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37"/>
  </p:notesMasterIdLst>
  <p:handoutMasterIdLst>
    <p:handoutMasterId r:id="rId38"/>
  </p:handoutMasterIdLst>
  <p:sldIdLst>
    <p:sldId id="315" r:id="rId2"/>
    <p:sldId id="449" r:id="rId3"/>
    <p:sldId id="451" r:id="rId4"/>
    <p:sldId id="452" r:id="rId5"/>
    <p:sldId id="453" r:id="rId6"/>
    <p:sldId id="454" r:id="rId7"/>
    <p:sldId id="455" r:id="rId8"/>
    <p:sldId id="456" r:id="rId9"/>
    <p:sldId id="457" r:id="rId10"/>
    <p:sldId id="458" r:id="rId11"/>
    <p:sldId id="459" r:id="rId12"/>
    <p:sldId id="461" r:id="rId13"/>
    <p:sldId id="462" r:id="rId14"/>
    <p:sldId id="463" r:id="rId15"/>
    <p:sldId id="464" r:id="rId16"/>
    <p:sldId id="465" r:id="rId17"/>
    <p:sldId id="466" r:id="rId18"/>
    <p:sldId id="467" r:id="rId19"/>
    <p:sldId id="468" r:id="rId20"/>
    <p:sldId id="469" r:id="rId21"/>
    <p:sldId id="470" r:id="rId22"/>
    <p:sldId id="472" r:id="rId23"/>
    <p:sldId id="473" r:id="rId24"/>
    <p:sldId id="474" r:id="rId25"/>
    <p:sldId id="475" r:id="rId26"/>
    <p:sldId id="476" r:id="rId27"/>
    <p:sldId id="477" r:id="rId28"/>
    <p:sldId id="479" r:id="rId29"/>
    <p:sldId id="480" r:id="rId30"/>
    <p:sldId id="481" r:id="rId31"/>
    <p:sldId id="482" r:id="rId32"/>
    <p:sldId id="483" r:id="rId33"/>
    <p:sldId id="484" r:id="rId34"/>
    <p:sldId id="485" r:id="rId35"/>
    <p:sldId id="460" r:id="rId36"/>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pos="2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p:cViewPr varScale="1">
        <p:scale>
          <a:sx n="110" d="100"/>
          <a:sy n="110" d="100"/>
        </p:scale>
        <p:origin x="1680" y="-480"/>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dirty="0" smtClean="0">
              <a:cs typeface="+mn-cs"/>
            </a:endParaRPr>
          </a:p>
        </p:txBody>
      </p:sp>
    </p:spTree>
    <p:extLst>
      <p:ext uri="{BB962C8B-B14F-4D97-AF65-F5344CB8AC3E}">
        <p14:creationId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2269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4026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814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82187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95741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310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32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78704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446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520646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 xmlns:a14="http://schemas.microsoft.com/office/drawing/2010/main">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762" tIns="47881" rIns="95762" bIns="47881" numCol="1" anchor="t" anchorCtr="0" compatLnSpc="1">
            <a:prstTxWarp prst="textNoShape">
              <a:avLst/>
            </a:prstTxWarp>
          </a:bodyPr>
          <a:lstStyle/>
          <a:p>
            <a:pPr lvl="0"/>
            <a:r>
              <a:rPr lang="fr-FR" altLang="fr-FR" dirty="0" smtClean="0"/>
              <a:t>Cliquez pour modifier les styles du texte du masque</a:t>
            </a:r>
          </a:p>
          <a:p>
            <a:pPr lvl="1"/>
            <a:r>
              <a:rPr lang="fr-FR" altLang="fr-FR" dirty="0" smtClean="0"/>
              <a:t>Deuxième niveau</a:t>
            </a:r>
          </a:p>
          <a:p>
            <a:pPr lvl="2"/>
            <a:r>
              <a:rPr lang="fr-FR" altLang="fr-FR" dirty="0" smtClean="0"/>
              <a:t>Troisième niveau</a:t>
            </a:r>
          </a:p>
          <a:p>
            <a:pPr lvl="3"/>
            <a:r>
              <a:rPr lang="fr-FR" altLang="fr-FR" dirty="0" smtClean="0"/>
              <a:t>Quatrième niveau</a:t>
            </a:r>
          </a:p>
          <a:p>
            <a:pPr lvl="4"/>
            <a:r>
              <a:rPr lang="fr-FR" altLang="fr-FR" dirty="0"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71800" y="6453336"/>
            <a:ext cx="3889375" cy="21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gif"/></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lvl="0" defTabSz="914400" eaLnBrk="1" hangingPunct="1">
              <a:defRPr/>
            </a:pPr>
            <a:r>
              <a:rPr lang="fr-FR" sz="3200" kern="1200" dirty="0">
                <a:ln w="50800"/>
                <a:solidFill>
                  <a:srgbClr val="0070C0"/>
                </a:solidFill>
                <a:latin typeface="Arial" charset="0"/>
                <a:ea typeface="+mn-ea"/>
                <a:cs typeface="Arial" charset="0"/>
              </a:rPr>
              <a:t/>
            </a:r>
            <a:br>
              <a:rPr lang="fr-FR" sz="3200" kern="1200" dirty="0">
                <a:ln w="50800"/>
                <a:solidFill>
                  <a:srgbClr val="0070C0"/>
                </a:solidFill>
                <a:latin typeface="Arial" charset="0"/>
                <a:ea typeface="+mn-ea"/>
                <a:cs typeface="Arial" charset="0"/>
              </a:rPr>
            </a:br>
            <a:endParaRPr lang="fr-FR" altLang="fr-FR" dirty="0" smtClean="0">
              <a:latin typeface="Helvetica" panose="020B0604020202020204" pitchFamily="34" charset="0"/>
            </a:endParaRP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703655" y="2438080"/>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590744" y="3373117"/>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682662" y="2180378"/>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sp>
        <p:nvSpPr>
          <p:cNvPr id="2" name="Rectangle 1"/>
          <p:cNvSpPr/>
          <p:nvPr/>
        </p:nvSpPr>
        <p:spPr>
          <a:xfrm>
            <a:off x="2051720" y="692696"/>
            <a:ext cx="3518912" cy="646331"/>
          </a:xfrm>
          <a:prstGeom prst="rect">
            <a:avLst/>
          </a:prstGeom>
        </p:spPr>
        <p:txBody>
          <a:bodyPr wrap="none">
            <a:spAutoFit/>
          </a:bodyPr>
          <a:lstStyle/>
          <a:p>
            <a:pPr>
              <a:defRPr/>
            </a:pPr>
            <a:r>
              <a:rPr lang="fr-FR" sz="3600" b="1" dirty="0">
                <a:ln w="50800"/>
                <a:solidFill>
                  <a:schemeClr val="bg1"/>
                </a:solidFill>
              </a:rPr>
              <a:t>Les explosions</a:t>
            </a:r>
          </a:p>
        </p:txBody>
      </p:sp>
      <p:sp>
        <p:nvSpPr>
          <p:cNvPr id="14" name="Freeform 203"/>
          <p:cNvSpPr>
            <a:spLocks/>
          </p:cNvSpPr>
          <p:nvPr/>
        </p:nvSpPr>
        <p:spPr bwMode="auto">
          <a:xfrm rot="20906405" flipH="1">
            <a:off x="5816373" y="29591"/>
            <a:ext cx="2920493" cy="1934931"/>
          </a:xfrm>
          <a:custGeom>
            <a:avLst/>
            <a:gdLst>
              <a:gd name="T0" fmla="*/ 2147483647 w 1506"/>
              <a:gd name="T1" fmla="*/ 372997063 h 1155"/>
              <a:gd name="T2" fmla="*/ 2147483647 w 1506"/>
              <a:gd name="T3" fmla="*/ 795903470 h 1155"/>
              <a:gd name="T4" fmla="*/ 2147483647 w 1506"/>
              <a:gd name="T5" fmla="*/ 643551868 h 1155"/>
              <a:gd name="T6" fmla="*/ 2147483647 w 1506"/>
              <a:gd name="T7" fmla="*/ 441292542 h 1155"/>
              <a:gd name="T8" fmla="*/ 2147483647 w 1506"/>
              <a:gd name="T9" fmla="*/ 711847247 h 1155"/>
              <a:gd name="T10" fmla="*/ 2147483647 w 1506"/>
              <a:gd name="T11" fmla="*/ 422904787 h 1155"/>
              <a:gd name="T12" fmla="*/ 2147483647 w 1506"/>
              <a:gd name="T13" fmla="*/ 236406307 h 1155"/>
              <a:gd name="T14" fmla="*/ 2147483647 w 1506"/>
              <a:gd name="T15" fmla="*/ 354611030 h 1155"/>
              <a:gd name="T16" fmla="*/ 2147483647 w 1506"/>
              <a:gd name="T17" fmla="*/ 475441041 h 1155"/>
              <a:gd name="T18" fmla="*/ 2147483647 w 1506"/>
              <a:gd name="T19" fmla="*/ 948253654 h 1155"/>
              <a:gd name="T20" fmla="*/ 2147483647 w 1506"/>
              <a:gd name="T21" fmla="*/ 1134752135 h 1155"/>
              <a:gd name="T22" fmla="*/ 2147483647 w 1506"/>
              <a:gd name="T23" fmla="*/ 1187286667 h 1155"/>
              <a:gd name="T24" fmla="*/ 2147483647 w 1506"/>
              <a:gd name="T25" fmla="*/ 1187286667 h 1155"/>
              <a:gd name="T26" fmla="*/ 2147483647 w 1506"/>
              <a:gd name="T27" fmla="*/ 1271342891 h 1155"/>
              <a:gd name="T28" fmla="*/ 2147483647 w 1506"/>
              <a:gd name="T29" fmla="*/ 1339638269 h 1155"/>
              <a:gd name="T30" fmla="*/ 2147483647 w 1506"/>
              <a:gd name="T31" fmla="*/ 1439455339 h 1155"/>
              <a:gd name="T32" fmla="*/ 2147483647 w 1506"/>
              <a:gd name="T33" fmla="*/ 1591805320 h 1155"/>
              <a:gd name="T34" fmla="*/ 2147483647 w 1506"/>
              <a:gd name="T35" fmla="*/ 1712635636 h 1155"/>
              <a:gd name="T36" fmla="*/ 2147483647 w 1506"/>
              <a:gd name="T37" fmla="*/ 1644339853 h 1155"/>
              <a:gd name="T38" fmla="*/ 2147483647 w 1506"/>
              <a:gd name="T39" fmla="*/ 1712635636 h 1155"/>
              <a:gd name="T40" fmla="*/ 2147483647 w 1506"/>
              <a:gd name="T41" fmla="*/ 1796691860 h 1155"/>
              <a:gd name="T42" fmla="*/ 2147483647 w 1506"/>
              <a:gd name="T43" fmla="*/ 1864987238 h 1155"/>
              <a:gd name="T44" fmla="*/ 2147483647 w 1506"/>
              <a:gd name="T45" fmla="*/ 2147483647 h 1155"/>
              <a:gd name="T46" fmla="*/ 2147483647 w 1506"/>
              <a:gd name="T47" fmla="*/ 2119781096 h 1155"/>
              <a:gd name="T48" fmla="*/ 2147483647 w 1506"/>
              <a:gd name="T49" fmla="*/ 2067246564 h 1155"/>
              <a:gd name="T50" fmla="*/ 2147483647 w 1506"/>
              <a:gd name="T51" fmla="*/ 1864987238 h 1155"/>
              <a:gd name="T52" fmla="*/ 2147483647 w 1506"/>
              <a:gd name="T53" fmla="*/ 2085634218 h 1155"/>
              <a:gd name="T54" fmla="*/ 2147483647 w 1506"/>
              <a:gd name="T55" fmla="*/ 1933282616 h 1155"/>
              <a:gd name="T56" fmla="*/ 2147483647 w 1506"/>
              <a:gd name="T57" fmla="*/ 2085634218 h 1155"/>
              <a:gd name="T58" fmla="*/ 2147483647 w 1506"/>
              <a:gd name="T59" fmla="*/ 2147483647 h 1155"/>
              <a:gd name="T60" fmla="*/ 2147483647 w 1506"/>
              <a:gd name="T61" fmla="*/ 2147483647 h 1155"/>
              <a:gd name="T62" fmla="*/ 2147483647 w 1506"/>
              <a:gd name="T63" fmla="*/ 2147483647 h 1155"/>
              <a:gd name="T64" fmla="*/ 2147483647 w 1506"/>
              <a:gd name="T65" fmla="*/ 2147483647 h 1155"/>
              <a:gd name="T66" fmla="*/ 2147483647 w 1506"/>
              <a:gd name="T67" fmla="*/ 2147483647 h 1155"/>
              <a:gd name="T68" fmla="*/ 2147483647 w 1506"/>
              <a:gd name="T69" fmla="*/ 2147483647 h 1155"/>
              <a:gd name="T70" fmla="*/ 2147483647 w 1506"/>
              <a:gd name="T71" fmla="*/ 2147483647 h 1155"/>
              <a:gd name="T72" fmla="*/ 2147483647 w 1506"/>
              <a:gd name="T73" fmla="*/ 2147483647 h 1155"/>
              <a:gd name="T74" fmla="*/ 2147483647 w 1506"/>
              <a:gd name="T75" fmla="*/ 2147483647 h 1155"/>
              <a:gd name="T76" fmla="*/ 2147483647 w 1506"/>
              <a:gd name="T77" fmla="*/ 2147483647 h 1155"/>
              <a:gd name="T78" fmla="*/ 2147483647 w 1506"/>
              <a:gd name="T79" fmla="*/ 2085634218 h 1155"/>
              <a:gd name="T80" fmla="*/ 2147483647 w 1506"/>
              <a:gd name="T81" fmla="*/ 2147483647 h 1155"/>
              <a:gd name="T82" fmla="*/ 2147483647 w 1506"/>
              <a:gd name="T83" fmla="*/ 2147483647 h 1155"/>
              <a:gd name="T84" fmla="*/ 2147483647 w 1506"/>
              <a:gd name="T85" fmla="*/ 2147483647 h 1155"/>
              <a:gd name="T86" fmla="*/ 2147483647 w 1506"/>
              <a:gd name="T87" fmla="*/ 2085634218 h 1155"/>
              <a:gd name="T88" fmla="*/ 2008878131 w 1506"/>
              <a:gd name="T89" fmla="*/ 2147483647 h 1155"/>
              <a:gd name="T90" fmla="*/ 1891784651 w 1506"/>
              <a:gd name="T91" fmla="*/ 2147483647 h 1155"/>
              <a:gd name="T92" fmla="*/ 2147483647 w 1506"/>
              <a:gd name="T93" fmla="*/ 2033098065 h 1155"/>
              <a:gd name="T94" fmla="*/ 1039201350 w 1506"/>
              <a:gd name="T95" fmla="*/ 2147483647 h 1155"/>
              <a:gd name="T96" fmla="*/ 1467322997 w 1506"/>
              <a:gd name="T97" fmla="*/ 2067246564 h 1155"/>
              <a:gd name="T98" fmla="*/ 1939354998 w 1506"/>
              <a:gd name="T99" fmla="*/ 1880748083 h 1155"/>
              <a:gd name="T100" fmla="*/ 259800337 w 1506"/>
              <a:gd name="T101" fmla="*/ 1864987238 h 1155"/>
              <a:gd name="T102" fmla="*/ 47568449 w 1506"/>
              <a:gd name="T103" fmla="*/ 1812452705 h 1155"/>
              <a:gd name="T104" fmla="*/ 1514891431 w 1506"/>
              <a:gd name="T105" fmla="*/ 1660100698 h 1155"/>
              <a:gd name="T106" fmla="*/ 1822260083 w 1506"/>
              <a:gd name="T107" fmla="*/ 1507750717 h 1155"/>
              <a:gd name="T108" fmla="*/ 1467322997 w 1506"/>
              <a:gd name="T109" fmla="*/ 1339638269 h 1155"/>
              <a:gd name="T110" fmla="*/ 2147483647 w 1506"/>
              <a:gd name="T111" fmla="*/ 1473602218 h 1155"/>
              <a:gd name="T112" fmla="*/ 2147483647 w 1506"/>
              <a:gd name="T113" fmla="*/ 1203047513 h 1155"/>
              <a:gd name="T114" fmla="*/ 2147483647 w 1506"/>
              <a:gd name="T115" fmla="*/ 1153139789 h 1155"/>
              <a:gd name="T116" fmla="*/ 2147483647 w 1506"/>
              <a:gd name="T117" fmla="*/ 914106776 h 1155"/>
              <a:gd name="T118" fmla="*/ 2147483647 w 1506"/>
              <a:gd name="T119" fmla="*/ 1134752135 h 1155"/>
              <a:gd name="T120" fmla="*/ 2147483647 w 1506"/>
              <a:gd name="T121" fmla="*/ 1084844410 h 1155"/>
              <a:gd name="T122" fmla="*/ 2147483647 w 1506"/>
              <a:gd name="T123" fmla="*/ 761754971 h 1155"/>
              <a:gd name="T124" fmla="*/ 2147483647 w 1506"/>
              <a:gd name="T125" fmla="*/ 525348766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pic>
        <p:nvPicPr>
          <p:cNvPr id="15" name="Image 11" descr="DSC0505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9852" y="2179343"/>
            <a:ext cx="2612890" cy="174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2" descr="IMGP1657.JPG"/>
          <p:cNvPicPr>
            <a:picLocks noChangeAspect="1"/>
          </p:cNvPicPr>
          <p:nvPr/>
        </p:nvPicPr>
        <p:blipFill>
          <a:blip r:embed="rId5" cstate="print"/>
          <a:srcRect/>
          <a:stretch>
            <a:fillRect/>
          </a:stretch>
        </p:blipFill>
        <p:spPr bwMode="auto">
          <a:xfrm>
            <a:off x="971464" y="2200570"/>
            <a:ext cx="2535317" cy="1706584"/>
          </a:xfrm>
          <a:prstGeom prst="rect">
            <a:avLst/>
          </a:prstGeom>
          <a:noFill/>
          <a:ln w="1905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000" dirty="0">
                <a:effectLst>
                  <a:outerShdw blurRad="38100" dist="38100" dir="2700000" algn="tl">
                    <a:srgbClr val="C0C0C0"/>
                  </a:outerShdw>
                </a:effectLst>
              </a:rPr>
              <a:t>Mode de propagation de la flamme</a:t>
            </a:r>
            <a:r>
              <a:rPr lang="fr-FR" sz="2000" dirty="0">
                <a:solidFill>
                  <a:srgbClr val="FFFF00"/>
                </a:solidFill>
              </a:rPr>
              <a:t/>
            </a:r>
            <a:br>
              <a:rPr lang="fr-FR" sz="2000" dirty="0">
                <a:solidFill>
                  <a:srgbClr val="FFFF00"/>
                </a:solidFill>
              </a:rPr>
            </a:br>
            <a:endParaRPr lang="fr-FR" sz="2000" dirty="0"/>
          </a:p>
        </p:txBody>
      </p:sp>
      <p:pic>
        <p:nvPicPr>
          <p:cNvPr id="21" name="Picture 2" descr="im2"/>
          <p:cNvPicPr>
            <a:picLocks noChangeAspect="1" noChangeArrowheads="1"/>
          </p:cNvPicPr>
          <p:nvPr/>
        </p:nvPicPr>
        <p:blipFill>
          <a:blip r:embed="rId3" cstate="print"/>
          <a:srcRect b="3532"/>
          <a:stretch>
            <a:fillRect/>
          </a:stretch>
        </p:blipFill>
        <p:spPr bwMode="auto">
          <a:xfrm>
            <a:off x="1691680" y="1046981"/>
            <a:ext cx="5040313" cy="3102099"/>
          </a:xfrm>
          <a:prstGeom prst="rect">
            <a:avLst/>
          </a:prstGeom>
          <a:noFill/>
          <a:ln w="9525">
            <a:noFill/>
            <a:miter lim="800000"/>
            <a:headEnd/>
            <a:tailEnd/>
          </a:ln>
        </p:spPr>
      </p:pic>
      <p:cxnSp>
        <p:nvCxnSpPr>
          <p:cNvPr id="20" name="Connecteur droit 19"/>
          <p:cNvCxnSpPr/>
          <p:nvPr/>
        </p:nvCxnSpPr>
        <p:spPr>
          <a:xfrm>
            <a:off x="4355976" y="981076"/>
            <a:ext cx="0" cy="5472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rganigramme : Connecteur 21"/>
          <p:cNvSpPr/>
          <p:nvPr/>
        </p:nvSpPr>
        <p:spPr>
          <a:xfrm>
            <a:off x="1949501" y="4401021"/>
            <a:ext cx="1758404" cy="16922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ZoneTexte 13"/>
          <p:cNvSpPr txBox="1">
            <a:spLocks noChangeArrowheads="1"/>
          </p:cNvSpPr>
          <p:nvPr/>
        </p:nvSpPr>
        <p:spPr bwMode="auto">
          <a:xfrm>
            <a:off x="2411760" y="5815483"/>
            <a:ext cx="833437" cy="277813"/>
          </a:xfrm>
          <a:prstGeom prst="rect">
            <a:avLst/>
          </a:prstGeom>
          <a:noFill/>
          <a:ln w="9525">
            <a:noFill/>
            <a:miter lim="800000"/>
            <a:headEnd/>
            <a:tailEnd/>
          </a:ln>
        </p:spPr>
        <p:txBody>
          <a:bodyPr wrap="none">
            <a:spAutoFit/>
          </a:bodyPr>
          <a:lstStyle/>
          <a:p>
            <a:pPr algn="ctr"/>
            <a:r>
              <a:rPr lang="fr-FR" sz="1200" b="1" dirty="0"/>
              <a:t>Gaz frais</a:t>
            </a:r>
          </a:p>
        </p:txBody>
      </p:sp>
      <p:sp>
        <p:nvSpPr>
          <p:cNvPr id="24" name="Organigramme : Connecteur 23"/>
          <p:cNvSpPr/>
          <p:nvPr/>
        </p:nvSpPr>
        <p:spPr>
          <a:xfrm>
            <a:off x="2185613" y="4671527"/>
            <a:ext cx="1266030" cy="115126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ZoneTexte 9"/>
          <p:cNvSpPr txBox="1">
            <a:spLocks noChangeArrowheads="1"/>
          </p:cNvSpPr>
          <p:nvPr/>
        </p:nvSpPr>
        <p:spPr bwMode="auto">
          <a:xfrm>
            <a:off x="2225348" y="5060500"/>
            <a:ext cx="1235075" cy="339725"/>
          </a:xfrm>
          <a:prstGeom prst="rect">
            <a:avLst/>
          </a:prstGeom>
          <a:noFill/>
          <a:ln w="9525">
            <a:noFill/>
            <a:miter lim="800000"/>
            <a:headEnd/>
            <a:tailEnd/>
          </a:ln>
        </p:spPr>
        <p:txBody>
          <a:bodyPr wrap="none">
            <a:spAutoFit/>
          </a:bodyPr>
          <a:lstStyle/>
          <a:p>
            <a:pPr algn="ctr"/>
            <a:r>
              <a:rPr lang="fr-FR" sz="1600" b="1" dirty="0"/>
              <a:t>Gaz brûlés</a:t>
            </a:r>
          </a:p>
        </p:txBody>
      </p:sp>
      <p:sp>
        <p:nvSpPr>
          <p:cNvPr id="26" name="Flèche vers le haut 25"/>
          <p:cNvSpPr/>
          <p:nvPr/>
        </p:nvSpPr>
        <p:spPr>
          <a:xfrm rot="16368297">
            <a:off x="1811914" y="5104859"/>
            <a:ext cx="230609" cy="506109"/>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ZoneTexte 11"/>
          <p:cNvSpPr txBox="1">
            <a:spLocks noChangeArrowheads="1"/>
          </p:cNvSpPr>
          <p:nvPr/>
        </p:nvSpPr>
        <p:spPr bwMode="auto">
          <a:xfrm>
            <a:off x="-36848" y="5196538"/>
            <a:ext cx="1763713" cy="288925"/>
          </a:xfrm>
          <a:prstGeom prst="rect">
            <a:avLst/>
          </a:prstGeom>
          <a:noFill/>
          <a:ln w="9525">
            <a:noFill/>
            <a:miter lim="800000"/>
            <a:headEnd/>
            <a:tailEnd/>
          </a:ln>
        </p:spPr>
        <p:txBody>
          <a:bodyPr>
            <a:spAutoFit/>
          </a:bodyPr>
          <a:lstStyle/>
          <a:p>
            <a:pPr algn="ctr"/>
            <a:r>
              <a:rPr lang="fr-FR" sz="1200" b="1" dirty="0"/>
              <a:t>    </a:t>
            </a:r>
            <a:r>
              <a:rPr lang="fr-FR" sz="1200" b="1" dirty="0">
                <a:solidFill>
                  <a:srgbClr val="0070C0"/>
                </a:solidFill>
              </a:rPr>
              <a:t>Front de flammes </a:t>
            </a:r>
            <a:r>
              <a:rPr lang="fr-FR" sz="1200" b="1" dirty="0"/>
              <a:t> </a:t>
            </a:r>
            <a:endParaRPr lang="fr-FR" sz="1200" b="1" dirty="0">
              <a:solidFill>
                <a:srgbClr val="0070C0"/>
              </a:solidFill>
            </a:endParaRPr>
          </a:p>
        </p:txBody>
      </p:sp>
      <p:sp>
        <p:nvSpPr>
          <p:cNvPr id="28" name="Flèche vers le haut 27"/>
          <p:cNvSpPr/>
          <p:nvPr/>
        </p:nvSpPr>
        <p:spPr>
          <a:xfrm rot="17329496">
            <a:off x="1688426" y="4552957"/>
            <a:ext cx="239713" cy="4572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ZoneTexte 12"/>
          <p:cNvSpPr txBox="1">
            <a:spLocks noChangeArrowheads="1"/>
          </p:cNvSpPr>
          <p:nvPr/>
        </p:nvSpPr>
        <p:spPr bwMode="auto">
          <a:xfrm>
            <a:off x="-3832" y="4372797"/>
            <a:ext cx="2124075" cy="461962"/>
          </a:xfrm>
          <a:prstGeom prst="rect">
            <a:avLst/>
          </a:prstGeom>
          <a:noFill/>
          <a:ln w="9525">
            <a:noFill/>
            <a:miter lim="800000"/>
            <a:headEnd/>
            <a:tailEnd/>
          </a:ln>
        </p:spPr>
        <p:txBody>
          <a:bodyPr>
            <a:spAutoFit/>
          </a:bodyPr>
          <a:lstStyle/>
          <a:p>
            <a:pPr algn="ctr"/>
            <a:r>
              <a:rPr lang="fr-FR" sz="1200" b="1" dirty="0">
                <a:solidFill>
                  <a:srgbClr val="0070C0"/>
                </a:solidFill>
              </a:rPr>
              <a:t>Onde de surpression</a:t>
            </a:r>
          </a:p>
          <a:p>
            <a:pPr algn="ctr"/>
            <a:r>
              <a:rPr lang="fr-FR" sz="1200" b="1" dirty="0">
                <a:solidFill>
                  <a:srgbClr val="0070C0"/>
                </a:solidFill>
              </a:rPr>
              <a:t>subsonique </a:t>
            </a:r>
          </a:p>
        </p:txBody>
      </p:sp>
      <p:sp>
        <p:nvSpPr>
          <p:cNvPr id="30" name="Organigramme : Connecteur 29"/>
          <p:cNvSpPr/>
          <p:nvPr/>
        </p:nvSpPr>
        <p:spPr>
          <a:xfrm>
            <a:off x="4849909" y="4404791"/>
            <a:ext cx="1800225" cy="17272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 name="Organigramme : Connecteur 30"/>
          <p:cNvSpPr/>
          <p:nvPr/>
        </p:nvSpPr>
        <p:spPr>
          <a:xfrm>
            <a:off x="4922139" y="4464198"/>
            <a:ext cx="1655763" cy="1592262"/>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ZoneTexte 14"/>
          <p:cNvSpPr txBox="1">
            <a:spLocks noChangeArrowheads="1"/>
          </p:cNvSpPr>
          <p:nvPr/>
        </p:nvSpPr>
        <p:spPr bwMode="auto">
          <a:xfrm>
            <a:off x="5332507" y="6156398"/>
            <a:ext cx="835025" cy="277813"/>
          </a:xfrm>
          <a:prstGeom prst="rect">
            <a:avLst/>
          </a:prstGeom>
          <a:noFill/>
          <a:ln w="9525">
            <a:noFill/>
            <a:miter lim="800000"/>
            <a:headEnd/>
            <a:tailEnd/>
          </a:ln>
        </p:spPr>
        <p:txBody>
          <a:bodyPr wrap="none">
            <a:spAutoFit/>
          </a:bodyPr>
          <a:lstStyle/>
          <a:p>
            <a:pPr algn="ctr"/>
            <a:r>
              <a:rPr lang="fr-FR" sz="1200" b="1" dirty="0"/>
              <a:t>Gaz frais</a:t>
            </a:r>
          </a:p>
        </p:txBody>
      </p:sp>
      <p:sp>
        <p:nvSpPr>
          <p:cNvPr id="33" name="ZoneTexte 10"/>
          <p:cNvSpPr txBox="1">
            <a:spLocks noChangeArrowheads="1"/>
          </p:cNvSpPr>
          <p:nvPr/>
        </p:nvSpPr>
        <p:spPr bwMode="auto">
          <a:xfrm>
            <a:off x="5137126" y="5077295"/>
            <a:ext cx="1235075" cy="339725"/>
          </a:xfrm>
          <a:prstGeom prst="rect">
            <a:avLst/>
          </a:prstGeom>
          <a:noFill/>
          <a:ln w="9525">
            <a:noFill/>
            <a:miter lim="800000"/>
            <a:headEnd/>
            <a:tailEnd/>
          </a:ln>
        </p:spPr>
        <p:txBody>
          <a:bodyPr wrap="none">
            <a:spAutoFit/>
          </a:bodyPr>
          <a:lstStyle/>
          <a:p>
            <a:pPr algn="ctr"/>
            <a:r>
              <a:rPr lang="fr-FR" sz="1600" b="1" dirty="0"/>
              <a:t>Gaz brûlés</a:t>
            </a:r>
          </a:p>
        </p:txBody>
      </p:sp>
      <p:sp>
        <p:nvSpPr>
          <p:cNvPr id="34" name="Flèche vers le haut 33"/>
          <p:cNvSpPr/>
          <p:nvPr/>
        </p:nvSpPr>
        <p:spPr>
          <a:xfrm rot="5400000">
            <a:off x="6655450" y="5260282"/>
            <a:ext cx="236538" cy="431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5" name="ZoneTexte 16"/>
          <p:cNvSpPr txBox="1">
            <a:spLocks noChangeArrowheads="1"/>
          </p:cNvSpPr>
          <p:nvPr/>
        </p:nvSpPr>
        <p:spPr bwMode="auto">
          <a:xfrm>
            <a:off x="7006856" y="5337275"/>
            <a:ext cx="1800225" cy="277813"/>
          </a:xfrm>
          <a:prstGeom prst="rect">
            <a:avLst/>
          </a:prstGeom>
          <a:noFill/>
          <a:ln w="9525">
            <a:noFill/>
            <a:miter lim="800000"/>
            <a:headEnd/>
            <a:tailEnd/>
          </a:ln>
        </p:spPr>
        <p:txBody>
          <a:bodyPr>
            <a:spAutoFit/>
          </a:bodyPr>
          <a:lstStyle/>
          <a:p>
            <a:pPr algn="ctr"/>
            <a:r>
              <a:rPr lang="fr-FR" sz="1200" b="1">
                <a:solidFill>
                  <a:srgbClr val="0070C0"/>
                </a:solidFill>
              </a:rPr>
              <a:t>Front de flammes </a:t>
            </a:r>
          </a:p>
        </p:txBody>
      </p:sp>
      <p:sp>
        <p:nvSpPr>
          <p:cNvPr id="36" name="Flèche vers le haut 35"/>
          <p:cNvSpPr/>
          <p:nvPr/>
        </p:nvSpPr>
        <p:spPr>
          <a:xfrm rot="4228024">
            <a:off x="6661800" y="4500317"/>
            <a:ext cx="223837" cy="498475"/>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7" name="ZoneTexte 15"/>
          <p:cNvSpPr txBox="1">
            <a:spLocks noChangeArrowheads="1"/>
          </p:cNvSpPr>
          <p:nvPr/>
        </p:nvSpPr>
        <p:spPr bwMode="auto">
          <a:xfrm>
            <a:off x="6793859" y="4426125"/>
            <a:ext cx="2124075" cy="461963"/>
          </a:xfrm>
          <a:prstGeom prst="rect">
            <a:avLst/>
          </a:prstGeom>
          <a:noFill/>
          <a:ln w="9525">
            <a:noFill/>
            <a:miter lim="800000"/>
            <a:headEnd/>
            <a:tailEnd/>
          </a:ln>
        </p:spPr>
        <p:txBody>
          <a:bodyPr>
            <a:spAutoFit/>
          </a:bodyPr>
          <a:lstStyle/>
          <a:p>
            <a:pPr algn="ctr"/>
            <a:r>
              <a:rPr lang="fr-FR" sz="1200" b="1" dirty="0">
                <a:solidFill>
                  <a:srgbClr val="0070C0"/>
                </a:solidFill>
              </a:rPr>
              <a:t>Onde de surpression</a:t>
            </a:r>
          </a:p>
          <a:p>
            <a:pPr algn="ctr"/>
            <a:r>
              <a:rPr lang="fr-FR" sz="1200" b="1" dirty="0">
                <a:solidFill>
                  <a:srgbClr val="0070C0"/>
                </a:solidFill>
              </a:rPr>
              <a:t>supersonique </a:t>
            </a:r>
          </a:p>
        </p:txBody>
      </p:sp>
    </p:spTree>
    <p:extLst>
      <p:ext uri="{BB962C8B-B14F-4D97-AF65-F5344CB8AC3E}">
        <p14:creationId xmlns:p14="http://schemas.microsoft.com/office/powerpoint/2010/main" val="925411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defRPr/>
            </a:pPr>
            <a:r>
              <a:rPr lang="fr-CA" sz="2800" dirty="0"/>
              <a:t>Les causes d’explosion</a:t>
            </a:r>
          </a:p>
        </p:txBody>
      </p:sp>
      <p:sp>
        <p:nvSpPr>
          <p:cNvPr id="20" name="ZoneTexte 2"/>
          <p:cNvSpPr txBox="1">
            <a:spLocks noChangeArrowheads="1"/>
          </p:cNvSpPr>
          <p:nvPr/>
        </p:nvSpPr>
        <p:spPr bwMode="auto">
          <a:xfrm>
            <a:off x="151606" y="1124744"/>
            <a:ext cx="7715574" cy="2800767"/>
          </a:xfrm>
          <a:prstGeom prst="rect">
            <a:avLst/>
          </a:prstGeom>
          <a:noFill/>
          <a:ln w="9525">
            <a:noFill/>
            <a:miter lim="800000"/>
            <a:headEnd/>
            <a:tailEnd/>
          </a:ln>
        </p:spPr>
        <p:txBody>
          <a:bodyPr wrap="none">
            <a:spAutoFit/>
          </a:bodyPr>
          <a:lstStyle/>
          <a:p>
            <a:pPr algn="l"/>
            <a:r>
              <a:rPr lang="fr-FR" dirty="0"/>
              <a:t> Parmi les causes d’explosions envisageables, on peut citer les causes suivantes:</a:t>
            </a:r>
          </a:p>
          <a:p>
            <a:pPr algn="l"/>
            <a:endParaRPr lang="fr-FR" b="1" dirty="0">
              <a:solidFill>
                <a:srgbClr val="0070C0"/>
              </a:solidFill>
            </a:endParaRPr>
          </a:p>
          <a:p>
            <a:pPr algn="l">
              <a:buFontTx/>
              <a:buChar char="-"/>
            </a:pPr>
            <a:r>
              <a:rPr lang="fr-FR" b="1" dirty="0">
                <a:solidFill>
                  <a:srgbClr val="0070C0"/>
                </a:solidFill>
              </a:rPr>
              <a:t> Fuite de gaz</a:t>
            </a:r>
          </a:p>
          <a:p>
            <a:pPr algn="l">
              <a:buFontTx/>
              <a:buChar char="-"/>
            </a:pPr>
            <a:endParaRPr lang="fr-FR" b="1" dirty="0">
              <a:solidFill>
                <a:srgbClr val="0070C0"/>
              </a:solidFill>
            </a:endParaRPr>
          </a:p>
          <a:p>
            <a:pPr algn="l">
              <a:buFontTx/>
              <a:buChar char="-"/>
            </a:pPr>
            <a:r>
              <a:rPr lang="fr-FR" b="1" dirty="0">
                <a:solidFill>
                  <a:srgbClr val="0070C0"/>
                </a:solidFill>
              </a:rPr>
              <a:t> Epandage d’essence automobile ou de liquides inflammables en milieu clos</a:t>
            </a:r>
          </a:p>
          <a:p>
            <a:pPr algn="l">
              <a:buFontTx/>
              <a:buChar char="-"/>
            </a:pPr>
            <a:endParaRPr lang="fr-FR" b="1" dirty="0">
              <a:solidFill>
                <a:srgbClr val="0070C0"/>
              </a:solidFill>
            </a:endParaRPr>
          </a:p>
          <a:p>
            <a:pPr algn="l">
              <a:buFontTx/>
              <a:buChar char="-"/>
            </a:pPr>
            <a:r>
              <a:rPr lang="fr-FR" b="1" dirty="0">
                <a:solidFill>
                  <a:srgbClr val="0070C0"/>
                </a:solidFill>
              </a:rPr>
              <a:t> Incendie suivi d’explosion d’un récipient (aérosols, bouteille de gaz..)</a:t>
            </a:r>
          </a:p>
          <a:p>
            <a:pPr algn="l">
              <a:buFontTx/>
              <a:buChar char="-"/>
            </a:pPr>
            <a:endParaRPr lang="fr-FR" b="1" dirty="0">
              <a:solidFill>
                <a:srgbClr val="0070C0"/>
              </a:solidFill>
            </a:endParaRPr>
          </a:p>
          <a:p>
            <a:pPr algn="l">
              <a:buFontTx/>
              <a:buChar char="-"/>
            </a:pPr>
            <a:r>
              <a:rPr lang="fr-FR" b="1" dirty="0">
                <a:solidFill>
                  <a:srgbClr val="0070C0"/>
                </a:solidFill>
              </a:rPr>
              <a:t> Usage d’explosifs</a:t>
            </a:r>
          </a:p>
          <a:p>
            <a:pPr algn="l">
              <a:buFontTx/>
              <a:buChar char="-"/>
            </a:pPr>
            <a:endParaRPr lang="fr-FR" b="1" dirty="0">
              <a:solidFill>
                <a:srgbClr val="0070C0"/>
              </a:solidFill>
            </a:endParaRPr>
          </a:p>
          <a:p>
            <a:pPr algn="l">
              <a:buFontTx/>
              <a:buChar char="-"/>
            </a:pPr>
            <a:r>
              <a:rPr lang="fr-FR" b="1" dirty="0">
                <a:solidFill>
                  <a:srgbClr val="0070C0"/>
                </a:solidFill>
              </a:rPr>
              <a:t> Réaction chimique exothermique</a:t>
            </a:r>
          </a:p>
        </p:txBody>
      </p:sp>
      <p:pic>
        <p:nvPicPr>
          <p:cNvPr id="21" name="Picture 6" descr="http://t3.gstatic.com/images?q=tbn:ANd9GcTVVB64vxy7PZ1_0CgjzGsdeBAFOaPMXytaXRV0uFfrq7ZxtoRT"/>
          <p:cNvPicPr>
            <a:picLocks noChangeAspect="1" noChangeArrowheads="1"/>
          </p:cNvPicPr>
          <p:nvPr/>
        </p:nvPicPr>
        <p:blipFill>
          <a:blip r:embed="rId3" cstate="print"/>
          <a:srcRect/>
          <a:stretch>
            <a:fillRect/>
          </a:stretch>
        </p:blipFill>
        <p:spPr bwMode="auto">
          <a:xfrm>
            <a:off x="423392" y="4293097"/>
            <a:ext cx="2204392" cy="1279186"/>
          </a:xfrm>
          <a:prstGeom prst="rect">
            <a:avLst/>
          </a:prstGeom>
          <a:noFill/>
          <a:ln w="9525">
            <a:noFill/>
            <a:miter lim="800000"/>
            <a:headEnd/>
            <a:tailEnd/>
          </a:ln>
        </p:spPr>
      </p:pic>
      <p:pic>
        <p:nvPicPr>
          <p:cNvPr id="22" name="Picture 2" descr="http://t1.gstatic.com/images?q=tbn:ANd9GcQtxXwI0Hg9nSxJ6amRs67tk9hNyqeyrsRkHW-IHYpEstP540L_6A"/>
          <p:cNvPicPr>
            <a:picLocks noChangeAspect="1" noChangeArrowheads="1"/>
          </p:cNvPicPr>
          <p:nvPr/>
        </p:nvPicPr>
        <p:blipFill>
          <a:blip r:embed="rId4" cstate="print"/>
          <a:srcRect/>
          <a:stretch>
            <a:fillRect/>
          </a:stretch>
        </p:blipFill>
        <p:spPr bwMode="auto">
          <a:xfrm>
            <a:off x="2843808" y="4149080"/>
            <a:ext cx="492125" cy="841375"/>
          </a:xfrm>
          <a:prstGeom prst="rect">
            <a:avLst/>
          </a:prstGeom>
          <a:noFill/>
          <a:ln w="9525">
            <a:noFill/>
            <a:miter lim="800000"/>
            <a:headEnd/>
            <a:tailEnd/>
          </a:ln>
        </p:spPr>
      </p:pic>
      <p:pic>
        <p:nvPicPr>
          <p:cNvPr id="23" name="Picture 8" descr="http://t0.gstatic.com/images?q=tbn:ANd9GcSH-XQ2fNv3ewoF-NAPGrCbZc9jNydTWD2f_lEVxATZgkqv0eM9"/>
          <p:cNvPicPr>
            <a:picLocks noChangeAspect="1" noChangeArrowheads="1"/>
          </p:cNvPicPr>
          <p:nvPr/>
        </p:nvPicPr>
        <p:blipFill>
          <a:blip r:embed="rId5" cstate="print"/>
          <a:srcRect/>
          <a:stretch>
            <a:fillRect/>
          </a:stretch>
        </p:blipFill>
        <p:spPr bwMode="auto">
          <a:xfrm>
            <a:off x="3707904" y="4990455"/>
            <a:ext cx="2092325" cy="1295400"/>
          </a:xfrm>
          <a:prstGeom prst="rect">
            <a:avLst/>
          </a:prstGeom>
          <a:noFill/>
          <a:ln w="9525">
            <a:noFill/>
            <a:miter lim="800000"/>
            <a:headEnd/>
            <a:tailEnd/>
          </a:ln>
        </p:spPr>
      </p:pic>
      <p:pic>
        <p:nvPicPr>
          <p:cNvPr id="24" name="Picture 10" descr="http://t1.gstatic.com/images?q=tbn:ANd9GcS8slHjtvxbpaC5uJ7IozlN3OkrJWWZTOR3h7oht9q3f7K16vM8"/>
          <p:cNvPicPr>
            <a:picLocks noChangeAspect="1" noChangeArrowheads="1"/>
          </p:cNvPicPr>
          <p:nvPr/>
        </p:nvPicPr>
        <p:blipFill>
          <a:blip r:embed="rId6" cstate="print"/>
          <a:srcRect/>
          <a:stretch>
            <a:fillRect/>
          </a:stretch>
        </p:blipFill>
        <p:spPr bwMode="auto">
          <a:xfrm>
            <a:off x="4092203" y="4509120"/>
            <a:ext cx="647700" cy="600075"/>
          </a:xfrm>
          <a:prstGeom prst="rect">
            <a:avLst/>
          </a:prstGeom>
          <a:noFill/>
          <a:ln w="9525">
            <a:noFill/>
            <a:miter lim="800000"/>
            <a:headEnd/>
            <a:tailEnd/>
          </a:ln>
        </p:spPr>
      </p:pic>
      <p:pic>
        <p:nvPicPr>
          <p:cNvPr id="25" name="Picture 4" descr="http://t2.gstatic.com/images?q=tbn:ANd9GcREsTQ4arropSJAINSBxWWqLFxY7eZxfsILSe9GRk1V-bKV8pX_"/>
          <p:cNvPicPr>
            <a:picLocks noChangeAspect="1" noChangeArrowheads="1"/>
          </p:cNvPicPr>
          <p:nvPr/>
        </p:nvPicPr>
        <p:blipFill>
          <a:blip r:embed="rId7" cstate="print"/>
          <a:srcRect/>
          <a:stretch>
            <a:fillRect/>
          </a:stretch>
        </p:blipFill>
        <p:spPr bwMode="auto">
          <a:xfrm>
            <a:off x="6037386" y="4247183"/>
            <a:ext cx="1523649" cy="1558082"/>
          </a:xfrm>
          <a:prstGeom prst="rect">
            <a:avLst/>
          </a:prstGeom>
          <a:noFill/>
          <a:ln w="9525">
            <a:noFill/>
            <a:miter lim="800000"/>
            <a:headEnd/>
            <a:tailEnd/>
          </a:ln>
        </p:spPr>
      </p:pic>
      <p:pic>
        <p:nvPicPr>
          <p:cNvPr id="28" name="Picture 12" descr="http://t1.gstatic.com/images?q=tbn:ANd9GcSfxlq9o7CL9pSZTQ5Py-3J_vVb6-uhZax1PZdz4Z6_40sxjuYJOw"/>
          <p:cNvPicPr>
            <a:picLocks noChangeAspect="1" noChangeArrowheads="1"/>
          </p:cNvPicPr>
          <p:nvPr/>
        </p:nvPicPr>
        <p:blipFill>
          <a:blip r:embed="rId8" cstate="print"/>
          <a:srcRect/>
          <a:stretch>
            <a:fillRect/>
          </a:stretch>
        </p:blipFill>
        <p:spPr bwMode="auto">
          <a:xfrm>
            <a:off x="7655193" y="3959383"/>
            <a:ext cx="1203325" cy="1612900"/>
          </a:xfrm>
          <a:prstGeom prst="rect">
            <a:avLst/>
          </a:prstGeom>
          <a:noFill/>
          <a:ln w="9525">
            <a:noFill/>
            <a:miter lim="800000"/>
            <a:headEnd/>
            <a:tailEnd/>
          </a:ln>
        </p:spPr>
      </p:pic>
      <p:pic>
        <p:nvPicPr>
          <p:cNvPr id="27" name="Image 24" descr="lumiere-feu-44.gif"/>
          <p:cNvPicPr>
            <a:picLocks noChangeAspect="1"/>
          </p:cNvPicPr>
          <p:nvPr/>
        </p:nvPicPr>
        <p:blipFill>
          <a:blip r:embed="rId9" cstate="print"/>
          <a:srcRect/>
          <a:stretch>
            <a:fillRect/>
          </a:stretch>
        </p:blipFill>
        <p:spPr bwMode="auto">
          <a:xfrm>
            <a:off x="7798192" y="3539951"/>
            <a:ext cx="1003300" cy="1938338"/>
          </a:xfrm>
          <a:prstGeom prst="rect">
            <a:avLst/>
          </a:prstGeom>
          <a:noFill/>
          <a:ln w="9525">
            <a:noFill/>
            <a:miter lim="800000"/>
            <a:headEnd/>
            <a:tailEnd/>
          </a:ln>
        </p:spPr>
      </p:pic>
    </p:spTree>
    <p:extLst>
      <p:ext uri="{BB962C8B-B14F-4D97-AF65-F5344CB8AC3E}">
        <p14:creationId xmlns:p14="http://schemas.microsoft.com/office/powerpoint/2010/main" val="2704585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CA" dirty="0"/>
              <a:t>Les dégâts aux structures</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12</a:t>
            </a:fld>
            <a:endParaRPr lang="fr-FR" altLang="fr-FR"/>
          </a:p>
        </p:txBody>
      </p:sp>
      <p:sp>
        <p:nvSpPr>
          <p:cNvPr id="12" name="Rectangle 2"/>
          <p:cNvSpPr>
            <a:spLocks noChangeArrowheads="1"/>
          </p:cNvSpPr>
          <p:nvPr/>
        </p:nvSpPr>
        <p:spPr bwMode="auto">
          <a:xfrm>
            <a:off x="107504" y="1124744"/>
            <a:ext cx="8820150" cy="5262979"/>
          </a:xfrm>
          <a:prstGeom prst="rect">
            <a:avLst/>
          </a:prstGeom>
          <a:noFill/>
          <a:ln w="9525">
            <a:noFill/>
            <a:miter lim="800000"/>
            <a:headEnd/>
            <a:tailEnd/>
          </a:ln>
        </p:spPr>
        <p:txBody>
          <a:bodyPr>
            <a:spAutoFit/>
          </a:bodyPr>
          <a:lstStyle/>
          <a:p>
            <a:pPr algn="l"/>
            <a:r>
              <a:rPr lang="fr-FR" dirty="0"/>
              <a:t>La plupart des dégâts se produisent lors de la montée en pression, bien que certaines destructions secondaires puissent également apparaitre en phase de dépression après que les éléments de construction aient déjà été fragilisés par la surpression.</a:t>
            </a:r>
          </a:p>
          <a:p>
            <a:pPr algn="l"/>
            <a:r>
              <a:rPr lang="fr-FR" dirty="0"/>
              <a:t>Lors de l’explosion d’une structure confinée, l’ouverture d’un évent ou la rupture d’une paroi fragile, conduisant à des destructions  à l’extérieur de la structure.</a:t>
            </a:r>
          </a:p>
          <a:p>
            <a:pPr algn="l"/>
            <a:r>
              <a:rPr lang="fr-FR" dirty="0"/>
              <a:t>Les dégâts les plus importants sont observés dans la direction de la sortie des gaz.</a:t>
            </a:r>
          </a:p>
          <a:p>
            <a:pPr algn="l"/>
            <a:r>
              <a:rPr lang="fr-FR" dirty="0"/>
              <a:t>Par ailleurs l’onde de pression est susceptible de se réfléchir sur des obstacles résistants</a:t>
            </a:r>
            <a:r>
              <a:rPr lang="fr-FR" dirty="0" smtClean="0"/>
              <a:t>.</a:t>
            </a:r>
          </a:p>
          <a:p>
            <a:pPr algn="l"/>
            <a:endParaRPr lang="fr-FR" dirty="0"/>
          </a:p>
          <a:p>
            <a:pPr algn="l"/>
            <a:endParaRPr lang="fr-FR" dirty="0" smtClean="0"/>
          </a:p>
          <a:p>
            <a:pPr algn="l"/>
            <a:endParaRPr lang="fr-FR" dirty="0"/>
          </a:p>
          <a:p>
            <a:pPr algn="l"/>
            <a:endParaRPr lang="fr-FR" dirty="0"/>
          </a:p>
          <a:p>
            <a:pPr algn="l"/>
            <a:endParaRPr lang="fr-FR" dirty="0"/>
          </a:p>
          <a:p>
            <a:pPr algn="l"/>
            <a:r>
              <a:rPr lang="fr-FR" dirty="0">
                <a:solidFill>
                  <a:srgbClr val="0070C0"/>
                </a:solidFill>
              </a:rPr>
              <a:t>Exemple à la maison du café à </a:t>
            </a:r>
            <a:r>
              <a:rPr lang="fr-FR" dirty="0" err="1">
                <a:solidFill>
                  <a:srgbClr val="0070C0"/>
                </a:solidFill>
              </a:rPr>
              <a:t>Andrézieux</a:t>
            </a:r>
            <a:r>
              <a:rPr lang="fr-FR" dirty="0">
                <a:solidFill>
                  <a:srgbClr val="0070C0"/>
                </a:solidFill>
              </a:rPr>
              <a:t>- Bouthéon en 1995: </a:t>
            </a:r>
          </a:p>
          <a:p>
            <a:pPr algn="l"/>
            <a:endParaRPr lang="fr-FR" dirty="0">
              <a:solidFill>
                <a:srgbClr val="0070C0"/>
              </a:solidFill>
            </a:endParaRPr>
          </a:p>
          <a:p>
            <a:pPr algn="l"/>
            <a:r>
              <a:rPr lang="fr-FR" dirty="0">
                <a:solidFill>
                  <a:srgbClr val="0070C0"/>
                </a:solidFill>
              </a:rPr>
              <a:t>Une explosion de </a:t>
            </a:r>
            <a:r>
              <a:rPr lang="fr-FR" dirty="0" smtClean="0">
                <a:solidFill>
                  <a:srgbClr val="0070C0"/>
                </a:solidFill>
              </a:rPr>
              <a:t>poussières </a:t>
            </a:r>
            <a:r>
              <a:rPr lang="fr-FR" dirty="0">
                <a:solidFill>
                  <a:srgbClr val="0070C0"/>
                </a:solidFill>
              </a:rPr>
              <a:t>survient en fin de matinée dans une unité de torréfaction du café, le bâtiment concerné est équipé d’une couverture anti déflagrante. </a:t>
            </a:r>
          </a:p>
          <a:p>
            <a:pPr algn="l"/>
            <a:r>
              <a:rPr lang="fr-FR" dirty="0">
                <a:solidFill>
                  <a:srgbClr val="0070C0"/>
                </a:solidFill>
              </a:rPr>
              <a:t>L’onde de choc pulvérise la toiture fibrociment plus faible que les parois verticales, </a:t>
            </a:r>
          </a:p>
          <a:p>
            <a:pPr algn="l"/>
            <a:r>
              <a:rPr lang="fr-FR" dirty="0">
                <a:solidFill>
                  <a:srgbClr val="0070C0"/>
                </a:solidFill>
              </a:rPr>
              <a:t>ce qui permettra d’épargner les salariés en pleine activité lors de l’explosion.</a:t>
            </a:r>
          </a:p>
          <a:p>
            <a:pPr algn="l"/>
            <a:r>
              <a:rPr lang="fr-FR" dirty="0">
                <a:solidFill>
                  <a:srgbClr val="0070C0"/>
                </a:solidFill>
              </a:rPr>
              <a:t>Trois blessés </a:t>
            </a:r>
            <a:r>
              <a:rPr lang="fr-FR" dirty="0" err="1">
                <a:solidFill>
                  <a:srgbClr val="0070C0"/>
                </a:solidFill>
              </a:rPr>
              <a:t>blastés</a:t>
            </a:r>
            <a:r>
              <a:rPr lang="fr-FR" dirty="0">
                <a:solidFill>
                  <a:srgbClr val="0070C0"/>
                </a:solidFill>
              </a:rPr>
              <a:t> sont à déplorer, un tel équipement </a:t>
            </a:r>
            <a:r>
              <a:rPr lang="fr-FR" dirty="0" err="1">
                <a:solidFill>
                  <a:srgbClr val="0070C0"/>
                </a:solidFill>
              </a:rPr>
              <a:t>bâtimentaire</a:t>
            </a:r>
            <a:r>
              <a:rPr lang="fr-FR" dirty="0">
                <a:solidFill>
                  <a:srgbClr val="0070C0"/>
                </a:solidFill>
              </a:rPr>
              <a:t> leur a clairement sauvé la vie.</a:t>
            </a:r>
          </a:p>
          <a:p>
            <a:pPr algn="l"/>
            <a:endParaRPr lang="fr-FR" dirty="0"/>
          </a:p>
        </p:txBody>
      </p:sp>
      <p:pic>
        <p:nvPicPr>
          <p:cNvPr id="13" name="Picture 2" descr="http://t3.gstatic.com/images?q=tbn:ANd9GcRf9Vv4Gff6lU2EA5PzvgB3JQDk7mSdy-M2q_AFHptgR3PIz7K7"/>
          <p:cNvPicPr>
            <a:picLocks noChangeAspect="1" noChangeArrowheads="1"/>
          </p:cNvPicPr>
          <p:nvPr/>
        </p:nvPicPr>
        <p:blipFill>
          <a:blip r:embed="rId2" cstate="print"/>
          <a:srcRect/>
          <a:stretch>
            <a:fillRect/>
          </a:stretch>
        </p:blipFill>
        <p:spPr bwMode="auto">
          <a:xfrm>
            <a:off x="6372200" y="3573016"/>
            <a:ext cx="1081088" cy="992187"/>
          </a:xfrm>
          <a:prstGeom prst="rect">
            <a:avLst/>
          </a:prstGeom>
          <a:noFill/>
          <a:ln w="9525">
            <a:noFill/>
            <a:miter lim="800000"/>
            <a:headEnd/>
            <a:tailEnd/>
          </a:ln>
        </p:spPr>
      </p:pic>
    </p:spTree>
    <p:extLst>
      <p:ext uri="{BB962C8B-B14F-4D97-AF65-F5344CB8AC3E}">
        <p14:creationId xmlns:p14="http://schemas.microsoft.com/office/powerpoint/2010/main" val="784614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CA" sz="2800" dirty="0">
                <a:latin typeface="Arial"/>
                <a:ea typeface="+mn-ea"/>
                <a:cs typeface="Arial" charset="0"/>
              </a:rPr>
              <a:t>Les dégâts aux structures</a:t>
            </a:r>
            <a:r>
              <a:rPr lang="fr-CA" sz="2800" dirty="0">
                <a:solidFill>
                  <a:srgbClr val="FFFF00"/>
                </a:solidFill>
                <a:latin typeface="Arial"/>
                <a:ea typeface="+mn-ea"/>
                <a:cs typeface="Arial" charset="0"/>
              </a:rPr>
              <a:t/>
            </a:r>
            <a:br>
              <a:rPr lang="fr-CA" sz="280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13</a:t>
            </a:fld>
            <a:endParaRPr lang="fr-FR" altLang="fr-FR"/>
          </a:p>
        </p:txBody>
      </p:sp>
      <p:graphicFrame>
        <p:nvGraphicFramePr>
          <p:cNvPr id="19" name="Tableau 18"/>
          <p:cNvGraphicFramePr>
            <a:graphicFrameLocks noGrp="1"/>
          </p:cNvGraphicFramePr>
          <p:nvPr>
            <p:extLst>
              <p:ext uri="{D42A27DB-BD31-4B8C-83A1-F6EECF244321}">
                <p14:modId xmlns:p14="http://schemas.microsoft.com/office/powerpoint/2010/main" val="4294200712"/>
              </p:ext>
            </p:extLst>
          </p:nvPr>
        </p:nvGraphicFramePr>
        <p:xfrm>
          <a:off x="1175792" y="1124744"/>
          <a:ext cx="6792416" cy="3982648"/>
        </p:xfrm>
        <a:graphic>
          <a:graphicData uri="http://schemas.openxmlformats.org/drawingml/2006/table">
            <a:tbl>
              <a:tblPr firstRow="1" bandRow="1">
                <a:tableStyleId>{5C22544A-7EE6-4342-B048-85BDC9FD1C3A}</a:tableStyleId>
              </a:tblPr>
              <a:tblGrid>
                <a:gridCol w="2592288"/>
                <a:gridCol w="4200128"/>
              </a:tblGrid>
              <a:tr h="365808">
                <a:tc>
                  <a:txBody>
                    <a:bodyPr/>
                    <a:lstStyle/>
                    <a:p>
                      <a:pPr algn="ctr"/>
                      <a:r>
                        <a:rPr lang="fr-FR" b="1" dirty="0" smtClean="0">
                          <a:solidFill>
                            <a:srgbClr val="FF0000"/>
                          </a:solidFill>
                        </a:rPr>
                        <a:t>Surpression</a:t>
                      </a:r>
                      <a:r>
                        <a:rPr lang="fr-FR" b="1" baseline="0" dirty="0" smtClean="0">
                          <a:solidFill>
                            <a:srgbClr val="FF0000"/>
                          </a:solidFill>
                        </a:rPr>
                        <a:t> (m/bar)</a:t>
                      </a:r>
                      <a:endParaRPr lang="fr-FR" b="1" dirty="0">
                        <a:solidFill>
                          <a:srgbClr val="FF0000"/>
                        </a:solidFill>
                      </a:endParaRPr>
                    </a:p>
                  </a:txBody>
                  <a:tcPr>
                    <a:solidFill>
                      <a:schemeClr val="bg1">
                        <a:lumMod val="85000"/>
                      </a:schemeClr>
                    </a:solidFill>
                  </a:tcPr>
                </a:tc>
                <a:tc>
                  <a:txBody>
                    <a:bodyPr/>
                    <a:lstStyle/>
                    <a:p>
                      <a:pPr algn="ctr"/>
                      <a:r>
                        <a:rPr lang="fr-FR" dirty="0" smtClean="0"/>
                        <a:t> </a:t>
                      </a:r>
                      <a:r>
                        <a:rPr lang="fr-FR" b="1" dirty="0" smtClean="0">
                          <a:solidFill>
                            <a:srgbClr val="FF0000"/>
                          </a:solidFill>
                        </a:rPr>
                        <a:t>Dégâts</a:t>
                      </a:r>
                      <a:endParaRPr lang="fr-FR" b="1" dirty="0">
                        <a:solidFill>
                          <a:srgbClr val="FF0000"/>
                        </a:solidFill>
                      </a:endParaRPr>
                    </a:p>
                  </a:txBody>
                  <a:tcPr>
                    <a:solidFill>
                      <a:schemeClr val="bg1">
                        <a:lumMod val="85000"/>
                      </a:schemeClr>
                    </a:solidFill>
                  </a:tcPr>
                </a:tc>
              </a:tr>
              <a:tr h="354272">
                <a:tc>
                  <a:txBody>
                    <a:bodyPr/>
                    <a:lstStyle/>
                    <a:p>
                      <a:pPr algn="l"/>
                      <a:r>
                        <a:rPr lang="fr-FR" sz="1200" dirty="0" smtClean="0"/>
                        <a:t>10</a:t>
                      </a:r>
                      <a:endParaRPr lang="fr-FR" sz="1200" dirty="0"/>
                    </a:p>
                  </a:txBody>
                  <a:tcPr>
                    <a:solidFill>
                      <a:schemeClr val="bg1">
                        <a:lumMod val="85000"/>
                      </a:schemeClr>
                    </a:solidFill>
                  </a:tcPr>
                </a:tc>
                <a:tc>
                  <a:txBody>
                    <a:bodyPr/>
                    <a:lstStyle/>
                    <a:p>
                      <a:r>
                        <a:rPr lang="fr-FR" sz="1200" dirty="0" smtClean="0"/>
                        <a:t>Début de destruction des vitres</a:t>
                      </a:r>
                      <a:endParaRPr lang="fr-FR" sz="1200" dirty="0"/>
                    </a:p>
                  </a:txBody>
                  <a:tcPr>
                    <a:solidFill>
                      <a:schemeClr val="bg1">
                        <a:lumMod val="85000"/>
                      </a:schemeClr>
                    </a:solidFill>
                  </a:tcPr>
                </a:tc>
              </a:tr>
              <a:tr h="348552">
                <a:tc>
                  <a:txBody>
                    <a:bodyPr/>
                    <a:lstStyle/>
                    <a:p>
                      <a:pPr algn="l"/>
                      <a:r>
                        <a:rPr lang="fr-FR" sz="1200" dirty="0" smtClean="0"/>
                        <a:t>20</a:t>
                      </a:r>
                      <a:endParaRPr lang="fr-FR" sz="1200" dirty="0"/>
                    </a:p>
                  </a:txBody>
                  <a:tcPr>
                    <a:solidFill>
                      <a:schemeClr val="bg1">
                        <a:lumMod val="85000"/>
                      </a:schemeClr>
                    </a:solidFill>
                  </a:tcPr>
                </a:tc>
                <a:tc>
                  <a:txBody>
                    <a:bodyPr/>
                    <a:lstStyle/>
                    <a:p>
                      <a:r>
                        <a:rPr lang="fr-FR" sz="1200" dirty="0" smtClean="0"/>
                        <a:t>Destruction de plus de 10% des vitres</a:t>
                      </a:r>
                      <a:endParaRPr lang="fr-FR" sz="1200" dirty="0"/>
                    </a:p>
                  </a:txBody>
                  <a:tcPr>
                    <a:solidFill>
                      <a:schemeClr val="bg1">
                        <a:lumMod val="85000"/>
                      </a:schemeClr>
                    </a:solidFill>
                  </a:tcPr>
                </a:tc>
              </a:tr>
              <a:tr h="486848">
                <a:tc>
                  <a:txBody>
                    <a:bodyPr/>
                    <a:lstStyle/>
                    <a:p>
                      <a:pPr algn="l"/>
                      <a:r>
                        <a:rPr lang="fr-FR" sz="1200" dirty="0" smtClean="0"/>
                        <a:t>70</a:t>
                      </a:r>
                      <a:endParaRPr lang="fr-FR" sz="1200" dirty="0"/>
                    </a:p>
                  </a:txBody>
                  <a:tcPr>
                    <a:solidFill>
                      <a:schemeClr val="bg1">
                        <a:lumMod val="85000"/>
                      </a:schemeClr>
                    </a:solidFill>
                  </a:tcPr>
                </a:tc>
                <a:tc>
                  <a:txBody>
                    <a:bodyPr/>
                    <a:lstStyle/>
                    <a:p>
                      <a:r>
                        <a:rPr lang="fr-FR" sz="1200" dirty="0" smtClean="0"/>
                        <a:t>Destruction totale des vitres</a:t>
                      </a:r>
                      <a:r>
                        <a:rPr lang="fr-FR" sz="1200" baseline="0" dirty="0" smtClean="0"/>
                        <a:t>, détérioration partielles des maisons</a:t>
                      </a:r>
                      <a:endParaRPr lang="fr-FR" sz="1200" dirty="0"/>
                    </a:p>
                  </a:txBody>
                  <a:tcPr>
                    <a:solidFill>
                      <a:schemeClr val="bg1">
                        <a:lumMod val="85000"/>
                      </a:schemeClr>
                    </a:solidFill>
                  </a:tcPr>
                </a:tc>
              </a:tr>
              <a:tr h="360040">
                <a:tc>
                  <a:txBody>
                    <a:bodyPr/>
                    <a:lstStyle/>
                    <a:p>
                      <a:pPr algn="l"/>
                      <a:r>
                        <a:rPr lang="fr-FR" sz="1200" dirty="0" smtClean="0"/>
                        <a:t>100</a:t>
                      </a:r>
                      <a:endParaRPr lang="fr-FR" sz="1200" dirty="0"/>
                    </a:p>
                  </a:txBody>
                  <a:tcPr>
                    <a:solidFill>
                      <a:schemeClr val="bg1">
                        <a:lumMod val="85000"/>
                      </a:schemeClr>
                    </a:solidFill>
                  </a:tcPr>
                </a:tc>
                <a:tc>
                  <a:txBody>
                    <a:bodyPr/>
                    <a:lstStyle/>
                    <a:p>
                      <a:r>
                        <a:rPr lang="fr-FR" sz="1200" dirty="0" smtClean="0"/>
                        <a:t>Détérioration des cadres</a:t>
                      </a:r>
                      <a:r>
                        <a:rPr lang="fr-FR" sz="1200" baseline="0" dirty="0" smtClean="0"/>
                        <a:t> de fenêtres selon leur nature</a:t>
                      </a:r>
                      <a:endParaRPr lang="fr-FR" sz="1200" dirty="0"/>
                    </a:p>
                  </a:txBody>
                  <a:tcPr>
                    <a:solidFill>
                      <a:schemeClr val="bg1">
                        <a:lumMod val="85000"/>
                      </a:schemeClr>
                    </a:solidFill>
                  </a:tcPr>
                </a:tc>
              </a:tr>
              <a:tr h="354320">
                <a:tc>
                  <a:txBody>
                    <a:bodyPr/>
                    <a:lstStyle/>
                    <a:p>
                      <a:pPr algn="l"/>
                      <a:r>
                        <a:rPr lang="fr-FR" sz="1200" dirty="0" smtClean="0"/>
                        <a:t>140</a:t>
                      </a:r>
                      <a:endParaRPr lang="fr-FR" sz="1200" dirty="0"/>
                    </a:p>
                  </a:txBody>
                  <a:tcPr>
                    <a:solidFill>
                      <a:schemeClr val="bg1">
                        <a:lumMod val="85000"/>
                      </a:schemeClr>
                    </a:solidFill>
                  </a:tcPr>
                </a:tc>
                <a:tc>
                  <a:txBody>
                    <a:bodyPr/>
                    <a:lstStyle/>
                    <a:p>
                      <a:r>
                        <a:rPr lang="fr-FR" sz="1200" dirty="0" smtClean="0"/>
                        <a:t>Effondrement partiel des murs et</a:t>
                      </a:r>
                      <a:r>
                        <a:rPr lang="fr-FR" sz="1200" baseline="0" dirty="0" smtClean="0"/>
                        <a:t> des tuiles des maisons</a:t>
                      </a:r>
                      <a:endParaRPr lang="fr-FR" sz="1200" dirty="0"/>
                    </a:p>
                  </a:txBody>
                  <a:tcPr>
                    <a:solidFill>
                      <a:schemeClr val="bg1">
                        <a:lumMod val="85000"/>
                      </a:schemeClr>
                    </a:solidFill>
                  </a:tcPr>
                </a:tc>
              </a:tr>
              <a:tr h="348600">
                <a:tc>
                  <a:txBody>
                    <a:bodyPr/>
                    <a:lstStyle/>
                    <a:p>
                      <a:pPr algn="l"/>
                      <a:r>
                        <a:rPr lang="fr-FR" sz="1200" dirty="0" smtClean="0"/>
                        <a:t>160</a:t>
                      </a:r>
                      <a:endParaRPr lang="fr-FR" sz="1200" dirty="0"/>
                    </a:p>
                  </a:txBody>
                  <a:tcPr>
                    <a:solidFill>
                      <a:schemeClr val="bg1">
                        <a:lumMod val="85000"/>
                      </a:schemeClr>
                    </a:solidFill>
                  </a:tcPr>
                </a:tc>
                <a:tc>
                  <a:txBody>
                    <a:bodyPr/>
                    <a:lstStyle/>
                    <a:p>
                      <a:r>
                        <a:rPr lang="fr-FR" sz="1200" dirty="0" smtClean="0"/>
                        <a:t>Destruction à 50% des maisons en brique</a:t>
                      </a:r>
                      <a:endParaRPr lang="fr-FR" sz="1200" dirty="0"/>
                    </a:p>
                  </a:txBody>
                  <a:tcPr>
                    <a:solidFill>
                      <a:schemeClr val="bg1">
                        <a:lumMod val="85000"/>
                      </a:schemeClr>
                    </a:solidFill>
                  </a:tcPr>
                </a:tc>
              </a:tr>
              <a:tr h="342880">
                <a:tc>
                  <a:txBody>
                    <a:bodyPr/>
                    <a:lstStyle/>
                    <a:p>
                      <a:pPr algn="l"/>
                      <a:r>
                        <a:rPr lang="fr-FR" sz="1200" dirty="0" smtClean="0"/>
                        <a:t>200</a:t>
                      </a:r>
                      <a:endParaRPr lang="fr-FR" sz="1200" dirty="0"/>
                    </a:p>
                  </a:txBody>
                  <a:tcPr>
                    <a:solidFill>
                      <a:schemeClr val="bg1">
                        <a:lumMod val="85000"/>
                      </a:schemeClr>
                    </a:solidFill>
                  </a:tcPr>
                </a:tc>
                <a:tc>
                  <a:txBody>
                    <a:bodyPr/>
                    <a:lstStyle/>
                    <a:p>
                      <a:r>
                        <a:rPr lang="fr-FR" sz="1200" dirty="0" smtClean="0"/>
                        <a:t>Dommage aux machines dans les bâtiments industriels</a:t>
                      </a:r>
                      <a:endParaRPr lang="fr-FR" sz="1200" dirty="0"/>
                    </a:p>
                  </a:txBody>
                  <a:tcPr>
                    <a:solidFill>
                      <a:schemeClr val="bg1">
                        <a:lumMod val="85000"/>
                      </a:schemeClr>
                    </a:solidFill>
                  </a:tcPr>
                </a:tc>
              </a:tr>
              <a:tr h="481176">
                <a:tc>
                  <a:txBody>
                    <a:bodyPr/>
                    <a:lstStyle/>
                    <a:p>
                      <a:pPr algn="l"/>
                      <a:r>
                        <a:rPr lang="fr-FR" sz="1200" dirty="0" smtClean="0"/>
                        <a:t>400- 500</a:t>
                      </a:r>
                      <a:endParaRPr lang="fr-FR" sz="1200" dirty="0"/>
                    </a:p>
                  </a:txBody>
                  <a:tcPr>
                    <a:solidFill>
                      <a:schemeClr val="bg1">
                        <a:lumMod val="85000"/>
                      </a:schemeClr>
                    </a:solidFill>
                  </a:tcPr>
                </a:tc>
                <a:tc>
                  <a:txBody>
                    <a:bodyPr/>
                    <a:lstStyle/>
                    <a:p>
                      <a:r>
                        <a:rPr lang="fr-FR" sz="1200" dirty="0" smtClean="0"/>
                        <a:t>Retournement de wagons de chemin de fer, destruction totale</a:t>
                      </a:r>
                      <a:r>
                        <a:rPr lang="fr-FR" sz="1200" baseline="0" dirty="0" smtClean="0"/>
                        <a:t> des maisons</a:t>
                      </a:r>
                      <a:endParaRPr lang="fr-FR" sz="1200" dirty="0"/>
                    </a:p>
                  </a:txBody>
                  <a:tcPr>
                    <a:solidFill>
                      <a:schemeClr val="bg1">
                        <a:lumMod val="85000"/>
                      </a:schemeClr>
                    </a:solidFill>
                  </a:tcPr>
                </a:tc>
              </a:tr>
              <a:tr h="540152">
                <a:tc>
                  <a:txBody>
                    <a:bodyPr/>
                    <a:lstStyle/>
                    <a:p>
                      <a:pPr algn="l"/>
                      <a:r>
                        <a:rPr lang="fr-FR" sz="1200" dirty="0" smtClean="0"/>
                        <a:t>700</a:t>
                      </a:r>
                      <a:endParaRPr lang="fr-FR" sz="1200" dirty="0"/>
                    </a:p>
                  </a:txBody>
                  <a:tcPr>
                    <a:solidFill>
                      <a:schemeClr val="bg1">
                        <a:lumMod val="85000"/>
                      </a:schemeClr>
                    </a:solidFill>
                  </a:tcPr>
                </a:tc>
                <a:tc>
                  <a:txBody>
                    <a:bodyPr/>
                    <a:lstStyle/>
                    <a:p>
                      <a:r>
                        <a:rPr lang="fr-FR" sz="1200" dirty="0" smtClean="0"/>
                        <a:t>Destruction des murs en béton armé, destruction totale</a:t>
                      </a:r>
                      <a:r>
                        <a:rPr lang="fr-FR" sz="1200" baseline="0" dirty="0" smtClean="0"/>
                        <a:t> probable des bâtiment, dommages graves aux machines</a:t>
                      </a:r>
                      <a:endParaRPr lang="fr-FR" sz="1200" dirty="0"/>
                    </a:p>
                  </a:txBody>
                  <a:tcPr>
                    <a:solidFill>
                      <a:schemeClr val="bg1">
                        <a:lumMod val="85000"/>
                      </a:schemeClr>
                    </a:solidFill>
                  </a:tcPr>
                </a:tc>
              </a:tr>
            </a:tbl>
          </a:graphicData>
        </a:graphic>
      </p:graphicFrame>
      <p:pic>
        <p:nvPicPr>
          <p:cNvPr id="20" name="Picture 4" descr="http://t3.gstatic.com/images?q=tbn:ANd9GcS8UKXqPY5jLaStMfNJWiQ2Df8DCfeutSO6TFAPe_4pfggTDjJ-Jw"/>
          <p:cNvPicPr>
            <a:picLocks noChangeAspect="1" noChangeArrowheads="1"/>
          </p:cNvPicPr>
          <p:nvPr/>
        </p:nvPicPr>
        <p:blipFill>
          <a:blip r:embed="rId2" cstate="print"/>
          <a:srcRect/>
          <a:stretch>
            <a:fillRect/>
          </a:stretch>
        </p:blipFill>
        <p:spPr bwMode="auto">
          <a:xfrm>
            <a:off x="2898775" y="5180541"/>
            <a:ext cx="3346450" cy="1227137"/>
          </a:xfrm>
          <a:prstGeom prst="rect">
            <a:avLst/>
          </a:prstGeom>
          <a:noFill/>
          <a:ln w="9525">
            <a:noFill/>
            <a:miter lim="800000"/>
            <a:headEnd/>
            <a:tailEnd/>
          </a:ln>
        </p:spPr>
      </p:pic>
    </p:spTree>
    <p:extLst>
      <p:ext uri="{BB962C8B-B14F-4D97-AF65-F5344CB8AC3E}">
        <p14:creationId xmlns:p14="http://schemas.microsoft.com/office/powerpoint/2010/main" val="616400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14</a:t>
            </a:fld>
            <a:endParaRPr lang="fr-FR" altLang="fr-FR"/>
          </a:p>
        </p:txBody>
      </p:sp>
      <p:sp>
        <p:nvSpPr>
          <p:cNvPr id="3" name="Rectangle 2"/>
          <p:cNvSpPr/>
          <p:nvPr/>
        </p:nvSpPr>
        <p:spPr>
          <a:xfrm>
            <a:off x="2699792" y="519112"/>
            <a:ext cx="3384376" cy="400110"/>
          </a:xfrm>
          <a:prstGeom prst="rect">
            <a:avLst/>
          </a:prstGeom>
        </p:spPr>
        <p:txBody>
          <a:bodyPr wrap="square">
            <a:spAutoFit/>
          </a:bodyPr>
          <a:lstStyle/>
          <a:p>
            <a:pPr>
              <a:defRPr/>
            </a:pPr>
            <a:r>
              <a:rPr lang="fr-CA" sz="2000" b="1" kern="0" dirty="0">
                <a:solidFill>
                  <a:schemeClr val="bg1"/>
                </a:solidFill>
              </a:rPr>
              <a:t>Les dégâts aux structures</a:t>
            </a:r>
          </a:p>
        </p:txBody>
      </p:sp>
      <p:sp>
        <p:nvSpPr>
          <p:cNvPr id="9" name="ZoneTexte 4"/>
          <p:cNvSpPr txBox="1">
            <a:spLocks noChangeArrowheads="1"/>
          </p:cNvSpPr>
          <p:nvPr/>
        </p:nvSpPr>
        <p:spPr bwMode="auto">
          <a:xfrm>
            <a:off x="478631" y="1268760"/>
            <a:ext cx="7244291" cy="1077218"/>
          </a:xfrm>
          <a:prstGeom prst="rect">
            <a:avLst/>
          </a:prstGeom>
          <a:noFill/>
          <a:ln w="9525">
            <a:noFill/>
            <a:miter lim="800000"/>
            <a:headEnd/>
            <a:tailEnd/>
          </a:ln>
        </p:spPr>
        <p:txBody>
          <a:bodyPr wrap="none">
            <a:spAutoFit/>
          </a:bodyPr>
          <a:lstStyle/>
          <a:p>
            <a:pPr algn="l"/>
            <a:r>
              <a:rPr lang="fr-FR" dirty="0"/>
              <a:t>En règle générale, dans la plupart des bâtiments la montée en pression reste</a:t>
            </a:r>
          </a:p>
          <a:p>
            <a:pPr algn="l"/>
            <a:r>
              <a:rPr lang="fr-FR" dirty="0"/>
              <a:t>limitée à la pression de rupture des éléments de construction les plus fragiles:</a:t>
            </a:r>
          </a:p>
          <a:p>
            <a:pPr algn="l"/>
            <a:r>
              <a:rPr lang="fr-FR" dirty="0"/>
              <a:t>fenêtres, cloisons, murs, toitures.</a:t>
            </a:r>
          </a:p>
          <a:p>
            <a:pPr algn="l"/>
            <a:r>
              <a:rPr lang="fr-FR" dirty="0"/>
              <a:t>En pratique la surpression ne dépasse que rarement 200 à 300 mbar.</a:t>
            </a:r>
          </a:p>
        </p:txBody>
      </p:sp>
      <p:pic>
        <p:nvPicPr>
          <p:cNvPr id="10" name="Picture 2" descr="C:\Users\LAURENT\Pictures\Fort Mars 2012\Explo HAVRE\360ext\P1220084.JPG"/>
          <p:cNvPicPr>
            <a:picLocks noChangeAspect="1" noChangeArrowheads="1"/>
          </p:cNvPicPr>
          <p:nvPr/>
        </p:nvPicPr>
        <p:blipFill>
          <a:blip r:embed="rId2" cstate="print"/>
          <a:srcRect/>
          <a:stretch>
            <a:fillRect/>
          </a:stretch>
        </p:blipFill>
        <p:spPr bwMode="auto">
          <a:xfrm>
            <a:off x="641053" y="2576513"/>
            <a:ext cx="3816350" cy="2862263"/>
          </a:xfrm>
          <a:prstGeom prst="rect">
            <a:avLst/>
          </a:prstGeom>
          <a:noFill/>
          <a:ln w="19050">
            <a:solidFill>
              <a:srgbClr val="FFFF00"/>
            </a:solidFill>
            <a:miter lim="800000"/>
            <a:headEnd/>
            <a:tailEnd/>
          </a:ln>
        </p:spPr>
      </p:pic>
      <p:pic>
        <p:nvPicPr>
          <p:cNvPr id="11" name="Picture 4" descr="http://www.nicematin.com/media_nicematin/imagecache/article-taille-normale-nm/explosion-menton-large.jpg"/>
          <p:cNvPicPr>
            <a:picLocks noChangeAspect="1" noChangeArrowheads="1"/>
          </p:cNvPicPr>
          <p:nvPr/>
        </p:nvPicPr>
        <p:blipFill>
          <a:blip r:embed="rId3" cstate="print"/>
          <a:srcRect/>
          <a:stretch>
            <a:fillRect/>
          </a:stretch>
        </p:blipFill>
        <p:spPr bwMode="auto">
          <a:xfrm>
            <a:off x="4716016" y="2566591"/>
            <a:ext cx="3851275" cy="2881312"/>
          </a:xfrm>
          <a:prstGeom prst="rect">
            <a:avLst/>
          </a:prstGeom>
          <a:noFill/>
          <a:ln w="19050">
            <a:solidFill>
              <a:srgbClr val="FFFF00"/>
            </a:solidFill>
            <a:miter lim="800000"/>
            <a:headEnd/>
            <a:tailEnd/>
          </a:ln>
        </p:spPr>
      </p:pic>
      <p:sp>
        <p:nvSpPr>
          <p:cNvPr id="12" name="ZoneTexte 5"/>
          <p:cNvSpPr txBox="1">
            <a:spLocks noChangeArrowheads="1"/>
          </p:cNvSpPr>
          <p:nvPr/>
        </p:nvSpPr>
        <p:spPr bwMode="auto">
          <a:xfrm>
            <a:off x="1068387" y="5589240"/>
            <a:ext cx="7007225" cy="369887"/>
          </a:xfrm>
          <a:prstGeom prst="rect">
            <a:avLst/>
          </a:prstGeom>
          <a:noFill/>
          <a:ln w="9525">
            <a:noFill/>
            <a:miter lim="800000"/>
            <a:headEnd/>
            <a:tailEnd/>
          </a:ln>
        </p:spPr>
        <p:txBody>
          <a:bodyPr wrap="none">
            <a:spAutoFit/>
          </a:bodyPr>
          <a:lstStyle/>
          <a:p>
            <a:pPr algn="ctr"/>
            <a:r>
              <a:rPr lang="fr-FR" i="1" dirty="0"/>
              <a:t>Dégâts observés sur des habitations suite à des explosions de gaz</a:t>
            </a:r>
          </a:p>
        </p:txBody>
      </p:sp>
    </p:spTree>
    <p:extLst>
      <p:ext uri="{BB962C8B-B14F-4D97-AF65-F5344CB8AC3E}">
        <p14:creationId xmlns:p14="http://schemas.microsoft.com/office/powerpoint/2010/main" val="237157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CA" sz="2800" dirty="0">
                <a:latin typeface="Arial"/>
                <a:ea typeface="+mn-ea"/>
                <a:cs typeface="Arial" charset="0"/>
              </a:rPr>
              <a:t>Les dégâts aux structures</a:t>
            </a:r>
            <a:r>
              <a:rPr lang="fr-CA" sz="2800" dirty="0">
                <a:solidFill>
                  <a:srgbClr val="FFFF00"/>
                </a:solidFill>
                <a:latin typeface="Arial"/>
                <a:ea typeface="+mn-ea"/>
                <a:cs typeface="Arial" charset="0"/>
              </a:rPr>
              <a:t/>
            </a:r>
            <a:br>
              <a:rPr lang="fr-CA" sz="280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15</a:t>
            </a:fld>
            <a:endParaRPr lang="fr-FR" altLang="fr-FR"/>
          </a:p>
        </p:txBody>
      </p:sp>
      <p:pic>
        <p:nvPicPr>
          <p:cNvPr id="22" name="Picture 2" descr="http://www.ouest-france.fr/photos/2012/03/18/120318163008538_74_000_apx_470_.jpg"/>
          <p:cNvPicPr>
            <a:picLocks noChangeAspect="1" noChangeArrowheads="1"/>
          </p:cNvPicPr>
          <p:nvPr/>
        </p:nvPicPr>
        <p:blipFill>
          <a:blip r:embed="rId2" cstate="print"/>
          <a:srcRect/>
          <a:stretch>
            <a:fillRect/>
          </a:stretch>
        </p:blipFill>
        <p:spPr bwMode="auto">
          <a:xfrm>
            <a:off x="401638" y="1196752"/>
            <a:ext cx="4960937" cy="3725863"/>
          </a:xfrm>
          <a:prstGeom prst="rect">
            <a:avLst/>
          </a:prstGeom>
          <a:noFill/>
          <a:ln w="19050">
            <a:solidFill>
              <a:srgbClr val="FFFF00"/>
            </a:solidFill>
            <a:miter lim="800000"/>
            <a:headEnd/>
            <a:tailEnd/>
          </a:ln>
        </p:spPr>
      </p:pic>
      <p:pic>
        <p:nvPicPr>
          <p:cNvPr id="23" name="Picture 3"/>
          <p:cNvPicPr>
            <a:picLocks noChangeAspect="1" noChangeArrowheads="1"/>
          </p:cNvPicPr>
          <p:nvPr/>
        </p:nvPicPr>
        <p:blipFill>
          <a:blip r:embed="rId3" cstate="print"/>
          <a:srcRect/>
          <a:stretch>
            <a:fillRect/>
          </a:stretch>
        </p:blipFill>
        <p:spPr bwMode="auto">
          <a:xfrm>
            <a:off x="5652120" y="1196752"/>
            <a:ext cx="2481262" cy="3708400"/>
          </a:xfrm>
          <a:prstGeom prst="rect">
            <a:avLst/>
          </a:prstGeom>
          <a:noFill/>
          <a:ln w="19050">
            <a:solidFill>
              <a:srgbClr val="FFFF00"/>
            </a:solidFill>
            <a:miter lim="800000"/>
            <a:headEnd/>
            <a:tailEnd/>
          </a:ln>
        </p:spPr>
      </p:pic>
      <p:sp>
        <p:nvSpPr>
          <p:cNvPr id="24" name="Rectangle 3"/>
          <p:cNvSpPr>
            <a:spLocks noChangeArrowheads="1"/>
          </p:cNvSpPr>
          <p:nvPr/>
        </p:nvSpPr>
        <p:spPr bwMode="auto">
          <a:xfrm>
            <a:off x="425252" y="5160852"/>
            <a:ext cx="8064500" cy="369887"/>
          </a:xfrm>
          <a:prstGeom prst="rect">
            <a:avLst/>
          </a:prstGeom>
          <a:noFill/>
          <a:ln w="9525">
            <a:noFill/>
            <a:miter lim="800000"/>
            <a:headEnd/>
            <a:tailEnd/>
          </a:ln>
        </p:spPr>
        <p:txBody>
          <a:bodyPr>
            <a:spAutoFit/>
          </a:bodyPr>
          <a:lstStyle/>
          <a:p>
            <a:r>
              <a:rPr lang="fr-FR" i="1" dirty="0"/>
              <a:t>Explosion de gaz qui a dévasté une maison, abattant tout un pan de mur.</a:t>
            </a:r>
            <a:endParaRPr lang="fr-FR" dirty="0"/>
          </a:p>
        </p:txBody>
      </p:sp>
    </p:spTree>
    <p:extLst>
      <p:ext uri="{BB962C8B-B14F-4D97-AF65-F5344CB8AC3E}">
        <p14:creationId xmlns:p14="http://schemas.microsoft.com/office/powerpoint/2010/main" val="1334657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CA" sz="2800" dirty="0">
                <a:latin typeface="Arial"/>
                <a:ea typeface="+mn-ea"/>
                <a:cs typeface="Arial" charset="0"/>
              </a:rPr>
              <a:t>Les dégâts aux structures</a:t>
            </a:r>
            <a:r>
              <a:rPr lang="fr-CA" sz="2800" dirty="0">
                <a:solidFill>
                  <a:srgbClr val="FFFF00"/>
                </a:solidFill>
                <a:latin typeface="Arial"/>
                <a:ea typeface="+mn-ea"/>
                <a:cs typeface="Arial" charset="0"/>
              </a:rPr>
              <a:t/>
            </a:r>
            <a:br>
              <a:rPr lang="fr-CA" sz="280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16</a:t>
            </a:fld>
            <a:endParaRPr lang="fr-FR" altLang="fr-FR"/>
          </a:p>
        </p:txBody>
      </p:sp>
      <p:pic>
        <p:nvPicPr>
          <p:cNvPr id="7" name="Image 1" descr="P1220103.JPG"/>
          <p:cNvPicPr>
            <a:picLocks noChangeAspect="1"/>
          </p:cNvPicPr>
          <p:nvPr/>
        </p:nvPicPr>
        <p:blipFill>
          <a:blip r:embed="rId2" cstate="print"/>
          <a:srcRect/>
          <a:stretch>
            <a:fillRect/>
          </a:stretch>
        </p:blipFill>
        <p:spPr bwMode="auto">
          <a:xfrm>
            <a:off x="1595798" y="1108720"/>
            <a:ext cx="6120680" cy="4589734"/>
          </a:xfrm>
          <a:prstGeom prst="rect">
            <a:avLst/>
          </a:prstGeom>
          <a:noFill/>
          <a:ln w="19050">
            <a:solidFill>
              <a:srgbClr val="FFFF00"/>
            </a:solidFill>
            <a:miter lim="800000"/>
            <a:headEnd/>
            <a:tailEnd/>
          </a:ln>
        </p:spPr>
      </p:pic>
      <p:sp>
        <p:nvSpPr>
          <p:cNvPr id="8" name="Rectangle 3"/>
          <p:cNvSpPr>
            <a:spLocks noChangeArrowheads="1"/>
          </p:cNvSpPr>
          <p:nvPr/>
        </p:nvSpPr>
        <p:spPr bwMode="auto">
          <a:xfrm>
            <a:off x="623888" y="5800997"/>
            <a:ext cx="8064500" cy="369888"/>
          </a:xfrm>
          <a:prstGeom prst="rect">
            <a:avLst/>
          </a:prstGeom>
          <a:noFill/>
          <a:ln w="9525">
            <a:noFill/>
            <a:miter lim="800000"/>
            <a:headEnd/>
            <a:tailEnd/>
          </a:ln>
        </p:spPr>
        <p:txBody>
          <a:bodyPr>
            <a:spAutoFit/>
          </a:bodyPr>
          <a:lstStyle/>
          <a:p>
            <a:r>
              <a:rPr lang="fr-FR" i="1" dirty="0"/>
              <a:t>Toiture entièrement soufflée suite à une explosion de gaz.</a:t>
            </a:r>
            <a:endParaRPr lang="fr-FR" dirty="0"/>
          </a:p>
        </p:txBody>
      </p:sp>
    </p:spTree>
    <p:extLst>
      <p:ext uri="{BB962C8B-B14F-4D97-AF65-F5344CB8AC3E}">
        <p14:creationId xmlns:p14="http://schemas.microsoft.com/office/powerpoint/2010/main" val="3142419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defRPr/>
            </a:pPr>
            <a:r>
              <a:rPr lang="fr-CA" sz="3200" dirty="0"/>
              <a:t>Explosion de gaz et vapeurs</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17</a:t>
            </a:fld>
            <a:endParaRPr lang="fr-FR" altLang="fr-FR"/>
          </a:p>
        </p:txBody>
      </p:sp>
      <p:sp>
        <p:nvSpPr>
          <p:cNvPr id="21" name="Rectangle 1"/>
          <p:cNvSpPr>
            <a:spLocks noChangeArrowheads="1"/>
          </p:cNvSpPr>
          <p:nvPr/>
        </p:nvSpPr>
        <p:spPr bwMode="auto">
          <a:xfrm>
            <a:off x="251520" y="1124744"/>
            <a:ext cx="8497888" cy="3539430"/>
          </a:xfrm>
          <a:prstGeom prst="rect">
            <a:avLst/>
          </a:prstGeom>
          <a:noFill/>
          <a:ln w="9525">
            <a:noFill/>
            <a:miter lim="800000"/>
            <a:headEnd/>
            <a:tailEnd/>
          </a:ln>
        </p:spPr>
        <p:txBody>
          <a:bodyPr>
            <a:spAutoFit/>
          </a:bodyPr>
          <a:lstStyle/>
          <a:p>
            <a:pPr algn="l"/>
            <a:r>
              <a:rPr lang="fr-FR" dirty="0"/>
              <a:t>Une explosion de gaz inflammable est accompagnée d’un front de flammes dont la température peut atteindre 1 100°C, qui suit les ondes de choc et de pression de l’explosion. Les vapeurs de l'essence répandue dans un bâtiment par un incendiaire donnent souvent lieu à une explosion (déflagration) suivie d'incendie. Par contre une explosion de type déflagration consécutive à une fuite de gaz naturel ou méthane dans un appartement ou un pavillon, n'est pas forcément suivie d'un incendie, ou seulement d'un incendie de faible intensité. Le front de flamme ne fait que passer très rapidement et il peut n’en résulter qu’un brunissement de certaines matières (papier) et une torchère au niveau de l’orifice par lequel le gaz s’échappe. Une fuite de propane et de butane plus lourd que le méthane pourra donner lieu à une déflagration éventuellement suivie d’incendie.</a:t>
            </a:r>
          </a:p>
          <a:p>
            <a:pPr algn="l"/>
            <a:r>
              <a:rPr lang="fr-FR" dirty="0">
                <a:solidFill>
                  <a:srgbClr val="FF0000"/>
                </a:solidFill>
              </a:rPr>
              <a:t>L’investigateur retiendra qu’une explosion résultant de la déflagration d’un mélange air/ vapeur, suite à un déversement de liquide inflammable, est toujours suivi d’incendie, se développant généralement à partir du lieu de déversement.</a:t>
            </a:r>
          </a:p>
          <a:p>
            <a:pPr algn="l"/>
            <a:endParaRPr lang="fr-FR" dirty="0"/>
          </a:p>
        </p:txBody>
      </p:sp>
      <p:pic>
        <p:nvPicPr>
          <p:cNvPr id="22" name="Picture 4" descr="http://t2.gstatic.com/images?q=tbn:ANd9GcREsTQ4arropSJAINSBxWWqLFxY7eZxfsILSe9GRk1V-bKV8pX_"/>
          <p:cNvPicPr>
            <a:picLocks noChangeAspect="1" noChangeArrowheads="1"/>
          </p:cNvPicPr>
          <p:nvPr/>
        </p:nvPicPr>
        <p:blipFill>
          <a:blip r:embed="rId2" cstate="print"/>
          <a:srcRect/>
          <a:stretch>
            <a:fillRect/>
          </a:stretch>
        </p:blipFill>
        <p:spPr bwMode="auto">
          <a:xfrm>
            <a:off x="1187624" y="4750693"/>
            <a:ext cx="1152525" cy="1177925"/>
          </a:xfrm>
          <a:prstGeom prst="rect">
            <a:avLst/>
          </a:prstGeom>
          <a:noFill/>
          <a:ln w="9525">
            <a:noFill/>
            <a:miter lim="800000"/>
            <a:headEnd/>
            <a:tailEnd/>
          </a:ln>
        </p:spPr>
      </p:pic>
      <p:sp>
        <p:nvSpPr>
          <p:cNvPr id="23" name="Flèche droite 22"/>
          <p:cNvSpPr/>
          <p:nvPr/>
        </p:nvSpPr>
        <p:spPr>
          <a:xfrm>
            <a:off x="2357314" y="5074493"/>
            <a:ext cx="979487" cy="48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Freeform 202"/>
          <p:cNvSpPr>
            <a:spLocks/>
          </p:cNvSpPr>
          <p:nvPr/>
        </p:nvSpPr>
        <p:spPr bwMode="auto">
          <a:xfrm flipH="1">
            <a:off x="3420267" y="4688978"/>
            <a:ext cx="2303463" cy="1511300"/>
          </a:xfrm>
          <a:custGeom>
            <a:avLst/>
            <a:gdLst>
              <a:gd name="T0" fmla="*/ 2138227985 w 1680"/>
              <a:gd name="T1" fmla="*/ 313276981 h 1284"/>
              <a:gd name="T2" fmla="*/ 2089332884 w 1680"/>
              <a:gd name="T3" fmla="*/ 474075003 h 1284"/>
              <a:gd name="T4" fmla="*/ 2147483647 w 1680"/>
              <a:gd name="T5" fmla="*/ 268919563 h 1284"/>
              <a:gd name="T6" fmla="*/ 2147483647 w 1680"/>
              <a:gd name="T7" fmla="*/ 375655747 h 1284"/>
              <a:gd name="T8" fmla="*/ 2147483647 w 1680"/>
              <a:gd name="T9" fmla="*/ 375655747 h 1284"/>
              <a:gd name="T10" fmla="*/ 2147483647 w 1680"/>
              <a:gd name="T11" fmla="*/ 116439537 h 1284"/>
              <a:gd name="T12" fmla="*/ 2147483647 w 1680"/>
              <a:gd name="T13" fmla="*/ 214858829 h 1284"/>
              <a:gd name="T14" fmla="*/ 2147483647 w 1680"/>
              <a:gd name="T15" fmla="*/ 160796918 h 1284"/>
              <a:gd name="T16" fmla="*/ 2147483647 w 1680"/>
              <a:gd name="T17" fmla="*/ 536452592 h 1284"/>
              <a:gd name="T18" fmla="*/ 2147483647 w 1680"/>
              <a:gd name="T19" fmla="*/ 661209094 h 1284"/>
              <a:gd name="T20" fmla="*/ 2147483647 w 1680"/>
              <a:gd name="T21" fmla="*/ 697249584 h 1284"/>
              <a:gd name="T22" fmla="*/ 2147483647 w 1680"/>
              <a:gd name="T23" fmla="*/ 706952973 h 1284"/>
              <a:gd name="T24" fmla="*/ 2147483647 w 1680"/>
              <a:gd name="T25" fmla="*/ 769331739 h 1284"/>
              <a:gd name="T26" fmla="*/ 2147483647 w 1680"/>
              <a:gd name="T27" fmla="*/ 813689084 h 1284"/>
              <a:gd name="T28" fmla="*/ 2147483647 w 1680"/>
              <a:gd name="T29" fmla="*/ 841412718 h 1284"/>
              <a:gd name="T30" fmla="*/ 2147483647 w 1680"/>
              <a:gd name="T31" fmla="*/ 876067850 h 1284"/>
              <a:gd name="T32" fmla="*/ 2147483647 w 1680"/>
              <a:gd name="T33" fmla="*/ 1046568084 h 1284"/>
              <a:gd name="T34" fmla="*/ 2147483647 w 1680"/>
              <a:gd name="T35" fmla="*/ 992507350 h 1284"/>
              <a:gd name="T36" fmla="*/ 2147483647 w 1680"/>
              <a:gd name="T37" fmla="*/ 948148829 h 1284"/>
              <a:gd name="T38" fmla="*/ 2147483647 w 1680"/>
              <a:gd name="T39" fmla="*/ 1010527595 h 1284"/>
              <a:gd name="T40" fmla="*/ 2147483647 w 1680"/>
              <a:gd name="T41" fmla="*/ 1064588329 h 1284"/>
              <a:gd name="T42" fmla="*/ 2147483647 w 1680"/>
              <a:gd name="T43" fmla="*/ 1181027829 h 1284"/>
              <a:gd name="T44" fmla="*/ 2147483647 w 1680"/>
              <a:gd name="T45" fmla="*/ 1332121578 h 1284"/>
              <a:gd name="T46" fmla="*/ 2147483647 w 1680"/>
              <a:gd name="T47" fmla="*/ 1217068318 h 1284"/>
              <a:gd name="T48" fmla="*/ 2147483647 w 1680"/>
              <a:gd name="T49" fmla="*/ 1233703205 h 1284"/>
              <a:gd name="T50" fmla="*/ 2147483647 w 1680"/>
              <a:gd name="T51" fmla="*/ 1153304195 h 1284"/>
              <a:gd name="T52" fmla="*/ 2138227985 w 1680"/>
              <a:gd name="T53" fmla="*/ 1181027829 h 1284"/>
              <a:gd name="T54" fmla="*/ 2147483647 w 1680"/>
              <a:gd name="T55" fmla="*/ 1233703205 h 1284"/>
              <a:gd name="T56" fmla="*/ 2147483647 w 1680"/>
              <a:gd name="T57" fmla="*/ 1332121578 h 1284"/>
              <a:gd name="T58" fmla="*/ 2089332884 w 1680"/>
              <a:gd name="T59" fmla="*/ 1332121578 h 1284"/>
              <a:gd name="T60" fmla="*/ 1993422471 w 1680"/>
              <a:gd name="T61" fmla="*/ 1269743989 h 1284"/>
              <a:gd name="T62" fmla="*/ 1955810222 w 1680"/>
              <a:gd name="T63" fmla="*/ 1243406889 h 1284"/>
              <a:gd name="T64" fmla="*/ 1931363357 w 1680"/>
              <a:gd name="T65" fmla="*/ 1458264468 h 1284"/>
              <a:gd name="T66" fmla="*/ 1884348045 w 1680"/>
              <a:gd name="T67" fmla="*/ 1717480568 h 1284"/>
              <a:gd name="T68" fmla="*/ 1773393829 w 1680"/>
              <a:gd name="T69" fmla="*/ 1422223979 h 1284"/>
              <a:gd name="T70" fmla="*/ 1677483417 w 1680"/>
              <a:gd name="T71" fmla="*/ 1520643234 h 1284"/>
              <a:gd name="T72" fmla="*/ 1579693214 w 1680"/>
              <a:gd name="T73" fmla="*/ 1655102979 h 1284"/>
              <a:gd name="T74" fmla="*/ 1590976066 w 1680"/>
              <a:gd name="T75" fmla="*/ 1341824968 h 1284"/>
              <a:gd name="T76" fmla="*/ 1470618788 w 1680"/>
              <a:gd name="T77" fmla="*/ 1341824968 h 1284"/>
              <a:gd name="T78" fmla="*/ 1299484905 w 1680"/>
              <a:gd name="T79" fmla="*/ 1404203734 h 1284"/>
              <a:gd name="T80" fmla="*/ 1056890560 w 1680"/>
              <a:gd name="T81" fmla="*/ 1502622989 h 1284"/>
              <a:gd name="T82" fmla="*/ 1323933142 w 1680"/>
              <a:gd name="T83" fmla="*/ 1251723744 h 1284"/>
              <a:gd name="T84" fmla="*/ 1190411851 w 1680"/>
              <a:gd name="T85" fmla="*/ 1323804723 h 1284"/>
              <a:gd name="T86" fmla="*/ 936531911 w 1680"/>
              <a:gd name="T87" fmla="*/ 1440244223 h 1284"/>
              <a:gd name="T88" fmla="*/ 1105785661 w 1680"/>
              <a:gd name="T89" fmla="*/ 1305784478 h 1284"/>
              <a:gd name="T90" fmla="*/ 959098986 w 1680"/>
              <a:gd name="T91" fmla="*/ 1243406889 h 1284"/>
              <a:gd name="T92" fmla="*/ 438176293 w 1680"/>
              <a:gd name="T93" fmla="*/ 1350143000 h 1284"/>
              <a:gd name="T94" fmla="*/ 789846607 w 1680"/>
              <a:gd name="T95" fmla="*/ 1189344684 h 1284"/>
              <a:gd name="T96" fmla="*/ 983547222 w 1680"/>
              <a:gd name="T97" fmla="*/ 1118650240 h 1284"/>
              <a:gd name="T98" fmla="*/ 778563755 w 1680"/>
              <a:gd name="T99" fmla="*/ 1090926605 h 1284"/>
              <a:gd name="T100" fmla="*/ 11282857 w 1680"/>
              <a:gd name="T101" fmla="*/ 1090926605 h 1284"/>
              <a:gd name="T102" fmla="*/ 449460516 w 1680"/>
              <a:gd name="T103" fmla="*/ 984190495 h 1284"/>
              <a:gd name="T104" fmla="*/ 1070054573 w 1680"/>
              <a:gd name="T105" fmla="*/ 921811729 h 1284"/>
              <a:gd name="T106" fmla="*/ 789846607 w 1680"/>
              <a:gd name="T107" fmla="*/ 787351984 h 1284"/>
              <a:gd name="T108" fmla="*/ 1312650290 w 1680"/>
              <a:gd name="T109" fmla="*/ 849730750 h 1284"/>
              <a:gd name="T110" fmla="*/ 1275038040 w 1680"/>
              <a:gd name="T111" fmla="*/ 661209094 h 1284"/>
              <a:gd name="T112" fmla="*/ 1519513890 w 1680"/>
              <a:gd name="T113" fmla="*/ 652892239 h 1284"/>
              <a:gd name="T114" fmla="*/ 1628588315 w 1680"/>
              <a:gd name="T115" fmla="*/ 482391858 h 1284"/>
              <a:gd name="T116" fmla="*/ 1701931653 w 1680"/>
              <a:gd name="T117" fmla="*/ 626555140 h 1284"/>
              <a:gd name="T118" fmla="*/ 1797840695 w 1680"/>
              <a:gd name="T119" fmla="*/ 438033336 h 1284"/>
              <a:gd name="T120" fmla="*/ 1859901180 w 1680"/>
              <a:gd name="T121" fmla="*/ 518432347 h 1284"/>
              <a:gd name="T122" fmla="*/ 1968975606 w 1680"/>
              <a:gd name="T123" fmla="*/ 349318648 h 1284"/>
              <a:gd name="T124" fmla="*/ 2147483647 w 1680"/>
              <a:gd name="T125" fmla="*/ 116439537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24" name="Freeform 203"/>
          <p:cNvSpPr>
            <a:spLocks/>
          </p:cNvSpPr>
          <p:nvPr/>
        </p:nvSpPr>
        <p:spPr bwMode="auto">
          <a:xfrm flipH="1">
            <a:off x="3707606" y="4869160"/>
            <a:ext cx="1728787" cy="1150937"/>
          </a:xfrm>
          <a:custGeom>
            <a:avLst/>
            <a:gdLst>
              <a:gd name="T0" fmla="*/ 1413459122 w 1506"/>
              <a:gd name="T1" fmla="*/ 141148724 h 1155"/>
              <a:gd name="T2" fmla="*/ 1354181032 w 1506"/>
              <a:gd name="T3" fmla="*/ 301183768 h 1155"/>
              <a:gd name="T4" fmla="*/ 1472737212 w 1506"/>
              <a:gd name="T5" fmla="*/ 243531253 h 1155"/>
              <a:gd name="T6" fmla="*/ 1583391023 w 1506"/>
              <a:gd name="T7" fmla="*/ 166992480 h 1155"/>
              <a:gd name="T8" fmla="*/ 1497766733 w 1506"/>
              <a:gd name="T9" fmla="*/ 269375072 h 1155"/>
              <a:gd name="T10" fmla="*/ 1676918829 w 1506"/>
              <a:gd name="T11" fmla="*/ 160035044 h 1155"/>
              <a:gd name="T12" fmla="*/ 1796792834 w 1506"/>
              <a:gd name="T13" fmla="*/ 89460184 h 1155"/>
              <a:gd name="T14" fmla="*/ 1770446634 w 1506"/>
              <a:gd name="T15" fmla="*/ 134190291 h 1155"/>
              <a:gd name="T16" fmla="*/ 1779667976 w 1506"/>
              <a:gd name="T17" fmla="*/ 179914857 h 1155"/>
              <a:gd name="T18" fmla="*/ 1575486359 w 1506"/>
              <a:gd name="T19" fmla="*/ 358835224 h 1155"/>
              <a:gd name="T20" fmla="*/ 1541236643 w 1506"/>
              <a:gd name="T21" fmla="*/ 429410054 h 1155"/>
              <a:gd name="T22" fmla="*/ 1625544255 w 1506"/>
              <a:gd name="T23" fmla="*/ 449289866 h 1155"/>
              <a:gd name="T24" fmla="*/ 1838946066 w 1506"/>
              <a:gd name="T25" fmla="*/ 449289866 h 1155"/>
              <a:gd name="T26" fmla="*/ 1745418260 w 1506"/>
              <a:gd name="T27" fmla="*/ 481097566 h 1155"/>
              <a:gd name="T28" fmla="*/ 1711168544 w 1506"/>
              <a:gd name="T29" fmla="*/ 506942319 h 1155"/>
              <a:gd name="T30" fmla="*/ 1659793971 w 1506"/>
              <a:gd name="T31" fmla="*/ 544714087 h 1155"/>
              <a:gd name="T32" fmla="*/ 1770446634 w 1506"/>
              <a:gd name="T33" fmla="*/ 602366540 h 1155"/>
              <a:gd name="T34" fmla="*/ 1915349014 w 1506"/>
              <a:gd name="T35" fmla="*/ 648091105 h 1155"/>
              <a:gd name="T36" fmla="*/ 1728293402 w 1506"/>
              <a:gd name="T37" fmla="*/ 622246352 h 1155"/>
              <a:gd name="T38" fmla="*/ 1719072060 w 1506"/>
              <a:gd name="T39" fmla="*/ 648091105 h 1155"/>
              <a:gd name="T40" fmla="*/ 1753321776 w 1506"/>
              <a:gd name="T41" fmla="*/ 679898805 h 1155"/>
              <a:gd name="T42" fmla="*/ 1676918829 w 1506"/>
              <a:gd name="T43" fmla="*/ 705742561 h 1155"/>
              <a:gd name="T44" fmla="*/ 1907445498 w 1506"/>
              <a:gd name="T45" fmla="*/ 897585243 h 1155"/>
              <a:gd name="T46" fmla="*/ 1669015313 w 1506"/>
              <a:gd name="T47" fmla="*/ 802161147 h 1155"/>
              <a:gd name="T48" fmla="*/ 1575486359 w 1506"/>
              <a:gd name="T49" fmla="*/ 782281334 h 1155"/>
              <a:gd name="T50" fmla="*/ 1404238928 w 1506"/>
              <a:gd name="T51" fmla="*/ 705742561 h 1155"/>
              <a:gd name="T52" fmla="*/ 1472737212 w 1506"/>
              <a:gd name="T53" fmla="*/ 789239767 h 1155"/>
              <a:gd name="T54" fmla="*/ 1379209406 w 1506"/>
              <a:gd name="T55" fmla="*/ 731587314 h 1155"/>
              <a:gd name="T56" fmla="*/ 1379209406 w 1506"/>
              <a:gd name="T57" fmla="*/ 789239767 h 1155"/>
              <a:gd name="T58" fmla="*/ 1472737212 w 1506"/>
              <a:gd name="T59" fmla="*/ 949273752 h 1155"/>
              <a:gd name="T60" fmla="*/ 1354181032 w 1506"/>
              <a:gd name="T61" fmla="*/ 814089034 h 1155"/>
              <a:gd name="T62" fmla="*/ 1293585116 w 1506"/>
              <a:gd name="T63" fmla="*/ 814089034 h 1155"/>
              <a:gd name="T64" fmla="*/ 1276460258 w 1506"/>
              <a:gd name="T65" fmla="*/ 821047467 h 1155"/>
              <a:gd name="T66" fmla="*/ 1259335400 w 1506"/>
              <a:gd name="T67" fmla="*/ 910507620 h 1155"/>
              <a:gd name="T68" fmla="*/ 1243528369 w 1506"/>
              <a:gd name="T69" fmla="*/ 1129188796 h 1155"/>
              <a:gd name="T70" fmla="*/ 1182932166 w 1506"/>
              <a:gd name="T71" fmla="*/ 910507620 h 1155"/>
              <a:gd name="T72" fmla="*/ 1132875418 w 1506"/>
              <a:gd name="T73" fmla="*/ 923429996 h 1155"/>
              <a:gd name="T74" fmla="*/ 1072279502 w 1506"/>
              <a:gd name="T75" fmla="*/ 1051656530 h 1155"/>
              <a:gd name="T76" fmla="*/ 1072279502 w 1506"/>
              <a:gd name="T77" fmla="*/ 949273752 h 1155"/>
              <a:gd name="T78" fmla="*/ 1081500844 w 1506"/>
              <a:gd name="T79" fmla="*/ 789239767 h 1155"/>
              <a:gd name="T80" fmla="*/ 995876555 w 1506"/>
              <a:gd name="T81" fmla="*/ 852855167 h 1155"/>
              <a:gd name="T82" fmla="*/ 885222743 w 1506"/>
              <a:gd name="T83" fmla="*/ 891621300 h 1155"/>
              <a:gd name="T84" fmla="*/ 808819795 w 1506"/>
              <a:gd name="T85" fmla="*/ 904543676 h 1155"/>
              <a:gd name="T86" fmla="*/ 885222743 w 1506"/>
              <a:gd name="T87" fmla="*/ 789239767 h 1155"/>
              <a:gd name="T88" fmla="*/ 723195506 w 1506"/>
              <a:gd name="T89" fmla="*/ 878699920 h 1155"/>
              <a:gd name="T90" fmla="*/ 681042274 w 1506"/>
              <a:gd name="T91" fmla="*/ 891621300 h 1155"/>
              <a:gd name="T92" fmla="*/ 816724459 w 1506"/>
              <a:gd name="T93" fmla="*/ 769358958 h 1155"/>
              <a:gd name="T94" fmla="*/ 374112514 w 1506"/>
              <a:gd name="T95" fmla="*/ 859813599 h 1155"/>
              <a:gd name="T96" fmla="*/ 528236235 w 1506"/>
              <a:gd name="T97" fmla="*/ 782281334 h 1155"/>
              <a:gd name="T98" fmla="*/ 698167132 w 1506"/>
              <a:gd name="T99" fmla="*/ 711707502 h 1155"/>
              <a:gd name="T100" fmla="*/ 93527841 w 1506"/>
              <a:gd name="T101" fmla="*/ 705742561 h 1155"/>
              <a:gd name="T102" fmla="*/ 17124862 w 1506"/>
              <a:gd name="T103" fmla="*/ 685862749 h 1155"/>
              <a:gd name="T104" fmla="*/ 545361093 w 1506"/>
              <a:gd name="T105" fmla="*/ 628210296 h 1155"/>
              <a:gd name="T106" fmla="*/ 656013900 w 1506"/>
              <a:gd name="T107" fmla="*/ 570558840 h 1155"/>
              <a:gd name="T108" fmla="*/ 528236235 w 1506"/>
              <a:gd name="T109" fmla="*/ 506942319 h 1155"/>
              <a:gd name="T110" fmla="*/ 877319227 w 1506"/>
              <a:gd name="T111" fmla="*/ 557636463 h 1155"/>
              <a:gd name="T112" fmla="*/ 868097885 w 1506"/>
              <a:gd name="T113" fmla="*/ 455253810 h 1155"/>
              <a:gd name="T114" fmla="*/ 1005096749 w 1506"/>
              <a:gd name="T115" fmla="*/ 436367490 h 1155"/>
              <a:gd name="T116" fmla="*/ 1081500844 w 1506"/>
              <a:gd name="T117" fmla="*/ 345913845 h 1155"/>
              <a:gd name="T118" fmla="*/ 1140778934 w 1506"/>
              <a:gd name="T119" fmla="*/ 429410054 h 1155"/>
              <a:gd name="T120" fmla="*/ 1182932166 w 1506"/>
              <a:gd name="T121" fmla="*/ 410523733 h 1155"/>
              <a:gd name="T122" fmla="*/ 1268556742 w 1506"/>
              <a:gd name="T123" fmla="*/ 288261392 h 1155"/>
              <a:gd name="T124" fmla="*/ 1327834832 w 1506"/>
              <a:gd name="T125" fmla="*/ 198801177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26" name="Flèche droite 25"/>
          <p:cNvSpPr/>
          <p:nvPr/>
        </p:nvSpPr>
        <p:spPr>
          <a:xfrm>
            <a:off x="5940152" y="5096767"/>
            <a:ext cx="977900" cy="4857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7" name="Image 24" descr="lumiere-feu-44.gif"/>
          <p:cNvPicPr>
            <a:picLocks noChangeAspect="1"/>
          </p:cNvPicPr>
          <p:nvPr/>
        </p:nvPicPr>
        <p:blipFill>
          <a:blip r:embed="rId3" cstate="print"/>
          <a:srcRect/>
          <a:stretch>
            <a:fillRect/>
          </a:stretch>
        </p:blipFill>
        <p:spPr bwMode="auto">
          <a:xfrm>
            <a:off x="7236296" y="4688978"/>
            <a:ext cx="504825" cy="973137"/>
          </a:xfrm>
          <a:prstGeom prst="rect">
            <a:avLst/>
          </a:prstGeom>
          <a:noFill/>
          <a:ln w="9525">
            <a:noFill/>
            <a:miter lim="800000"/>
            <a:headEnd/>
            <a:tailEnd/>
          </a:ln>
        </p:spPr>
      </p:pic>
    </p:spTree>
    <p:extLst>
      <p:ext uri="{BB962C8B-B14F-4D97-AF65-F5344CB8AC3E}">
        <p14:creationId xmlns:p14="http://schemas.microsoft.com/office/powerpoint/2010/main" val="451471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18</a:t>
            </a:fld>
            <a:endParaRPr lang="fr-FR" altLang="fr-FR"/>
          </a:p>
        </p:txBody>
      </p:sp>
      <p:sp>
        <p:nvSpPr>
          <p:cNvPr id="19" name="Rectangle 2"/>
          <p:cNvSpPr txBox="1">
            <a:spLocks noGrp="1" noChangeArrowheads="1"/>
          </p:cNvSpPr>
          <p:nvPr>
            <p:ph type="title"/>
          </p:nvPr>
        </p:nvSpPr>
        <p:spPr>
          <a:prstGeom prst="rect">
            <a:avLst/>
          </a:prstGeom>
        </p:spPr>
        <p:txBody>
          <a:bodyPr/>
          <a:lstStyle/>
          <a:p>
            <a:pPr>
              <a:defRPr/>
            </a:pPr>
            <a:r>
              <a:rPr lang="fr-CA" sz="2800" b="1" kern="0" dirty="0">
                <a:latin typeface="+mj-lt"/>
                <a:ea typeface="+mj-ea"/>
                <a:cs typeface="+mj-cs"/>
              </a:rPr>
              <a:t>Explosion de poussières</a:t>
            </a:r>
          </a:p>
        </p:txBody>
      </p:sp>
      <p:sp>
        <p:nvSpPr>
          <p:cNvPr id="20" name="Freeform 203"/>
          <p:cNvSpPr>
            <a:spLocks/>
          </p:cNvSpPr>
          <p:nvPr/>
        </p:nvSpPr>
        <p:spPr bwMode="auto">
          <a:xfrm rot="7515515" flipH="1">
            <a:off x="6952382" y="8125"/>
            <a:ext cx="865188" cy="1339850"/>
          </a:xfrm>
          <a:custGeom>
            <a:avLst/>
            <a:gdLst>
              <a:gd name="T0" fmla="*/ 354720215 w 1506"/>
              <a:gd name="T1" fmla="*/ 191064922 h 1155"/>
              <a:gd name="T2" fmla="*/ 339843697 w 1506"/>
              <a:gd name="T3" fmla="*/ 407694867 h 1155"/>
              <a:gd name="T4" fmla="*/ 369596733 w 1506"/>
              <a:gd name="T5" fmla="*/ 329654148 h 1155"/>
              <a:gd name="T6" fmla="*/ 397366041 w 1506"/>
              <a:gd name="T7" fmla="*/ 226048333 h 1155"/>
              <a:gd name="T8" fmla="*/ 375877674 w 1506"/>
              <a:gd name="T9" fmla="*/ 364637558 h 1155"/>
              <a:gd name="T10" fmla="*/ 420837561 w 1506"/>
              <a:gd name="T11" fmla="*/ 216629945 h 1155"/>
              <a:gd name="T12" fmla="*/ 450920931 w 1506"/>
              <a:gd name="T13" fmla="*/ 121096904 h 1155"/>
              <a:gd name="T14" fmla="*/ 444309656 w 1506"/>
              <a:gd name="T15" fmla="*/ 181646534 h 1155"/>
              <a:gd name="T16" fmla="*/ 446623717 w 1506"/>
              <a:gd name="T17" fmla="*/ 243540618 h 1155"/>
              <a:gd name="T18" fmla="*/ 395382314 w 1506"/>
              <a:gd name="T19" fmla="*/ 485735586 h 1155"/>
              <a:gd name="T20" fmla="*/ 386787312 w 1506"/>
              <a:gd name="T21" fmla="*/ 581267431 h 1155"/>
              <a:gd name="T22" fmla="*/ 407944771 w 1506"/>
              <a:gd name="T23" fmla="*/ 608178104 h 1155"/>
              <a:gd name="T24" fmla="*/ 461500235 w 1506"/>
              <a:gd name="T25" fmla="*/ 608178104 h 1155"/>
              <a:gd name="T26" fmla="*/ 438028141 w 1506"/>
              <a:gd name="T27" fmla="*/ 651235557 h 1155"/>
              <a:gd name="T28" fmla="*/ 429433138 w 1506"/>
              <a:gd name="T29" fmla="*/ 686218968 h 1155"/>
              <a:gd name="T30" fmla="*/ 416540348 w 1506"/>
              <a:gd name="T31" fmla="*/ 737349014 h 1155"/>
              <a:gd name="T32" fmla="*/ 444309656 w 1506"/>
              <a:gd name="T33" fmla="*/ 815389734 h 1155"/>
              <a:gd name="T34" fmla="*/ 480673967 w 1506"/>
              <a:gd name="T35" fmla="*/ 877283817 h 1155"/>
              <a:gd name="T36" fmla="*/ 433730927 w 1506"/>
              <a:gd name="T37" fmla="*/ 842300407 h 1155"/>
              <a:gd name="T38" fmla="*/ 431416291 w 1506"/>
              <a:gd name="T39" fmla="*/ 877283817 h 1155"/>
              <a:gd name="T40" fmla="*/ 440011868 w 1506"/>
              <a:gd name="T41" fmla="*/ 920341126 h 1155"/>
              <a:gd name="T42" fmla="*/ 420837561 w 1506"/>
              <a:gd name="T43" fmla="*/ 955324537 h 1155"/>
              <a:gd name="T44" fmla="*/ 478690240 w 1506"/>
              <a:gd name="T45" fmla="*/ 1215010558 h 1155"/>
              <a:gd name="T46" fmla="*/ 418854409 w 1506"/>
              <a:gd name="T47" fmla="*/ 1085840952 h 1155"/>
              <a:gd name="T48" fmla="*/ 395382314 w 1506"/>
              <a:gd name="T49" fmla="*/ 1058930279 h 1155"/>
              <a:gd name="T50" fmla="*/ 352406154 w 1506"/>
              <a:gd name="T51" fmla="*/ 955324537 h 1155"/>
              <a:gd name="T52" fmla="*/ 369596733 w 1506"/>
              <a:gd name="T53" fmla="*/ 1068348667 h 1155"/>
              <a:gd name="T54" fmla="*/ 346125212 w 1506"/>
              <a:gd name="T55" fmla="*/ 990307947 h 1155"/>
              <a:gd name="T56" fmla="*/ 346125212 w 1506"/>
              <a:gd name="T57" fmla="*/ 1068348667 h 1155"/>
              <a:gd name="T58" fmla="*/ 369596733 w 1506"/>
              <a:gd name="T59" fmla="*/ 1284978829 h 1155"/>
              <a:gd name="T60" fmla="*/ 339843697 w 1506"/>
              <a:gd name="T61" fmla="*/ 1101986428 h 1155"/>
              <a:gd name="T62" fmla="*/ 324636845 w 1506"/>
              <a:gd name="T63" fmla="*/ 1101986428 h 1155"/>
              <a:gd name="T64" fmla="*/ 320339056 w 1506"/>
              <a:gd name="T65" fmla="*/ 1111405975 h 1155"/>
              <a:gd name="T66" fmla="*/ 316041268 w 1506"/>
              <a:gd name="T67" fmla="*/ 1232503133 h 1155"/>
              <a:gd name="T68" fmla="*/ 312074388 w 1506"/>
              <a:gd name="T69" fmla="*/ 1528519375 h 1155"/>
              <a:gd name="T70" fmla="*/ 296867464 w 1506"/>
              <a:gd name="T71" fmla="*/ 1232503133 h 1155"/>
              <a:gd name="T72" fmla="*/ 284305008 w 1506"/>
              <a:gd name="T73" fmla="*/ 1249995418 h 1155"/>
              <a:gd name="T74" fmla="*/ 269098156 w 1506"/>
              <a:gd name="T75" fmla="*/ 1423567982 h 1155"/>
              <a:gd name="T76" fmla="*/ 269098156 w 1506"/>
              <a:gd name="T77" fmla="*/ 1284978829 h 1155"/>
              <a:gd name="T78" fmla="*/ 271412217 w 1506"/>
              <a:gd name="T79" fmla="*/ 1068348667 h 1155"/>
              <a:gd name="T80" fmla="*/ 249923849 w 1506"/>
              <a:gd name="T81" fmla="*/ 1154462124 h 1155"/>
              <a:gd name="T82" fmla="*/ 222154541 w 1506"/>
              <a:gd name="T83" fmla="*/ 1206937820 h 1155"/>
              <a:gd name="T84" fmla="*/ 202980809 w 1506"/>
              <a:gd name="T85" fmla="*/ 1224430395 h 1155"/>
              <a:gd name="T86" fmla="*/ 222154541 w 1506"/>
              <a:gd name="T87" fmla="*/ 1068348667 h 1155"/>
              <a:gd name="T88" fmla="*/ 181492442 w 1506"/>
              <a:gd name="T89" fmla="*/ 1189445534 h 1155"/>
              <a:gd name="T90" fmla="*/ 170913712 w 1506"/>
              <a:gd name="T91" fmla="*/ 1206937820 h 1155"/>
              <a:gd name="T92" fmla="*/ 204963962 w 1506"/>
              <a:gd name="T93" fmla="*/ 1041437994 h 1155"/>
              <a:gd name="T94" fmla="*/ 93886691 w 1506"/>
              <a:gd name="T95" fmla="*/ 1163880511 h 1155"/>
              <a:gd name="T96" fmla="*/ 132565638 w 1506"/>
              <a:gd name="T97" fmla="*/ 1058930279 h 1155"/>
              <a:gd name="T98" fmla="*/ 175211500 w 1506"/>
              <a:gd name="T99" fmla="*/ 963397274 h 1155"/>
              <a:gd name="T100" fmla="*/ 23471529 w 1506"/>
              <a:gd name="T101" fmla="*/ 955324537 h 1155"/>
              <a:gd name="T102" fmla="*/ 4297790 w 1506"/>
              <a:gd name="T103" fmla="*/ 928413864 h 1155"/>
              <a:gd name="T104" fmla="*/ 136863426 w 1506"/>
              <a:gd name="T105" fmla="*/ 850373144 h 1155"/>
              <a:gd name="T106" fmla="*/ 164632771 w 1506"/>
              <a:gd name="T107" fmla="*/ 772332425 h 1155"/>
              <a:gd name="T108" fmla="*/ 132565638 w 1506"/>
              <a:gd name="T109" fmla="*/ 686218968 h 1155"/>
              <a:gd name="T110" fmla="*/ 220171388 w 1506"/>
              <a:gd name="T111" fmla="*/ 754841300 h 1155"/>
              <a:gd name="T112" fmla="*/ 217857327 w 1506"/>
              <a:gd name="T113" fmla="*/ 616252147 h 1155"/>
              <a:gd name="T114" fmla="*/ 252237911 w 1506"/>
              <a:gd name="T115" fmla="*/ 590686978 h 1155"/>
              <a:gd name="T116" fmla="*/ 271412217 w 1506"/>
              <a:gd name="T117" fmla="*/ 468243301 h 1155"/>
              <a:gd name="T118" fmla="*/ 286288735 w 1506"/>
              <a:gd name="T119" fmla="*/ 581267431 h 1155"/>
              <a:gd name="T120" fmla="*/ 296867464 w 1506"/>
              <a:gd name="T121" fmla="*/ 555702408 h 1155"/>
              <a:gd name="T122" fmla="*/ 318355904 w 1506"/>
              <a:gd name="T123" fmla="*/ 390202581 h 1155"/>
              <a:gd name="T124" fmla="*/ 333231847 w 1506"/>
              <a:gd name="T125" fmla="*/ 269105641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21" name="Rectangle 1"/>
          <p:cNvSpPr>
            <a:spLocks noChangeArrowheads="1"/>
          </p:cNvSpPr>
          <p:nvPr/>
        </p:nvSpPr>
        <p:spPr bwMode="auto">
          <a:xfrm>
            <a:off x="323850" y="692150"/>
            <a:ext cx="8569325" cy="5755422"/>
          </a:xfrm>
          <a:prstGeom prst="rect">
            <a:avLst/>
          </a:prstGeom>
          <a:noFill/>
          <a:ln w="9525">
            <a:noFill/>
            <a:miter lim="800000"/>
            <a:headEnd/>
            <a:tailEnd/>
          </a:ln>
        </p:spPr>
        <p:txBody>
          <a:bodyPr>
            <a:spAutoFit/>
          </a:bodyPr>
          <a:lstStyle/>
          <a:p>
            <a:pPr algn="l"/>
            <a:endParaRPr lang="fr-FR" b="1" dirty="0"/>
          </a:p>
          <a:p>
            <a:pPr algn="l"/>
            <a:endParaRPr lang="fr-FR" b="1" dirty="0"/>
          </a:p>
          <a:p>
            <a:pPr algn="l"/>
            <a:r>
              <a:rPr lang="fr-FR" dirty="0"/>
              <a:t>Les explosions de poussières (sciures de bois, sucre, farine, poussière de métal..) sont assimilées à des explosions gazeuses car ce sont des combustions chimiques qui se produisent avec des substances combustibles finement divisées.</a:t>
            </a:r>
          </a:p>
          <a:p>
            <a:pPr algn="l"/>
            <a:r>
              <a:rPr lang="fr-FR" dirty="0"/>
              <a:t>Un matériau inflammable, sous la forme de petites poussières en suspension, constitue le combustible mélangé au comburant, l’air.</a:t>
            </a:r>
          </a:p>
          <a:p>
            <a:pPr algn="l"/>
            <a:r>
              <a:rPr lang="fr-FR" dirty="0"/>
              <a:t>Une limite inférieure d’inflammabilité définit la concentration minimum en poussière susceptible de propager la flamme.</a:t>
            </a:r>
          </a:p>
          <a:p>
            <a:pPr algn="l"/>
            <a:r>
              <a:rPr lang="fr-FR" dirty="0">
                <a:solidFill>
                  <a:srgbClr val="FF0000"/>
                </a:solidFill>
              </a:rPr>
              <a:t>L’explosion de poussières organiques:</a:t>
            </a:r>
            <a:r>
              <a:rPr lang="fr-FR" dirty="0"/>
              <a:t> elle résulte d’une combustion incomplète (pyrolyse de la particule), il en restera des résidus imbrûlés. L’explosion d’un nuage de poussières laissera donc un important dépôt de suie provenant de résidus imbrûlés. </a:t>
            </a:r>
          </a:p>
          <a:p>
            <a:pPr algn="l"/>
            <a:r>
              <a:rPr lang="fr-FR" dirty="0">
                <a:solidFill>
                  <a:srgbClr val="FF0000"/>
                </a:solidFill>
              </a:rPr>
              <a:t>L’explosion de poussières métalliques: </a:t>
            </a:r>
            <a:r>
              <a:rPr lang="fr-FR" dirty="0"/>
              <a:t>les métaux n’étant sujets à aucune réaction de pyrogénation, le mécanisme précédent ne peut être évoqué .La réaction de combustion n’affectant jamais la totalité des particules, l’explosion de poussières métalliques laissera donc un dépôt de particules d’oxydes métalliques.</a:t>
            </a:r>
          </a:p>
          <a:p>
            <a:pPr algn="l"/>
            <a:r>
              <a:rPr lang="fr-FR" dirty="0"/>
              <a:t>Les risques d’explosion sont amplifiés lorsqu’une enceinte contient à la fois des poussières et des vapeurs inflammables.</a:t>
            </a:r>
          </a:p>
          <a:p>
            <a:pPr algn="l"/>
            <a:r>
              <a:rPr lang="fr-FR" dirty="0">
                <a:solidFill>
                  <a:srgbClr val="0000FF"/>
                </a:solidFill>
              </a:rPr>
              <a:t>Par contre, les poudres et poussières de ciments et de matières incombustibles ne peuvent ni s’enflammer ni exploser.</a:t>
            </a:r>
          </a:p>
          <a:p>
            <a:pPr algn="l"/>
            <a:r>
              <a:rPr lang="fr-FR" dirty="0">
                <a:solidFill>
                  <a:srgbClr val="0000FF"/>
                </a:solidFill>
              </a:rPr>
              <a:t> </a:t>
            </a:r>
          </a:p>
          <a:p>
            <a:pPr algn="l"/>
            <a:endParaRPr lang="fr-FR" dirty="0"/>
          </a:p>
          <a:p>
            <a:pPr algn="l"/>
            <a:endParaRPr lang="fr-FR" dirty="0"/>
          </a:p>
        </p:txBody>
      </p:sp>
    </p:spTree>
    <p:extLst>
      <p:ext uri="{BB962C8B-B14F-4D97-AF65-F5344CB8AC3E}">
        <p14:creationId xmlns:p14="http://schemas.microsoft.com/office/powerpoint/2010/main" val="3307526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a:t>Aérosols, bouteilles de gaz…</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19</a:t>
            </a:fld>
            <a:endParaRPr lang="fr-FR" altLang="fr-FR"/>
          </a:p>
        </p:txBody>
      </p:sp>
      <p:sp>
        <p:nvSpPr>
          <p:cNvPr id="8" name="Rectangle 1"/>
          <p:cNvSpPr>
            <a:spLocks noChangeArrowheads="1"/>
          </p:cNvSpPr>
          <p:nvPr/>
        </p:nvSpPr>
        <p:spPr bwMode="auto">
          <a:xfrm>
            <a:off x="250825" y="1041648"/>
            <a:ext cx="8642350" cy="2062103"/>
          </a:xfrm>
          <a:prstGeom prst="rect">
            <a:avLst/>
          </a:prstGeom>
          <a:noFill/>
          <a:ln w="9525">
            <a:noFill/>
            <a:miter lim="800000"/>
            <a:headEnd/>
            <a:tailEnd/>
          </a:ln>
        </p:spPr>
        <p:txBody>
          <a:bodyPr>
            <a:spAutoFit/>
          </a:bodyPr>
          <a:lstStyle/>
          <a:p>
            <a:pPr algn="l"/>
            <a:r>
              <a:rPr lang="fr-FR" dirty="0"/>
              <a:t>Des bombes à aérosols, des récipients et fûts de liquides inflammables et des</a:t>
            </a:r>
          </a:p>
          <a:p>
            <a:pPr algn="l"/>
            <a:r>
              <a:rPr lang="fr-FR" dirty="0"/>
              <a:t>bouteilles de gaz, soumis à une forte chaleur peuvent éclater et être projetés à des distances parfois importantes avec une grande violence. On a vu des restes de bombes aérosol fichés dans des parois en maçonnerie. Des fûts de liquide inflammable peuvent se transformer en véritables bombes incendiaires lancées à des dizaines de mètres. Des débris de bouteilles ou de capacités de gaz ou de certains liquides inflammables sont littéralement capables de découper des étagères en tôle d'acier, des cloisons, des murs, et parcourir des distances excédant 100 mètres.</a:t>
            </a:r>
          </a:p>
        </p:txBody>
      </p:sp>
      <p:pic>
        <p:nvPicPr>
          <p:cNvPr id="13" name="Picture 2" descr="E:\Clichés RCCI SDIS 42\RCCI SDIS 1\DSC02758.JPG"/>
          <p:cNvPicPr>
            <a:picLocks noChangeAspect="1" noChangeArrowheads="1"/>
          </p:cNvPicPr>
          <p:nvPr/>
        </p:nvPicPr>
        <p:blipFill>
          <a:blip r:embed="rId2" cstate="print"/>
          <a:srcRect/>
          <a:stretch>
            <a:fillRect/>
          </a:stretch>
        </p:blipFill>
        <p:spPr bwMode="auto">
          <a:xfrm>
            <a:off x="899592" y="3133913"/>
            <a:ext cx="3336925" cy="2233613"/>
          </a:xfrm>
          <a:prstGeom prst="rect">
            <a:avLst/>
          </a:prstGeom>
          <a:noFill/>
          <a:ln w="19050">
            <a:solidFill>
              <a:srgbClr val="FFFF00"/>
            </a:solidFill>
            <a:miter lim="800000"/>
            <a:headEnd/>
            <a:tailEnd/>
          </a:ln>
        </p:spPr>
      </p:pic>
      <p:pic>
        <p:nvPicPr>
          <p:cNvPr id="14" name="Picture 3" descr="E:\Clichés RCCI SDIS 42\RCCI SDIS 1\DSC02746.JPG"/>
          <p:cNvPicPr>
            <a:picLocks noChangeAspect="1" noChangeArrowheads="1"/>
          </p:cNvPicPr>
          <p:nvPr/>
        </p:nvPicPr>
        <p:blipFill>
          <a:blip r:embed="rId3" cstate="print"/>
          <a:srcRect/>
          <a:stretch>
            <a:fillRect/>
          </a:stretch>
        </p:blipFill>
        <p:spPr bwMode="auto">
          <a:xfrm>
            <a:off x="4355976" y="3118947"/>
            <a:ext cx="3384376" cy="2263659"/>
          </a:xfrm>
          <a:prstGeom prst="rect">
            <a:avLst/>
          </a:prstGeom>
          <a:noFill/>
          <a:ln w="19050">
            <a:solidFill>
              <a:srgbClr val="FFFF00"/>
            </a:solidFill>
            <a:miter lim="800000"/>
            <a:headEnd/>
            <a:tailEnd/>
          </a:ln>
        </p:spPr>
      </p:pic>
      <p:pic>
        <p:nvPicPr>
          <p:cNvPr id="15" name="Picture 2" descr="http://t3.gstatic.com/images?q=tbn:ANd9GcQuzZkqs94hp5V9stkvHh2K1zsIx0dEjKZcnwpsRCANZid7PBRl9rzDdhM9Cg"/>
          <p:cNvPicPr>
            <a:picLocks noChangeAspect="1" noChangeArrowheads="1"/>
          </p:cNvPicPr>
          <p:nvPr/>
        </p:nvPicPr>
        <p:blipFill>
          <a:blip r:embed="rId4" cstate="print"/>
          <a:srcRect/>
          <a:stretch>
            <a:fillRect/>
          </a:stretch>
        </p:blipFill>
        <p:spPr bwMode="auto">
          <a:xfrm>
            <a:off x="8100392" y="3573016"/>
            <a:ext cx="901700" cy="1035050"/>
          </a:xfrm>
          <a:prstGeom prst="rect">
            <a:avLst/>
          </a:prstGeom>
          <a:noFill/>
          <a:ln w="9525">
            <a:noFill/>
            <a:miter lim="800000"/>
            <a:headEnd/>
            <a:tailEnd/>
          </a:ln>
        </p:spPr>
      </p:pic>
      <p:sp>
        <p:nvSpPr>
          <p:cNvPr id="16" name="ZoneTexte 5"/>
          <p:cNvSpPr txBox="1">
            <a:spLocks noChangeArrowheads="1"/>
          </p:cNvSpPr>
          <p:nvPr/>
        </p:nvSpPr>
        <p:spPr bwMode="auto">
          <a:xfrm>
            <a:off x="539552" y="5638542"/>
            <a:ext cx="7810500" cy="368300"/>
          </a:xfrm>
          <a:prstGeom prst="rect">
            <a:avLst/>
          </a:prstGeom>
          <a:noFill/>
          <a:ln w="9525">
            <a:noFill/>
            <a:miter lim="800000"/>
            <a:headEnd/>
            <a:tailEnd/>
          </a:ln>
        </p:spPr>
        <p:txBody>
          <a:bodyPr wrap="none">
            <a:spAutoFit/>
          </a:bodyPr>
          <a:lstStyle/>
          <a:p>
            <a:pPr algn="ctr"/>
            <a:r>
              <a:rPr lang="fr-FR" i="1" dirty="0"/>
              <a:t>22/11/2011 St Victor sur </a:t>
            </a:r>
            <a:r>
              <a:rPr lang="fr-FR" i="1" dirty="0" err="1"/>
              <a:t>Rhins</a:t>
            </a:r>
            <a:r>
              <a:rPr lang="fr-FR" i="1" dirty="0"/>
              <a:t> (42) 5 SP blessés par l’explosion d’aérosols</a:t>
            </a:r>
          </a:p>
        </p:txBody>
      </p:sp>
    </p:spTree>
    <p:extLst>
      <p:ext uri="{BB962C8B-B14F-4D97-AF65-F5344CB8AC3E}">
        <p14:creationId xmlns:p14="http://schemas.microsoft.com/office/powerpoint/2010/main" val="418676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3200" dirty="0"/>
              <a:t>Définition</a:t>
            </a:r>
            <a:r>
              <a:rPr lang="fr-FR" sz="3200" dirty="0">
                <a:solidFill>
                  <a:srgbClr val="FFFF00"/>
                </a:solidFill>
              </a:rPr>
              <a:t/>
            </a:r>
            <a:br>
              <a:rPr lang="fr-FR" sz="3200" dirty="0">
                <a:solidFill>
                  <a:srgbClr val="FFFF00"/>
                </a:solidFill>
              </a:rPr>
            </a:br>
            <a:endParaRPr lang="fr-FR" sz="3200" dirty="0"/>
          </a:p>
        </p:txBody>
      </p:sp>
      <p:sp>
        <p:nvSpPr>
          <p:cNvPr id="5" name="ZoneTexte 1"/>
          <p:cNvSpPr txBox="1">
            <a:spLocks noChangeArrowheads="1"/>
          </p:cNvSpPr>
          <p:nvPr/>
        </p:nvSpPr>
        <p:spPr bwMode="auto">
          <a:xfrm>
            <a:off x="176362" y="1074068"/>
            <a:ext cx="8820150" cy="1815882"/>
          </a:xfrm>
          <a:prstGeom prst="rect">
            <a:avLst/>
          </a:prstGeom>
          <a:noFill/>
          <a:ln w="9525">
            <a:noFill/>
            <a:miter lim="800000"/>
            <a:headEnd/>
            <a:tailEnd/>
          </a:ln>
        </p:spPr>
        <p:txBody>
          <a:bodyPr>
            <a:spAutoFit/>
          </a:bodyPr>
          <a:lstStyle/>
          <a:p>
            <a:pPr algn="l"/>
            <a:r>
              <a:rPr lang="fr-FR" dirty="0"/>
              <a:t>On définit l’explosion comme la transformation rapide d’un système avec libération</a:t>
            </a:r>
          </a:p>
          <a:p>
            <a:pPr algn="l"/>
            <a:r>
              <a:rPr lang="fr-FR" dirty="0"/>
              <a:t>d’une quantité important d’énergie sous forme mécanique ou thermique.</a:t>
            </a:r>
          </a:p>
          <a:p>
            <a:pPr algn="l"/>
            <a:r>
              <a:rPr lang="fr-FR" dirty="0"/>
              <a:t>Elle crée un souffle déflagrant ou détonant selon sa vitesse en se </a:t>
            </a:r>
            <a:r>
              <a:rPr lang="fr-FR" dirty="0" smtClean="0"/>
              <a:t>détendant jusqu’à </a:t>
            </a:r>
            <a:r>
              <a:rPr lang="fr-FR" dirty="0"/>
              <a:t>un équilibre avec la pression </a:t>
            </a:r>
            <a:r>
              <a:rPr lang="fr-FR" dirty="0" smtClean="0"/>
              <a:t>atmosphérique.</a:t>
            </a:r>
            <a:endParaRPr lang="fr-FR" dirty="0"/>
          </a:p>
          <a:p>
            <a:pPr algn="l"/>
            <a:r>
              <a:rPr lang="fr-FR" dirty="0"/>
              <a:t>Les conséquences des explosions sont des effets de surpression, des effets </a:t>
            </a:r>
          </a:p>
          <a:p>
            <a:pPr algn="l"/>
            <a:r>
              <a:rPr lang="fr-FR" dirty="0"/>
              <a:t>thermiques et de projections de fragments. Par analogie du triangle du feu, on peut définir l’hexagone de l’explosion. </a:t>
            </a:r>
          </a:p>
        </p:txBody>
      </p:sp>
      <p:sp>
        <p:nvSpPr>
          <p:cNvPr id="6" name="Rectangle 5"/>
          <p:cNvSpPr/>
          <p:nvPr/>
        </p:nvSpPr>
        <p:spPr>
          <a:xfrm>
            <a:off x="444500" y="3115246"/>
            <a:ext cx="358775" cy="10080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p:cNvSpPr/>
          <p:nvPr/>
        </p:nvSpPr>
        <p:spPr>
          <a:xfrm>
            <a:off x="444499" y="4123310"/>
            <a:ext cx="358775" cy="10080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p:cNvSpPr/>
          <p:nvPr/>
        </p:nvSpPr>
        <p:spPr>
          <a:xfrm>
            <a:off x="444499" y="5131372"/>
            <a:ext cx="358775" cy="100806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Accolade fermante 8"/>
          <p:cNvSpPr/>
          <p:nvPr/>
        </p:nvSpPr>
        <p:spPr>
          <a:xfrm>
            <a:off x="803274" y="4123309"/>
            <a:ext cx="360362" cy="1008062"/>
          </a:xfrm>
          <a:prstGeom prst="rightBrace">
            <a:avLst>
              <a:gd name="adj1" fmla="val 8333"/>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0" name="ZoneTexte 20"/>
          <p:cNvSpPr txBox="1">
            <a:spLocks noChangeArrowheads="1"/>
          </p:cNvSpPr>
          <p:nvPr/>
        </p:nvSpPr>
        <p:spPr bwMode="auto">
          <a:xfrm>
            <a:off x="983455" y="3868421"/>
            <a:ext cx="620712" cy="368300"/>
          </a:xfrm>
          <a:prstGeom prst="rect">
            <a:avLst/>
          </a:prstGeom>
          <a:noFill/>
          <a:ln w="9525">
            <a:noFill/>
            <a:miter lim="800000"/>
            <a:headEnd/>
            <a:tailEnd/>
          </a:ln>
        </p:spPr>
        <p:txBody>
          <a:bodyPr wrap="none">
            <a:spAutoFit/>
          </a:bodyPr>
          <a:lstStyle/>
          <a:p>
            <a:pPr algn="ctr"/>
            <a:r>
              <a:rPr lang="fr-FR" dirty="0"/>
              <a:t>LSE</a:t>
            </a:r>
          </a:p>
        </p:txBody>
      </p:sp>
      <p:sp>
        <p:nvSpPr>
          <p:cNvPr id="11" name="ZoneTexte 19"/>
          <p:cNvSpPr txBox="1">
            <a:spLocks noChangeArrowheads="1"/>
          </p:cNvSpPr>
          <p:nvPr/>
        </p:nvSpPr>
        <p:spPr bwMode="auto">
          <a:xfrm>
            <a:off x="1055685" y="5060634"/>
            <a:ext cx="531812" cy="368300"/>
          </a:xfrm>
          <a:prstGeom prst="rect">
            <a:avLst/>
          </a:prstGeom>
          <a:noFill/>
          <a:ln w="9525">
            <a:noFill/>
            <a:miter lim="800000"/>
            <a:headEnd/>
            <a:tailEnd/>
          </a:ln>
        </p:spPr>
        <p:txBody>
          <a:bodyPr wrap="none">
            <a:spAutoFit/>
          </a:bodyPr>
          <a:lstStyle/>
          <a:p>
            <a:pPr algn="ctr"/>
            <a:r>
              <a:rPr lang="fr-FR" dirty="0"/>
              <a:t>LIE</a:t>
            </a:r>
          </a:p>
        </p:txBody>
      </p:sp>
      <p:sp>
        <p:nvSpPr>
          <p:cNvPr id="12" name="Hexagone 11"/>
          <p:cNvSpPr/>
          <p:nvPr/>
        </p:nvSpPr>
        <p:spPr>
          <a:xfrm>
            <a:off x="4355976" y="3331625"/>
            <a:ext cx="2592388" cy="2160587"/>
          </a:xfrm>
          <a:prstGeom prst="hexagon">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Freeform 203"/>
          <p:cNvSpPr>
            <a:spLocks/>
          </p:cNvSpPr>
          <p:nvPr/>
        </p:nvSpPr>
        <p:spPr bwMode="auto">
          <a:xfrm flipH="1">
            <a:off x="4714799" y="3571745"/>
            <a:ext cx="2362573" cy="1559626"/>
          </a:xfrm>
          <a:custGeom>
            <a:avLst/>
            <a:gdLst>
              <a:gd name="T0" fmla="*/ 2062377811 w 1506"/>
              <a:gd name="T1" fmla="*/ 199287692 h 1155"/>
              <a:gd name="T2" fmla="*/ 1975883977 w 1506"/>
              <a:gd name="T3" fmla="*/ 425240110 h 1155"/>
              <a:gd name="T4" fmla="*/ 2147483647 w 1506"/>
              <a:gd name="T5" fmla="*/ 343840776 h 1155"/>
              <a:gd name="T6" fmla="*/ 2147483647 w 1506"/>
              <a:gd name="T7" fmla="*/ 235776640 h 1155"/>
              <a:gd name="T8" fmla="*/ 2147483647 w 1506"/>
              <a:gd name="T9" fmla="*/ 380329724 h 1155"/>
              <a:gd name="T10" fmla="*/ 2147483647 w 1506"/>
              <a:gd name="T11" fmla="*/ 225952419 h 1155"/>
              <a:gd name="T12" fmla="*/ 2147483647 w 1506"/>
              <a:gd name="T13" fmla="*/ 126308573 h 1155"/>
              <a:gd name="T14" fmla="*/ 2147483647 w 1506"/>
              <a:gd name="T15" fmla="*/ 189463471 h 1155"/>
              <a:gd name="T16" fmla="*/ 2147483647 w 1506"/>
              <a:gd name="T17" fmla="*/ 254021114 h 1155"/>
              <a:gd name="T18" fmla="*/ 2147483647 w 1506"/>
              <a:gd name="T19" fmla="*/ 506638260 h 1155"/>
              <a:gd name="T20" fmla="*/ 2147483647 w 1506"/>
              <a:gd name="T21" fmla="*/ 606282069 h 1155"/>
              <a:gd name="T22" fmla="*/ 2147483647 w 1506"/>
              <a:gd name="T23" fmla="*/ 634350912 h 1155"/>
              <a:gd name="T24" fmla="*/ 2147483647 w 1506"/>
              <a:gd name="T25" fmla="*/ 634350912 h 1155"/>
              <a:gd name="T26" fmla="*/ 2147483647 w 1506"/>
              <a:gd name="T27" fmla="*/ 679261299 h 1155"/>
              <a:gd name="T28" fmla="*/ 2147483647 w 1506"/>
              <a:gd name="T29" fmla="*/ 715750247 h 1155"/>
              <a:gd name="T30" fmla="*/ 2147483647 w 1506"/>
              <a:gd name="T31" fmla="*/ 769080886 h 1155"/>
              <a:gd name="T32" fmla="*/ 2147483647 w 1506"/>
              <a:gd name="T33" fmla="*/ 850480221 h 1155"/>
              <a:gd name="T34" fmla="*/ 2147483647 w 1506"/>
              <a:gd name="T35" fmla="*/ 915037864 h 1155"/>
              <a:gd name="T36" fmla="*/ 2147483647 w 1506"/>
              <a:gd name="T37" fmla="*/ 878548916 h 1155"/>
              <a:gd name="T38" fmla="*/ 2147483647 w 1506"/>
              <a:gd name="T39" fmla="*/ 915037864 h 1155"/>
              <a:gd name="T40" fmla="*/ 2147483647 w 1506"/>
              <a:gd name="T41" fmla="*/ 959947066 h 1155"/>
              <a:gd name="T42" fmla="*/ 2147483647 w 1506"/>
              <a:gd name="T43" fmla="*/ 996436014 h 1155"/>
              <a:gd name="T44" fmla="*/ 2147483647 w 1506"/>
              <a:gd name="T45" fmla="*/ 1267299042 h 1155"/>
              <a:gd name="T46" fmla="*/ 2147483647 w 1506"/>
              <a:gd name="T47" fmla="*/ 1132568771 h 1155"/>
              <a:gd name="T48" fmla="*/ 2147483647 w 1506"/>
              <a:gd name="T49" fmla="*/ 1104501261 h 1155"/>
              <a:gd name="T50" fmla="*/ 2048923707 w 1506"/>
              <a:gd name="T51" fmla="*/ 996436014 h 1155"/>
              <a:gd name="T52" fmla="*/ 2147483647 w 1506"/>
              <a:gd name="T53" fmla="*/ 1114324297 h 1155"/>
              <a:gd name="T54" fmla="*/ 2012403842 w 1506"/>
              <a:gd name="T55" fmla="*/ 1032926147 h 1155"/>
              <a:gd name="T56" fmla="*/ 2012403842 w 1506"/>
              <a:gd name="T57" fmla="*/ 1114324297 h 1155"/>
              <a:gd name="T58" fmla="*/ 2147483647 w 1506"/>
              <a:gd name="T59" fmla="*/ 1340276938 h 1155"/>
              <a:gd name="T60" fmla="*/ 1975883977 w 1506"/>
              <a:gd name="T61" fmla="*/ 1149410462 h 1155"/>
              <a:gd name="T62" fmla="*/ 1887468920 w 1506"/>
              <a:gd name="T63" fmla="*/ 1149410462 h 1155"/>
              <a:gd name="T64" fmla="*/ 1862481936 w 1506"/>
              <a:gd name="T65" fmla="*/ 1159234683 h 1155"/>
              <a:gd name="T66" fmla="*/ 1837494951 w 1506"/>
              <a:gd name="T67" fmla="*/ 1285543516 h 1155"/>
              <a:gd name="T68" fmla="*/ 1814430576 w 1506"/>
              <a:gd name="T69" fmla="*/ 1594299163 h 1155"/>
              <a:gd name="T70" fmla="*/ 1726015519 w 1506"/>
              <a:gd name="T71" fmla="*/ 1285543516 h 1155"/>
              <a:gd name="T72" fmla="*/ 1652977175 w 1506"/>
              <a:gd name="T73" fmla="*/ 1303787990 h 1155"/>
              <a:gd name="T74" fmla="*/ 1564562118 w 1506"/>
              <a:gd name="T75" fmla="*/ 1484831133 h 1155"/>
              <a:gd name="T76" fmla="*/ 1564562118 w 1506"/>
              <a:gd name="T77" fmla="*/ 1340276938 h 1155"/>
              <a:gd name="T78" fmla="*/ 1578016222 w 1506"/>
              <a:gd name="T79" fmla="*/ 1114324297 h 1155"/>
              <a:gd name="T80" fmla="*/ 1453082340 w 1506"/>
              <a:gd name="T81" fmla="*/ 1204143885 h 1155"/>
              <a:gd name="T82" fmla="*/ 1291628939 w 1506"/>
              <a:gd name="T83" fmla="*/ 1258878788 h 1155"/>
              <a:gd name="T84" fmla="*/ 1180149507 w 1506"/>
              <a:gd name="T85" fmla="*/ 1277123263 h 1155"/>
              <a:gd name="T86" fmla="*/ 1291628939 w 1506"/>
              <a:gd name="T87" fmla="*/ 1114324297 h 1155"/>
              <a:gd name="T88" fmla="*/ 1055214585 w 1506"/>
              <a:gd name="T89" fmla="*/ 1240634018 h 1155"/>
              <a:gd name="T90" fmla="*/ 993709122 w 1506"/>
              <a:gd name="T91" fmla="*/ 1258878788 h 1155"/>
              <a:gd name="T92" fmla="*/ 1191681002 w 1506"/>
              <a:gd name="T93" fmla="*/ 1086255602 h 1155"/>
              <a:gd name="T94" fmla="*/ 545867225 w 1506"/>
              <a:gd name="T95" fmla="*/ 1213968106 h 1155"/>
              <a:gd name="T96" fmla="*/ 770748871 w 1506"/>
              <a:gd name="T97" fmla="*/ 1104501261 h 1155"/>
              <a:gd name="T98" fmla="*/ 1018694720 w 1506"/>
              <a:gd name="T99" fmla="*/ 1004857452 h 1155"/>
              <a:gd name="T100" fmla="*/ 136466460 w 1506"/>
              <a:gd name="T101" fmla="*/ 996436014 h 1155"/>
              <a:gd name="T102" fmla="*/ 24986995 w 1506"/>
              <a:gd name="T103" fmla="*/ 968368504 h 1155"/>
              <a:gd name="T104" fmla="*/ 795735856 w 1506"/>
              <a:gd name="T105" fmla="*/ 886969169 h 1155"/>
              <a:gd name="T106" fmla="*/ 957189257 w 1506"/>
              <a:gd name="T107" fmla="*/ 805569835 h 1155"/>
              <a:gd name="T108" fmla="*/ 770748871 w 1506"/>
              <a:gd name="T109" fmla="*/ 715750247 h 1155"/>
              <a:gd name="T110" fmla="*/ 1280096058 w 1506"/>
              <a:gd name="T111" fmla="*/ 787325360 h 1155"/>
              <a:gd name="T112" fmla="*/ 1266641955 w 1506"/>
              <a:gd name="T113" fmla="*/ 642772350 h 1155"/>
              <a:gd name="T114" fmla="*/ 1466536790 w 1506"/>
              <a:gd name="T115" fmla="*/ 616106290 h 1155"/>
              <a:gd name="T116" fmla="*/ 1578016222 w 1506"/>
              <a:gd name="T117" fmla="*/ 488393786 h 1155"/>
              <a:gd name="T118" fmla="*/ 1664510056 w 1506"/>
              <a:gd name="T119" fmla="*/ 606282069 h 1155"/>
              <a:gd name="T120" fmla="*/ 1726015519 w 1506"/>
              <a:gd name="T121" fmla="*/ 579617342 h 1155"/>
              <a:gd name="T122" fmla="*/ 1850950441 w 1506"/>
              <a:gd name="T123" fmla="*/ 406995636 h 1155"/>
              <a:gd name="T124" fmla="*/ 1937442889 w 1506"/>
              <a:gd name="T125" fmla="*/ 280685841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a:effectLst>
            <a:outerShdw blurRad="50800" dist="38100" dir="5400000" sx="103000" sy="103000" algn="t" rotWithShape="0">
              <a:schemeClr val="accent1">
                <a:alpha val="69000"/>
              </a:schemeClr>
            </a:outerShdw>
          </a:effectLst>
        </p:spPr>
        <p:txBody>
          <a:bodyPr/>
          <a:lstStyle/>
          <a:p>
            <a:endParaRPr lang="fr-FR"/>
          </a:p>
        </p:txBody>
      </p:sp>
      <p:sp>
        <p:nvSpPr>
          <p:cNvPr id="14" name="ZoneTexte 9"/>
          <p:cNvSpPr txBox="1">
            <a:spLocks noChangeArrowheads="1"/>
          </p:cNvSpPr>
          <p:nvPr/>
        </p:nvSpPr>
        <p:spPr bwMode="auto">
          <a:xfrm>
            <a:off x="3351884" y="3115246"/>
            <a:ext cx="1287462" cy="368300"/>
          </a:xfrm>
          <a:prstGeom prst="rect">
            <a:avLst/>
          </a:prstGeom>
          <a:noFill/>
          <a:ln w="9525">
            <a:noFill/>
            <a:miter lim="800000"/>
            <a:headEnd/>
            <a:tailEnd/>
          </a:ln>
        </p:spPr>
        <p:txBody>
          <a:bodyPr wrap="none">
            <a:spAutoFit/>
          </a:bodyPr>
          <a:lstStyle/>
          <a:p>
            <a:pPr algn="ctr"/>
            <a:r>
              <a:rPr lang="fr-FR" b="1" dirty="0">
                <a:solidFill>
                  <a:srgbClr val="0000FF"/>
                </a:solidFill>
              </a:rPr>
              <a:t>Explosion</a:t>
            </a:r>
          </a:p>
        </p:txBody>
      </p:sp>
      <p:sp>
        <p:nvSpPr>
          <p:cNvPr id="15" name="ZoneTexte 8"/>
          <p:cNvSpPr txBox="1">
            <a:spLocks noChangeArrowheads="1"/>
          </p:cNvSpPr>
          <p:nvPr/>
        </p:nvSpPr>
        <p:spPr bwMode="auto">
          <a:xfrm>
            <a:off x="1994571" y="4023869"/>
            <a:ext cx="2378075" cy="647700"/>
          </a:xfrm>
          <a:prstGeom prst="rect">
            <a:avLst/>
          </a:prstGeom>
          <a:noFill/>
          <a:ln w="9525">
            <a:noFill/>
            <a:miter lim="800000"/>
            <a:headEnd/>
            <a:tailEnd/>
          </a:ln>
        </p:spPr>
        <p:txBody>
          <a:bodyPr wrap="none">
            <a:spAutoFit/>
          </a:bodyPr>
          <a:lstStyle/>
          <a:p>
            <a:pPr algn="ctr"/>
            <a:r>
              <a:rPr lang="fr-FR" b="1" dirty="0">
                <a:solidFill>
                  <a:srgbClr val="0000FF"/>
                </a:solidFill>
              </a:rPr>
              <a:t>Mélange</a:t>
            </a:r>
          </a:p>
          <a:p>
            <a:pPr algn="ctr"/>
            <a:r>
              <a:rPr lang="fr-FR" b="1" dirty="0">
                <a:solidFill>
                  <a:srgbClr val="0000FF"/>
                </a:solidFill>
              </a:rPr>
              <a:t>Oxydant/ Réducteur</a:t>
            </a:r>
          </a:p>
        </p:txBody>
      </p:sp>
      <p:sp>
        <p:nvSpPr>
          <p:cNvPr id="17" name="ZoneTexte 7"/>
          <p:cNvSpPr txBox="1">
            <a:spLocks noChangeArrowheads="1"/>
          </p:cNvSpPr>
          <p:nvPr/>
        </p:nvSpPr>
        <p:spPr bwMode="auto">
          <a:xfrm>
            <a:off x="3123978" y="5338703"/>
            <a:ext cx="1582737" cy="369888"/>
          </a:xfrm>
          <a:prstGeom prst="rect">
            <a:avLst/>
          </a:prstGeom>
          <a:noFill/>
          <a:ln w="9525">
            <a:noFill/>
            <a:miter lim="800000"/>
            <a:headEnd/>
            <a:tailEnd/>
          </a:ln>
        </p:spPr>
        <p:txBody>
          <a:bodyPr wrap="none">
            <a:spAutoFit/>
          </a:bodyPr>
          <a:lstStyle/>
          <a:p>
            <a:pPr algn="ctr"/>
            <a:r>
              <a:rPr lang="fr-FR" b="1" dirty="0">
                <a:solidFill>
                  <a:srgbClr val="0000FF"/>
                </a:solidFill>
              </a:rPr>
              <a:t>Combustible</a:t>
            </a:r>
          </a:p>
        </p:txBody>
      </p:sp>
      <p:sp>
        <p:nvSpPr>
          <p:cNvPr id="18" name="ZoneTexte 4"/>
          <p:cNvSpPr txBox="1">
            <a:spLocks noChangeArrowheads="1"/>
          </p:cNvSpPr>
          <p:nvPr/>
        </p:nvSpPr>
        <p:spPr bwMode="auto">
          <a:xfrm>
            <a:off x="6452766" y="3103725"/>
            <a:ext cx="2671762" cy="369887"/>
          </a:xfrm>
          <a:prstGeom prst="rect">
            <a:avLst/>
          </a:prstGeom>
          <a:noFill/>
          <a:ln w="9525">
            <a:noFill/>
            <a:miter lim="800000"/>
            <a:headEnd/>
            <a:tailEnd/>
          </a:ln>
        </p:spPr>
        <p:txBody>
          <a:bodyPr wrap="none">
            <a:spAutoFit/>
          </a:bodyPr>
          <a:lstStyle/>
          <a:p>
            <a:pPr algn="ctr"/>
            <a:r>
              <a:rPr lang="fr-FR" b="1" dirty="0">
                <a:solidFill>
                  <a:srgbClr val="0000FF"/>
                </a:solidFill>
              </a:rPr>
              <a:t>Source d’inflammation</a:t>
            </a:r>
          </a:p>
        </p:txBody>
      </p:sp>
      <p:sp>
        <p:nvSpPr>
          <p:cNvPr id="19" name="ZoneTexte 5"/>
          <p:cNvSpPr txBox="1">
            <a:spLocks noChangeArrowheads="1"/>
          </p:cNvSpPr>
          <p:nvPr/>
        </p:nvSpPr>
        <p:spPr bwMode="auto">
          <a:xfrm>
            <a:off x="7094961" y="4236721"/>
            <a:ext cx="1595437" cy="369887"/>
          </a:xfrm>
          <a:prstGeom prst="rect">
            <a:avLst/>
          </a:prstGeom>
          <a:noFill/>
          <a:ln w="9525">
            <a:noFill/>
            <a:miter lim="800000"/>
            <a:headEnd/>
            <a:tailEnd/>
          </a:ln>
        </p:spPr>
        <p:txBody>
          <a:bodyPr wrap="none">
            <a:spAutoFit/>
          </a:bodyPr>
          <a:lstStyle/>
          <a:p>
            <a:pPr algn="ctr"/>
            <a:r>
              <a:rPr lang="fr-FR" b="1" dirty="0">
                <a:solidFill>
                  <a:srgbClr val="0000FF"/>
                </a:solidFill>
              </a:rPr>
              <a:t>Confinement</a:t>
            </a:r>
          </a:p>
        </p:txBody>
      </p:sp>
      <p:sp>
        <p:nvSpPr>
          <p:cNvPr id="20" name="ZoneTexte 6"/>
          <p:cNvSpPr txBox="1">
            <a:spLocks noChangeArrowheads="1"/>
          </p:cNvSpPr>
          <p:nvPr/>
        </p:nvSpPr>
        <p:spPr bwMode="auto">
          <a:xfrm>
            <a:off x="7034265" y="5250912"/>
            <a:ext cx="1416050" cy="369888"/>
          </a:xfrm>
          <a:prstGeom prst="rect">
            <a:avLst/>
          </a:prstGeom>
          <a:noFill/>
          <a:ln w="9525">
            <a:noFill/>
            <a:miter lim="800000"/>
            <a:headEnd/>
            <a:tailEnd/>
          </a:ln>
        </p:spPr>
        <p:txBody>
          <a:bodyPr wrap="none">
            <a:spAutoFit/>
          </a:bodyPr>
          <a:lstStyle/>
          <a:p>
            <a:pPr algn="ctr"/>
            <a:r>
              <a:rPr lang="fr-FR" b="1" dirty="0">
                <a:solidFill>
                  <a:srgbClr val="0000FF"/>
                </a:solidFill>
              </a:rPr>
              <a:t>Comburant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Les projections</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20</a:t>
            </a:fld>
            <a:endParaRPr lang="fr-FR" altLang="fr-FR"/>
          </a:p>
        </p:txBody>
      </p:sp>
      <p:pic>
        <p:nvPicPr>
          <p:cNvPr id="6" name="Picture 2" descr="P1060073"/>
          <p:cNvPicPr>
            <a:picLocks noChangeAspect="1" noChangeArrowheads="1"/>
          </p:cNvPicPr>
          <p:nvPr/>
        </p:nvPicPr>
        <p:blipFill>
          <a:blip r:embed="rId2" cstate="print"/>
          <a:srcRect/>
          <a:stretch>
            <a:fillRect/>
          </a:stretch>
        </p:blipFill>
        <p:spPr bwMode="auto">
          <a:xfrm>
            <a:off x="269776" y="1751831"/>
            <a:ext cx="4991100" cy="3744912"/>
          </a:xfrm>
          <a:prstGeom prst="rect">
            <a:avLst/>
          </a:prstGeom>
          <a:noFill/>
          <a:ln w="19050">
            <a:solidFill>
              <a:srgbClr val="FFFF00"/>
            </a:solidFill>
            <a:miter lim="800000"/>
            <a:headEnd/>
            <a:tailEnd/>
          </a:ln>
        </p:spPr>
      </p:pic>
      <p:pic>
        <p:nvPicPr>
          <p:cNvPr id="7" name="Picture 4" descr="http://t3.gstatic.com/images?q=tbn:ANd9GcR7P2rOmOjcTS5OI_1Q3l9FHARQSxfM9yj6N4Yj3he0k2uqHDQU"/>
          <p:cNvPicPr>
            <a:picLocks noChangeAspect="1" noChangeArrowheads="1"/>
          </p:cNvPicPr>
          <p:nvPr/>
        </p:nvPicPr>
        <p:blipFill>
          <a:blip r:embed="rId3" cstate="print"/>
          <a:srcRect/>
          <a:stretch>
            <a:fillRect/>
          </a:stretch>
        </p:blipFill>
        <p:spPr bwMode="auto">
          <a:xfrm>
            <a:off x="2477194" y="1082308"/>
            <a:ext cx="576263" cy="576263"/>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5652120" y="1131689"/>
            <a:ext cx="2962695" cy="4387924"/>
          </a:xfrm>
          <a:prstGeom prst="rect">
            <a:avLst/>
          </a:prstGeom>
          <a:noFill/>
          <a:ln w="19050">
            <a:solidFill>
              <a:srgbClr val="FFFF00"/>
            </a:solidFill>
            <a:miter lim="800000"/>
            <a:headEnd/>
            <a:tailEnd/>
          </a:ln>
        </p:spPr>
      </p:pic>
      <p:sp>
        <p:nvSpPr>
          <p:cNvPr id="11" name="Rectangle 3"/>
          <p:cNvSpPr>
            <a:spLocks noChangeArrowheads="1"/>
          </p:cNvSpPr>
          <p:nvPr/>
        </p:nvSpPr>
        <p:spPr bwMode="auto">
          <a:xfrm>
            <a:off x="269776" y="5529263"/>
            <a:ext cx="4572000" cy="923925"/>
          </a:xfrm>
          <a:prstGeom prst="rect">
            <a:avLst/>
          </a:prstGeom>
          <a:noFill/>
          <a:ln w="9525">
            <a:noFill/>
            <a:miter lim="800000"/>
            <a:headEnd/>
            <a:tailEnd/>
          </a:ln>
        </p:spPr>
        <p:txBody>
          <a:bodyPr>
            <a:spAutoFit/>
          </a:bodyPr>
          <a:lstStyle/>
          <a:p>
            <a:pPr algn="ctr"/>
            <a:r>
              <a:rPr lang="fr-FR" i="1" dirty="0"/>
              <a:t>Morceaux de bois incrustés dans une porte en bois suite à une explosion de vapeurs d’essence</a:t>
            </a:r>
          </a:p>
        </p:txBody>
      </p:sp>
      <p:sp>
        <p:nvSpPr>
          <p:cNvPr id="12" name="Rectangle 4"/>
          <p:cNvSpPr>
            <a:spLocks noChangeArrowheads="1"/>
          </p:cNvSpPr>
          <p:nvPr/>
        </p:nvSpPr>
        <p:spPr bwMode="auto">
          <a:xfrm>
            <a:off x="4788024" y="5553112"/>
            <a:ext cx="4572000" cy="647700"/>
          </a:xfrm>
          <a:prstGeom prst="rect">
            <a:avLst/>
          </a:prstGeom>
          <a:noFill/>
          <a:ln w="9525">
            <a:noFill/>
            <a:miter lim="800000"/>
            <a:headEnd/>
            <a:tailEnd/>
          </a:ln>
        </p:spPr>
        <p:txBody>
          <a:bodyPr>
            <a:spAutoFit/>
          </a:bodyPr>
          <a:lstStyle/>
          <a:p>
            <a:pPr algn="ctr"/>
            <a:r>
              <a:rPr lang="fr-FR" i="1" dirty="0"/>
              <a:t>Éclat d'une bouteille de gaz</a:t>
            </a:r>
          </a:p>
          <a:p>
            <a:pPr algn="ctr"/>
            <a:r>
              <a:rPr lang="fr-FR" i="1" dirty="0"/>
              <a:t> qui a transpercé un mur</a:t>
            </a:r>
            <a:endParaRPr lang="fr-FR" dirty="0"/>
          </a:p>
        </p:txBody>
      </p:sp>
    </p:spTree>
    <p:extLst>
      <p:ext uri="{BB962C8B-B14F-4D97-AF65-F5344CB8AC3E}">
        <p14:creationId xmlns:p14="http://schemas.microsoft.com/office/powerpoint/2010/main" val="349243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defRPr/>
            </a:pPr>
            <a:r>
              <a:rPr lang="fr-CA" sz="2800" dirty="0">
                <a:latin typeface="Arial"/>
                <a:ea typeface="+mn-ea"/>
                <a:cs typeface="Arial" charset="0"/>
              </a:rPr>
              <a:t>Explosion de bouteilles de gaz</a:t>
            </a:r>
            <a:r>
              <a:rPr lang="fr-CA" sz="2800" dirty="0">
                <a:solidFill>
                  <a:srgbClr val="FFFF00"/>
                </a:solidFill>
                <a:latin typeface="Arial"/>
                <a:ea typeface="+mn-ea"/>
                <a:cs typeface="Arial" charset="0"/>
              </a:rPr>
              <a:t/>
            </a:r>
            <a:br>
              <a:rPr lang="fr-CA" sz="2800" dirty="0">
                <a:solidFill>
                  <a:srgbClr val="FFFF00"/>
                </a:solidFill>
                <a:latin typeface="Arial"/>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21</a:t>
            </a:fld>
            <a:endParaRPr lang="fr-FR" altLang="fr-FR"/>
          </a:p>
        </p:txBody>
      </p:sp>
      <p:sp>
        <p:nvSpPr>
          <p:cNvPr id="21" name="Freeform 203"/>
          <p:cNvSpPr>
            <a:spLocks/>
          </p:cNvSpPr>
          <p:nvPr/>
        </p:nvSpPr>
        <p:spPr bwMode="auto">
          <a:xfrm rot="7515515" flipH="1">
            <a:off x="7600454" y="-29355"/>
            <a:ext cx="865188" cy="1339850"/>
          </a:xfrm>
          <a:custGeom>
            <a:avLst/>
            <a:gdLst>
              <a:gd name="T0" fmla="*/ 354720215 w 1506"/>
              <a:gd name="T1" fmla="*/ 191064922 h 1155"/>
              <a:gd name="T2" fmla="*/ 339843697 w 1506"/>
              <a:gd name="T3" fmla="*/ 407694867 h 1155"/>
              <a:gd name="T4" fmla="*/ 369596733 w 1506"/>
              <a:gd name="T5" fmla="*/ 329654148 h 1155"/>
              <a:gd name="T6" fmla="*/ 397366041 w 1506"/>
              <a:gd name="T7" fmla="*/ 226048333 h 1155"/>
              <a:gd name="T8" fmla="*/ 375877674 w 1506"/>
              <a:gd name="T9" fmla="*/ 364637558 h 1155"/>
              <a:gd name="T10" fmla="*/ 420837561 w 1506"/>
              <a:gd name="T11" fmla="*/ 216629945 h 1155"/>
              <a:gd name="T12" fmla="*/ 450920931 w 1506"/>
              <a:gd name="T13" fmla="*/ 121096904 h 1155"/>
              <a:gd name="T14" fmla="*/ 444309656 w 1506"/>
              <a:gd name="T15" fmla="*/ 181646534 h 1155"/>
              <a:gd name="T16" fmla="*/ 446623717 w 1506"/>
              <a:gd name="T17" fmla="*/ 243540618 h 1155"/>
              <a:gd name="T18" fmla="*/ 395382314 w 1506"/>
              <a:gd name="T19" fmla="*/ 485735586 h 1155"/>
              <a:gd name="T20" fmla="*/ 386787312 w 1506"/>
              <a:gd name="T21" fmla="*/ 581267431 h 1155"/>
              <a:gd name="T22" fmla="*/ 407944771 w 1506"/>
              <a:gd name="T23" fmla="*/ 608178104 h 1155"/>
              <a:gd name="T24" fmla="*/ 461500235 w 1506"/>
              <a:gd name="T25" fmla="*/ 608178104 h 1155"/>
              <a:gd name="T26" fmla="*/ 438028141 w 1506"/>
              <a:gd name="T27" fmla="*/ 651235557 h 1155"/>
              <a:gd name="T28" fmla="*/ 429433138 w 1506"/>
              <a:gd name="T29" fmla="*/ 686218968 h 1155"/>
              <a:gd name="T30" fmla="*/ 416540348 w 1506"/>
              <a:gd name="T31" fmla="*/ 737349014 h 1155"/>
              <a:gd name="T32" fmla="*/ 444309656 w 1506"/>
              <a:gd name="T33" fmla="*/ 815389734 h 1155"/>
              <a:gd name="T34" fmla="*/ 480673967 w 1506"/>
              <a:gd name="T35" fmla="*/ 877283817 h 1155"/>
              <a:gd name="T36" fmla="*/ 433730927 w 1506"/>
              <a:gd name="T37" fmla="*/ 842300407 h 1155"/>
              <a:gd name="T38" fmla="*/ 431416291 w 1506"/>
              <a:gd name="T39" fmla="*/ 877283817 h 1155"/>
              <a:gd name="T40" fmla="*/ 440011868 w 1506"/>
              <a:gd name="T41" fmla="*/ 920341126 h 1155"/>
              <a:gd name="T42" fmla="*/ 420837561 w 1506"/>
              <a:gd name="T43" fmla="*/ 955324537 h 1155"/>
              <a:gd name="T44" fmla="*/ 478690240 w 1506"/>
              <a:gd name="T45" fmla="*/ 1215010558 h 1155"/>
              <a:gd name="T46" fmla="*/ 418854409 w 1506"/>
              <a:gd name="T47" fmla="*/ 1085840952 h 1155"/>
              <a:gd name="T48" fmla="*/ 395382314 w 1506"/>
              <a:gd name="T49" fmla="*/ 1058930279 h 1155"/>
              <a:gd name="T50" fmla="*/ 352406154 w 1506"/>
              <a:gd name="T51" fmla="*/ 955324537 h 1155"/>
              <a:gd name="T52" fmla="*/ 369596733 w 1506"/>
              <a:gd name="T53" fmla="*/ 1068348667 h 1155"/>
              <a:gd name="T54" fmla="*/ 346125212 w 1506"/>
              <a:gd name="T55" fmla="*/ 990307947 h 1155"/>
              <a:gd name="T56" fmla="*/ 346125212 w 1506"/>
              <a:gd name="T57" fmla="*/ 1068348667 h 1155"/>
              <a:gd name="T58" fmla="*/ 369596733 w 1506"/>
              <a:gd name="T59" fmla="*/ 1284978829 h 1155"/>
              <a:gd name="T60" fmla="*/ 339843697 w 1506"/>
              <a:gd name="T61" fmla="*/ 1101986428 h 1155"/>
              <a:gd name="T62" fmla="*/ 324636845 w 1506"/>
              <a:gd name="T63" fmla="*/ 1101986428 h 1155"/>
              <a:gd name="T64" fmla="*/ 320339056 w 1506"/>
              <a:gd name="T65" fmla="*/ 1111405975 h 1155"/>
              <a:gd name="T66" fmla="*/ 316041268 w 1506"/>
              <a:gd name="T67" fmla="*/ 1232503133 h 1155"/>
              <a:gd name="T68" fmla="*/ 312074388 w 1506"/>
              <a:gd name="T69" fmla="*/ 1528519375 h 1155"/>
              <a:gd name="T70" fmla="*/ 296867464 w 1506"/>
              <a:gd name="T71" fmla="*/ 1232503133 h 1155"/>
              <a:gd name="T72" fmla="*/ 284305008 w 1506"/>
              <a:gd name="T73" fmla="*/ 1249995418 h 1155"/>
              <a:gd name="T74" fmla="*/ 269098156 w 1506"/>
              <a:gd name="T75" fmla="*/ 1423567982 h 1155"/>
              <a:gd name="T76" fmla="*/ 269098156 w 1506"/>
              <a:gd name="T77" fmla="*/ 1284978829 h 1155"/>
              <a:gd name="T78" fmla="*/ 271412217 w 1506"/>
              <a:gd name="T79" fmla="*/ 1068348667 h 1155"/>
              <a:gd name="T80" fmla="*/ 249923849 w 1506"/>
              <a:gd name="T81" fmla="*/ 1154462124 h 1155"/>
              <a:gd name="T82" fmla="*/ 222154541 w 1506"/>
              <a:gd name="T83" fmla="*/ 1206937820 h 1155"/>
              <a:gd name="T84" fmla="*/ 202980809 w 1506"/>
              <a:gd name="T85" fmla="*/ 1224430395 h 1155"/>
              <a:gd name="T86" fmla="*/ 222154541 w 1506"/>
              <a:gd name="T87" fmla="*/ 1068348667 h 1155"/>
              <a:gd name="T88" fmla="*/ 181492442 w 1506"/>
              <a:gd name="T89" fmla="*/ 1189445534 h 1155"/>
              <a:gd name="T90" fmla="*/ 170913712 w 1506"/>
              <a:gd name="T91" fmla="*/ 1206937820 h 1155"/>
              <a:gd name="T92" fmla="*/ 204963962 w 1506"/>
              <a:gd name="T93" fmla="*/ 1041437994 h 1155"/>
              <a:gd name="T94" fmla="*/ 93886691 w 1506"/>
              <a:gd name="T95" fmla="*/ 1163880511 h 1155"/>
              <a:gd name="T96" fmla="*/ 132565638 w 1506"/>
              <a:gd name="T97" fmla="*/ 1058930279 h 1155"/>
              <a:gd name="T98" fmla="*/ 175211500 w 1506"/>
              <a:gd name="T99" fmla="*/ 963397274 h 1155"/>
              <a:gd name="T100" fmla="*/ 23471529 w 1506"/>
              <a:gd name="T101" fmla="*/ 955324537 h 1155"/>
              <a:gd name="T102" fmla="*/ 4297790 w 1506"/>
              <a:gd name="T103" fmla="*/ 928413864 h 1155"/>
              <a:gd name="T104" fmla="*/ 136863426 w 1506"/>
              <a:gd name="T105" fmla="*/ 850373144 h 1155"/>
              <a:gd name="T106" fmla="*/ 164632771 w 1506"/>
              <a:gd name="T107" fmla="*/ 772332425 h 1155"/>
              <a:gd name="T108" fmla="*/ 132565638 w 1506"/>
              <a:gd name="T109" fmla="*/ 686218968 h 1155"/>
              <a:gd name="T110" fmla="*/ 220171388 w 1506"/>
              <a:gd name="T111" fmla="*/ 754841300 h 1155"/>
              <a:gd name="T112" fmla="*/ 217857327 w 1506"/>
              <a:gd name="T113" fmla="*/ 616252147 h 1155"/>
              <a:gd name="T114" fmla="*/ 252237911 w 1506"/>
              <a:gd name="T115" fmla="*/ 590686978 h 1155"/>
              <a:gd name="T116" fmla="*/ 271412217 w 1506"/>
              <a:gd name="T117" fmla="*/ 468243301 h 1155"/>
              <a:gd name="T118" fmla="*/ 286288735 w 1506"/>
              <a:gd name="T119" fmla="*/ 581267431 h 1155"/>
              <a:gd name="T120" fmla="*/ 296867464 w 1506"/>
              <a:gd name="T121" fmla="*/ 555702408 h 1155"/>
              <a:gd name="T122" fmla="*/ 318355904 w 1506"/>
              <a:gd name="T123" fmla="*/ 390202581 h 1155"/>
              <a:gd name="T124" fmla="*/ 333231847 w 1506"/>
              <a:gd name="T125" fmla="*/ 269105641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pic>
        <p:nvPicPr>
          <p:cNvPr id="24" name="Image 1" descr="DSC03087.JPG"/>
          <p:cNvPicPr>
            <a:picLocks noChangeAspect="1"/>
          </p:cNvPicPr>
          <p:nvPr/>
        </p:nvPicPr>
        <p:blipFill>
          <a:blip r:embed="rId2" cstate="print"/>
          <a:srcRect/>
          <a:stretch>
            <a:fillRect/>
          </a:stretch>
        </p:blipFill>
        <p:spPr bwMode="auto">
          <a:xfrm>
            <a:off x="244055" y="1137618"/>
            <a:ext cx="4111922" cy="2751813"/>
          </a:xfrm>
          <a:prstGeom prst="rect">
            <a:avLst/>
          </a:prstGeom>
          <a:noFill/>
          <a:ln w="19050">
            <a:solidFill>
              <a:srgbClr val="FFFF00"/>
            </a:solidFill>
            <a:miter lim="800000"/>
            <a:headEnd/>
            <a:tailEnd/>
          </a:ln>
        </p:spPr>
      </p:pic>
      <p:pic>
        <p:nvPicPr>
          <p:cNvPr id="32" name="Picture 2" descr="http://t2.gstatic.com/images?q=tbn:ANd9GcQLq-Xk_hk1wD-wtm0ztTr_Xtrd2wBf1g3-un30elJUWXP83Nib"/>
          <p:cNvPicPr>
            <a:picLocks noChangeAspect="1" noChangeArrowheads="1"/>
          </p:cNvPicPr>
          <p:nvPr/>
        </p:nvPicPr>
        <p:blipFill>
          <a:blip r:embed="rId3" cstate="print"/>
          <a:srcRect/>
          <a:stretch>
            <a:fillRect/>
          </a:stretch>
        </p:blipFill>
        <p:spPr bwMode="auto">
          <a:xfrm>
            <a:off x="4905279" y="3429000"/>
            <a:ext cx="3910012" cy="2592387"/>
          </a:xfrm>
          <a:prstGeom prst="rect">
            <a:avLst/>
          </a:prstGeom>
          <a:noFill/>
          <a:ln w="19050">
            <a:solidFill>
              <a:srgbClr val="FFFF00"/>
            </a:solidFill>
            <a:miter lim="800000"/>
            <a:headEnd/>
            <a:tailEnd/>
          </a:ln>
        </p:spPr>
      </p:pic>
      <p:pic>
        <p:nvPicPr>
          <p:cNvPr id="34" name="Picture 4" descr="http://t3.gstatic.com/images?q=tbn:ANd9GcR7P2rOmOjcTS5OI_1Q3l9FHARQSxfM9yj6N4Yj3he0k2uqHDQU"/>
          <p:cNvPicPr>
            <a:picLocks noChangeAspect="1" noChangeArrowheads="1"/>
          </p:cNvPicPr>
          <p:nvPr/>
        </p:nvPicPr>
        <p:blipFill>
          <a:blip r:embed="rId4" cstate="print"/>
          <a:srcRect/>
          <a:stretch>
            <a:fillRect/>
          </a:stretch>
        </p:blipFill>
        <p:spPr bwMode="auto">
          <a:xfrm>
            <a:off x="6058149" y="1380683"/>
            <a:ext cx="1727894" cy="1729800"/>
          </a:xfrm>
          <a:prstGeom prst="rect">
            <a:avLst/>
          </a:prstGeom>
          <a:noFill/>
          <a:ln w="9525">
            <a:noFill/>
            <a:miter lim="800000"/>
            <a:headEnd/>
            <a:tailEnd/>
          </a:ln>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00" y="4023872"/>
            <a:ext cx="3059832" cy="2294874"/>
          </a:xfrm>
          <a:prstGeom prst="rect">
            <a:avLst/>
          </a:prstGeom>
          <a:ln w="19050">
            <a:solidFill>
              <a:srgbClr val="FFFF00"/>
            </a:solidFill>
          </a:ln>
        </p:spPr>
      </p:pic>
    </p:spTree>
    <p:extLst>
      <p:ext uri="{BB962C8B-B14F-4D97-AF65-F5344CB8AC3E}">
        <p14:creationId xmlns:p14="http://schemas.microsoft.com/office/powerpoint/2010/main" val="88313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Bouteilles de gaz…</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22</a:t>
            </a:fld>
            <a:endParaRPr lang="fr-FR" altLang="fr-FR"/>
          </a:p>
        </p:txBody>
      </p:sp>
      <p:pic>
        <p:nvPicPr>
          <p:cNvPr id="7" name="Picture 2" descr="C:\Users\LAURENT\Pictures\RCCI LOIRE\DSC00931.JPG"/>
          <p:cNvPicPr>
            <a:picLocks noChangeAspect="1" noChangeArrowheads="1"/>
          </p:cNvPicPr>
          <p:nvPr/>
        </p:nvPicPr>
        <p:blipFill>
          <a:blip r:embed="rId2" cstate="print"/>
          <a:srcRect/>
          <a:stretch>
            <a:fillRect/>
          </a:stretch>
        </p:blipFill>
        <p:spPr bwMode="auto">
          <a:xfrm>
            <a:off x="1187624" y="1196752"/>
            <a:ext cx="6985000" cy="4676775"/>
          </a:xfrm>
          <a:prstGeom prst="rect">
            <a:avLst/>
          </a:prstGeom>
          <a:noFill/>
          <a:ln w="19050">
            <a:solidFill>
              <a:srgbClr val="FFFF00"/>
            </a:solidFill>
            <a:miter lim="800000"/>
            <a:headEnd/>
            <a:tailEnd/>
          </a:ln>
        </p:spPr>
      </p:pic>
      <p:sp>
        <p:nvSpPr>
          <p:cNvPr id="11" name="Ellipse 10"/>
          <p:cNvSpPr/>
          <p:nvPr/>
        </p:nvSpPr>
        <p:spPr>
          <a:xfrm>
            <a:off x="2555776" y="422108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grpSp>
        <p:nvGrpSpPr>
          <p:cNvPr id="12" name="Group 218"/>
          <p:cNvGrpSpPr>
            <a:grpSpLocks/>
          </p:cNvGrpSpPr>
          <p:nvPr/>
        </p:nvGrpSpPr>
        <p:grpSpPr bwMode="auto">
          <a:xfrm rot="9382794" flipH="1">
            <a:off x="2770596" y="1306042"/>
            <a:ext cx="4783138" cy="4089400"/>
            <a:chOff x="1872" y="1991"/>
            <a:chExt cx="1680" cy="1309"/>
          </a:xfrm>
        </p:grpSpPr>
        <p:sp>
          <p:nvSpPr>
            <p:cNvPr id="13"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14"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15"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16" name="Freeform 205"/>
            <p:cNvSpPr>
              <a:spLocks/>
            </p:cNvSpPr>
            <p:nvPr/>
          </p:nvSpPr>
          <p:spPr bwMode="auto">
            <a:xfrm>
              <a:off x="2516" y="2383"/>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17"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18"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19"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20"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21"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22"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23"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24"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25"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26"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27"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sp>
        <p:nvSpPr>
          <p:cNvPr id="28" name="ZoneTexte 2"/>
          <p:cNvSpPr txBox="1">
            <a:spLocks noChangeArrowheads="1"/>
          </p:cNvSpPr>
          <p:nvPr/>
        </p:nvSpPr>
        <p:spPr bwMode="auto">
          <a:xfrm>
            <a:off x="357187" y="5906694"/>
            <a:ext cx="8429625" cy="369887"/>
          </a:xfrm>
          <a:prstGeom prst="rect">
            <a:avLst/>
          </a:prstGeom>
          <a:noFill/>
          <a:ln w="9525">
            <a:noFill/>
            <a:miter lim="800000"/>
            <a:headEnd/>
            <a:tailEnd/>
          </a:ln>
        </p:spPr>
        <p:txBody>
          <a:bodyPr wrap="none">
            <a:spAutoFit/>
          </a:bodyPr>
          <a:lstStyle/>
          <a:p>
            <a:pPr algn="ctr"/>
            <a:r>
              <a:rPr lang="fr-FR" i="1" dirty="0"/>
              <a:t>Explosion d’une bouteille de gaz 13 </a:t>
            </a:r>
            <a:r>
              <a:rPr lang="fr-FR" i="1" dirty="0" err="1"/>
              <a:t>kgs</a:t>
            </a:r>
            <a:r>
              <a:rPr lang="fr-FR" i="1" dirty="0"/>
              <a:t>: effet du BLEVE observé sur le bardage </a:t>
            </a:r>
          </a:p>
        </p:txBody>
      </p:sp>
    </p:spTree>
    <p:extLst>
      <p:ext uri="{BB962C8B-B14F-4D97-AF65-F5344CB8AC3E}">
        <p14:creationId xmlns:p14="http://schemas.microsoft.com/office/powerpoint/2010/main" val="7516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Les projections liées à l’explosion</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23</a:t>
            </a:fld>
            <a:endParaRPr lang="fr-FR" altLang="fr-FR"/>
          </a:p>
        </p:txBody>
      </p:sp>
      <p:pic>
        <p:nvPicPr>
          <p:cNvPr id="7" name="Picture 3" descr="Photo décès de craene 009"/>
          <p:cNvPicPr>
            <a:picLocks noChangeAspect="1" noChangeArrowheads="1"/>
          </p:cNvPicPr>
          <p:nvPr/>
        </p:nvPicPr>
        <p:blipFill>
          <a:blip r:embed="rId2" cstate="print"/>
          <a:srcRect/>
          <a:stretch>
            <a:fillRect/>
          </a:stretch>
        </p:blipFill>
        <p:spPr bwMode="auto">
          <a:xfrm>
            <a:off x="401638" y="1112044"/>
            <a:ext cx="3960812" cy="2633662"/>
          </a:xfrm>
          <a:prstGeom prst="rect">
            <a:avLst/>
          </a:prstGeom>
          <a:noFill/>
          <a:ln w="19050">
            <a:solidFill>
              <a:srgbClr val="FFFF00"/>
            </a:solidFill>
            <a:miter lim="800000"/>
            <a:headEnd/>
            <a:tailEnd/>
          </a:ln>
        </p:spPr>
      </p:pic>
      <p:sp>
        <p:nvSpPr>
          <p:cNvPr id="8" name="ZoneTexte 15"/>
          <p:cNvSpPr txBox="1">
            <a:spLocks noChangeArrowheads="1"/>
          </p:cNvSpPr>
          <p:nvPr/>
        </p:nvSpPr>
        <p:spPr bwMode="auto">
          <a:xfrm>
            <a:off x="1841500" y="1412776"/>
            <a:ext cx="1081088" cy="323850"/>
          </a:xfrm>
          <a:prstGeom prst="rect">
            <a:avLst/>
          </a:prstGeom>
          <a:solidFill>
            <a:schemeClr val="bg2"/>
          </a:solidFill>
          <a:ln w="19050">
            <a:solidFill>
              <a:srgbClr val="FF0000"/>
            </a:solidFill>
            <a:miter lim="800000"/>
            <a:headEnd/>
            <a:tailEnd/>
          </a:ln>
        </p:spPr>
        <p:txBody>
          <a:bodyPr>
            <a:spAutoFit/>
          </a:bodyPr>
          <a:lstStyle/>
          <a:p>
            <a:pPr algn="ctr"/>
            <a:r>
              <a:rPr lang="fr-FR" sz="1400">
                <a:latin typeface="Book Antiqua" pitchFamily="18" charset="0"/>
              </a:rPr>
              <a:t>Epicentre</a:t>
            </a:r>
          </a:p>
        </p:txBody>
      </p:sp>
      <p:sp>
        <p:nvSpPr>
          <p:cNvPr id="12" name="AutoShape 9"/>
          <p:cNvSpPr>
            <a:spLocks noChangeArrowheads="1"/>
          </p:cNvSpPr>
          <p:nvPr/>
        </p:nvSpPr>
        <p:spPr bwMode="auto">
          <a:xfrm>
            <a:off x="1187624" y="1801689"/>
            <a:ext cx="936625" cy="863600"/>
          </a:xfrm>
          <a:prstGeom prst="irregularSeal1">
            <a:avLst/>
          </a:prstGeom>
          <a:solidFill>
            <a:schemeClr val="accent1">
              <a:alpha val="0"/>
            </a:schemeClr>
          </a:solidFill>
          <a:ln w="28575">
            <a:solidFill>
              <a:srgbClr val="FFFF00"/>
            </a:solidFill>
            <a:miter lim="800000"/>
            <a:headEnd/>
            <a:tailEnd/>
          </a:ln>
        </p:spPr>
        <p:txBody>
          <a:bodyPr wrap="none" anchor="ctr"/>
          <a:lstStyle/>
          <a:p>
            <a:pPr algn="ctr"/>
            <a:endParaRPr lang="fr-FR">
              <a:latin typeface="Book Antiqua" pitchFamily="18" charset="0"/>
            </a:endParaRPr>
          </a:p>
        </p:txBody>
      </p:sp>
      <p:cxnSp>
        <p:nvCxnSpPr>
          <p:cNvPr id="13" name="Connecteur droit 12"/>
          <p:cNvCxnSpPr/>
          <p:nvPr/>
        </p:nvCxnSpPr>
        <p:spPr>
          <a:xfrm flipH="1">
            <a:off x="401638" y="2428875"/>
            <a:ext cx="785986" cy="3808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Flèche droite rayée 13"/>
          <p:cNvSpPr/>
          <p:nvPr/>
        </p:nvSpPr>
        <p:spPr>
          <a:xfrm rot="8401866">
            <a:off x="629540" y="2830484"/>
            <a:ext cx="692150" cy="16713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5" name="Flèche droite rayée 14"/>
          <p:cNvSpPr/>
          <p:nvPr/>
        </p:nvSpPr>
        <p:spPr>
          <a:xfrm rot="3531471" flipV="1">
            <a:off x="1883280" y="2826203"/>
            <a:ext cx="630237" cy="144462"/>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6" name="ZoneTexte 15"/>
          <p:cNvSpPr txBox="1">
            <a:spLocks noChangeArrowheads="1"/>
          </p:cNvSpPr>
          <p:nvPr/>
        </p:nvSpPr>
        <p:spPr bwMode="auto">
          <a:xfrm>
            <a:off x="1187624" y="3332162"/>
            <a:ext cx="2662237" cy="323850"/>
          </a:xfrm>
          <a:prstGeom prst="rect">
            <a:avLst/>
          </a:prstGeom>
          <a:solidFill>
            <a:schemeClr val="bg2"/>
          </a:solidFill>
          <a:ln w="19050">
            <a:solidFill>
              <a:srgbClr val="FF0000"/>
            </a:solidFill>
            <a:miter lim="800000"/>
            <a:headEnd/>
            <a:tailEnd/>
          </a:ln>
        </p:spPr>
        <p:txBody>
          <a:bodyPr>
            <a:spAutoFit/>
          </a:bodyPr>
          <a:lstStyle/>
          <a:p>
            <a:pPr algn="ctr"/>
            <a:r>
              <a:rPr lang="fr-FR" sz="1400">
                <a:latin typeface="Book Antiqua" pitchFamily="18" charset="0"/>
              </a:rPr>
              <a:t>Zone de projections principale</a:t>
            </a:r>
          </a:p>
        </p:txBody>
      </p:sp>
      <p:cxnSp>
        <p:nvCxnSpPr>
          <p:cNvPr id="17" name="Connecteur droit 16"/>
          <p:cNvCxnSpPr/>
          <p:nvPr/>
        </p:nvCxnSpPr>
        <p:spPr>
          <a:xfrm>
            <a:off x="3258603" y="2324099"/>
            <a:ext cx="1008063" cy="1008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6" descr="Photo décès de craene 024"/>
          <p:cNvPicPr>
            <a:picLocks noChangeAspect="1" noChangeArrowheads="1"/>
          </p:cNvPicPr>
          <p:nvPr/>
        </p:nvPicPr>
        <p:blipFill>
          <a:blip r:embed="rId3" cstate="print"/>
          <a:srcRect/>
          <a:stretch>
            <a:fillRect/>
          </a:stretch>
        </p:blipFill>
        <p:spPr bwMode="auto">
          <a:xfrm>
            <a:off x="794631" y="3930239"/>
            <a:ext cx="2779712" cy="1739900"/>
          </a:xfrm>
          <a:prstGeom prst="rect">
            <a:avLst/>
          </a:prstGeom>
          <a:noFill/>
          <a:ln w="19050">
            <a:solidFill>
              <a:srgbClr val="FFFF00"/>
            </a:solidFill>
            <a:miter lim="800000"/>
            <a:headEnd/>
            <a:tailEnd/>
          </a:ln>
        </p:spPr>
      </p:pic>
      <p:sp>
        <p:nvSpPr>
          <p:cNvPr id="19" name="ZoneTexte 19"/>
          <p:cNvSpPr txBox="1">
            <a:spLocks noChangeArrowheads="1"/>
          </p:cNvSpPr>
          <p:nvPr/>
        </p:nvSpPr>
        <p:spPr bwMode="auto">
          <a:xfrm>
            <a:off x="3762634" y="4235200"/>
            <a:ext cx="5328592" cy="1384995"/>
          </a:xfrm>
          <a:prstGeom prst="rect">
            <a:avLst/>
          </a:prstGeom>
          <a:noFill/>
          <a:ln w="9525">
            <a:noFill/>
            <a:miter lim="800000"/>
            <a:headEnd/>
            <a:tailEnd/>
          </a:ln>
        </p:spPr>
        <p:txBody>
          <a:bodyPr wrap="square">
            <a:spAutoFit/>
          </a:bodyPr>
          <a:lstStyle/>
          <a:p>
            <a:pPr algn="ctr"/>
            <a:r>
              <a:rPr lang="fr-FR" sz="1400" b="1" dirty="0">
                <a:solidFill>
                  <a:srgbClr val="FF0000"/>
                </a:solidFill>
                <a:latin typeface="Book Antiqua" pitchFamily="18" charset="0"/>
              </a:rPr>
              <a:t>Cause de l’explosion : </a:t>
            </a:r>
            <a:r>
              <a:rPr lang="fr-FR" sz="1400" b="1" dirty="0">
                <a:latin typeface="Book Antiqua" pitchFamily="18" charset="0"/>
              </a:rPr>
              <a:t>fuite sur un chalumeau dans un volume clos compris entre les limites inférieures et supérieures d’explosivité.</a:t>
            </a:r>
          </a:p>
          <a:p>
            <a:pPr algn="ctr"/>
            <a:endParaRPr lang="fr-FR" sz="1400" b="1" dirty="0">
              <a:latin typeface="Book Antiqua" pitchFamily="18" charset="0"/>
            </a:endParaRPr>
          </a:p>
          <a:p>
            <a:pPr algn="ctr"/>
            <a:r>
              <a:rPr lang="fr-FR" sz="1400" b="1" dirty="0">
                <a:solidFill>
                  <a:srgbClr val="FF0000"/>
                </a:solidFill>
                <a:latin typeface="Book Antiqua" pitchFamily="18" charset="0"/>
              </a:rPr>
              <a:t>     Source de chaleur : </a:t>
            </a:r>
            <a:r>
              <a:rPr lang="fr-FR" sz="1400" b="1" dirty="0">
                <a:latin typeface="Book Antiqua" pitchFamily="18" charset="0"/>
              </a:rPr>
              <a:t>le déclenchement de l’ouverture centralisée. </a:t>
            </a:r>
          </a:p>
        </p:txBody>
      </p:sp>
      <p:sp>
        <p:nvSpPr>
          <p:cNvPr id="20" name="ZoneTexte 147"/>
          <p:cNvSpPr txBox="1">
            <a:spLocks noChangeArrowheads="1"/>
          </p:cNvSpPr>
          <p:nvPr/>
        </p:nvSpPr>
        <p:spPr bwMode="auto">
          <a:xfrm>
            <a:off x="4732337" y="1038225"/>
            <a:ext cx="1069975" cy="368300"/>
          </a:xfrm>
          <a:prstGeom prst="rect">
            <a:avLst/>
          </a:prstGeom>
          <a:noFill/>
          <a:ln w="9525">
            <a:noFill/>
            <a:miter lim="800000"/>
            <a:headEnd/>
            <a:tailEnd/>
          </a:ln>
        </p:spPr>
        <p:txBody>
          <a:bodyPr wrap="none">
            <a:spAutoFit/>
          </a:bodyPr>
          <a:lstStyle/>
          <a:p>
            <a:pPr algn="ctr"/>
            <a:r>
              <a:rPr lang="fr-FR" b="1" dirty="0"/>
              <a:t>Schéma</a:t>
            </a:r>
          </a:p>
        </p:txBody>
      </p:sp>
      <p:sp>
        <p:nvSpPr>
          <p:cNvPr id="21" name="ZoneTexte 15"/>
          <p:cNvSpPr txBox="1">
            <a:spLocks noChangeArrowheads="1"/>
          </p:cNvSpPr>
          <p:nvPr/>
        </p:nvSpPr>
        <p:spPr bwMode="auto">
          <a:xfrm>
            <a:off x="4791074" y="1412776"/>
            <a:ext cx="1081087" cy="323850"/>
          </a:xfrm>
          <a:prstGeom prst="rect">
            <a:avLst/>
          </a:prstGeom>
          <a:solidFill>
            <a:schemeClr val="bg2"/>
          </a:solidFill>
          <a:ln w="19050">
            <a:solidFill>
              <a:srgbClr val="FF0000"/>
            </a:solidFill>
            <a:miter lim="800000"/>
            <a:headEnd/>
            <a:tailEnd/>
          </a:ln>
        </p:spPr>
        <p:txBody>
          <a:bodyPr>
            <a:spAutoFit/>
          </a:bodyPr>
          <a:lstStyle/>
          <a:p>
            <a:pPr algn="ctr"/>
            <a:r>
              <a:rPr lang="fr-FR" sz="1400">
                <a:latin typeface="Book Antiqua" pitchFamily="18" charset="0"/>
              </a:rPr>
              <a:t>Epicentre</a:t>
            </a:r>
          </a:p>
        </p:txBody>
      </p:sp>
      <p:grpSp>
        <p:nvGrpSpPr>
          <p:cNvPr id="22" name="Group 10"/>
          <p:cNvGrpSpPr>
            <a:grpSpLocks/>
          </p:cNvGrpSpPr>
          <p:nvPr/>
        </p:nvGrpSpPr>
        <p:grpSpPr bwMode="auto">
          <a:xfrm rot="5400000">
            <a:off x="5060850" y="2000868"/>
            <a:ext cx="817563" cy="1152525"/>
            <a:chOff x="2688" y="2352"/>
            <a:chExt cx="384" cy="548"/>
          </a:xfrm>
        </p:grpSpPr>
        <p:sp>
          <p:nvSpPr>
            <p:cNvPr id="23" name="Freeform 11"/>
            <p:cNvSpPr>
              <a:spLocks/>
            </p:cNvSpPr>
            <p:nvPr/>
          </p:nvSpPr>
          <p:spPr bwMode="auto">
            <a:xfrm>
              <a:off x="2727" y="2352"/>
              <a:ext cx="247" cy="77"/>
            </a:xfrm>
            <a:custGeom>
              <a:avLst/>
              <a:gdLst>
                <a:gd name="T0" fmla="*/ 2 w 325"/>
                <a:gd name="T1" fmla="*/ 0 h 101"/>
                <a:gd name="T2" fmla="*/ 9 w 325"/>
                <a:gd name="T3" fmla="*/ 0 h 101"/>
                <a:gd name="T4" fmla="*/ 9 w 325"/>
                <a:gd name="T5" fmla="*/ 0 h 101"/>
                <a:gd name="T6" fmla="*/ 9 w 325"/>
                <a:gd name="T7" fmla="*/ 1 h 101"/>
                <a:gd name="T8" fmla="*/ 9 w 325"/>
                <a:gd name="T9" fmla="*/ 1 h 101"/>
                <a:gd name="T10" fmla="*/ 9 w 325"/>
                <a:gd name="T11" fmla="*/ 2 h 101"/>
                <a:gd name="T12" fmla="*/ 9 w 325"/>
                <a:gd name="T13" fmla="*/ 2 h 101"/>
                <a:gd name="T14" fmla="*/ 9 w 325"/>
                <a:gd name="T15" fmla="*/ 2 h 101"/>
                <a:gd name="T16" fmla="*/ 9 w 325"/>
                <a:gd name="T17" fmla="*/ 2 h 101"/>
                <a:gd name="T18" fmla="*/ 9 w 325"/>
                <a:gd name="T19" fmla="*/ 2 h 101"/>
                <a:gd name="T20" fmla="*/ 9 w 325"/>
                <a:gd name="T21" fmla="*/ 3 h 101"/>
                <a:gd name="T22" fmla="*/ 9 w 325"/>
                <a:gd name="T23" fmla="*/ 3 h 101"/>
                <a:gd name="T24" fmla="*/ 9 w 325"/>
                <a:gd name="T25" fmla="*/ 3 h 101"/>
                <a:gd name="T26" fmla="*/ 9 w 325"/>
                <a:gd name="T27" fmla="*/ 3 h 101"/>
                <a:gd name="T28" fmla="*/ 9 w 325"/>
                <a:gd name="T29" fmla="*/ 3 h 101"/>
                <a:gd name="T30" fmla="*/ 9 w 325"/>
                <a:gd name="T31" fmla="*/ 3 h 101"/>
                <a:gd name="T32" fmla="*/ 9 w 325"/>
                <a:gd name="T33" fmla="*/ 3 h 101"/>
                <a:gd name="T34" fmla="*/ 9 w 325"/>
                <a:gd name="T35" fmla="*/ 3 h 101"/>
                <a:gd name="T36" fmla="*/ 9 w 325"/>
                <a:gd name="T37" fmla="*/ 3 h 101"/>
                <a:gd name="T38" fmla="*/ 2 w 325"/>
                <a:gd name="T39" fmla="*/ 3 h 101"/>
                <a:gd name="T40" fmla="*/ 2 w 325"/>
                <a:gd name="T41" fmla="*/ 3 h 101"/>
                <a:gd name="T42" fmla="*/ 2 w 325"/>
                <a:gd name="T43" fmla="*/ 3 h 101"/>
                <a:gd name="T44" fmla="*/ 2 w 325"/>
                <a:gd name="T45" fmla="*/ 3 h 101"/>
                <a:gd name="T46" fmla="*/ 2 w 325"/>
                <a:gd name="T47" fmla="*/ 3 h 101"/>
                <a:gd name="T48" fmla="*/ 1 w 325"/>
                <a:gd name="T49" fmla="*/ 3 h 101"/>
                <a:gd name="T50" fmla="*/ 1 w 325"/>
                <a:gd name="T51" fmla="*/ 3 h 101"/>
                <a:gd name="T52" fmla="*/ 0 w 325"/>
                <a:gd name="T53" fmla="*/ 3 h 101"/>
                <a:gd name="T54" fmla="*/ 0 w 325"/>
                <a:gd name="T55" fmla="*/ 3 h 101"/>
                <a:gd name="T56" fmla="*/ 0 w 325"/>
                <a:gd name="T57" fmla="*/ 2 h 101"/>
                <a:gd name="T58" fmla="*/ 0 w 325"/>
                <a:gd name="T59" fmla="*/ 2 h 101"/>
                <a:gd name="T60" fmla="*/ 1 w 325"/>
                <a:gd name="T61" fmla="*/ 2 h 101"/>
                <a:gd name="T62" fmla="*/ 1 w 325"/>
                <a:gd name="T63" fmla="*/ 2 h 101"/>
                <a:gd name="T64" fmla="*/ 2 w 325"/>
                <a:gd name="T65" fmla="*/ 2 h 101"/>
                <a:gd name="T66" fmla="*/ 2 w 325"/>
                <a:gd name="T67" fmla="*/ 1 h 101"/>
                <a:gd name="T68" fmla="*/ 2 w 325"/>
                <a:gd name="T69" fmla="*/ 1 h 101"/>
                <a:gd name="T70" fmla="*/ 2 w 325"/>
                <a:gd name="T71" fmla="*/ 0 h 101"/>
                <a:gd name="T72" fmla="*/ 2 w 325"/>
                <a:gd name="T73" fmla="*/ 0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5"/>
                <a:gd name="T112" fmla="*/ 0 h 101"/>
                <a:gd name="T113" fmla="*/ 325 w 325"/>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5" h="101">
                  <a:moveTo>
                    <a:pt x="9" y="0"/>
                  </a:moveTo>
                  <a:lnTo>
                    <a:pt x="316" y="0"/>
                  </a:lnTo>
                  <a:lnTo>
                    <a:pt x="317" y="0"/>
                  </a:lnTo>
                  <a:lnTo>
                    <a:pt x="320" y="1"/>
                  </a:lnTo>
                  <a:lnTo>
                    <a:pt x="321" y="1"/>
                  </a:lnTo>
                  <a:lnTo>
                    <a:pt x="322" y="3"/>
                  </a:lnTo>
                  <a:lnTo>
                    <a:pt x="324" y="4"/>
                  </a:lnTo>
                  <a:lnTo>
                    <a:pt x="324" y="5"/>
                  </a:lnTo>
                  <a:lnTo>
                    <a:pt x="325" y="8"/>
                  </a:lnTo>
                  <a:lnTo>
                    <a:pt x="325" y="9"/>
                  </a:lnTo>
                  <a:lnTo>
                    <a:pt x="325" y="92"/>
                  </a:lnTo>
                  <a:lnTo>
                    <a:pt x="325" y="94"/>
                  </a:lnTo>
                  <a:lnTo>
                    <a:pt x="324" y="96"/>
                  </a:lnTo>
                  <a:lnTo>
                    <a:pt x="324" y="97"/>
                  </a:lnTo>
                  <a:lnTo>
                    <a:pt x="322" y="99"/>
                  </a:lnTo>
                  <a:lnTo>
                    <a:pt x="321" y="100"/>
                  </a:lnTo>
                  <a:lnTo>
                    <a:pt x="320" y="100"/>
                  </a:lnTo>
                  <a:lnTo>
                    <a:pt x="317" y="101"/>
                  </a:lnTo>
                  <a:lnTo>
                    <a:pt x="316" y="101"/>
                  </a:lnTo>
                  <a:lnTo>
                    <a:pt x="9" y="101"/>
                  </a:lnTo>
                  <a:lnTo>
                    <a:pt x="8" y="101"/>
                  </a:lnTo>
                  <a:lnTo>
                    <a:pt x="5" y="100"/>
                  </a:lnTo>
                  <a:lnTo>
                    <a:pt x="4" y="100"/>
                  </a:lnTo>
                  <a:lnTo>
                    <a:pt x="3" y="99"/>
                  </a:lnTo>
                  <a:lnTo>
                    <a:pt x="1" y="97"/>
                  </a:lnTo>
                  <a:lnTo>
                    <a:pt x="1" y="96"/>
                  </a:lnTo>
                  <a:lnTo>
                    <a:pt x="0" y="94"/>
                  </a:lnTo>
                  <a:lnTo>
                    <a:pt x="0" y="92"/>
                  </a:lnTo>
                  <a:lnTo>
                    <a:pt x="0" y="9"/>
                  </a:lnTo>
                  <a:lnTo>
                    <a:pt x="0" y="8"/>
                  </a:lnTo>
                  <a:lnTo>
                    <a:pt x="1" y="5"/>
                  </a:lnTo>
                  <a:lnTo>
                    <a:pt x="1" y="4"/>
                  </a:lnTo>
                  <a:lnTo>
                    <a:pt x="3" y="3"/>
                  </a:lnTo>
                  <a:lnTo>
                    <a:pt x="4" y="1"/>
                  </a:lnTo>
                  <a:lnTo>
                    <a:pt x="5" y="1"/>
                  </a:lnTo>
                  <a:lnTo>
                    <a:pt x="8" y="0"/>
                  </a:lnTo>
                  <a:lnTo>
                    <a:pt x="9" y="0"/>
                  </a:lnTo>
                  <a:close/>
                </a:path>
              </a:pathLst>
            </a:custGeom>
            <a:solidFill>
              <a:srgbClr val="000000"/>
            </a:solidFill>
            <a:ln w="9525">
              <a:noFill/>
              <a:round/>
              <a:headEnd/>
              <a:tailEnd/>
            </a:ln>
          </p:spPr>
          <p:txBody>
            <a:bodyPr/>
            <a:lstStyle/>
            <a:p>
              <a:endParaRPr lang="fr-FR"/>
            </a:p>
          </p:txBody>
        </p:sp>
        <p:sp>
          <p:nvSpPr>
            <p:cNvPr id="24" name="Rectangle 12"/>
            <p:cNvSpPr>
              <a:spLocks noChangeArrowheads="1"/>
            </p:cNvSpPr>
            <p:nvPr/>
          </p:nvSpPr>
          <p:spPr bwMode="auto">
            <a:xfrm>
              <a:off x="2727" y="2510"/>
              <a:ext cx="247" cy="220"/>
            </a:xfrm>
            <a:prstGeom prst="rect">
              <a:avLst/>
            </a:prstGeom>
            <a:solidFill>
              <a:srgbClr val="000000"/>
            </a:solidFill>
            <a:ln w="9525">
              <a:noFill/>
              <a:miter lim="800000"/>
              <a:headEnd/>
              <a:tailEnd/>
            </a:ln>
          </p:spPr>
          <p:txBody>
            <a:bodyPr/>
            <a:lstStyle/>
            <a:p>
              <a:pPr algn="ctr"/>
              <a:endParaRPr lang="fr-FR">
                <a:latin typeface="Book Antiqua" pitchFamily="18" charset="0"/>
              </a:endParaRPr>
            </a:p>
          </p:txBody>
        </p:sp>
        <p:sp>
          <p:nvSpPr>
            <p:cNvPr id="25" name="Rectangle 13"/>
            <p:cNvSpPr>
              <a:spLocks noChangeArrowheads="1"/>
            </p:cNvSpPr>
            <p:nvPr/>
          </p:nvSpPr>
          <p:spPr bwMode="auto">
            <a:xfrm>
              <a:off x="2723" y="2711"/>
              <a:ext cx="22" cy="91"/>
            </a:xfrm>
            <a:prstGeom prst="rect">
              <a:avLst/>
            </a:prstGeom>
            <a:solidFill>
              <a:srgbClr val="000000"/>
            </a:solidFill>
            <a:ln w="9525">
              <a:noFill/>
              <a:miter lim="800000"/>
              <a:headEnd/>
              <a:tailEnd/>
            </a:ln>
          </p:spPr>
          <p:txBody>
            <a:bodyPr/>
            <a:lstStyle/>
            <a:p>
              <a:pPr algn="ctr"/>
              <a:endParaRPr lang="fr-FR">
                <a:latin typeface="Book Antiqua" pitchFamily="18" charset="0"/>
              </a:endParaRPr>
            </a:p>
          </p:txBody>
        </p:sp>
        <p:sp>
          <p:nvSpPr>
            <p:cNvPr id="26" name="Rectangle 14"/>
            <p:cNvSpPr>
              <a:spLocks noChangeArrowheads="1"/>
            </p:cNvSpPr>
            <p:nvPr/>
          </p:nvSpPr>
          <p:spPr bwMode="auto">
            <a:xfrm>
              <a:off x="2957" y="2711"/>
              <a:ext cx="21" cy="91"/>
            </a:xfrm>
            <a:prstGeom prst="rect">
              <a:avLst/>
            </a:prstGeom>
            <a:solidFill>
              <a:srgbClr val="000000"/>
            </a:solidFill>
            <a:ln w="9525">
              <a:noFill/>
              <a:miter lim="800000"/>
              <a:headEnd/>
              <a:tailEnd/>
            </a:ln>
          </p:spPr>
          <p:txBody>
            <a:bodyPr/>
            <a:lstStyle/>
            <a:p>
              <a:pPr algn="ctr"/>
              <a:endParaRPr lang="fr-FR">
                <a:latin typeface="Book Antiqua" pitchFamily="18" charset="0"/>
              </a:endParaRPr>
            </a:p>
          </p:txBody>
        </p:sp>
        <p:sp>
          <p:nvSpPr>
            <p:cNvPr id="27" name="Rectangle 15"/>
            <p:cNvSpPr>
              <a:spLocks noChangeArrowheads="1"/>
            </p:cNvSpPr>
            <p:nvPr/>
          </p:nvSpPr>
          <p:spPr bwMode="auto">
            <a:xfrm>
              <a:off x="2723" y="2415"/>
              <a:ext cx="22" cy="91"/>
            </a:xfrm>
            <a:prstGeom prst="rect">
              <a:avLst/>
            </a:prstGeom>
            <a:solidFill>
              <a:srgbClr val="000000"/>
            </a:solidFill>
            <a:ln w="9525">
              <a:noFill/>
              <a:miter lim="800000"/>
              <a:headEnd/>
              <a:tailEnd/>
            </a:ln>
          </p:spPr>
          <p:txBody>
            <a:bodyPr/>
            <a:lstStyle/>
            <a:p>
              <a:pPr algn="ctr"/>
              <a:endParaRPr lang="fr-FR">
                <a:latin typeface="Book Antiqua" pitchFamily="18" charset="0"/>
              </a:endParaRPr>
            </a:p>
          </p:txBody>
        </p:sp>
        <p:sp>
          <p:nvSpPr>
            <p:cNvPr id="28" name="Rectangle 16"/>
            <p:cNvSpPr>
              <a:spLocks noChangeArrowheads="1"/>
            </p:cNvSpPr>
            <p:nvPr/>
          </p:nvSpPr>
          <p:spPr bwMode="auto">
            <a:xfrm>
              <a:off x="2957" y="2415"/>
              <a:ext cx="21" cy="91"/>
            </a:xfrm>
            <a:prstGeom prst="rect">
              <a:avLst/>
            </a:prstGeom>
            <a:solidFill>
              <a:srgbClr val="000000"/>
            </a:solidFill>
            <a:ln w="9525">
              <a:noFill/>
              <a:miter lim="800000"/>
              <a:headEnd/>
              <a:tailEnd/>
            </a:ln>
          </p:spPr>
          <p:txBody>
            <a:bodyPr/>
            <a:lstStyle/>
            <a:p>
              <a:pPr algn="ctr"/>
              <a:endParaRPr lang="fr-FR">
                <a:latin typeface="Book Antiqua" pitchFamily="18" charset="0"/>
              </a:endParaRPr>
            </a:p>
          </p:txBody>
        </p:sp>
        <p:sp>
          <p:nvSpPr>
            <p:cNvPr id="29" name="Freeform 17"/>
            <p:cNvSpPr>
              <a:spLocks/>
            </p:cNvSpPr>
            <p:nvPr/>
          </p:nvSpPr>
          <p:spPr bwMode="auto">
            <a:xfrm>
              <a:off x="2726" y="2796"/>
              <a:ext cx="251" cy="79"/>
            </a:xfrm>
            <a:custGeom>
              <a:avLst/>
              <a:gdLst>
                <a:gd name="T0" fmla="*/ 2 w 332"/>
                <a:gd name="T1" fmla="*/ 0 h 105"/>
                <a:gd name="T2" fmla="*/ 8 w 332"/>
                <a:gd name="T3" fmla="*/ 0 h 105"/>
                <a:gd name="T4" fmla="*/ 8 w 332"/>
                <a:gd name="T5" fmla="*/ 1 h 105"/>
                <a:gd name="T6" fmla="*/ 8 w 332"/>
                <a:gd name="T7" fmla="*/ 1 h 105"/>
                <a:gd name="T8" fmla="*/ 8 w 332"/>
                <a:gd name="T9" fmla="*/ 2 h 105"/>
                <a:gd name="T10" fmla="*/ 8 w 332"/>
                <a:gd name="T11" fmla="*/ 2 h 105"/>
                <a:gd name="T12" fmla="*/ 8 w 332"/>
                <a:gd name="T13" fmla="*/ 2 h 105"/>
                <a:gd name="T14" fmla="*/ 8 w 332"/>
                <a:gd name="T15" fmla="*/ 2 h 105"/>
                <a:gd name="T16" fmla="*/ 8 w 332"/>
                <a:gd name="T17" fmla="*/ 2 h 105"/>
                <a:gd name="T18" fmla="*/ 8 w 332"/>
                <a:gd name="T19" fmla="*/ 2 h 105"/>
                <a:gd name="T20" fmla="*/ 8 w 332"/>
                <a:gd name="T21" fmla="*/ 2 h 105"/>
                <a:gd name="T22" fmla="*/ 8 w 332"/>
                <a:gd name="T23" fmla="*/ 2 h 105"/>
                <a:gd name="T24" fmla="*/ 8 w 332"/>
                <a:gd name="T25" fmla="*/ 2 h 105"/>
                <a:gd name="T26" fmla="*/ 8 w 332"/>
                <a:gd name="T27" fmla="*/ 2 h 105"/>
                <a:gd name="T28" fmla="*/ 8 w 332"/>
                <a:gd name="T29" fmla="*/ 2 h 105"/>
                <a:gd name="T30" fmla="*/ 8 w 332"/>
                <a:gd name="T31" fmla="*/ 2 h 105"/>
                <a:gd name="T32" fmla="*/ 8 w 332"/>
                <a:gd name="T33" fmla="*/ 3 h 105"/>
                <a:gd name="T34" fmla="*/ 8 w 332"/>
                <a:gd name="T35" fmla="*/ 3 h 105"/>
                <a:gd name="T36" fmla="*/ 8 w 332"/>
                <a:gd name="T37" fmla="*/ 3 h 105"/>
                <a:gd name="T38" fmla="*/ 8 w 332"/>
                <a:gd name="T39" fmla="*/ 3 h 105"/>
                <a:gd name="T40" fmla="*/ 6 w 332"/>
                <a:gd name="T41" fmla="*/ 3 h 105"/>
                <a:gd name="T42" fmla="*/ 6 w 332"/>
                <a:gd name="T43" fmla="*/ 3 h 105"/>
                <a:gd name="T44" fmla="*/ 6 w 332"/>
                <a:gd name="T45" fmla="*/ 3 h 105"/>
                <a:gd name="T46" fmla="*/ 6 w 332"/>
                <a:gd name="T47" fmla="*/ 3 h 105"/>
                <a:gd name="T48" fmla="*/ 5 w 332"/>
                <a:gd name="T49" fmla="*/ 3 h 105"/>
                <a:gd name="T50" fmla="*/ 5 w 332"/>
                <a:gd name="T51" fmla="*/ 3 h 105"/>
                <a:gd name="T52" fmla="*/ 5 w 332"/>
                <a:gd name="T53" fmla="*/ 3 h 105"/>
                <a:gd name="T54" fmla="*/ 4 w 332"/>
                <a:gd name="T55" fmla="*/ 3 h 105"/>
                <a:gd name="T56" fmla="*/ 4 w 332"/>
                <a:gd name="T57" fmla="*/ 3 h 105"/>
                <a:gd name="T58" fmla="*/ 4 w 332"/>
                <a:gd name="T59" fmla="*/ 3 h 105"/>
                <a:gd name="T60" fmla="*/ 3 w 332"/>
                <a:gd name="T61" fmla="*/ 3 h 105"/>
                <a:gd name="T62" fmla="*/ 3 w 332"/>
                <a:gd name="T63" fmla="*/ 3 h 105"/>
                <a:gd name="T64" fmla="*/ 2 w 332"/>
                <a:gd name="T65" fmla="*/ 3 h 105"/>
                <a:gd name="T66" fmla="*/ 2 w 332"/>
                <a:gd name="T67" fmla="*/ 3 h 105"/>
                <a:gd name="T68" fmla="*/ 2 w 332"/>
                <a:gd name="T69" fmla="*/ 3 h 105"/>
                <a:gd name="T70" fmla="*/ 2 w 332"/>
                <a:gd name="T71" fmla="*/ 3 h 105"/>
                <a:gd name="T72" fmla="*/ 2 w 332"/>
                <a:gd name="T73" fmla="*/ 3 h 105"/>
                <a:gd name="T74" fmla="*/ 2 w 332"/>
                <a:gd name="T75" fmla="*/ 2 h 105"/>
                <a:gd name="T76" fmla="*/ 2 w 332"/>
                <a:gd name="T77" fmla="*/ 2 h 105"/>
                <a:gd name="T78" fmla="*/ 2 w 332"/>
                <a:gd name="T79" fmla="*/ 2 h 105"/>
                <a:gd name="T80" fmla="*/ 2 w 332"/>
                <a:gd name="T81" fmla="*/ 2 h 105"/>
                <a:gd name="T82" fmla="*/ 0 w 332"/>
                <a:gd name="T83" fmla="*/ 2 h 105"/>
                <a:gd name="T84" fmla="*/ 0 w 332"/>
                <a:gd name="T85" fmla="*/ 2 h 105"/>
                <a:gd name="T86" fmla="*/ 0 w 332"/>
                <a:gd name="T87" fmla="*/ 2 h 105"/>
                <a:gd name="T88" fmla="*/ 0 w 332"/>
                <a:gd name="T89" fmla="*/ 2 h 105"/>
                <a:gd name="T90" fmla="*/ 0 w 332"/>
                <a:gd name="T91" fmla="*/ 2 h 105"/>
                <a:gd name="T92" fmla="*/ 1 w 332"/>
                <a:gd name="T93" fmla="*/ 2 h 105"/>
                <a:gd name="T94" fmla="*/ 2 w 332"/>
                <a:gd name="T95" fmla="*/ 2 h 105"/>
                <a:gd name="T96" fmla="*/ 2 w 332"/>
                <a:gd name="T97" fmla="*/ 2 h 105"/>
                <a:gd name="T98" fmla="*/ 2 w 332"/>
                <a:gd name="T99" fmla="*/ 1 h 105"/>
                <a:gd name="T100" fmla="*/ 2 w 332"/>
                <a:gd name="T101" fmla="*/ 1 h 105"/>
                <a:gd name="T102" fmla="*/ 2 w 332"/>
                <a:gd name="T103" fmla="*/ 0 h 1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2"/>
                <a:gd name="T157" fmla="*/ 0 h 105"/>
                <a:gd name="T158" fmla="*/ 332 w 332"/>
                <a:gd name="T159" fmla="*/ 105 h 1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2" h="105">
                  <a:moveTo>
                    <a:pt x="13" y="0"/>
                  </a:moveTo>
                  <a:lnTo>
                    <a:pt x="318" y="0"/>
                  </a:lnTo>
                  <a:lnTo>
                    <a:pt x="322" y="1"/>
                  </a:lnTo>
                  <a:lnTo>
                    <a:pt x="324" y="1"/>
                  </a:lnTo>
                  <a:lnTo>
                    <a:pt x="326" y="4"/>
                  </a:lnTo>
                  <a:lnTo>
                    <a:pt x="328" y="6"/>
                  </a:lnTo>
                  <a:lnTo>
                    <a:pt x="330" y="9"/>
                  </a:lnTo>
                  <a:lnTo>
                    <a:pt x="331" y="11"/>
                  </a:lnTo>
                  <a:lnTo>
                    <a:pt x="332" y="15"/>
                  </a:lnTo>
                  <a:lnTo>
                    <a:pt x="332" y="19"/>
                  </a:lnTo>
                  <a:lnTo>
                    <a:pt x="332" y="62"/>
                  </a:lnTo>
                  <a:lnTo>
                    <a:pt x="331" y="67"/>
                  </a:lnTo>
                  <a:lnTo>
                    <a:pt x="328" y="73"/>
                  </a:lnTo>
                  <a:lnTo>
                    <a:pt x="324" y="76"/>
                  </a:lnTo>
                  <a:lnTo>
                    <a:pt x="318" y="80"/>
                  </a:lnTo>
                  <a:lnTo>
                    <a:pt x="310" y="84"/>
                  </a:lnTo>
                  <a:lnTo>
                    <a:pt x="301" y="88"/>
                  </a:lnTo>
                  <a:lnTo>
                    <a:pt x="292" y="91"/>
                  </a:lnTo>
                  <a:lnTo>
                    <a:pt x="280" y="95"/>
                  </a:lnTo>
                  <a:lnTo>
                    <a:pt x="268" y="97"/>
                  </a:lnTo>
                  <a:lnTo>
                    <a:pt x="255" y="99"/>
                  </a:lnTo>
                  <a:lnTo>
                    <a:pt x="241" y="101"/>
                  </a:lnTo>
                  <a:lnTo>
                    <a:pt x="227" y="102"/>
                  </a:lnTo>
                  <a:lnTo>
                    <a:pt x="213" y="104"/>
                  </a:lnTo>
                  <a:lnTo>
                    <a:pt x="197" y="104"/>
                  </a:lnTo>
                  <a:lnTo>
                    <a:pt x="181" y="105"/>
                  </a:lnTo>
                  <a:lnTo>
                    <a:pt x="166" y="105"/>
                  </a:lnTo>
                  <a:lnTo>
                    <a:pt x="150" y="105"/>
                  </a:lnTo>
                  <a:lnTo>
                    <a:pt x="135" y="105"/>
                  </a:lnTo>
                  <a:lnTo>
                    <a:pt x="119" y="104"/>
                  </a:lnTo>
                  <a:lnTo>
                    <a:pt x="105" y="102"/>
                  </a:lnTo>
                  <a:lnTo>
                    <a:pt x="91" y="101"/>
                  </a:lnTo>
                  <a:lnTo>
                    <a:pt x="76" y="99"/>
                  </a:lnTo>
                  <a:lnTo>
                    <a:pt x="63" y="97"/>
                  </a:lnTo>
                  <a:lnTo>
                    <a:pt x="52" y="95"/>
                  </a:lnTo>
                  <a:lnTo>
                    <a:pt x="40" y="92"/>
                  </a:lnTo>
                  <a:lnTo>
                    <a:pt x="29" y="88"/>
                  </a:lnTo>
                  <a:lnTo>
                    <a:pt x="20" y="86"/>
                  </a:lnTo>
                  <a:lnTo>
                    <a:pt x="14" y="82"/>
                  </a:lnTo>
                  <a:lnTo>
                    <a:pt x="7" y="76"/>
                  </a:lnTo>
                  <a:lnTo>
                    <a:pt x="2" y="73"/>
                  </a:lnTo>
                  <a:lnTo>
                    <a:pt x="0" y="67"/>
                  </a:lnTo>
                  <a:lnTo>
                    <a:pt x="0" y="62"/>
                  </a:lnTo>
                  <a:lnTo>
                    <a:pt x="0" y="19"/>
                  </a:lnTo>
                  <a:lnTo>
                    <a:pt x="0" y="15"/>
                  </a:lnTo>
                  <a:lnTo>
                    <a:pt x="0" y="11"/>
                  </a:lnTo>
                  <a:lnTo>
                    <a:pt x="1" y="9"/>
                  </a:lnTo>
                  <a:lnTo>
                    <a:pt x="3" y="6"/>
                  </a:lnTo>
                  <a:lnTo>
                    <a:pt x="5" y="4"/>
                  </a:lnTo>
                  <a:lnTo>
                    <a:pt x="7" y="1"/>
                  </a:lnTo>
                  <a:lnTo>
                    <a:pt x="10" y="1"/>
                  </a:lnTo>
                  <a:lnTo>
                    <a:pt x="13" y="0"/>
                  </a:lnTo>
                  <a:close/>
                </a:path>
              </a:pathLst>
            </a:custGeom>
            <a:solidFill>
              <a:srgbClr val="000000"/>
            </a:solidFill>
            <a:ln w="9525">
              <a:noFill/>
              <a:round/>
              <a:headEnd/>
              <a:tailEnd/>
            </a:ln>
          </p:spPr>
          <p:txBody>
            <a:bodyPr/>
            <a:lstStyle/>
            <a:p>
              <a:endParaRPr lang="fr-FR"/>
            </a:p>
          </p:txBody>
        </p:sp>
        <p:sp>
          <p:nvSpPr>
            <p:cNvPr id="30" name="Freeform 18"/>
            <p:cNvSpPr>
              <a:spLocks/>
            </p:cNvSpPr>
            <p:nvPr/>
          </p:nvSpPr>
          <p:spPr bwMode="auto">
            <a:xfrm>
              <a:off x="2728" y="2359"/>
              <a:ext cx="246" cy="503"/>
            </a:xfrm>
            <a:custGeom>
              <a:avLst/>
              <a:gdLst>
                <a:gd name="T0" fmla="*/ 8 w 324"/>
                <a:gd name="T1" fmla="*/ 2 h 664"/>
                <a:gd name="T2" fmla="*/ 8 w 324"/>
                <a:gd name="T3" fmla="*/ 2 h 664"/>
                <a:gd name="T4" fmla="*/ 8 w 324"/>
                <a:gd name="T5" fmla="*/ 2 h 664"/>
                <a:gd name="T6" fmla="*/ 8 w 324"/>
                <a:gd name="T7" fmla="*/ 6 h 664"/>
                <a:gd name="T8" fmla="*/ 8 w 324"/>
                <a:gd name="T9" fmla="*/ 6 h 664"/>
                <a:gd name="T10" fmla="*/ 8 w 324"/>
                <a:gd name="T11" fmla="*/ 6 h 664"/>
                <a:gd name="T12" fmla="*/ 8 w 324"/>
                <a:gd name="T13" fmla="*/ 11 h 664"/>
                <a:gd name="T14" fmla="*/ 8 w 324"/>
                <a:gd name="T15" fmla="*/ 11 h 664"/>
                <a:gd name="T16" fmla="*/ 8 w 324"/>
                <a:gd name="T17" fmla="*/ 11 h 664"/>
                <a:gd name="T18" fmla="*/ 8 w 324"/>
                <a:gd name="T19" fmla="*/ 12 h 664"/>
                <a:gd name="T20" fmla="*/ 8 w 324"/>
                <a:gd name="T21" fmla="*/ 16 h 664"/>
                <a:gd name="T22" fmla="*/ 8 w 324"/>
                <a:gd name="T23" fmla="*/ 16 h 664"/>
                <a:gd name="T24" fmla="*/ 8 w 324"/>
                <a:gd name="T25" fmla="*/ 16 h 664"/>
                <a:gd name="T26" fmla="*/ 8 w 324"/>
                <a:gd name="T27" fmla="*/ 17 h 664"/>
                <a:gd name="T28" fmla="*/ 8 w 324"/>
                <a:gd name="T29" fmla="*/ 17 h 664"/>
                <a:gd name="T30" fmla="*/ 8 w 324"/>
                <a:gd name="T31" fmla="*/ 17 h 664"/>
                <a:gd name="T32" fmla="*/ 6 w 324"/>
                <a:gd name="T33" fmla="*/ 17 h 664"/>
                <a:gd name="T34" fmla="*/ 6 w 324"/>
                <a:gd name="T35" fmla="*/ 18 h 664"/>
                <a:gd name="T36" fmla="*/ 5 w 324"/>
                <a:gd name="T37" fmla="*/ 18 h 664"/>
                <a:gd name="T38" fmla="*/ 4 w 324"/>
                <a:gd name="T39" fmla="*/ 18 h 664"/>
                <a:gd name="T40" fmla="*/ 2 w 324"/>
                <a:gd name="T41" fmla="*/ 17 h 664"/>
                <a:gd name="T42" fmla="*/ 2 w 324"/>
                <a:gd name="T43" fmla="*/ 17 h 664"/>
                <a:gd name="T44" fmla="*/ 2 w 324"/>
                <a:gd name="T45" fmla="*/ 17 h 664"/>
                <a:gd name="T46" fmla="*/ 2 w 324"/>
                <a:gd name="T47" fmla="*/ 17 h 664"/>
                <a:gd name="T48" fmla="*/ 2 w 324"/>
                <a:gd name="T49" fmla="*/ 16 h 664"/>
                <a:gd name="T50" fmla="*/ 2 w 324"/>
                <a:gd name="T51" fmla="*/ 16 h 664"/>
                <a:gd name="T52" fmla="*/ 0 w 324"/>
                <a:gd name="T53" fmla="*/ 16 h 664"/>
                <a:gd name="T54" fmla="*/ 0 w 324"/>
                <a:gd name="T55" fmla="*/ 12 h 664"/>
                <a:gd name="T56" fmla="*/ 2 w 324"/>
                <a:gd name="T57" fmla="*/ 11 h 664"/>
                <a:gd name="T58" fmla="*/ 2 w 324"/>
                <a:gd name="T59" fmla="*/ 11 h 664"/>
                <a:gd name="T60" fmla="*/ 2 w 324"/>
                <a:gd name="T61" fmla="*/ 11 h 664"/>
                <a:gd name="T62" fmla="*/ 2 w 324"/>
                <a:gd name="T63" fmla="*/ 6 h 664"/>
                <a:gd name="T64" fmla="*/ 2 w 324"/>
                <a:gd name="T65" fmla="*/ 6 h 664"/>
                <a:gd name="T66" fmla="*/ 0 w 324"/>
                <a:gd name="T67" fmla="*/ 6 h 664"/>
                <a:gd name="T68" fmla="*/ 0 w 324"/>
                <a:gd name="T69" fmla="*/ 2 h 664"/>
                <a:gd name="T70" fmla="*/ 2 w 324"/>
                <a:gd name="T71" fmla="*/ 2 h 664"/>
                <a:gd name="T72" fmla="*/ 2 w 324"/>
                <a:gd name="T73" fmla="*/ 2 h 664"/>
                <a:gd name="T74" fmla="*/ 2 w 324"/>
                <a:gd name="T75" fmla="*/ 2 h 664"/>
                <a:gd name="T76" fmla="*/ 2 w 324"/>
                <a:gd name="T77" fmla="*/ 2 h 664"/>
                <a:gd name="T78" fmla="*/ 2 w 324"/>
                <a:gd name="T79" fmla="*/ 0 h 664"/>
                <a:gd name="T80" fmla="*/ 8 w 324"/>
                <a:gd name="T81" fmla="*/ 0 h 664"/>
                <a:gd name="T82" fmla="*/ 8 w 324"/>
                <a:gd name="T83" fmla="*/ 1 h 664"/>
                <a:gd name="T84" fmla="*/ 8 w 324"/>
                <a:gd name="T85" fmla="*/ 2 h 664"/>
                <a:gd name="T86" fmla="*/ 8 w 324"/>
                <a:gd name="T87" fmla="*/ 2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664"/>
                <a:gd name="T134" fmla="*/ 324 w 324"/>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664">
                  <a:moveTo>
                    <a:pt x="316" y="59"/>
                  </a:moveTo>
                  <a:lnTo>
                    <a:pt x="317" y="59"/>
                  </a:lnTo>
                  <a:lnTo>
                    <a:pt x="319" y="59"/>
                  </a:lnTo>
                  <a:lnTo>
                    <a:pt x="320" y="59"/>
                  </a:lnTo>
                  <a:lnTo>
                    <a:pt x="321" y="60"/>
                  </a:lnTo>
                  <a:lnTo>
                    <a:pt x="323" y="61"/>
                  </a:lnTo>
                  <a:lnTo>
                    <a:pt x="323" y="62"/>
                  </a:lnTo>
                  <a:lnTo>
                    <a:pt x="324" y="64"/>
                  </a:lnTo>
                  <a:lnTo>
                    <a:pt x="324" y="65"/>
                  </a:lnTo>
                  <a:lnTo>
                    <a:pt x="324" y="66"/>
                  </a:lnTo>
                  <a:lnTo>
                    <a:pt x="324" y="205"/>
                  </a:lnTo>
                  <a:lnTo>
                    <a:pt x="324" y="207"/>
                  </a:lnTo>
                  <a:lnTo>
                    <a:pt x="324" y="208"/>
                  </a:lnTo>
                  <a:lnTo>
                    <a:pt x="323" y="209"/>
                  </a:lnTo>
                  <a:lnTo>
                    <a:pt x="323" y="211"/>
                  </a:lnTo>
                  <a:lnTo>
                    <a:pt x="321" y="212"/>
                  </a:lnTo>
                  <a:lnTo>
                    <a:pt x="320" y="212"/>
                  </a:lnTo>
                  <a:lnTo>
                    <a:pt x="319" y="213"/>
                  </a:lnTo>
                  <a:lnTo>
                    <a:pt x="317" y="213"/>
                  </a:lnTo>
                  <a:lnTo>
                    <a:pt x="316" y="213"/>
                  </a:lnTo>
                  <a:lnTo>
                    <a:pt x="316" y="447"/>
                  </a:lnTo>
                  <a:lnTo>
                    <a:pt x="317" y="447"/>
                  </a:lnTo>
                  <a:lnTo>
                    <a:pt x="319" y="448"/>
                  </a:lnTo>
                  <a:lnTo>
                    <a:pt x="320" y="448"/>
                  </a:lnTo>
                  <a:lnTo>
                    <a:pt x="321" y="448"/>
                  </a:lnTo>
                  <a:lnTo>
                    <a:pt x="323" y="450"/>
                  </a:lnTo>
                  <a:lnTo>
                    <a:pt x="323" y="451"/>
                  </a:lnTo>
                  <a:lnTo>
                    <a:pt x="324" y="452"/>
                  </a:lnTo>
                  <a:lnTo>
                    <a:pt x="324" y="454"/>
                  </a:lnTo>
                  <a:lnTo>
                    <a:pt x="324" y="456"/>
                  </a:lnTo>
                  <a:lnTo>
                    <a:pt x="324" y="594"/>
                  </a:lnTo>
                  <a:lnTo>
                    <a:pt x="324" y="597"/>
                  </a:lnTo>
                  <a:lnTo>
                    <a:pt x="324" y="598"/>
                  </a:lnTo>
                  <a:lnTo>
                    <a:pt x="323" y="599"/>
                  </a:lnTo>
                  <a:lnTo>
                    <a:pt x="323" y="600"/>
                  </a:lnTo>
                  <a:lnTo>
                    <a:pt x="321" y="600"/>
                  </a:lnTo>
                  <a:lnTo>
                    <a:pt x="320" y="602"/>
                  </a:lnTo>
                  <a:lnTo>
                    <a:pt x="319" y="602"/>
                  </a:lnTo>
                  <a:lnTo>
                    <a:pt x="317" y="602"/>
                  </a:lnTo>
                  <a:lnTo>
                    <a:pt x="316" y="602"/>
                  </a:lnTo>
                  <a:lnTo>
                    <a:pt x="316" y="636"/>
                  </a:lnTo>
                  <a:lnTo>
                    <a:pt x="315" y="638"/>
                  </a:lnTo>
                  <a:lnTo>
                    <a:pt x="314" y="642"/>
                  </a:lnTo>
                  <a:lnTo>
                    <a:pt x="308" y="645"/>
                  </a:lnTo>
                  <a:lnTo>
                    <a:pt x="303" y="647"/>
                  </a:lnTo>
                  <a:lnTo>
                    <a:pt x="297" y="650"/>
                  </a:lnTo>
                  <a:lnTo>
                    <a:pt x="288" y="652"/>
                  </a:lnTo>
                  <a:lnTo>
                    <a:pt x="278" y="655"/>
                  </a:lnTo>
                  <a:lnTo>
                    <a:pt x="268" y="656"/>
                  </a:lnTo>
                  <a:lnTo>
                    <a:pt x="258" y="658"/>
                  </a:lnTo>
                  <a:lnTo>
                    <a:pt x="245" y="660"/>
                  </a:lnTo>
                  <a:lnTo>
                    <a:pt x="232" y="662"/>
                  </a:lnTo>
                  <a:lnTo>
                    <a:pt x="219" y="662"/>
                  </a:lnTo>
                  <a:lnTo>
                    <a:pt x="206" y="663"/>
                  </a:lnTo>
                  <a:lnTo>
                    <a:pt x="191" y="664"/>
                  </a:lnTo>
                  <a:lnTo>
                    <a:pt x="177" y="664"/>
                  </a:lnTo>
                  <a:lnTo>
                    <a:pt x="163" y="664"/>
                  </a:lnTo>
                  <a:lnTo>
                    <a:pt x="149" y="664"/>
                  </a:lnTo>
                  <a:lnTo>
                    <a:pt x="134" y="664"/>
                  </a:lnTo>
                  <a:lnTo>
                    <a:pt x="120" y="663"/>
                  </a:lnTo>
                  <a:lnTo>
                    <a:pt x="106" y="663"/>
                  </a:lnTo>
                  <a:lnTo>
                    <a:pt x="93" y="662"/>
                  </a:lnTo>
                  <a:lnTo>
                    <a:pt x="80" y="660"/>
                  </a:lnTo>
                  <a:lnTo>
                    <a:pt x="68" y="659"/>
                  </a:lnTo>
                  <a:lnTo>
                    <a:pt x="58" y="656"/>
                  </a:lnTo>
                  <a:lnTo>
                    <a:pt x="46" y="655"/>
                  </a:lnTo>
                  <a:lnTo>
                    <a:pt x="37" y="652"/>
                  </a:lnTo>
                  <a:lnTo>
                    <a:pt x="29" y="650"/>
                  </a:lnTo>
                  <a:lnTo>
                    <a:pt x="23" y="647"/>
                  </a:lnTo>
                  <a:lnTo>
                    <a:pt x="16" y="645"/>
                  </a:lnTo>
                  <a:lnTo>
                    <a:pt x="12" y="642"/>
                  </a:lnTo>
                  <a:lnTo>
                    <a:pt x="10" y="638"/>
                  </a:lnTo>
                  <a:lnTo>
                    <a:pt x="8" y="636"/>
                  </a:lnTo>
                  <a:lnTo>
                    <a:pt x="8" y="602"/>
                  </a:lnTo>
                  <a:lnTo>
                    <a:pt x="7" y="602"/>
                  </a:lnTo>
                  <a:lnTo>
                    <a:pt x="6" y="602"/>
                  </a:lnTo>
                  <a:lnTo>
                    <a:pt x="4" y="602"/>
                  </a:lnTo>
                  <a:lnTo>
                    <a:pt x="3" y="600"/>
                  </a:lnTo>
                  <a:lnTo>
                    <a:pt x="2" y="600"/>
                  </a:lnTo>
                  <a:lnTo>
                    <a:pt x="2" y="599"/>
                  </a:lnTo>
                  <a:lnTo>
                    <a:pt x="0" y="598"/>
                  </a:lnTo>
                  <a:lnTo>
                    <a:pt x="0" y="597"/>
                  </a:lnTo>
                  <a:lnTo>
                    <a:pt x="0" y="594"/>
                  </a:lnTo>
                  <a:lnTo>
                    <a:pt x="0" y="456"/>
                  </a:lnTo>
                  <a:lnTo>
                    <a:pt x="0" y="454"/>
                  </a:lnTo>
                  <a:lnTo>
                    <a:pt x="0" y="452"/>
                  </a:lnTo>
                  <a:lnTo>
                    <a:pt x="2" y="451"/>
                  </a:lnTo>
                  <a:lnTo>
                    <a:pt x="2" y="450"/>
                  </a:lnTo>
                  <a:lnTo>
                    <a:pt x="3" y="448"/>
                  </a:lnTo>
                  <a:lnTo>
                    <a:pt x="4" y="448"/>
                  </a:lnTo>
                  <a:lnTo>
                    <a:pt x="6" y="448"/>
                  </a:lnTo>
                  <a:lnTo>
                    <a:pt x="7" y="447"/>
                  </a:lnTo>
                  <a:lnTo>
                    <a:pt x="8" y="447"/>
                  </a:lnTo>
                  <a:lnTo>
                    <a:pt x="8" y="213"/>
                  </a:lnTo>
                  <a:lnTo>
                    <a:pt x="7" y="213"/>
                  </a:lnTo>
                  <a:lnTo>
                    <a:pt x="6" y="213"/>
                  </a:lnTo>
                  <a:lnTo>
                    <a:pt x="4" y="212"/>
                  </a:lnTo>
                  <a:lnTo>
                    <a:pt x="3" y="212"/>
                  </a:lnTo>
                  <a:lnTo>
                    <a:pt x="2" y="211"/>
                  </a:lnTo>
                  <a:lnTo>
                    <a:pt x="2" y="209"/>
                  </a:lnTo>
                  <a:lnTo>
                    <a:pt x="0" y="208"/>
                  </a:lnTo>
                  <a:lnTo>
                    <a:pt x="0" y="207"/>
                  </a:lnTo>
                  <a:lnTo>
                    <a:pt x="0" y="205"/>
                  </a:lnTo>
                  <a:lnTo>
                    <a:pt x="0" y="66"/>
                  </a:lnTo>
                  <a:lnTo>
                    <a:pt x="0" y="65"/>
                  </a:lnTo>
                  <a:lnTo>
                    <a:pt x="0" y="64"/>
                  </a:lnTo>
                  <a:lnTo>
                    <a:pt x="2" y="62"/>
                  </a:lnTo>
                  <a:lnTo>
                    <a:pt x="2" y="61"/>
                  </a:lnTo>
                  <a:lnTo>
                    <a:pt x="3" y="60"/>
                  </a:lnTo>
                  <a:lnTo>
                    <a:pt x="4" y="59"/>
                  </a:lnTo>
                  <a:lnTo>
                    <a:pt x="6" y="59"/>
                  </a:lnTo>
                  <a:lnTo>
                    <a:pt x="7" y="59"/>
                  </a:lnTo>
                  <a:lnTo>
                    <a:pt x="8" y="59"/>
                  </a:lnTo>
                  <a:lnTo>
                    <a:pt x="8" y="13"/>
                  </a:lnTo>
                  <a:lnTo>
                    <a:pt x="10" y="10"/>
                  </a:lnTo>
                  <a:lnTo>
                    <a:pt x="10" y="8"/>
                  </a:lnTo>
                  <a:lnTo>
                    <a:pt x="11" y="5"/>
                  </a:lnTo>
                  <a:lnTo>
                    <a:pt x="12" y="4"/>
                  </a:lnTo>
                  <a:lnTo>
                    <a:pt x="15" y="1"/>
                  </a:lnTo>
                  <a:lnTo>
                    <a:pt x="17" y="0"/>
                  </a:lnTo>
                  <a:lnTo>
                    <a:pt x="19" y="0"/>
                  </a:lnTo>
                  <a:lnTo>
                    <a:pt x="21" y="0"/>
                  </a:lnTo>
                  <a:lnTo>
                    <a:pt x="303" y="0"/>
                  </a:lnTo>
                  <a:lnTo>
                    <a:pt x="306" y="0"/>
                  </a:lnTo>
                  <a:lnTo>
                    <a:pt x="308" y="0"/>
                  </a:lnTo>
                  <a:lnTo>
                    <a:pt x="311" y="1"/>
                  </a:lnTo>
                  <a:lnTo>
                    <a:pt x="312" y="4"/>
                  </a:lnTo>
                  <a:lnTo>
                    <a:pt x="315" y="5"/>
                  </a:lnTo>
                  <a:lnTo>
                    <a:pt x="315" y="8"/>
                  </a:lnTo>
                  <a:lnTo>
                    <a:pt x="316" y="10"/>
                  </a:lnTo>
                  <a:lnTo>
                    <a:pt x="316" y="13"/>
                  </a:lnTo>
                  <a:lnTo>
                    <a:pt x="316" y="59"/>
                  </a:lnTo>
                  <a:close/>
                </a:path>
              </a:pathLst>
            </a:custGeom>
            <a:solidFill>
              <a:srgbClr val="FF6666"/>
            </a:solidFill>
            <a:ln w="9525">
              <a:noFill/>
              <a:round/>
              <a:headEnd/>
              <a:tailEnd/>
            </a:ln>
          </p:spPr>
          <p:txBody>
            <a:bodyPr/>
            <a:lstStyle/>
            <a:p>
              <a:endParaRPr lang="fr-FR"/>
            </a:p>
          </p:txBody>
        </p:sp>
        <p:sp>
          <p:nvSpPr>
            <p:cNvPr id="31" name="Freeform 19"/>
            <p:cNvSpPr>
              <a:spLocks/>
            </p:cNvSpPr>
            <p:nvPr/>
          </p:nvSpPr>
          <p:spPr bwMode="auto">
            <a:xfrm>
              <a:off x="2728" y="2359"/>
              <a:ext cx="246" cy="503"/>
            </a:xfrm>
            <a:custGeom>
              <a:avLst/>
              <a:gdLst>
                <a:gd name="T0" fmla="*/ 8 w 324"/>
                <a:gd name="T1" fmla="*/ 2 h 664"/>
                <a:gd name="T2" fmla="*/ 8 w 324"/>
                <a:gd name="T3" fmla="*/ 2 h 664"/>
                <a:gd name="T4" fmla="*/ 8 w 324"/>
                <a:gd name="T5" fmla="*/ 2 h 664"/>
                <a:gd name="T6" fmla="*/ 8 w 324"/>
                <a:gd name="T7" fmla="*/ 6 h 664"/>
                <a:gd name="T8" fmla="*/ 8 w 324"/>
                <a:gd name="T9" fmla="*/ 6 h 664"/>
                <a:gd name="T10" fmla="*/ 8 w 324"/>
                <a:gd name="T11" fmla="*/ 6 h 664"/>
                <a:gd name="T12" fmla="*/ 8 w 324"/>
                <a:gd name="T13" fmla="*/ 11 h 664"/>
                <a:gd name="T14" fmla="*/ 8 w 324"/>
                <a:gd name="T15" fmla="*/ 11 h 664"/>
                <a:gd name="T16" fmla="*/ 8 w 324"/>
                <a:gd name="T17" fmla="*/ 11 h 664"/>
                <a:gd name="T18" fmla="*/ 8 w 324"/>
                <a:gd name="T19" fmla="*/ 12 h 664"/>
                <a:gd name="T20" fmla="*/ 8 w 324"/>
                <a:gd name="T21" fmla="*/ 16 h 664"/>
                <a:gd name="T22" fmla="*/ 8 w 324"/>
                <a:gd name="T23" fmla="*/ 16 h 664"/>
                <a:gd name="T24" fmla="*/ 8 w 324"/>
                <a:gd name="T25" fmla="*/ 16 h 664"/>
                <a:gd name="T26" fmla="*/ 8 w 324"/>
                <a:gd name="T27" fmla="*/ 17 h 664"/>
                <a:gd name="T28" fmla="*/ 8 w 324"/>
                <a:gd name="T29" fmla="*/ 17 h 664"/>
                <a:gd name="T30" fmla="*/ 8 w 324"/>
                <a:gd name="T31" fmla="*/ 17 h 664"/>
                <a:gd name="T32" fmla="*/ 6 w 324"/>
                <a:gd name="T33" fmla="*/ 17 h 664"/>
                <a:gd name="T34" fmla="*/ 6 w 324"/>
                <a:gd name="T35" fmla="*/ 18 h 664"/>
                <a:gd name="T36" fmla="*/ 5 w 324"/>
                <a:gd name="T37" fmla="*/ 18 h 664"/>
                <a:gd name="T38" fmla="*/ 4 w 324"/>
                <a:gd name="T39" fmla="*/ 18 h 664"/>
                <a:gd name="T40" fmla="*/ 2 w 324"/>
                <a:gd name="T41" fmla="*/ 17 h 664"/>
                <a:gd name="T42" fmla="*/ 2 w 324"/>
                <a:gd name="T43" fmla="*/ 17 h 664"/>
                <a:gd name="T44" fmla="*/ 2 w 324"/>
                <a:gd name="T45" fmla="*/ 17 h 664"/>
                <a:gd name="T46" fmla="*/ 2 w 324"/>
                <a:gd name="T47" fmla="*/ 17 h 664"/>
                <a:gd name="T48" fmla="*/ 2 w 324"/>
                <a:gd name="T49" fmla="*/ 16 h 664"/>
                <a:gd name="T50" fmla="*/ 2 w 324"/>
                <a:gd name="T51" fmla="*/ 16 h 664"/>
                <a:gd name="T52" fmla="*/ 0 w 324"/>
                <a:gd name="T53" fmla="*/ 16 h 664"/>
                <a:gd name="T54" fmla="*/ 0 w 324"/>
                <a:gd name="T55" fmla="*/ 12 h 664"/>
                <a:gd name="T56" fmla="*/ 2 w 324"/>
                <a:gd name="T57" fmla="*/ 11 h 664"/>
                <a:gd name="T58" fmla="*/ 2 w 324"/>
                <a:gd name="T59" fmla="*/ 11 h 664"/>
                <a:gd name="T60" fmla="*/ 2 w 324"/>
                <a:gd name="T61" fmla="*/ 11 h 664"/>
                <a:gd name="T62" fmla="*/ 2 w 324"/>
                <a:gd name="T63" fmla="*/ 6 h 664"/>
                <a:gd name="T64" fmla="*/ 2 w 324"/>
                <a:gd name="T65" fmla="*/ 6 h 664"/>
                <a:gd name="T66" fmla="*/ 0 w 324"/>
                <a:gd name="T67" fmla="*/ 6 h 664"/>
                <a:gd name="T68" fmla="*/ 0 w 324"/>
                <a:gd name="T69" fmla="*/ 2 h 664"/>
                <a:gd name="T70" fmla="*/ 2 w 324"/>
                <a:gd name="T71" fmla="*/ 2 h 664"/>
                <a:gd name="T72" fmla="*/ 2 w 324"/>
                <a:gd name="T73" fmla="*/ 2 h 664"/>
                <a:gd name="T74" fmla="*/ 2 w 324"/>
                <a:gd name="T75" fmla="*/ 2 h 664"/>
                <a:gd name="T76" fmla="*/ 2 w 324"/>
                <a:gd name="T77" fmla="*/ 2 h 664"/>
                <a:gd name="T78" fmla="*/ 2 w 324"/>
                <a:gd name="T79" fmla="*/ 0 h 664"/>
                <a:gd name="T80" fmla="*/ 8 w 324"/>
                <a:gd name="T81" fmla="*/ 0 h 664"/>
                <a:gd name="T82" fmla="*/ 8 w 324"/>
                <a:gd name="T83" fmla="*/ 1 h 664"/>
                <a:gd name="T84" fmla="*/ 8 w 324"/>
                <a:gd name="T85" fmla="*/ 2 h 664"/>
                <a:gd name="T86" fmla="*/ 8 w 324"/>
                <a:gd name="T87" fmla="*/ 2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664"/>
                <a:gd name="T134" fmla="*/ 324 w 324"/>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664">
                  <a:moveTo>
                    <a:pt x="316" y="59"/>
                  </a:moveTo>
                  <a:lnTo>
                    <a:pt x="317" y="59"/>
                  </a:lnTo>
                  <a:lnTo>
                    <a:pt x="319" y="59"/>
                  </a:lnTo>
                  <a:lnTo>
                    <a:pt x="320" y="59"/>
                  </a:lnTo>
                  <a:lnTo>
                    <a:pt x="321" y="60"/>
                  </a:lnTo>
                  <a:lnTo>
                    <a:pt x="323" y="61"/>
                  </a:lnTo>
                  <a:lnTo>
                    <a:pt x="323" y="62"/>
                  </a:lnTo>
                  <a:lnTo>
                    <a:pt x="324" y="64"/>
                  </a:lnTo>
                  <a:lnTo>
                    <a:pt x="324" y="65"/>
                  </a:lnTo>
                  <a:lnTo>
                    <a:pt x="324" y="66"/>
                  </a:lnTo>
                  <a:lnTo>
                    <a:pt x="324" y="205"/>
                  </a:lnTo>
                  <a:lnTo>
                    <a:pt x="324" y="207"/>
                  </a:lnTo>
                  <a:lnTo>
                    <a:pt x="324" y="208"/>
                  </a:lnTo>
                  <a:lnTo>
                    <a:pt x="323" y="209"/>
                  </a:lnTo>
                  <a:lnTo>
                    <a:pt x="323" y="211"/>
                  </a:lnTo>
                  <a:lnTo>
                    <a:pt x="321" y="212"/>
                  </a:lnTo>
                  <a:lnTo>
                    <a:pt x="320" y="212"/>
                  </a:lnTo>
                  <a:lnTo>
                    <a:pt x="319" y="213"/>
                  </a:lnTo>
                  <a:lnTo>
                    <a:pt x="317" y="213"/>
                  </a:lnTo>
                  <a:lnTo>
                    <a:pt x="316" y="213"/>
                  </a:lnTo>
                  <a:lnTo>
                    <a:pt x="316" y="447"/>
                  </a:lnTo>
                  <a:lnTo>
                    <a:pt x="317" y="447"/>
                  </a:lnTo>
                  <a:lnTo>
                    <a:pt x="319" y="448"/>
                  </a:lnTo>
                  <a:lnTo>
                    <a:pt x="320" y="448"/>
                  </a:lnTo>
                  <a:lnTo>
                    <a:pt x="321" y="448"/>
                  </a:lnTo>
                  <a:lnTo>
                    <a:pt x="323" y="450"/>
                  </a:lnTo>
                  <a:lnTo>
                    <a:pt x="323" y="451"/>
                  </a:lnTo>
                  <a:lnTo>
                    <a:pt x="324" y="452"/>
                  </a:lnTo>
                  <a:lnTo>
                    <a:pt x="324" y="454"/>
                  </a:lnTo>
                  <a:lnTo>
                    <a:pt x="324" y="456"/>
                  </a:lnTo>
                  <a:lnTo>
                    <a:pt x="324" y="594"/>
                  </a:lnTo>
                  <a:lnTo>
                    <a:pt x="324" y="597"/>
                  </a:lnTo>
                  <a:lnTo>
                    <a:pt x="324" y="598"/>
                  </a:lnTo>
                  <a:lnTo>
                    <a:pt x="323" y="599"/>
                  </a:lnTo>
                  <a:lnTo>
                    <a:pt x="323" y="600"/>
                  </a:lnTo>
                  <a:lnTo>
                    <a:pt x="321" y="600"/>
                  </a:lnTo>
                  <a:lnTo>
                    <a:pt x="320" y="602"/>
                  </a:lnTo>
                  <a:lnTo>
                    <a:pt x="319" y="602"/>
                  </a:lnTo>
                  <a:lnTo>
                    <a:pt x="317" y="602"/>
                  </a:lnTo>
                  <a:lnTo>
                    <a:pt x="316" y="602"/>
                  </a:lnTo>
                  <a:lnTo>
                    <a:pt x="316" y="636"/>
                  </a:lnTo>
                  <a:lnTo>
                    <a:pt x="315" y="638"/>
                  </a:lnTo>
                  <a:lnTo>
                    <a:pt x="314" y="642"/>
                  </a:lnTo>
                  <a:lnTo>
                    <a:pt x="308" y="645"/>
                  </a:lnTo>
                  <a:lnTo>
                    <a:pt x="303" y="647"/>
                  </a:lnTo>
                  <a:lnTo>
                    <a:pt x="297" y="650"/>
                  </a:lnTo>
                  <a:lnTo>
                    <a:pt x="288" y="652"/>
                  </a:lnTo>
                  <a:lnTo>
                    <a:pt x="278" y="655"/>
                  </a:lnTo>
                  <a:lnTo>
                    <a:pt x="268" y="656"/>
                  </a:lnTo>
                  <a:lnTo>
                    <a:pt x="258" y="658"/>
                  </a:lnTo>
                  <a:lnTo>
                    <a:pt x="245" y="660"/>
                  </a:lnTo>
                  <a:lnTo>
                    <a:pt x="232" y="662"/>
                  </a:lnTo>
                  <a:lnTo>
                    <a:pt x="219" y="662"/>
                  </a:lnTo>
                  <a:lnTo>
                    <a:pt x="206" y="663"/>
                  </a:lnTo>
                  <a:lnTo>
                    <a:pt x="191" y="664"/>
                  </a:lnTo>
                  <a:lnTo>
                    <a:pt x="177" y="664"/>
                  </a:lnTo>
                  <a:lnTo>
                    <a:pt x="163" y="664"/>
                  </a:lnTo>
                  <a:lnTo>
                    <a:pt x="149" y="664"/>
                  </a:lnTo>
                  <a:lnTo>
                    <a:pt x="134" y="664"/>
                  </a:lnTo>
                  <a:lnTo>
                    <a:pt x="120" y="663"/>
                  </a:lnTo>
                  <a:lnTo>
                    <a:pt x="106" y="663"/>
                  </a:lnTo>
                  <a:lnTo>
                    <a:pt x="93" y="662"/>
                  </a:lnTo>
                  <a:lnTo>
                    <a:pt x="80" y="660"/>
                  </a:lnTo>
                  <a:lnTo>
                    <a:pt x="68" y="659"/>
                  </a:lnTo>
                  <a:lnTo>
                    <a:pt x="58" y="656"/>
                  </a:lnTo>
                  <a:lnTo>
                    <a:pt x="46" y="655"/>
                  </a:lnTo>
                  <a:lnTo>
                    <a:pt x="37" y="652"/>
                  </a:lnTo>
                  <a:lnTo>
                    <a:pt x="29" y="650"/>
                  </a:lnTo>
                  <a:lnTo>
                    <a:pt x="23" y="647"/>
                  </a:lnTo>
                  <a:lnTo>
                    <a:pt x="16" y="645"/>
                  </a:lnTo>
                  <a:lnTo>
                    <a:pt x="12" y="642"/>
                  </a:lnTo>
                  <a:lnTo>
                    <a:pt x="10" y="638"/>
                  </a:lnTo>
                  <a:lnTo>
                    <a:pt x="8" y="636"/>
                  </a:lnTo>
                  <a:lnTo>
                    <a:pt x="8" y="602"/>
                  </a:lnTo>
                  <a:lnTo>
                    <a:pt x="7" y="602"/>
                  </a:lnTo>
                  <a:lnTo>
                    <a:pt x="6" y="602"/>
                  </a:lnTo>
                  <a:lnTo>
                    <a:pt x="4" y="602"/>
                  </a:lnTo>
                  <a:lnTo>
                    <a:pt x="3" y="600"/>
                  </a:lnTo>
                  <a:lnTo>
                    <a:pt x="2" y="600"/>
                  </a:lnTo>
                  <a:lnTo>
                    <a:pt x="2" y="599"/>
                  </a:lnTo>
                  <a:lnTo>
                    <a:pt x="0" y="598"/>
                  </a:lnTo>
                  <a:lnTo>
                    <a:pt x="0" y="597"/>
                  </a:lnTo>
                  <a:lnTo>
                    <a:pt x="0" y="594"/>
                  </a:lnTo>
                  <a:lnTo>
                    <a:pt x="0" y="456"/>
                  </a:lnTo>
                  <a:lnTo>
                    <a:pt x="0" y="454"/>
                  </a:lnTo>
                  <a:lnTo>
                    <a:pt x="0" y="452"/>
                  </a:lnTo>
                  <a:lnTo>
                    <a:pt x="2" y="451"/>
                  </a:lnTo>
                  <a:lnTo>
                    <a:pt x="2" y="450"/>
                  </a:lnTo>
                  <a:lnTo>
                    <a:pt x="3" y="448"/>
                  </a:lnTo>
                  <a:lnTo>
                    <a:pt x="4" y="448"/>
                  </a:lnTo>
                  <a:lnTo>
                    <a:pt x="6" y="448"/>
                  </a:lnTo>
                  <a:lnTo>
                    <a:pt x="7" y="447"/>
                  </a:lnTo>
                  <a:lnTo>
                    <a:pt x="8" y="447"/>
                  </a:lnTo>
                  <a:lnTo>
                    <a:pt x="8" y="213"/>
                  </a:lnTo>
                  <a:lnTo>
                    <a:pt x="7" y="213"/>
                  </a:lnTo>
                  <a:lnTo>
                    <a:pt x="6" y="213"/>
                  </a:lnTo>
                  <a:lnTo>
                    <a:pt x="4" y="212"/>
                  </a:lnTo>
                  <a:lnTo>
                    <a:pt x="3" y="212"/>
                  </a:lnTo>
                  <a:lnTo>
                    <a:pt x="2" y="211"/>
                  </a:lnTo>
                  <a:lnTo>
                    <a:pt x="2" y="209"/>
                  </a:lnTo>
                  <a:lnTo>
                    <a:pt x="0" y="208"/>
                  </a:lnTo>
                  <a:lnTo>
                    <a:pt x="0" y="207"/>
                  </a:lnTo>
                  <a:lnTo>
                    <a:pt x="0" y="205"/>
                  </a:lnTo>
                  <a:lnTo>
                    <a:pt x="0" y="66"/>
                  </a:lnTo>
                  <a:lnTo>
                    <a:pt x="0" y="65"/>
                  </a:lnTo>
                  <a:lnTo>
                    <a:pt x="0" y="64"/>
                  </a:lnTo>
                  <a:lnTo>
                    <a:pt x="2" y="62"/>
                  </a:lnTo>
                  <a:lnTo>
                    <a:pt x="2" y="61"/>
                  </a:lnTo>
                  <a:lnTo>
                    <a:pt x="3" y="60"/>
                  </a:lnTo>
                  <a:lnTo>
                    <a:pt x="4" y="59"/>
                  </a:lnTo>
                  <a:lnTo>
                    <a:pt x="6" y="59"/>
                  </a:lnTo>
                  <a:lnTo>
                    <a:pt x="7" y="59"/>
                  </a:lnTo>
                  <a:lnTo>
                    <a:pt x="8" y="59"/>
                  </a:lnTo>
                  <a:lnTo>
                    <a:pt x="8" y="13"/>
                  </a:lnTo>
                  <a:lnTo>
                    <a:pt x="10" y="10"/>
                  </a:lnTo>
                  <a:lnTo>
                    <a:pt x="10" y="8"/>
                  </a:lnTo>
                  <a:lnTo>
                    <a:pt x="11" y="5"/>
                  </a:lnTo>
                  <a:lnTo>
                    <a:pt x="12" y="4"/>
                  </a:lnTo>
                  <a:lnTo>
                    <a:pt x="15" y="1"/>
                  </a:lnTo>
                  <a:lnTo>
                    <a:pt x="17" y="0"/>
                  </a:lnTo>
                  <a:lnTo>
                    <a:pt x="19" y="0"/>
                  </a:lnTo>
                  <a:lnTo>
                    <a:pt x="21" y="0"/>
                  </a:lnTo>
                  <a:lnTo>
                    <a:pt x="303" y="0"/>
                  </a:lnTo>
                  <a:lnTo>
                    <a:pt x="306" y="0"/>
                  </a:lnTo>
                  <a:lnTo>
                    <a:pt x="308" y="0"/>
                  </a:lnTo>
                  <a:lnTo>
                    <a:pt x="311" y="1"/>
                  </a:lnTo>
                  <a:lnTo>
                    <a:pt x="312" y="4"/>
                  </a:lnTo>
                  <a:lnTo>
                    <a:pt x="315" y="5"/>
                  </a:lnTo>
                  <a:lnTo>
                    <a:pt x="315" y="8"/>
                  </a:lnTo>
                  <a:lnTo>
                    <a:pt x="316" y="10"/>
                  </a:lnTo>
                  <a:lnTo>
                    <a:pt x="316" y="13"/>
                  </a:lnTo>
                  <a:lnTo>
                    <a:pt x="316" y="59"/>
                  </a:lnTo>
                </a:path>
              </a:pathLst>
            </a:custGeom>
            <a:solidFill>
              <a:srgbClr val="FF5050"/>
            </a:solidFill>
            <a:ln w="0">
              <a:solidFill>
                <a:srgbClr val="000000"/>
              </a:solidFill>
              <a:round/>
              <a:headEnd/>
              <a:tailEnd/>
            </a:ln>
          </p:spPr>
          <p:txBody>
            <a:bodyPr/>
            <a:lstStyle/>
            <a:p>
              <a:endParaRPr lang="fr-FR"/>
            </a:p>
          </p:txBody>
        </p:sp>
        <p:sp>
          <p:nvSpPr>
            <p:cNvPr id="32" name="Freeform 20"/>
            <p:cNvSpPr>
              <a:spLocks/>
            </p:cNvSpPr>
            <p:nvPr/>
          </p:nvSpPr>
          <p:spPr bwMode="auto">
            <a:xfrm>
              <a:off x="2799" y="2853"/>
              <a:ext cx="109" cy="13"/>
            </a:xfrm>
            <a:custGeom>
              <a:avLst/>
              <a:gdLst>
                <a:gd name="T0" fmla="*/ 2 w 144"/>
                <a:gd name="T1" fmla="*/ 0 h 17"/>
                <a:gd name="T2" fmla="*/ 4 w 144"/>
                <a:gd name="T3" fmla="*/ 0 h 17"/>
                <a:gd name="T4" fmla="*/ 4 w 144"/>
                <a:gd name="T5" fmla="*/ 0 h 17"/>
                <a:gd name="T6" fmla="*/ 4 w 144"/>
                <a:gd name="T7" fmla="*/ 0 h 17"/>
                <a:gd name="T8" fmla="*/ 4 w 144"/>
                <a:gd name="T9" fmla="*/ 2 h 17"/>
                <a:gd name="T10" fmla="*/ 4 w 144"/>
                <a:gd name="T11" fmla="*/ 2 h 17"/>
                <a:gd name="T12" fmla="*/ 4 w 144"/>
                <a:gd name="T13" fmla="*/ 2 h 17"/>
                <a:gd name="T14" fmla="*/ 4 w 144"/>
                <a:gd name="T15" fmla="*/ 2 h 17"/>
                <a:gd name="T16" fmla="*/ 4 w 144"/>
                <a:gd name="T17" fmla="*/ 2 h 17"/>
                <a:gd name="T18" fmla="*/ 4 w 144"/>
                <a:gd name="T19" fmla="*/ 2 h 17"/>
                <a:gd name="T20" fmla="*/ 4 w 144"/>
                <a:gd name="T21" fmla="*/ 2 h 17"/>
                <a:gd name="T22" fmla="*/ 4 w 144"/>
                <a:gd name="T23" fmla="*/ 2 h 17"/>
                <a:gd name="T24" fmla="*/ 4 w 144"/>
                <a:gd name="T25" fmla="*/ 2 h 17"/>
                <a:gd name="T26" fmla="*/ 4 w 144"/>
                <a:gd name="T27" fmla="*/ 2 h 17"/>
                <a:gd name="T28" fmla="*/ 4 w 144"/>
                <a:gd name="T29" fmla="*/ 2 h 17"/>
                <a:gd name="T30" fmla="*/ 4 w 144"/>
                <a:gd name="T31" fmla="*/ 2 h 17"/>
                <a:gd name="T32" fmla="*/ 4 w 144"/>
                <a:gd name="T33" fmla="*/ 2 h 17"/>
                <a:gd name="T34" fmla="*/ 4 w 144"/>
                <a:gd name="T35" fmla="*/ 2 h 17"/>
                <a:gd name="T36" fmla="*/ 4 w 144"/>
                <a:gd name="T37" fmla="*/ 2 h 17"/>
                <a:gd name="T38" fmla="*/ 2 w 144"/>
                <a:gd name="T39" fmla="*/ 2 h 17"/>
                <a:gd name="T40" fmla="*/ 2 w 144"/>
                <a:gd name="T41" fmla="*/ 2 h 17"/>
                <a:gd name="T42" fmla="*/ 2 w 144"/>
                <a:gd name="T43" fmla="*/ 2 h 17"/>
                <a:gd name="T44" fmla="*/ 2 w 144"/>
                <a:gd name="T45" fmla="*/ 2 h 17"/>
                <a:gd name="T46" fmla="*/ 2 w 144"/>
                <a:gd name="T47" fmla="*/ 2 h 17"/>
                <a:gd name="T48" fmla="*/ 1 w 144"/>
                <a:gd name="T49" fmla="*/ 2 h 17"/>
                <a:gd name="T50" fmla="*/ 0 w 144"/>
                <a:gd name="T51" fmla="*/ 2 h 17"/>
                <a:gd name="T52" fmla="*/ 0 w 144"/>
                <a:gd name="T53" fmla="*/ 2 h 17"/>
                <a:gd name="T54" fmla="*/ 0 w 144"/>
                <a:gd name="T55" fmla="*/ 2 h 17"/>
                <a:gd name="T56" fmla="*/ 0 w 144"/>
                <a:gd name="T57" fmla="*/ 2 h 17"/>
                <a:gd name="T58" fmla="*/ 0 w 144"/>
                <a:gd name="T59" fmla="*/ 2 h 17"/>
                <a:gd name="T60" fmla="*/ 0 w 144"/>
                <a:gd name="T61" fmla="*/ 2 h 17"/>
                <a:gd name="T62" fmla="*/ 1 w 144"/>
                <a:gd name="T63" fmla="*/ 2 h 17"/>
                <a:gd name="T64" fmla="*/ 2 w 144"/>
                <a:gd name="T65" fmla="*/ 2 h 17"/>
                <a:gd name="T66" fmla="*/ 2 w 144"/>
                <a:gd name="T67" fmla="*/ 2 h 17"/>
                <a:gd name="T68" fmla="*/ 2 w 144"/>
                <a:gd name="T69" fmla="*/ 0 h 17"/>
                <a:gd name="T70" fmla="*/ 2 w 144"/>
                <a:gd name="T71" fmla="*/ 0 h 17"/>
                <a:gd name="T72" fmla="*/ 2 w 144"/>
                <a:gd name="T73" fmla="*/ 0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17"/>
                <a:gd name="T113" fmla="*/ 144 w 144"/>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17">
                  <a:moveTo>
                    <a:pt x="9" y="0"/>
                  </a:moveTo>
                  <a:lnTo>
                    <a:pt x="135" y="0"/>
                  </a:lnTo>
                  <a:lnTo>
                    <a:pt x="136" y="0"/>
                  </a:lnTo>
                  <a:lnTo>
                    <a:pt x="139" y="0"/>
                  </a:lnTo>
                  <a:lnTo>
                    <a:pt x="140" y="2"/>
                  </a:lnTo>
                  <a:lnTo>
                    <a:pt x="142" y="3"/>
                  </a:lnTo>
                  <a:lnTo>
                    <a:pt x="143" y="4"/>
                  </a:lnTo>
                  <a:lnTo>
                    <a:pt x="144" y="6"/>
                  </a:lnTo>
                  <a:lnTo>
                    <a:pt x="144" y="7"/>
                  </a:lnTo>
                  <a:lnTo>
                    <a:pt x="144" y="10"/>
                  </a:lnTo>
                  <a:lnTo>
                    <a:pt x="144" y="11"/>
                  </a:lnTo>
                  <a:lnTo>
                    <a:pt x="144" y="12"/>
                  </a:lnTo>
                  <a:lnTo>
                    <a:pt x="143" y="13"/>
                  </a:lnTo>
                  <a:lnTo>
                    <a:pt x="142" y="15"/>
                  </a:lnTo>
                  <a:lnTo>
                    <a:pt x="140" y="16"/>
                  </a:lnTo>
                  <a:lnTo>
                    <a:pt x="139" y="17"/>
                  </a:lnTo>
                  <a:lnTo>
                    <a:pt x="136" y="17"/>
                  </a:lnTo>
                  <a:lnTo>
                    <a:pt x="135" y="17"/>
                  </a:lnTo>
                  <a:lnTo>
                    <a:pt x="9" y="17"/>
                  </a:lnTo>
                  <a:lnTo>
                    <a:pt x="8" y="17"/>
                  </a:lnTo>
                  <a:lnTo>
                    <a:pt x="5" y="17"/>
                  </a:lnTo>
                  <a:lnTo>
                    <a:pt x="4" y="16"/>
                  </a:lnTo>
                  <a:lnTo>
                    <a:pt x="3" y="15"/>
                  </a:lnTo>
                  <a:lnTo>
                    <a:pt x="1" y="13"/>
                  </a:lnTo>
                  <a:lnTo>
                    <a:pt x="0" y="12"/>
                  </a:lnTo>
                  <a:lnTo>
                    <a:pt x="0" y="11"/>
                  </a:lnTo>
                  <a:lnTo>
                    <a:pt x="0" y="10"/>
                  </a:lnTo>
                  <a:lnTo>
                    <a:pt x="0" y="7"/>
                  </a:lnTo>
                  <a:lnTo>
                    <a:pt x="0" y="6"/>
                  </a:lnTo>
                  <a:lnTo>
                    <a:pt x="1" y="4"/>
                  </a:lnTo>
                  <a:lnTo>
                    <a:pt x="3" y="3"/>
                  </a:lnTo>
                  <a:lnTo>
                    <a:pt x="4" y="2"/>
                  </a:lnTo>
                  <a:lnTo>
                    <a:pt x="5" y="0"/>
                  </a:lnTo>
                  <a:lnTo>
                    <a:pt x="8" y="0"/>
                  </a:lnTo>
                  <a:lnTo>
                    <a:pt x="9" y="0"/>
                  </a:lnTo>
                  <a:close/>
                </a:path>
              </a:pathLst>
            </a:custGeom>
            <a:solidFill>
              <a:srgbClr val="000000"/>
            </a:solidFill>
            <a:ln w="9525">
              <a:noFill/>
              <a:round/>
              <a:headEnd/>
              <a:tailEnd/>
            </a:ln>
          </p:spPr>
          <p:txBody>
            <a:bodyPr/>
            <a:lstStyle/>
            <a:p>
              <a:endParaRPr lang="fr-FR"/>
            </a:p>
          </p:txBody>
        </p:sp>
        <p:sp>
          <p:nvSpPr>
            <p:cNvPr id="33" name="Freeform 21"/>
            <p:cNvSpPr>
              <a:spLocks/>
            </p:cNvSpPr>
            <p:nvPr/>
          </p:nvSpPr>
          <p:spPr bwMode="auto">
            <a:xfrm>
              <a:off x="2735" y="2821"/>
              <a:ext cx="14" cy="31"/>
            </a:xfrm>
            <a:custGeom>
              <a:avLst/>
              <a:gdLst>
                <a:gd name="T0" fmla="*/ 0 w 18"/>
                <a:gd name="T1" fmla="*/ 0 h 40"/>
                <a:gd name="T2" fmla="*/ 2 w 18"/>
                <a:gd name="T3" fmla="*/ 2 h 40"/>
                <a:gd name="T4" fmla="*/ 2 w 18"/>
                <a:gd name="T5" fmla="*/ 2 h 40"/>
                <a:gd name="T6" fmla="*/ 2 w 18"/>
                <a:gd name="T7" fmla="*/ 2 h 40"/>
                <a:gd name="T8" fmla="*/ 2 w 18"/>
                <a:gd name="T9" fmla="*/ 2 h 40"/>
                <a:gd name="T10" fmla="*/ 2 w 18"/>
                <a:gd name="T11" fmla="*/ 2 h 40"/>
                <a:gd name="T12" fmla="*/ 2 w 18"/>
                <a:gd name="T13" fmla="*/ 2 h 40"/>
                <a:gd name="T14" fmla="*/ 2 w 18"/>
                <a:gd name="T15" fmla="*/ 2 h 40"/>
                <a:gd name="T16" fmla="*/ 2 w 18"/>
                <a:gd name="T17" fmla="*/ 2 h 40"/>
                <a:gd name="T18" fmla="*/ 2 w 18"/>
                <a:gd name="T19" fmla="*/ 2 h 40"/>
                <a:gd name="T20" fmla="*/ 2 w 18"/>
                <a:gd name="T21" fmla="*/ 2 h 40"/>
                <a:gd name="T22" fmla="*/ 2 w 18"/>
                <a:gd name="T23" fmla="*/ 2 h 40"/>
                <a:gd name="T24" fmla="*/ 2 w 18"/>
                <a:gd name="T25" fmla="*/ 2 h 40"/>
                <a:gd name="T26" fmla="*/ 2 w 18"/>
                <a:gd name="T27" fmla="*/ 2 h 40"/>
                <a:gd name="T28" fmla="*/ 2 w 18"/>
                <a:gd name="T29" fmla="*/ 2 h 40"/>
                <a:gd name="T30" fmla="*/ 2 w 18"/>
                <a:gd name="T31" fmla="*/ 2 h 40"/>
                <a:gd name="T32" fmla="*/ 2 w 18"/>
                <a:gd name="T33" fmla="*/ 2 h 40"/>
                <a:gd name="T34" fmla="*/ 2 w 18"/>
                <a:gd name="T35" fmla="*/ 2 h 40"/>
                <a:gd name="T36" fmla="*/ 2 w 18"/>
                <a:gd name="T37" fmla="*/ 2 h 40"/>
                <a:gd name="T38" fmla="*/ 1 w 18"/>
                <a:gd name="T39" fmla="*/ 2 h 40"/>
                <a:gd name="T40" fmla="*/ 0 w 18"/>
                <a:gd name="T41" fmla="*/ 2 h 40"/>
                <a:gd name="T42" fmla="*/ 0 w 18"/>
                <a:gd name="T43" fmla="*/ 2 h 40"/>
                <a:gd name="T44" fmla="*/ 0 w 18"/>
                <a:gd name="T45" fmla="*/ 2 h 40"/>
                <a:gd name="T46" fmla="*/ 0 w 18"/>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40"/>
                <a:gd name="T74" fmla="*/ 18 w 1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40">
                  <a:moveTo>
                    <a:pt x="0" y="0"/>
                  </a:moveTo>
                  <a:lnTo>
                    <a:pt x="13" y="9"/>
                  </a:lnTo>
                  <a:lnTo>
                    <a:pt x="13" y="23"/>
                  </a:lnTo>
                  <a:lnTo>
                    <a:pt x="14" y="23"/>
                  </a:lnTo>
                  <a:lnTo>
                    <a:pt x="15" y="24"/>
                  </a:lnTo>
                  <a:lnTo>
                    <a:pt x="16" y="24"/>
                  </a:lnTo>
                  <a:lnTo>
                    <a:pt x="16" y="26"/>
                  </a:lnTo>
                  <a:lnTo>
                    <a:pt x="18" y="26"/>
                  </a:lnTo>
                  <a:lnTo>
                    <a:pt x="18" y="29"/>
                  </a:lnTo>
                  <a:lnTo>
                    <a:pt x="18" y="33"/>
                  </a:lnTo>
                  <a:lnTo>
                    <a:pt x="18" y="36"/>
                  </a:lnTo>
                  <a:lnTo>
                    <a:pt x="18" y="40"/>
                  </a:lnTo>
                  <a:lnTo>
                    <a:pt x="13" y="37"/>
                  </a:lnTo>
                  <a:lnTo>
                    <a:pt x="7" y="36"/>
                  </a:lnTo>
                  <a:lnTo>
                    <a:pt x="5" y="33"/>
                  </a:lnTo>
                  <a:lnTo>
                    <a:pt x="2" y="32"/>
                  </a:lnTo>
                  <a:lnTo>
                    <a:pt x="1" y="29"/>
                  </a:lnTo>
                  <a:lnTo>
                    <a:pt x="0" y="27"/>
                  </a:lnTo>
                  <a:lnTo>
                    <a:pt x="0" y="24"/>
                  </a:lnTo>
                  <a:lnTo>
                    <a:pt x="0" y="22"/>
                  </a:lnTo>
                  <a:lnTo>
                    <a:pt x="0" y="0"/>
                  </a:lnTo>
                  <a:close/>
                </a:path>
              </a:pathLst>
            </a:custGeom>
            <a:solidFill>
              <a:srgbClr val="FF9933"/>
            </a:solidFill>
            <a:ln w="9525">
              <a:noFill/>
              <a:round/>
              <a:headEnd/>
              <a:tailEnd/>
            </a:ln>
          </p:spPr>
          <p:txBody>
            <a:bodyPr/>
            <a:lstStyle/>
            <a:p>
              <a:endParaRPr lang="fr-FR"/>
            </a:p>
          </p:txBody>
        </p:sp>
        <p:sp>
          <p:nvSpPr>
            <p:cNvPr id="34" name="Freeform 22"/>
            <p:cNvSpPr>
              <a:spLocks/>
            </p:cNvSpPr>
            <p:nvPr/>
          </p:nvSpPr>
          <p:spPr bwMode="auto">
            <a:xfrm>
              <a:off x="2735" y="2821"/>
              <a:ext cx="14" cy="31"/>
            </a:xfrm>
            <a:custGeom>
              <a:avLst/>
              <a:gdLst>
                <a:gd name="T0" fmla="*/ 0 w 18"/>
                <a:gd name="T1" fmla="*/ 0 h 40"/>
                <a:gd name="T2" fmla="*/ 2 w 18"/>
                <a:gd name="T3" fmla="*/ 2 h 40"/>
                <a:gd name="T4" fmla="*/ 2 w 18"/>
                <a:gd name="T5" fmla="*/ 2 h 40"/>
                <a:gd name="T6" fmla="*/ 2 w 18"/>
                <a:gd name="T7" fmla="*/ 2 h 40"/>
                <a:gd name="T8" fmla="*/ 2 w 18"/>
                <a:gd name="T9" fmla="*/ 2 h 40"/>
                <a:gd name="T10" fmla="*/ 2 w 18"/>
                <a:gd name="T11" fmla="*/ 2 h 40"/>
                <a:gd name="T12" fmla="*/ 2 w 18"/>
                <a:gd name="T13" fmla="*/ 2 h 40"/>
                <a:gd name="T14" fmla="*/ 2 w 18"/>
                <a:gd name="T15" fmla="*/ 2 h 40"/>
                <a:gd name="T16" fmla="*/ 2 w 18"/>
                <a:gd name="T17" fmla="*/ 2 h 40"/>
                <a:gd name="T18" fmla="*/ 2 w 18"/>
                <a:gd name="T19" fmla="*/ 2 h 40"/>
                <a:gd name="T20" fmla="*/ 2 w 18"/>
                <a:gd name="T21" fmla="*/ 2 h 40"/>
                <a:gd name="T22" fmla="*/ 2 w 18"/>
                <a:gd name="T23" fmla="*/ 2 h 40"/>
                <a:gd name="T24" fmla="*/ 2 w 18"/>
                <a:gd name="T25" fmla="*/ 2 h 40"/>
                <a:gd name="T26" fmla="*/ 2 w 18"/>
                <a:gd name="T27" fmla="*/ 2 h 40"/>
                <a:gd name="T28" fmla="*/ 2 w 18"/>
                <a:gd name="T29" fmla="*/ 2 h 40"/>
                <a:gd name="T30" fmla="*/ 2 w 18"/>
                <a:gd name="T31" fmla="*/ 2 h 40"/>
                <a:gd name="T32" fmla="*/ 2 w 18"/>
                <a:gd name="T33" fmla="*/ 2 h 40"/>
                <a:gd name="T34" fmla="*/ 2 w 18"/>
                <a:gd name="T35" fmla="*/ 2 h 40"/>
                <a:gd name="T36" fmla="*/ 2 w 18"/>
                <a:gd name="T37" fmla="*/ 2 h 40"/>
                <a:gd name="T38" fmla="*/ 1 w 18"/>
                <a:gd name="T39" fmla="*/ 2 h 40"/>
                <a:gd name="T40" fmla="*/ 0 w 18"/>
                <a:gd name="T41" fmla="*/ 2 h 40"/>
                <a:gd name="T42" fmla="*/ 0 w 18"/>
                <a:gd name="T43" fmla="*/ 2 h 40"/>
                <a:gd name="T44" fmla="*/ 0 w 18"/>
                <a:gd name="T45" fmla="*/ 2 h 40"/>
                <a:gd name="T46" fmla="*/ 0 w 18"/>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40"/>
                <a:gd name="T74" fmla="*/ 18 w 1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40">
                  <a:moveTo>
                    <a:pt x="0" y="0"/>
                  </a:moveTo>
                  <a:lnTo>
                    <a:pt x="13" y="9"/>
                  </a:lnTo>
                  <a:lnTo>
                    <a:pt x="13" y="23"/>
                  </a:lnTo>
                  <a:lnTo>
                    <a:pt x="14" y="23"/>
                  </a:lnTo>
                  <a:lnTo>
                    <a:pt x="15" y="24"/>
                  </a:lnTo>
                  <a:lnTo>
                    <a:pt x="16" y="24"/>
                  </a:lnTo>
                  <a:lnTo>
                    <a:pt x="16" y="26"/>
                  </a:lnTo>
                  <a:lnTo>
                    <a:pt x="18" y="26"/>
                  </a:lnTo>
                  <a:lnTo>
                    <a:pt x="18" y="29"/>
                  </a:lnTo>
                  <a:lnTo>
                    <a:pt x="18" y="33"/>
                  </a:lnTo>
                  <a:lnTo>
                    <a:pt x="18" y="36"/>
                  </a:lnTo>
                  <a:lnTo>
                    <a:pt x="18" y="40"/>
                  </a:lnTo>
                  <a:lnTo>
                    <a:pt x="13" y="37"/>
                  </a:lnTo>
                  <a:lnTo>
                    <a:pt x="7" y="36"/>
                  </a:lnTo>
                  <a:lnTo>
                    <a:pt x="5" y="33"/>
                  </a:lnTo>
                  <a:lnTo>
                    <a:pt x="2" y="32"/>
                  </a:lnTo>
                  <a:lnTo>
                    <a:pt x="1" y="29"/>
                  </a:lnTo>
                  <a:lnTo>
                    <a:pt x="0" y="27"/>
                  </a:lnTo>
                  <a:lnTo>
                    <a:pt x="0" y="24"/>
                  </a:lnTo>
                  <a:lnTo>
                    <a:pt x="0" y="22"/>
                  </a:lnTo>
                  <a:lnTo>
                    <a:pt x="0" y="0"/>
                  </a:lnTo>
                </a:path>
              </a:pathLst>
            </a:custGeom>
            <a:noFill/>
            <a:ln w="0">
              <a:solidFill>
                <a:srgbClr val="000000"/>
              </a:solidFill>
              <a:round/>
              <a:headEnd/>
              <a:tailEnd/>
            </a:ln>
          </p:spPr>
          <p:txBody>
            <a:bodyPr/>
            <a:lstStyle/>
            <a:p>
              <a:endParaRPr lang="fr-FR"/>
            </a:p>
          </p:txBody>
        </p:sp>
        <p:sp>
          <p:nvSpPr>
            <p:cNvPr id="35" name="Freeform 23"/>
            <p:cNvSpPr>
              <a:spLocks/>
            </p:cNvSpPr>
            <p:nvPr/>
          </p:nvSpPr>
          <p:spPr bwMode="auto">
            <a:xfrm>
              <a:off x="2955" y="2821"/>
              <a:ext cx="15" cy="31"/>
            </a:xfrm>
            <a:custGeom>
              <a:avLst/>
              <a:gdLst>
                <a:gd name="T0" fmla="*/ 2 w 20"/>
                <a:gd name="T1" fmla="*/ 0 h 40"/>
                <a:gd name="T2" fmla="*/ 2 w 20"/>
                <a:gd name="T3" fmla="*/ 2 h 40"/>
                <a:gd name="T4" fmla="*/ 2 w 20"/>
                <a:gd name="T5" fmla="*/ 2 h 40"/>
                <a:gd name="T6" fmla="*/ 2 w 20"/>
                <a:gd name="T7" fmla="*/ 2 h 40"/>
                <a:gd name="T8" fmla="*/ 2 w 20"/>
                <a:gd name="T9" fmla="*/ 2 h 40"/>
                <a:gd name="T10" fmla="*/ 2 w 20"/>
                <a:gd name="T11" fmla="*/ 2 h 40"/>
                <a:gd name="T12" fmla="*/ 2 w 20"/>
                <a:gd name="T13" fmla="*/ 2 h 40"/>
                <a:gd name="T14" fmla="*/ 2 w 20"/>
                <a:gd name="T15" fmla="*/ 2 h 40"/>
                <a:gd name="T16" fmla="*/ 2 w 20"/>
                <a:gd name="T17" fmla="*/ 2 h 40"/>
                <a:gd name="T18" fmla="*/ 2 w 20"/>
                <a:gd name="T19" fmla="*/ 2 h 40"/>
                <a:gd name="T20" fmla="*/ 0 w 20"/>
                <a:gd name="T21" fmla="*/ 2 h 40"/>
                <a:gd name="T22" fmla="*/ 0 w 20"/>
                <a:gd name="T23" fmla="*/ 2 h 40"/>
                <a:gd name="T24" fmla="*/ 0 w 20"/>
                <a:gd name="T25" fmla="*/ 2 h 40"/>
                <a:gd name="T26" fmla="*/ 0 w 20"/>
                <a:gd name="T27" fmla="*/ 2 h 40"/>
                <a:gd name="T28" fmla="*/ 0 w 20"/>
                <a:gd name="T29" fmla="*/ 2 h 40"/>
                <a:gd name="T30" fmla="*/ 2 w 20"/>
                <a:gd name="T31" fmla="*/ 2 h 40"/>
                <a:gd name="T32" fmla="*/ 2 w 20"/>
                <a:gd name="T33" fmla="*/ 2 h 40"/>
                <a:gd name="T34" fmla="*/ 2 w 20"/>
                <a:gd name="T35" fmla="*/ 2 h 40"/>
                <a:gd name="T36" fmla="*/ 2 w 20"/>
                <a:gd name="T37" fmla="*/ 2 h 40"/>
                <a:gd name="T38" fmla="*/ 2 w 20"/>
                <a:gd name="T39" fmla="*/ 2 h 40"/>
                <a:gd name="T40" fmla="*/ 2 w 20"/>
                <a:gd name="T41" fmla="*/ 2 h 40"/>
                <a:gd name="T42" fmla="*/ 2 w 20"/>
                <a:gd name="T43" fmla="*/ 2 h 40"/>
                <a:gd name="T44" fmla="*/ 2 w 20"/>
                <a:gd name="T45" fmla="*/ 2 h 40"/>
                <a:gd name="T46" fmla="*/ 2 w 20"/>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40"/>
                <a:gd name="T74" fmla="*/ 20 w 20"/>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40">
                  <a:moveTo>
                    <a:pt x="18" y="0"/>
                  </a:moveTo>
                  <a:lnTo>
                    <a:pt x="5" y="9"/>
                  </a:lnTo>
                  <a:lnTo>
                    <a:pt x="5" y="23"/>
                  </a:lnTo>
                  <a:lnTo>
                    <a:pt x="4" y="23"/>
                  </a:lnTo>
                  <a:lnTo>
                    <a:pt x="4" y="24"/>
                  </a:lnTo>
                  <a:lnTo>
                    <a:pt x="3" y="24"/>
                  </a:lnTo>
                  <a:lnTo>
                    <a:pt x="2" y="26"/>
                  </a:lnTo>
                  <a:lnTo>
                    <a:pt x="0" y="26"/>
                  </a:lnTo>
                  <a:lnTo>
                    <a:pt x="0" y="29"/>
                  </a:lnTo>
                  <a:lnTo>
                    <a:pt x="0" y="33"/>
                  </a:lnTo>
                  <a:lnTo>
                    <a:pt x="0" y="36"/>
                  </a:lnTo>
                  <a:lnTo>
                    <a:pt x="0" y="40"/>
                  </a:lnTo>
                  <a:lnTo>
                    <a:pt x="7" y="37"/>
                  </a:lnTo>
                  <a:lnTo>
                    <a:pt x="11" y="36"/>
                  </a:lnTo>
                  <a:lnTo>
                    <a:pt x="15" y="33"/>
                  </a:lnTo>
                  <a:lnTo>
                    <a:pt x="16" y="32"/>
                  </a:lnTo>
                  <a:lnTo>
                    <a:pt x="18" y="29"/>
                  </a:lnTo>
                  <a:lnTo>
                    <a:pt x="18" y="27"/>
                  </a:lnTo>
                  <a:lnTo>
                    <a:pt x="20" y="24"/>
                  </a:lnTo>
                  <a:lnTo>
                    <a:pt x="20" y="22"/>
                  </a:lnTo>
                  <a:lnTo>
                    <a:pt x="18" y="0"/>
                  </a:lnTo>
                  <a:close/>
                </a:path>
              </a:pathLst>
            </a:custGeom>
            <a:solidFill>
              <a:srgbClr val="FF9933"/>
            </a:solidFill>
            <a:ln w="9525">
              <a:noFill/>
              <a:round/>
              <a:headEnd/>
              <a:tailEnd/>
            </a:ln>
          </p:spPr>
          <p:txBody>
            <a:bodyPr/>
            <a:lstStyle/>
            <a:p>
              <a:endParaRPr lang="fr-FR"/>
            </a:p>
          </p:txBody>
        </p:sp>
        <p:sp>
          <p:nvSpPr>
            <p:cNvPr id="36" name="Freeform 24"/>
            <p:cNvSpPr>
              <a:spLocks/>
            </p:cNvSpPr>
            <p:nvPr/>
          </p:nvSpPr>
          <p:spPr bwMode="auto">
            <a:xfrm>
              <a:off x="2955" y="2821"/>
              <a:ext cx="15" cy="31"/>
            </a:xfrm>
            <a:custGeom>
              <a:avLst/>
              <a:gdLst>
                <a:gd name="T0" fmla="*/ 2 w 20"/>
                <a:gd name="T1" fmla="*/ 0 h 40"/>
                <a:gd name="T2" fmla="*/ 2 w 20"/>
                <a:gd name="T3" fmla="*/ 2 h 40"/>
                <a:gd name="T4" fmla="*/ 2 w 20"/>
                <a:gd name="T5" fmla="*/ 2 h 40"/>
                <a:gd name="T6" fmla="*/ 2 w 20"/>
                <a:gd name="T7" fmla="*/ 2 h 40"/>
                <a:gd name="T8" fmla="*/ 2 w 20"/>
                <a:gd name="T9" fmla="*/ 2 h 40"/>
                <a:gd name="T10" fmla="*/ 2 w 20"/>
                <a:gd name="T11" fmla="*/ 2 h 40"/>
                <a:gd name="T12" fmla="*/ 2 w 20"/>
                <a:gd name="T13" fmla="*/ 2 h 40"/>
                <a:gd name="T14" fmla="*/ 2 w 20"/>
                <a:gd name="T15" fmla="*/ 2 h 40"/>
                <a:gd name="T16" fmla="*/ 2 w 20"/>
                <a:gd name="T17" fmla="*/ 2 h 40"/>
                <a:gd name="T18" fmla="*/ 2 w 20"/>
                <a:gd name="T19" fmla="*/ 2 h 40"/>
                <a:gd name="T20" fmla="*/ 0 w 20"/>
                <a:gd name="T21" fmla="*/ 2 h 40"/>
                <a:gd name="T22" fmla="*/ 0 w 20"/>
                <a:gd name="T23" fmla="*/ 2 h 40"/>
                <a:gd name="T24" fmla="*/ 0 w 20"/>
                <a:gd name="T25" fmla="*/ 2 h 40"/>
                <a:gd name="T26" fmla="*/ 0 w 20"/>
                <a:gd name="T27" fmla="*/ 2 h 40"/>
                <a:gd name="T28" fmla="*/ 0 w 20"/>
                <a:gd name="T29" fmla="*/ 2 h 40"/>
                <a:gd name="T30" fmla="*/ 2 w 20"/>
                <a:gd name="T31" fmla="*/ 2 h 40"/>
                <a:gd name="T32" fmla="*/ 2 w 20"/>
                <a:gd name="T33" fmla="*/ 2 h 40"/>
                <a:gd name="T34" fmla="*/ 2 w 20"/>
                <a:gd name="T35" fmla="*/ 2 h 40"/>
                <a:gd name="T36" fmla="*/ 2 w 20"/>
                <a:gd name="T37" fmla="*/ 2 h 40"/>
                <a:gd name="T38" fmla="*/ 2 w 20"/>
                <a:gd name="T39" fmla="*/ 2 h 40"/>
                <a:gd name="T40" fmla="*/ 2 w 20"/>
                <a:gd name="T41" fmla="*/ 2 h 40"/>
                <a:gd name="T42" fmla="*/ 2 w 20"/>
                <a:gd name="T43" fmla="*/ 2 h 40"/>
                <a:gd name="T44" fmla="*/ 2 w 20"/>
                <a:gd name="T45" fmla="*/ 2 h 40"/>
                <a:gd name="T46" fmla="*/ 2 w 20"/>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40"/>
                <a:gd name="T74" fmla="*/ 20 w 20"/>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40">
                  <a:moveTo>
                    <a:pt x="18" y="0"/>
                  </a:moveTo>
                  <a:lnTo>
                    <a:pt x="5" y="9"/>
                  </a:lnTo>
                  <a:lnTo>
                    <a:pt x="5" y="23"/>
                  </a:lnTo>
                  <a:lnTo>
                    <a:pt x="4" y="23"/>
                  </a:lnTo>
                  <a:lnTo>
                    <a:pt x="4" y="24"/>
                  </a:lnTo>
                  <a:lnTo>
                    <a:pt x="3" y="24"/>
                  </a:lnTo>
                  <a:lnTo>
                    <a:pt x="2" y="26"/>
                  </a:lnTo>
                  <a:lnTo>
                    <a:pt x="0" y="26"/>
                  </a:lnTo>
                  <a:lnTo>
                    <a:pt x="0" y="29"/>
                  </a:lnTo>
                  <a:lnTo>
                    <a:pt x="0" y="33"/>
                  </a:lnTo>
                  <a:lnTo>
                    <a:pt x="0" y="36"/>
                  </a:lnTo>
                  <a:lnTo>
                    <a:pt x="0" y="40"/>
                  </a:lnTo>
                  <a:lnTo>
                    <a:pt x="7" y="37"/>
                  </a:lnTo>
                  <a:lnTo>
                    <a:pt x="11" y="36"/>
                  </a:lnTo>
                  <a:lnTo>
                    <a:pt x="15" y="33"/>
                  </a:lnTo>
                  <a:lnTo>
                    <a:pt x="16" y="32"/>
                  </a:lnTo>
                  <a:lnTo>
                    <a:pt x="18" y="29"/>
                  </a:lnTo>
                  <a:lnTo>
                    <a:pt x="18" y="27"/>
                  </a:lnTo>
                  <a:lnTo>
                    <a:pt x="20" y="24"/>
                  </a:lnTo>
                  <a:lnTo>
                    <a:pt x="20" y="22"/>
                  </a:lnTo>
                  <a:lnTo>
                    <a:pt x="18" y="0"/>
                  </a:lnTo>
                </a:path>
              </a:pathLst>
            </a:custGeom>
            <a:noFill/>
            <a:ln w="0">
              <a:solidFill>
                <a:srgbClr val="000000"/>
              </a:solidFill>
              <a:round/>
              <a:headEnd/>
              <a:tailEnd/>
            </a:ln>
          </p:spPr>
          <p:txBody>
            <a:bodyPr/>
            <a:lstStyle/>
            <a:p>
              <a:endParaRPr lang="fr-FR"/>
            </a:p>
          </p:txBody>
        </p:sp>
        <p:sp>
          <p:nvSpPr>
            <p:cNvPr id="37" name="Freeform 25"/>
            <p:cNvSpPr>
              <a:spLocks/>
            </p:cNvSpPr>
            <p:nvPr/>
          </p:nvSpPr>
          <p:spPr bwMode="auto">
            <a:xfrm>
              <a:off x="2749" y="2841"/>
              <a:ext cx="52" cy="20"/>
            </a:xfrm>
            <a:custGeom>
              <a:avLst/>
              <a:gdLst>
                <a:gd name="T0" fmla="*/ 0 w 69"/>
                <a:gd name="T1" fmla="*/ 0 h 26"/>
                <a:gd name="T2" fmla="*/ 2 w 69"/>
                <a:gd name="T3" fmla="*/ 1 h 26"/>
                <a:gd name="T4" fmla="*/ 2 w 69"/>
                <a:gd name="T5" fmla="*/ 1 h 26"/>
                <a:gd name="T6" fmla="*/ 2 w 69"/>
                <a:gd name="T7" fmla="*/ 2 h 26"/>
                <a:gd name="T8" fmla="*/ 2 w 69"/>
                <a:gd name="T9" fmla="*/ 2 h 26"/>
                <a:gd name="T10" fmla="*/ 2 w 69"/>
                <a:gd name="T11" fmla="*/ 2 h 26"/>
                <a:gd name="T12" fmla="*/ 2 w 69"/>
                <a:gd name="T13" fmla="*/ 2 h 26"/>
                <a:gd name="T14" fmla="*/ 2 w 69"/>
                <a:gd name="T15" fmla="*/ 2 h 26"/>
                <a:gd name="T16" fmla="*/ 2 w 69"/>
                <a:gd name="T17" fmla="*/ 2 h 26"/>
                <a:gd name="T18" fmla="*/ 2 w 69"/>
                <a:gd name="T19" fmla="*/ 2 h 26"/>
                <a:gd name="T20" fmla="*/ 2 w 69"/>
                <a:gd name="T21" fmla="*/ 2 h 26"/>
                <a:gd name="T22" fmla="*/ 2 w 69"/>
                <a:gd name="T23" fmla="*/ 2 h 26"/>
                <a:gd name="T24" fmla="*/ 2 w 69"/>
                <a:gd name="T25" fmla="*/ 2 h 26"/>
                <a:gd name="T26" fmla="*/ 2 w 69"/>
                <a:gd name="T27" fmla="*/ 2 h 26"/>
                <a:gd name="T28" fmla="*/ 2 w 69"/>
                <a:gd name="T29" fmla="*/ 2 h 26"/>
                <a:gd name="T30" fmla="*/ 2 w 69"/>
                <a:gd name="T31" fmla="*/ 2 h 26"/>
                <a:gd name="T32" fmla="*/ 2 w 69"/>
                <a:gd name="T33" fmla="*/ 2 h 26"/>
                <a:gd name="T34" fmla="*/ 2 w 69"/>
                <a:gd name="T35" fmla="*/ 2 h 26"/>
                <a:gd name="T36" fmla="*/ 2 w 69"/>
                <a:gd name="T37" fmla="*/ 2 h 26"/>
                <a:gd name="T38" fmla="*/ 2 w 69"/>
                <a:gd name="T39" fmla="*/ 2 h 26"/>
                <a:gd name="T40" fmla="*/ 2 w 69"/>
                <a:gd name="T41" fmla="*/ 2 h 26"/>
                <a:gd name="T42" fmla="*/ 2 w 69"/>
                <a:gd name="T43" fmla="*/ 2 h 26"/>
                <a:gd name="T44" fmla="*/ 2 w 69"/>
                <a:gd name="T45" fmla="*/ 2 h 26"/>
                <a:gd name="T46" fmla="*/ 2 w 69"/>
                <a:gd name="T47" fmla="*/ 2 h 26"/>
                <a:gd name="T48" fmla="*/ 2 w 69"/>
                <a:gd name="T49" fmla="*/ 2 h 26"/>
                <a:gd name="T50" fmla="*/ 2 w 69"/>
                <a:gd name="T51" fmla="*/ 2 h 26"/>
                <a:gd name="T52" fmla="*/ 2 w 69"/>
                <a:gd name="T53" fmla="*/ 2 h 26"/>
                <a:gd name="T54" fmla="*/ 2 w 69"/>
                <a:gd name="T55" fmla="*/ 2 h 26"/>
                <a:gd name="T56" fmla="*/ 2 w 69"/>
                <a:gd name="T57" fmla="*/ 2 h 26"/>
                <a:gd name="T58" fmla="*/ 2 w 69"/>
                <a:gd name="T59" fmla="*/ 2 h 26"/>
                <a:gd name="T60" fmla="*/ 2 w 69"/>
                <a:gd name="T61" fmla="*/ 2 h 26"/>
                <a:gd name="T62" fmla="*/ 2 w 69"/>
                <a:gd name="T63" fmla="*/ 2 h 26"/>
                <a:gd name="T64" fmla="*/ 2 w 69"/>
                <a:gd name="T65" fmla="*/ 2 h 26"/>
                <a:gd name="T66" fmla="*/ 2 w 69"/>
                <a:gd name="T67" fmla="*/ 2 h 26"/>
                <a:gd name="T68" fmla="*/ 2 w 69"/>
                <a:gd name="T69" fmla="*/ 2 h 26"/>
                <a:gd name="T70" fmla="*/ 2 w 69"/>
                <a:gd name="T71" fmla="*/ 2 h 26"/>
                <a:gd name="T72" fmla="*/ 0 w 69"/>
                <a:gd name="T73" fmla="*/ 2 h 26"/>
                <a:gd name="T74" fmla="*/ 0 w 69"/>
                <a:gd name="T75" fmla="*/ 2 h 26"/>
                <a:gd name="T76" fmla="*/ 0 w 69"/>
                <a:gd name="T77" fmla="*/ 2 h 26"/>
                <a:gd name="T78" fmla="*/ 0 w 69"/>
                <a:gd name="T79" fmla="*/ 2 h 26"/>
                <a:gd name="T80" fmla="*/ 0 w 69"/>
                <a:gd name="T81" fmla="*/ 0 h 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26"/>
                <a:gd name="T125" fmla="*/ 69 w 69"/>
                <a:gd name="T126" fmla="*/ 26 h 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26">
                  <a:moveTo>
                    <a:pt x="0" y="0"/>
                  </a:moveTo>
                  <a:lnTo>
                    <a:pt x="5" y="1"/>
                  </a:lnTo>
                  <a:lnTo>
                    <a:pt x="9" y="1"/>
                  </a:lnTo>
                  <a:lnTo>
                    <a:pt x="13" y="2"/>
                  </a:lnTo>
                  <a:lnTo>
                    <a:pt x="18" y="3"/>
                  </a:lnTo>
                  <a:lnTo>
                    <a:pt x="22" y="3"/>
                  </a:lnTo>
                  <a:lnTo>
                    <a:pt x="27" y="5"/>
                  </a:lnTo>
                  <a:lnTo>
                    <a:pt x="31" y="5"/>
                  </a:lnTo>
                  <a:lnTo>
                    <a:pt x="35" y="6"/>
                  </a:lnTo>
                  <a:lnTo>
                    <a:pt x="40" y="6"/>
                  </a:lnTo>
                  <a:lnTo>
                    <a:pt x="44" y="7"/>
                  </a:lnTo>
                  <a:lnTo>
                    <a:pt x="48" y="7"/>
                  </a:lnTo>
                  <a:lnTo>
                    <a:pt x="52" y="7"/>
                  </a:lnTo>
                  <a:lnTo>
                    <a:pt x="57" y="9"/>
                  </a:lnTo>
                  <a:lnTo>
                    <a:pt x="61" y="9"/>
                  </a:lnTo>
                  <a:lnTo>
                    <a:pt x="65" y="9"/>
                  </a:lnTo>
                  <a:lnTo>
                    <a:pt x="69" y="9"/>
                  </a:lnTo>
                  <a:lnTo>
                    <a:pt x="69" y="14"/>
                  </a:lnTo>
                  <a:lnTo>
                    <a:pt x="69" y="18"/>
                  </a:lnTo>
                  <a:lnTo>
                    <a:pt x="69" y="22"/>
                  </a:lnTo>
                  <a:lnTo>
                    <a:pt x="69" y="26"/>
                  </a:lnTo>
                  <a:lnTo>
                    <a:pt x="65" y="26"/>
                  </a:lnTo>
                  <a:lnTo>
                    <a:pt x="61" y="26"/>
                  </a:lnTo>
                  <a:lnTo>
                    <a:pt x="56" y="26"/>
                  </a:lnTo>
                  <a:lnTo>
                    <a:pt x="52" y="24"/>
                  </a:lnTo>
                  <a:lnTo>
                    <a:pt x="48" y="24"/>
                  </a:lnTo>
                  <a:lnTo>
                    <a:pt x="43" y="23"/>
                  </a:lnTo>
                  <a:lnTo>
                    <a:pt x="39" y="23"/>
                  </a:lnTo>
                  <a:lnTo>
                    <a:pt x="35" y="22"/>
                  </a:lnTo>
                  <a:lnTo>
                    <a:pt x="30" y="22"/>
                  </a:lnTo>
                  <a:lnTo>
                    <a:pt x="26" y="20"/>
                  </a:lnTo>
                  <a:lnTo>
                    <a:pt x="22" y="19"/>
                  </a:lnTo>
                  <a:lnTo>
                    <a:pt x="17" y="19"/>
                  </a:lnTo>
                  <a:lnTo>
                    <a:pt x="13" y="18"/>
                  </a:lnTo>
                  <a:lnTo>
                    <a:pt x="9" y="16"/>
                  </a:lnTo>
                  <a:lnTo>
                    <a:pt x="4" y="15"/>
                  </a:lnTo>
                  <a:lnTo>
                    <a:pt x="0" y="14"/>
                  </a:lnTo>
                  <a:lnTo>
                    <a:pt x="0" y="10"/>
                  </a:lnTo>
                  <a:lnTo>
                    <a:pt x="0" y="7"/>
                  </a:lnTo>
                  <a:lnTo>
                    <a:pt x="0" y="3"/>
                  </a:lnTo>
                  <a:lnTo>
                    <a:pt x="0" y="0"/>
                  </a:lnTo>
                  <a:close/>
                </a:path>
              </a:pathLst>
            </a:custGeom>
            <a:solidFill>
              <a:srgbClr val="E8E8E8"/>
            </a:solidFill>
            <a:ln w="9525">
              <a:noFill/>
              <a:round/>
              <a:headEnd/>
              <a:tailEnd/>
            </a:ln>
          </p:spPr>
          <p:txBody>
            <a:bodyPr/>
            <a:lstStyle/>
            <a:p>
              <a:endParaRPr lang="fr-FR"/>
            </a:p>
          </p:txBody>
        </p:sp>
        <p:sp>
          <p:nvSpPr>
            <p:cNvPr id="38" name="Freeform 26"/>
            <p:cNvSpPr>
              <a:spLocks/>
            </p:cNvSpPr>
            <p:nvPr/>
          </p:nvSpPr>
          <p:spPr bwMode="auto">
            <a:xfrm>
              <a:off x="2749" y="2841"/>
              <a:ext cx="52" cy="20"/>
            </a:xfrm>
            <a:custGeom>
              <a:avLst/>
              <a:gdLst>
                <a:gd name="T0" fmla="*/ 0 w 69"/>
                <a:gd name="T1" fmla="*/ 0 h 26"/>
                <a:gd name="T2" fmla="*/ 2 w 69"/>
                <a:gd name="T3" fmla="*/ 1 h 26"/>
                <a:gd name="T4" fmla="*/ 2 w 69"/>
                <a:gd name="T5" fmla="*/ 1 h 26"/>
                <a:gd name="T6" fmla="*/ 2 w 69"/>
                <a:gd name="T7" fmla="*/ 2 h 26"/>
                <a:gd name="T8" fmla="*/ 2 w 69"/>
                <a:gd name="T9" fmla="*/ 2 h 26"/>
                <a:gd name="T10" fmla="*/ 2 w 69"/>
                <a:gd name="T11" fmla="*/ 2 h 26"/>
                <a:gd name="T12" fmla="*/ 2 w 69"/>
                <a:gd name="T13" fmla="*/ 2 h 26"/>
                <a:gd name="T14" fmla="*/ 2 w 69"/>
                <a:gd name="T15" fmla="*/ 2 h 26"/>
                <a:gd name="T16" fmla="*/ 2 w 69"/>
                <a:gd name="T17" fmla="*/ 2 h 26"/>
                <a:gd name="T18" fmla="*/ 2 w 69"/>
                <a:gd name="T19" fmla="*/ 2 h 26"/>
                <a:gd name="T20" fmla="*/ 2 w 69"/>
                <a:gd name="T21" fmla="*/ 2 h 26"/>
                <a:gd name="T22" fmla="*/ 2 w 69"/>
                <a:gd name="T23" fmla="*/ 2 h 26"/>
                <a:gd name="T24" fmla="*/ 2 w 69"/>
                <a:gd name="T25" fmla="*/ 2 h 26"/>
                <a:gd name="T26" fmla="*/ 2 w 69"/>
                <a:gd name="T27" fmla="*/ 2 h 26"/>
                <a:gd name="T28" fmla="*/ 2 w 69"/>
                <a:gd name="T29" fmla="*/ 2 h 26"/>
                <a:gd name="T30" fmla="*/ 2 w 69"/>
                <a:gd name="T31" fmla="*/ 2 h 26"/>
                <a:gd name="T32" fmla="*/ 2 w 69"/>
                <a:gd name="T33" fmla="*/ 2 h 26"/>
                <a:gd name="T34" fmla="*/ 2 w 69"/>
                <a:gd name="T35" fmla="*/ 2 h 26"/>
                <a:gd name="T36" fmla="*/ 2 w 69"/>
                <a:gd name="T37" fmla="*/ 2 h 26"/>
                <a:gd name="T38" fmla="*/ 2 w 69"/>
                <a:gd name="T39" fmla="*/ 2 h 26"/>
                <a:gd name="T40" fmla="*/ 2 w 69"/>
                <a:gd name="T41" fmla="*/ 2 h 26"/>
                <a:gd name="T42" fmla="*/ 2 w 69"/>
                <a:gd name="T43" fmla="*/ 2 h 26"/>
                <a:gd name="T44" fmla="*/ 2 w 69"/>
                <a:gd name="T45" fmla="*/ 2 h 26"/>
                <a:gd name="T46" fmla="*/ 2 w 69"/>
                <a:gd name="T47" fmla="*/ 2 h 26"/>
                <a:gd name="T48" fmla="*/ 2 w 69"/>
                <a:gd name="T49" fmla="*/ 2 h 26"/>
                <a:gd name="T50" fmla="*/ 2 w 69"/>
                <a:gd name="T51" fmla="*/ 2 h 26"/>
                <a:gd name="T52" fmla="*/ 2 w 69"/>
                <a:gd name="T53" fmla="*/ 2 h 26"/>
                <a:gd name="T54" fmla="*/ 2 w 69"/>
                <a:gd name="T55" fmla="*/ 2 h 26"/>
                <a:gd name="T56" fmla="*/ 2 w 69"/>
                <a:gd name="T57" fmla="*/ 2 h 26"/>
                <a:gd name="T58" fmla="*/ 2 w 69"/>
                <a:gd name="T59" fmla="*/ 2 h 26"/>
                <a:gd name="T60" fmla="*/ 2 w 69"/>
                <a:gd name="T61" fmla="*/ 2 h 26"/>
                <a:gd name="T62" fmla="*/ 2 w 69"/>
                <a:gd name="T63" fmla="*/ 2 h 26"/>
                <a:gd name="T64" fmla="*/ 2 w 69"/>
                <a:gd name="T65" fmla="*/ 2 h 26"/>
                <a:gd name="T66" fmla="*/ 2 w 69"/>
                <a:gd name="T67" fmla="*/ 2 h 26"/>
                <a:gd name="T68" fmla="*/ 2 w 69"/>
                <a:gd name="T69" fmla="*/ 2 h 26"/>
                <a:gd name="T70" fmla="*/ 2 w 69"/>
                <a:gd name="T71" fmla="*/ 2 h 26"/>
                <a:gd name="T72" fmla="*/ 0 w 69"/>
                <a:gd name="T73" fmla="*/ 2 h 26"/>
                <a:gd name="T74" fmla="*/ 0 w 69"/>
                <a:gd name="T75" fmla="*/ 2 h 26"/>
                <a:gd name="T76" fmla="*/ 0 w 69"/>
                <a:gd name="T77" fmla="*/ 2 h 26"/>
                <a:gd name="T78" fmla="*/ 0 w 69"/>
                <a:gd name="T79" fmla="*/ 2 h 26"/>
                <a:gd name="T80" fmla="*/ 0 w 69"/>
                <a:gd name="T81" fmla="*/ 0 h 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26"/>
                <a:gd name="T125" fmla="*/ 69 w 69"/>
                <a:gd name="T126" fmla="*/ 26 h 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26">
                  <a:moveTo>
                    <a:pt x="0" y="0"/>
                  </a:moveTo>
                  <a:lnTo>
                    <a:pt x="5" y="1"/>
                  </a:lnTo>
                  <a:lnTo>
                    <a:pt x="9" y="1"/>
                  </a:lnTo>
                  <a:lnTo>
                    <a:pt x="13" y="2"/>
                  </a:lnTo>
                  <a:lnTo>
                    <a:pt x="18" y="3"/>
                  </a:lnTo>
                  <a:lnTo>
                    <a:pt x="22" y="3"/>
                  </a:lnTo>
                  <a:lnTo>
                    <a:pt x="27" y="5"/>
                  </a:lnTo>
                  <a:lnTo>
                    <a:pt x="31" y="5"/>
                  </a:lnTo>
                  <a:lnTo>
                    <a:pt x="35" y="6"/>
                  </a:lnTo>
                  <a:lnTo>
                    <a:pt x="40" y="6"/>
                  </a:lnTo>
                  <a:lnTo>
                    <a:pt x="44" y="7"/>
                  </a:lnTo>
                  <a:lnTo>
                    <a:pt x="48" y="7"/>
                  </a:lnTo>
                  <a:lnTo>
                    <a:pt x="52" y="7"/>
                  </a:lnTo>
                  <a:lnTo>
                    <a:pt x="57" y="9"/>
                  </a:lnTo>
                  <a:lnTo>
                    <a:pt x="61" y="9"/>
                  </a:lnTo>
                  <a:lnTo>
                    <a:pt x="65" y="9"/>
                  </a:lnTo>
                  <a:lnTo>
                    <a:pt x="69" y="9"/>
                  </a:lnTo>
                  <a:lnTo>
                    <a:pt x="69" y="14"/>
                  </a:lnTo>
                  <a:lnTo>
                    <a:pt x="69" y="18"/>
                  </a:lnTo>
                  <a:lnTo>
                    <a:pt x="69" y="22"/>
                  </a:lnTo>
                  <a:lnTo>
                    <a:pt x="69" y="26"/>
                  </a:lnTo>
                  <a:lnTo>
                    <a:pt x="65" y="26"/>
                  </a:lnTo>
                  <a:lnTo>
                    <a:pt x="61" y="26"/>
                  </a:lnTo>
                  <a:lnTo>
                    <a:pt x="56" y="26"/>
                  </a:lnTo>
                  <a:lnTo>
                    <a:pt x="52" y="24"/>
                  </a:lnTo>
                  <a:lnTo>
                    <a:pt x="48" y="24"/>
                  </a:lnTo>
                  <a:lnTo>
                    <a:pt x="43" y="23"/>
                  </a:lnTo>
                  <a:lnTo>
                    <a:pt x="39" y="23"/>
                  </a:lnTo>
                  <a:lnTo>
                    <a:pt x="35" y="22"/>
                  </a:lnTo>
                  <a:lnTo>
                    <a:pt x="30" y="22"/>
                  </a:lnTo>
                  <a:lnTo>
                    <a:pt x="26" y="20"/>
                  </a:lnTo>
                  <a:lnTo>
                    <a:pt x="22" y="19"/>
                  </a:lnTo>
                  <a:lnTo>
                    <a:pt x="17" y="19"/>
                  </a:lnTo>
                  <a:lnTo>
                    <a:pt x="13" y="18"/>
                  </a:lnTo>
                  <a:lnTo>
                    <a:pt x="9" y="16"/>
                  </a:lnTo>
                  <a:lnTo>
                    <a:pt x="4" y="15"/>
                  </a:lnTo>
                  <a:lnTo>
                    <a:pt x="0" y="14"/>
                  </a:lnTo>
                  <a:lnTo>
                    <a:pt x="0" y="10"/>
                  </a:lnTo>
                  <a:lnTo>
                    <a:pt x="0" y="7"/>
                  </a:lnTo>
                  <a:lnTo>
                    <a:pt x="0" y="3"/>
                  </a:lnTo>
                  <a:lnTo>
                    <a:pt x="0" y="0"/>
                  </a:lnTo>
                </a:path>
              </a:pathLst>
            </a:custGeom>
            <a:noFill/>
            <a:ln w="0">
              <a:solidFill>
                <a:srgbClr val="000000"/>
              </a:solidFill>
              <a:round/>
              <a:headEnd/>
              <a:tailEnd/>
            </a:ln>
          </p:spPr>
          <p:txBody>
            <a:bodyPr/>
            <a:lstStyle/>
            <a:p>
              <a:endParaRPr lang="fr-FR"/>
            </a:p>
          </p:txBody>
        </p:sp>
        <p:sp>
          <p:nvSpPr>
            <p:cNvPr id="39" name="Freeform 27"/>
            <p:cNvSpPr>
              <a:spLocks/>
            </p:cNvSpPr>
            <p:nvPr/>
          </p:nvSpPr>
          <p:spPr bwMode="auto">
            <a:xfrm>
              <a:off x="2902" y="2841"/>
              <a:ext cx="53" cy="20"/>
            </a:xfrm>
            <a:custGeom>
              <a:avLst/>
              <a:gdLst>
                <a:gd name="T0" fmla="*/ 2 w 69"/>
                <a:gd name="T1" fmla="*/ 0 h 26"/>
                <a:gd name="T2" fmla="*/ 2 w 69"/>
                <a:gd name="T3" fmla="*/ 1 h 26"/>
                <a:gd name="T4" fmla="*/ 2 w 69"/>
                <a:gd name="T5" fmla="*/ 1 h 26"/>
                <a:gd name="T6" fmla="*/ 2 w 69"/>
                <a:gd name="T7" fmla="*/ 2 h 26"/>
                <a:gd name="T8" fmla="*/ 2 w 69"/>
                <a:gd name="T9" fmla="*/ 2 h 26"/>
                <a:gd name="T10" fmla="*/ 2 w 69"/>
                <a:gd name="T11" fmla="*/ 2 h 26"/>
                <a:gd name="T12" fmla="*/ 2 w 69"/>
                <a:gd name="T13" fmla="*/ 2 h 26"/>
                <a:gd name="T14" fmla="*/ 2 w 69"/>
                <a:gd name="T15" fmla="*/ 2 h 26"/>
                <a:gd name="T16" fmla="*/ 2 w 69"/>
                <a:gd name="T17" fmla="*/ 2 h 26"/>
                <a:gd name="T18" fmla="*/ 2 w 69"/>
                <a:gd name="T19" fmla="*/ 2 h 26"/>
                <a:gd name="T20" fmla="*/ 2 w 69"/>
                <a:gd name="T21" fmla="*/ 2 h 26"/>
                <a:gd name="T22" fmla="*/ 2 w 69"/>
                <a:gd name="T23" fmla="*/ 2 h 26"/>
                <a:gd name="T24" fmla="*/ 2 w 69"/>
                <a:gd name="T25" fmla="*/ 2 h 26"/>
                <a:gd name="T26" fmla="*/ 2 w 69"/>
                <a:gd name="T27" fmla="*/ 2 h 26"/>
                <a:gd name="T28" fmla="*/ 2 w 69"/>
                <a:gd name="T29" fmla="*/ 2 h 26"/>
                <a:gd name="T30" fmla="*/ 2 w 69"/>
                <a:gd name="T31" fmla="*/ 2 h 26"/>
                <a:gd name="T32" fmla="*/ 0 w 69"/>
                <a:gd name="T33" fmla="*/ 2 h 26"/>
                <a:gd name="T34" fmla="*/ 0 w 69"/>
                <a:gd name="T35" fmla="*/ 2 h 26"/>
                <a:gd name="T36" fmla="*/ 0 w 69"/>
                <a:gd name="T37" fmla="*/ 2 h 26"/>
                <a:gd name="T38" fmla="*/ 0 w 69"/>
                <a:gd name="T39" fmla="*/ 2 h 26"/>
                <a:gd name="T40" fmla="*/ 0 w 69"/>
                <a:gd name="T41" fmla="*/ 2 h 26"/>
                <a:gd name="T42" fmla="*/ 2 w 69"/>
                <a:gd name="T43" fmla="*/ 2 h 26"/>
                <a:gd name="T44" fmla="*/ 2 w 69"/>
                <a:gd name="T45" fmla="*/ 2 h 26"/>
                <a:gd name="T46" fmla="*/ 2 w 69"/>
                <a:gd name="T47" fmla="*/ 2 h 26"/>
                <a:gd name="T48" fmla="*/ 2 w 69"/>
                <a:gd name="T49" fmla="*/ 2 h 26"/>
                <a:gd name="T50" fmla="*/ 2 w 69"/>
                <a:gd name="T51" fmla="*/ 2 h 26"/>
                <a:gd name="T52" fmla="*/ 2 w 69"/>
                <a:gd name="T53" fmla="*/ 2 h 26"/>
                <a:gd name="T54" fmla="*/ 2 w 69"/>
                <a:gd name="T55" fmla="*/ 2 h 26"/>
                <a:gd name="T56" fmla="*/ 2 w 69"/>
                <a:gd name="T57" fmla="*/ 2 h 26"/>
                <a:gd name="T58" fmla="*/ 2 w 69"/>
                <a:gd name="T59" fmla="*/ 2 h 26"/>
                <a:gd name="T60" fmla="*/ 2 w 69"/>
                <a:gd name="T61" fmla="*/ 2 h 26"/>
                <a:gd name="T62" fmla="*/ 2 w 69"/>
                <a:gd name="T63" fmla="*/ 2 h 26"/>
                <a:gd name="T64" fmla="*/ 2 w 69"/>
                <a:gd name="T65" fmla="*/ 2 h 26"/>
                <a:gd name="T66" fmla="*/ 2 w 69"/>
                <a:gd name="T67" fmla="*/ 2 h 26"/>
                <a:gd name="T68" fmla="*/ 2 w 69"/>
                <a:gd name="T69" fmla="*/ 2 h 26"/>
                <a:gd name="T70" fmla="*/ 2 w 69"/>
                <a:gd name="T71" fmla="*/ 2 h 26"/>
                <a:gd name="T72" fmla="*/ 2 w 69"/>
                <a:gd name="T73" fmla="*/ 2 h 26"/>
                <a:gd name="T74" fmla="*/ 2 w 69"/>
                <a:gd name="T75" fmla="*/ 2 h 26"/>
                <a:gd name="T76" fmla="*/ 2 w 69"/>
                <a:gd name="T77" fmla="*/ 2 h 26"/>
                <a:gd name="T78" fmla="*/ 2 w 69"/>
                <a:gd name="T79" fmla="*/ 2 h 26"/>
                <a:gd name="T80" fmla="*/ 2 w 69"/>
                <a:gd name="T81" fmla="*/ 0 h 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26"/>
                <a:gd name="T125" fmla="*/ 69 w 69"/>
                <a:gd name="T126" fmla="*/ 26 h 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26">
                  <a:moveTo>
                    <a:pt x="69" y="0"/>
                  </a:moveTo>
                  <a:lnTo>
                    <a:pt x="65" y="1"/>
                  </a:lnTo>
                  <a:lnTo>
                    <a:pt x="60" y="1"/>
                  </a:lnTo>
                  <a:lnTo>
                    <a:pt x="56" y="2"/>
                  </a:lnTo>
                  <a:lnTo>
                    <a:pt x="52" y="3"/>
                  </a:lnTo>
                  <a:lnTo>
                    <a:pt x="47" y="3"/>
                  </a:lnTo>
                  <a:lnTo>
                    <a:pt x="43" y="5"/>
                  </a:lnTo>
                  <a:lnTo>
                    <a:pt x="39" y="5"/>
                  </a:lnTo>
                  <a:lnTo>
                    <a:pt x="34" y="6"/>
                  </a:lnTo>
                  <a:lnTo>
                    <a:pt x="30" y="6"/>
                  </a:lnTo>
                  <a:lnTo>
                    <a:pt x="25" y="7"/>
                  </a:lnTo>
                  <a:lnTo>
                    <a:pt x="21" y="7"/>
                  </a:lnTo>
                  <a:lnTo>
                    <a:pt x="17" y="7"/>
                  </a:lnTo>
                  <a:lnTo>
                    <a:pt x="13" y="9"/>
                  </a:lnTo>
                  <a:lnTo>
                    <a:pt x="8" y="9"/>
                  </a:lnTo>
                  <a:lnTo>
                    <a:pt x="4" y="9"/>
                  </a:lnTo>
                  <a:lnTo>
                    <a:pt x="0" y="9"/>
                  </a:lnTo>
                  <a:lnTo>
                    <a:pt x="0" y="14"/>
                  </a:lnTo>
                  <a:lnTo>
                    <a:pt x="0" y="18"/>
                  </a:lnTo>
                  <a:lnTo>
                    <a:pt x="0" y="22"/>
                  </a:lnTo>
                  <a:lnTo>
                    <a:pt x="0" y="26"/>
                  </a:lnTo>
                  <a:lnTo>
                    <a:pt x="4" y="26"/>
                  </a:lnTo>
                  <a:lnTo>
                    <a:pt x="9" y="26"/>
                  </a:lnTo>
                  <a:lnTo>
                    <a:pt x="13" y="26"/>
                  </a:lnTo>
                  <a:lnTo>
                    <a:pt x="17" y="24"/>
                  </a:lnTo>
                  <a:lnTo>
                    <a:pt x="22" y="24"/>
                  </a:lnTo>
                  <a:lnTo>
                    <a:pt x="26" y="23"/>
                  </a:lnTo>
                  <a:lnTo>
                    <a:pt x="30" y="23"/>
                  </a:lnTo>
                  <a:lnTo>
                    <a:pt x="35" y="22"/>
                  </a:lnTo>
                  <a:lnTo>
                    <a:pt x="39" y="22"/>
                  </a:lnTo>
                  <a:lnTo>
                    <a:pt x="43" y="20"/>
                  </a:lnTo>
                  <a:lnTo>
                    <a:pt x="48" y="19"/>
                  </a:lnTo>
                  <a:lnTo>
                    <a:pt x="52" y="19"/>
                  </a:lnTo>
                  <a:lnTo>
                    <a:pt x="56" y="18"/>
                  </a:lnTo>
                  <a:lnTo>
                    <a:pt x="61" y="16"/>
                  </a:lnTo>
                  <a:lnTo>
                    <a:pt x="65" y="15"/>
                  </a:lnTo>
                  <a:lnTo>
                    <a:pt x="69" y="14"/>
                  </a:lnTo>
                  <a:lnTo>
                    <a:pt x="69" y="10"/>
                  </a:lnTo>
                  <a:lnTo>
                    <a:pt x="69" y="7"/>
                  </a:lnTo>
                  <a:lnTo>
                    <a:pt x="69" y="3"/>
                  </a:lnTo>
                  <a:lnTo>
                    <a:pt x="69" y="0"/>
                  </a:lnTo>
                  <a:close/>
                </a:path>
              </a:pathLst>
            </a:custGeom>
            <a:solidFill>
              <a:srgbClr val="E8E8E8"/>
            </a:solidFill>
            <a:ln w="9525">
              <a:noFill/>
              <a:round/>
              <a:headEnd/>
              <a:tailEnd/>
            </a:ln>
          </p:spPr>
          <p:txBody>
            <a:bodyPr/>
            <a:lstStyle/>
            <a:p>
              <a:endParaRPr lang="fr-FR"/>
            </a:p>
          </p:txBody>
        </p:sp>
        <p:sp>
          <p:nvSpPr>
            <p:cNvPr id="40" name="Freeform 28"/>
            <p:cNvSpPr>
              <a:spLocks/>
            </p:cNvSpPr>
            <p:nvPr/>
          </p:nvSpPr>
          <p:spPr bwMode="auto">
            <a:xfrm>
              <a:off x="2902" y="2841"/>
              <a:ext cx="53" cy="20"/>
            </a:xfrm>
            <a:custGeom>
              <a:avLst/>
              <a:gdLst>
                <a:gd name="T0" fmla="*/ 2 w 69"/>
                <a:gd name="T1" fmla="*/ 0 h 26"/>
                <a:gd name="T2" fmla="*/ 2 w 69"/>
                <a:gd name="T3" fmla="*/ 1 h 26"/>
                <a:gd name="T4" fmla="*/ 2 w 69"/>
                <a:gd name="T5" fmla="*/ 1 h 26"/>
                <a:gd name="T6" fmla="*/ 2 w 69"/>
                <a:gd name="T7" fmla="*/ 2 h 26"/>
                <a:gd name="T8" fmla="*/ 2 w 69"/>
                <a:gd name="T9" fmla="*/ 2 h 26"/>
                <a:gd name="T10" fmla="*/ 2 w 69"/>
                <a:gd name="T11" fmla="*/ 2 h 26"/>
                <a:gd name="T12" fmla="*/ 2 w 69"/>
                <a:gd name="T13" fmla="*/ 2 h 26"/>
                <a:gd name="T14" fmla="*/ 2 w 69"/>
                <a:gd name="T15" fmla="*/ 2 h 26"/>
                <a:gd name="T16" fmla="*/ 2 w 69"/>
                <a:gd name="T17" fmla="*/ 2 h 26"/>
                <a:gd name="T18" fmla="*/ 2 w 69"/>
                <a:gd name="T19" fmla="*/ 2 h 26"/>
                <a:gd name="T20" fmla="*/ 2 w 69"/>
                <a:gd name="T21" fmla="*/ 2 h 26"/>
                <a:gd name="T22" fmla="*/ 2 w 69"/>
                <a:gd name="T23" fmla="*/ 2 h 26"/>
                <a:gd name="T24" fmla="*/ 2 w 69"/>
                <a:gd name="T25" fmla="*/ 2 h 26"/>
                <a:gd name="T26" fmla="*/ 2 w 69"/>
                <a:gd name="T27" fmla="*/ 2 h 26"/>
                <a:gd name="T28" fmla="*/ 2 w 69"/>
                <a:gd name="T29" fmla="*/ 2 h 26"/>
                <a:gd name="T30" fmla="*/ 2 w 69"/>
                <a:gd name="T31" fmla="*/ 2 h 26"/>
                <a:gd name="T32" fmla="*/ 0 w 69"/>
                <a:gd name="T33" fmla="*/ 2 h 26"/>
                <a:gd name="T34" fmla="*/ 0 w 69"/>
                <a:gd name="T35" fmla="*/ 2 h 26"/>
                <a:gd name="T36" fmla="*/ 0 w 69"/>
                <a:gd name="T37" fmla="*/ 2 h 26"/>
                <a:gd name="T38" fmla="*/ 0 w 69"/>
                <a:gd name="T39" fmla="*/ 2 h 26"/>
                <a:gd name="T40" fmla="*/ 0 w 69"/>
                <a:gd name="T41" fmla="*/ 2 h 26"/>
                <a:gd name="T42" fmla="*/ 2 w 69"/>
                <a:gd name="T43" fmla="*/ 2 h 26"/>
                <a:gd name="T44" fmla="*/ 2 w 69"/>
                <a:gd name="T45" fmla="*/ 2 h 26"/>
                <a:gd name="T46" fmla="*/ 2 w 69"/>
                <a:gd name="T47" fmla="*/ 2 h 26"/>
                <a:gd name="T48" fmla="*/ 2 w 69"/>
                <a:gd name="T49" fmla="*/ 2 h 26"/>
                <a:gd name="T50" fmla="*/ 2 w 69"/>
                <a:gd name="T51" fmla="*/ 2 h 26"/>
                <a:gd name="T52" fmla="*/ 2 w 69"/>
                <a:gd name="T53" fmla="*/ 2 h 26"/>
                <a:gd name="T54" fmla="*/ 2 w 69"/>
                <a:gd name="T55" fmla="*/ 2 h 26"/>
                <a:gd name="T56" fmla="*/ 2 w 69"/>
                <a:gd name="T57" fmla="*/ 2 h 26"/>
                <a:gd name="T58" fmla="*/ 2 w 69"/>
                <a:gd name="T59" fmla="*/ 2 h 26"/>
                <a:gd name="T60" fmla="*/ 2 w 69"/>
                <a:gd name="T61" fmla="*/ 2 h 26"/>
                <a:gd name="T62" fmla="*/ 2 w 69"/>
                <a:gd name="T63" fmla="*/ 2 h 26"/>
                <a:gd name="T64" fmla="*/ 2 w 69"/>
                <a:gd name="T65" fmla="*/ 2 h 26"/>
                <a:gd name="T66" fmla="*/ 2 w 69"/>
                <a:gd name="T67" fmla="*/ 2 h 26"/>
                <a:gd name="T68" fmla="*/ 2 w 69"/>
                <a:gd name="T69" fmla="*/ 2 h 26"/>
                <a:gd name="T70" fmla="*/ 2 w 69"/>
                <a:gd name="T71" fmla="*/ 2 h 26"/>
                <a:gd name="T72" fmla="*/ 2 w 69"/>
                <a:gd name="T73" fmla="*/ 2 h 26"/>
                <a:gd name="T74" fmla="*/ 2 w 69"/>
                <a:gd name="T75" fmla="*/ 2 h 26"/>
                <a:gd name="T76" fmla="*/ 2 w 69"/>
                <a:gd name="T77" fmla="*/ 2 h 26"/>
                <a:gd name="T78" fmla="*/ 2 w 69"/>
                <a:gd name="T79" fmla="*/ 2 h 26"/>
                <a:gd name="T80" fmla="*/ 2 w 69"/>
                <a:gd name="T81" fmla="*/ 0 h 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26"/>
                <a:gd name="T125" fmla="*/ 69 w 69"/>
                <a:gd name="T126" fmla="*/ 26 h 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26">
                  <a:moveTo>
                    <a:pt x="69" y="0"/>
                  </a:moveTo>
                  <a:lnTo>
                    <a:pt x="65" y="1"/>
                  </a:lnTo>
                  <a:lnTo>
                    <a:pt x="60" y="1"/>
                  </a:lnTo>
                  <a:lnTo>
                    <a:pt x="56" y="2"/>
                  </a:lnTo>
                  <a:lnTo>
                    <a:pt x="52" y="3"/>
                  </a:lnTo>
                  <a:lnTo>
                    <a:pt x="47" y="3"/>
                  </a:lnTo>
                  <a:lnTo>
                    <a:pt x="43" y="5"/>
                  </a:lnTo>
                  <a:lnTo>
                    <a:pt x="39" y="5"/>
                  </a:lnTo>
                  <a:lnTo>
                    <a:pt x="34" y="6"/>
                  </a:lnTo>
                  <a:lnTo>
                    <a:pt x="30" y="6"/>
                  </a:lnTo>
                  <a:lnTo>
                    <a:pt x="25" y="7"/>
                  </a:lnTo>
                  <a:lnTo>
                    <a:pt x="21" y="7"/>
                  </a:lnTo>
                  <a:lnTo>
                    <a:pt x="17" y="7"/>
                  </a:lnTo>
                  <a:lnTo>
                    <a:pt x="13" y="9"/>
                  </a:lnTo>
                  <a:lnTo>
                    <a:pt x="8" y="9"/>
                  </a:lnTo>
                  <a:lnTo>
                    <a:pt x="4" y="9"/>
                  </a:lnTo>
                  <a:lnTo>
                    <a:pt x="0" y="9"/>
                  </a:lnTo>
                  <a:lnTo>
                    <a:pt x="0" y="14"/>
                  </a:lnTo>
                  <a:lnTo>
                    <a:pt x="0" y="18"/>
                  </a:lnTo>
                  <a:lnTo>
                    <a:pt x="0" y="22"/>
                  </a:lnTo>
                  <a:lnTo>
                    <a:pt x="0" y="26"/>
                  </a:lnTo>
                  <a:lnTo>
                    <a:pt x="4" y="26"/>
                  </a:lnTo>
                  <a:lnTo>
                    <a:pt x="9" y="26"/>
                  </a:lnTo>
                  <a:lnTo>
                    <a:pt x="13" y="26"/>
                  </a:lnTo>
                  <a:lnTo>
                    <a:pt x="17" y="24"/>
                  </a:lnTo>
                  <a:lnTo>
                    <a:pt x="22" y="24"/>
                  </a:lnTo>
                  <a:lnTo>
                    <a:pt x="26" y="23"/>
                  </a:lnTo>
                  <a:lnTo>
                    <a:pt x="30" y="23"/>
                  </a:lnTo>
                  <a:lnTo>
                    <a:pt x="35" y="22"/>
                  </a:lnTo>
                  <a:lnTo>
                    <a:pt x="39" y="22"/>
                  </a:lnTo>
                  <a:lnTo>
                    <a:pt x="43" y="20"/>
                  </a:lnTo>
                  <a:lnTo>
                    <a:pt x="48" y="19"/>
                  </a:lnTo>
                  <a:lnTo>
                    <a:pt x="52" y="19"/>
                  </a:lnTo>
                  <a:lnTo>
                    <a:pt x="56" y="18"/>
                  </a:lnTo>
                  <a:lnTo>
                    <a:pt x="61" y="16"/>
                  </a:lnTo>
                  <a:lnTo>
                    <a:pt x="65" y="15"/>
                  </a:lnTo>
                  <a:lnTo>
                    <a:pt x="69" y="14"/>
                  </a:lnTo>
                  <a:lnTo>
                    <a:pt x="69" y="10"/>
                  </a:lnTo>
                  <a:lnTo>
                    <a:pt x="69" y="7"/>
                  </a:lnTo>
                  <a:lnTo>
                    <a:pt x="69" y="3"/>
                  </a:lnTo>
                  <a:lnTo>
                    <a:pt x="69" y="0"/>
                  </a:lnTo>
                </a:path>
              </a:pathLst>
            </a:custGeom>
            <a:noFill/>
            <a:ln w="0">
              <a:solidFill>
                <a:srgbClr val="000000"/>
              </a:solidFill>
              <a:round/>
              <a:headEnd/>
              <a:tailEnd/>
            </a:ln>
          </p:spPr>
          <p:txBody>
            <a:bodyPr/>
            <a:lstStyle/>
            <a:p>
              <a:endParaRPr lang="fr-FR"/>
            </a:p>
          </p:txBody>
        </p:sp>
        <p:sp>
          <p:nvSpPr>
            <p:cNvPr id="41" name="Rectangle 29"/>
            <p:cNvSpPr>
              <a:spLocks noChangeArrowheads="1"/>
            </p:cNvSpPr>
            <p:nvPr/>
          </p:nvSpPr>
          <p:spPr bwMode="auto">
            <a:xfrm>
              <a:off x="2734" y="2708"/>
              <a:ext cx="4" cy="19"/>
            </a:xfrm>
            <a:prstGeom prst="rect">
              <a:avLst/>
            </a:prstGeom>
            <a:noFill/>
            <a:ln w="0">
              <a:solidFill>
                <a:srgbClr val="000000"/>
              </a:solidFill>
              <a:miter lim="800000"/>
              <a:headEnd/>
              <a:tailEnd/>
            </a:ln>
          </p:spPr>
          <p:txBody>
            <a:bodyPr/>
            <a:lstStyle/>
            <a:p>
              <a:pPr algn="ctr"/>
              <a:endParaRPr lang="fr-FR">
                <a:latin typeface="Book Antiqua" pitchFamily="18" charset="0"/>
              </a:endParaRPr>
            </a:p>
          </p:txBody>
        </p:sp>
        <p:sp>
          <p:nvSpPr>
            <p:cNvPr id="42" name="Rectangle 30"/>
            <p:cNvSpPr>
              <a:spLocks noChangeArrowheads="1"/>
            </p:cNvSpPr>
            <p:nvPr/>
          </p:nvSpPr>
          <p:spPr bwMode="auto">
            <a:xfrm>
              <a:off x="2964" y="2708"/>
              <a:ext cx="6" cy="19"/>
            </a:xfrm>
            <a:prstGeom prst="rect">
              <a:avLst/>
            </a:prstGeom>
            <a:noFill/>
            <a:ln w="0">
              <a:solidFill>
                <a:srgbClr val="000000"/>
              </a:solidFill>
              <a:miter lim="800000"/>
              <a:headEnd/>
              <a:tailEnd/>
            </a:ln>
          </p:spPr>
          <p:txBody>
            <a:bodyPr/>
            <a:lstStyle/>
            <a:p>
              <a:pPr algn="ctr"/>
              <a:endParaRPr lang="fr-FR">
                <a:latin typeface="Book Antiqua" pitchFamily="18" charset="0"/>
              </a:endParaRPr>
            </a:p>
          </p:txBody>
        </p:sp>
        <p:grpSp>
          <p:nvGrpSpPr>
            <p:cNvPr id="43" name="Group 31"/>
            <p:cNvGrpSpPr>
              <a:grpSpLocks/>
            </p:cNvGrpSpPr>
            <p:nvPr/>
          </p:nvGrpSpPr>
          <p:grpSpPr bwMode="auto">
            <a:xfrm rot="1252432" flipV="1">
              <a:off x="2688" y="2592"/>
              <a:ext cx="384" cy="308"/>
              <a:chOff x="144" y="2374"/>
              <a:chExt cx="1920" cy="1507"/>
            </a:xfrm>
          </p:grpSpPr>
          <p:sp>
            <p:nvSpPr>
              <p:cNvPr id="53" name="Freeform 32"/>
              <p:cNvSpPr>
                <a:spLocks/>
              </p:cNvSpPr>
              <p:nvPr/>
            </p:nvSpPr>
            <p:spPr bwMode="auto">
              <a:xfrm>
                <a:off x="144" y="2374"/>
                <a:ext cx="1920" cy="1465"/>
              </a:xfrm>
              <a:custGeom>
                <a:avLst/>
                <a:gdLst>
                  <a:gd name="T0" fmla="*/ 2459943 w 1056"/>
                  <a:gd name="T1" fmla="*/ 459245 h 806"/>
                  <a:gd name="T2" fmla="*/ 2453625 w 1056"/>
                  <a:gd name="T3" fmla="*/ 583741 h 806"/>
                  <a:gd name="T4" fmla="*/ 2505798 w 1056"/>
                  <a:gd name="T5" fmla="*/ 657000 h 806"/>
                  <a:gd name="T6" fmla="*/ 2499480 w 1056"/>
                  <a:gd name="T7" fmla="*/ 746258 h 806"/>
                  <a:gd name="T8" fmla="*/ 2505798 w 1056"/>
                  <a:gd name="T9" fmla="*/ 852944 h 806"/>
                  <a:gd name="T10" fmla="*/ 2470574 w 1056"/>
                  <a:gd name="T11" fmla="*/ 927220 h 806"/>
                  <a:gd name="T12" fmla="*/ 2408258 w 1056"/>
                  <a:gd name="T13" fmla="*/ 962193 h 806"/>
                  <a:gd name="T14" fmla="*/ 2354571 w 1056"/>
                  <a:gd name="T15" fmla="*/ 1016688 h 806"/>
                  <a:gd name="T16" fmla="*/ 2253956 w 1056"/>
                  <a:gd name="T17" fmla="*/ 1061018 h 806"/>
                  <a:gd name="T18" fmla="*/ 2164225 w 1056"/>
                  <a:gd name="T19" fmla="*/ 1096127 h 806"/>
                  <a:gd name="T20" fmla="*/ 2137698 w 1056"/>
                  <a:gd name="T21" fmla="*/ 1186174 h 806"/>
                  <a:gd name="T22" fmla="*/ 2047782 w 1056"/>
                  <a:gd name="T23" fmla="*/ 1257415 h 806"/>
                  <a:gd name="T24" fmla="*/ 1948796 w 1056"/>
                  <a:gd name="T25" fmla="*/ 1276678 h 806"/>
                  <a:gd name="T26" fmla="*/ 1829841 w 1056"/>
                  <a:gd name="T27" fmla="*/ 1266147 h 806"/>
                  <a:gd name="T28" fmla="*/ 1731900 w 1056"/>
                  <a:gd name="T29" fmla="*/ 1286263 h 806"/>
                  <a:gd name="T30" fmla="*/ 1694069 w 1056"/>
                  <a:gd name="T31" fmla="*/ 1312227 h 806"/>
                  <a:gd name="T32" fmla="*/ 1342913 w 1056"/>
                  <a:gd name="T33" fmla="*/ 1456617 h 806"/>
                  <a:gd name="T34" fmla="*/ 641213 w 1056"/>
                  <a:gd name="T35" fmla="*/ 1716089 h 806"/>
                  <a:gd name="T36" fmla="*/ 405480 w 1056"/>
                  <a:gd name="T37" fmla="*/ 1779670 h 806"/>
                  <a:gd name="T38" fmla="*/ 234902 w 1056"/>
                  <a:gd name="T39" fmla="*/ 1869954 h 806"/>
                  <a:gd name="T40" fmla="*/ 54444 w 1056"/>
                  <a:gd name="T41" fmla="*/ 1904894 h 806"/>
                  <a:gd name="T42" fmla="*/ 0 w 1056"/>
                  <a:gd name="T43" fmla="*/ 1859179 h 806"/>
                  <a:gd name="T44" fmla="*/ 19378 w 1056"/>
                  <a:gd name="T45" fmla="*/ 1806140 h 806"/>
                  <a:gd name="T46" fmla="*/ 45842 w 1056"/>
                  <a:gd name="T47" fmla="*/ 1760376 h 806"/>
                  <a:gd name="T48" fmla="*/ 35233 w 1056"/>
                  <a:gd name="T49" fmla="*/ 1690452 h 806"/>
                  <a:gd name="T50" fmla="*/ 25696 w 1056"/>
                  <a:gd name="T51" fmla="*/ 1580869 h 806"/>
                  <a:gd name="T52" fmla="*/ 54444 w 1056"/>
                  <a:gd name="T53" fmla="*/ 1491732 h 806"/>
                  <a:gd name="T54" fmla="*/ 80991 w 1056"/>
                  <a:gd name="T55" fmla="*/ 1427768 h 806"/>
                  <a:gd name="T56" fmla="*/ 116473 w 1056"/>
                  <a:gd name="T57" fmla="*/ 1347208 h 806"/>
                  <a:gd name="T58" fmla="*/ 109644 w 1056"/>
                  <a:gd name="T59" fmla="*/ 1257415 h 806"/>
                  <a:gd name="T60" fmla="*/ 135653 w 1056"/>
                  <a:gd name="T61" fmla="*/ 1176877 h 806"/>
                  <a:gd name="T62" fmla="*/ 215164 w 1056"/>
                  <a:gd name="T63" fmla="*/ 1122506 h 806"/>
                  <a:gd name="T64" fmla="*/ 280809 w 1056"/>
                  <a:gd name="T65" fmla="*/ 1051676 h 806"/>
                  <a:gd name="T66" fmla="*/ 296413 w 1056"/>
                  <a:gd name="T67" fmla="*/ 971404 h 806"/>
                  <a:gd name="T68" fmla="*/ 296413 w 1056"/>
                  <a:gd name="T69" fmla="*/ 861994 h 806"/>
                  <a:gd name="T70" fmla="*/ 370194 w 1056"/>
                  <a:gd name="T71" fmla="*/ 772538 h 806"/>
                  <a:gd name="T72" fmla="*/ 470033 w 1056"/>
                  <a:gd name="T73" fmla="*/ 673764 h 806"/>
                  <a:gd name="T74" fmla="*/ 559789 w 1056"/>
                  <a:gd name="T75" fmla="*/ 612357 h 806"/>
                  <a:gd name="T76" fmla="*/ 649405 w 1056"/>
                  <a:gd name="T77" fmla="*/ 602184 h 806"/>
                  <a:gd name="T78" fmla="*/ 740202 w 1056"/>
                  <a:gd name="T79" fmla="*/ 566666 h 806"/>
                  <a:gd name="T80" fmla="*/ 802549 w 1056"/>
                  <a:gd name="T81" fmla="*/ 502948 h 806"/>
                  <a:gd name="T82" fmla="*/ 901774 w 1056"/>
                  <a:gd name="T83" fmla="*/ 459245 h 806"/>
                  <a:gd name="T84" fmla="*/ 1001285 w 1056"/>
                  <a:gd name="T85" fmla="*/ 439129 h 806"/>
                  <a:gd name="T86" fmla="*/ 1081771 w 1056"/>
                  <a:gd name="T87" fmla="*/ 404193 h 806"/>
                  <a:gd name="T88" fmla="*/ 1145669 w 1056"/>
                  <a:gd name="T89" fmla="*/ 233838 h 806"/>
                  <a:gd name="T90" fmla="*/ 1298534 w 1056"/>
                  <a:gd name="T91" fmla="*/ 109410 h 806"/>
                  <a:gd name="T92" fmla="*/ 1407074 w 1056"/>
                  <a:gd name="T93" fmla="*/ 89469 h 806"/>
                  <a:gd name="T94" fmla="*/ 1478465 w 1056"/>
                  <a:gd name="T95" fmla="*/ 80749 h 806"/>
                  <a:gd name="T96" fmla="*/ 1523276 w 1056"/>
                  <a:gd name="T97" fmla="*/ 80749 h 806"/>
                  <a:gd name="T98" fmla="*/ 1551903 w 1056"/>
                  <a:gd name="T99" fmla="*/ 63646 h 806"/>
                  <a:gd name="T100" fmla="*/ 1587071 w 1056"/>
                  <a:gd name="T101" fmla="*/ 19265 h 806"/>
                  <a:gd name="T102" fmla="*/ 1668062 w 1056"/>
                  <a:gd name="T103" fmla="*/ 9519 h 806"/>
                  <a:gd name="T104" fmla="*/ 1777269 w 1056"/>
                  <a:gd name="T105" fmla="*/ 35016 h 806"/>
                  <a:gd name="T106" fmla="*/ 1848476 w 1056"/>
                  <a:gd name="T107" fmla="*/ 35016 h 806"/>
                  <a:gd name="T108" fmla="*/ 1867805 w 1056"/>
                  <a:gd name="T109" fmla="*/ 25498 h 806"/>
                  <a:gd name="T110" fmla="*/ 2128420 w 1056"/>
                  <a:gd name="T111" fmla="*/ 35016 h 806"/>
                  <a:gd name="T112" fmla="*/ 2209345 w 1056"/>
                  <a:gd name="T113" fmla="*/ 153114 h 806"/>
                  <a:gd name="T114" fmla="*/ 2279963 w 1056"/>
                  <a:gd name="T115" fmla="*/ 233838 h 806"/>
                  <a:gd name="T116" fmla="*/ 2398642 w 1056"/>
                  <a:gd name="T117" fmla="*/ 303788 h 8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806"/>
                  <a:gd name="T179" fmla="*/ 1056 w 1056"/>
                  <a:gd name="T180" fmla="*/ 806 h 8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806">
                    <a:moveTo>
                      <a:pt x="1034" y="152"/>
                    </a:moveTo>
                    <a:lnTo>
                      <a:pt x="1034" y="160"/>
                    </a:lnTo>
                    <a:lnTo>
                      <a:pt x="1037" y="164"/>
                    </a:lnTo>
                    <a:lnTo>
                      <a:pt x="1037" y="171"/>
                    </a:lnTo>
                    <a:lnTo>
                      <a:pt x="1037" y="179"/>
                    </a:lnTo>
                    <a:lnTo>
                      <a:pt x="1037" y="186"/>
                    </a:lnTo>
                    <a:lnTo>
                      <a:pt x="1037" y="194"/>
                    </a:lnTo>
                    <a:lnTo>
                      <a:pt x="1037" y="202"/>
                    </a:lnTo>
                    <a:lnTo>
                      <a:pt x="1034" y="209"/>
                    </a:lnTo>
                    <a:lnTo>
                      <a:pt x="1034" y="221"/>
                    </a:lnTo>
                    <a:lnTo>
                      <a:pt x="1034" y="228"/>
                    </a:lnTo>
                    <a:lnTo>
                      <a:pt x="1034" y="236"/>
                    </a:lnTo>
                    <a:lnTo>
                      <a:pt x="1034" y="240"/>
                    </a:lnTo>
                    <a:lnTo>
                      <a:pt x="1034" y="247"/>
                    </a:lnTo>
                    <a:lnTo>
                      <a:pt x="1037" y="255"/>
                    </a:lnTo>
                    <a:lnTo>
                      <a:pt x="1041" y="259"/>
                    </a:lnTo>
                    <a:lnTo>
                      <a:pt x="1045" y="262"/>
                    </a:lnTo>
                    <a:lnTo>
                      <a:pt x="1049" y="266"/>
                    </a:lnTo>
                    <a:lnTo>
                      <a:pt x="1053" y="270"/>
                    </a:lnTo>
                    <a:lnTo>
                      <a:pt x="1053" y="274"/>
                    </a:lnTo>
                    <a:lnTo>
                      <a:pt x="1056" y="278"/>
                    </a:lnTo>
                    <a:lnTo>
                      <a:pt x="1056" y="285"/>
                    </a:lnTo>
                    <a:lnTo>
                      <a:pt x="1056" y="289"/>
                    </a:lnTo>
                    <a:lnTo>
                      <a:pt x="1056" y="293"/>
                    </a:lnTo>
                    <a:lnTo>
                      <a:pt x="1056" y="297"/>
                    </a:lnTo>
                    <a:lnTo>
                      <a:pt x="1056" y="304"/>
                    </a:lnTo>
                    <a:lnTo>
                      <a:pt x="1053" y="308"/>
                    </a:lnTo>
                    <a:lnTo>
                      <a:pt x="1053" y="316"/>
                    </a:lnTo>
                    <a:lnTo>
                      <a:pt x="1053" y="319"/>
                    </a:lnTo>
                    <a:lnTo>
                      <a:pt x="1053" y="327"/>
                    </a:lnTo>
                    <a:lnTo>
                      <a:pt x="1053" y="335"/>
                    </a:lnTo>
                    <a:lnTo>
                      <a:pt x="1053" y="338"/>
                    </a:lnTo>
                    <a:lnTo>
                      <a:pt x="1053" y="346"/>
                    </a:lnTo>
                    <a:lnTo>
                      <a:pt x="1056" y="354"/>
                    </a:lnTo>
                    <a:lnTo>
                      <a:pt x="1056" y="361"/>
                    </a:lnTo>
                    <a:lnTo>
                      <a:pt x="1056" y="369"/>
                    </a:lnTo>
                    <a:lnTo>
                      <a:pt x="1053" y="373"/>
                    </a:lnTo>
                    <a:lnTo>
                      <a:pt x="1053" y="376"/>
                    </a:lnTo>
                    <a:lnTo>
                      <a:pt x="1049" y="380"/>
                    </a:lnTo>
                    <a:lnTo>
                      <a:pt x="1045" y="384"/>
                    </a:lnTo>
                    <a:lnTo>
                      <a:pt x="1045" y="388"/>
                    </a:lnTo>
                    <a:lnTo>
                      <a:pt x="1041" y="392"/>
                    </a:lnTo>
                    <a:lnTo>
                      <a:pt x="1037" y="392"/>
                    </a:lnTo>
                    <a:lnTo>
                      <a:pt x="1034" y="395"/>
                    </a:lnTo>
                    <a:lnTo>
                      <a:pt x="1030" y="395"/>
                    </a:lnTo>
                    <a:lnTo>
                      <a:pt x="1026" y="399"/>
                    </a:lnTo>
                    <a:lnTo>
                      <a:pt x="1022" y="403"/>
                    </a:lnTo>
                    <a:lnTo>
                      <a:pt x="1018" y="407"/>
                    </a:lnTo>
                    <a:lnTo>
                      <a:pt x="1015" y="407"/>
                    </a:lnTo>
                    <a:lnTo>
                      <a:pt x="1015" y="411"/>
                    </a:lnTo>
                    <a:lnTo>
                      <a:pt x="1011" y="414"/>
                    </a:lnTo>
                    <a:lnTo>
                      <a:pt x="1007" y="418"/>
                    </a:lnTo>
                    <a:lnTo>
                      <a:pt x="1003" y="422"/>
                    </a:lnTo>
                    <a:lnTo>
                      <a:pt x="999" y="426"/>
                    </a:lnTo>
                    <a:lnTo>
                      <a:pt x="996" y="426"/>
                    </a:lnTo>
                    <a:lnTo>
                      <a:pt x="992" y="430"/>
                    </a:lnTo>
                    <a:lnTo>
                      <a:pt x="984" y="433"/>
                    </a:lnTo>
                    <a:lnTo>
                      <a:pt x="980" y="437"/>
                    </a:lnTo>
                    <a:lnTo>
                      <a:pt x="973" y="437"/>
                    </a:lnTo>
                    <a:lnTo>
                      <a:pt x="969" y="441"/>
                    </a:lnTo>
                    <a:lnTo>
                      <a:pt x="961" y="445"/>
                    </a:lnTo>
                    <a:lnTo>
                      <a:pt x="958" y="445"/>
                    </a:lnTo>
                    <a:lnTo>
                      <a:pt x="950" y="449"/>
                    </a:lnTo>
                    <a:lnTo>
                      <a:pt x="942" y="449"/>
                    </a:lnTo>
                    <a:lnTo>
                      <a:pt x="935" y="452"/>
                    </a:lnTo>
                    <a:lnTo>
                      <a:pt x="927" y="452"/>
                    </a:lnTo>
                    <a:lnTo>
                      <a:pt x="923" y="456"/>
                    </a:lnTo>
                    <a:lnTo>
                      <a:pt x="920" y="456"/>
                    </a:lnTo>
                    <a:lnTo>
                      <a:pt x="916" y="460"/>
                    </a:lnTo>
                    <a:lnTo>
                      <a:pt x="912" y="464"/>
                    </a:lnTo>
                    <a:lnTo>
                      <a:pt x="912" y="468"/>
                    </a:lnTo>
                    <a:lnTo>
                      <a:pt x="908" y="475"/>
                    </a:lnTo>
                    <a:lnTo>
                      <a:pt x="908" y="479"/>
                    </a:lnTo>
                    <a:lnTo>
                      <a:pt x="908" y="483"/>
                    </a:lnTo>
                    <a:lnTo>
                      <a:pt x="904" y="490"/>
                    </a:lnTo>
                    <a:lnTo>
                      <a:pt x="904" y="494"/>
                    </a:lnTo>
                    <a:lnTo>
                      <a:pt x="901" y="502"/>
                    </a:lnTo>
                    <a:lnTo>
                      <a:pt x="897" y="506"/>
                    </a:lnTo>
                    <a:lnTo>
                      <a:pt x="893" y="509"/>
                    </a:lnTo>
                    <a:lnTo>
                      <a:pt x="889" y="517"/>
                    </a:lnTo>
                    <a:lnTo>
                      <a:pt x="882" y="521"/>
                    </a:lnTo>
                    <a:lnTo>
                      <a:pt x="874" y="528"/>
                    </a:lnTo>
                    <a:lnTo>
                      <a:pt x="870" y="532"/>
                    </a:lnTo>
                    <a:lnTo>
                      <a:pt x="863" y="532"/>
                    </a:lnTo>
                    <a:lnTo>
                      <a:pt x="855" y="536"/>
                    </a:lnTo>
                    <a:lnTo>
                      <a:pt x="851" y="540"/>
                    </a:lnTo>
                    <a:lnTo>
                      <a:pt x="844" y="540"/>
                    </a:lnTo>
                    <a:lnTo>
                      <a:pt x="840" y="540"/>
                    </a:lnTo>
                    <a:lnTo>
                      <a:pt x="836" y="540"/>
                    </a:lnTo>
                    <a:lnTo>
                      <a:pt x="828" y="540"/>
                    </a:lnTo>
                    <a:lnTo>
                      <a:pt x="821" y="540"/>
                    </a:lnTo>
                    <a:lnTo>
                      <a:pt x="817" y="540"/>
                    </a:lnTo>
                    <a:lnTo>
                      <a:pt x="809" y="540"/>
                    </a:lnTo>
                    <a:lnTo>
                      <a:pt x="802" y="540"/>
                    </a:lnTo>
                    <a:lnTo>
                      <a:pt x="794" y="540"/>
                    </a:lnTo>
                    <a:lnTo>
                      <a:pt x="787" y="536"/>
                    </a:lnTo>
                    <a:lnTo>
                      <a:pt x="779" y="536"/>
                    </a:lnTo>
                    <a:lnTo>
                      <a:pt x="771" y="536"/>
                    </a:lnTo>
                    <a:lnTo>
                      <a:pt x="764" y="536"/>
                    </a:lnTo>
                    <a:lnTo>
                      <a:pt x="756" y="536"/>
                    </a:lnTo>
                    <a:lnTo>
                      <a:pt x="749" y="540"/>
                    </a:lnTo>
                    <a:lnTo>
                      <a:pt x="745" y="540"/>
                    </a:lnTo>
                    <a:lnTo>
                      <a:pt x="737" y="540"/>
                    </a:lnTo>
                    <a:lnTo>
                      <a:pt x="733" y="544"/>
                    </a:lnTo>
                    <a:lnTo>
                      <a:pt x="730" y="544"/>
                    </a:lnTo>
                    <a:lnTo>
                      <a:pt x="726" y="547"/>
                    </a:lnTo>
                    <a:lnTo>
                      <a:pt x="722" y="551"/>
                    </a:lnTo>
                    <a:lnTo>
                      <a:pt x="718" y="551"/>
                    </a:lnTo>
                    <a:lnTo>
                      <a:pt x="718" y="555"/>
                    </a:lnTo>
                    <a:lnTo>
                      <a:pt x="714" y="555"/>
                    </a:lnTo>
                    <a:lnTo>
                      <a:pt x="711" y="559"/>
                    </a:lnTo>
                    <a:lnTo>
                      <a:pt x="695" y="566"/>
                    </a:lnTo>
                    <a:lnTo>
                      <a:pt x="673" y="574"/>
                    </a:lnTo>
                    <a:lnTo>
                      <a:pt x="642" y="585"/>
                    </a:lnTo>
                    <a:lnTo>
                      <a:pt x="604" y="601"/>
                    </a:lnTo>
                    <a:lnTo>
                      <a:pt x="566" y="616"/>
                    </a:lnTo>
                    <a:lnTo>
                      <a:pt x="521" y="631"/>
                    </a:lnTo>
                    <a:lnTo>
                      <a:pt x="479" y="650"/>
                    </a:lnTo>
                    <a:lnTo>
                      <a:pt x="433" y="669"/>
                    </a:lnTo>
                    <a:lnTo>
                      <a:pt x="388" y="684"/>
                    </a:lnTo>
                    <a:lnTo>
                      <a:pt x="342" y="700"/>
                    </a:lnTo>
                    <a:lnTo>
                      <a:pt x="304" y="715"/>
                    </a:lnTo>
                    <a:lnTo>
                      <a:pt x="270" y="726"/>
                    </a:lnTo>
                    <a:lnTo>
                      <a:pt x="239" y="738"/>
                    </a:lnTo>
                    <a:lnTo>
                      <a:pt x="220" y="741"/>
                    </a:lnTo>
                    <a:lnTo>
                      <a:pt x="205" y="745"/>
                    </a:lnTo>
                    <a:lnTo>
                      <a:pt x="198" y="745"/>
                    </a:lnTo>
                    <a:lnTo>
                      <a:pt x="190" y="749"/>
                    </a:lnTo>
                    <a:lnTo>
                      <a:pt x="179" y="749"/>
                    </a:lnTo>
                    <a:lnTo>
                      <a:pt x="171" y="753"/>
                    </a:lnTo>
                    <a:lnTo>
                      <a:pt x="160" y="760"/>
                    </a:lnTo>
                    <a:lnTo>
                      <a:pt x="152" y="764"/>
                    </a:lnTo>
                    <a:lnTo>
                      <a:pt x="141" y="768"/>
                    </a:lnTo>
                    <a:lnTo>
                      <a:pt x="133" y="776"/>
                    </a:lnTo>
                    <a:lnTo>
                      <a:pt x="122" y="779"/>
                    </a:lnTo>
                    <a:lnTo>
                      <a:pt x="110" y="783"/>
                    </a:lnTo>
                    <a:lnTo>
                      <a:pt x="99" y="791"/>
                    </a:lnTo>
                    <a:lnTo>
                      <a:pt x="91" y="795"/>
                    </a:lnTo>
                    <a:lnTo>
                      <a:pt x="80" y="798"/>
                    </a:lnTo>
                    <a:lnTo>
                      <a:pt x="68" y="802"/>
                    </a:lnTo>
                    <a:lnTo>
                      <a:pt x="57" y="802"/>
                    </a:lnTo>
                    <a:lnTo>
                      <a:pt x="46" y="806"/>
                    </a:lnTo>
                    <a:lnTo>
                      <a:pt x="34" y="806"/>
                    </a:lnTo>
                    <a:lnTo>
                      <a:pt x="23" y="806"/>
                    </a:lnTo>
                    <a:lnTo>
                      <a:pt x="15" y="802"/>
                    </a:lnTo>
                    <a:lnTo>
                      <a:pt x="11" y="802"/>
                    </a:lnTo>
                    <a:lnTo>
                      <a:pt x="4" y="798"/>
                    </a:lnTo>
                    <a:lnTo>
                      <a:pt x="0" y="795"/>
                    </a:lnTo>
                    <a:lnTo>
                      <a:pt x="0" y="791"/>
                    </a:lnTo>
                    <a:lnTo>
                      <a:pt x="0" y="787"/>
                    </a:lnTo>
                    <a:lnTo>
                      <a:pt x="0" y="783"/>
                    </a:lnTo>
                    <a:lnTo>
                      <a:pt x="0" y="779"/>
                    </a:lnTo>
                    <a:lnTo>
                      <a:pt x="0" y="776"/>
                    </a:lnTo>
                    <a:lnTo>
                      <a:pt x="4" y="772"/>
                    </a:lnTo>
                    <a:lnTo>
                      <a:pt x="4" y="768"/>
                    </a:lnTo>
                    <a:lnTo>
                      <a:pt x="8" y="764"/>
                    </a:lnTo>
                    <a:lnTo>
                      <a:pt x="11" y="760"/>
                    </a:lnTo>
                    <a:lnTo>
                      <a:pt x="11" y="757"/>
                    </a:lnTo>
                    <a:lnTo>
                      <a:pt x="15" y="753"/>
                    </a:lnTo>
                    <a:lnTo>
                      <a:pt x="15" y="749"/>
                    </a:lnTo>
                    <a:lnTo>
                      <a:pt x="19" y="745"/>
                    </a:lnTo>
                    <a:lnTo>
                      <a:pt x="19" y="741"/>
                    </a:lnTo>
                    <a:lnTo>
                      <a:pt x="19" y="738"/>
                    </a:lnTo>
                    <a:lnTo>
                      <a:pt x="19" y="734"/>
                    </a:lnTo>
                    <a:lnTo>
                      <a:pt x="19" y="730"/>
                    </a:lnTo>
                    <a:lnTo>
                      <a:pt x="19" y="726"/>
                    </a:lnTo>
                    <a:lnTo>
                      <a:pt x="19" y="722"/>
                    </a:lnTo>
                    <a:lnTo>
                      <a:pt x="15" y="715"/>
                    </a:lnTo>
                    <a:lnTo>
                      <a:pt x="15" y="711"/>
                    </a:lnTo>
                    <a:lnTo>
                      <a:pt x="11" y="703"/>
                    </a:lnTo>
                    <a:lnTo>
                      <a:pt x="11" y="696"/>
                    </a:lnTo>
                    <a:lnTo>
                      <a:pt x="8" y="692"/>
                    </a:lnTo>
                    <a:lnTo>
                      <a:pt x="8" y="684"/>
                    </a:lnTo>
                    <a:lnTo>
                      <a:pt x="8" y="677"/>
                    </a:lnTo>
                    <a:lnTo>
                      <a:pt x="11" y="669"/>
                    </a:lnTo>
                    <a:lnTo>
                      <a:pt x="11" y="665"/>
                    </a:lnTo>
                    <a:lnTo>
                      <a:pt x="11" y="658"/>
                    </a:lnTo>
                    <a:lnTo>
                      <a:pt x="15" y="650"/>
                    </a:lnTo>
                    <a:lnTo>
                      <a:pt x="15" y="646"/>
                    </a:lnTo>
                    <a:lnTo>
                      <a:pt x="19" y="639"/>
                    </a:lnTo>
                    <a:lnTo>
                      <a:pt x="23" y="635"/>
                    </a:lnTo>
                    <a:lnTo>
                      <a:pt x="23" y="631"/>
                    </a:lnTo>
                    <a:lnTo>
                      <a:pt x="27" y="623"/>
                    </a:lnTo>
                    <a:lnTo>
                      <a:pt x="27" y="620"/>
                    </a:lnTo>
                    <a:lnTo>
                      <a:pt x="30" y="616"/>
                    </a:lnTo>
                    <a:lnTo>
                      <a:pt x="34" y="612"/>
                    </a:lnTo>
                    <a:lnTo>
                      <a:pt x="34" y="608"/>
                    </a:lnTo>
                    <a:lnTo>
                      <a:pt x="34" y="604"/>
                    </a:lnTo>
                    <a:lnTo>
                      <a:pt x="38" y="601"/>
                    </a:lnTo>
                    <a:lnTo>
                      <a:pt x="38" y="597"/>
                    </a:lnTo>
                    <a:lnTo>
                      <a:pt x="42" y="593"/>
                    </a:lnTo>
                    <a:lnTo>
                      <a:pt x="42" y="585"/>
                    </a:lnTo>
                    <a:lnTo>
                      <a:pt x="46" y="582"/>
                    </a:lnTo>
                    <a:lnTo>
                      <a:pt x="46" y="578"/>
                    </a:lnTo>
                    <a:lnTo>
                      <a:pt x="49" y="570"/>
                    </a:lnTo>
                    <a:lnTo>
                      <a:pt x="49" y="566"/>
                    </a:lnTo>
                    <a:lnTo>
                      <a:pt x="49" y="559"/>
                    </a:lnTo>
                    <a:lnTo>
                      <a:pt x="49" y="555"/>
                    </a:lnTo>
                    <a:lnTo>
                      <a:pt x="49" y="547"/>
                    </a:lnTo>
                    <a:lnTo>
                      <a:pt x="49" y="544"/>
                    </a:lnTo>
                    <a:lnTo>
                      <a:pt x="46" y="536"/>
                    </a:lnTo>
                    <a:lnTo>
                      <a:pt x="46" y="532"/>
                    </a:lnTo>
                    <a:lnTo>
                      <a:pt x="46" y="525"/>
                    </a:lnTo>
                    <a:lnTo>
                      <a:pt x="46" y="521"/>
                    </a:lnTo>
                    <a:lnTo>
                      <a:pt x="46" y="517"/>
                    </a:lnTo>
                    <a:lnTo>
                      <a:pt x="49" y="509"/>
                    </a:lnTo>
                    <a:lnTo>
                      <a:pt x="49" y="506"/>
                    </a:lnTo>
                    <a:lnTo>
                      <a:pt x="53" y="502"/>
                    </a:lnTo>
                    <a:lnTo>
                      <a:pt x="57" y="498"/>
                    </a:lnTo>
                    <a:lnTo>
                      <a:pt x="61" y="498"/>
                    </a:lnTo>
                    <a:lnTo>
                      <a:pt x="65" y="494"/>
                    </a:lnTo>
                    <a:lnTo>
                      <a:pt x="68" y="490"/>
                    </a:lnTo>
                    <a:lnTo>
                      <a:pt x="72" y="487"/>
                    </a:lnTo>
                    <a:lnTo>
                      <a:pt x="80" y="483"/>
                    </a:lnTo>
                    <a:lnTo>
                      <a:pt x="84" y="479"/>
                    </a:lnTo>
                    <a:lnTo>
                      <a:pt x="91" y="475"/>
                    </a:lnTo>
                    <a:lnTo>
                      <a:pt x="95" y="471"/>
                    </a:lnTo>
                    <a:lnTo>
                      <a:pt x="99" y="468"/>
                    </a:lnTo>
                    <a:lnTo>
                      <a:pt x="106" y="464"/>
                    </a:lnTo>
                    <a:lnTo>
                      <a:pt x="110" y="460"/>
                    </a:lnTo>
                    <a:lnTo>
                      <a:pt x="114" y="456"/>
                    </a:lnTo>
                    <a:lnTo>
                      <a:pt x="114" y="449"/>
                    </a:lnTo>
                    <a:lnTo>
                      <a:pt x="118" y="445"/>
                    </a:lnTo>
                    <a:lnTo>
                      <a:pt x="122" y="437"/>
                    </a:lnTo>
                    <a:lnTo>
                      <a:pt x="122" y="433"/>
                    </a:lnTo>
                    <a:lnTo>
                      <a:pt x="122" y="430"/>
                    </a:lnTo>
                    <a:lnTo>
                      <a:pt x="125" y="422"/>
                    </a:lnTo>
                    <a:lnTo>
                      <a:pt x="125" y="418"/>
                    </a:lnTo>
                    <a:lnTo>
                      <a:pt x="125" y="414"/>
                    </a:lnTo>
                    <a:lnTo>
                      <a:pt x="125" y="411"/>
                    </a:lnTo>
                    <a:lnTo>
                      <a:pt x="125" y="407"/>
                    </a:lnTo>
                    <a:lnTo>
                      <a:pt x="125" y="395"/>
                    </a:lnTo>
                    <a:lnTo>
                      <a:pt x="125" y="384"/>
                    </a:lnTo>
                    <a:lnTo>
                      <a:pt x="125" y="373"/>
                    </a:lnTo>
                    <a:lnTo>
                      <a:pt x="125" y="365"/>
                    </a:lnTo>
                    <a:lnTo>
                      <a:pt x="129" y="357"/>
                    </a:lnTo>
                    <a:lnTo>
                      <a:pt x="133" y="350"/>
                    </a:lnTo>
                    <a:lnTo>
                      <a:pt x="137" y="346"/>
                    </a:lnTo>
                    <a:lnTo>
                      <a:pt x="141" y="342"/>
                    </a:lnTo>
                    <a:lnTo>
                      <a:pt x="144" y="338"/>
                    </a:lnTo>
                    <a:lnTo>
                      <a:pt x="152" y="335"/>
                    </a:lnTo>
                    <a:lnTo>
                      <a:pt x="156" y="327"/>
                    </a:lnTo>
                    <a:lnTo>
                      <a:pt x="163" y="323"/>
                    </a:lnTo>
                    <a:lnTo>
                      <a:pt x="167" y="319"/>
                    </a:lnTo>
                    <a:lnTo>
                      <a:pt x="175" y="312"/>
                    </a:lnTo>
                    <a:lnTo>
                      <a:pt x="182" y="308"/>
                    </a:lnTo>
                    <a:lnTo>
                      <a:pt x="186" y="300"/>
                    </a:lnTo>
                    <a:lnTo>
                      <a:pt x="194" y="293"/>
                    </a:lnTo>
                    <a:lnTo>
                      <a:pt x="198" y="285"/>
                    </a:lnTo>
                    <a:lnTo>
                      <a:pt x="205" y="278"/>
                    </a:lnTo>
                    <a:lnTo>
                      <a:pt x="209" y="274"/>
                    </a:lnTo>
                    <a:lnTo>
                      <a:pt x="217" y="270"/>
                    </a:lnTo>
                    <a:lnTo>
                      <a:pt x="220" y="266"/>
                    </a:lnTo>
                    <a:lnTo>
                      <a:pt x="228" y="262"/>
                    </a:lnTo>
                    <a:lnTo>
                      <a:pt x="232" y="262"/>
                    </a:lnTo>
                    <a:lnTo>
                      <a:pt x="236" y="259"/>
                    </a:lnTo>
                    <a:lnTo>
                      <a:pt x="243" y="259"/>
                    </a:lnTo>
                    <a:lnTo>
                      <a:pt x="247" y="259"/>
                    </a:lnTo>
                    <a:lnTo>
                      <a:pt x="255" y="259"/>
                    </a:lnTo>
                    <a:lnTo>
                      <a:pt x="258" y="259"/>
                    </a:lnTo>
                    <a:lnTo>
                      <a:pt x="262" y="255"/>
                    </a:lnTo>
                    <a:lnTo>
                      <a:pt x="270" y="255"/>
                    </a:lnTo>
                    <a:lnTo>
                      <a:pt x="274" y="255"/>
                    </a:lnTo>
                    <a:lnTo>
                      <a:pt x="281" y="255"/>
                    </a:lnTo>
                    <a:lnTo>
                      <a:pt x="285" y="251"/>
                    </a:lnTo>
                    <a:lnTo>
                      <a:pt x="293" y="251"/>
                    </a:lnTo>
                    <a:lnTo>
                      <a:pt x="296" y="247"/>
                    </a:lnTo>
                    <a:lnTo>
                      <a:pt x="300" y="243"/>
                    </a:lnTo>
                    <a:lnTo>
                      <a:pt x="304" y="243"/>
                    </a:lnTo>
                    <a:lnTo>
                      <a:pt x="312" y="240"/>
                    </a:lnTo>
                    <a:lnTo>
                      <a:pt x="315" y="236"/>
                    </a:lnTo>
                    <a:lnTo>
                      <a:pt x="319" y="232"/>
                    </a:lnTo>
                    <a:lnTo>
                      <a:pt x="323" y="228"/>
                    </a:lnTo>
                    <a:lnTo>
                      <a:pt x="327" y="224"/>
                    </a:lnTo>
                    <a:lnTo>
                      <a:pt x="331" y="221"/>
                    </a:lnTo>
                    <a:lnTo>
                      <a:pt x="334" y="217"/>
                    </a:lnTo>
                    <a:lnTo>
                      <a:pt x="338" y="213"/>
                    </a:lnTo>
                    <a:lnTo>
                      <a:pt x="342" y="209"/>
                    </a:lnTo>
                    <a:lnTo>
                      <a:pt x="350" y="209"/>
                    </a:lnTo>
                    <a:lnTo>
                      <a:pt x="353" y="205"/>
                    </a:lnTo>
                    <a:lnTo>
                      <a:pt x="357" y="202"/>
                    </a:lnTo>
                    <a:lnTo>
                      <a:pt x="365" y="202"/>
                    </a:lnTo>
                    <a:lnTo>
                      <a:pt x="372" y="198"/>
                    </a:lnTo>
                    <a:lnTo>
                      <a:pt x="380" y="194"/>
                    </a:lnTo>
                    <a:lnTo>
                      <a:pt x="384" y="194"/>
                    </a:lnTo>
                    <a:lnTo>
                      <a:pt x="391" y="194"/>
                    </a:lnTo>
                    <a:lnTo>
                      <a:pt x="399" y="190"/>
                    </a:lnTo>
                    <a:lnTo>
                      <a:pt x="407" y="190"/>
                    </a:lnTo>
                    <a:lnTo>
                      <a:pt x="410" y="190"/>
                    </a:lnTo>
                    <a:lnTo>
                      <a:pt x="418" y="186"/>
                    </a:lnTo>
                    <a:lnTo>
                      <a:pt x="422" y="186"/>
                    </a:lnTo>
                    <a:lnTo>
                      <a:pt x="426" y="186"/>
                    </a:lnTo>
                    <a:lnTo>
                      <a:pt x="429" y="186"/>
                    </a:lnTo>
                    <a:lnTo>
                      <a:pt x="433" y="186"/>
                    </a:lnTo>
                    <a:lnTo>
                      <a:pt x="441" y="183"/>
                    </a:lnTo>
                    <a:lnTo>
                      <a:pt x="452" y="175"/>
                    </a:lnTo>
                    <a:lnTo>
                      <a:pt x="456" y="171"/>
                    </a:lnTo>
                    <a:lnTo>
                      <a:pt x="460" y="160"/>
                    </a:lnTo>
                    <a:lnTo>
                      <a:pt x="467" y="152"/>
                    </a:lnTo>
                    <a:lnTo>
                      <a:pt x="471" y="144"/>
                    </a:lnTo>
                    <a:lnTo>
                      <a:pt x="471" y="133"/>
                    </a:lnTo>
                    <a:lnTo>
                      <a:pt x="475" y="122"/>
                    </a:lnTo>
                    <a:lnTo>
                      <a:pt x="479" y="110"/>
                    </a:lnTo>
                    <a:lnTo>
                      <a:pt x="483" y="99"/>
                    </a:lnTo>
                    <a:lnTo>
                      <a:pt x="490" y="91"/>
                    </a:lnTo>
                    <a:lnTo>
                      <a:pt x="494" y="80"/>
                    </a:lnTo>
                    <a:lnTo>
                      <a:pt x="505" y="72"/>
                    </a:lnTo>
                    <a:lnTo>
                      <a:pt x="513" y="61"/>
                    </a:lnTo>
                    <a:lnTo>
                      <a:pt x="524" y="53"/>
                    </a:lnTo>
                    <a:lnTo>
                      <a:pt x="540" y="49"/>
                    </a:lnTo>
                    <a:lnTo>
                      <a:pt x="547" y="46"/>
                    </a:lnTo>
                    <a:lnTo>
                      <a:pt x="555" y="46"/>
                    </a:lnTo>
                    <a:lnTo>
                      <a:pt x="562" y="42"/>
                    </a:lnTo>
                    <a:lnTo>
                      <a:pt x="566" y="42"/>
                    </a:lnTo>
                    <a:lnTo>
                      <a:pt x="574" y="42"/>
                    </a:lnTo>
                    <a:lnTo>
                      <a:pt x="581" y="38"/>
                    </a:lnTo>
                    <a:lnTo>
                      <a:pt x="589" y="38"/>
                    </a:lnTo>
                    <a:lnTo>
                      <a:pt x="593" y="38"/>
                    </a:lnTo>
                    <a:lnTo>
                      <a:pt x="600" y="38"/>
                    </a:lnTo>
                    <a:lnTo>
                      <a:pt x="604" y="38"/>
                    </a:lnTo>
                    <a:lnTo>
                      <a:pt x="612" y="34"/>
                    </a:lnTo>
                    <a:lnTo>
                      <a:pt x="616" y="34"/>
                    </a:lnTo>
                    <a:lnTo>
                      <a:pt x="619" y="34"/>
                    </a:lnTo>
                    <a:lnTo>
                      <a:pt x="623" y="34"/>
                    </a:lnTo>
                    <a:lnTo>
                      <a:pt x="627" y="34"/>
                    </a:lnTo>
                    <a:lnTo>
                      <a:pt x="631" y="38"/>
                    </a:lnTo>
                    <a:lnTo>
                      <a:pt x="635" y="34"/>
                    </a:lnTo>
                    <a:lnTo>
                      <a:pt x="638" y="34"/>
                    </a:lnTo>
                    <a:lnTo>
                      <a:pt x="642" y="34"/>
                    </a:lnTo>
                    <a:lnTo>
                      <a:pt x="646" y="34"/>
                    </a:lnTo>
                    <a:lnTo>
                      <a:pt x="646" y="30"/>
                    </a:lnTo>
                    <a:lnTo>
                      <a:pt x="650" y="30"/>
                    </a:lnTo>
                    <a:lnTo>
                      <a:pt x="650" y="27"/>
                    </a:lnTo>
                    <a:lnTo>
                      <a:pt x="654" y="27"/>
                    </a:lnTo>
                    <a:lnTo>
                      <a:pt x="657" y="19"/>
                    </a:lnTo>
                    <a:lnTo>
                      <a:pt x="661" y="15"/>
                    </a:lnTo>
                    <a:lnTo>
                      <a:pt x="665" y="11"/>
                    </a:lnTo>
                    <a:lnTo>
                      <a:pt x="669" y="8"/>
                    </a:lnTo>
                    <a:lnTo>
                      <a:pt x="676" y="8"/>
                    </a:lnTo>
                    <a:lnTo>
                      <a:pt x="680" y="4"/>
                    </a:lnTo>
                    <a:lnTo>
                      <a:pt x="684" y="4"/>
                    </a:lnTo>
                    <a:lnTo>
                      <a:pt x="688" y="4"/>
                    </a:lnTo>
                    <a:lnTo>
                      <a:pt x="692" y="4"/>
                    </a:lnTo>
                    <a:lnTo>
                      <a:pt x="699" y="4"/>
                    </a:lnTo>
                    <a:lnTo>
                      <a:pt x="703" y="4"/>
                    </a:lnTo>
                    <a:lnTo>
                      <a:pt x="711" y="4"/>
                    </a:lnTo>
                    <a:lnTo>
                      <a:pt x="714" y="4"/>
                    </a:lnTo>
                    <a:lnTo>
                      <a:pt x="722" y="8"/>
                    </a:lnTo>
                    <a:lnTo>
                      <a:pt x="730" y="8"/>
                    </a:lnTo>
                    <a:lnTo>
                      <a:pt x="737" y="11"/>
                    </a:lnTo>
                    <a:lnTo>
                      <a:pt x="741" y="11"/>
                    </a:lnTo>
                    <a:lnTo>
                      <a:pt x="749" y="15"/>
                    </a:lnTo>
                    <a:lnTo>
                      <a:pt x="756" y="15"/>
                    </a:lnTo>
                    <a:lnTo>
                      <a:pt x="760" y="15"/>
                    </a:lnTo>
                    <a:lnTo>
                      <a:pt x="764" y="15"/>
                    </a:lnTo>
                    <a:lnTo>
                      <a:pt x="768" y="15"/>
                    </a:lnTo>
                    <a:lnTo>
                      <a:pt x="771" y="15"/>
                    </a:lnTo>
                    <a:lnTo>
                      <a:pt x="775" y="15"/>
                    </a:lnTo>
                    <a:lnTo>
                      <a:pt x="779" y="15"/>
                    </a:lnTo>
                    <a:lnTo>
                      <a:pt x="783" y="15"/>
                    </a:lnTo>
                    <a:lnTo>
                      <a:pt x="787" y="11"/>
                    </a:lnTo>
                    <a:lnTo>
                      <a:pt x="809" y="4"/>
                    </a:lnTo>
                    <a:lnTo>
                      <a:pt x="828" y="0"/>
                    </a:lnTo>
                    <a:lnTo>
                      <a:pt x="847" y="0"/>
                    </a:lnTo>
                    <a:lnTo>
                      <a:pt x="863" y="0"/>
                    </a:lnTo>
                    <a:lnTo>
                      <a:pt x="874" y="4"/>
                    </a:lnTo>
                    <a:lnTo>
                      <a:pt x="885" y="8"/>
                    </a:lnTo>
                    <a:lnTo>
                      <a:pt x="897" y="15"/>
                    </a:lnTo>
                    <a:lnTo>
                      <a:pt x="904" y="23"/>
                    </a:lnTo>
                    <a:lnTo>
                      <a:pt x="912" y="30"/>
                    </a:lnTo>
                    <a:lnTo>
                      <a:pt x="920" y="38"/>
                    </a:lnTo>
                    <a:lnTo>
                      <a:pt x="923" y="46"/>
                    </a:lnTo>
                    <a:lnTo>
                      <a:pt x="927" y="53"/>
                    </a:lnTo>
                    <a:lnTo>
                      <a:pt x="931" y="61"/>
                    </a:lnTo>
                    <a:lnTo>
                      <a:pt x="931" y="65"/>
                    </a:lnTo>
                    <a:lnTo>
                      <a:pt x="935" y="68"/>
                    </a:lnTo>
                    <a:lnTo>
                      <a:pt x="939" y="76"/>
                    </a:lnTo>
                    <a:lnTo>
                      <a:pt x="942" y="84"/>
                    </a:lnTo>
                    <a:lnTo>
                      <a:pt x="950" y="87"/>
                    </a:lnTo>
                    <a:lnTo>
                      <a:pt x="954" y="95"/>
                    </a:lnTo>
                    <a:lnTo>
                      <a:pt x="961" y="99"/>
                    </a:lnTo>
                    <a:lnTo>
                      <a:pt x="969" y="103"/>
                    </a:lnTo>
                    <a:lnTo>
                      <a:pt x="977" y="106"/>
                    </a:lnTo>
                    <a:lnTo>
                      <a:pt x="980" y="110"/>
                    </a:lnTo>
                    <a:lnTo>
                      <a:pt x="988" y="114"/>
                    </a:lnTo>
                    <a:lnTo>
                      <a:pt x="996" y="118"/>
                    </a:lnTo>
                    <a:lnTo>
                      <a:pt x="1003" y="122"/>
                    </a:lnTo>
                    <a:lnTo>
                      <a:pt x="1011" y="129"/>
                    </a:lnTo>
                    <a:lnTo>
                      <a:pt x="1018" y="133"/>
                    </a:lnTo>
                    <a:lnTo>
                      <a:pt x="1022" y="141"/>
                    </a:lnTo>
                    <a:lnTo>
                      <a:pt x="1030" y="144"/>
                    </a:lnTo>
                    <a:lnTo>
                      <a:pt x="1034" y="152"/>
                    </a:lnTo>
                    <a:close/>
                  </a:path>
                </a:pathLst>
              </a:custGeom>
              <a:solidFill>
                <a:srgbClr val="C4C4C4"/>
              </a:solidFill>
              <a:ln w="9525">
                <a:noFill/>
                <a:round/>
                <a:headEnd/>
                <a:tailEnd/>
              </a:ln>
            </p:spPr>
            <p:txBody>
              <a:bodyPr/>
              <a:lstStyle/>
              <a:p>
                <a:endParaRPr lang="fr-FR"/>
              </a:p>
            </p:txBody>
          </p:sp>
          <p:sp>
            <p:nvSpPr>
              <p:cNvPr id="54" name="Freeform 33"/>
              <p:cNvSpPr>
                <a:spLocks/>
              </p:cNvSpPr>
              <p:nvPr/>
            </p:nvSpPr>
            <p:spPr bwMode="auto">
              <a:xfrm>
                <a:off x="151" y="2409"/>
                <a:ext cx="1900" cy="1423"/>
              </a:xfrm>
              <a:custGeom>
                <a:avLst/>
                <a:gdLst>
                  <a:gd name="T0" fmla="*/ 2424793 w 1045"/>
                  <a:gd name="T1" fmla="*/ 422200 h 783"/>
                  <a:gd name="T2" fmla="*/ 2424793 w 1045"/>
                  <a:gd name="T3" fmla="*/ 537196 h 783"/>
                  <a:gd name="T4" fmla="*/ 2470574 w 1045"/>
                  <a:gd name="T5" fmla="*/ 611637 h 783"/>
                  <a:gd name="T6" fmla="*/ 2470574 w 1045"/>
                  <a:gd name="T7" fmla="*/ 690553 h 783"/>
                  <a:gd name="T8" fmla="*/ 2470574 w 1045"/>
                  <a:gd name="T9" fmla="*/ 797187 h 783"/>
                  <a:gd name="T10" fmla="*/ 2433931 w 1045"/>
                  <a:gd name="T11" fmla="*/ 860704 h 783"/>
                  <a:gd name="T12" fmla="*/ 2380260 w 1045"/>
                  <a:gd name="T13" fmla="*/ 906426 h 783"/>
                  <a:gd name="T14" fmla="*/ 2325818 w 1045"/>
                  <a:gd name="T15" fmla="*/ 960681 h 783"/>
                  <a:gd name="T16" fmla="*/ 2236153 w 1045"/>
                  <a:gd name="T17" fmla="*/ 1004976 h 783"/>
                  <a:gd name="T18" fmla="*/ 2145718 w 1045"/>
                  <a:gd name="T19" fmla="*/ 1040064 h 783"/>
                  <a:gd name="T20" fmla="*/ 2119713 w 1045"/>
                  <a:gd name="T21" fmla="*/ 1120257 h 783"/>
                  <a:gd name="T22" fmla="*/ 2029173 w 1045"/>
                  <a:gd name="T23" fmla="*/ 1200685 h 783"/>
                  <a:gd name="T24" fmla="*/ 1937964 w 1045"/>
                  <a:gd name="T25" fmla="*/ 1219993 h 783"/>
                  <a:gd name="T26" fmla="*/ 1820518 w 1045"/>
                  <a:gd name="T27" fmla="*/ 1210223 h 783"/>
                  <a:gd name="T28" fmla="*/ 1722987 w 1045"/>
                  <a:gd name="T29" fmla="*/ 1238548 h 783"/>
                  <a:gd name="T30" fmla="*/ 1684452 w 1045"/>
                  <a:gd name="T31" fmla="*/ 1264264 h 783"/>
                  <a:gd name="T32" fmla="*/ 1333636 w 1045"/>
                  <a:gd name="T33" fmla="*/ 1408574 h 783"/>
                  <a:gd name="T34" fmla="*/ 631625 w 1045"/>
                  <a:gd name="T35" fmla="*/ 1659441 h 783"/>
                  <a:gd name="T36" fmla="*/ 396736 w 1045"/>
                  <a:gd name="T37" fmla="*/ 1731469 h 783"/>
                  <a:gd name="T38" fmla="*/ 234902 w 1045"/>
                  <a:gd name="T39" fmla="*/ 1812389 h 783"/>
                  <a:gd name="T40" fmla="*/ 54444 w 1045"/>
                  <a:gd name="T41" fmla="*/ 1837787 h 783"/>
                  <a:gd name="T42" fmla="*/ 0 w 1045"/>
                  <a:gd name="T43" fmla="*/ 1802127 h 783"/>
                  <a:gd name="T44" fmla="*/ 17338 w 1045"/>
                  <a:gd name="T45" fmla="*/ 1748476 h 783"/>
                  <a:gd name="T46" fmla="*/ 45842 w 1045"/>
                  <a:gd name="T47" fmla="*/ 1703120 h 783"/>
                  <a:gd name="T48" fmla="*/ 45842 w 1045"/>
                  <a:gd name="T49" fmla="*/ 1642075 h 783"/>
                  <a:gd name="T50" fmla="*/ 25696 w 1045"/>
                  <a:gd name="T51" fmla="*/ 1532920 h 783"/>
                  <a:gd name="T52" fmla="*/ 61276 w 1045"/>
                  <a:gd name="T53" fmla="*/ 1443622 h 783"/>
                  <a:gd name="T54" fmla="*/ 89665 w 1045"/>
                  <a:gd name="T55" fmla="*/ 1380052 h 783"/>
                  <a:gd name="T56" fmla="*/ 116473 w 1045"/>
                  <a:gd name="T57" fmla="*/ 1309958 h 783"/>
                  <a:gd name="T58" fmla="*/ 116473 w 1045"/>
                  <a:gd name="T59" fmla="*/ 1210223 h 783"/>
                  <a:gd name="T60" fmla="*/ 135653 w 1045"/>
                  <a:gd name="T61" fmla="*/ 1140121 h 783"/>
                  <a:gd name="T62" fmla="*/ 215164 w 1045"/>
                  <a:gd name="T63" fmla="*/ 1085251 h 783"/>
                  <a:gd name="T64" fmla="*/ 280809 w 1045"/>
                  <a:gd name="T65" fmla="*/ 1013612 h 783"/>
                  <a:gd name="T66" fmla="*/ 306351 w 1045"/>
                  <a:gd name="T67" fmla="*/ 932376 h 783"/>
                  <a:gd name="T68" fmla="*/ 306351 w 1045"/>
                  <a:gd name="T69" fmla="*/ 825754 h 783"/>
                  <a:gd name="T70" fmla="*/ 376902 w 1045"/>
                  <a:gd name="T71" fmla="*/ 753016 h 783"/>
                  <a:gd name="T72" fmla="*/ 476611 w 1045"/>
                  <a:gd name="T73" fmla="*/ 646658 h 783"/>
                  <a:gd name="T74" fmla="*/ 567831 w 1045"/>
                  <a:gd name="T75" fmla="*/ 582821 h 783"/>
                  <a:gd name="T76" fmla="*/ 657322 w 1045"/>
                  <a:gd name="T77" fmla="*/ 565498 h 783"/>
                  <a:gd name="T78" fmla="*/ 737236 w 1045"/>
                  <a:gd name="T79" fmla="*/ 537196 h 783"/>
                  <a:gd name="T80" fmla="*/ 811571 w 1045"/>
                  <a:gd name="T81" fmla="*/ 484209 h 783"/>
                  <a:gd name="T82" fmla="*/ 910860 w 1045"/>
                  <a:gd name="T83" fmla="*/ 438649 h 783"/>
                  <a:gd name="T84" fmla="*/ 1027293 w 1045"/>
                  <a:gd name="T85" fmla="*/ 412719 h 783"/>
                  <a:gd name="T86" fmla="*/ 1108284 w 1045"/>
                  <a:gd name="T87" fmla="*/ 377626 h 783"/>
                  <a:gd name="T88" fmla="*/ 1162716 w 1045"/>
                  <a:gd name="T89" fmla="*/ 224458 h 783"/>
                  <a:gd name="T90" fmla="*/ 1298534 w 1045"/>
                  <a:gd name="T91" fmla="*/ 98692 h 783"/>
                  <a:gd name="T92" fmla="*/ 1397523 w 1045"/>
                  <a:gd name="T93" fmla="*/ 80668 h 783"/>
                  <a:gd name="T94" fmla="*/ 1459180 w 1045"/>
                  <a:gd name="T95" fmla="*/ 71628 h 783"/>
                  <a:gd name="T96" fmla="*/ 1514092 w 1045"/>
                  <a:gd name="T97" fmla="*/ 71628 h 783"/>
                  <a:gd name="T98" fmla="*/ 1542525 w 1045"/>
                  <a:gd name="T99" fmla="*/ 54305 h 783"/>
                  <a:gd name="T100" fmla="*/ 1587071 w 1045"/>
                  <a:gd name="T101" fmla="*/ 9516 h 783"/>
                  <a:gd name="T102" fmla="*/ 1649382 w 1045"/>
                  <a:gd name="T103" fmla="*/ 0 h 783"/>
                  <a:gd name="T104" fmla="*/ 1757967 w 1045"/>
                  <a:gd name="T105" fmla="*/ 34953 h 783"/>
                  <a:gd name="T106" fmla="*/ 1829841 w 1045"/>
                  <a:gd name="T107" fmla="*/ 34953 h 783"/>
                  <a:gd name="T108" fmla="*/ 1848476 w 1045"/>
                  <a:gd name="T109" fmla="*/ 19233 h 783"/>
                  <a:gd name="T110" fmla="*/ 2090807 w 1045"/>
                  <a:gd name="T111" fmla="*/ 34953 h 783"/>
                  <a:gd name="T112" fmla="*/ 2172965 w 1045"/>
                  <a:gd name="T113" fmla="*/ 152908 h 783"/>
                  <a:gd name="T114" fmla="*/ 2236153 w 1045"/>
                  <a:gd name="T115" fmla="*/ 224458 h 783"/>
                  <a:gd name="T116" fmla="*/ 2360971 w 1045"/>
                  <a:gd name="T117" fmla="*/ 277890 h 7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5"/>
                  <a:gd name="T178" fmla="*/ 0 h 783"/>
                  <a:gd name="T179" fmla="*/ 1045 w 1045"/>
                  <a:gd name="T180" fmla="*/ 783 h 7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5" h="783">
                    <a:moveTo>
                      <a:pt x="1018" y="137"/>
                    </a:moveTo>
                    <a:lnTo>
                      <a:pt x="1018" y="145"/>
                    </a:lnTo>
                    <a:lnTo>
                      <a:pt x="1022" y="152"/>
                    </a:lnTo>
                    <a:lnTo>
                      <a:pt x="1022" y="156"/>
                    </a:lnTo>
                    <a:lnTo>
                      <a:pt x="1022" y="164"/>
                    </a:lnTo>
                    <a:lnTo>
                      <a:pt x="1022" y="171"/>
                    </a:lnTo>
                    <a:lnTo>
                      <a:pt x="1022" y="179"/>
                    </a:lnTo>
                    <a:lnTo>
                      <a:pt x="1022" y="186"/>
                    </a:lnTo>
                    <a:lnTo>
                      <a:pt x="1022" y="194"/>
                    </a:lnTo>
                    <a:lnTo>
                      <a:pt x="1022" y="202"/>
                    </a:lnTo>
                    <a:lnTo>
                      <a:pt x="1022" y="209"/>
                    </a:lnTo>
                    <a:lnTo>
                      <a:pt x="1022" y="217"/>
                    </a:lnTo>
                    <a:lnTo>
                      <a:pt x="1022" y="221"/>
                    </a:lnTo>
                    <a:lnTo>
                      <a:pt x="1022" y="228"/>
                    </a:lnTo>
                    <a:lnTo>
                      <a:pt x="1026" y="236"/>
                    </a:lnTo>
                    <a:lnTo>
                      <a:pt x="1026" y="240"/>
                    </a:lnTo>
                    <a:lnTo>
                      <a:pt x="1030" y="243"/>
                    </a:lnTo>
                    <a:lnTo>
                      <a:pt x="1037" y="247"/>
                    </a:lnTo>
                    <a:lnTo>
                      <a:pt x="1037" y="251"/>
                    </a:lnTo>
                    <a:lnTo>
                      <a:pt x="1041" y="255"/>
                    </a:lnTo>
                    <a:lnTo>
                      <a:pt x="1041" y="259"/>
                    </a:lnTo>
                    <a:lnTo>
                      <a:pt x="1045" y="262"/>
                    </a:lnTo>
                    <a:lnTo>
                      <a:pt x="1045" y="266"/>
                    </a:lnTo>
                    <a:lnTo>
                      <a:pt x="1045" y="270"/>
                    </a:lnTo>
                    <a:lnTo>
                      <a:pt x="1041" y="278"/>
                    </a:lnTo>
                    <a:lnTo>
                      <a:pt x="1041" y="281"/>
                    </a:lnTo>
                    <a:lnTo>
                      <a:pt x="1041" y="285"/>
                    </a:lnTo>
                    <a:lnTo>
                      <a:pt x="1041" y="293"/>
                    </a:lnTo>
                    <a:lnTo>
                      <a:pt x="1041" y="297"/>
                    </a:lnTo>
                    <a:lnTo>
                      <a:pt x="1041" y="304"/>
                    </a:lnTo>
                    <a:lnTo>
                      <a:pt x="1041" y="312"/>
                    </a:lnTo>
                    <a:lnTo>
                      <a:pt x="1041" y="316"/>
                    </a:lnTo>
                    <a:lnTo>
                      <a:pt x="1041" y="323"/>
                    </a:lnTo>
                    <a:lnTo>
                      <a:pt x="1041" y="331"/>
                    </a:lnTo>
                    <a:lnTo>
                      <a:pt x="1041" y="338"/>
                    </a:lnTo>
                    <a:lnTo>
                      <a:pt x="1041" y="346"/>
                    </a:lnTo>
                    <a:lnTo>
                      <a:pt x="1041" y="350"/>
                    </a:lnTo>
                    <a:lnTo>
                      <a:pt x="1041" y="354"/>
                    </a:lnTo>
                    <a:lnTo>
                      <a:pt x="1037" y="357"/>
                    </a:lnTo>
                    <a:lnTo>
                      <a:pt x="1033" y="361"/>
                    </a:lnTo>
                    <a:lnTo>
                      <a:pt x="1030" y="365"/>
                    </a:lnTo>
                    <a:lnTo>
                      <a:pt x="1026" y="365"/>
                    </a:lnTo>
                    <a:lnTo>
                      <a:pt x="1026" y="369"/>
                    </a:lnTo>
                    <a:lnTo>
                      <a:pt x="1022" y="369"/>
                    </a:lnTo>
                    <a:lnTo>
                      <a:pt x="1018" y="373"/>
                    </a:lnTo>
                    <a:lnTo>
                      <a:pt x="1014" y="376"/>
                    </a:lnTo>
                    <a:lnTo>
                      <a:pt x="1011" y="376"/>
                    </a:lnTo>
                    <a:lnTo>
                      <a:pt x="1007" y="380"/>
                    </a:lnTo>
                    <a:lnTo>
                      <a:pt x="1003" y="384"/>
                    </a:lnTo>
                    <a:lnTo>
                      <a:pt x="1003" y="388"/>
                    </a:lnTo>
                    <a:lnTo>
                      <a:pt x="999" y="392"/>
                    </a:lnTo>
                    <a:lnTo>
                      <a:pt x="995" y="392"/>
                    </a:lnTo>
                    <a:lnTo>
                      <a:pt x="992" y="395"/>
                    </a:lnTo>
                    <a:lnTo>
                      <a:pt x="988" y="399"/>
                    </a:lnTo>
                    <a:lnTo>
                      <a:pt x="984" y="403"/>
                    </a:lnTo>
                    <a:lnTo>
                      <a:pt x="980" y="407"/>
                    </a:lnTo>
                    <a:lnTo>
                      <a:pt x="976" y="411"/>
                    </a:lnTo>
                    <a:lnTo>
                      <a:pt x="973" y="414"/>
                    </a:lnTo>
                    <a:lnTo>
                      <a:pt x="965" y="414"/>
                    </a:lnTo>
                    <a:lnTo>
                      <a:pt x="961" y="418"/>
                    </a:lnTo>
                    <a:lnTo>
                      <a:pt x="954" y="422"/>
                    </a:lnTo>
                    <a:lnTo>
                      <a:pt x="950" y="422"/>
                    </a:lnTo>
                    <a:lnTo>
                      <a:pt x="942" y="426"/>
                    </a:lnTo>
                    <a:lnTo>
                      <a:pt x="935" y="426"/>
                    </a:lnTo>
                    <a:lnTo>
                      <a:pt x="927" y="430"/>
                    </a:lnTo>
                    <a:lnTo>
                      <a:pt x="919" y="430"/>
                    </a:lnTo>
                    <a:lnTo>
                      <a:pt x="916" y="433"/>
                    </a:lnTo>
                    <a:lnTo>
                      <a:pt x="912" y="433"/>
                    </a:lnTo>
                    <a:lnTo>
                      <a:pt x="908" y="437"/>
                    </a:lnTo>
                    <a:lnTo>
                      <a:pt x="904" y="441"/>
                    </a:lnTo>
                    <a:lnTo>
                      <a:pt x="904" y="445"/>
                    </a:lnTo>
                    <a:lnTo>
                      <a:pt x="900" y="452"/>
                    </a:lnTo>
                    <a:lnTo>
                      <a:pt x="900" y="456"/>
                    </a:lnTo>
                    <a:lnTo>
                      <a:pt x="900" y="460"/>
                    </a:lnTo>
                    <a:lnTo>
                      <a:pt x="897" y="464"/>
                    </a:lnTo>
                    <a:lnTo>
                      <a:pt x="897" y="471"/>
                    </a:lnTo>
                    <a:lnTo>
                      <a:pt x="893" y="475"/>
                    </a:lnTo>
                    <a:lnTo>
                      <a:pt x="889" y="483"/>
                    </a:lnTo>
                    <a:lnTo>
                      <a:pt x="885" y="487"/>
                    </a:lnTo>
                    <a:lnTo>
                      <a:pt x="881" y="494"/>
                    </a:lnTo>
                    <a:lnTo>
                      <a:pt x="874" y="498"/>
                    </a:lnTo>
                    <a:lnTo>
                      <a:pt x="866" y="502"/>
                    </a:lnTo>
                    <a:lnTo>
                      <a:pt x="862" y="506"/>
                    </a:lnTo>
                    <a:lnTo>
                      <a:pt x="855" y="509"/>
                    </a:lnTo>
                    <a:lnTo>
                      <a:pt x="851" y="513"/>
                    </a:lnTo>
                    <a:lnTo>
                      <a:pt x="843" y="513"/>
                    </a:lnTo>
                    <a:lnTo>
                      <a:pt x="840" y="517"/>
                    </a:lnTo>
                    <a:lnTo>
                      <a:pt x="832" y="517"/>
                    </a:lnTo>
                    <a:lnTo>
                      <a:pt x="828" y="517"/>
                    </a:lnTo>
                    <a:lnTo>
                      <a:pt x="821" y="517"/>
                    </a:lnTo>
                    <a:lnTo>
                      <a:pt x="817" y="517"/>
                    </a:lnTo>
                    <a:lnTo>
                      <a:pt x="809" y="517"/>
                    </a:lnTo>
                    <a:lnTo>
                      <a:pt x="805" y="517"/>
                    </a:lnTo>
                    <a:lnTo>
                      <a:pt x="798" y="517"/>
                    </a:lnTo>
                    <a:lnTo>
                      <a:pt x="790" y="517"/>
                    </a:lnTo>
                    <a:lnTo>
                      <a:pt x="783" y="513"/>
                    </a:lnTo>
                    <a:lnTo>
                      <a:pt x="775" y="513"/>
                    </a:lnTo>
                    <a:lnTo>
                      <a:pt x="767" y="513"/>
                    </a:lnTo>
                    <a:lnTo>
                      <a:pt x="760" y="513"/>
                    </a:lnTo>
                    <a:lnTo>
                      <a:pt x="752" y="517"/>
                    </a:lnTo>
                    <a:lnTo>
                      <a:pt x="745" y="517"/>
                    </a:lnTo>
                    <a:lnTo>
                      <a:pt x="737" y="517"/>
                    </a:lnTo>
                    <a:lnTo>
                      <a:pt x="733" y="521"/>
                    </a:lnTo>
                    <a:lnTo>
                      <a:pt x="729" y="521"/>
                    </a:lnTo>
                    <a:lnTo>
                      <a:pt x="726" y="525"/>
                    </a:lnTo>
                    <a:lnTo>
                      <a:pt x="722" y="528"/>
                    </a:lnTo>
                    <a:lnTo>
                      <a:pt x="718" y="528"/>
                    </a:lnTo>
                    <a:lnTo>
                      <a:pt x="714" y="532"/>
                    </a:lnTo>
                    <a:lnTo>
                      <a:pt x="714" y="536"/>
                    </a:lnTo>
                    <a:lnTo>
                      <a:pt x="710" y="536"/>
                    </a:lnTo>
                    <a:lnTo>
                      <a:pt x="707" y="540"/>
                    </a:lnTo>
                    <a:lnTo>
                      <a:pt x="691" y="547"/>
                    </a:lnTo>
                    <a:lnTo>
                      <a:pt x="669" y="555"/>
                    </a:lnTo>
                    <a:lnTo>
                      <a:pt x="638" y="566"/>
                    </a:lnTo>
                    <a:lnTo>
                      <a:pt x="600" y="582"/>
                    </a:lnTo>
                    <a:lnTo>
                      <a:pt x="562" y="597"/>
                    </a:lnTo>
                    <a:lnTo>
                      <a:pt x="517" y="612"/>
                    </a:lnTo>
                    <a:lnTo>
                      <a:pt x="475" y="631"/>
                    </a:lnTo>
                    <a:lnTo>
                      <a:pt x="429" y="646"/>
                    </a:lnTo>
                    <a:lnTo>
                      <a:pt x="384" y="665"/>
                    </a:lnTo>
                    <a:lnTo>
                      <a:pt x="338" y="681"/>
                    </a:lnTo>
                    <a:lnTo>
                      <a:pt x="300" y="692"/>
                    </a:lnTo>
                    <a:lnTo>
                      <a:pt x="266" y="703"/>
                    </a:lnTo>
                    <a:lnTo>
                      <a:pt x="235" y="715"/>
                    </a:lnTo>
                    <a:lnTo>
                      <a:pt x="216" y="719"/>
                    </a:lnTo>
                    <a:lnTo>
                      <a:pt x="201" y="722"/>
                    </a:lnTo>
                    <a:lnTo>
                      <a:pt x="194" y="722"/>
                    </a:lnTo>
                    <a:lnTo>
                      <a:pt x="186" y="726"/>
                    </a:lnTo>
                    <a:lnTo>
                      <a:pt x="175" y="730"/>
                    </a:lnTo>
                    <a:lnTo>
                      <a:pt x="167" y="734"/>
                    </a:lnTo>
                    <a:lnTo>
                      <a:pt x="159" y="738"/>
                    </a:lnTo>
                    <a:lnTo>
                      <a:pt x="148" y="741"/>
                    </a:lnTo>
                    <a:lnTo>
                      <a:pt x="140" y="745"/>
                    </a:lnTo>
                    <a:lnTo>
                      <a:pt x="129" y="753"/>
                    </a:lnTo>
                    <a:lnTo>
                      <a:pt x="118" y="757"/>
                    </a:lnTo>
                    <a:lnTo>
                      <a:pt x="110" y="760"/>
                    </a:lnTo>
                    <a:lnTo>
                      <a:pt x="99" y="768"/>
                    </a:lnTo>
                    <a:lnTo>
                      <a:pt x="87" y="772"/>
                    </a:lnTo>
                    <a:lnTo>
                      <a:pt x="76" y="776"/>
                    </a:lnTo>
                    <a:lnTo>
                      <a:pt x="68" y="779"/>
                    </a:lnTo>
                    <a:lnTo>
                      <a:pt x="57" y="779"/>
                    </a:lnTo>
                    <a:lnTo>
                      <a:pt x="42" y="779"/>
                    </a:lnTo>
                    <a:lnTo>
                      <a:pt x="34" y="783"/>
                    </a:lnTo>
                    <a:lnTo>
                      <a:pt x="23" y="779"/>
                    </a:lnTo>
                    <a:lnTo>
                      <a:pt x="15" y="779"/>
                    </a:lnTo>
                    <a:lnTo>
                      <a:pt x="11" y="779"/>
                    </a:lnTo>
                    <a:lnTo>
                      <a:pt x="7" y="776"/>
                    </a:lnTo>
                    <a:lnTo>
                      <a:pt x="4" y="776"/>
                    </a:lnTo>
                    <a:lnTo>
                      <a:pt x="0" y="772"/>
                    </a:lnTo>
                    <a:lnTo>
                      <a:pt x="0" y="768"/>
                    </a:lnTo>
                    <a:lnTo>
                      <a:pt x="0" y="764"/>
                    </a:lnTo>
                    <a:lnTo>
                      <a:pt x="0" y="760"/>
                    </a:lnTo>
                    <a:lnTo>
                      <a:pt x="0" y="757"/>
                    </a:lnTo>
                    <a:lnTo>
                      <a:pt x="4" y="753"/>
                    </a:lnTo>
                    <a:lnTo>
                      <a:pt x="4" y="749"/>
                    </a:lnTo>
                    <a:lnTo>
                      <a:pt x="7" y="745"/>
                    </a:lnTo>
                    <a:lnTo>
                      <a:pt x="7" y="741"/>
                    </a:lnTo>
                    <a:lnTo>
                      <a:pt x="11" y="738"/>
                    </a:lnTo>
                    <a:lnTo>
                      <a:pt x="15" y="734"/>
                    </a:lnTo>
                    <a:lnTo>
                      <a:pt x="15" y="730"/>
                    </a:lnTo>
                    <a:lnTo>
                      <a:pt x="19" y="730"/>
                    </a:lnTo>
                    <a:lnTo>
                      <a:pt x="19" y="726"/>
                    </a:lnTo>
                    <a:lnTo>
                      <a:pt x="19" y="722"/>
                    </a:lnTo>
                    <a:lnTo>
                      <a:pt x="19" y="719"/>
                    </a:lnTo>
                    <a:lnTo>
                      <a:pt x="19" y="715"/>
                    </a:lnTo>
                    <a:lnTo>
                      <a:pt x="19" y="711"/>
                    </a:lnTo>
                    <a:lnTo>
                      <a:pt x="19" y="703"/>
                    </a:lnTo>
                    <a:lnTo>
                      <a:pt x="19" y="700"/>
                    </a:lnTo>
                    <a:lnTo>
                      <a:pt x="19" y="696"/>
                    </a:lnTo>
                    <a:lnTo>
                      <a:pt x="15" y="688"/>
                    </a:lnTo>
                    <a:lnTo>
                      <a:pt x="15" y="684"/>
                    </a:lnTo>
                    <a:lnTo>
                      <a:pt x="11" y="677"/>
                    </a:lnTo>
                    <a:lnTo>
                      <a:pt x="11" y="669"/>
                    </a:lnTo>
                    <a:lnTo>
                      <a:pt x="11" y="662"/>
                    </a:lnTo>
                    <a:lnTo>
                      <a:pt x="11" y="658"/>
                    </a:lnTo>
                    <a:lnTo>
                      <a:pt x="11" y="650"/>
                    </a:lnTo>
                    <a:lnTo>
                      <a:pt x="11" y="642"/>
                    </a:lnTo>
                    <a:lnTo>
                      <a:pt x="15" y="639"/>
                    </a:lnTo>
                    <a:lnTo>
                      <a:pt x="15" y="631"/>
                    </a:lnTo>
                    <a:lnTo>
                      <a:pt x="19" y="627"/>
                    </a:lnTo>
                    <a:lnTo>
                      <a:pt x="19" y="620"/>
                    </a:lnTo>
                    <a:lnTo>
                      <a:pt x="23" y="616"/>
                    </a:lnTo>
                    <a:lnTo>
                      <a:pt x="26" y="612"/>
                    </a:lnTo>
                    <a:lnTo>
                      <a:pt x="26" y="608"/>
                    </a:lnTo>
                    <a:lnTo>
                      <a:pt x="30" y="604"/>
                    </a:lnTo>
                    <a:lnTo>
                      <a:pt x="30" y="601"/>
                    </a:lnTo>
                    <a:lnTo>
                      <a:pt x="34" y="597"/>
                    </a:lnTo>
                    <a:lnTo>
                      <a:pt x="34" y="593"/>
                    </a:lnTo>
                    <a:lnTo>
                      <a:pt x="34" y="589"/>
                    </a:lnTo>
                    <a:lnTo>
                      <a:pt x="38" y="585"/>
                    </a:lnTo>
                    <a:lnTo>
                      <a:pt x="38" y="582"/>
                    </a:lnTo>
                    <a:lnTo>
                      <a:pt x="42" y="578"/>
                    </a:lnTo>
                    <a:lnTo>
                      <a:pt x="45" y="574"/>
                    </a:lnTo>
                    <a:lnTo>
                      <a:pt x="45" y="570"/>
                    </a:lnTo>
                    <a:lnTo>
                      <a:pt x="45" y="566"/>
                    </a:lnTo>
                    <a:lnTo>
                      <a:pt x="49" y="559"/>
                    </a:lnTo>
                    <a:lnTo>
                      <a:pt x="49" y="555"/>
                    </a:lnTo>
                    <a:lnTo>
                      <a:pt x="53" y="551"/>
                    </a:lnTo>
                    <a:lnTo>
                      <a:pt x="53" y="544"/>
                    </a:lnTo>
                    <a:lnTo>
                      <a:pt x="53" y="540"/>
                    </a:lnTo>
                    <a:lnTo>
                      <a:pt x="53" y="532"/>
                    </a:lnTo>
                    <a:lnTo>
                      <a:pt x="53" y="528"/>
                    </a:lnTo>
                    <a:lnTo>
                      <a:pt x="49" y="521"/>
                    </a:lnTo>
                    <a:lnTo>
                      <a:pt x="49" y="513"/>
                    </a:lnTo>
                    <a:lnTo>
                      <a:pt x="49" y="509"/>
                    </a:lnTo>
                    <a:lnTo>
                      <a:pt x="49" y="506"/>
                    </a:lnTo>
                    <a:lnTo>
                      <a:pt x="49" y="498"/>
                    </a:lnTo>
                    <a:lnTo>
                      <a:pt x="49" y="494"/>
                    </a:lnTo>
                    <a:lnTo>
                      <a:pt x="53" y="490"/>
                    </a:lnTo>
                    <a:lnTo>
                      <a:pt x="57" y="487"/>
                    </a:lnTo>
                    <a:lnTo>
                      <a:pt x="57" y="483"/>
                    </a:lnTo>
                    <a:lnTo>
                      <a:pt x="61" y="479"/>
                    </a:lnTo>
                    <a:lnTo>
                      <a:pt x="64" y="479"/>
                    </a:lnTo>
                    <a:lnTo>
                      <a:pt x="72" y="475"/>
                    </a:lnTo>
                    <a:lnTo>
                      <a:pt x="76" y="471"/>
                    </a:lnTo>
                    <a:lnTo>
                      <a:pt x="80" y="468"/>
                    </a:lnTo>
                    <a:lnTo>
                      <a:pt x="83" y="464"/>
                    </a:lnTo>
                    <a:lnTo>
                      <a:pt x="91" y="460"/>
                    </a:lnTo>
                    <a:lnTo>
                      <a:pt x="95" y="456"/>
                    </a:lnTo>
                    <a:lnTo>
                      <a:pt x="102" y="452"/>
                    </a:lnTo>
                    <a:lnTo>
                      <a:pt x="106" y="449"/>
                    </a:lnTo>
                    <a:lnTo>
                      <a:pt x="110" y="445"/>
                    </a:lnTo>
                    <a:lnTo>
                      <a:pt x="114" y="441"/>
                    </a:lnTo>
                    <a:lnTo>
                      <a:pt x="118" y="433"/>
                    </a:lnTo>
                    <a:lnTo>
                      <a:pt x="118" y="430"/>
                    </a:lnTo>
                    <a:lnTo>
                      <a:pt x="121" y="422"/>
                    </a:lnTo>
                    <a:lnTo>
                      <a:pt x="121" y="418"/>
                    </a:lnTo>
                    <a:lnTo>
                      <a:pt x="125" y="414"/>
                    </a:lnTo>
                    <a:lnTo>
                      <a:pt x="125" y="407"/>
                    </a:lnTo>
                    <a:lnTo>
                      <a:pt x="125" y="403"/>
                    </a:lnTo>
                    <a:lnTo>
                      <a:pt x="129" y="399"/>
                    </a:lnTo>
                    <a:lnTo>
                      <a:pt x="129" y="395"/>
                    </a:lnTo>
                    <a:lnTo>
                      <a:pt x="129" y="392"/>
                    </a:lnTo>
                    <a:lnTo>
                      <a:pt x="125" y="380"/>
                    </a:lnTo>
                    <a:lnTo>
                      <a:pt x="125" y="369"/>
                    </a:lnTo>
                    <a:lnTo>
                      <a:pt x="129" y="357"/>
                    </a:lnTo>
                    <a:lnTo>
                      <a:pt x="129" y="350"/>
                    </a:lnTo>
                    <a:lnTo>
                      <a:pt x="133" y="342"/>
                    </a:lnTo>
                    <a:lnTo>
                      <a:pt x="133" y="338"/>
                    </a:lnTo>
                    <a:lnTo>
                      <a:pt x="137" y="335"/>
                    </a:lnTo>
                    <a:lnTo>
                      <a:pt x="144" y="331"/>
                    </a:lnTo>
                    <a:lnTo>
                      <a:pt x="148" y="327"/>
                    </a:lnTo>
                    <a:lnTo>
                      <a:pt x="152" y="323"/>
                    </a:lnTo>
                    <a:lnTo>
                      <a:pt x="159" y="319"/>
                    </a:lnTo>
                    <a:lnTo>
                      <a:pt x="163" y="316"/>
                    </a:lnTo>
                    <a:lnTo>
                      <a:pt x="171" y="308"/>
                    </a:lnTo>
                    <a:lnTo>
                      <a:pt x="175" y="304"/>
                    </a:lnTo>
                    <a:lnTo>
                      <a:pt x="182" y="297"/>
                    </a:lnTo>
                    <a:lnTo>
                      <a:pt x="190" y="289"/>
                    </a:lnTo>
                    <a:lnTo>
                      <a:pt x="194" y="281"/>
                    </a:lnTo>
                    <a:lnTo>
                      <a:pt x="201" y="274"/>
                    </a:lnTo>
                    <a:lnTo>
                      <a:pt x="205" y="270"/>
                    </a:lnTo>
                    <a:lnTo>
                      <a:pt x="213" y="262"/>
                    </a:lnTo>
                    <a:lnTo>
                      <a:pt x="216" y="259"/>
                    </a:lnTo>
                    <a:lnTo>
                      <a:pt x="220" y="255"/>
                    </a:lnTo>
                    <a:lnTo>
                      <a:pt x="228" y="255"/>
                    </a:lnTo>
                    <a:lnTo>
                      <a:pt x="232" y="251"/>
                    </a:lnTo>
                    <a:lnTo>
                      <a:pt x="239" y="247"/>
                    </a:lnTo>
                    <a:lnTo>
                      <a:pt x="243" y="247"/>
                    </a:lnTo>
                    <a:lnTo>
                      <a:pt x="247" y="247"/>
                    </a:lnTo>
                    <a:lnTo>
                      <a:pt x="254" y="243"/>
                    </a:lnTo>
                    <a:lnTo>
                      <a:pt x="258" y="243"/>
                    </a:lnTo>
                    <a:lnTo>
                      <a:pt x="266" y="243"/>
                    </a:lnTo>
                    <a:lnTo>
                      <a:pt x="270" y="243"/>
                    </a:lnTo>
                    <a:lnTo>
                      <a:pt x="277" y="240"/>
                    </a:lnTo>
                    <a:lnTo>
                      <a:pt x="281" y="240"/>
                    </a:lnTo>
                    <a:lnTo>
                      <a:pt x="285" y="240"/>
                    </a:lnTo>
                    <a:lnTo>
                      <a:pt x="292" y="236"/>
                    </a:lnTo>
                    <a:lnTo>
                      <a:pt x="296" y="236"/>
                    </a:lnTo>
                    <a:lnTo>
                      <a:pt x="304" y="232"/>
                    </a:lnTo>
                    <a:lnTo>
                      <a:pt x="308" y="228"/>
                    </a:lnTo>
                    <a:lnTo>
                      <a:pt x="311" y="228"/>
                    </a:lnTo>
                    <a:lnTo>
                      <a:pt x="315" y="224"/>
                    </a:lnTo>
                    <a:lnTo>
                      <a:pt x="323" y="221"/>
                    </a:lnTo>
                    <a:lnTo>
                      <a:pt x="327" y="221"/>
                    </a:lnTo>
                    <a:lnTo>
                      <a:pt x="330" y="217"/>
                    </a:lnTo>
                    <a:lnTo>
                      <a:pt x="334" y="213"/>
                    </a:lnTo>
                    <a:lnTo>
                      <a:pt x="338" y="209"/>
                    </a:lnTo>
                    <a:lnTo>
                      <a:pt x="342" y="205"/>
                    </a:lnTo>
                    <a:lnTo>
                      <a:pt x="349" y="205"/>
                    </a:lnTo>
                    <a:lnTo>
                      <a:pt x="353" y="202"/>
                    </a:lnTo>
                    <a:lnTo>
                      <a:pt x="357" y="198"/>
                    </a:lnTo>
                    <a:lnTo>
                      <a:pt x="365" y="194"/>
                    </a:lnTo>
                    <a:lnTo>
                      <a:pt x="368" y="194"/>
                    </a:lnTo>
                    <a:lnTo>
                      <a:pt x="376" y="190"/>
                    </a:lnTo>
                    <a:lnTo>
                      <a:pt x="384" y="186"/>
                    </a:lnTo>
                    <a:lnTo>
                      <a:pt x="391" y="186"/>
                    </a:lnTo>
                    <a:lnTo>
                      <a:pt x="399" y="183"/>
                    </a:lnTo>
                    <a:lnTo>
                      <a:pt x="406" y="183"/>
                    </a:lnTo>
                    <a:lnTo>
                      <a:pt x="414" y="179"/>
                    </a:lnTo>
                    <a:lnTo>
                      <a:pt x="422" y="179"/>
                    </a:lnTo>
                    <a:lnTo>
                      <a:pt x="425" y="179"/>
                    </a:lnTo>
                    <a:lnTo>
                      <a:pt x="433" y="175"/>
                    </a:lnTo>
                    <a:lnTo>
                      <a:pt x="437" y="175"/>
                    </a:lnTo>
                    <a:lnTo>
                      <a:pt x="441" y="175"/>
                    </a:lnTo>
                    <a:lnTo>
                      <a:pt x="452" y="171"/>
                    </a:lnTo>
                    <a:lnTo>
                      <a:pt x="460" y="164"/>
                    </a:lnTo>
                    <a:lnTo>
                      <a:pt x="467" y="160"/>
                    </a:lnTo>
                    <a:lnTo>
                      <a:pt x="471" y="152"/>
                    </a:lnTo>
                    <a:lnTo>
                      <a:pt x="475" y="141"/>
                    </a:lnTo>
                    <a:lnTo>
                      <a:pt x="479" y="133"/>
                    </a:lnTo>
                    <a:lnTo>
                      <a:pt x="479" y="122"/>
                    </a:lnTo>
                    <a:lnTo>
                      <a:pt x="482" y="114"/>
                    </a:lnTo>
                    <a:lnTo>
                      <a:pt x="486" y="103"/>
                    </a:lnTo>
                    <a:lnTo>
                      <a:pt x="490" y="95"/>
                    </a:lnTo>
                    <a:lnTo>
                      <a:pt x="494" y="84"/>
                    </a:lnTo>
                    <a:lnTo>
                      <a:pt x="501" y="76"/>
                    </a:lnTo>
                    <a:lnTo>
                      <a:pt x="505" y="65"/>
                    </a:lnTo>
                    <a:lnTo>
                      <a:pt x="517" y="57"/>
                    </a:lnTo>
                    <a:lnTo>
                      <a:pt x="528" y="49"/>
                    </a:lnTo>
                    <a:lnTo>
                      <a:pt x="539" y="46"/>
                    </a:lnTo>
                    <a:lnTo>
                      <a:pt x="547" y="42"/>
                    </a:lnTo>
                    <a:lnTo>
                      <a:pt x="555" y="42"/>
                    </a:lnTo>
                    <a:lnTo>
                      <a:pt x="558" y="38"/>
                    </a:lnTo>
                    <a:lnTo>
                      <a:pt x="566" y="38"/>
                    </a:lnTo>
                    <a:lnTo>
                      <a:pt x="574" y="38"/>
                    </a:lnTo>
                    <a:lnTo>
                      <a:pt x="577" y="34"/>
                    </a:lnTo>
                    <a:lnTo>
                      <a:pt x="585" y="34"/>
                    </a:lnTo>
                    <a:lnTo>
                      <a:pt x="589" y="34"/>
                    </a:lnTo>
                    <a:lnTo>
                      <a:pt x="596" y="34"/>
                    </a:lnTo>
                    <a:lnTo>
                      <a:pt x="600" y="34"/>
                    </a:lnTo>
                    <a:lnTo>
                      <a:pt x="604" y="34"/>
                    </a:lnTo>
                    <a:lnTo>
                      <a:pt x="608" y="30"/>
                    </a:lnTo>
                    <a:lnTo>
                      <a:pt x="612" y="30"/>
                    </a:lnTo>
                    <a:lnTo>
                      <a:pt x="615" y="30"/>
                    </a:lnTo>
                    <a:lnTo>
                      <a:pt x="619" y="34"/>
                    </a:lnTo>
                    <a:lnTo>
                      <a:pt x="623" y="34"/>
                    </a:lnTo>
                    <a:lnTo>
                      <a:pt x="627" y="34"/>
                    </a:lnTo>
                    <a:lnTo>
                      <a:pt x="631" y="30"/>
                    </a:lnTo>
                    <a:lnTo>
                      <a:pt x="634" y="30"/>
                    </a:lnTo>
                    <a:lnTo>
                      <a:pt x="638" y="30"/>
                    </a:lnTo>
                    <a:lnTo>
                      <a:pt x="642" y="27"/>
                    </a:lnTo>
                    <a:lnTo>
                      <a:pt x="646" y="27"/>
                    </a:lnTo>
                    <a:lnTo>
                      <a:pt x="646" y="23"/>
                    </a:lnTo>
                    <a:lnTo>
                      <a:pt x="650" y="23"/>
                    </a:lnTo>
                    <a:lnTo>
                      <a:pt x="653" y="23"/>
                    </a:lnTo>
                    <a:lnTo>
                      <a:pt x="657" y="15"/>
                    </a:lnTo>
                    <a:lnTo>
                      <a:pt x="661" y="11"/>
                    </a:lnTo>
                    <a:lnTo>
                      <a:pt x="665" y="8"/>
                    </a:lnTo>
                    <a:lnTo>
                      <a:pt x="669" y="4"/>
                    </a:lnTo>
                    <a:lnTo>
                      <a:pt x="672" y="4"/>
                    </a:lnTo>
                    <a:lnTo>
                      <a:pt x="676" y="0"/>
                    </a:lnTo>
                    <a:lnTo>
                      <a:pt x="680" y="0"/>
                    </a:lnTo>
                    <a:lnTo>
                      <a:pt x="684" y="0"/>
                    </a:lnTo>
                    <a:lnTo>
                      <a:pt x="688" y="0"/>
                    </a:lnTo>
                    <a:lnTo>
                      <a:pt x="691" y="0"/>
                    </a:lnTo>
                    <a:lnTo>
                      <a:pt x="695" y="0"/>
                    </a:lnTo>
                    <a:lnTo>
                      <a:pt x="703" y="4"/>
                    </a:lnTo>
                    <a:lnTo>
                      <a:pt x="707" y="4"/>
                    </a:lnTo>
                    <a:lnTo>
                      <a:pt x="714" y="8"/>
                    </a:lnTo>
                    <a:lnTo>
                      <a:pt x="718" y="8"/>
                    </a:lnTo>
                    <a:lnTo>
                      <a:pt x="726" y="11"/>
                    </a:lnTo>
                    <a:lnTo>
                      <a:pt x="733" y="11"/>
                    </a:lnTo>
                    <a:lnTo>
                      <a:pt x="741" y="15"/>
                    </a:lnTo>
                    <a:lnTo>
                      <a:pt x="745" y="15"/>
                    </a:lnTo>
                    <a:lnTo>
                      <a:pt x="748" y="15"/>
                    </a:lnTo>
                    <a:lnTo>
                      <a:pt x="756" y="15"/>
                    </a:lnTo>
                    <a:lnTo>
                      <a:pt x="760" y="15"/>
                    </a:lnTo>
                    <a:lnTo>
                      <a:pt x="764" y="15"/>
                    </a:lnTo>
                    <a:lnTo>
                      <a:pt x="767" y="15"/>
                    </a:lnTo>
                    <a:lnTo>
                      <a:pt x="771" y="15"/>
                    </a:lnTo>
                    <a:lnTo>
                      <a:pt x="775" y="11"/>
                    </a:lnTo>
                    <a:lnTo>
                      <a:pt x="779" y="11"/>
                    </a:lnTo>
                    <a:lnTo>
                      <a:pt x="779" y="8"/>
                    </a:lnTo>
                    <a:lnTo>
                      <a:pt x="798" y="4"/>
                    </a:lnTo>
                    <a:lnTo>
                      <a:pt x="817" y="0"/>
                    </a:lnTo>
                    <a:lnTo>
                      <a:pt x="832" y="0"/>
                    </a:lnTo>
                    <a:lnTo>
                      <a:pt x="847" y="0"/>
                    </a:lnTo>
                    <a:lnTo>
                      <a:pt x="862" y="4"/>
                    </a:lnTo>
                    <a:lnTo>
                      <a:pt x="874" y="8"/>
                    </a:lnTo>
                    <a:lnTo>
                      <a:pt x="881" y="15"/>
                    </a:lnTo>
                    <a:lnTo>
                      <a:pt x="889" y="23"/>
                    </a:lnTo>
                    <a:lnTo>
                      <a:pt x="897" y="30"/>
                    </a:lnTo>
                    <a:lnTo>
                      <a:pt x="904" y="38"/>
                    </a:lnTo>
                    <a:lnTo>
                      <a:pt x="908" y="46"/>
                    </a:lnTo>
                    <a:lnTo>
                      <a:pt x="912" y="53"/>
                    </a:lnTo>
                    <a:lnTo>
                      <a:pt x="912" y="57"/>
                    </a:lnTo>
                    <a:lnTo>
                      <a:pt x="916" y="65"/>
                    </a:lnTo>
                    <a:lnTo>
                      <a:pt x="916" y="68"/>
                    </a:lnTo>
                    <a:lnTo>
                      <a:pt x="919" y="76"/>
                    </a:lnTo>
                    <a:lnTo>
                      <a:pt x="927" y="80"/>
                    </a:lnTo>
                    <a:lnTo>
                      <a:pt x="931" y="84"/>
                    </a:lnTo>
                    <a:lnTo>
                      <a:pt x="938" y="91"/>
                    </a:lnTo>
                    <a:lnTo>
                      <a:pt x="942" y="95"/>
                    </a:lnTo>
                    <a:lnTo>
                      <a:pt x="950" y="99"/>
                    </a:lnTo>
                    <a:lnTo>
                      <a:pt x="957" y="99"/>
                    </a:lnTo>
                    <a:lnTo>
                      <a:pt x="965" y="103"/>
                    </a:lnTo>
                    <a:lnTo>
                      <a:pt x="973" y="106"/>
                    </a:lnTo>
                    <a:lnTo>
                      <a:pt x="980" y="110"/>
                    </a:lnTo>
                    <a:lnTo>
                      <a:pt x="988" y="114"/>
                    </a:lnTo>
                    <a:lnTo>
                      <a:pt x="995" y="118"/>
                    </a:lnTo>
                    <a:lnTo>
                      <a:pt x="999" y="122"/>
                    </a:lnTo>
                    <a:lnTo>
                      <a:pt x="1007" y="125"/>
                    </a:lnTo>
                    <a:lnTo>
                      <a:pt x="1011" y="133"/>
                    </a:lnTo>
                    <a:lnTo>
                      <a:pt x="1018" y="137"/>
                    </a:lnTo>
                    <a:close/>
                  </a:path>
                </a:pathLst>
              </a:custGeom>
              <a:solidFill>
                <a:srgbClr val="ABABAB"/>
              </a:solidFill>
              <a:ln w="9525">
                <a:noFill/>
                <a:round/>
                <a:headEnd/>
                <a:tailEnd/>
              </a:ln>
            </p:spPr>
            <p:txBody>
              <a:bodyPr/>
              <a:lstStyle/>
              <a:p>
                <a:endParaRPr lang="fr-FR"/>
              </a:p>
            </p:txBody>
          </p:sp>
          <p:sp>
            <p:nvSpPr>
              <p:cNvPr id="55" name="Freeform 34"/>
              <p:cNvSpPr>
                <a:spLocks/>
              </p:cNvSpPr>
              <p:nvPr/>
            </p:nvSpPr>
            <p:spPr bwMode="auto">
              <a:xfrm>
                <a:off x="151" y="2416"/>
                <a:ext cx="1893" cy="1409"/>
              </a:xfrm>
              <a:custGeom>
                <a:avLst/>
                <a:gdLst>
                  <a:gd name="T0" fmla="*/ 2420056 w 1041"/>
                  <a:gd name="T1" fmla="*/ 414681 h 775"/>
                  <a:gd name="T2" fmla="*/ 2420056 w 1041"/>
                  <a:gd name="T3" fmla="*/ 530560 h 775"/>
                  <a:gd name="T4" fmla="*/ 2474733 w 1041"/>
                  <a:gd name="T5" fmla="*/ 605286 h 775"/>
                  <a:gd name="T6" fmla="*/ 2465982 w 1041"/>
                  <a:gd name="T7" fmla="*/ 675747 h 775"/>
                  <a:gd name="T8" fmla="*/ 2474733 w 1041"/>
                  <a:gd name="T9" fmla="*/ 791882 h 775"/>
                  <a:gd name="T10" fmla="*/ 2439478 w 1041"/>
                  <a:gd name="T11" fmla="*/ 855765 h 775"/>
                  <a:gd name="T12" fmla="*/ 2384929 w 1041"/>
                  <a:gd name="T13" fmla="*/ 892364 h 775"/>
                  <a:gd name="T14" fmla="*/ 2320738 w 1041"/>
                  <a:gd name="T15" fmla="*/ 956006 h 775"/>
                  <a:gd name="T16" fmla="*/ 2239375 w 1041"/>
                  <a:gd name="T17" fmla="*/ 999772 h 775"/>
                  <a:gd name="T18" fmla="*/ 2149633 w 1041"/>
                  <a:gd name="T19" fmla="*/ 1035615 h 775"/>
                  <a:gd name="T20" fmla="*/ 2123088 w 1041"/>
                  <a:gd name="T21" fmla="*/ 1116052 h 775"/>
                  <a:gd name="T22" fmla="*/ 2033277 w 1041"/>
                  <a:gd name="T23" fmla="*/ 1197010 h 775"/>
                  <a:gd name="T24" fmla="*/ 1942387 w 1041"/>
                  <a:gd name="T25" fmla="*/ 1216293 h 775"/>
                  <a:gd name="T26" fmla="*/ 1815978 w 1041"/>
                  <a:gd name="T27" fmla="*/ 1206546 h 775"/>
                  <a:gd name="T28" fmla="*/ 1725432 w 1041"/>
                  <a:gd name="T29" fmla="*/ 1235149 h 775"/>
                  <a:gd name="T30" fmla="*/ 1688188 w 1041"/>
                  <a:gd name="T31" fmla="*/ 1261088 h 775"/>
                  <a:gd name="T32" fmla="*/ 1335989 w 1041"/>
                  <a:gd name="T33" fmla="*/ 1405749 h 775"/>
                  <a:gd name="T34" fmla="*/ 632724 w 1041"/>
                  <a:gd name="T35" fmla="*/ 1657995 h 775"/>
                  <a:gd name="T36" fmla="*/ 397655 w 1041"/>
                  <a:gd name="T37" fmla="*/ 1721331 h 775"/>
                  <a:gd name="T38" fmla="*/ 235301 w 1041"/>
                  <a:gd name="T39" fmla="*/ 1802736 h 775"/>
                  <a:gd name="T40" fmla="*/ 61363 w 1041"/>
                  <a:gd name="T41" fmla="*/ 1837872 h 775"/>
                  <a:gd name="T42" fmla="*/ 0 w 1041"/>
                  <a:gd name="T43" fmla="*/ 1802736 h 775"/>
                  <a:gd name="T44" fmla="*/ 25707 w 1041"/>
                  <a:gd name="T45" fmla="*/ 1747418 h 775"/>
                  <a:gd name="T46" fmla="*/ 54484 w 1041"/>
                  <a:gd name="T47" fmla="*/ 1702048 h 775"/>
                  <a:gd name="T48" fmla="*/ 45890 w 1041"/>
                  <a:gd name="T49" fmla="*/ 1640658 h 775"/>
                  <a:gd name="T50" fmla="*/ 35256 w 1041"/>
                  <a:gd name="T51" fmla="*/ 1530863 h 775"/>
                  <a:gd name="T52" fmla="*/ 61363 w 1041"/>
                  <a:gd name="T53" fmla="*/ 1440983 h 775"/>
                  <a:gd name="T54" fmla="*/ 89818 w 1041"/>
                  <a:gd name="T55" fmla="*/ 1377362 h 775"/>
                  <a:gd name="T56" fmla="*/ 125649 w 1041"/>
                  <a:gd name="T57" fmla="*/ 1307048 h 775"/>
                  <a:gd name="T58" fmla="*/ 116582 w 1041"/>
                  <a:gd name="T59" fmla="*/ 1216293 h 775"/>
                  <a:gd name="T60" fmla="*/ 145037 w 1041"/>
                  <a:gd name="T61" fmla="*/ 1144950 h 775"/>
                  <a:gd name="T62" fmla="*/ 215937 w 1041"/>
                  <a:gd name="T63" fmla="*/ 1090048 h 775"/>
                  <a:gd name="T64" fmla="*/ 287458 w 1041"/>
                  <a:gd name="T65" fmla="*/ 1009384 h 775"/>
                  <a:gd name="T66" fmla="*/ 306790 w 1041"/>
                  <a:gd name="T67" fmla="*/ 936187 h 775"/>
                  <a:gd name="T68" fmla="*/ 316369 w 1041"/>
                  <a:gd name="T69" fmla="*/ 829466 h 775"/>
                  <a:gd name="T70" fmla="*/ 378314 w 1041"/>
                  <a:gd name="T71" fmla="*/ 747210 h 775"/>
                  <a:gd name="T72" fmla="*/ 478724 w 1041"/>
                  <a:gd name="T73" fmla="*/ 649120 h 775"/>
                  <a:gd name="T74" fmla="*/ 568540 w 1041"/>
                  <a:gd name="T75" fmla="*/ 585528 h 775"/>
                  <a:gd name="T76" fmla="*/ 658828 w 1041"/>
                  <a:gd name="T77" fmla="*/ 567193 h 775"/>
                  <a:gd name="T78" fmla="*/ 749144 w 1041"/>
                  <a:gd name="T79" fmla="*/ 530560 h 775"/>
                  <a:gd name="T80" fmla="*/ 822209 w 1041"/>
                  <a:gd name="T81" fmla="*/ 486505 h 775"/>
                  <a:gd name="T82" fmla="*/ 920325 w 1041"/>
                  <a:gd name="T83" fmla="*/ 441177 h 775"/>
                  <a:gd name="T84" fmla="*/ 1039522 w 1041"/>
                  <a:gd name="T85" fmla="*/ 414681 h 775"/>
                  <a:gd name="T86" fmla="*/ 1119221 w 1041"/>
                  <a:gd name="T87" fmla="*/ 370054 h 775"/>
                  <a:gd name="T88" fmla="*/ 1174258 w 1041"/>
                  <a:gd name="T89" fmla="*/ 226060 h 775"/>
                  <a:gd name="T90" fmla="*/ 1300876 w 1041"/>
                  <a:gd name="T91" fmla="*/ 106962 h 775"/>
                  <a:gd name="T92" fmla="*/ 1400420 w 1041"/>
                  <a:gd name="T93" fmla="*/ 80958 h 775"/>
                  <a:gd name="T94" fmla="*/ 1461638 w 1041"/>
                  <a:gd name="T95" fmla="*/ 80958 h 775"/>
                  <a:gd name="T96" fmla="*/ 1516344 w 1041"/>
                  <a:gd name="T97" fmla="*/ 71826 h 775"/>
                  <a:gd name="T98" fmla="*/ 1545017 w 1041"/>
                  <a:gd name="T99" fmla="*/ 54420 h 775"/>
                  <a:gd name="T100" fmla="*/ 1590907 w 1041"/>
                  <a:gd name="T101" fmla="*/ 17337 h 775"/>
                  <a:gd name="T102" fmla="*/ 1653078 w 1041"/>
                  <a:gd name="T103" fmla="*/ 9536 h 775"/>
                  <a:gd name="T104" fmla="*/ 1752203 w 1041"/>
                  <a:gd name="T105" fmla="*/ 45822 h 775"/>
                  <a:gd name="T106" fmla="*/ 1823724 w 1041"/>
                  <a:gd name="T107" fmla="*/ 35180 h 775"/>
                  <a:gd name="T108" fmla="*/ 1842014 w 1041"/>
                  <a:gd name="T109" fmla="*/ 25682 h 775"/>
                  <a:gd name="T110" fmla="*/ 2087910 w 1041"/>
                  <a:gd name="T111" fmla="*/ 45822 h 775"/>
                  <a:gd name="T112" fmla="*/ 2167934 w 1041"/>
                  <a:gd name="T113" fmla="*/ 151458 h 775"/>
                  <a:gd name="T114" fmla="*/ 2230301 w 1041"/>
                  <a:gd name="T115" fmla="*/ 226060 h 775"/>
                  <a:gd name="T116" fmla="*/ 2357941 w 1041"/>
                  <a:gd name="T117" fmla="*/ 269975 h 7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1"/>
                  <a:gd name="T178" fmla="*/ 0 h 775"/>
                  <a:gd name="T179" fmla="*/ 1041 w 1041"/>
                  <a:gd name="T180" fmla="*/ 775 h 7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1" h="775">
                    <a:moveTo>
                      <a:pt x="1014" y="137"/>
                    </a:moveTo>
                    <a:lnTo>
                      <a:pt x="1014" y="141"/>
                    </a:lnTo>
                    <a:lnTo>
                      <a:pt x="1018" y="148"/>
                    </a:lnTo>
                    <a:lnTo>
                      <a:pt x="1018" y="156"/>
                    </a:lnTo>
                    <a:lnTo>
                      <a:pt x="1018" y="160"/>
                    </a:lnTo>
                    <a:lnTo>
                      <a:pt x="1018" y="167"/>
                    </a:lnTo>
                    <a:lnTo>
                      <a:pt x="1018" y="175"/>
                    </a:lnTo>
                    <a:lnTo>
                      <a:pt x="1018" y="182"/>
                    </a:lnTo>
                    <a:lnTo>
                      <a:pt x="1018" y="190"/>
                    </a:lnTo>
                    <a:lnTo>
                      <a:pt x="1018" y="198"/>
                    </a:lnTo>
                    <a:lnTo>
                      <a:pt x="1018" y="205"/>
                    </a:lnTo>
                    <a:lnTo>
                      <a:pt x="1018" y="213"/>
                    </a:lnTo>
                    <a:lnTo>
                      <a:pt x="1018" y="217"/>
                    </a:lnTo>
                    <a:lnTo>
                      <a:pt x="1018" y="224"/>
                    </a:lnTo>
                    <a:lnTo>
                      <a:pt x="1022" y="232"/>
                    </a:lnTo>
                    <a:lnTo>
                      <a:pt x="1026" y="236"/>
                    </a:lnTo>
                    <a:lnTo>
                      <a:pt x="1030" y="239"/>
                    </a:lnTo>
                    <a:lnTo>
                      <a:pt x="1033" y="243"/>
                    </a:lnTo>
                    <a:lnTo>
                      <a:pt x="1037" y="247"/>
                    </a:lnTo>
                    <a:lnTo>
                      <a:pt x="1037" y="251"/>
                    </a:lnTo>
                    <a:lnTo>
                      <a:pt x="1041" y="255"/>
                    </a:lnTo>
                    <a:lnTo>
                      <a:pt x="1041" y="258"/>
                    </a:lnTo>
                    <a:lnTo>
                      <a:pt x="1041" y="262"/>
                    </a:lnTo>
                    <a:lnTo>
                      <a:pt x="1041" y="266"/>
                    </a:lnTo>
                    <a:lnTo>
                      <a:pt x="1041" y="274"/>
                    </a:lnTo>
                    <a:lnTo>
                      <a:pt x="1037" y="277"/>
                    </a:lnTo>
                    <a:lnTo>
                      <a:pt x="1037" y="281"/>
                    </a:lnTo>
                    <a:lnTo>
                      <a:pt x="1037" y="285"/>
                    </a:lnTo>
                    <a:lnTo>
                      <a:pt x="1037" y="293"/>
                    </a:lnTo>
                    <a:lnTo>
                      <a:pt x="1037" y="300"/>
                    </a:lnTo>
                    <a:lnTo>
                      <a:pt x="1037" y="304"/>
                    </a:lnTo>
                    <a:lnTo>
                      <a:pt x="1037" y="312"/>
                    </a:lnTo>
                    <a:lnTo>
                      <a:pt x="1037" y="319"/>
                    </a:lnTo>
                    <a:lnTo>
                      <a:pt x="1041" y="327"/>
                    </a:lnTo>
                    <a:lnTo>
                      <a:pt x="1041" y="334"/>
                    </a:lnTo>
                    <a:lnTo>
                      <a:pt x="1037" y="338"/>
                    </a:lnTo>
                    <a:lnTo>
                      <a:pt x="1037" y="346"/>
                    </a:lnTo>
                    <a:lnTo>
                      <a:pt x="1037" y="350"/>
                    </a:lnTo>
                    <a:lnTo>
                      <a:pt x="1033" y="353"/>
                    </a:lnTo>
                    <a:lnTo>
                      <a:pt x="1030" y="353"/>
                    </a:lnTo>
                    <a:lnTo>
                      <a:pt x="1030" y="357"/>
                    </a:lnTo>
                    <a:lnTo>
                      <a:pt x="1026" y="361"/>
                    </a:lnTo>
                    <a:lnTo>
                      <a:pt x="1022" y="361"/>
                    </a:lnTo>
                    <a:lnTo>
                      <a:pt x="1018" y="365"/>
                    </a:lnTo>
                    <a:lnTo>
                      <a:pt x="1014" y="369"/>
                    </a:lnTo>
                    <a:lnTo>
                      <a:pt x="1011" y="369"/>
                    </a:lnTo>
                    <a:lnTo>
                      <a:pt x="1007" y="372"/>
                    </a:lnTo>
                    <a:lnTo>
                      <a:pt x="1003" y="376"/>
                    </a:lnTo>
                    <a:lnTo>
                      <a:pt x="999" y="380"/>
                    </a:lnTo>
                    <a:lnTo>
                      <a:pt x="995" y="384"/>
                    </a:lnTo>
                    <a:lnTo>
                      <a:pt x="992" y="388"/>
                    </a:lnTo>
                    <a:lnTo>
                      <a:pt x="988" y="391"/>
                    </a:lnTo>
                    <a:lnTo>
                      <a:pt x="988" y="395"/>
                    </a:lnTo>
                    <a:lnTo>
                      <a:pt x="984" y="399"/>
                    </a:lnTo>
                    <a:lnTo>
                      <a:pt x="976" y="403"/>
                    </a:lnTo>
                    <a:lnTo>
                      <a:pt x="973" y="403"/>
                    </a:lnTo>
                    <a:lnTo>
                      <a:pt x="969" y="407"/>
                    </a:lnTo>
                    <a:lnTo>
                      <a:pt x="965" y="410"/>
                    </a:lnTo>
                    <a:lnTo>
                      <a:pt x="957" y="414"/>
                    </a:lnTo>
                    <a:lnTo>
                      <a:pt x="954" y="414"/>
                    </a:lnTo>
                    <a:lnTo>
                      <a:pt x="946" y="418"/>
                    </a:lnTo>
                    <a:lnTo>
                      <a:pt x="942" y="422"/>
                    </a:lnTo>
                    <a:lnTo>
                      <a:pt x="935" y="422"/>
                    </a:lnTo>
                    <a:lnTo>
                      <a:pt x="927" y="422"/>
                    </a:lnTo>
                    <a:lnTo>
                      <a:pt x="919" y="426"/>
                    </a:lnTo>
                    <a:lnTo>
                      <a:pt x="916" y="426"/>
                    </a:lnTo>
                    <a:lnTo>
                      <a:pt x="908" y="429"/>
                    </a:lnTo>
                    <a:lnTo>
                      <a:pt x="908" y="433"/>
                    </a:lnTo>
                    <a:lnTo>
                      <a:pt x="904" y="437"/>
                    </a:lnTo>
                    <a:lnTo>
                      <a:pt x="900" y="441"/>
                    </a:lnTo>
                    <a:lnTo>
                      <a:pt x="900" y="445"/>
                    </a:lnTo>
                    <a:lnTo>
                      <a:pt x="900" y="448"/>
                    </a:lnTo>
                    <a:lnTo>
                      <a:pt x="897" y="456"/>
                    </a:lnTo>
                    <a:lnTo>
                      <a:pt x="897" y="460"/>
                    </a:lnTo>
                    <a:lnTo>
                      <a:pt x="893" y="464"/>
                    </a:lnTo>
                    <a:lnTo>
                      <a:pt x="893" y="471"/>
                    </a:lnTo>
                    <a:lnTo>
                      <a:pt x="889" y="475"/>
                    </a:lnTo>
                    <a:lnTo>
                      <a:pt x="885" y="483"/>
                    </a:lnTo>
                    <a:lnTo>
                      <a:pt x="881" y="486"/>
                    </a:lnTo>
                    <a:lnTo>
                      <a:pt x="874" y="490"/>
                    </a:lnTo>
                    <a:lnTo>
                      <a:pt x="866" y="498"/>
                    </a:lnTo>
                    <a:lnTo>
                      <a:pt x="859" y="502"/>
                    </a:lnTo>
                    <a:lnTo>
                      <a:pt x="855" y="505"/>
                    </a:lnTo>
                    <a:lnTo>
                      <a:pt x="847" y="505"/>
                    </a:lnTo>
                    <a:lnTo>
                      <a:pt x="843" y="509"/>
                    </a:lnTo>
                    <a:lnTo>
                      <a:pt x="836" y="509"/>
                    </a:lnTo>
                    <a:lnTo>
                      <a:pt x="832" y="513"/>
                    </a:lnTo>
                    <a:lnTo>
                      <a:pt x="828" y="513"/>
                    </a:lnTo>
                    <a:lnTo>
                      <a:pt x="821" y="513"/>
                    </a:lnTo>
                    <a:lnTo>
                      <a:pt x="817" y="513"/>
                    </a:lnTo>
                    <a:lnTo>
                      <a:pt x="809" y="513"/>
                    </a:lnTo>
                    <a:lnTo>
                      <a:pt x="805" y="513"/>
                    </a:lnTo>
                    <a:lnTo>
                      <a:pt x="798" y="513"/>
                    </a:lnTo>
                    <a:lnTo>
                      <a:pt x="790" y="509"/>
                    </a:lnTo>
                    <a:lnTo>
                      <a:pt x="783" y="509"/>
                    </a:lnTo>
                    <a:lnTo>
                      <a:pt x="775" y="509"/>
                    </a:lnTo>
                    <a:lnTo>
                      <a:pt x="764" y="509"/>
                    </a:lnTo>
                    <a:lnTo>
                      <a:pt x="756" y="509"/>
                    </a:lnTo>
                    <a:lnTo>
                      <a:pt x="752" y="509"/>
                    </a:lnTo>
                    <a:lnTo>
                      <a:pt x="745" y="513"/>
                    </a:lnTo>
                    <a:lnTo>
                      <a:pt x="737" y="513"/>
                    </a:lnTo>
                    <a:lnTo>
                      <a:pt x="733" y="517"/>
                    </a:lnTo>
                    <a:lnTo>
                      <a:pt x="729" y="517"/>
                    </a:lnTo>
                    <a:lnTo>
                      <a:pt x="726" y="521"/>
                    </a:lnTo>
                    <a:lnTo>
                      <a:pt x="722" y="524"/>
                    </a:lnTo>
                    <a:lnTo>
                      <a:pt x="718" y="524"/>
                    </a:lnTo>
                    <a:lnTo>
                      <a:pt x="714" y="528"/>
                    </a:lnTo>
                    <a:lnTo>
                      <a:pt x="714" y="532"/>
                    </a:lnTo>
                    <a:lnTo>
                      <a:pt x="710" y="532"/>
                    </a:lnTo>
                    <a:lnTo>
                      <a:pt x="707" y="536"/>
                    </a:lnTo>
                    <a:lnTo>
                      <a:pt x="691" y="543"/>
                    </a:lnTo>
                    <a:lnTo>
                      <a:pt x="669" y="551"/>
                    </a:lnTo>
                    <a:lnTo>
                      <a:pt x="638" y="562"/>
                    </a:lnTo>
                    <a:lnTo>
                      <a:pt x="600" y="578"/>
                    </a:lnTo>
                    <a:lnTo>
                      <a:pt x="562" y="593"/>
                    </a:lnTo>
                    <a:lnTo>
                      <a:pt x="517" y="608"/>
                    </a:lnTo>
                    <a:lnTo>
                      <a:pt x="475" y="623"/>
                    </a:lnTo>
                    <a:lnTo>
                      <a:pt x="429" y="642"/>
                    </a:lnTo>
                    <a:lnTo>
                      <a:pt x="384" y="658"/>
                    </a:lnTo>
                    <a:lnTo>
                      <a:pt x="338" y="673"/>
                    </a:lnTo>
                    <a:lnTo>
                      <a:pt x="300" y="688"/>
                    </a:lnTo>
                    <a:lnTo>
                      <a:pt x="266" y="699"/>
                    </a:lnTo>
                    <a:lnTo>
                      <a:pt x="235" y="711"/>
                    </a:lnTo>
                    <a:lnTo>
                      <a:pt x="216" y="715"/>
                    </a:lnTo>
                    <a:lnTo>
                      <a:pt x="201" y="718"/>
                    </a:lnTo>
                    <a:lnTo>
                      <a:pt x="194" y="718"/>
                    </a:lnTo>
                    <a:lnTo>
                      <a:pt x="186" y="722"/>
                    </a:lnTo>
                    <a:lnTo>
                      <a:pt x="175" y="722"/>
                    </a:lnTo>
                    <a:lnTo>
                      <a:pt x="167" y="726"/>
                    </a:lnTo>
                    <a:lnTo>
                      <a:pt x="159" y="730"/>
                    </a:lnTo>
                    <a:lnTo>
                      <a:pt x="148" y="737"/>
                    </a:lnTo>
                    <a:lnTo>
                      <a:pt x="140" y="741"/>
                    </a:lnTo>
                    <a:lnTo>
                      <a:pt x="129" y="745"/>
                    </a:lnTo>
                    <a:lnTo>
                      <a:pt x="121" y="753"/>
                    </a:lnTo>
                    <a:lnTo>
                      <a:pt x="110" y="756"/>
                    </a:lnTo>
                    <a:lnTo>
                      <a:pt x="99" y="760"/>
                    </a:lnTo>
                    <a:lnTo>
                      <a:pt x="91" y="764"/>
                    </a:lnTo>
                    <a:lnTo>
                      <a:pt x="80" y="768"/>
                    </a:lnTo>
                    <a:lnTo>
                      <a:pt x="68" y="772"/>
                    </a:lnTo>
                    <a:lnTo>
                      <a:pt x="57" y="775"/>
                    </a:lnTo>
                    <a:lnTo>
                      <a:pt x="45" y="775"/>
                    </a:lnTo>
                    <a:lnTo>
                      <a:pt x="34" y="775"/>
                    </a:lnTo>
                    <a:lnTo>
                      <a:pt x="26" y="775"/>
                    </a:lnTo>
                    <a:lnTo>
                      <a:pt x="19" y="775"/>
                    </a:lnTo>
                    <a:lnTo>
                      <a:pt x="11" y="775"/>
                    </a:lnTo>
                    <a:lnTo>
                      <a:pt x="7" y="772"/>
                    </a:lnTo>
                    <a:lnTo>
                      <a:pt x="4" y="768"/>
                    </a:lnTo>
                    <a:lnTo>
                      <a:pt x="0" y="768"/>
                    </a:lnTo>
                    <a:lnTo>
                      <a:pt x="0" y="764"/>
                    </a:lnTo>
                    <a:lnTo>
                      <a:pt x="0" y="760"/>
                    </a:lnTo>
                    <a:lnTo>
                      <a:pt x="0" y="756"/>
                    </a:lnTo>
                    <a:lnTo>
                      <a:pt x="0" y="753"/>
                    </a:lnTo>
                    <a:lnTo>
                      <a:pt x="4" y="749"/>
                    </a:lnTo>
                    <a:lnTo>
                      <a:pt x="4" y="745"/>
                    </a:lnTo>
                    <a:lnTo>
                      <a:pt x="7" y="745"/>
                    </a:lnTo>
                    <a:lnTo>
                      <a:pt x="7" y="741"/>
                    </a:lnTo>
                    <a:lnTo>
                      <a:pt x="11" y="737"/>
                    </a:lnTo>
                    <a:lnTo>
                      <a:pt x="11" y="734"/>
                    </a:lnTo>
                    <a:lnTo>
                      <a:pt x="15" y="730"/>
                    </a:lnTo>
                    <a:lnTo>
                      <a:pt x="19" y="726"/>
                    </a:lnTo>
                    <a:lnTo>
                      <a:pt x="19" y="722"/>
                    </a:lnTo>
                    <a:lnTo>
                      <a:pt x="23" y="718"/>
                    </a:lnTo>
                    <a:lnTo>
                      <a:pt x="23" y="715"/>
                    </a:lnTo>
                    <a:lnTo>
                      <a:pt x="23" y="711"/>
                    </a:lnTo>
                    <a:lnTo>
                      <a:pt x="23" y="707"/>
                    </a:lnTo>
                    <a:lnTo>
                      <a:pt x="23" y="703"/>
                    </a:lnTo>
                    <a:lnTo>
                      <a:pt x="23" y="699"/>
                    </a:lnTo>
                    <a:lnTo>
                      <a:pt x="23" y="696"/>
                    </a:lnTo>
                    <a:lnTo>
                      <a:pt x="19" y="692"/>
                    </a:lnTo>
                    <a:lnTo>
                      <a:pt x="19" y="684"/>
                    </a:lnTo>
                    <a:lnTo>
                      <a:pt x="15" y="677"/>
                    </a:lnTo>
                    <a:lnTo>
                      <a:pt x="15" y="673"/>
                    </a:lnTo>
                    <a:lnTo>
                      <a:pt x="11" y="665"/>
                    </a:lnTo>
                    <a:lnTo>
                      <a:pt x="11" y="658"/>
                    </a:lnTo>
                    <a:lnTo>
                      <a:pt x="11" y="650"/>
                    </a:lnTo>
                    <a:lnTo>
                      <a:pt x="15" y="646"/>
                    </a:lnTo>
                    <a:lnTo>
                      <a:pt x="15" y="638"/>
                    </a:lnTo>
                    <a:lnTo>
                      <a:pt x="15" y="635"/>
                    </a:lnTo>
                    <a:lnTo>
                      <a:pt x="19" y="627"/>
                    </a:lnTo>
                    <a:lnTo>
                      <a:pt x="19" y="623"/>
                    </a:lnTo>
                    <a:lnTo>
                      <a:pt x="23" y="616"/>
                    </a:lnTo>
                    <a:lnTo>
                      <a:pt x="26" y="612"/>
                    </a:lnTo>
                    <a:lnTo>
                      <a:pt x="26" y="608"/>
                    </a:lnTo>
                    <a:lnTo>
                      <a:pt x="30" y="604"/>
                    </a:lnTo>
                    <a:lnTo>
                      <a:pt x="30" y="600"/>
                    </a:lnTo>
                    <a:lnTo>
                      <a:pt x="34" y="597"/>
                    </a:lnTo>
                    <a:lnTo>
                      <a:pt x="34" y="593"/>
                    </a:lnTo>
                    <a:lnTo>
                      <a:pt x="38" y="589"/>
                    </a:lnTo>
                    <a:lnTo>
                      <a:pt x="38" y="585"/>
                    </a:lnTo>
                    <a:lnTo>
                      <a:pt x="38" y="581"/>
                    </a:lnTo>
                    <a:lnTo>
                      <a:pt x="42" y="578"/>
                    </a:lnTo>
                    <a:lnTo>
                      <a:pt x="42" y="574"/>
                    </a:lnTo>
                    <a:lnTo>
                      <a:pt x="45" y="570"/>
                    </a:lnTo>
                    <a:lnTo>
                      <a:pt x="49" y="566"/>
                    </a:lnTo>
                    <a:lnTo>
                      <a:pt x="49" y="562"/>
                    </a:lnTo>
                    <a:lnTo>
                      <a:pt x="49" y="559"/>
                    </a:lnTo>
                    <a:lnTo>
                      <a:pt x="53" y="551"/>
                    </a:lnTo>
                    <a:lnTo>
                      <a:pt x="53" y="547"/>
                    </a:lnTo>
                    <a:lnTo>
                      <a:pt x="53" y="540"/>
                    </a:lnTo>
                    <a:lnTo>
                      <a:pt x="53" y="536"/>
                    </a:lnTo>
                    <a:lnTo>
                      <a:pt x="53" y="528"/>
                    </a:lnTo>
                    <a:lnTo>
                      <a:pt x="53" y="524"/>
                    </a:lnTo>
                    <a:lnTo>
                      <a:pt x="53" y="517"/>
                    </a:lnTo>
                    <a:lnTo>
                      <a:pt x="49" y="513"/>
                    </a:lnTo>
                    <a:lnTo>
                      <a:pt x="49" y="505"/>
                    </a:lnTo>
                    <a:lnTo>
                      <a:pt x="49" y="502"/>
                    </a:lnTo>
                    <a:lnTo>
                      <a:pt x="53" y="498"/>
                    </a:lnTo>
                    <a:lnTo>
                      <a:pt x="53" y="494"/>
                    </a:lnTo>
                    <a:lnTo>
                      <a:pt x="57" y="490"/>
                    </a:lnTo>
                    <a:lnTo>
                      <a:pt x="57" y="486"/>
                    </a:lnTo>
                    <a:lnTo>
                      <a:pt x="61" y="483"/>
                    </a:lnTo>
                    <a:lnTo>
                      <a:pt x="64" y="479"/>
                    </a:lnTo>
                    <a:lnTo>
                      <a:pt x="68" y="475"/>
                    </a:lnTo>
                    <a:lnTo>
                      <a:pt x="72" y="471"/>
                    </a:lnTo>
                    <a:lnTo>
                      <a:pt x="76" y="467"/>
                    </a:lnTo>
                    <a:lnTo>
                      <a:pt x="83" y="464"/>
                    </a:lnTo>
                    <a:lnTo>
                      <a:pt x="87" y="460"/>
                    </a:lnTo>
                    <a:lnTo>
                      <a:pt x="91" y="460"/>
                    </a:lnTo>
                    <a:lnTo>
                      <a:pt x="99" y="456"/>
                    </a:lnTo>
                    <a:lnTo>
                      <a:pt x="102" y="452"/>
                    </a:lnTo>
                    <a:lnTo>
                      <a:pt x="106" y="448"/>
                    </a:lnTo>
                    <a:lnTo>
                      <a:pt x="110" y="441"/>
                    </a:lnTo>
                    <a:lnTo>
                      <a:pt x="114" y="437"/>
                    </a:lnTo>
                    <a:lnTo>
                      <a:pt x="118" y="429"/>
                    </a:lnTo>
                    <a:lnTo>
                      <a:pt x="121" y="426"/>
                    </a:lnTo>
                    <a:lnTo>
                      <a:pt x="121" y="422"/>
                    </a:lnTo>
                    <a:lnTo>
                      <a:pt x="125" y="414"/>
                    </a:lnTo>
                    <a:lnTo>
                      <a:pt x="125" y="410"/>
                    </a:lnTo>
                    <a:lnTo>
                      <a:pt x="129" y="407"/>
                    </a:lnTo>
                    <a:lnTo>
                      <a:pt x="129" y="399"/>
                    </a:lnTo>
                    <a:lnTo>
                      <a:pt x="129" y="395"/>
                    </a:lnTo>
                    <a:lnTo>
                      <a:pt x="129" y="391"/>
                    </a:lnTo>
                    <a:lnTo>
                      <a:pt x="129" y="388"/>
                    </a:lnTo>
                    <a:lnTo>
                      <a:pt x="129" y="376"/>
                    </a:lnTo>
                    <a:lnTo>
                      <a:pt x="129" y="365"/>
                    </a:lnTo>
                    <a:lnTo>
                      <a:pt x="129" y="357"/>
                    </a:lnTo>
                    <a:lnTo>
                      <a:pt x="133" y="350"/>
                    </a:lnTo>
                    <a:lnTo>
                      <a:pt x="133" y="342"/>
                    </a:lnTo>
                    <a:lnTo>
                      <a:pt x="137" y="334"/>
                    </a:lnTo>
                    <a:lnTo>
                      <a:pt x="140" y="331"/>
                    </a:lnTo>
                    <a:lnTo>
                      <a:pt x="144" y="327"/>
                    </a:lnTo>
                    <a:lnTo>
                      <a:pt x="148" y="323"/>
                    </a:lnTo>
                    <a:lnTo>
                      <a:pt x="156" y="319"/>
                    </a:lnTo>
                    <a:lnTo>
                      <a:pt x="159" y="315"/>
                    </a:lnTo>
                    <a:lnTo>
                      <a:pt x="167" y="312"/>
                    </a:lnTo>
                    <a:lnTo>
                      <a:pt x="171" y="308"/>
                    </a:lnTo>
                    <a:lnTo>
                      <a:pt x="178" y="304"/>
                    </a:lnTo>
                    <a:lnTo>
                      <a:pt x="182" y="296"/>
                    </a:lnTo>
                    <a:lnTo>
                      <a:pt x="190" y="289"/>
                    </a:lnTo>
                    <a:lnTo>
                      <a:pt x="197" y="281"/>
                    </a:lnTo>
                    <a:lnTo>
                      <a:pt x="201" y="274"/>
                    </a:lnTo>
                    <a:lnTo>
                      <a:pt x="209" y="270"/>
                    </a:lnTo>
                    <a:lnTo>
                      <a:pt x="213" y="262"/>
                    </a:lnTo>
                    <a:lnTo>
                      <a:pt x="216" y="258"/>
                    </a:lnTo>
                    <a:lnTo>
                      <a:pt x="224" y="255"/>
                    </a:lnTo>
                    <a:lnTo>
                      <a:pt x="228" y="251"/>
                    </a:lnTo>
                    <a:lnTo>
                      <a:pt x="235" y="251"/>
                    </a:lnTo>
                    <a:lnTo>
                      <a:pt x="239" y="247"/>
                    </a:lnTo>
                    <a:lnTo>
                      <a:pt x="243" y="243"/>
                    </a:lnTo>
                    <a:lnTo>
                      <a:pt x="251" y="243"/>
                    </a:lnTo>
                    <a:lnTo>
                      <a:pt x="254" y="243"/>
                    </a:lnTo>
                    <a:lnTo>
                      <a:pt x="258" y="239"/>
                    </a:lnTo>
                    <a:lnTo>
                      <a:pt x="266" y="239"/>
                    </a:lnTo>
                    <a:lnTo>
                      <a:pt x="270" y="239"/>
                    </a:lnTo>
                    <a:lnTo>
                      <a:pt x="277" y="239"/>
                    </a:lnTo>
                    <a:lnTo>
                      <a:pt x="281" y="236"/>
                    </a:lnTo>
                    <a:lnTo>
                      <a:pt x="289" y="236"/>
                    </a:lnTo>
                    <a:lnTo>
                      <a:pt x="292" y="236"/>
                    </a:lnTo>
                    <a:lnTo>
                      <a:pt x="300" y="232"/>
                    </a:lnTo>
                    <a:lnTo>
                      <a:pt x="304" y="232"/>
                    </a:lnTo>
                    <a:lnTo>
                      <a:pt x="308" y="228"/>
                    </a:lnTo>
                    <a:lnTo>
                      <a:pt x="315" y="224"/>
                    </a:lnTo>
                    <a:lnTo>
                      <a:pt x="319" y="224"/>
                    </a:lnTo>
                    <a:lnTo>
                      <a:pt x="323" y="220"/>
                    </a:lnTo>
                    <a:lnTo>
                      <a:pt x="327" y="217"/>
                    </a:lnTo>
                    <a:lnTo>
                      <a:pt x="334" y="217"/>
                    </a:lnTo>
                    <a:lnTo>
                      <a:pt x="338" y="213"/>
                    </a:lnTo>
                    <a:lnTo>
                      <a:pt x="342" y="209"/>
                    </a:lnTo>
                    <a:lnTo>
                      <a:pt x="346" y="205"/>
                    </a:lnTo>
                    <a:lnTo>
                      <a:pt x="349" y="205"/>
                    </a:lnTo>
                    <a:lnTo>
                      <a:pt x="357" y="201"/>
                    </a:lnTo>
                    <a:lnTo>
                      <a:pt x="361" y="198"/>
                    </a:lnTo>
                    <a:lnTo>
                      <a:pt x="365" y="194"/>
                    </a:lnTo>
                    <a:lnTo>
                      <a:pt x="372" y="194"/>
                    </a:lnTo>
                    <a:lnTo>
                      <a:pt x="380" y="190"/>
                    </a:lnTo>
                    <a:lnTo>
                      <a:pt x="387" y="186"/>
                    </a:lnTo>
                    <a:lnTo>
                      <a:pt x="395" y="186"/>
                    </a:lnTo>
                    <a:lnTo>
                      <a:pt x="403" y="182"/>
                    </a:lnTo>
                    <a:lnTo>
                      <a:pt x="410" y="182"/>
                    </a:lnTo>
                    <a:lnTo>
                      <a:pt x="418" y="179"/>
                    </a:lnTo>
                    <a:lnTo>
                      <a:pt x="425" y="179"/>
                    </a:lnTo>
                    <a:lnTo>
                      <a:pt x="429" y="175"/>
                    </a:lnTo>
                    <a:lnTo>
                      <a:pt x="437" y="175"/>
                    </a:lnTo>
                    <a:lnTo>
                      <a:pt x="441" y="175"/>
                    </a:lnTo>
                    <a:lnTo>
                      <a:pt x="444" y="175"/>
                    </a:lnTo>
                    <a:lnTo>
                      <a:pt x="448" y="175"/>
                    </a:lnTo>
                    <a:lnTo>
                      <a:pt x="456" y="167"/>
                    </a:lnTo>
                    <a:lnTo>
                      <a:pt x="463" y="163"/>
                    </a:lnTo>
                    <a:lnTo>
                      <a:pt x="471" y="156"/>
                    </a:lnTo>
                    <a:lnTo>
                      <a:pt x="475" y="148"/>
                    </a:lnTo>
                    <a:lnTo>
                      <a:pt x="479" y="141"/>
                    </a:lnTo>
                    <a:lnTo>
                      <a:pt x="482" y="133"/>
                    </a:lnTo>
                    <a:lnTo>
                      <a:pt x="486" y="121"/>
                    </a:lnTo>
                    <a:lnTo>
                      <a:pt x="486" y="114"/>
                    </a:lnTo>
                    <a:lnTo>
                      <a:pt x="490" y="102"/>
                    </a:lnTo>
                    <a:lnTo>
                      <a:pt x="494" y="95"/>
                    </a:lnTo>
                    <a:lnTo>
                      <a:pt x="498" y="83"/>
                    </a:lnTo>
                    <a:lnTo>
                      <a:pt x="501" y="76"/>
                    </a:lnTo>
                    <a:lnTo>
                      <a:pt x="509" y="68"/>
                    </a:lnTo>
                    <a:lnTo>
                      <a:pt x="517" y="61"/>
                    </a:lnTo>
                    <a:lnTo>
                      <a:pt x="528" y="53"/>
                    </a:lnTo>
                    <a:lnTo>
                      <a:pt x="539" y="45"/>
                    </a:lnTo>
                    <a:lnTo>
                      <a:pt x="547" y="45"/>
                    </a:lnTo>
                    <a:lnTo>
                      <a:pt x="555" y="42"/>
                    </a:lnTo>
                    <a:lnTo>
                      <a:pt x="558" y="42"/>
                    </a:lnTo>
                    <a:lnTo>
                      <a:pt x="566" y="38"/>
                    </a:lnTo>
                    <a:lnTo>
                      <a:pt x="574" y="38"/>
                    </a:lnTo>
                    <a:lnTo>
                      <a:pt x="577" y="38"/>
                    </a:lnTo>
                    <a:lnTo>
                      <a:pt x="585" y="34"/>
                    </a:lnTo>
                    <a:lnTo>
                      <a:pt x="589" y="34"/>
                    </a:lnTo>
                    <a:lnTo>
                      <a:pt x="593" y="34"/>
                    </a:lnTo>
                    <a:lnTo>
                      <a:pt x="600" y="34"/>
                    </a:lnTo>
                    <a:lnTo>
                      <a:pt x="604" y="34"/>
                    </a:lnTo>
                    <a:lnTo>
                      <a:pt x="608" y="34"/>
                    </a:lnTo>
                    <a:lnTo>
                      <a:pt x="612" y="34"/>
                    </a:lnTo>
                    <a:lnTo>
                      <a:pt x="615" y="34"/>
                    </a:lnTo>
                    <a:lnTo>
                      <a:pt x="619" y="34"/>
                    </a:lnTo>
                    <a:lnTo>
                      <a:pt x="623" y="34"/>
                    </a:lnTo>
                    <a:lnTo>
                      <a:pt x="627" y="34"/>
                    </a:lnTo>
                    <a:lnTo>
                      <a:pt x="631" y="34"/>
                    </a:lnTo>
                    <a:lnTo>
                      <a:pt x="634" y="34"/>
                    </a:lnTo>
                    <a:lnTo>
                      <a:pt x="638" y="30"/>
                    </a:lnTo>
                    <a:lnTo>
                      <a:pt x="642" y="30"/>
                    </a:lnTo>
                    <a:lnTo>
                      <a:pt x="646" y="26"/>
                    </a:lnTo>
                    <a:lnTo>
                      <a:pt x="650" y="26"/>
                    </a:lnTo>
                    <a:lnTo>
                      <a:pt x="650" y="23"/>
                    </a:lnTo>
                    <a:lnTo>
                      <a:pt x="653" y="23"/>
                    </a:lnTo>
                    <a:lnTo>
                      <a:pt x="657" y="19"/>
                    </a:lnTo>
                    <a:lnTo>
                      <a:pt x="661" y="11"/>
                    </a:lnTo>
                    <a:lnTo>
                      <a:pt x="665" y="7"/>
                    </a:lnTo>
                    <a:lnTo>
                      <a:pt x="669" y="7"/>
                    </a:lnTo>
                    <a:lnTo>
                      <a:pt x="672" y="4"/>
                    </a:lnTo>
                    <a:lnTo>
                      <a:pt x="676" y="4"/>
                    </a:lnTo>
                    <a:lnTo>
                      <a:pt x="680" y="4"/>
                    </a:lnTo>
                    <a:lnTo>
                      <a:pt x="684" y="0"/>
                    </a:lnTo>
                    <a:lnTo>
                      <a:pt x="688" y="0"/>
                    </a:lnTo>
                    <a:lnTo>
                      <a:pt x="691" y="4"/>
                    </a:lnTo>
                    <a:lnTo>
                      <a:pt x="695" y="4"/>
                    </a:lnTo>
                    <a:lnTo>
                      <a:pt x="699" y="4"/>
                    </a:lnTo>
                    <a:lnTo>
                      <a:pt x="707" y="7"/>
                    </a:lnTo>
                    <a:lnTo>
                      <a:pt x="710" y="7"/>
                    </a:lnTo>
                    <a:lnTo>
                      <a:pt x="718" y="11"/>
                    </a:lnTo>
                    <a:lnTo>
                      <a:pt x="726" y="11"/>
                    </a:lnTo>
                    <a:lnTo>
                      <a:pt x="729" y="15"/>
                    </a:lnTo>
                    <a:lnTo>
                      <a:pt x="737" y="19"/>
                    </a:lnTo>
                    <a:lnTo>
                      <a:pt x="745" y="19"/>
                    </a:lnTo>
                    <a:lnTo>
                      <a:pt x="748" y="19"/>
                    </a:lnTo>
                    <a:lnTo>
                      <a:pt x="752" y="19"/>
                    </a:lnTo>
                    <a:lnTo>
                      <a:pt x="756" y="19"/>
                    </a:lnTo>
                    <a:lnTo>
                      <a:pt x="760" y="19"/>
                    </a:lnTo>
                    <a:lnTo>
                      <a:pt x="764" y="19"/>
                    </a:lnTo>
                    <a:lnTo>
                      <a:pt x="767" y="15"/>
                    </a:lnTo>
                    <a:lnTo>
                      <a:pt x="771" y="15"/>
                    </a:lnTo>
                    <a:lnTo>
                      <a:pt x="775" y="15"/>
                    </a:lnTo>
                    <a:lnTo>
                      <a:pt x="775" y="11"/>
                    </a:lnTo>
                    <a:lnTo>
                      <a:pt x="798" y="4"/>
                    </a:lnTo>
                    <a:lnTo>
                      <a:pt x="813" y="4"/>
                    </a:lnTo>
                    <a:lnTo>
                      <a:pt x="832" y="0"/>
                    </a:lnTo>
                    <a:lnTo>
                      <a:pt x="843" y="4"/>
                    </a:lnTo>
                    <a:lnTo>
                      <a:pt x="859" y="7"/>
                    </a:lnTo>
                    <a:lnTo>
                      <a:pt x="870" y="11"/>
                    </a:lnTo>
                    <a:lnTo>
                      <a:pt x="878" y="19"/>
                    </a:lnTo>
                    <a:lnTo>
                      <a:pt x="885" y="26"/>
                    </a:lnTo>
                    <a:lnTo>
                      <a:pt x="893" y="34"/>
                    </a:lnTo>
                    <a:lnTo>
                      <a:pt x="900" y="42"/>
                    </a:lnTo>
                    <a:lnTo>
                      <a:pt x="904" y="49"/>
                    </a:lnTo>
                    <a:lnTo>
                      <a:pt x="908" y="53"/>
                    </a:lnTo>
                    <a:lnTo>
                      <a:pt x="908" y="61"/>
                    </a:lnTo>
                    <a:lnTo>
                      <a:pt x="912" y="64"/>
                    </a:lnTo>
                    <a:lnTo>
                      <a:pt x="912" y="68"/>
                    </a:lnTo>
                    <a:lnTo>
                      <a:pt x="916" y="76"/>
                    </a:lnTo>
                    <a:lnTo>
                      <a:pt x="919" y="83"/>
                    </a:lnTo>
                    <a:lnTo>
                      <a:pt x="927" y="87"/>
                    </a:lnTo>
                    <a:lnTo>
                      <a:pt x="931" y="91"/>
                    </a:lnTo>
                    <a:lnTo>
                      <a:pt x="938" y="95"/>
                    </a:lnTo>
                    <a:lnTo>
                      <a:pt x="946" y="99"/>
                    </a:lnTo>
                    <a:lnTo>
                      <a:pt x="954" y="102"/>
                    </a:lnTo>
                    <a:lnTo>
                      <a:pt x="961" y="102"/>
                    </a:lnTo>
                    <a:lnTo>
                      <a:pt x="969" y="106"/>
                    </a:lnTo>
                    <a:lnTo>
                      <a:pt x="976" y="110"/>
                    </a:lnTo>
                    <a:lnTo>
                      <a:pt x="984" y="114"/>
                    </a:lnTo>
                    <a:lnTo>
                      <a:pt x="992" y="114"/>
                    </a:lnTo>
                    <a:lnTo>
                      <a:pt x="995" y="121"/>
                    </a:lnTo>
                    <a:lnTo>
                      <a:pt x="1003" y="125"/>
                    </a:lnTo>
                    <a:lnTo>
                      <a:pt x="1007" y="129"/>
                    </a:lnTo>
                    <a:lnTo>
                      <a:pt x="1014" y="137"/>
                    </a:lnTo>
                    <a:close/>
                  </a:path>
                </a:pathLst>
              </a:custGeom>
              <a:solidFill>
                <a:srgbClr val="A3A3A3"/>
              </a:solidFill>
              <a:ln w="9525">
                <a:noFill/>
                <a:round/>
                <a:headEnd/>
                <a:tailEnd/>
              </a:ln>
            </p:spPr>
            <p:txBody>
              <a:bodyPr/>
              <a:lstStyle/>
              <a:p>
                <a:endParaRPr lang="fr-FR"/>
              </a:p>
            </p:txBody>
          </p:sp>
          <p:sp>
            <p:nvSpPr>
              <p:cNvPr id="56" name="Freeform 35"/>
              <p:cNvSpPr>
                <a:spLocks/>
              </p:cNvSpPr>
              <p:nvPr/>
            </p:nvSpPr>
            <p:spPr bwMode="auto">
              <a:xfrm>
                <a:off x="151" y="2429"/>
                <a:ext cx="1886" cy="1396"/>
              </a:xfrm>
              <a:custGeom>
                <a:avLst/>
                <a:gdLst>
                  <a:gd name="T0" fmla="*/ 2415227 w 1037"/>
                  <a:gd name="T1" fmla="*/ 396415 h 768"/>
                  <a:gd name="T2" fmla="*/ 2415227 w 1037"/>
                  <a:gd name="T3" fmla="*/ 512338 h 768"/>
                  <a:gd name="T4" fmla="*/ 2469789 w 1037"/>
                  <a:gd name="T5" fmla="*/ 587076 h 768"/>
                  <a:gd name="T6" fmla="*/ 2460706 w 1037"/>
                  <a:gd name="T7" fmla="*/ 657300 h 768"/>
                  <a:gd name="T8" fmla="*/ 2469789 w 1037"/>
                  <a:gd name="T9" fmla="*/ 766638 h 768"/>
                  <a:gd name="T10" fmla="*/ 2434648 w 1037"/>
                  <a:gd name="T11" fmla="*/ 827374 h 768"/>
                  <a:gd name="T12" fmla="*/ 2379944 w 1037"/>
                  <a:gd name="T13" fmla="*/ 873476 h 768"/>
                  <a:gd name="T14" fmla="*/ 2324607 w 1037"/>
                  <a:gd name="T15" fmla="*/ 927791 h 768"/>
                  <a:gd name="T16" fmla="*/ 2234231 w 1037"/>
                  <a:gd name="T17" fmla="*/ 971809 h 768"/>
                  <a:gd name="T18" fmla="*/ 2153063 w 1037"/>
                  <a:gd name="T19" fmla="*/ 1017028 h 768"/>
                  <a:gd name="T20" fmla="*/ 2117823 w 1037"/>
                  <a:gd name="T21" fmla="*/ 1087986 h 768"/>
                  <a:gd name="T22" fmla="*/ 2027308 w 1037"/>
                  <a:gd name="T23" fmla="*/ 1171188 h 768"/>
                  <a:gd name="T24" fmla="*/ 1946470 w 1037"/>
                  <a:gd name="T25" fmla="*/ 1196688 h 768"/>
                  <a:gd name="T26" fmla="*/ 1818849 w 1037"/>
                  <a:gd name="T27" fmla="*/ 1186925 h 768"/>
                  <a:gd name="T28" fmla="*/ 1728976 w 1037"/>
                  <a:gd name="T29" fmla="*/ 1215122 h 768"/>
                  <a:gd name="T30" fmla="*/ 1690650 w 1037"/>
                  <a:gd name="T31" fmla="*/ 1241135 h 768"/>
                  <a:gd name="T32" fmla="*/ 1338669 w 1037"/>
                  <a:gd name="T33" fmla="*/ 1385784 h 768"/>
                  <a:gd name="T34" fmla="*/ 633474 w 1037"/>
                  <a:gd name="T35" fmla="*/ 1636883 h 768"/>
                  <a:gd name="T36" fmla="*/ 398399 w 1037"/>
                  <a:gd name="T37" fmla="*/ 1700802 h 768"/>
                  <a:gd name="T38" fmla="*/ 243601 w 1037"/>
                  <a:gd name="T39" fmla="*/ 1780732 h 768"/>
                  <a:gd name="T40" fmla="*/ 61407 w 1037"/>
                  <a:gd name="T41" fmla="*/ 1816409 h 768"/>
                  <a:gd name="T42" fmla="*/ 0 w 1037"/>
                  <a:gd name="T43" fmla="*/ 1780732 h 768"/>
                  <a:gd name="T44" fmla="*/ 25735 w 1037"/>
                  <a:gd name="T45" fmla="*/ 1726314 h 768"/>
                  <a:gd name="T46" fmla="*/ 54587 w 1037"/>
                  <a:gd name="T47" fmla="*/ 1680591 h 768"/>
                  <a:gd name="T48" fmla="*/ 54587 w 1037"/>
                  <a:gd name="T49" fmla="*/ 1610450 h 768"/>
                  <a:gd name="T50" fmla="*/ 35359 w 1037"/>
                  <a:gd name="T51" fmla="*/ 1511643 h 768"/>
                  <a:gd name="T52" fmla="*/ 72055 w 1037"/>
                  <a:gd name="T53" fmla="*/ 1420724 h 768"/>
                  <a:gd name="T54" fmla="*/ 99278 w 1037"/>
                  <a:gd name="T55" fmla="*/ 1367226 h 768"/>
                  <a:gd name="T56" fmla="*/ 125795 w 1037"/>
                  <a:gd name="T57" fmla="*/ 1286754 h 768"/>
                  <a:gd name="T58" fmla="*/ 125795 w 1037"/>
                  <a:gd name="T59" fmla="*/ 1196688 h 768"/>
                  <a:gd name="T60" fmla="*/ 145195 w 1037"/>
                  <a:gd name="T61" fmla="*/ 1124873 h 768"/>
                  <a:gd name="T62" fmla="*/ 226806 w 1037"/>
                  <a:gd name="T63" fmla="*/ 1070563 h 768"/>
                  <a:gd name="T64" fmla="*/ 287743 w 1037"/>
                  <a:gd name="T65" fmla="*/ 991520 h 768"/>
                  <a:gd name="T66" fmla="*/ 316715 w 1037"/>
                  <a:gd name="T67" fmla="*/ 916848 h 768"/>
                  <a:gd name="T68" fmla="*/ 316715 w 1037"/>
                  <a:gd name="T69" fmla="*/ 810378 h 768"/>
                  <a:gd name="T70" fmla="*/ 387261 w 1037"/>
                  <a:gd name="T71" fmla="*/ 737804 h 768"/>
                  <a:gd name="T72" fmla="*/ 488159 w 1037"/>
                  <a:gd name="T73" fmla="*/ 638408 h 768"/>
                  <a:gd name="T74" fmla="*/ 569810 w 1037"/>
                  <a:gd name="T75" fmla="*/ 577762 h 768"/>
                  <a:gd name="T76" fmla="*/ 660564 w 1037"/>
                  <a:gd name="T77" fmla="*/ 548908 h 768"/>
                  <a:gd name="T78" fmla="*/ 750206 w 1037"/>
                  <a:gd name="T79" fmla="*/ 523420 h 768"/>
                  <a:gd name="T80" fmla="*/ 831802 w 1037"/>
                  <a:gd name="T81" fmla="*/ 486761 h 768"/>
                  <a:gd name="T82" fmla="*/ 931318 w 1037"/>
                  <a:gd name="T83" fmla="*/ 433129 h 768"/>
                  <a:gd name="T84" fmla="*/ 1050389 w 1037"/>
                  <a:gd name="T85" fmla="*/ 407232 h 768"/>
                  <a:gd name="T86" fmla="*/ 1131200 w 1037"/>
                  <a:gd name="T87" fmla="*/ 361609 h 768"/>
                  <a:gd name="T88" fmla="*/ 1186756 w 1037"/>
                  <a:gd name="T89" fmla="*/ 217771 h 768"/>
                  <a:gd name="T90" fmla="*/ 1303455 w 1037"/>
                  <a:gd name="T91" fmla="*/ 98794 h 768"/>
                  <a:gd name="T92" fmla="*/ 1402904 w 1037"/>
                  <a:gd name="T93" fmla="*/ 72828 h 768"/>
                  <a:gd name="T94" fmla="*/ 1465438 w 1037"/>
                  <a:gd name="T95" fmla="*/ 72828 h 768"/>
                  <a:gd name="T96" fmla="*/ 1510178 w 1037"/>
                  <a:gd name="T97" fmla="*/ 72828 h 768"/>
                  <a:gd name="T98" fmla="*/ 1548102 w 1037"/>
                  <a:gd name="T99" fmla="*/ 45777 h 768"/>
                  <a:gd name="T100" fmla="*/ 1593591 w 1037"/>
                  <a:gd name="T101" fmla="*/ 9519 h 768"/>
                  <a:gd name="T102" fmla="*/ 1655349 w 1037"/>
                  <a:gd name="T103" fmla="*/ 0 h 768"/>
                  <a:gd name="T104" fmla="*/ 1754945 w 1037"/>
                  <a:gd name="T105" fmla="*/ 37905 h 768"/>
                  <a:gd name="T106" fmla="*/ 1827039 w 1037"/>
                  <a:gd name="T107" fmla="*/ 37905 h 768"/>
                  <a:gd name="T108" fmla="*/ 1845461 w 1037"/>
                  <a:gd name="T109" fmla="*/ 19266 h 768"/>
                  <a:gd name="T110" fmla="*/ 2082606 w 1037"/>
                  <a:gd name="T111" fmla="*/ 37905 h 768"/>
                  <a:gd name="T112" fmla="*/ 2153063 w 1037"/>
                  <a:gd name="T113" fmla="*/ 153153 h 768"/>
                  <a:gd name="T114" fmla="*/ 2226455 w 1037"/>
                  <a:gd name="T115" fmla="*/ 217771 h 768"/>
                  <a:gd name="T116" fmla="*/ 2343994 w 1037"/>
                  <a:gd name="T117" fmla="*/ 262508 h 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7"/>
                  <a:gd name="T178" fmla="*/ 0 h 768"/>
                  <a:gd name="T179" fmla="*/ 1037 w 1037"/>
                  <a:gd name="T180" fmla="*/ 768 h 7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7" h="768">
                    <a:moveTo>
                      <a:pt x="1011" y="130"/>
                    </a:moveTo>
                    <a:lnTo>
                      <a:pt x="1011" y="137"/>
                    </a:lnTo>
                    <a:lnTo>
                      <a:pt x="1014" y="141"/>
                    </a:lnTo>
                    <a:lnTo>
                      <a:pt x="1014" y="149"/>
                    </a:lnTo>
                    <a:lnTo>
                      <a:pt x="1014" y="156"/>
                    </a:lnTo>
                    <a:lnTo>
                      <a:pt x="1014" y="164"/>
                    </a:lnTo>
                    <a:lnTo>
                      <a:pt x="1014" y="168"/>
                    </a:lnTo>
                    <a:lnTo>
                      <a:pt x="1014" y="175"/>
                    </a:lnTo>
                    <a:lnTo>
                      <a:pt x="1014" y="183"/>
                    </a:lnTo>
                    <a:lnTo>
                      <a:pt x="1014" y="191"/>
                    </a:lnTo>
                    <a:lnTo>
                      <a:pt x="1014" y="198"/>
                    </a:lnTo>
                    <a:lnTo>
                      <a:pt x="1014" y="206"/>
                    </a:lnTo>
                    <a:lnTo>
                      <a:pt x="1014" y="210"/>
                    </a:lnTo>
                    <a:lnTo>
                      <a:pt x="1014" y="217"/>
                    </a:lnTo>
                    <a:lnTo>
                      <a:pt x="1018" y="221"/>
                    </a:lnTo>
                    <a:lnTo>
                      <a:pt x="1022" y="229"/>
                    </a:lnTo>
                    <a:lnTo>
                      <a:pt x="1026" y="232"/>
                    </a:lnTo>
                    <a:lnTo>
                      <a:pt x="1030" y="236"/>
                    </a:lnTo>
                    <a:lnTo>
                      <a:pt x="1033" y="240"/>
                    </a:lnTo>
                    <a:lnTo>
                      <a:pt x="1033" y="244"/>
                    </a:lnTo>
                    <a:lnTo>
                      <a:pt x="1037" y="248"/>
                    </a:lnTo>
                    <a:lnTo>
                      <a:pt x="1037" y="251"/>
                    </a:lnTo>
                    <a:lnTo>
                      <a:pt x="1037" y="255"/>
                    </a:lnTo>
                    <a:lnTo>
                      <a:pt x="1037" y="259"/>
                    </a:lnTo>
                    <a:lnTo>
                      <a:pt x="1037" y="263"/>
                    </a:lnTo>
                    <a:lnTo>
                      <a:pt x="1037" y="270"/>
                    </a:lnTo>
                    <a:lnTo>
                      <a:pt x="1033" y="274"/>
                    </a:lnTo>
                    <a:lnTo>
                      <a:pt x="1033" y="278"/>
                    </a:lnTo>
                    <a:lnTo>
                      <a:pt x="1033" y="286"/>
                    </a:lnTo>
                    <a:lnTo>
                      <a:pt x="1033" y="289"/>
                    </a:lnTo>
                    <a:lnTo>
                      <a:pt x="1033" y="297"/>
                    </a:lnTo>
                    <a:lnTo>
                      <a:pt x="1033" y="305"/>
                    </a:lnTo>
                    <a:lnTo>
                      <a:pt x="1033" y="312"/>
                    </a:lnTo>
                    <a:lnTo>
                      <a:pt x="1037" y="320"/>
                    </a:lnTo>
                    <a:lnTo>
                      <a:pt x="1037" y="324"/>
                    </a:lnTo>
                    <a:lnTo>
                      <a:pt x="1037" y="331"/>
                    </a:lnTo>
                    <a:lnTo>
                      <a:pt x="1033" y="335"/>
                    </a:lnTo>
                    <a:lnTo>
                      <a:pt x="1033" y="339"/>
                    </a:lnTo>
                    <a:lnTo>
                      <a:pt x="1030" y="343"/>
                    </a:lnTo>
                    <a:lnTo>
                      <a:pt x="1030" y="346"/>
                    </a:lnTo>
                    <a:lnTo>
                      <a:pt x="1026" y="350"/>
                    </a:lnTo>
                    <a:lnTo>
                      <a:pt x="1022" y="350"/>
                    </a:lnTo>
                    <a:lnTo>
                      <a:pt x="1018" y="354"/>
                    </a:lnTo>
                    <a:lnTo>
                      <a:pt x="1014" y="358"/>
                    </a:lnTo>
                    <a:lnTo>
                      <a:pt x="1011" y="358"/>
                    </a:lnTo>
                    <a:lnTo>
                      <a:pt x="1007" y="362"/>
                    </a:lnTo>
                    <a:lnTo>
                      <a:pt x="1003" y="362"/>
                    </a:lnTo>
                    <a:lnTo>
                      <a:pt x="1003" y="365"/>
                    </a:lnTo>
                    <a:lnTo>
                      <a:pt x="999" y="369"/>
                    </a:lnTo>
                    <a:lnTo>
                      <a:pt x="995" y="373"/>
                    </a:lnTo>
                    <a:lnTo>
                      <a:pt x="992" y="377"/>
                    </a:lnTo>
                    <a:lnTo>
                      <a:pt x="992" y="381"/>
                    </a:lnTo>
                    <a:lnTo>
                      <a:pt x="988" y="381"/>
                    </a:lnTo>
                    <a:lnTo>
                      <a:pt x="984" y="384"/>
                    </a:lnTo>
                    <a:lnTo>
                      <a:pt x="980" y="388"/>
                    </a:lnTo>
                    <a:lnTo>
                      <a:pt x="976" y="392"/>
                    </a:lnTo>
                    <a:lnTo>
                      <a:pt x="973" y="396"/>
                    </a:lnTo>
                    <a:lnTo>
                      <a:pt x="969" y="400"/>
                    </a:lnTo>
                    <a:lnTo>
                      <a:pt x="961" y="403"/>
                    </a:lnTo>
                    <a:lnTo>
                      <a:pt x="957" y="403"/>
                    </a:lnTo>
                    <a:lnTo>
                      <a:pt x="950" y="407"/>
                    </a:lnTo>
                    <a:lnTo>
                      <a:pt x="946" y="411"/>
                    </a:lnTo>
                    <a:lnTo>
                      <a:pt x="938" y="411"/>
                    </a:lnTo>
                    <a:lnTo>
                      <a:pt x="931" y="415"/>
                    </a:lnTo>
                    <a:lnTo>
                      <a:pt x="927" y="415"/>
                    </a:lnTo>
                    <a:lnTo>
                      <a:pt x="919" y="419"/>
                    </a:lnTo>
                    <a:lnTo>
                      <a:pt x="912" y="419"/>
                    </a:lnTo>
                    <a:lnTo>
                      <a:pt x="908" y="422"/>
                    </a:lnTo>
                    <a:lnTo>
                      <a:pt x="904" y="426"/>
                    </a:lnTo>
                    <a:lnTo>
                      <a:pt x="904" y="430"/>
                    </a:lnTo>
                    <a:lnTo>
                      <a:pt x="900" y="434"/>
                    </a:lnTo>
                    <a:lnTo>
                      <a:pt x="900" y="438"/>
                    </a:lnTo>
                    <a:lnTo>
                      <a:pt x="897" y="441"/>
                    </a:lnTo>
                    <a:lnTo>
                      <a:pt x="897" y="445"/>
                    </a:lnTo>
                    <a:lnTo>
                      <a:pt x="897" y="453"/>
                    </a:lnTo>
                    <a:lnTo>
                      <a:pt x="893" y="457"/>
                    </a:lnTo>
                    <a:lnTo>
                      <a:pt x="889" y="460"/>
                    </a:lnTo>
                    <a:lnTo>
                      <a:pt x="889" y="468"/>
                    </a:lnTo>
                    <a:lnTo>
                      <a:pt x="885" y="472"/>
                    </a:lnTo>
                    <a:lnTo>
                      <a:pt x="878" y="479"/>
                    </a:lnTo>
                    <a:lnTo>
                      <a:pt x="870" y="483"/>
                    </a:lnTo>
                    <a:lnTo>
                      <a:pt x="866" y="487"/>
                    </a:lnTo>
                    <a:lnTo>
                      <a:pt x="859" y="491"/>
                    </a:lnTo>
                    <a:lnTo>
                      <a:pt x="851" y="495"/>
                    </a:lnTo>
                    <a:lnTo>
                      <a:pt x="847" y="498"/>
                    </a:lnTo>
                    <a:lnTo>
                      <a:pt x="840" y="502"/>
                    </a:lnTo>
                    <a:lnTo>
                      <a:pt x="836" y="502"/>
                    </a:lnTo>
                    <a:lnTo>
                      <a:pt x="832" y="502"/>
                    </a:lnTo>
                    <a:lnTo>
                      <a:pt x="824" y="502"/>
                    </a:lnTo>
                    <a:lnTo>
                      <a:pt x="821" y="506"/>
                    </a:lnTo>
                    <a:lnTo>
                      <a:pt x="817" y="506"/>
                    </a:lnTo>
                    <a:lnTo>
                      <a:pt x="809" y="502"/>
                    </a:lnTo>
                    <a:lnTo>
                      <a:pt x="802" y="502"/>
                    </a:lnTo>
                    <a:lnTo>
                      <a:pt x="798" y="502"/>
                    </a:lnTo>
                    <a:lnTo>
                      <a:pt x="790" y="502"/>
                    </a:lnTo>
                    <a:lnTo>
                      <a:pt x="783" y="502"/>
                    </a:lnTo>
                    <a:lnTo>
                      <a:pt x="775" y="502"/>
                    </a:lnTo>
                    <a:lnTo>
                      <a:pt x="764" y="502"/>
                    </a:lnTo>
                    <a:lnTo>
                      <a:pt x="756" y="502"/>
                    </a:lnTo>
                    <a:lnTo>
                      <a:pt x="748" y="502"/>
                    </a:lnTo>
                    <a:lnTo>
                      <a:pt x="745" y="502"/>
                    </a:lnTo>
                    <a:lnTo>
                      <a:pt x="737" y="506"/>
                    </a:lnTo>
                    <a:lnTo>
                      <a:pt x="733" y="506"/>
                    </a:lnTo>
                    <a:lnTo>
                      <a:pt x="729" y="510"/>
                    </a:lnTo>
                    <a:lnTo>
                      <a:pt x="726" y="514"/>
                    </a:lnTo>
                    <a:lnTo>
                      <a:pt x="722" y="514"/>
                    </a:lnTo>
                    <a:lnTo>
                      <a:pt x="718" y="517"/>
                    </a:lnTo>
                    <a:lnTo>
                      <a:pt x="714" y="521"/>
                    </a:lnTo>
                    <a:lnTo>
                      <a:pt x="714" y="525"/>
                    </a:lnTo>
                    <a:lnTo>
                      <a:pt x="710" y="525"/>
                    </a:lnTo>
                    <a:lnTo>
                      <a:pt x="707" y="529"/>
                    </a:lnTo>
                    <a:lnTo>
                      <a:pt x="691" y="536"/>
                    </a:lnTo>
                    <a:lnTo>
                      <a:pt x="669" y="544"/>
                    </a:lnTo>
                    <a:lnTo>
                      <a:pt x="638" y="555"/>
                    </a:lnTo>
                    <a:lnTo>
                      <a:pt x="600" y="571"/>
                    </a:lnTo>
                    <a:lnTo>
                      <a:pt x="562" y="586"/>
                    </a:lnTo>
                    <a:lnTo>
                      <a:pt x="517" y="601"/>
                    </a:lnTo>
                    <a:lnTo>
                      <a:pt x="475" y="616"/>
                    </a:lnTo>
                    <a:lnTo>
                      <a:pt x="429" y="635"/>
                    </a:lnTo>
                    <a:lnTo>
                      <a:pt x="384" y="651"/>
                    </a:lnTo>
                    <a:lnTo>
                      <a:pt x="338" y="666"/>
                    </a:lnTo>
                    <a:lnTo>
                      <a:pt x="300" y="681"/>
                    </a:lnTo>
                    <a:lnTo>
                      <a:pt x="266" y="692"/>
                    </a:lnTo>
                    <a:lnTo>
                      <a:pt x="235" y="700"/>
                    </a:lnTo>
                    <a:lnTo>
                      <a:pt x="216" y="708"/>
                    </a:lnTo>
                    <a:lnTo>
                      <a:pt x="201" y="711"/>
                    </a:lnTo>
                    <a:lnTo>
                      <a:pt x="194" y="711"/>
                    </a:lnTo>
                    <a:lnTo>
                      <a:pt x="186" y="711"/>
                    </a:lnTo>
                    <a:lnTo>
                      <a:pt x="175" y="715"/>
                    </a:lnTo>
                    <a:lnTo>
                      <a:pt x="167" y="719"/>
                    </a:lnTo>
                    <a:lnTo>
                      <a:pt x="159" y="723"/>
                    </a:lnTo>
                    <a:lnTo>
                      <a:pt x="148" y="727"/>
                    </a:lnTo>
                    <a:lnTo>
                      <a:pt x="140" y="734"/>
                    </a:lnTo>
                    <a:lnTo>
                      <a:pt x="129" y="738"/>
                    </a:lnTo>
                    <a:lnTo>
                      <a:pt x="121" y="742"/>
                    </a:lnTo>
                    <a:lnTo>
                      <a:pt x="110" y="749"/>
                    </a:lnTo>
                    <a:lnTo>
                      <a:pt x="102" y="753"/>
                    </a:lnTo>
                    <a:lnTo>
                      <a:pt x="91" y="757"/>
                    </a:lnTo>
                    <a:lnTo>
                      <a:pt x="80" y="761"/>
                    </a:lnTo>
                    <a:lnTo>
                      <a:pt x="68" y="765"/>
                    </a:lnTo>
                    <a:lnTo>
                      <a:pt x="57" y="765"/>
                    </a:lnTo>
                    <a:lnTo>
                      <a:pt x="45" y="768"/>
                    </a:lnTo>
                    <a:lnTo>
                      <a:pt x="34" y="768"/>
                    </a:lnTo>
                    <a:lnTo>
                      <a:pt x="26" y="768"/>
                    </a:lnTo>
                    <a:lnTo>
                      <a:pt x="19" y="768"/>
                    </a:lnTo>
                    <a:lnTo>
                      <a:pt x="11" y="765"/>
                    </a:lnTo>
                    <a:lnTo>
                      <a:pt x="7" y="765"/>
                    </a:lnTo>
                    <a:lnTo>
                      <a:pt x="4" y="761"/>
                    </a:lnTo>
                    <a:lnTo>
                      <a:pt x="4" y="757"/>
                    </a:lnTo>
                    <a:lnTo>
                      <a:pt x="0" y="757"/>
                    </a:lnTo>
                    <a:lnTo>
                      <a:pt x="0" y="753"/>
                    </a:lnTo>
                    <a:lnTo>
                      <a:pt x="4" y="749"/>
                    </a:lnTo>
                    <a:lnTo>
                      <a:pt x="4" y="746"/>
                    </a:lnTo>
                    <a:lnTo>
                      <a:pt x="4" y="742"/>
                    </a:lnTo>
                    <a:lnTo>
                      <a:pt x="7" y="738"/>
                    </a:lnTo>
                    <a:lnTo>
                      <a:pt x="7" y="734"/>
                    </a:lnTo>
                    <a:lnTo>
                      <a:pt x="11" y="734"/>
                    </a:lnTo>
                    <a:lnTo>
                      <a:pt x="11" y="730"/>
                    </a:lnTo>
                    <a:lnTo>
                      <a:pt x="15" y="727"/>
                    </a:lnTo>
                    <a:lnTo>
                      <a:pt x="15" y="723"/>
                    </a:lnTo>
                    <a:lnTo>
                      <a:pt x="19" y="723"/>
                    </a:lnTo>
                    <a:lnTo>
                      <a:pt x="19" y="719"/>
                    </a:lnTo>
                    <a:lnTo>
                      <a:pt x="23" y="715"/>
                    </a:lnTo>
                    <a:lnTo>
                      <a:pt x="23" y="711"/>
                    </a:lnTo>
                    <a:lnTo>
                      <a:pt x="23" y="708"/>
                    </a:lnTo>
                    <a:lnTo>
                      <a:pt x="23" y="704"/>
                    </a:lnTo>
                    <a:lnTo>
                      <a:pt x="23" y="700"/>
                    </a:lnTo>
                    <a:lnTo>
                      <a:pt x="23" y="696"/>
                    </a:lnTo>
                    <a:lnTo>
                      <a:pt x="23" y="692"/>
                    </a:lnTo>
                    <a:lnTo>
                      <a:pt x="23" y="689"/>
                    </a:lnTo>
                    <a:lnTo>
                      <a:pt x="23" y="681"/>
                    </a:lnTo>
                    <a:lnTo>
                      <a:pt x="19" y="677"/>
                    </a:lnTo>
                    <a:lnTo>
                      <a:pt x="19" y="670"/>
                    </a:lnTo>
                    <a:lnTo>
                      <a:pt x="15" y="662"/>
                    </a:lnTo>
                    <a:lnTo>
                      <a:pt x="15" y="658"/>
                    </a:lnTo>
                    <a:lnTo>
                      <a:pt x="15" y="651"/>
                    </a:lnTo>
                    <a:lnTo>
                      <a:pt x="15" y="643"/>
                    </a:lnTo>
                    <a:lnTo>
                      <a:pt x="15" y="639"/>
                    </a:lnTo>
                    <a:lnTo>
                      <a:pt x="15" y="631"/>
                    </a:lnTo>
                    <a:lnTo>
                      <a:pt x="19" y="628"/>
                    </a:lnTo>
                    <a:lnTo>
                      <a:pt x="19" y="620"/>
                    </a:lnTo>
                    <a:lnTo>
                      <a:pt x="23" y="616"/>
                    </a:lnTo>
                    <a:lnTo>
                      <a:pt x="23" y="609"/>
                    </a:lnTo>
                    <a:lnTo>
                      <a:pt x="26" y="605"/>
                    </a:lnTo>
                    <a:lnTo>
                      <a:pt x="30" y="601"/>
                    </a:lnTo>
                    <a:lnTo>
                      <a:pt x="30" y="597"/>
                    </a:lnTo>
                    <a:lnTo>
                      <a:pt x="34" y="593"/>
                    </a:lnTo>
                    <a:lnTo>
                      <a:pt x="34" y="590"/>
                    </a:lnTo>
                    <a:lnTo>
                      <a:pt x="38" y="586"/>
                    </a:lnTo>
                    <a:lnTo>
                      <a:pt x="38" y="582"/>
                    </a:lnTo>
                    <a:lnTo>
                      <a:pt x="38" y="578"/>
                    </a:lnTo>
                    <a:lnTo>
                      <a:pt x="42" y="578"/>
                    </a:lnTo>
                    <a:lnTo>
                      <a:pt x="42" y="574"/>
                    </a:lnTo>
                    <a:lnTo>
                      <a:pt x="45" y="571"/>
                    </a:lnTo>
                    <a:lnTo>
                      <a:pt x="49" y="563"/>
                    </a:lnTo>
                    <a:lnTo>
                      <a:pt x="49" y="559"/>
                    </a:lnTo>
                    <a:lnTo>
                      <a:pt x="53" y="555"/>
                    </a:lnTo>
                    <a:lnTo>
                      <a:pt x="53" y="552"/>
                    </a:lnTo>
                    <a:lnTo>
                      <a:pt x="53" y="544"/>
                    </a:lnTo>
                    <a:lnTo>
                      <a:pt x="57" y="540"/>
                    </a:lnTo>
                    <a:lnTo>
                      <a:pt x="57" y="536"/>
                    </a:lnTo>
                    <a:lnTo>
                      <a:pt x="57" y="529"/>
                    </a:lnTo>
                    <a:lnTo>
                      <a:pt x="57" y="525"/>
                    </a:lnTo>
                    <a:lnTo>
                      <a:pt x="57" y="517"/>
                    </a:lnTo>
                    <a:lnTo>
                      <a:pt x="53" y="514"/>
                    </a:lnTo>
                    <a:lnTo>
                      <a:pt x="53" y="506"/>
                    </a:lnTo>
                    <a:lnTo>
                      <a:pt x="53" y="502"/>
                    </a:lnTo>
                    <a:lnTo>
                      <a:pt x="53" y="495"/>
                    </a:lnTo>
                    <a:lnTo>
                      <a:pt x="53" y="491"/>
                    </a:lnTo>
                    <a:lnTo>
                      <a:pt x="57" y="487"/>
                    </a:lnTo>
                    <a:lnTo>
                      <a:pt x="57" y="483"/>
                    </a:lnTo>
                    <a:lnTo>
                      <a:pt x="61" y="479"/>
                    </a:lnTo>
                    <a:lnTo>
                      <a:pt x="61" y="476"/>
                    </a:lnTo>
                    <a:lnTo>
                      <a:pt x="64" y="472"/>
                    </a:lnTo>
                    <a:lnTo>
                      <a:pt x="68" y="468"/>
                    </a:lnTo>
                    <a:lnTo>
                      <a:pt x="76" y="464"/>
                    </a:lnTo>
                    <a:lnTo>
                      <a:pt x="80" y="460"/>
                    </a:lnTo>
                    <a:lnTo>
                      <a:pt x="83" y="460"/>
                    </a:lnTo>
                    <a:lnTo>
                      <a:pt x="87" y="457"/>
                    </a:lnTo>
                    <a:lnTo>
                      <a:pt x="95" y="453"/>
                    </a:lnTo>
                    <a:lnTo>
                      <a:pt x="99" y="449"/>
                    </a:lnTo>
                    <a:lnTo>
                      <a:pt x="106" y="445"/>
                    </a:lnTo>
                    <a:lnTo>
                      <a:pt x="110" y="441"/>
                    </a:lnTo>
                    <a:lnTo>
                      <a:pt x="114" y="438"/>
                    </a:lnTo>
                    <a:lnTo>
                      <a:pt x="118" y="430"/>
                    </a:lnTo>
                    <a:lnTo>
                      <a:pt x="121" y="426"/>
                    </a:lnTo>
                    <a:lnTo>
                      <a:pt x="121" y="419"/>
                    </a:lnTo>
                    <a:lnTo>
                      <a:pt x="125" y="415"/>
                    </a:lnTo>
                    <a:lnTo>
                      <a:pt x="125" y="411"/>
                    </a:lnTo>
                    <a:lnTo>
                      <a:pt x="129" y="403"/>
                    </a:lnTo>
                    <a:lnTo>
                      <a:pt x="129" y="400"/>
                    </a:lnTo>
                    <a:lnTo>
                      <a:pt x="129" y="396"/>
                    </a:lnTo>
                    <a:lnTo>
                      <a:pt x="133" y="392"/>
                    </a:lnTo>
                    <a:lnTo>
                      <a:pt x="133" y="388"/>
                    </a:lnTo>
                    <a:lnTo>
                      <a:pt x="133" y="384"/>
                    </a:lnTo>
                    <a:lnTo>
                      <a:pt x="133" y="369"/>
                    </a:lnTo>
                    <a:lnTo>
                      <a:pt x="133" y="358"/>
                    </a:lnTo>
                    <a:lnTo>
                      <a:pt x="133" y="350"/>
                    </a:lnTo>
                    <a:lnTo>
                      <a:pt x="133" y="343"/>
                    </a:lnTo>
                    <a:lnTo>
                      <a:pt x="137" y="335"/>
                    </a:lnTo>
                    <a:lnTo>
                      <a:pt x="140" y="331"/>
                    </a:lnTo>
                    <a:lnTo>
                      <a:pt x="140" y="327"/>
                    </a:lnTo>
                    <a:lnTo>
                      <a:pt x="148" y="324"/>
                    </a:lnTo>
                    <a:lnTo>
                      <a:pt x="152" y="320"/>
                    </a:lnTo>
                    <a:lnTo>
                      <a:pt x="156" y="316"/>
                    </a:lnTo>
                    <a:lnTo>
                      <a:pt x="163" y="312"/>
                    </a:lnTo>
                    <a:lnTo>
                      <a:pt x="167" y="308"/>
                    </a:lnTo>
                    <a:lnTo>
                      <a:pt x="175" y="305"/>
                    </a:lnTo>
                    <a:lnTo>
                      <a:pt x="178" y="301"/>
                    </a:lnTo>
                    <a:lnTo>
                      <a:pt x="186" y="293"/>
                    </a:lnTo>
                    <a:lnTo>
                      <a:pt x="190" y="286"/>
                    </a:lnTo>
                    <a:lnTo>
                      <a:pt x="197" y="278"/>
                    </a:lnTo>
                    <a:lnTo>
                      <a:pt x="205" y="270"/>
                    </a:lnTo>
                    <a:lnTo>
                      <a:pt x="209" y="263"/>
                    </a:lnTo>
                    <a:lnTo>
                      <a:pt x="213" y="259"/>
                    </a:lnTo>
                    <a:lnTo>
                      <a:pt x="220" y="255"/>
                    </a:lnTo>
                    <a:lnTo>
                      <a:pt x="224" y="251"/>
                    </a:lnTo>
                    <a:lnTo>
                      <a:pt x="232" y="248"/>
                    </a:lnTo>
                    <a:lnTo>
                      <a:pt x="235" y="244"/>
                    </a:lnTo>
                    <a:lnTo>
                      <a:pt x="239" y="244"/>
                    </a:lnTo>
                    <a:lnTo>
                      <a:pt x="247" y="240"/>
                    </a:lnTo>
                    <a:lnTo>
                      <a:pt x="251" y="240"/>
                    </a:lnTo>
                    <a:lnTo>
                      <a:pt x="254" y="236"/>
                    </a:lnTo>
                    <a:lnTo>
                      <a:pt x="262" y="236"/>
                    </a:lnTo>
                    <a:lnTo>
                      <a:pt x="266" y="236"/>
                    </a:lnTo>
                    <a:lnTo>
                      <a:pt x="273" y="232"/>
                    </a:lnTo>
                    <a:lnTo>
                      <a:pt x="277" y="232"/>
                    </a:lnTo>
                    <a:lnTo>
                      <a:pt x="285" y="232"/>
                    </a:lnTo>
                    <a:lnTo>
                      <a:pt x="289" y="232"/>
                    </a:lnTo>
                    <a:lnTo>
                      <a:pt x="296" y="229"/>
                    </a:lnTo>
                    <a:lnTo>
                      <a:pt x="300" y="229"/>
                    </a:lnTo>
                    <a:lnTo>
                      <a:pt x="308" y="225"/>
                    </a:lnTo>
                    <a:lnTo>
                      <a:pt x="311" y="225"/>
                    </a:lnTo>
                    <a:lnTo>
                      <a:pt x="315" y="221"/>
                    </a:lnTo>
                    <a:lnTo>
                      <a:pt x="323" y="221"/>
                    </a:lnTo>
                    <a:lnTo>
                      <a:pt x="327" y="217"/>
                    </a:lnTo>
                    <a:lnTo>
                      <a:pt x="330" y="213"/>
                    </a:lnTo>
                    <a:lnTo>
                      <a:pt x="334" y="213"/>
                    </a:lnTo>
                    <a:lnTo>
                      <a:pt x="342" y="210"/>
                    </a:lnTo>
                    <a:lnTo>
                      <a:pt x="346" y="206"/>
                    </a:lnTo>
                    <a:lnTo>
                      <a:pt x="349" y="206"/>
                    </a:lnTo>
                    <a:lnTo>
                      <a:pt x="353" y="202"/>
                    </a:lnTo>
                    <a:lnTo>
                      <a:pt x="357" y="198"/>
                    </a:lnTo>
                    <a:lnTo>
                      <a:pt x="365" y="194"/>
                    </a:lnTo>
                    <a:lnTo>
                      <a:pt x="368" y="191"/>
                    </a:lnTo>
                    <a:lnTo>
                      <a:pt x="376" y="191"/>
                    </a:lnTo>
                    <a:lnTo>
                      <a:pt x="384" y="187"/>
                    </a:lnTo>
                    <a:lnTo>
                      <a:pt x="391" y="183"/>
                    </a:lnTo>
                    <a:lnTo>
                      <a:pt x="399" y="183"/>
                    </a:lnTo>
                    <a:lnTo>
                      <a:pt x="406" y="179"/>
                    </a:lnTo>
                    <a:lnTo>
                      <a:pt x="414" y="179"/>
                    </a:lnTo>
                    <a:lnTo>
                      <a:pt x="422" y="175"/>
                    </a:lnTo>
                    <a:lnTo>
                      <a:pt x="429" y="175"/>
                    </a:lnTo>
                    <a:lnTo>
                      <a:pt x="433" y="172"/>
                    </a:lnTo>
                    <a:lnTo>
                      <a:pt x="441" y="172"/>
                    </a:lnTo>
                    <a:lnTo>
                      <a:pt x="444" y="172"/>
                    </a:lnTo>
                    <a:lnTo>
                      <a:pt x="448" y="168"/>
                    </a:lnTo>
                    <a:lnTo>
                      <a:pt x="452" y="168"/>
                    </a:lnTo>
                    <a:lnTo>
                      <a:pt x="460" y="164"/>
                    </a:lnTo>
                    <a:lnTo>
                      <a:pt x="467" y="160"/>
                    </a:lnTo>
                    <a:lnTo>
                      <a:pt x="475" y="153"/>
                    </a:lnTo>
                    <a:lnTo>
                      <a:pt x="479" y="145"/>
                    </a:lnTo>
                    <a:lnTo>
                      <a:pt x="482" y="137"/>
                    </a:lnTo>
                    <a:lnTo>
                      <a:pt x="486" y="130"/>
                    </a:lnTo>
                    <a:lnTo>
                      <a:pt x="490" y="118"/>
                    </a:lnTo>
                    <a:lnTo>
                      <a:pt x="490" y="111"/>
                    </a:lnTo>
                    <a:lnTo>
                      <a:pt x="494" y="99"/>
                    </a:lnTo>
                    <a:lnTo>
                      <a:pt x="498" y="92"/>
                    </a:lnTo>
                    <a:lnTo>
                      <a:pt x="501" y="80"/>
                    </a:lnTo>
                    <a:lnTo>
                      <a:pt x="505" y="73"/>
                    </a:lnTo>
                    <a:lnTo>
                      <a:pt x="513" y="65"/>
                    </a:lnTo>
                    <a:lnTo>
                      <a:pt x="520" y="57"/>
                    </a:lnTo>
                    <a:lnTo>
                      <a:pt x="528" y="50"/>
                    </a:lnTo>
                    <a:lnTo>
                      <a:pt x="543" y="46"/>
                    </a:lnTo>
                    <a:lnTo>
                      <a:pt x="547" y="42"/>
                    </a:lnTo>
                    <a:lnTo>
                      <a:pt x="555" y="38"/>
                    </a:lnTo>
                    <a:lnTo>
                      <a:pt x="562" y="38"/>
                    </a:lnTo>
                    <a:lnTo>
                      <a:pt x="566" y="38"/>
                    </a:lnTo>
                    <a:lnTo>
                      <a:pt x="574" y="35"/>
                    </a:lnTo>
                    <a:lnTo>
                      <a:pt x="577" y="35"/>
                    </a:lnTo>
                    <a:lnTo>
                      <a:pt x="585" y="35"/>
                    </a:lnTo>
                    <a:lnTo>
                      <a:pt x="589" y="31"/>
                    </a:lnTo>
                    <a:lnTo>
                      <a:pt x="593" y="31"/>
                    </a:lnTo>
                    <a:lnTo>
                      <a:pt x="596" y="31"/>
                    </a:lnTo>
                    <a:lnTo>
                      <a:pt x="604" y="31"/>
                    </a:lnTo>
                    <a:lnTo>
                      <a:pt x="608" y="31"/>
                    </a:lnTo>
                    <a:lnTo>
                      <a:pt x="612" y="31"/>
                    </a:lnTo>
                    <a:lnTo>
                      <a:pt x="615" y="31"/>
                    </a:lnTo>
                    <a:lnTo>
                      <a:pt x="619" y="31"/>
                    </a:lnTo>
                    <a:lnTo>
                      <a:pt x="623" y="31"/>
                    </a:lnTo>
                    <a:lnTo>
                      <a:pt x="627" y="31"/>
                    </a:lnTo>
                    <a:lnTo>
                      <a:pt x="631" y="31"/>
                    </a:lnTo>
                    <a:lnTo>
                      <a:pt x="634" y="31"/>
                    </a:lnTo>
                    <a:lnTo>
                      <a:pt x="638" y="27"/>
                    </a:lnTo>
                    <a:lnTo>
                      <a:pt x="642" y="27"/>
                    </a:lnTo>
                    <a:lnTo>
                      <a:pt x="646" y="23"/>
                    </a:lnTo>
                    <a:lnTo>
                      <a:pt x="650" y="23"/>
                    </a:lnTo>
                    <a:lnTo>
                      <a:pt x="650" y="19"/>
                    </a:lnTo>
                    <a:lnTo>
                      <a:pt x="653" y="19"/>
                    </a:lnTo>
                    <a:lnTo>
                      <a:pt x="657" y="16"/>
                    </a:lnTo>
                    <a:lnTo>
                      <a:pt x="661" y="12"/>
                    </a:lnTo>
                    <a:lnTo>
                      <a:pt x="665" y="8"/>
                    </a:lnTo>
                    <a:lnTo>
                      <a:pt x="669" y="4"/>
                    </a:lnTo>
                    <a:lnTo>
                      <a:pt x="672" y="4"/>
                    </a:lnTo>
                    <a:lnTo>
                      <a:pt x="676" y="0"/>
                    </a:lnTo>
                    <a:lnTo>
                      <a:pt x="680" y="0"/>
                    </a:lnTo>
                    <a:lnTo>
                      <a:pt x="684" y="0"/>
                    </a:lnTo>
                    <a:lnTo>
                      <a:pt x="688" y="0"/>
                    </a:lnTo>
                    <a:lnTo>
                      <a:pt x="695" y="0"/>
                    </a:lnTo>
                    <a:lnTo>
                      <a:pt x="699" y="4"/>
                    </a:lnTo>
                    <a:lnTo>
                      <a:pt x="703" y="4"/>
                    </a:lnTo>
                    <a:lnTo>
                      <a:pt x="710" y="8"/>
                    </a:lnTo>
                    <a:lnTo>
                      <a:pt x="714" y="8"/>
                    </a:lnTo>
                    <a:lnTo>
                      <a:pt x="722" y="12"/>
                    </a:lnTo>
                    <a:lnTo>
                      <a:pt x="729" y="16"/>
                    </a:lnTo>
                    <a:lnTo>
                      <a:pt x="737" y="16"/>
                    </a:lnTo>
                    <a:lnTo>
                      <a:pt x="741" y="19"/>
                    </a:lnTo>
                    <a:lnTo>
                      <a:pt x="745" y="19"/>
                    </a:lnTo>
                    <a:lnTo>
                      <a:pt x="752" y="19"/>
                    </a:lnTo>
                    <a:lnTo>
                      <a:pt x="756" y="19"/>
                    </a:lnTo>
                    <a:lnTo>
                      <a:pt x="760" y="16"/>
                    </a:lnTo>
                    <a:lnTo>
                      <a:pt x="764" y="16"/>
                    </a:lnTo>
                    <a:lnTo>
                      <a:pt x="767" y="16"/>
                    </a:lnTo>
                    <a:lnTo>
                      <a:pt x="771" y="12"/>
                    </a:lnTo>
                    <a:lnTo>
                      <a:pt x="775" y="12"/>
                    </a:lnTo>
                    <a:lnTo>
                      <a:pt x="775" y="8"/>
                    </a:lnTo>
                    <a:lnTo>
                      <a:pt x="794" y="4"/>
                    </a:lnTo>
                    <a:lnTo>
                      <a:pt x="813" y="0"/>
                    </a:lnTo>
                    <a:lnTo>
                      <a:pt x="828" y="0"/>
                    </a:lnTo>
                    <a:lnTo>
                      <a:pt x="843" y="4"/>
                    </a:lnTo>
                    <a:lnTo>
                      <a:pt x="855" y="4"/>
                    </a:lnTo>
                    <a:lnTo>
                      <a:pt x="866" y="12"/>
                    </a:lnTo>
                    <a:lnTo>
                      <a:pt x="874" y="16"/>
                    </a:lnTo>
                    <a:lnTo>
                      <a:pt x="881" y="23"/>
                    </a:lnTo>
                    <a:lnTo>
                      <a:pt x="889" y="31"/>
                    </a:lnTo>
                    <a:lnTo>
                      <a:pt x="893" y="38"/>
                    </a:lnTo>
                    <a:lnTo>
                      <a:pt x="900" y="46"/>
                    </a:lnTo>
                    <a:lnTo>
                      <a:pt x="900" y="54"/>
                    </a:lnTo>
                    <a:lnTo>
                      <a:pt x="904" y="57"/>
                    </a:lnTo>
                    <a:lnTo>
                      <a:pt x="904" y="65"/>
                    </a:lnTo>
                    <a:lnTo>
                      <a:pt x="908" y="65"/>
                    </a:lnTo>
                    <a:lnTo>
                      <a:pt x="908" y="69"/>
                    </a:lnTo>
                    <a:lnTo>
                      <a:pt x="912" y="73"/>
                    </a:lnTo>
                    <a:lnTo>
                      <a:pt x="916" y="80"/>
                    </a:lnTo>
                    <a:lnTo>
                      <a:pt x="923" y="84"/>
                    </a:lnTo>
                    <a:lnTo>
                      <a:pt x="927" y="88"/>
                    </a:lnTo>
                    <a:lnTo>
                      <a:pt x="935" y="92"/>
                    </a:lnTo>
                    <a:lnTo>
                      <a:pt x="942" y="95"/>
                    </a:lnTo>
                    <a:lnTo>
                      <a:pt x="950" y="99"/>
                    </a:lnTo>
                    <a:lnTo>
                      <a:pt x="957" y="99"/>
                    </a:lnTo>
                    <a:lnTo>
                      <a:pt x="965" y="103"/>
                    </a:lnTo>
                    <a:lnTo>
                      <a:pt x="973" y="107"/>
                    </a:lnTo>
                    <a:lnTo>
                      <a:pt x="980" y="107"/>
                    </a:lnTo>
                    <a:lnTo>
                      <a:pt x="984" y="111"/>
                    </a:lnTo>
                    <a:lnTo>
                      <a:pt x="992" y="114"/>
                    </a:lnTo>
                    <a:lnTo>
                      <a:pt x="999" y="118"/>
                    </a:lnTo>
                    <a:lnTo>
                      <a:pt x="1003" y="126"/>
                    </a:lnTo>
                    <a:lnTo>
                      <a:pt x="1011" y="130"/>
                    </a:lnTo>
                    <a:close/>
                  </a:path>
                </a:pathLst>
              </a:custGeom>
              <a:solidFill>
                <a:srgbClr val="9A9A9A"/>
              </a:solidFill>
              <a:ln w="9525">
                <a:noFill/>
                <a:round/>
                <a:headEnd/>
                <a:tailEnd/>
              </a:ln>
            </p:spPr>
            <p:txBody>
              <a:bodyPr/>
              <a:lstStyle/>
              <a:p>
                <a:endParaRPr lang="fr-FR"/>
              </a:p>
            </p:txBody>
          </p:sp>
          <p:sp>
            <p:nvSpPr>
              <p:cNvPr id="57" name="Freeform 36"/>
              <p:cNvSpPr>
                <a:spLocks/>
              </p:cNvSpPr>
              <p:nvPr/>
            </p:nvSpPr>
            <p:spPr bwMode="auto">
              <a:xfrm>
                <a:off x="159" y="2436"/>
                <a:ext cx="1870" cy="1383"/>
              </a:xfrm>
              <a:custGeom>
                <a:avLst/>
                <a:gdLst>
                  <a:gd name="T0" fmla="*/ 1145990 w 1029"/>
                  <a:gd name="T1" fmla="*/ 306617 h 761"/>
                  <a:gd name="T2" fmla="*/ 1200384 w 1029"/>
                  <a:gd name="T3" fmla="*/ 152901 h 761"/>
                  <a:gd name="T4" fmla="*/ 1324414 w 1029"/>
                  <a:gd name="T5" fmla="*/ 89379 h 761"/>
                  <a:gd name="T6" fmla="*/ 1405046 w 1029"/>
                  <a:gd name="T7" fmla="*/ 80663 h 761"/>
                  <a:gd name="T8" fmla="*/ 1459496 w 1029"/>
                  <a:gd name="T9" fmla="*/ 80663 h 761"/>
                  <a:gd name="T10" fmla="*/ 1503601 w 1029"/>
                  <a:gd name="T11" fmla="*/ 63514 h 761"/>
                  <a:gd name="T12" fmla="*/ 1529969 w 1029"/>
                  <a:gd name="T13" fmla="*/ 45575 h 761"/>
                  <a:gd name="T14" fmla="*/ 1584488 w 1029"/>
                  <a:gd name="T15" fmla="*/ 0 h 761"/>
                  <a:gd name="T16" fmla="*/ 1658779 w 1029"/>
                  <a:gd name="T17" fmla="*/ 19231 h 761"/>
                  <a:gd name="T18" fmla="*/ 1754225 w 1029"/>
                  <a:gd name="T19" fmla="*/ 45575 h 761"/>
                  <a:gd name="T20" fmla="*/ 1808470 w 1029"/>
                  <a:gd name="T21" fmla="*/ 34949 h 761"/>
                  <a:gd name="T22" fmla="*/ 1933406 w 1029"/>
                  <a:gd name="T23" fmla="*/ 9512 h 761"/>
                  <a:gd name="T24" fmla="*/ 2086222 w 1029"/>
                  <a:gd name="T25" fmla="*/ 98689 h 761"/>
                  <a:gd name="T26" fmla="*/ 2131794 w 1029"/>
                  <a:gd name="T27" fmla="*/ 179352 h 761"/>
                  <a:gd name="T28" fmla="*/ 2239682 w 1029"/>
                  <a:gd name="T29" fmla="*/ 233523 h 761"/>
                  <a:gd name="T30" fmla="*/ 2346296 w 1029"/>
                  <a:gd name="T31" fmla="*/ 287646 h 761"/>
                  <a:gd name="T32" fmla="*/ 2374584 w 1029"/>
                  <a:gd name="T33" fmla="*/ 395729 h 761"/>
                  <a:gd name="T34" fmla="*/ 2381389 w 1029"/>
                  <a:gd name="T35" fmla="*/ 502351 h 761"/>
                  <a:gd name="T36" fmla="*/ 2426117 w 1029"/>
                  <a:gd name="T37" fmla="*/ 574912 h 761"/>
                  <a:gd name="T38" fmla="*/ 2419811 w 1029"/>
                  <a:gd name="T39" fmla="*/ 646535 h 761"/>
                  <a:gd name="T40" fmla="*/ 2426117 w 1029"/>
                  <a:gd name="T41" fmla="*/ 755799 h 761"/>
                  <a:gd name="T42" fmla="*/ 2391039 w 1029"/>
                  <a:gd name="T43" fmla="*/ 816266 h 761"/>
                  <a:gd name="T44" fmla="*/ 2336767 w 1029"/>
                  <a:gd name="T45" fmla="*/ 851097 h 761"/>
                  <a:gd name="T46" fmla="*/ 2284676 w 1029"/>
                  <a:gd name="T47" fmla="*/ 914933 h 761"/>
                  <a:gd name="T48" fmla="*/ 2202117 w 1029"/>
                  <a:gd name="T49" fmla="*/ 960547 h 761"/>
                  <a:gd name="T50" fmla="*/ 2112649 w 1029"/>
                  <a:gd name="T51" fmla="*/ 995315 h 761"/>
                  <a:gd name="T52" fmla="*/ 2086222 w 1029"/>
                  <a:gd name="T53" fmla="*/ 1076514 h 761"/>
                  <a:gd name="T54" fmla="*/ 1996916 w 1029"/>
                  <a:gd name="T55" fmla="*/ 1157758 h 761"/>
                  <a:gd name="T56" fmla="*/ 1906969 w 1029"/>
                  <a:gd name="T57" fmla="*/ 1174978 h 761"/>
                  <a:gd name="T58" fmla="*/ 1792059 w 1029"/>
                  <a:gd name="T59" fmla="*/ 1165502 h 761"/>
                  <a:gd name="T60" fmla="*/ 1702109 w 1029"/>
                  <a:gd name="T61" fmla="*/ 1203457 h 761"/>
                  <a:gd name="T62" fmla="*/ 1665147 w 1029"/>
                  <a:gd name="T63" fmla="*/ 1229378 h 761"/>
                  <a:gd name="T64" fmla="*/ 1315711 w 1029"/>
                  <a:gd name="T65" fmla="*/ 1362488 h 761"/>
                  <a:gd name="T66" fmla="*/ 617603 w 1029"/>
                  <a:gd name="T67" fmla="*/ 1622606 h 761"/>
                  <a:gd name="T68" fmla="*/ 384131 w 1029"/>
                  <a:gd name="T69" fmla="*/ 1686279 h 761"/>
                  <a:gd name="T70" fmla="*/ 230684 w 1029"/>
                  <a:gd name="T71" fmla="*/ 1765982 h 761"/>
                  <a:gd name="T72" fmla="*/ 52365 w 1029"/>
                  <a:gd name="T73" fmla="*/ 1794810 h 761"/>
                  <a:gd name="T74" fmla="*/ 0 w 1029"/>
                  <a:gd name="T75" fmla="*/ 1765982 h 761"/>
                  <a:gd name="T76" fmla="*/ 25466 w 1029"/>
                  <a:gd name="T77" fmla="*/ 1711747 h 761"/>
                  <a:gd name="T78" fmla="*/ 52365 w 1029"/>
                  <a:gd name="T79" fmla="*/ 1667863 h 761"/>
                  <a:gd name="T80" fmla="*/ 45572 w 1029"/>
                  <a:gd name="T81" fmla="*/ 1596371 h 761"/>
                  <a:gd name="T82" fmla="*/ 34948 w 1029"/>
                  <a:gd name="T83" fmla="*/ 1497705 h 761"/>
                  <a:gd name="T84" fmla="*/ 60560 w 1029"/>
                  <a:gd name="T85" fmla="*/ 1408327 h 761"/>
                  <a:gd name="T86" fmla="*/ 89371 w 1029"/>
                  <a:gd name="T87" fmla="*/ 1353448 h 761"/>
                  <a:gd name="T88" fmla="*/ 124058 w 1029"/>
                  <a:gd name="T89" fmla="*/ 1283413 h 761"/>
                  <a:gd name="T90" fmla="*/ 124058 w 1029"/>
                  <a:gd name="T91" fmla="*/ 1183370 h 761"/>
                  <a:gd name="T92" fmla="*/ 141462 w 1029"/>
                  <a:gd name="T93" fmla="*/ 1113520 h 761"/>
                  <a:gd name="T94" fmla="*/ 214003 w 1029"/>
                  <a:gd name="T95" fmla="*/ 1059095 h 761"/>
                  <a:gd name="T96" fmla="*/ 285599 w 1029"/>
                  <a:gd name="T97" fmla="*/ 986550 h 761"/>
                  <a:gd name="T98" fmla="*/ 303322 w 1029"/>
                  <a:gd name="T99" fmla="*/ 906223 h 761"/>
                  <a:gd name="T100" fmla="*/ 314284 w 1029"/>
                  <a:gd name="T101" fmla="*/ 799214 h 761"/>
                  <a:gd name="T102" fmla="*/ 374840 w 1029"/>
                  <a:gd name="T103" fmla="*/ 735743 h 761"/>
                  <a:gd name="T104" fmla="*/ 473497 w 1029"/>
                  <a:gd name="T105" fmla="*/ 637060 h 761"/>
                  <a:gd name="T106" fmla="*/ 563402 w 1029"/>
                  <a:gd name="T107" fmla="*/ 565433 h 761"/>
                  <a:gd name="T108" fmla="*/ 652632 w 1029"/>
                  <a:gd name="T109" fmla="*/ 547675 h 761"/>
                  <a:gd name="T110" fmla="*/ 741750 w 1029"/>
                  <a:gd name="T111" fmla="*/ 521745 h 761"/>
                  <a:gd name="T112" fmla="*/ 822638 w 1029"/>
                  <a:gd name="T113" fmla="*/ 485682 h 761"/>
                  <a:gd name="T114" fmla="*/ 922428 w 1029"/>
                  <a:gd name="T115" fmla="*/ 431787 h 761"/>
                  <a:gd name="T116" fmla="*/ 1037946 w 1029"/>
                  <a:gd name="T117" fmla="*/ 403493 h 7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9"/>
                  <a:gd name="T178" fmla="*/ 0 h 761"/>
                  <a:gd name="T179" fmla="*/ 1029 w 1029"/>
                  <a:gd name="T180" fmla="*/ 761 h 7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9" h="761">
                    <a:moveTo>
                      <a:pt x="452" y="168"/>
                    </a:moveTo>
                    <a:lnTo>
                      <a:pt x="459" y="164"/>
                    </a:lnTo>
                    <a:lnTo>
                      <a:pt x="467" y="156"/>
                    </a:lnTo>
                    <a:lnTo>
                      <a:pt x="475" y="152"/>
                    </a:lnTo>
                    <a:lnTo>
                      <a:pt x="478" y="145"/>
                    </a:lnTo>
                    <a:lnTo>
                      <a:pt x="482" y="137"/>
                    </a:lnTo>
                    <a:lnTo>
                      <a:pt x="486" y="130"/>
                    </a:lnTo>
                    <a:lnTo>
                      <a:pt x="490" y="118"/>
                    </a:lnTo>
                    <a:lnTo>
                      <a:pt x="490" y="110"/>
                    </a:lnTo>
                    <a:lnTo>
                      <a:pt x="494" y="99"/>
                    </a:lnTo>
                    <a:lnTo>
                      <a:pt x="497" y="91"/>
                    </a:lnTo>
                    <a:lnTo>
                      <a:pt x="501" y="80"/>
                    </a:lnTo>
                    <a:lnTo>
                      <a:pt x="505" y="72"/>
                    </a:lnTo>
                    <a:lnTo>
                      <a:pt x="509" y="65"/>
                    </a:lnTo>
                    <a:lnTo>
                      <a:pt x="516" y="57"/>
                    </a:lnTo>
                    <a:lnTo>
                      <a:pt x="528" y="50"/>
                    </a:lnTo>
                    <a:lnTo>
                      <a:pt x="539" y="46"/>
                    </a:lnTo>
                    <a:lnTo>
                      <a:pt x="547" y="42"/>
                    </a:lnTo>
                    <a:lnTo>
                      <a:pt x="551" y="42"/>
                    </a:lnTo>
                    <a:lnTo>
                      <a:pt x="558" y="38"/>
                    </a:lnTo>
                    <a:lnTo>
                      <a:pt x="562" y="38"/>
                    </a:lnTo>
                    <a:lnTo>
                      <a:pt x="570" y="38"/>
                    </a:lnTo>
                    <a:lnTo>
                      <a:pt x="573" y="34"/>
                    </a:lnTo>
                    <a:lnTo>
                      <a:pt x="581" y="34"/>
                    </a:lnTo>
                    <a:lnTo>
                      <a:pt x="585" y="34"/>
                    </a:lnTo>
                    <a:lnTo>
                      <a:pt x="589" y="34"/>
                    </a:lnTo>
                    <a:lnTo>
                      <a:pt x="592" y="34"/>
                    </a:lnTo>
                    <a:lnTo>
                      <a:pt x="596" y="34"/>
                    </a:lnTo>
                    <a:lnTo>
                      <a:pt x="600" y="31"/>
                    </a:lnTo>
                    <a:lnTo>
                      <a:pt x="604" y="31"/>
                    </a:lnTo>
                    <a:lnTo>
                      <a:pt x="608" y="31"/>
                    </a:lnTo>
                    <a:lnTo>
                      <a:pt x="608" y="34"/>
                    </a:lnTo>
                    <a:lnTo>
                      <a:pt x="611" y="34"/>
                    </a:lnTo>
                    <a:lnTo>
                      <a:pt x="615" y="34"/>
                    </a:lnTo>
                    <a:lnTo>
                      <a:pt x="619" y="34"/>
                    </a:lnTo>
                    <a:lnTo>
                      <a:pt x="623" y="34"/>
                    </a:lnTo>
                    <a:lnTo>
                      <a:pt x="627" y="34"/>
                    </a:lnTo>
                    <a:lnTo>
                      <a:pt x="630" y="31"/>
                    </a:lnTo>
                    <a:lnTo>
                      <a:pt x="634" y="31"/>
                    </a:lnTo>
                    <a:lnTo>
                      <a:pt x="638" y="27"/>
                    </a:lnTo>
                    <a:lnTo>
                      <a:pt x="642" y="27"/>
                    </a:lnTo>
                    <a:lnTo>
                      <a:pt x="646" y="23"/>
                    </a:lnTo>
                    <a:lnTo>
                      <a:pt x="649" y="23"/>
                    </a:lnTo>
                    <a:lnTo>
                      <a:pt x="649" y="19"/>
                    </a:lnTo>
                    <a:lnTo>
                      <a:pt x="653" y="15"/>
                    </a:lnTo>
                    <a:lnTo>
                      <a:pt x="657" y="12"/>
                    </a:lnTo>
                    <a:lnTo>
                      <a:pt x="661" y="8"/>
                    </a:lnTo>
                    <a:lnTo>
                      <a:pt x="665" y="4"/>
                    </a:lnTo>
                    <a:lnTo>
                      <a:pt x="668" y="4"/>
                    </a:lnTo>
                    <a:lnTo>
                      <a:pt x="672" y="0"/>
                    </a:lnTo>
                    <a:lnTo>
                      <a:pt x="676" y="0"/>
                    </a:lnTo>
                    <a:lnTo>
                      <a:pt x="680" y="0"/>
                    </a:lnTo>
                    <a:lnTo>
                      <a:pt x="684" y="4"/>
                    </a:lnTo>
                    <a:lnTo>
                      <a:pt x="687" y="4"/>
                    </a:lnTo>
                    <a:lnTo>
                      <a:pt x="691" y="4"/>
                    </a:lnTo>
                    <a:lnTo>
                      <a:pt x="699" y="8"/>
                    </a:lnTo>
                    <a:lnTo>
                      <a:pt x="703" y="8"/>
                    </a:lnTo>
                    <a:lnTo>
                      <a:pt x="710" y="12"/>
                    </a:lnTo>
                    <a:lnTo>
                      <a:pt x="718" y="15"/>
                    </a:lnTo>
                    <a:lnTo>
                      <a:pt x="722" y="15"/>
                    </a:lnTo>
                    <a:lnTo>
                      <a:pt x="729" y="19"/>
                    </a:lnTo>
                    <a:lnTo>
                      <a:pt x="737" y="19"/>
                    </a:lnTo>
                    <a:lnTo>
                      <a:pt x="741" y="19"/>
                    </a:lnTo>
                    <a:lnTo>
                      <a:pt x="744" y="19"/>
                    </a:lnTo>
                    <a:lnTo>
                      <a:pt x="748" y="19"/>
                    </a:lnTo>
                    <a:lnTo>
                      <a:pt x="752" y="19"/>
                    </a:lnTo>
                    <a:lnTo>
                      <a:pt x="756" y="19"/>
                    </a:lnTo>
                    <a:lnTo>
                      <a:pt x="760" y="19"/>
                    </a:lnTo>
                    <a:lnTo>
                      <a:pt x="763" y="15"/>
                    </a:lnTo>
                    <a:lnTo>
                      <a:pt x="767" y="15"/>
                    </a:lnTo>
                    <a:lnTo>
                      <a:pt x="767" y="12"/>
                    </a:lnTo>
                    <a:lnTo>
                      <a:pt x="771" y="12"/>
                    </a:lnTo>
                    <a:lnTo>
                      <a:pt x="790" y="4"/>
                    </a:lnTo>
                    <a:lnTo>
                      <a:pt x="805" y="4"/>
                    </a:lnTo>
                    <a:lnTo>
                      <a:pt x="820" y="4"/>
                    </a:lnTo>
                    <a:lnTo>
                      <a:pt x="836" y="4"/>
                    </a:lnTo>
                    <a:lnTo>
                      <a:pt x="847" y="8"/>
                    </a:lnTo>
                    <a:lnTo>
                      <a:pt x="858" y="12"/>
                    </a:lnTo>
                    <a:lnTo>
                      <a:pt x="866" y="19"/>
                    </a:lnTo>
                    <a:lnTo>
                      <a:pt x="874" y="27"/>
                    </a:lnTo>
                    <a:lnTo>
                      <a:pt x="881" y="34"/>
                    </a:lnTo>
                    <a:lnTo>
                      <a:pt x="885" y="42"/>
                    </a:lnTo>
                    <a:lnTo>
                      <a:pt x="889" y="50"/>
                    </a:lnTo>
                    <a:lnTo>
                      <a:pt x="893" y="53"/>
                    </a:lnTo>
                    <a:lnTo>
                      <a:pt x="896" y="61"/>
                    </a:lnTo>
                    <a:lnTo>
                      <a:pt x="896" y="65"/>
                    </a:lnTo>
                    <a:lnTo>
                      <a:pt x="896" y="69"/>
                    </a:lnTo>
                    <a:lnTo>
                      <a:pt x="900" y="69"/>
                    </a:lnTo>
                    <a:lnTo>
                      <a:pt x="904" y="76"/>
                    </a:lnTo>
                    <a:lnTo>
                      <a:pt x="908" y="80"/>
                    </a:lnTo>
                    <a:lnTo>
                      <a:pt x="912" y="88"/>
                    </a:lnTo>
                    <a:lnTo>
                      <a:pt x="919" y="91"/>
                    </a:lnTo>
                    <a:lnTo>
                      <a:pt x="927" y="91"/>
                    </a:lnTo>
                    <a:lnTo>
                      <a:pt x="934" y="95"/>
                    </a:lnTo>
                    <a:lnTo>
                      <a:pt x="942" y="99"/>
                    </a:lnTo>
                    <a:lnTo>
                      <a:pt x="950" y="99"/>
                    </a:lnTo>
                    <a:lnTo>
                      <a:pt x="957" y="103"/>
                    </a:lnTo>
                    <a:lnTo>
                      <a:pt x="965" y="103"/>
                    </a:lnTo>
                    <a:lnTo>
                      <a:pt x="972" y="107"/>
                    </a:lnTo>
                    <a:lnTo>
                      <a:pt x="976" y="110"/>
                    </a:lnTo>
                    <a:lnTo>
                      <a:pt x="984" y="114"/>
                    </a:lnTo>
                    <a:lnTo>
                      <a:pt x="991" y="118"/>
                    </a:lnTo>
                    <a:lnTo>
                      <a:pt x="995" y="122"/>
                    </a:lnTo>
                    <a:lnTo>
                      <a:pt x="1003" y="130"/>
                    </a:lnTo>
                    <a:lnTo>
                      <a:pt x="1003" y="133"/>
                    </a:lnTo>
                    <a:lnTo>
                      <a:pt x="1007" y="141"/>
                    </a:lnTo>
                    <a:lnTo>
                      <a:pt x="1007" y="145"/>
                    </a:lnTo>
                    <a:lnTo>
                      <a:pt x="1007" y="152"/>
                    </a:lnTo>
                    <a:lnTo>
                      <a:pt x="1010" y="160"/>
                    </a:lnTo>
                    <a:lnTo>
                      <a:pt x="1007" y="168"/>
                    </a:lnTo>
                    <a:lnTo>
                      <a:pt x="1007" y="175"/>
                    </a:lnTo>
                    <a:lnTo>
                      <a:pt x="1007" y="179"/>
                    </a:lnTo>
                    <a:lnTo>
                      <a:pt x="1007" y="187"/>
                    </a:lnTo>
                    <a:lnTo>
                      <a:pt x="1007" y="194"/>
                    </a:lnTo>
                    <a:lnTo>
                      <a:pt x="1007" y="202"/>
                    </a:lnTo>
                    <a:lnTo>
                      <a:pt x="1007" y="206"/>
                    </a:lnTo>
                    <a:lnTo>
                      <a:pt x="1010" y="213"/>
                    </a:lnTo>
                    <a:lnTo>
                      <a:pt x="1010" y="217"/>
                    </a:lnTo>
                    <a:lnTo>
                      <a:pt x="1014" y="225"/>
                    </a:lnTo>
                    <a:lnTo>
                      <a:pt x="1018" y="228"/>
                    </a:lnTo>
                    <a:lnTo>
                      <a:pt x="1022" y="232"/>
                    </a:lnTo>
                    <a:lnTo>
                      <a:pt x="1026" y="236"/>
                    </a:lnTo>
                    <a:lnTo>
                      <a:pt x="1029" y="240"/>
                    </a:lnTo>
                    <a:lnTo>
                      <a:pt x="1029" y="244"/>
                    </a:lnTo>
                    <a:lnTo>
                      <a:pt x="1029" y="247"/>
                    </a:lnTo>
                    <a:lnTo>
                      <a:pt x="1029" y="251"/>
                    </a:lnTo>
                    <a:lnTo>
                      <a:pt x="1029" y="255"/>
                    </a:lnTo>
                    <a:lnTo>
                      <a:pt x="1029" y="259"/>
                    </a:lnTo>
                    <a:lnTo>
                      <a:pt x="1029" y="263"/>
                    </a:lnTo>
                    <a:lnTo>
                      <a:pt x="1029" y="270"/>
                    </a:lnTo>
                    <a:lnTo>
                      <a:pt x="1026" y="274"/>
                    </a:lnTo>
                    <a:lnTo>
                      <a:pt x="1026" y="278"/>
                    </a:lnTo>
                    <a:lnTo>
                      <a:pt x="1026" y="285"/>
                    </a:lnTo>
                    <a:lnTo>
                      <a:pt x="1026" y="293"/>
                    </a:lnTo>
                    <a:lnTo>
                      <a:pt x="1026" y="297"/>
                    </a:lnTo>
                    <a:lnTo>
                      <a:pt x="1029" y="304"/>
                    </a:lnTo>
                    <a:lnTo>
                      <a:pt x="1029" y="312"/>
                    </a:lnTo>
                    <a:lnTo>
                      <a:pt x="1029" y="320"/>
                    </a:lnTo>
                    <a:lnTo>
                      <a:pt x="1029" y="327"/>
                    </a:lnTo>
                    <a:lnTo>
                      <a:pt x="1029" y="331"/>
                    </a:lnTo>
                    <a:lnTo>
                      <a:pt x="1026" y="335"/>
                    </a:lnTo>
                    <a:lnTo>
                      <a:pt x="1026" y="339"/>
                    </a:lnTo>
                    <a:lnTo>
                      <a:pt x="1022" y="342"/>
                    </a:lnTo>
                    <a:lnTo>
                      <a:pt x="1018" y="342"/>
                    </a:lnTo>
                    <a:lnTo>
                      <a:pt x="1014" y="346"/>
                    </a:lnTo>
                    <a:lnTo>
                      <a:pt x="1010" y="350"/>
                    </a:lnTo>
                    <a:lnTo>
                      <a:pt x="1007" y="350"/>
                    </a:lnTo>
                    <a:lnTo>
                      <a:pt x="1007" y="354"/>
                    </a:lnTo>
                    <a:lnTo>
                      <a:pt x="1003" y="354"/>
                    </a:lnTo>
                    <a:lnTo>
                      <a:pt x="999" y="358"/>
                    </a:lnTo>
                    <a:lnTo>
                      <a:pt x="995" y="361"/>
                    </a:lnTo>
                    <a:lnTo>
                      <a:pt x="991" y="361"/>
                    </a:lnTo>
                    <a:lnTo>
                      <a:pt x="991" y="365"/>
                    </a:lnTo>
                    <a:lnTo>
                      <a:pt x="988" y="369"/>
                    </a:lnTo>
                    <a:lnTo>
                      <a:pt x="984" y="373"/>
                    </a:lnTo>
                    <a:lnTo>
                      <a:pt x="980" y="377"/>
                    </a:lnTo>
                    <a:lnTo>
                      <a:pt x="976" y="380"/>
                    </a:lnTo>
                    <a:lnTo>
                      <a:pt x="972" y="384"/>
                    </a:lnTo>
                    <a:lnTo>
                      <a:pt x="969" y="388"/>
                    </a:lnTo>
                    <a:lnTo>
                      <a:pt x="965" y="392"/>
                    </a:lnTo>
                    <a:lnTo>
                      <a:pt x="961" y="396"/>
                    </a:lnTo>
                    <a:lnTo>
                      <a:pt x="957" y="396"/>
                    </a:lnTo>
                    <a:lnTo>
                      <a:pt x="953" y="399"/>
                    </a:lnTo>
                    <a:lnTo>
                      <a:pt x="946" y="403"/>
                    </a:lnTo>
                    <a:lnTo>
                      <a:pt x="942" y="403"/>
                    </a:lnTo>
                    <a:lnTo>
                      <a:pt x="934" y="407"/>
                    </a:lnTo>
                    <a:lnTo>
                      <a:pt x="927" y="411"/>
                    </a:lnTo>
                    <a:lnTo>
                      <a:pt x="919" y="411"/>
                    </a:lnTo>
                    <a:lnTo>
                      <a:pt x="912" y="411"/>
                    </a:lnTo>
                    <a:lnTo>
                      <a:pt x="908" y="415"/>
                    </a:lnTo>
                    <a:lnTo>
                      <a:pt x="904" y="418"/>
                    </a:lnTo>
                    <a:lnTo>
                      <a:pt x="900" y="418"/>
                    </a:lnTo>
                    <a:lnTo>
                      <a:pt x="896" y="422"/>
                    </a:lnTo>
                    <a:lnTo>
                      <a:pt x="896" y="426"/>
                    </a:lnTo>
                    <a:lnTo>
                      <a:pt x="893" y="434"/>
                    </a:lnTo>
                    <a:lnTo>
                      <a:pt x="893" y="437"/>
                    </a:lnTo>
                    <a:lnTo>
                      <a:pt x="893" y="441"/>
                    </a:lnTo>
                    <a:lnTo>
                      <a:pt x="889" y="445"/>
                    </a:lnTo>
                    <a:lnTo>
                      <a:pt x="889" y="453"/>
                    </a:lnTo>
                    <a:lnTo>
                      <a:pt x="885" y="456"/>
                    </a:lnTo>
                    <a:lnTo>
                      <a:pt x="881" y="460"/>
                    </a:lnTo>
                    <a:lnTo>
                      <a:pt x="877" y="468"/>
                    </a:lnTo>
                    <a:lnTo>
                      <a:pt x="874" y="472"/>
                    </a:lnTo>
                    <a:lnTo>
                      <a:pt x="866" y="479"/>
                    </a:lnTo>
                    <a:lnTo>
                      <a:pt x="858" y="483"/>
                    </a:lnTo>
                    <a:lnTo>
                      <a:pt x="855" y="487"/>
                    </a:lnTo>
                    <a:lnTo>
                      <a:pt x="847" y="491"/>
                    </a:lnTo>
                    <a:lnTo>
                      <a:pt x="843" y="494"/>
                    </a:lnTo>
                    <a:lnTo>
                      <a:pt x="836" y="494"/>
                    </a:lnTo>
                    <a:lnTo>
                      <a:pt x="832" y="498"/>
                    </a:lnTo>
                    <a:lnTo>
                      <a:pt x="824" y="498"/>
                    </a:lnTo>
                    <a:lnTo>
                      <a:pt x="820" y="498"/>
                    </a:lnTo>
                    <a:lnTo>
                      <a:pt x="817" y="498"/>
                    </a:lnTo>
                    <a:lnTo>
                      <a:pt x="809" y="498"/>
                    </a:lnTo>
                    <a:lnTo>
                      <a:pt x="805" y="498"/>
                    </a:lnTo>
                    <a:lnTo>
                      <a:pt x="798" y="498"/>
                    </a:lnTo>
                    <a:lnTo>
                      <a:pt x="794" y="498"/>
                    </a:lnTo>
                    <a:lnTo>
                      <a:pt x="786" y="498"/>
                    </a:lnTo>
                    <a:lnTo>
                      <a:pt x="779" y="498"/>
                    </a:lnTo>
                    <a:lnTo>
                      <a:pt x="771" y="494"/>
                    </a:lnTo>
                    <a:lnTo>
                      <a:pt x="760" y="494"/>
                    </a:lnTo>
                    <a:lnTo>
                      <a:pt x="752" y="494"/>
                    </a:lnTo>
                    <a:lnTo>
                      <a:pt x="744" y="498"/>
                    </a:lnTo>
                    <a:lnTo>
                      <a:pt x="741" y="498"/>
                    </a:lnTo>
                    <a:lnTo>
                      <a:pt x="733" y="502"/>
                    </a:lnTo>
                    <a:lnTo>
                      <a:pt x="729" y="502"/>
                    </a:lnTo>
                    <a:lnTo>
                      <a:pt x="725" y="506"/>
                    </a:lnTo>
                    <a:lnTo>
                      <a:pt x="722" y="510"/>
                    </a:lnTo>
                    <a:lnTo>
                      <a:pt x="718" y="510"/>
                    </a:lnTo>
                    <a:lnTo>
                      <a:pt x="714" y="513"/>
                    </a:lnTo>
                    <a:lnTo>
                      <a:pt x="710" y="517"/>
                    </a:lnTo>
                    <a:lnTo>
                      <a:pt x="710" y="521"/>
                    </a:lnTo>
                    <a:lnTo>
                      <a:pt x="706" y="521"/>
                    </a:lnTo>
                    <a:lnTo>
                      <a:pt x="703" y="525"/>
                    </a:lnTo>
                    <a:lnTo>
                      <a:pt x="687" y="529"/>
                    </a:lnTo>
                    <a:lnTo>
                      <a:pt x="665" y="540"/>
                    </a:lnTo>
                    <a:lnTo>
                      <a:pt x="634" y="551"/>
                    </a:lnTo>
                    <a:lnTo>
                      <a:pt x="596" y="563"/>
                    </a:lnTo>
                    <a:lnTo>
                      <a:pt x="558" y="578"/>
                    </a:lnTo>
                    <a:lnTo>
                      <a:pt x="513" y="597"/>
                    </a:lnTo>
                    <a:lnTo>
                      <a:pt x="471" y="612"/>
                    </a:lnTo>
                    <a:lnTo>
                      <a:pt x="425" y="631"/>
                    </a:lnTo>
                    <a:lnTo>
                      <a:pt x="380" y="647"/>
                    </a:lnTo>
                    <a:lnTo>
                      <a:pt x="334" y="662"/>
                    </a:lnTo>
                    <a:lnTo>
                      <a:pt x="296" y="677"/>
                    </a:lnTo>
                    <a:lnTo>
                      <a:pt x="262" y="688"/>
                    </a:lnTo>
                    <a:lnTo>
                      <a:pt x="231" y="696"/>
                    </a:lnTo>
                    <a:lnTo>
                      <a:pt x="212" y="704"/>
                    </a:lnTo>
                    <a:lnTo>
                      <a:pt x="197" y="704"/>
                    </a:lnTo>
                    <a:lnTo>
                      <a:pt x="190" y="707"/>
                    </a:lnTo>
                    <a:lnTo>
                      <a:pt x="182" y="707"/>
                    </a:lnTo>
                    <a:lnTo>
                      <a:pt x="171" y="711"/>
                    </a:lnTo>
                    <a:lnTo>
                      <a:pt x="163" y="715"/>
                    </a:lnTo>
                    <a:lnTo>
                      <a:pt x="155" y="719"/>
                    </a:lnTo>
                    <a:lnTo>
                      <a:pt x="144" y="723"/>
                    </a:lnTo>
                    <a:lnTo>
                      <a:pt x="136" y="726"/>
                    </a:lnTo>
                    <a:lnTo>
                      <a:pt x="129" y="734"/>
                    </a:lnTo>
                    <a:lnTo>
                      <a:pt x="117" y="738"/>
                    </a:lnTo>
                    <a:lnTo>
                      <a:pt x="106" y="742"/>
                    </a:lnTo>
                    <a:lnTo>
                      <a:pt x="98" y="749"/>
                    </a:lnTo>
                    <a:lnTo>
                      <a:pt x="87" y="753"/>
                    </a:lnTo>
                    <a:lnTo>
                      <a:pt x="76" y="757"/>
                    </a:lnTo>
                    <a:lnTo>
                      <a:pt x="64" y="757"/>
                    </a:lnTo>
                    <a:lnTo>
                      <a:pt x="53" y="761"/>
                    </a:lnTo>
                    <a:lnTo>
                      <a:pt x="41" y="761"/>
                    </a:lnTo>
                    <a:lnTo>
                      <a:pt x="34" y="761"/>
                    </a:lnTo>
                    <a:lnTo>
                      <a:pt x="22" y="761"/>
                    </a:lnTo>
                    <a:lnTo>
                      <a:pt x="15" y="761"/>
                    </a:lnTo>
                    <a:lnTo>
                      <a:pt x="11" y="761"/>
                    </a:lnTo>
                    <a:lnTo>
                      <a:pt x="7" y="757"/>
                    </a:lnTo>
                    <a:lnTo>
                      <a:pt x="3" y="757"/>
                    </a:lnTo>
                    <a:lnTo>
                      <a:pt x="0" y="753"/>
                    </a:lnTo>
                    <a:lnTo>
                      <a:pt x="0" y="749"/>
                    </a:lnTo>
                    <a:lnTo>
                      <a:pt x="0" y="745"/>
                    </a:lnTo>
                    <a:lnTo>
                      <a:pt x="0" y="742"/>
                    </a:lnTo>
                    <a:lnTo>
                      <a:pt x="3" y="738"/>
                    </a:lnTo>
                    <a:lnTo>
                      <a:pt x="3" y="734"/>
                    </a:lnTo>
                    <a:lnTo>
                      <a:pt x="7" y="730"/>
                    </a:lnTo>
                    <a:lnTo>
                      <a:pt x="7" y="726"/>
                    </a:lnTo>
                    <a:lnTo>
                      <a:pt x="11" y="726"/>
                    </a:lnTo>
                    <a:lnTo>
                      <a:pt x="11" y="723"/>
                    </a:lnTo>
                    <a:lnTo>
                      <a:pt x="15" y="719"/>
                    </a:lnTo>
                    <a:lnTo>
                      <a:pt x="15" y="715"/>
                    </a:lnTo>
                    <a:lnTo>
                      <a:pt x="19" y="715"/>
                    </a:lnTo>
                    <a:lnTo>
                      <a:pt x="19" y="711"/>
                    </a:lnTo>
                    <a:lnTo>
                      <a:pt x="19" y="707"/>
                    </a:lnTo>
                    <a:lnTo>
                      <a:pt x="22" y="707"/>
                    </a:lnTo>
                    <a:lnTo>
                      <a:pt x="22" y="704"/>
                    </a:lnTo>
                    <a:lnTo>
                      <a:pt x="22" y="700"/>
                    </a:lnTo>
                    <a:lnTo>
                      <a:pt x="22" y="696"/>
                    </a:lnTo>
                    <a:lnTo>
                      <a:pt x="22" y="692"/>
                    </a:lnTo>
                    <a:lnTo>
                      <a:pt x="22" y="688"/>
                    </a:lnTo>
                    <a:lnTo>
                      <a:pt x="22" y="685"/>
                    </a:lnTo>
                    <a:lnTo>
                      <a:pt x="19" y="677"/>
                    </a:lnTo>
                    <a:lnTo>
                      <a:pt x="19" y="673"/>
                    </a:lnTo>
                    <a:lnTo>
                      <a:pt x="15" y="666"/>
                    </a:lnTo>
                    <a:lnTo>
                      <a:pt x="15" y="658"/>
                    </a:lnTo>
                    <a:lnTo>
                      <a:pt x="11" y="654"/>
                    </a:lnTo>
                    <a:lnTo>
                      <a:pt x="11" y="647"/>
                    </a:lnTo>
                    <a:lnTo>
                      <a:pt x="11" y="639"/>
                    </a:lnTo>
                    <a:lnTo>
                      <a:pt x="15" y="635"/>
                    </a:lnTo>
                    <a:lnTo>
                      <a:pt x="15" y="627"/>
                    </a:lnTo>
                    <a:lnTo>
                      <a:pt x="15" y="624"/>
                    </a:lnTo>
                    <a:lnTo>
                      <a:pt x="19" y="616"/>
                    </a:lnTo>
                    <a:lnTo>
                      <a:pt x="19" y="612"/>
                    </a:lnTo>
                    <a:lnTo>
                      <a:pt x="22" y="605"/>
                    </a:lnTo>
                    <a:lnTo>
                      <a:pt x="26" y="601"/>
                    </a:lnTo>
                    <a:lnTo>
                      <a:pt x="26" y="597"/>
                    </a:lnTo>
                    <a:lnTo>
                      <a:pt x="30" y="593"/>
                    </a:lnTo>
                    <a:lnTo>
                      <a:pt x="30" y="589"/>
                    </a:lnTo>
                    <a:lnTo>
                      <a:pt x="34" y="586"/>
                    </a:lnTo>
                    <a:lnTo>
                      <a:pt x="34" y="582"/>
                    </a:lnTo>
                    <a:lnTo>
                      <a:pt x="38" y="578"/>
                    </a:lnTo>
                    <a:lnTo>
                      <a:pt x="38" y="574"/>
                    </a:lnTo>
                    <a:lnTo>
                      <a:pt x="41" y="570"/>
                    </a:lnTo>
                    <a:lnTo>
                      <a:pt x="45" y="567"/>
                    </a:lnTo>
                    <a:lnTo>
                      <a:pt x="45" y="563"/>
                    </a:lnTo>
                    <a:lnTo>
                      <a:pt x="49" y="555"/>
                    </a:lnTo>
                    <a:lnTo>
                      <a:pt x="49" y="551"/>
                    </a:lnTo>
                    <a:lnTo>
                      <a:pt x="53" y="548"/>
                    </a:lnTo>
                    <a:lnTo>
                      <a:pt x="53" y="544"/>
                    </a:lnTo>
                    <a:lnTo>
                      <a:pt x="53" y="536"/>
                    </a:lnTo>
                    <a:lnTo>
                      <a:pt x="53" y="532"/>
                    </a:lnTo>
                    <a:lnTo>
                      <a:pt x="53" y="525"/>
                    </a:lnTo>
                    <a:lnTo>
                      <a:pt x="53" y="521"/>
                    </a:lnTo>
                    <a:lnTo>
                      <a:pt x="53" y="513"/>
                    </a:lnTo>
                    <a:lnTo>
                      <a:pt x="53" y="510"/>
                    </a:lnTo>
                    <a:lnTo>
                      <a:pt x="53" y="502"/>
                    </a:lnTo>
                    <a:lnTo>
                      <a:pt x="49" y="498"/>
                    </a:lnTo>
                    <a:lnTo>
                      <a:pt x="53" y="491"/>
                    </a:lnTo>
                    <a:lnTo>
                      <a:pt x="53" y="487"/>
                    </a:lnTo>
                    <a:lnTo>
                      <a:pt x="53" y="483"/>
                    </a:lnTo>
                    <a:lnTo>
                      <a:pt x="57" y="479"/>
                    </a:lnTo>
                    <a:lnTo>
                      <a:pt x="57" y="475"/>
                    </a:lnTo>
                    <a:lnTo>
                      <a:pt x="60" y="472"/>
                    </a:lnTo>
                    <a:lnTo>
                      <a:pt x="64" y="468"/>
                    </a:lnTo>
                    <a:lnTo>
                      <a:pt x="68" y="464"/>
                    </a:lnTo>
                    <a:lnTo>
                      <a:pt x="72" y="464"/>
                    </a:lnTo>
                    <a:lnTo>
                      <a:pt x="76" y="460"/>
                    </a:lnTo>
                    <a:lnTo>
                      <a:pt x="79" y="456"/>
                    </a:lnTo>
                    <a:lnTo>
                      <a:pt x="87" y="453"/>
                    </a:lnTo>
                    <a:lnTo>
                      <a:pt x="91" y="449"/>
                    </a:lnTo>
                    <a:lnTo>
                      <a:pt x="98" y="445"/>
                    </a:lnTo>
                    <a:lnTo>
                      <a:pt x="102" y="441"/>
                    </a:lnTo>
                    <a:lnTo>
                      <a:pt x="106" y="437"/>
                    </a:lnTo>
                    <a:lnTo>
                      <a:pt x="110" y="434"/>
                    </a:lnTo>
                    <a:lnTo>
                      <a:pt x="114" y="430"/>
                    </a:lnTo>
                    <a:lnTo>
                      <a:pt x="117" y="422"/>
                    </a:lnTo>
                    <a:lnTo>
                      <a:pt x="121" y="418"/>
                    </a:lnTo>
                    <a:lnTo>
                      <a:pt x="121" y="411"/>
                    </a:lnTo>
                    <a:lnTo>
                      <a:pt x="125" y="407"/>
                    </a:lnTo>
                    <a:lnTo>
                      <a:pt x="125" y="403"/>
                    </a:lnTo>
                    <a:lnTo>
                      <a:pt x="129" y="396"/>
                    </a:lnTo>
                    <a:lnTo>
                      <a:pt x="129" y="392"/>
                    </a:lnTo>
                    <a:lnTo>
                      <a:pt x="129" y="388"/>
                    </a:lnTo>
                    <a:lnTo>
                      <a:pt x="129" y="384"/>
                    </a:lnTo>
                    <a:lnTo>
                      <a:pt x="129" y="380"/>
                    </a:lnTo>
                    <a:lnTo>
                      <a:pt x="133" y="380"/>
                    </a:lnTo>
                    <a:lnTo>
                      <a:pt x="129" y="369"/>
                    </a:lnTo>
                    <a:lnTo>
                      <a:pt x="129" y="358"/>
                    </a:lnTo>
                    <a:lnTo>
                      <a:pt x="129" y="346"/>
                    </a:lnTo>
                    <a:lnTo>
                      <a:pt x="133" y="339"/>
                    </a:lnTo>
                    <a:lnTo>
                      <a:pt x="133" y="335"/>
                    </a:lnTo>
                    <a:lnTo>
                      <a:pt x="136" y="327"/>
                    </a:lnTo>
                    <a:lnTo>
                      <a:pt x="140" y="323"/>
                    </a:lnTo>
                    <a:lnTo>
                      <a:pt x="144" y="320"/>
                    </a:lnTo>
                    <a:lnTo>
                      <a:pt x="148" y="320"/>
                    </a:lnTo>
                    <a:lnTo>
                      <a:pt x="155" y="316"/>
                    </a:lnTo>
                    <a:lnTo>
                      <a:pt x="159" y="312"/>
                    </a:lnTo>
                    <a:lnTo>
                      <a:pt x="163" y="308"/>
                    </a:lnTo>
                    <a:lnTo>
                      <a:pt x="171" y="304"/>
                    </a:lnTo>
                    <a:lnTo>
                      <a:pt x="178" y="301"/>
                    </a:lnTo>
                    <a:lnTo>
                      <a:pt x="182" y="293"/>
                    </a:lnTo>
                    <a:lnTo>
                      <a:pt x="190" y="285"/>
                    </a:lnTo>
                    <a:lnTo>
                      <a:pt x="193" y="278"/>
                    </a:lnTo>
                    <a:lnTo>
                      <a:pt x="201" y="270"/>
                    </a:lnTo>
                    <a:lnTo>
                      <a:pt x="205" y="263"/>
                    </a:lnTo>
                    <a:lnTo>
                      <a:pt x="212" y="259"/>
                    </a:lnTo>
                    <a:lnTo>
                      <a:pt x="216" y="255"/>
                    </a:lnTo>
                    <a:lnTo>
                      <a:pt x="224" y="251"/>
                    </a:lnTo>
                    <a:lnTo>
                      <a:pt x="228" y="247"/>
                    </a:lnTo>
                    <a:lnTo>
                      <a:pt x="231" y="244"/>
                    </a:lnTo>
                    <a:lnTo>
                      <a:pt x="239" y="240"/>
                    </a:lnTo>
                    <a:lnTo>
                      <a:pt x="243" y="240"/>
                    </a:lnTo>
                    <a:lnTo>
                      <a:pt x="247" y="236"/>
                    </a:lnTo>
                    <a:lnTo>
                      <a:pt x="254" y="236"/>
                    </a:lnTo>
                    <a:lnTo>
                      <a:pt x="258" y="232"/>
                    </a:lnTo>
                    <a:lnTo>
                      <a:pt x="266" y="232"/>
                    </a:lnTo>
                    <a:lnTo>
                      <a:pt x="269" y="232"/>
                    </a:lnTo>
                    <a:lnTo>
                      <a:pt x="277" y="232"/>
                    </a:lnTo>
                    <a:lnTo>
                      <a:pt x="281" y="228"/>
                    </a:lnTo>
                    <a:lnTo>
                      <a:pt x="288" y="228"/>
                    </a:lnTo>
                    <a:lnTo>
                      <a:pt x="292" y="228"/>
                    </a:lnTo>
                    <a:lnTo>
                      <a:pt x="300" y="225"/>
                    </a:lnTo>
                    <a:lnTo>
                      <a:pt x="304" y="225"/>
                    </a:lnTo>
                    <a:lnTo>
                      <a:pt x="307" y="221"/>
                    </a:lnTo>
                    <a:lnTo>
                      <a:pt x="315" y="221"/>
                    </a:lnTo>
                    <a:lnTo>
                      <a:pt x="319" y="217"/>
                    </a:lnTo>
                    <a:lnTo>
                      <a:pt x="323" y="217"/>
                    </a:lnTo>
                    <a:lnTo>
                      <a:pt x="330" y="213"/>
                    </a:lnTo>
                    <a:lnTo>
                      <a:pt x="334" y="213"/>
                    </a:lnTo>
                    <a:lnTo>
                      <a:pt x="338" y="209"/>
                    </a:lnTo>
                    <a:lnTo>
                      <a:pt x="345" y="206"/>
                    </a:lnTo>
                    <a:lnTo>
                      <a:pt x="349" y="206"/>
                    </a:lnTo>
                    <a:lnTo>
                      <a:pt x="353" y="202"/>
                    </a:lnTo>
                    <a:lnTo>
                      <a:pt x="357" y="198"/>
                    </a:lnTo>
                    <a:lnTo>
                      <a:pt x="364" y="194"/>
                    </a:lnTo>
                    <a:lnTo>
                      <a:pt x="368" y="194"/>
                    </a:lnTo>
                    <a:lnTo>
                      <a:pt x="376" y="190"/>
                    </a:lnTo>
                    <a:lnTo>
                      <a:pt x="383" y="187"/>
                    </a:lnTo>
                    <a:lnTo>
                      <a:pt x="391" y="183"/>
                    </a:lnTo>
                    <a:lnTo>
                      <a:pt x="399" y="183"/>
                    </a:lnTo>
                    <a:lnTo>
                      <a:pt x="406" y="179"/>
                    </a:lnTo>
                    <a:lnTo>
                      <a:pt x="414" y="175"/>
                    </a:lnTo>
                    <a:lnTo>
                      <a:pt x="421" y="175"/>
                    </a:lnTo>
                    <a:lnTo>
                      <a:pt x="429" y="171"/>
                    </a:lnTo>
                    <a:lnTo>
                      <a:pt x="433" y="171"/>
                    </a:lnTo>
                    <a:lnTo>
                      <a:pt x="440" y="171"/>
                    </a:lnTo>
                    <a:lnTo>
                      <a:pt x="444" y="168"/>
                    </a:lnTo>
                    <a:lnTo>
                      <a:pt x="448" y="168"/>
                    </a:lnTo>
                    <a:lnTo>
                      <a:pt x="452" y="168"/>
                    </a:lnTo>
                    <a:close/>
                  </a:path>
                </a:pathLst>
              </a:custGeom>
              <a:solidFill>
                <a:srgbClr val="929292"/>
              </a:solidFill>
              <a:ln w="9525">
                <a:noFill/>
                <a:round/>
                <a:headEnd/>
                <a:tailEnd/>
              </a:ln>
            </p:spPr>
            <p:txBody>
              <a:bodyPr/>
              <a:lstStyle/>
              <a:p>
                <a:endParaRPr lang="fr-FR"/>
              </a:p>
            </p:txBody>
          </p:sp>
          <p:sp>
            <p:nvSpPr>
              <p:cNvPr id="58" name="Freeform 37"/>
              <p:cNvSpPr>
                <a:spLocks/>
              </p:cNvSpPr>
              <p:nvPr/>
            </p:nvSpPr>
            <p:spPr bwMode="auto">
              <a:xfrm>
                <a:off x="159" y="2443"/>
                <a:ext cx="1865" cy="1376"/>
              </a:xfrm>
              <a:custGeom>
                <a:avLst/>
                <a:gdLst>
                  <a:gd name="T0" fmla="*/ 2030111 w 1026"/>
                  <a:gd name="T1" fmla="*/ 25501 h 757"/>
                  <a:gd name="T2" fmla="*/ 2111740 w 1026"/>
                  <a:gd name="T3" fmla="*/ 144413 h 757"/>
                  <a:gd name="T4" fmla="*/ 2164092 w 1026"/>
                  <a:gd name="T5" fmla="*/ 205593 h 757"/>
                  <a:gd name="T6" fmla="*/ 2282302 w 1026"/>
                  <a:gd name="T7" fmla="*/ 251377 h 757"/>
                  <a:gd name="T8" fmla="*/ 2372407 w 1026"/>
                  <a:gd name="T9" fmla="*/ 323998 h 757"/>
                  <a:gd name="T10" fmla="*/ 2372407 w 1026"/>
                  <a:gd name="T11" fmla="*/ 433116 h 757"/>
                  <a:gd name="T12" fmla="*/ 2398063 w 1026"/>
                  <a:gd name="T13" fmla="*/ 529602 h 757"/>
                  <a:gd name="T14" fmla="*/ 2426779 w 1026"/>
                  <a:gd name="T15" fmla="*/ 593332 h 757"/>
                  <a:gd name="T16" fmla="*/ 2417703 w 1026"/>
                  <a:gd name="T17" fmla="*/ 674169 h 757"/>
                  <a:gd name="T18" fmla="*/ 2417703 w 1026"/>
                  <a:gd name="T19" fmla="*/ 772999 h 757"/>
                  <a:gd name="T20" fmla="*/ 2372407 w 1026"/>
                  <a:gd name="T21" fmla="*/ 818158 h 757"/>
                  <a:gd name="T22" fmla="*/ 2317468 w 1026"/>
                  <a:gd name="T23" fmla="*/ 873422 h 757"/>
                  <a:gd name="T24" fmla="*/ 2253427 w 1026"/>
                  <a:gd name="T25" fmla="*/ 927775 h 757"/>
                  <a:gd name="T26" fmla="*/ 2157778 w 1026"/>
                  <a:gd name="T27" fmla="*/ 962658 h 757"/>
                  <a:gd name="T28" fmla="*/ 2111740 w 1026"/>
                  <a:gd name="T29" fmla="*/ 1017010 h 757"/>
                  <a:gd name="T30" fmla="*/ 2057380 w 1026"/>
                  <a:gd name="T31" fmla="*/ 1107115 h 757"/>
                  <a:gd name="T32" fmla="*/ 1958566 w 1026"/>
                  <a:gd name="T33" fmla="*/ 1159535 h 757"/>
                  <a:gd name="T34" fmla="*/ 1868210 w 1026"/>
                  <a:gd name="T35" fmla="*/ 1167813 h 757"/>
                  <a:gd name="T36" fmla="*/ 1752643 w 1026"/>
                  <a:gd name="T37" fmla="*/ 1167813 h 757"/>
                  <a:gd name="T38" fmla="*/ 1680014 w 1026"/>
                  <a:gd name="T39" fmla="*/ 1212460 h 757"/>
                  <a:gd name="T40" fmla="*/ 1624925 w 1026"/>
                  <a:gd name="T41" fmla="*/ 1241096 h 757"/>
                  <a:gd name="T42" fmla="*/ 1006018 w 1026"/>
                  <a:gd name="T43" fmla="*/ 1472983 h 757"/>
                  <a:gd name="T44" fmla="*/ 465812 w 1026"/>
                  <a:gd name="T45" fmla="*/ 1654923 h 757"/>
                  <a:gd name="T46" fmla="*/ 321371 w 1026"/>
                  <a:gd name="T47" fmla="*/ 1706945 h 757"/>
                  <a:gd name="T48" fmla="*/ 161026 w 1026"/>
                  <a:gd name="T49" fmla="*/ 1780695 h 757"/>
                  <a:gd name="T50" fmla="*/ 17327 w 1026"/>
                  <a:gd name="T51" fmla="*/ 1780695 h 757"/>
                  <a:gd name="T52" fmla="*/ 6311 w 1026"/>
                  <a:gd name="T53" fmla="*/ 1735512 h 757"/>
                  <a:gd name="T54" fmla="*/ 45789 w 1026"/>
                  <a:gd name="T55" fmla="*/ 1680567 h 757"/>
                  <a:gd name="T56" fmla="*/ 52444 w 1026"/>
                  <a:gd name="T57" fmla="*/ 1636844 h 757"/>
                  <a:gd name="T58" fmla="*/ 35021 w 1026"/>
                  <a:gd name="T59" fmla="*/ 1546644 h 757"/>
                  <a:gd name="T60" fmla="*/ 45789 w 1026"/>
                  <a:gd name="T61" fmla="*/ 1446654 h 757"/>
                  <a:gd name="T62" fmla="*/ 80771 w 1026"/>
                  <a:gd name="T63" fmla="*/ 1376211 h 757"/>
                  <a:gd name="T64" fmla="*/ 115715 w 1026"/>
                  <a:gd name="T65" fmla="*/ 1321853 h 757"/>
                  <a:gd name="T66" fmla="*/ 135422 w 1026"/>
                  <a:gd name="T67" fmla="*/ 1241096 h 757"/>
                  <a:gd name="T68" fmla="*/ 125244 w 1026"/>
                  <a:gd name="T69" fmla="*/ 1151794 h 757"/>
                  <a:gd name="T70" fmla="*/ 179611 w 1026"/>
                  <a:gd name="T71" fmla="*/ 1087805 h 757"/>
                  <a:gd name="T72" fmla="*/ 260666 w 1026"/>
                  <a:gd name="T73" fmla="*/ 1032882 h 757"/>
                  <a:gd name="T74" fmla="*/ 304469 w 1026"/>
                  <a:gd name="T75" fmla="*/ 943385 h 757"/>
                  <a:gd name="T76" fmla="*/ 314983 w 1026"/>
                  <a:gd name="T77" fmla="*/ 898953 h 757"/>
                  <a:gd name="T78" fmla="*/ 340528 w 1026"/>
                  <a:gd name="T79" fmla="*/ 763547 h 757"/>
                  <a:gd name="T80" fmla="*/ 421853 w 1026"/>
                  <a:gd name="T81" fmla="*/ 702902 h 757"/>
                  <a:gd name="T82" fmla="*/ 520190 w 1026"/>
                  <a:gd name="T83" fmla="*/ 593332 h 757"/>
                  <a:gd name="T84" fmla="*/ 601415 w 1026"/>
                  <a:gd name="T85" fmla="*/ 548904 h 757"/>
                  <a:gd name="T86" fmla="*/ 700267 w 1026"/>
                  <a:gd name="T87" fmla="*/ 529602 h 757"/>
                  <a:gd name="T88" fmla="*/ 781084 w 1026"/>
                  <a:gd name="T89" fmla="*/ 494555 h 757"/>
                  <a:gd name="T90" fmla="*/ 861286 w 1026"/>
                  <a:gd name="T91" fmla="*/ 448774 h 757"/>
                  <a:gd name="T92" fmla="*/ 979985 w 1026"/>
                  <a:gd name="T93" fmla="*/ 413798 h 757"/>
                  <a:gd name="T94" fmla="*/ 1069614 w 1026"/>
                  <a:gd name="T95" fmla="*/ 387816 h 757"/>
                  <a:gd name="T96" fmla="*/ 1148769 w 1026"/>
                  <a:gd name="T97" fmla="*/ 297710 h 757"/>
                  <a:gd name="T98" fmla="*/ 1214198 w 1026"/>
                  <a:gd name="T99" fmla="*/ 153152 h 757"/>
                  <a:gd name="T100" fmla="*/ 1330061 w 1026"/>
                  <a:gd name="T101" fmla="*/ 89496 h 757"/>
                  <a:gd name="T102" fmla="*/ 1409607 w 1026"/>
                  <a:gd name="T103" fmla="*/ 71734 h 757"/>
                  <a:gd name="T104" fmla="*/ 1463901 w 1026"/>
                  <a:gd name="T105" fmla="*/ 80760 h 757"/>
                  <a:gd name="T106" fmla="*/ 1509934 w 1026"/>
                  <a:gd name="T107" fmla="*/ 63656 h 757"/>
                  <a:gd name="T108" fmla="*/ 1535422 w 1026"/>
                  <a:gd name="T109" fmla="*/ 45777 h 757"/>
                  <a:gd name="T110" fmla="*/ 1589949 w 1026"/>
                  <a:gd name="T111" fmla="*/ 0 h 757"/>
                  <a:gd name="T112" fmla="*/ 1663096 w 1026"/>
                  <a:gd name="T113" fmla="*/ 19266 h 757"/>
                  <a:gd name="T114" fmla="*/ 1759783 w 1026"/>
                  <a:gd name="T115" fmla="*/ 45777 h 757"/>
                  <a:gd name="T116" fmla="*/ 1814137 w 1026"/>
                  <a:gd name="T117" fmla="*/ 25501 h 7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6"/>
                  <a:gd name="T178" fmla="*/ 0 h 757"/>
                  <a:gd name="T179" fmla="*/ 1026 w 1026"/>
                  <a:gd name="T180" fmla="*/ 757 h 7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6" h="757">
                    <a:moveTo>
                      <a:pt x="771" y="8"/>
                    </a:moveTo>
                    <a:lnTo>
                      <a:pt x="790" y="4"/>
                    </a:lnTo>
                    <a:lnTo>
                      <a:pt x="805" y="0"/>
                    </a:lnTo>
                    <a:lnTo>
                      <a:pt x="820" y="0"/>
                    </a:lnTo>
                    <a:lnTo>
                      <a:pt x="836" y="4"/>
                    </a:lnTo>
                    <a:lnTo>
                      <a:pt x="847" y="8"/>
                    </a:lnTo>
                    <a:lnTo>
                      <a:pt x="858" y="11"/>
                    </a:lnTo>
                    <a:lnTo>
                      <a:pt x="866" y="19"/>
                    </a:lnTo>
                    <a:lnTo>
                      <a:pt x="874" y="27"/>
                    </a:lnTo>
                    <a:lnTo>
                      <a:pt x="877" y="34"/>
                    </a:lnTo>
                    <a:lnTo>
                      <a:pt x="885" y="42"/>
                    </a:lnTo>
                    <a:lnTo>
                      <a:pt x="889" y="49"/>
                    </a:lnTo>
                    <a:lnTo>
                      <a:pt x="893" y="53"/>
                    </a:lnTo>
                    <a:lnTo>
                      <a:pt x="893" y="61"/>
                    </a:lnTo>
                    <a:lnTo>
                      <a:pt x="896" y="65"/>
                    </a:lnTo>
                    <a:lnTo>
                      <a:pt x="896" y="68"/>
                    </a:lnTo>
                    <a:lnTo>
                      <a:pt x="900" y="76"/>
                    </a:lnTo>
                    <a:lnTo>
                      <a:pt x="904" y="80"/>
                    </a:lnTo>
                    <a:lnTo>
                      <a:pt x="912" y="84"/>
                    </a:lnTo>
                    <a:lnTo>
                      <a:pt x="915" y="87"/>
                    </a:lnTo>
                    <a:lnTo>
                      <a:pt x="923" y="91"/>
                    </a:lnTo>
                    <a:lnTo>
                      <a:pt x="931" y="95"/>
                    </a:lnTo>
                    <a:lnTo>
                      <a:pt x="938" y="99"/>
                    </a:lnTo>
                    <a:lnTo>
                      <a:pt x="946" y="99"/>
                    </a:lnTo>
                    <a:lnTo>
                      <a:pt x="953" y="103"/>
                    </a:lnTo>
                    <a:lnTo>
                      <a:pt x="961" y="103"/>
                    </a:lnTo>
                    <a:lnTo>
                      <a:pt x="965" y="106"/>
                    </a:lnTo>
                    <a:lnTo>
                      <a:pt x="972" y="110"/>
                    </a:lnTo>
                    <a:lnTo>
                      <a:pt x="980" y="110"/>
                    </a:lnTo>
                    <a:lnTo>
                      <a:pt x="988" y="118"/>
                    </a:lnTo>
                    <a:lnTo>
                      <a:pt x="991" y="122"/>
                    </a:lnTo>
                    <a:lnTo>
                      <a:pt x="995" y="126"/>
                    </a:lnTo>
                    <a:lnTo>
                      <a:pt x="999" y="133"/>
                    </a:lnTo>
                    <a:lnTo>
                      <a:pt x="1003" y="137"/>
                    </a:lnTo>
                    <a:lnTo>
                      <a:pt x="1003" y="145"/>
                    </a:lnTo>
                    <a:lnTo>
                      <a:pt x="1003" y="148"/>
                    </a:lnTo>
                    <a:lnTo>
                      <a:pt x="1003" y="156"/>
                    </a:lnTo>
                    <a:lnTo>
                      <a:pt x="1003" y="164"/>
                    </a:lnTo>
                    <a:lnTo>
                      <a:pt x="1003" y="171"/>
                    </a:lnTo>
                    <a:lnTo>
                      <a:pt x="1003" y="179"/>
                    </a:lnTo>
                    <a:lnTo>
                      <a:pt x="1003" y="183"/>
                    </a:lnTo>
                    <a:lnTo>
                      <a:pt x="1003" y="190"/>
                    </a:lnTo>
                    <a:lnTo>
                      <a:pt x="1003" y="198"/>
                    </a:lnTo>
                    <a:lnTo>
                      <a:pt x="1003" y="202"/>
                    </a:lnTo>
                    <a:lnTo>
                      <a:pt x="1007" y="209"/>
                    </a:lnTo>
                    <a:lnTo>
                      <a:pt x="1007" y="213"/>
                    </a:lnTo>
                    <a:lnTo>
                      <a:pt x="1010" y="221"/>
                    </a:lnTo>
                    <a:lnTo>
                      <a:pt x="1014" y="224"/>
                    </a:lnTo>
                    <a:lnTo>
                      <a:pt x="1018" y="228"/>
                    </a:lnTo>
                    <a:lnTo>
                      <a:pt x="1022" y="232"/>
                    </a:lnTo>
                    <a:lnTo>
                      <a:pt x="1026" y="236"/>
                    </a:lnTo>
                    <a:lnTo>
                      <a:pt x="1026" y="240"/>
                    </a:lnTo>
                    <a:lnTo>
                      <a:pt x="1026" y="243"/>
                    </a:lnTo>
                    <a:lnTo>
                      <a:pt x="1026" y="247"/>
                    </a:lnTo>
                    <a:lnTo>
                      <a:pt x="1026" y="251"/>
                    </a:lnTo>
                    <a:lnTo>
                      <a:pt x="1026" y="255"/>
                    </a:lnTo>
                    <a:lnTo>
                      <a:pt x="1026" y="259"/>
                    </a:lnTo>
                    <a:lnTo>
                      <a:pt x="1026" y="262"/>
                    </a:lnTo>
                    <a:lnTo>
                      <a:pt x="1022" y="270"/>
                    </a:lnTo>
                    <a:lnTo>
                      <a:pt x="1022" y="274"/>
                    </a:lnTo>
                    <a:lnTo>
                      <a:pt x="1022" y="281"/>
                    </a:lnTo>
                    <a:lnTo>
                      <a:pt x="1022" y="285"/>
                    </a:lnTo>
                    <a:lnTo>
                      <a:pt x="1022" y="293"/>
                    </a:lnTo>
                    <a:lnTo>
                      <a:pt x="1026" y="300"/>
                    </a:lnTo>
                    <a:lnTo>
                      <a:pt x="1026" y="308"/>
                    </a:lnTo>
                    <a:lnTo>
                      <a:pt x="1026" y="316"/>
                    </a:lnTo>
                    <a:lnTo>
                      <a:pt x="1026" y="319"/>
                    </a:lnTo>
                    <a:lnTo>
                      <a:pt x="1026" y="323"/>
                    </a:lnTo>
                    <a:lnTo>
                      <a:pt x="1022" y="327"/>
                    </a:lnTo>
                    <a:lnTo>
                      <a:pt x="1022" y="331"/>
                    </a:lnTo>
                    <a:lnTo>
                      <a:pt x="1018" y="335"/>
                    </a:lnTo>
                    <a:lnTo>
                      <a:pt x="1014" y="338"/>
                    </a:lnTo>
                    <a:lnTo>
                      <a:pt x="1010" y="338"/>
                    </a:lnTo>
                    <a:lnTo>
                      <a:pt x="1010" y="342"/>
                    </a:lnTo>
                    <a:lnTo>
                      <a:pt x="1007" y="346"/>
                    </a:lnTo>
                    <a:lnTo>
                      <a:pt x="1003" y="346"/>
                    </a:lnTo>
                    <a:lnTo>
                      <a:pt x="999" y="350"/>
                    </a:lnTo>
                    <a:lnTo>
                      <a:pt x="995" y="350"/>
                    </a:lnTo>
                    <a:lnTo>
                      <a:pt x="991" y="354"/>
                    </a:lnTo>
                    <a:lnTo>
                      <a:pt x="988" y="357"/>
                    </a:lnTo>
                    <a:lnTo>
                      <a:pt x="988" y="361"/>
                    </a:lnTo>
                    <a:lnTo>
                      <a:pt x="984" y="365"/>
                    </a:lnTo>
                    <a:lnTo>
                      <a:pt x="980" y="369"/>
                    </a:lnTo>
                    <a:lnTo>
                      <a:pt x="976" y="369"/>
                    </a:lnTo>
                    <a:lnTo>
                      <a:pt x="976" y="373"/>
                    </a:lnTo>
                    <a:lnTo>
                      <a:pt x="972" y="376"/>
                    </a:lnTo>
                    <a:lnTo>
                      <a:pt x="969" y="380"/>
                    </a:lnTo>
                    <a:lnTo>
                      <a:pt x="965" y="384"/>
                    </a:lnTo>
                    <a:lnTo>
                      <a:pt x="961" y="388"/>
                    </a:lnTo>
                    <a:lnTo>
                      <a:pt x="953" y="392"/>
                    </a:lnTo>
                    <a:lnTo>
                      <a:pt x="950" y="395"/>
                    </a:lnTo>
                    <a:lnTo>
                      <a:pt x="946" y="395"/>
                    </a:lnTo>
                    <a:lnTo>
                      <a:pt x="938" y="399"/>
                    </a:lnTo>
                    <a:lnTo>
                      <a:pt x="934" y="403"/>
                    </a:lnTo>
                    <a:lnTo>
                      <a:pt x="927" y="403"/>
                    </a:lnTo>
                    <a:lnTo>
                      <a:pt x="919" y="407"/>
                    </a:lnTo>
                    <a:lnTo>
                      <a:pt x="912" y="407"/>
                    </a:lnTo>
                    <a:lnTo>
                      <a:pt x="908" y="411"/>
                    </a:lnTo>
                    <a:lnTo>
                      <a:pt x="904" y="411"/>
                    </a:lnTo>
                    <a:lnTo>
                      <a:pt x="900" y="414"/>
                    </a:lnTo>
                    <a:lnTo>
                      <a:pt x="896" y="418"/>
                    </a:lnTo>
                    <a:lnTo>
                      <a:pt x="893" y="422"/>
                    </a:lnTo>
                    <a:lnTo>
                      <a:pt x="893" y="426"/>
                    </a:lnTo>
                    <a:lnTo>
                      <a:pt x="893" y="430"/>
                    </a:lnTo>
                    <a:lnTo>
                      <a:pt x="889" y="433"/>
                    </a:lnTo>
                    <a:lnTo>
                      <a:pt x="889" y="441"/>
                    </a:lnTo>
                    <a:lnTo>
                      <a:pt x="885" y="445"/>
                    </a:lnTo>
                    <a:lnTo>
                      <a:pt x="885" y="449"/>
                    </a:lnTo>
                    <a:lnTo>
                      <a:pt x="881" y="456"/>
                    </a:lnTo>
                    <a:lnTo>
                      <a:pt x="877" y="460"/>
                    </a:lnTo>
                    <a:lnTo>
                      <a:pt x="870" y="468"/>
                    </a:lnTo>
                    <a:lnTo>
                      <a:pt x="866" y="471"/>
                    </a:lnTo>
                    <a:lnTo>
                      <a:pt x="858" y="475"/>
                    </a:lnTo>
                    <a:lnTo>
                      <a:pt x="851" y="479"/>
                    </a:lnTo>
                    <a:lnTo>
                      <a:pt x="847" y="483"/>
                    </a:lnTo>
                    <a:lnTo>
                      <a:pt x="839" y="487"/>
                    </a:lnTo>
                    <a:lnTo>
                      <a:pt x="836" y="490"/>
                    </a:lnTo>
                    <a:lnTo>
                      <a:pt x="828" y="490"/>
                    </a:lnTo>
                    <a:lnTo>
                      <a:pt x="824" y="490"/>
                    </a:lnTo>
                    <a:lnTo>
                      <a:pt x="820" y="494"/>
                    </a:lnTo>
                    <a:lnTo>
                      <a:pt x="817" y="494"/>
                    </a:lnTo>
                    <a:lnTo>
                      <a:pt x="809" y="494"/>
                    </a:lnTo>
                    <a:lnTo>
                      <a:pt x="805" y="494"/>
                    </a:lnTo>
                    <a:lnTo>
                      <a:pt x="798" y="494"/>
                    </a:lnTo>
                    <a:lnTo>
                      <a:pt x="790" y="494"/>
                    </a:lnTo>
                    <a:lnTo>
                      <a:pt x="786" y="490"/>
                    </a:lnTo>
                    <a:lnTo>
                      <a:pt x="779" y="490"/>
                    </a:lnTo>
                    <a:lnTo>
                      <a:pt x="767" y="490"/>
                    </a:lnTo>
                    <a:lnTo>
                      <a:pt x="760" y="490"/>
                    </a:lnTo>
                    <a:lnTo>
                      <a:pt x="752" y="490"/>
                    </a:lnTo>
                    <a:lnTo>
                      <a:pt x="744" y="490"/>
                    </a:lnTo>
                    <a:lnTo>
                      <a:pt x="741" y="494"/>
                    </a:lnTo>
                    <a:lnTo>
                      <a:pt x="733" y="494"/>
                    </a:lnTo>
                    <a:lnTo>
                      <a:pt x="729" y="498"/>
                    </a:lnTo>
                    <a:lnTo>
                      <a:pt x="725" y="502"/>
                    </a:lnTo>
                    <a:lnTo>
                      <a:pt x="722" y="502"/>
                    </a:lnTo>
                    <a:lnTo>
                      <a:pt x="718" y="506"/>
                    </a:lnTo>
                    <a:lnTo>
                      <a:pt x="714" y="509"/>
                    </a:lnTo>
                    <a:lnTo>
                      <a:pt x="710" y="513"/>
                    </a:lnTo>
                    <a:lnTo>
                      <a:pt x="706" y="517"/>
                    </a:lnTo>
                    <a:lnTo>
                      <a:pt x="703" y="521"/>
                    </a:lnTo>
                    <a:lnTo>
                      <a:pt x="687" y="525"/>
                    </a:lnTo>
                    <a:lnTo>
                      <a:pt x="665" y="536"/>
                    </a:lnTo>
                    <a:lnTo>
                      <a:pt x="634" y="547"/>
                    </a:lnTo>
                    <a:lnTo>
                      <a:pt x="596" y="559"/>
                    </a:lnTo>
                    <a:lnTo>
                      <a:pt x="558" y="574"/>
                    </a:lnTo>
                    <a:lnTo>
                      <a:pt x="513" y="593"/>
                    </a:lnTo>
                    <a:lnTo>
                      <a:pt x="471" y="608"/>
                    </a:lnTo>
                    <a:lnTo>
                      <a:pt x="425" y="623"/>
                    </a:lnTo>
                    <a:lnTo>
                      <a:pt x="380" y="643"/>
                    </a:lnTo>
                    <a:lnTo>
                      <a:pt x="334" y="658"/>
                    </a:lnTo>
                    <a:lnTo>
                      <a:pt x="296" y="669"/>
                    </a:lnTo>
                    <a:lnTo>
                      <a:pt x="262" y="681"/>
                    </a:lnTo>
                    <a:lnTo>
                      <a:pt x="231" y="692"/>
                    </a:lnTo>
                    <a:lnTo>
                      <a:pt x="212" y="696"/>
                    </a:lnTo>
                    <a:lnTo>
                      <a:pt x="197" y="700"/>
                    </a:lnTo>
                    <a:lnTo>
                      <a:pt x="190" y="700"/>
                    </a:lnTo>
                    <a:lnTo>
                      <a:pt x="182" y="703"/>
                    </a:lnTo>
                    <a:lnTo>
                      <a:pt x="171" y="703"/>
                    </a:lnTo>
                    <a:lnTo>
                      <a:pt x="163" y="707"/>
                    </a:lnTo>
                    <a:lnTo>
                      <a:pt x="155" y="711"/>
                    </a:lnTo>
                    <a:lnTo>
                      <a:pt x="144" y="719"/>
                    </a:lnTo>
                    <a:lnTo>
                      <a:pt x="136" y="722"/>
                    </a:lnTo>
                    <a:lnTo>
                      <a:pt x="129" y="726"/>
                    </a:lnTo>
                    <a:lnTo>
                      <a:pt x="117" y="734"/>
                    </a:lnTo>
                    <a:lnTo>
                      <a:pt x="110" y="738"/>
                    </a:lnTo>
                    <a:lnTo>
                      <a:pt x="98" y="741"/>
                    </a:lnTo>
                    <a:lnTo>
                      <a:pt x="87" y="745"/>
                    </a:lnTo>
                    <a:lnTo>
                      <a:pt x="79" y="749"/>
                    </a:lnTo>
                    <a:lnTo>
                      <a:pt x="68" y="753"/>
                    </a:lnTo>
                    <a:lnTo>
                      <a:pt x="57" y="757"/>
                    </a:lnTo>
                    <a:lnTo>
                      <a:pt x="45" y="757"/>
                    </a:lnTo>
                    <a:lnTo>
                      <a:pt x="34" y="757"/>
                    </a:lnTo>
                    <a:lnTo>
                      <a:pt x="26" y="757"/>
                    </a:lnTo>
                    <a:lnTo>
                      <a:pt x="19" y="757"/>
                    </a:lnTo>
                    <a:lnTo>
                      <a:pt x="11" y="753"/>
                    </a:lnTo>
                    <a:lnTo>
                      <a:pt x="7" y="753"/>
                    </a:lnTo>
                    <a:lnTo>
                      <a:pt x="3" y="749"/>
                    </a:lnTo>
                    <a:lnTo>
                      <a:pt x="0" y="745"/>
                    </a:lnTo>
                    <a:lnTo>
                      <a:pt x="0" y="741"/>
                    </a:lnTo>
                    <a:lnTo>
                      <a:pt x="0" y="738"/>
                    </a:lnTo>
                    <a:lnTo>
                      <a:pt x="3" y="738"/>
                    </a:lnTo>
                    <a:lnTo>
                      <a:pt x="3" y="734"/>
                    </a:lnTo>
                    <a:lnTo>
                      <a:pt x="7" y="730"/>
                    </a:lnTo>
                    <a:lnTo>
                      <a:pt x="7" y="726"/>
                    </a:lnTo>
                    <a:lnTo>
                      <a:pt x="11" y="722"/>
                    </a:lnTo>
                    <a:lnTo>
                      <a:pt x="11" y="719"/>
                    </a:lnTo>
                    <a:lnTo>
                      <a:pt x="15" y="719"/>
                    </a:lnTo>
                    <a:lnTo>
                      <a:pt x="15" y="715"/>
                    </a:lnTo>
                    <a:lnTo>
                      <a:pt x="19" y="711"/>
                    </a:lnTo>
                    <a:lnTo>
                      <a:pt x="19" y="707"/>
                    </a:lnTo>
                    <a:lnTo>
                      <a:pt x="22" y="703"/>
                    </a:lnTo>
                    <a:lnTo>
                      <a:pt x="22" y="700"/>
                    </a:lnTo>
                    <a:lnTo>
                      <a:pt x="22" y="696"/>
                    </a:lnTo>
                    <a:lnTo>
                      <a:pt x="22" y="692"/>
                    </a:lnTo>
                    <a:lnTo>
                      <a:pt x="22" y="688"/>
                    </a:lnTo>
                    <a:lnTo>
                      <a:pt x="22" y="684"/>
                    </a:lnTo>
                    <a:lnTo>
                      <a:pt x="22" y="681"/>
                    </a:lnTo>
                    <a:lnTo>
                      <a:pt x="22" y="673"/>
                    </a:lnTo>
                    <a:lnTo>
                      <a:pt x="19" y="669"/>
                    </a:lnTo>
                    <a:lnTo>
                      <a:pt x="19" y="662"/>
                    </a:lnTo>
                    <a:lnTo>
                      <a:pt x="15" y="654"/>
                    </a:lnTo>
                    <a:lnTo>
                      <a:pt x="15" y="646"/>
                    </a:lnTo>
                    <a:lnTo>
                      <a:pt x="15" y="643"/>
                    </a:lnTo>
                    <a:lnTo>
                      <a:pt x="15" y="635"/>
                    </a:lnTo>
                    <a:lnTo>
                      <a:pt x="15" y="627"/>
                    </a:lnTo>
                    <a:lnTo>
                      <a:pt x="15" y="623"/>
                    </a:lnTo>
                    <a:lnTo>
                      <a:pt x="19" y="616"/>
                    </a:lnTo>
                    <a:lnTo>
                      <a:pt x="19" y="612"/>
                    </a:lnTo>
                    <a:lnTo>
                      <a:pt x="22" y="608"/>
                    </a:lnTo>
                    <a:lnTo>
                      <a:pt x="26" y="601"/>
                    </a:lnTo>
                    <a:lnTo>
                      <a:pt x="26" y="597"/>
                    </a:lnTo>
                    <a:lnTo>
                      <a:pt x="30" y="593"/>
                    </a:lnTo>
                    <a:lnTo>
                      <a:pt x="30" y="589"/>
                    </a:lnTo>
                    <a:lnTo>
                      <a:pt x="34" y="585"/>
                    </a:lnTo>
                    <a:lnTo>
                      <a:pt x="34" y="582"/>
                    </a:lnTo>
                    <a:lnTo>
                      <a:pt x="38" y="578"/>
                    </a:lnTo>
                    <a:lnTo>
                      <a:pt x="41" y="574"/>
                    </a:lnTo>
                    <a:lnTo>
                      <a:pt x="41" y="570"/>
                    </a:lnTo>
                    <a:lnTo>
                      <a:pt x="45" y="566"/>
                    </a:lnTo>
                    <a:lnTo>
                      <a:pt x="45" y="563"/>
                    </a:lnTo>
                    <a:lnTo>
                      <a:pt x="49" y="559"/>
                    </a:lnTo>
                    <a:lnTo>
                      <a:pt x="49" y="555"/>
                    </a:lnTo>
                    <a:lnTo>
                      <a:pt x="53" y="547"/>
                    </a:lnTo>
                    <a:lnTo>
                      <a:pt x="53" y="544"/>
                    </a:lnTo>
                    <a:lnTo>
                      <a:pt x="57" y="540"/>
                    </a:lnTo>
                    <a:lnTo>
                      <a:pt x="57" y="536"/>
                    </a:lnTo>
                    <a:lnTo>
                      <a:pt x="57" y="528"/>
                    </a:lnTo>
                    <a:lnTo>
                      <a:pt x="57" y="525"/>
                    </a:lnTo>
                    <a:lnTo>
                      <a:pt x="57" y="517"/>
                    </a:lnTo>
                    <a:lnTo>
                      <a:pt x="57" y="513"/>
                    </a:lnTo>
                    <a:lnTo>
                      <a:pt x="57" y="506"/>
                    </a:lnTo>
                    <a:lnTo>
                      <a:pt x="53" y="502"/>
                    </a:lnTo>
                    <a:lnTo>
                      <a:pt x="53" y="494"/>
                    </a:lnTo>
                    <a:lnTo>
                      <a:pt x="53" y="490"/>
                    </a:lnTo>
                    <a:lnTo>
                      <a:pt x="53" y="487"/>
                    </a:lnTo>
                    <a:lnTo>
                      <a:pt x="57" y="479"/>
                    </a:lnTo>
                    <a:lnTo>
                      <a:pt x="57" y="475"/>
                    </a:lnTo>
                    <a:lnTo>
                      <a:pt x="60" y="471"/>
                    </a:lnTo>
                    <a:lnTo>
                      <a:pt x="64" y="471"/>
                    </a:lnTo>
                    <a:lnTo>
                      <a:pt x="64" y="468"/>
                    </a:lnTo>
                    <a:lnTo>
                      <a:pt x="68" y="464"/>
                    </a:lnTo>
                    <a:lnTo>
                      <a:pt x="76" y="460"/>
                    </a:lnTo>
                    <a:lnTo>
                      <a:pt x="79" y="456"/>
                    </a:lnTo>
                    <a:lnTo>
                      <a:pt x="83" y="452"/>
                    </a:lnTo>
                    <a:lnTo>
                      <a:pt x="87" y="449"/>
                    </a:lnTo>
                    <a:lnTo>
                      <a:pt x="95" y="449"/>
                    </a:lnTo>
                    <a:lnTo>
                      <a:pt x="98" y="445"/>
                    </a:lnTo>
                    <a:lnTo>
                      <a:pt x="102" y="441"/>
                    </a:lnTo>
                    <a:lnTo>
                      <a:pt x="110" y="437"/>
                    </a:lnTo>
                    <a:lnTo>
                      <a:pt x="114" y="430"/>
                    </a:lnTo>
                    <a:lnTo>
                      <a:pt x="117" y="426"/>
                    </a:lnTo>
                    <a:lnTo>
                      <a:pt x="121" y="418"/>
                    </a:lnTo>
                    <a:lnTo>
                      <a:pt x="121" y="414"/>
                    </a:lnTo>
                    <a:lnTo>
                      <a:pt x="125" y="411"/>
                    </a:lnTo>
                    <a:lnTo>
                      <a:pt x="129" y="403"/>
                    </a:lnTo>
                    <a:lnTo>
                      <a:pt x="129" y="399"/>
                    </a:lnTo>
                    <a:lnTo>
                      <a:pt x="129" y="395"/>
                    </a:lnTo>
                    <a:lnTo>
                      <a:pt x="133" y="388"/>
                    </a:lnTo>
                    <a:lnTo>
                      <a:pt x="133" y="384"/>
                    </a:lnTo>
                    <a:lnTo>
                      <a:pt x="133" y="380"/>
                    </a:lnTo>
                    <a:lnTo>
                      <a:pt x="133" y="365"/>
                    </a:lnTo>
                    <a:lnTo>
                      <a:pt x="133" y="354"/>
                    </a:lnTo>
                    <a:lnTo>
                      <a:pt x="133" y="346"/>
                    </a:lnTo>
                    <a:lnTo>
                      <a:pt x="133" y="338"/>
                    </a:lnTo>
                    <a:lnTo>
                      <a:pt x="136" y="331"/>
                    </a:lnTo>
                    <a:lnTo>
                      <a:pt x="140" y="327"/>
                    </a:lnTo>
                    <a:lnTo>
                      <a:pt x="144" y="323"/>
                    </a:lnTo>
                    <a:lnTo>
                      <a:pt x="148" y="319"/>
                    </a:lnTo>
                    <a:lnTo>
                      <a:pt x="152" y="316"/>
                    </a:lnTo>
                    <a:lnTo>
                      <a:pt x="155" y="312"/>
                    </a:lnTo>
                    <a:lnTo>
                      <a:pt x="159" y="308"/>
                    </a:lnTo>
                    <a:lnTo>
                      <a:pt x="167" y="304"/>
                    </a:lnTo>
                    <a:lnTo>
                      <a:pt x="171" y="300"/>
                    </a:lnTo>
                    <a:lnTo>
                      <a:pt x="178" y="297"/>
                    </a:lnTo>
                    <a:lnTo>
                      <a:pt x="186" y="289"/>
                    </a:lnTo>
                    <a:lnTo>
                      <a:pt x="190" y="281"/>
                    </a:lnTo>
                    <a:lnTo>
                      <a:pt x="197" y="274"/>
                    </a:lnTo>
                    <a:lnTo>
                      <a:pt x="201" y="266"/>
                    </a:lnTo>
                    <a:lnTo>
                      <a:pt x="209" y="262"/>
                    </a:lnTo>
                    <a:lnTo>
                      <a:pt x="212" y="255"/>
                    </a:lnTo>
                    <a:lnTo>
                      <a:pt x="220" y="251"/>
                    </a:lnTo>
                    <a:lnTo>
                      <a:pt x="224" y="247"/>
                    </a:lnTo>
                    <a:lnTo>
                      <a:pt x="231" y="243"/>
                    </a:lnTo>
                    <a:lnTo>
                      <a:pt x="235" y="240"/>
                    </a:lnTo>
                    <a:lnTo>
                      <a:pt x="239" y="240"/>
                    </a:lnTo>
                    <a:lnTo>
                      <a:pt x="247" y="236"/>
                    </a:lnTo>
                    <a:lnTo>
                      <a:pt x="250" y="236"/>
                    </a:lnTo>
                    <a:lnTo>
                      <a:pt x="254" y="232"/>
                    </a:lnTo>
                    <a:lnTo>
                      <a:pt x="262" y="232"/>
                    </a:lnTo>
                    <a:lnTo>
                      <a:pt x="266" y="232"/>
                    </a:lnTo>
                    <a:lnTo>
                      <a:pt x="273" y="228"/>
                    </a:lnTo>
                    <a:lnTo>
                      <a:pt x="277" y="228"/>
                    </a:lnTo>
                    <a:lnTo>
                      <a:pt x="285" y="228"/>
                    </a:lnTo>
                    <a:lnTo>
                      <a:pt x="288" y="224"/>
                    </a:lnTo>
                    <a:lnTo>
                      <a:pt x="296" y="224"/>
                    </a:lnTo>
                    <a:lnTo>
                      <a:pt x="300" y="224"/>
                    </a:lnTo>
                    <a:lnTo>
                      <a:pt x="304" y="221"/>
                    </a:lnTo>
                    <a:lnTo>
                      <a:pt x="311" y="221"/>
                    </a:lnTo>
                    <a:lnTo>
                      <a:pt x="315" y="217"/>
                    </a:lnTo>
                    <a:lnTo>
                      <a:pt x="323" y="217"/>
                    </a:lnTo>
                    <a:lnTo>
                      <a:pt x="326" y="213"/>
                    </a:lnTo>
                    <a:lnTo>
                      <a:pt x="330" y="209"/>
                    </a:lnTo>
                    <a:lnTo>
                      <a:pt x="338" y="209"/>
                    </a:lnTo>
                    <a:lnTo>
                      <a:pt x="342" y="205"/>
                    </a:lnTo>
                    <a:lnTo>
                      <a:pt x="345" y="202"/>
                    </a:lnTo>
                    <a:lnTo>
                      <a:pt x="349" y="202"/>
                    </a:lnTo>
                    <a:lnTo>
                      <a:pt x="357" y="198"/>
                    </a:lnTo>
                    <a:lnTo>
                      <a:pt x="361" y="194"/>
                    </a:lnTo>
                    <a:lnTo>
                      <a:pt x="364" y="190"/>
                    </a:lnTo>
                    <a:lnTo>
                      <a:pt x="372" y="190"/>
                    </a:lnTo>
                    <a:lnTo>
                      <a:pt x="376" y="186"/>
                    </a:lnTo>
                    <a:lnTo>
                      <a:pt x="383" y="183"/>
                    </a:lnTo>
                    <a:lnTo>
                      <a:pt x="391" y="183"/>
                    </a:lnTo>
                    <a:lnTo>
                      <a:pt x="399" y="179"/>
                    </a:lnTo>
                    <a:lnTo>
                      <a:pt x="406" y="175"/>
                    </a:lnTo>
                    <a:lnTo>
                      <a:pt x="414" y="175"/>
                    </a:lnTo>
                    <a:lnTo>
                      <a:pt x="421" y="171"/>
                    </a:lnTo>
                    <a:lnTo>
                      <a:pt x="429" y="171"/>
                    </a:lnTo>
                    <a:lnTo>
                      <a:pt x="437" y="167"/>
                    </a:lnTo>
                    <a:lnTo>
                      <a:pt x="440" y="167"/>
                    </a:lnTo>
                    <a:lnTo>
                      <a:pt x="448" y="167"/>
                    </a:lnTo>
                    <a:lnTo>
                      <a:pt x="452" y="164"/>
                    </a:lnTo>
                    <a:lnTo>
                      <a:pt x="463" y="160"/>
                    </a:lnTo>
                    <a:lnTo>
                      <a:pt x="471" y="156"/>
                    </a:lnTo>
                    <a:lnTo>
                      <a:pt x="475" y="148"/>
                    </a:lnTo>
                    <a:lnTo>
                      <a:pt x="482" y="141"/>
                    </a:lnTo>
                    <a:lnTo>
                      <a:pt x="486" y="133"/>
                    </a:lnTo>
                    <a:lnTo>
                      <a:pt x="486" y="126"/>
                    </a:lnTo>
                    <a:lnTo>
                      <a:pt x="490" y="118"/>
                    </a:lnTo>
                    <a:lnTo>
                      <a:pt x="494" y="106"/>
                    </a:lnTo>
                    <a:lnTo>
                      <a:pt x="494" y="99"/>
                    </a:lnTo>
                    <a:lnTo>
                      <a:pt x="497" y="87"/>
                    </a:lnTo>
                    <a:lnTo>
                      <a:pt x="501" y="80"/>
                    </a:lnTo>
                    <a:lnTo>
                      <a:pt x="505" y="72"/>
                    </a:lnTo>
                    <a:lnTo>
                      <a:pt x="513" y="65"/>
                    </a:lnTo>
                    <a:lnTo>
                      <a:pt x="520" y="57"/>
                    </a:lnTo>
                    <a:lnTo>
                      <a:pt x="528" y="49"/>
                    </a:lnTo>
                    <a:lnTo>
                      <a:pt x="539" y="46"/>
                    </a:lnTo>
                    <a:lnTo>
                      <a:pt x="547" y="42"/>
                    </a:lnTo>
                    <a:lnTo>
                      <a:pt x="551" y="42"/>
                    </a:lnTo>
                    <a:lnTo>
                      <a:pt x="558" y="38"/>
                    </a:lnTo>
                    <a:lnTo>
                      <a:pt x="562" y="38"/>
                    </a:lnTo>
                    <a:lnTo>
                      <a:pt x="570" y="34"/>
                    </a:lnTo>
                    <a:lnTo>
                      <a:pt x="573" y="34"/>
                    </a:lnTo>
                    <a:lnTo>
                      <a:pt x="581" y="34"/>
                    </a:lnTo>
                    <a:lnTo>
                      <a:pt x="585" y="34"/>
                    </a:lnTo>
                    <a:lnTo>
                      <a:pt x="589" y="30"/>
                    </a:lnTo>
                    <a:lnTo>
                      <a:pt x="592" y="30"/>
                    </a:lnTo>
                    <a:lnTo>
                      <a:pt x="596" y="30"/>
                    </a:lnTo>
                    <a:lnTo>
                      <a:pt x="600" y="30"/>
                    </a:lnTo>
                    <a:lnTo>
                      <a:pt x="604" y="30"/>
                    </a:lnTo>
                    <a:lnTo>
                      <a:pt x="608" y="30"/>
                    </a:lnTo>
                    <a:lnTo>
                      <a:pt x="611" y="30"/>
                    </a:lnTo>
                    <a:lnTo>
                      <a:pt x="615" y="30"/>
                    </a:lnTo>
                    <a:lnTo>
                      <a:pt x="619" y="34"/>
                    </a:lnTo>
                    <a:lnTo>
                      <a:pt x="623" y="30"/>
                    </a:lnTo>
                    <a:lnTo>
                      <a:pt x="627" y="30"/>
                    </a:lnTo>
                    <a:lnTo>
                      <a:pt x="630" y="30"/>
                    </a:lnTo>
                    <a:lnTo>
                      <a:pt x="634" y="30"/>
                    </a:lnTo>
                    <a:lnTo>
                      <a:pt x="638" y="27"/>
                    </a:lnTo>
                    <a:lnTo>
                      <a:pt x="642" y="27"/>
                    </a:lnTo>
                    <a:lnTo>
                      <a:pt x="646" y="23"/>
                    </a:lnTo>
                    <a:lnTo>
                      <a:pt x="649" y="19"/>
                    </a:lnTo>
                    <a:lnTo>
                      <a:pt x="653" y="15"/>
                    </a:lnTo>
                    <a:lnTo>
                      <a:pt x="657" y="11"/>
                    </a:lnTo>
                    <a:lnTo>
                      <a:pt x="661" y="8"/>
                    </a:lnTo>
                    <a:lnTo>
                      <a:pt x="665" y="4"/>
                    </a:lnTo>
                    <a:lnTo>
                      <a:pt x="668" y="4"/>
                    </a:lnTo>
                    <a:lnTo>
                      <a:pt x="672" y="0"/>
                    </a:lnTo>
                    <a:lnTo>
                      <a:pt x="676" y="0"/>
                    </a:lnTo>
                    <a:lnTo>
                      <a:pt x="680" y="0"/>
                    </a:lnTo>
                    <a:lnTo>
                      <a:pt x="684" y="4"/>
                    </a:lnTo>
                    <a:lnTo>
                      <a:pt x="687" y="4"/>
                    </a:lnTo>
                    <a:lnTo>
                      <a:pt x="695" y="4"/>
                    </a:lnTo>
                    <a:lnTo>
                      <a:pt x="699" y="8"/>
                    </a:lnTo>
                    <a:lnTo>
                      <a:pt x="703" y="8"/>
                    </a:lnTo>
                    <a:lnTo>
                      <a:pt x="710" y="11"/>
                    </a:lnTo>
                    <a:lnTo>
                      <a:pt x="718" y="15"/>
                    </a:lnTo>
                    <a:lnTo>
                      <a:pt x="722" y="15"/>
                    </a:lnTo>
                    <a:lnTo>
                      <a:pt x="729" y="19"/>
                    </a:lnTo>
                    <a:lnTo>
                      <a:pt x="737" y="19"/>
                    </a:lnTo>
                    <a:lnTo>
                      <a:pt x="741" y="19"/>
                    </a:lnTo>
                    <a:lnTo>
                      <a:pt x="744" y="19"/>
                    </a:lnTo>
                    <a:lnTo>
                      <a:pt x="748" y="19"/>
                    </a:lnTo>
                    <a:lnTo>
                      <a:pt x="752" y="19"/>
                    </a:lnTo>
                    <a:lnTo>
                      <a:pt x="756" y="15"/>
                    </a:lnTo>
                    <a:lnTo>
                      <a:pt x="760" y="15"/>
                    </a:lnTo>
                    <a:lnTo>
                      <a:pt x="763" y="15"/>
                    </a:lnTo>
                    <a:lnTo>
                      <a:pt x="763" y="11"/>
                    </a:lnTo>
                    <a:lnTo>
                      <a:pt x="767" y="11"/>
                    </a:lnTo>
                    <a:lnTo>
                      <a:pt x="771" y="11"/>
                    </a:lnTo>
                    <a:lnTo>
                      <a:pt x="771" y="8"/>
                    </a:lnTo>
                    <a:close/>
                  </a:path>
                </a:pathLst>
              </a:custGeom>
              <a:solidFill>
                <a:srgbClr val="888888"/>
              </a:solidFill>
              <a:ln w="9525">
                <a:noFill/>
                <a:round/>
                <a:headEnd/>
                <a:tailEnd/>
              </a:ln>
            </p:spPr>
            <p:txBody>
              <a:bodyPr/>
              <a:lstStyle/>
              <a:p>
                <a:endParaRPr lang="fr-FR"/>
              </a:p>
            </p:txBody>
          </p:sp>
          <p:sp>
            <p:nvSpPr>
              <p:cNvPr id="59" name="Freeform 38"/>
              <p:cNvSpPr>
                <a:spLocks/>
              </p:cNvSpPr>
              <p:nvPr/>
            </p:nvSpPr>
            <p:spPr bwMode="auto">
              <a:xfrm>
                <a:off x="164" y="2450"/>
                <a:ext cx="1853" cy="1369"/>
              </a:xfrm>
              <a:custGeom>
                <a:avLst/>
                <a:gdLst>
                  <a:gd name="T0" fmla="*/ 2025555 w 1019"/>
                  <a:gd name="T1" fmla="*/ 25682 h 753"/>
                  <a:gd name="T2" fmla="*/ 2115374 w 1019"/>
                  <a:gd name="T3" fmla="*/ 144785 h 753"/>
                  <a:gd name="T4" fmla="*/ 2161146 w 1019"/>
                  <a:gd name="T5" fmla="*/ 205881 h 753"/>
                  <a:gd name="T6" fmla="*/ 2277727 w 1019"/>
                  <a:gd name="T7" fmla="*/ 251696 h 753"/>
                  <a:gd name="T8" fmla="*/ 2367538 w 1019"/>
                  <a:gd name="T9" fmla="*/ 325038 h 753"/>
                  <a:gd name="T10" fmla="*/ 2367538 w 1019"/>
                  <a:gd name="T11" fmla="*/ 431609 h 753"/>
                  <a:gd name="T12" fmla="*/ 2394111 w 1019"/>
                  <a:gd name="T13" fmla="*/ 521502 h 753"/>
                  <a:gd name="T14" fmla="*/ 2422737 w 1019"/>
                  <a:gd name="T15" fmla="*/ 585476 h 753"/>
                  <a:gd name="T16" fmla="*/ 2413816 w 1019"/>
                  <a:gd name="T17" fmla="*/ 666381 h 753"/>
                  <a:gd name="T18" fmla="*/ 2413816 w 1019"/>
                  <a:gd name="T19" fmla="*/ 765316 h 753"/>
                  <a:gd name="T20" fmla="*/ 2367538 w 1019"/>
                  <a:gd name="T21" fmla="*/ 811217 h 753"/>
                  <a:gd name="T22" fmla="*/ 2322711 w 1019"/>
                  <a:gd name="T23" fmla="*/ 855758 h 753"/>
                  <a:gd name="T24" fmla="*/ 2259317 w 1019"/>
                  <a:gd name="T25" fmla="*/ 919673 h 753"/>
                  <a:gd name="T26" fmla="*/ 2161146 w 1019"/>
                  <a:gd name="T27" fmla="*/ 955998 h 753"/>
                  <a:gd name="T28" fmla="*/ 2106627 w 1019"/>
                  <a:gd name="T29" fmla="*/ 1009368 h 753"/>
                  <a:gd name="T30" fmla="*/ 2061784 w 1019"/>
                  <a:gd name="T31" fmla="*/ 1090044 h 753"/>
                  <a:gd name="T32" fmla="*/ 1961371 w 1019"/>
                  <a:gd name="T33" fmla="*/ 1152805 h 753"/>
                  <a:gd name="T34" fmla="*/ 1870974 w 1019"/>
                  <a:gd name="T35" fmla="*/ 1152805 h 753"/>
                  <a:gd name="T36" fmla="*/ 1754140 w 1019"/>
                  <a:gd name="T37" fmla="*/ 1152805 h 753"/>
                  <a:gd name="T38" fmla="*/ 1681618 w 1019"/>
                  <a:gd name="T39" fmla="*/ 1196999 h 753"/>
                  <a:gd name="T40" fmla="*/ 1626101 w 1019"/>
                  <a:gd name="T41" fmla="*/ 1235125 h 753"/>
                  <a:gd name="T42" fmla="*/ 1003033 w 1019"/>
                  <a:gd name="T43" fmla="*/ 1466979 h 753"/>
                  <a:gd name="T44" fmla="*/ 461366 w 1019"/>
                  <a:gd name="T45" fmla="*/ 1649949 h 753"/>
                  <a:gd name="T46" fmla="*/ 316370 w 1019"/>
                  <a:gd name="T47" fmla="*/ 1701989 h 753"/>
                  <a:gd name="T48" fmla="*/ 154581 w 1019"/>
                  <a:gd name="T49" fmla="*/ 1776284 h 753"/>
                  <a:gd name="T50" fmla="*/ 9550 w 1019"/>
                  <a:gd name="T51" fmla="*/ 1776284 h 753"/>
                  <a:gd name="T52" fmla="*/ 9550 w 1019"/>
                  <a:gd name="T53" fmla="*/ 1721315 h 753"/>
                  <a:gd name="T54" fmla="*/ 37998 w 1019"/>
                  <a:gd name="T55" fmla="*/ 1675496 h 753"/>
                  <a:gd name="T56" fmla="*/ 54486 w 1019"/>
                  <a:gd name="T57" fmla="*/ 1631106 h 753"/>
                  <a:gd name="T58" fmla="*/ 37998 w 1019"/>
                  <a:gd name="T59" fmla="*/ 1541396 h 753"/>
                  <a:gd name="T60" fmla="*/ 45890 w 1019"/>
                  <a:gd name="T61" fmla="*/ 1440975 h 753"/>
                  <a:gd name="T62" fmla="*/ 83449 w 1019"/>
                  <a:gd name="T63" fmla="*/ 1370654 h 753"/>
                  <a:gd name="T64" fmla="*/ 110005 w 1019"/>
                  <a:gd name="T65" fmla="*/ 1315244 h 753"/>
                  <a:gd name="T66" fmla="*/ 136031 w 1019"/>
                  <a:gd name="T67" fmla="*/ 1235125 h 753"/>
                  <a:gd name="T68" fmla="*/ 128081 w 1019"/>
                  <a:gd name="T69" fmla="*/ 1144939 h 753"/>
                  <a:gd name="T70" fmla="*/ 173978 w 1019"/>
                  <a:gd name="T71" fmla="*/ 1080937 h 753"/>
                  <a:gd name="T72" fmla="*/ 255487 w 1019"/>
                  <a:gd name="T73" fmla="*/ 1026634 h 753"/>
                  <a:gd name="T74" fmla="*/ 308405 w 1019"/>
                  <a:gd name="T75" fmla="*/ 936156 h 753"/>
                  <a:gd name="T76" fmla="*/ 316370 w 1019"/>
                  <a:gd name="T77" fmla="*/ 892361 h 753"/>
                  <a:gd name="T78" fmla="*/ 334833 w 1019"/>
                  <a:gd name="T79" fmla="*/ 755824 h 753"/>
                  <a:gd name="T80" fmla="*/ 415490 w 1019"/>
                  <a:gd name="T81" fmla="*/ 695081 h 753"/>
                  <a:gd name="T82" fmla="*/ 516411 w 1019"/>
                  <a:gd name="T83" fmla="*/ 585476 h 753"/>
                  <a:gd name="T84" fmla="*/ 606808 w 1019"/>
                  <a:gd name="T85" fmla="*/ 549900 h 753"/>
                  <a:gd name="T86" fmla="*/ 696584 w 1019"/>
                  <a:gd name="T87" fmla="*/ 530558 h 753"/>
                  <a:gd name="T88" fmla="*/ 787316 w 1019"/>
                  <a:gd name="T89" fmla="*/ 495498 h 753"/>
                  <a:gd name="T90" fmla="*/ 867664 w 1019"/>
                  <a:gd name="T91" fmla="*/ 449852 h 753"/>
                  <a:gd name="T92" fmla="*/ 987411 w 1019"/>
                  <a:gd name="T93" fmla="*/ 405064 h 753"/>
                  <a:gd name="T94" fmla="*/ 1067148 w 1019"/>
                  <a:gd name="T95" fmla="*/ 385936 h 753"/>
                  <a:gd name="T96" fmla="*/ 1158474 w 1019"/>
                  <a:gd name="T97" fmla="*/ 296242 h 753"/>
                  <a:gd name="T98" fmla="*/ 1212142 w 1019"/>
                  <a:gd name="T99" fmla="*/ 144785 h 753"/>
                  <a:gd name="T100" fmla="*/ 1338664 w 1019"/>
                  <a:gd name="T101" fmla="*/ 80958 h 753"/>
                  <a:gd name="T102" fmla="*/ 1409049 w 1019"/>
                  <a:gd name="T103" fmla="*/ 71823 h 753"/>
                  <a:gd name="T104" fmla="*/ 1464543 w 1019"/>
                  <a:gd name="T105" fmla="*/ 71823 h 753"/>
                  <a:gd name="T106" fmla="*/ 1509999 w 1019"/>
                  <a:gd name="T107" fmla="*/ 61234 h 753"/>
                  <a:gd name="T108" fmla="*/ 1536286 w 1019"/>
                  <a:gd name="T109" fmla="*/ 45822 h 753"/>
                  <a:gd name="T110" fmla="*/ 1590931 w 1019"/>
                  <a:gd name="T111" fmla="*/ 0 h 753"/>
                  <a:gd name="T112" fmla="*/ 1664585 w 1019"/>
                  <a:gd name="T113" fmla="*/ 25682 h 753"/>
                  <a:gd name="T114" fmla="*/ 1760701 w 1019"/>
                  <a:gd name="T115" fmla="*/ 45822 h 753"/>
                  <a:gd name="T116" fmla="*/ 1816016 w 1019"/>
                  <a:gd name="T117" fmla="*/ 25682 h 7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9"/>
                  <a:gd name="T178" fmla="*/ 0 h 753"/>
                  <a:gd name="T179" fmla="*/ 1019 w 1019"/>
                  <a:gd name="T180" fmla="*/ 753 h 7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9" h="753">
                    <a:moveTo>
                      <a:pt x="768" y="7"/>
                    </a:moveTo>
                    <a:lnTo>
                      <a:pt x="787" y="4"/>
                    </a:lnTo>
                    <a:lnTo>
                      <a:pt x="802" y="0"/>
                    </a:lnTo>
                    <a:lnTo>
                      <a:pt x="817" y="0"/>
                    </a:lnTo>
                    <a:lnTo>
                      <a:pt x="833" y="4"/>
                    </a:lnTo>
                    <a:lnTo>
                      <a:pt x="844" y="7"/>
                    </a:lnTo>
                    <a:lnTo>
                      <a:pt x="852" y="11"/>
                    </a:lnTo>
                    <a:lnTo>
                      <a:pt x="863" y="19"/>
                    </a:lnTo>
                    <a:lnTo>
                      <a:pt x="867" y="26"/>
                    </a:lnTo>
                    <a:lnTo>
                      <a:pt x="874" y="34"/>
                    </a:lnTo>
                    <a:lnTo>
                      <a:pt x="878" y="42"/>
                    </a:lnTo>
                    <a:lnTo>
                      <a:pt x="882" y="49"/>
                    </a:lnTo>
                    <a:lnTo>
                      <a:pt x="886" y="53"/>
                    </a:lnTo>
                    <a:lnTo>
                      <a:pt x="890" y="61"/>
                    </a:lnTo>
                    <a:lnTo>
                      <a:pt x="890" y="64"/>
                    </a:lnTo>
                    <a:lnTo>
                      <a:pt x="890" y="68"/>
                    </a:lnTo>
                    <a:lnTo>
                      <a:pt x="893" y="76"/>
                    </a:lnTo>
                    <a:lnTo>
                      <a:pt x="897" y="80"/>
                    </a:lnTo>
                    <a:lnTo>
                      <a:pt x="905" y="83"/>
                    </a:lnTo>
                    <a:lnTo>
                      <a:pt x="909" y="87"/>
                    </a:lnTo>
                    <a:lnTo>
                      <a:pt x="916" y="91"/>
                    </a:lnTo>
                    <a:lnTo>
                      <a:pt x="924" y="95"/>
                    </a:lnTo>
                    <a:lnTo>
                      <a:pt x="931" y="95"/>
                    </a:lnTo>
                    <a:lnTo>
                      <a:pt x="939" y="99"/>
                    </a:lnTo>
                    <a:lnTo>
                      <a:pt x="947" y="99"/>
                    </a:lnTo>
                    <a:lnTo>
                      <a:pt x="950" y="102"/>
                    </a:lnTo>
                    <a:lnTo>
                      <a:pt x="958" y="106"/>
                    </a:lnTo>
                    <a:lnTo>
                      <a:pt x="966" y="106"/>
                    </a:lnTo>
                    <a:lnTo>
                      <a:pt x="973" y="110"/>
                    </a:lnTo>
                    <a:lnTo>
                      <a:pt x="977" y="114"/>
                    </a:lnTo>
                    <a:lnTo>
                      <a:pt x="985" y="118"/>
                    </a:lnTo>
                    <a:lnTo>
                      <a:pt x="988" y="125"/>
                    </a:lnTo>
                    <a:lnTo>
                      <a:pt x="992" y="129"/>
                    </a:lnTo>
                    <a:lnTo>
                      <a:pt x="996" y="137"/>
                    </a:lnTo>
                    <a:lnTo>
                      <a:pt x="996" y="141"/>
                    </a:lnTo>
                    <a:lnTo>
                      <a:pt x="996" y="148"/>
                    </a:lnTo>
                    <a:lnTo>
                      <a:pt x="996" y="156"/>
                    </a:lnTo>
                    <a:lnTo>
                      <a:pt x="996" y="160"/>
                    </a:lnTo>
                    <a:lnTo>
                      <a:pt x="996" y="167"/>
                    </a:lnTo>
                    <a:lnTo>
                      <a:pt x="996" y="175"/>
                    </a:lnTo>
                    <a:lnTo>
                      <a:pt x="996" y="182"/>
                    </a:lnTo>
                    <a:lnTo>
                      <a:pt x="996" y="186"/>
                    </a:lnTo>
                    <a:lnTo>
                      <a:pt x="996" y="194"/>
                    </a:lnTo>
                    <a:lnTo>
                      <a:pt x="996" y="201"/>
                    </a:lnTo>
                    <a:lnTo>
                      <a:pt x="1000" y="205"/>
                    </a:lnTo>
                    <a:lnTo>
                      <a:pt x="1000" y="209"/>
                    </a:lnTo>
                    <a:lnTo>
                      <a:pt x="1004" y="217"/>
                    </a:lnTo>
                    <a:lnTo>
                      <a:pt x="1007" y="220"/>
                    </a:lnTo>
                    <a:lnTo>
                      <a:pt x="1011" y="224"/>
                    </a:lnTo>
                    <a:lnTo>
                      <a:pt x="1015" y="228"/>
                    </a:lnTo>
                    <a:lnTo>
                      <a:pt x="1019" y="232"/>
                    </a:lnTo>
                    <a:lnTo>
                      <a:pt x="1019" y="236"/>
                    </a:lnTo>
                    <a:lnTo>
                      <a:pt x="1019" y="239"/>
                    </a:lnTo>
                    <a:lnTo>
                      <a:pt x="1019" y="243"/>
                    </a:lnTo>
                    <a:lnTo>
                      <a:pt x="1019" y="247"/>
                    </a:lnTo>
                    <a:lnTo>
                      <a:pt x="1019" y="251"/>
                    </a:lnTo>
                    <a:lnTo>
                      <a:pt x="1019" y="255"/>
                    </a:lnTo>
                    <a:lnTo>
                      <a:pt x="1019" y="258"/>
                    </a:lnTo>
                    <a:lnTo>
                      <a:pt x="1015" y="262"/>
                    </a:lnTo>
                    <a:lnTo>
                      <a:pt x="1015" y="270"/>
                    </a:lnTo>
                    <a:lnTo>
                      <a:pt x="1015" y="274"/>
                    </a:lnTo>
                    <a:lnTo>
                      <a:pt x="1015" y="281"/>
                    </a:lnTo>
                    <a:lnTo>
                      <a:pt x="1015" y="289"/>
                    </a:lnTo>
                    <a:lnTo>
                      <a:pt x="1019" y="296"/>
                    </a:lnTo>
                    <a:lnTo>
                      <a:pt x="1019" y="304"/>
                    </a:lnTo>
                    <a:lnTo>
                      <a:pt x="1019" y="308"/>
                    </a:lnTo>
                    <a:lnTo>
                      <a:pt x="1019" y="315"/>
                    </a:lnTo>
                    <a:lnTo>
                      <a:pt x="1019" y="319"/>
                    </a:lnTo>
                    <a:lnTo>
                      <a:pt x="1015" y="323"/>
                    </a:lnTo>
                    <a:lnTo>
                      <a:pt x="1015" y="327"/>
                    </a:lnTo>
                    <a:lnTo>
                      <a:pt x="1011" y="331"/>
                    </a:lnTo>
                    <a:lnTo>
                      <a:pt x="1007" y="331"/>
                    </a:lnTo>
                    <a:lnTo>
                      <a:pt x="1007" y="334"/>
                    </a:lnTo>
                    <a:lnTo>
                      <a:pt x="1004" y="334"/>
                    </a:lnTo>
                    <a:lnTo>
                      <a:pt x="1000" y="338"/>
                    </a:lnTo>
                    <a:lnTo>
                      <a:pt x="996" y="342"/>
                    </a:lnTo>
                    <a:lnTo>
                      <a:pt x="992" y="342"/>
                    </a:lnTo>
                    <a:lnTo>
                      <a:pt x="988" y="346"/>
                    </a:lnTo>
                    <a:lnTo>
                      <a:pt x="985" y="346"/>
                    </a:lnTo>
                    <a:lnTo>
                      <a:pt x="985" y="350"/>
                    </a:lnTo>
                    <a:lnTo>
                      <a:pt x="981" y="353"/>
                    </a:lnTo>
                    <a:lnTo>
                      <a:pt x="977" y="357"/>
                    </a:lnTo>
                    <a:lnTo>
                      <a:pt x="977" y="361"/>
                    </a:lnTo>
                    <a:lnTo>
                      <a:pt x="973" y="365"/>
                    </a:lnTo>
                    <a:lnTo>
                      <a:pt x="969" y="369"/>
                    </a:lnTo>
                    <a:lnTo>
                      <a:pt x="966" y="372"/>
                    </a:lnTo>
                    <a:lnTo>
                      <a:pt x="962" y="376"/>
                    </a:lnTo>
                    <a:lnTo>
                      <a:pt x="958" y="380"/>
                    </a:lnTo>
                    <a:lnTo>
                      <a:pt x="954" y="384"/>
                    </a:lnTo>
                    <a:lnTo>
                      <a:pt x="950" y="388"/>
                    </a:lnTo>
                    <a:lnTo>
                      <a:pt x="947" y="388"/>
                    </a:lnTo>
                    <a:lnTo>
                      <a:pt x="939" y="391"/>
                    </a:lnTo>
                    <a:lnTo>
                      <a:pt x="935" y="395"/>
                    </a:lnTo>
                    <a:lnTo>
                      <a:pt x="928" y="395"/>
                    </a:lnTo>
                    <a:lnTo>
                      <a:pt x="920" y="399"/>
                    </a:lnTo>
                    <a:lnTo>
                      <a:pt x="916" y="399"/>
                    </a:lnTo>
                    <a:lnTo>
                      <a:pt x="909" y="403"/>
                    </a:lnTo>
                    <a:lnTo>
                      <a:pt x="901" y="403"/>
                    </a:lnTo>
                    <a:lnTo>
                      <a:pt x="897" y="407"/>
                    </a:lnTo>
                    <a:lnTo>
                      <a:pt x="893" y="410"/>
                    </a:lnTo>
                    <a:lnTo>
                      <a:pt x="893" y="414"/>
                    </a:lnTo>
                    <a:lnTo>
                      <a:pt x="890" y="418"/>
                    </a:lnTo>
                    <a:lnTo>
                      <a:pt x="890" y="422"/>
                    </a:lnTo>
                    <a:lnTo>
                      <a:pt x="886" y="426"/>
                    </a:lnTo>
                    <a:lnTo>
                      <a:pt x="886" y="429"/>
                    </a:lnTo>
                    <a:lnTo>
                      <a:pt x="882" y="433"/>
                    </a:lnTo>
                    <a:lnTo>
                      <a:pt x="882" y="441"/>
                    </a:lnTo>
                    <a:lnTo>
                      <a:pt x="878" y="445"/>
                    </a:lnTo>
                    <a:lnTo>
                      <a:pt x="874" y="448"/>
                    </a:lnTo>
                    <a:lnTo>
                      <a:pt x="871" y="456"/>
                    </a:lnTo>
                    <a:lnTo>
                      <a:pt x="867" y="460"/>
                    </a:lnTo>
                    <a:lnTo>
                      <a:pt x="859" y="464"/>
                    </a:lnTo>
                    <a:lnTo>
                      <a:pt x="852" y="471"/>
                    </a:lnTo>
                    <a:lnTo>
                      <a:pt x="848" y="475"/>
                    </a:lnTo>
                    <a:lnTo>
                      <a:pt x="840" y="479"/>
                    </a:lnTo>
                    <a:lnTo>
                      <a:pt x="836" y="483"/>
                    </a:lnTo>
                    <a:lnTo>
                      <a:pt x="829" y="483"/>
                    </a:lnTo>
                    <a:lnTo>
                      <a:pt x="825" y="486"/>
                    </a:lnTo>
                    <a:lnTo>
                      <a:pt x="821" y="486"/>
                    </a:lnTo>
                    <a:lnTo>
                      <a:pt x="817" y="486"/>
                    </a:lnTo>
                    <a:lnTo>
                      <a:pt x="810" y="486"/>
                    </a:lnTo>
                    <a:lnTo>
                      <a:pt x="806" y="486"/>
                    </a:lnTo>
                    <a:lnTo>
                      <a:pt x="798" y="486"/>
                    </a:lnTo>
                    <a:lnTo>
                      <a:pt x="795" y="486"/>
                    </a:lnTo>
                    <a:lnTo>
                      <a:pt x="787" y="486"/>
                    </a:lnTo>
                    <a:lnTo>
                      <a:pt x="779" y="486"/>
                    </a:lnTo>
                    <a:lnTo>
                      <a:pt x="772" y="486"/>
                    </a:lnTo>
                    <a:lnTo>
                      <a:pt x="764" y="486"/>
                    </a:lnTo>
                    <a:lnTo>
                      <a:pt x="757" y="486"/>
                    </a:lnTo>
                    <a:lnTo>
                      <a:pt x="749" y="486"/>
                    </a:lnTo>
                    <a:lnTo>
                      <a:pt x="741" y="486"/>
                    </a:lnTo>
                    <a:lnTo>
                      <a:pt x="738" y="486"/>
                    </a:lnTo>
                    <a:lnTo>
                      <a:pt x="730" y="490"/>
                    </a:lnTo>
                    <a:lnTo>
                      <a:pt x="726" y="494"/>
                    </a:lnTo>
                    <a:lnTo>
                      <a:pt x="722" y="494"/>
                    </a:lnTo>
                    <a:lnTo>
                      <a:pt x="719" y="498"/>
                    </a:lnTo>
                    <a:lnTo>
                      <a:pt x="715" y="502"/>
                    </a:lnTo>
                    <a:lnTo>
                      <a:pt x="711" y="505"/>
                    </a:lnTo>
                    <a:lnTo>
                      <a:pt x="707" y="505"/>
                    </a:lnTo>
                    <a:lnTo>
                      <a:pt x="707" y="509"/>
                    </a:lnTo>
                    <a:lnTo>
                      <a:pt x="703" y="513"/>
                    </a:lnTo>
                    <a:lnTo>
                      <a:pt x="700" y="517"/>
                    </a:lnTo>
                    <a:lnTo>
                      <a:pt x="684" y="521"/>
                    </a:lnTo>
                    <a:lnTo>
                      <a:pt x="662" y="532"/>
                    </a:lnTo>
                    <a:lnTo>
                      <a:pt x="631" y="543"/>
                    </a:lnTo>
                    <a:lnTo>
                      <a:pt x="593" y="555"/>
                    </a:lnTo>
                    <a:lnTo>
                      <a:pt x="555" y="570"/>
                    </a:lnTo>
                    <a:lnTo>
                      <a:pt x="510" y="589"/>
                    </a:lnTo>
                    <a:lnTo>
                      <a:pt x="468" y="604"/>
                    </a:lnTo>
                    <a:lnTo>
                      <a:pt x="422" y="619"/>
                    </a:lnTo>
                    <a:lnTo>
                      <a:pt x="377" y="639"/>
                    </a:lnTo>
                    <a:lnTo>
                      <a:pt x="331" y="654"/>
                    </a:lnTo>
                    <a:lnTo>
                      <a:pt x="293" y="665"/>
                    </a:lnTo>
                    <a:lnTo>
                      <a:pt x="259" y="677"/>
                    </a:lnTo>
                    <a:lnTo>
                      <a:pt x="228" y="688"/>
                    </a:lnTo>
                    <a:lnTo>
                      <a:pt x="209" y="692"/>
                    </a:lnTo>
                    <a:lnTo>
                      <a:pt x="194" y="696"/>
                    </a:lnTo>
                    <a:lnTo>
                      <a:pt x="187" y="696"/>
                    </a:lnTo>
                    <a:lnTo>
                      <a:pt x="179" y="696"/>
                    </a:lnTo>
                    <a:lnTo>
                      <a:pt x="168" y="699"/>
                    </a:lnTo>
                    <a:lnTo>
                      <a:pt x="160" y="703"/>
                    </a:lnTo>
                    <a:lnTo>
                      <a:pt x="152" y="707"/>
                    </a:lnTo>
                    <a:lnTo>
                      <a:pt x="145" y="711"/>
                    </a:lnTo>
                    <a:lnTo>
                      <a:pt x="133" y="718"/>
                    </a:lnTo>
                    <a:lnTo>
                      <a:pt x="126" y="722"/>
                    </a:lnTo>
                    <a:lnTo>
                      <a:pt x="114" y="726"/>
                    </a:lnTo>
                    <a:lnTo>
                      <a:pt x="107" y="730"/>
                    </a:lnTo>
                    <a:lnTo>
                      <a:pt x="95" y="737"/>
                    </a:lnTo>
                    <a:lnTo>
                      <a:pt x="88" y="741"/>
                    </a:lnTo>
                    <a:lnTo>
                      <a:pt x="76" y="745"/>
                    </a:lnTo>
                    <a:lnTo>
                      <a:pt x="65" y="749"/>
                    </a:lnTo>
                    <a:lnTo>
                      <a:pt x="54" y="749"/>
                    </a:lnTo>
                    <a:lnTo>
                      <a:pt x="42" y="749"/>
                    </a:lnTo>
                    <a:lnTo>
                      <a:pt x="31" y="753"/>
                    </a:lnTo>
                    <a:lnTo>
                      <a:pt x="23" y="753"/>
                    </a:lnTo>
                    <a:lnTo>
                      <a:pt x="16" y="749"/>
                    </a:lnTo>
                    <a:lnTo>
                      <a:pt x="8" y="749"/>
                    </a:lnTo>
                    <a:lnTo>
                      <a:pt x="4" y="749"/>
                    </a:lnTo>
                    <a:lnTo>
                      <a:pt x="0" y="745"/>
                    </a:lnTo>
                    <a:lnTo>
                      <a:pt x="0" y="741"/>
                    </a:lnTo>
                    <a:lnTo>
                      <a:pt x="0" y="737"/>
                    </a:lnTo>
                    <a:lnTo>
                      <a:pt x="0" y="734"/>
                    </a:lnTo>
                    <a:lnTo>
                      <a:pt x="0" y="730"/>
                    </a:lnTo>
                    <a:lnTo>
                      <a:pt x="4" y="726"/>
                    </a:lnTo>
                    <a:lnTo>
                      <a:pt x="8" y="722"/>
                    </a:lnTo>
                    <a:lnTo>
                      <a:pt x="8" y="718"/>
                    </a:lnTo>
                    <a:lnTo>
                      <a:pt x="12" y="715"/>
                    </a:lnTo>
                    <a:lnTo>
                      <a:pt x="12" y="711"/>
                    </a:lnTo>
                    <a:lnTo>
                      <a:pt x="16" y="711"/>
                    </a:lnTo>
                    <a:lnTo>
                      <a:pt x="16" y="707"/>
                    </a:lnTo>
                    <a:lnTo>
                      <a:pt x="19" y="703"/>
                    </a:lnTo>
                    <a:lnTo>
                      <a:pt x="19" y="699"/>
                    </a:lnTo>
                    <a:lnTo>
                      <a:pt x="23" y="696"/>
                    </a:lnTo>
                    <a:lnTo>
                      <a:pt x="23" y="692"/>
                    </a:lnTo>
                    <a:lnTo>
                      <a:pt x="23" y="688"/>
                    </a:lnTo>
                    <a:lnTo>
                      <a:pt x="23" y="684"/>
                    </a:lnTo>
                    <a:lnTo>
                      <a:pt x="23" y="680"/>
                    </a:lnTo>
                    <a:lnTo>
                      <a:pt x="23" y="673"/>
                    </a:lnTo>
                    <a:lnTo>
                      <a:pt x="19" y="669"/>
                    </a:lnTo>
                    <a:lnTo>
                      <a:pt x="19" y="661"/>
                    </a:lnTo>
                    <a:lnTo>
                      <a:pt x="16" y="658"/>
                    </a:lnTo>
                    <a:lnTo>
                      <a:pt x="16" y="650"/>
                    </a:lnTo>
                    <a:lnTo>
                      <a:pt x="16" y="642"/>
                    </a:lnTo>
                    <a:lnTo>
                      <a:pt x="16" y="635"/>
                    </a:lnTo>
                    <a:lnTo>
                      <a:pt x="16" y="631"/>
                    </a:lnTo>
                    <a:lnTo>
                      <a:pt x="16" y="623"/>
                    </a:lnTo>
                    <a:lnTo>
                      <a:pt x="16" y="619"/>
                    </a:lnTo>
                    <a:lnTo>
                      <a:pt x="16" y="612"/>
                    </a:lnTo>
                    <a:lnTo>
                      <a:pt x="19" y="608"/>
                    </a:lnTo>
                    <a:lnTo>
                      <a:pt x="23" y="604"/>
                    </a:lnTo>
                    <a:lnTo>
                      <a:pt x="23" y="597"/>
                    </a:lnTo>
                    <a:lnTo>
                      <a:pt x="27" y="593"/>
                    </a:lnTo>
                    <a:lnTo>
                      <a:pt x="27" y="589"/>
                    </a:lnTo>
                    <a:lnTo>
                      <a:pt x="31" y="585"/>
                    </a:lnTo>
                    <a:lnTo>
                      <a:pt x="31" y="581"/>
                    </a:lnTo>
                    <a:lnTo>
                      <a:pt x="35" y="578"/>
                    </a:lnTo>
                    <a:lnTo>
                      <a:pt x="38" y="574"/>
                    </a:lnTo>
                    <a:lnTo>
                      <a:pt x="38" y="570"/>
                    </a:lnTo>
                    <a:lnTo>
                      <a:pt x="42" y="566"/>
                    </a:lnTo>
                    <a:lnTo>
                      <a:pt x="42" y="562"/>
                    </a:lnTo>
                    <a:lnTo>
                      <a:pt x="46" y="559"/>
                    </a:lnTo>
                    <a:lnTo>
                      <a:pt x="46" y="555"/>
                    </a:lnTo>
                    <a:lnTo>
                      <a:pt x="50" y="551"/>
                    </a:lnTo>
                    <a:lnTo>
                      <a:pt x="50" y="547"/>
                    </a:lnTo>
                    <a:lnTo>
                      <a:pt x="54" y="543"/>
                    </a:lnTo>
                    <a:lnTo>
                      <a:pt x="54" y="536"/>
                    </a:lnTo>
                    <a:lnTo>
                      <a:pt x="57" y="532"/>
                    </a:lnTo>
                    <a:lnTo>
                      <a:pt x="57" y="528"/>
                    </a:lnTo>
                    <a:lnTo>
                      <a:pt x="57" y="521"/>
                    </a:lnTo>
                    <a:lnTo>
                      <a:pt x="57" y="517"/>
                    </a:lnTo>
                    <a:lnTo>
                      <a:pt x="57" y="509"/>
                    </a:lnTo>
                    <a:lnTo>
                      <a:pt x="54" y="502"/>
                    </a:lnTo>
                    <a:lnTo>
                      <a:pt x="54" y="498"/>
                    </a:lnTo>
                    <a:lnTo>
                      <a:pt x="54" y="490"/>
                    </a:lnTo>
                    <a:lnTo>
                      <a:pt x="54" y="486"/>
                    </a:lnTo>
                    <a:lnTo>
                      <a:pt x="54" y="483"/>
                    </a:lnTo>
                    <a:lnTo>
                      <a:pt x="54" y="479"/>
                    </a:lnTo>
                    <a:lnTo>
                      <a:pt x="57" y="475"/>
                    </a:lnTo>
                    <a:lnTo>
                      <a:pt x="57" y="471"/>
                    </a:lnTo>
                    <a:lnTo>
                      <a:pt x="61" y="467"/>
                    </a:lnTo>
                    <a:lnTo>
                      <a:pt x="65" y="464"/>
                    </a:lnTo>
                    <a:lnTo>
                      <a:pt x="69" y="460"/>
                    </a:lnTo>
                    <a:lnTo>
                      <a:pt x="73" y="456"/>
                    </a:lnTo>
                    <a:lnTo>
                      <a:pt x="76" y="456"/>
                    </a:lnTo>
                    <a:lnTo>
                      <a:pt x="80" y="452"/>
                    </a:lnTo>
                    <a:lnTo>
                      <a:pt x="88" y="448"/>
                    </a:lnTo>
                    <a:lnTo>
                      <a:pt x="92" y="445"/>
                    </a:lnTo>
                    <a:lnTo>
                      <a:pt x="99" y="441"/>
                    </a:lnTo>
                    <a:lnTo>
                      <a:pt x="103" y="437"/>
                    </a:lnTo>
                    <a:lnTo>
                      <a:pt x="107" y="433"/>
                    </a:lnTo>
                    <a:lnTo>
                      <a:pt x="111" y="429"/>
                    </a:lnTo>
                    <a:lnTo>
                      <a:pt x="114" y="422"/>
                    </a:lnTo>
                    <a:lnTo>
                      <a:pt x="118" y="418"/>
                    </a:lnTo>
                    <a:lnTo>
                      <a:pt x="122" y="410"/>
                    </a:lnTo>
                    <a:lnTo>
                      <a:pt x="126" y="407"/>
                    </a:lnTo>
                    <a:lnTo>
                      <a:pt x="126" y="403"/>
                    </a:lnTo>
                    <a:lnTo>
                      <a:pt x="130" y="395"/>
                    </a:lnTo>
                    <a:lnTo>
                      <a:pt x="130" y="391"/>
                    </a:lnTo>
                    <a:lnTo>
                      <a:pt x="130" y="388"/>
                    </a:lnTo>
                    <a:lnTo>
                      <a:pt x="133" y="384"/>
                    </a:lnTo>
                    <a:lnTo>
                      <a:pt x="133" y="380"/>
                    </a:lnTo>
                    <a:lnTo>
                      <a:pt x="133" y="376"/>
                    </a:lnTo>
                    <a:lnTo>
                      <a:pt x="133" y="361"/>
                    </a:lnTo>
                    <a:lnTo>
                      <a:pt x="130" y="353"/>
                    </a:lnTo>
                    <a:lnTo>
                      <a:pt x="133" y="342"/>
                    </a:lnTo>
                    <a:lnTo>
                      <a:pt x="133" y="334"/>
                    </a:lnTo>
                    <a:lnTo>
                      <a:pt x="137" y="331"/>
                    </a:lnTo>
                    <a:lnTo>
                      <a:pt x="137" y="323"/>
                    </a:lnTo>
                    <a:lnTo>
                      <a:pt x="141" y="319"/>
                    </a:lnTo>
                    <a:lnTo>
                      <a:pt x="145" y="315"/>
                    </a:lnTo>
                    <a:lnTo>
                      <a:pt x="149" y="312"/>
                    </a:lnTo>
                    <a:lnTo>
                      <a:pt x="156" y="312"/>
                    </a:lnTo>
                    <a:lnTo>
                      <a:pt x="160" y="308"/>
                    </a:lnTo>
                    <a:lnTo>
                      <a:pt x="164" y="304"/>
                    </a:lnTo>
                    <a:lnTo>
                      <a:pt x="171" y="300"/>
                    </a:lnTo>
                    <a:lnTo>
                      <a:pt x="175" y="293"/>
                    </a:lnTo>
                    <a:lnTo>
                      <a:pt x="183" y="289"/>
                    </a:lnTo>
                    <a:lnTo>
                      <a:pt x="190" y="281"/>
                    </a:lnTo>
                    <a:lnTo>
                      <a:pt x="194" y="274"/>
                    </a:lnTo>
                    <a:lnTo>
                      <a:pt x="202" y="266"/>
                    </a:lnTo>
                    <a:lnTo>
                      <a:pt x="206" y="258"/>
                    </a:lnTo>
                    <a:lnTo>
                      <a:pt x="213" y="255"/>
                    </a:lnTo>
                    <a:lnTo>
                      <a:pt x="217" y="247"/>
                    </a:lnTo>
                    <a:lnTo>
                      <a:pt x="225" y="243"/>
                    </a:lnTo>
                    <a:lnTo>
                      <a:pt x="228" y="239"/>
                    </a:lnTo>
                    <a:lnTo>
                      <a:pt x="232" y="239"/>
                    </a:lnTo>
                    <a:lnTo>
                      <a:pt x="240" y="236"/>
                    </a:lnTo>
                    <a:lnTo>
                      <a:pt x="244" y="236"/>
                    </a:lnTo>
                    <a:lnTo>
                      <a:pt x="247" y="232"/>
                    </a:lnTo>
                    <a:lnTo>
                      <a:pt x="255" y="232"/>
                    </a:lnTo>
                    <a:lnTo>
                      <a:pt x="259" y="228"/>
                    </a:lnTo>
                    <a:lnTo>
                      <a:pt x="266" y="228"/>
                    </a:lnTo>
                    <a:lnTo>
                      <a:pt x="270" y="228"/>
                    </a:lnTo>
                    <a:lnTo>
                      <a:pt x="278" y="228"/>
                    </a:lnTo>
                    <a:lnTo>
                      <a:pt x="282" y="224"/>
                    </a:lnTo>
                    <a:lnTo>
                      <a:pt x="289" y="224"/>
                    </a:lnTo>
                    <a:lnTo>
                      <a:pt x="293" y="224"/>
                    </a:lnTo>
                    <a:lnTo>
                      <a:pt x="301" y="220"/>
                    </a:lnTo>
                    <a:lnTo>
                      <a:pt x="304" y="220"/>
                    </a:lnTo>
                    <a:lnTo>
                      <a:pt x="308" y="217"/>
                    </a:lnTo>
                    <a:lnTo>
                      <a:pt x="316" y="217"/>
                    </a:lnTo>
                    <a:lnTo>
                      <a:pt x="320" y="213"/>
                    </a:lnTo>
                    <a:lnTo>
                      <a:pt x="323" y="209"/>
                    </a:lnTo>
                    <a:lnTo>
                      <a:pt x="331" y="209"/>
                    </a:lnTo>
                    <a:lnTo>
                      <a:pt x="335" y="205"/>
                    </a:lnTo>
                    <a:lnTo>
                      <a:pt x="339" y="201"/>
                    </a:lnTo>
                    <a:lnTo>
                      <a:pt x="346" y="201"/>
                    </a:lnTo>
                    <a:lnTo>
                      <a:pt x="350" y="198"/>
                    </a:lnTo>
                    <a:lnTo>
                      <a:pt x="354" y="194"/>
                    </a:lnTo>
                    <a:lnTo>
                      <a:pt x="358" y="190"/>
                    </a:lnTo>
                    <a:lnTo>
                      <a:pt x="365" y="190"/>
                    </a:lnTo>
                    <a:lnTo>
                      <a:pt x="369" y="186"/>
                    </a:lnTo>
                    <a:lnTo>
                      <a:pt x="377" y="182"/>
                    </a:lnTo>
                    <a:lnTo>
                      <a:pt x="384" y="179"/>
                    </a:lnTo>
                    <a:lnTo>
                      <a:pt x="392" y="179"/>
                    </a:lnTo>
                    <a:lnTo>
                      <a:pt x="399" y="175"/>
                    </a:lnTo>
                    <a:lnTo>
                      <a:pt x="407" y="175"/>
                    </a:lnTo>
                    <a:lnTo>
                      <a:pt x="415" y="171"/>
                    </a:lnTo>
                    <a:lnTo>
                      <a:pt x="422" y="171"/>
                    </a:lnTo>
                    <a:lnTo>
                      <a:pt x="430" y="167"/>
                    </a:lnTo>
                    <a:lnTo>
                      <a:pt x="434" y="167"/>
                    </a:lnTo>
                    <a:lnTo>
                      <a:pt x="441" y="163"/>
                    </a:lnTo>
                    <a:lnTo>
                      <a:pt x="445" y="163"/>
                    </a:lnTo>
                    <a:lnTo>
                      <a:pt x="449" y="163"/>
                    </a:lnTo>
                    <a:lnTo>
                      <a:pt x="453" y="163"/>
                    </a:lnTo>
                    <a:lnTo>
                      <a:pt x="460" y="160"/>
                    </a:lnTo>
                    <a:lnTo>
                      <a:pt x="468" y="152"/>
                    </a:lnTo>
                    <a:lnTo>
                      <a:pt x="475" y="148"/>
                    </a:lnTo>
                    <a:lnTo>
                      <a:pt x="479" y="141"/>
                    </a:lnTo>
                    <a:lnTo>
                      <a:pt x="483" y="133"/>
                    </a:lnTo>
                    <a:lnTo>
                      <a:pt x="487" y="125"/>
                    </a:lnTo>
                    <a:lnTo>
                      <a:pt x="491" y="114"/>
                    </a:lnTo>
                    <a:lnTo>
                      <a:pt x="491" y="106"/>
                    </a:lnTo>
                    <a:lnTo>
                      <a:pt x="494" y="95"/>
                    </a:lnTo>
                    <a:lnTo>
                      <a:pt x="498" y="87"/>
                    </a:lnTo>
                    <a:lnTo>
                      <a:pt x="502" y="80"/>
                    </a:lnTo>
                    <a:lnTo>
                      <a:pt x="506" y="68"/>
                    </a:lnTo>
                    <a:lnTo>
                      <a:pt x="510" y="61"/>
                    </a:lnTo>
                    <a:lnTo>
                      <a:pt x="517" y="57"/>
                    </a:lnTo>
                    <a:lnTo>
                      <a:pt x="525" y="49"/>
                    </a:lnTo>
                    <a:lnTo>
                      <a:pt x="536" y="45"/>
                    </a:lnTo>
                    <a:lnTo>
                      <a:pt x="544" y="42"/>
                    </a:lnTo>
                    <a:lnTo>
                      <a:pt x="548" y="38"/>
                    </a:lnTo>
                    <a:lnTo>
                      <a:pt x="555" y="38"/>
                    </a:lnTo>
                    <a:lnTo>
                      <a:pt x="563" y="34"/>
                    </a:lnTo>
                    <a:lnTo>
                      <a:pt x="567" y="34"/>
                    </a:lnTo>
                    <a:lnTo>
                      <a:pt x="570" y="34"/>
                    </a:lnTo>
                    <a:lnTo>
                      <a:pt x="578" y="34"/>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30"/>
                    </a:lnTo>
                    <a:lnTo>
                      <a:pt x="631" y="26"/>
                    </a:lnTo>
                    <a:lnTo>
                      <a:pt x="635" y="26"/>
                    </a:lnTo>
                    <a:lnTo>
                      <a:pt x="639" y="23"/>
                    </a:lnTo>
                    <a:lnTo>
                      <a:pt x="643" y="23"/>
                    </a:lnTo>
                    <a:lnTo>
                      <a:pt x="646" y="19"/>
                    </a:lnTo>
                    <a:lnTo>
                      <a:pt x="650" y="15"/>
                    </a:lnTo>
                    <a:lnTo>
                      <a:pt x="654" y="11"/>
                    </a:lnTo>
                    <a:lnTo>
                      <a:pt x="658" y="7"/>
                    </a:lnTo>
                    <a:lnTo>
                      <a:pt x="662" y="4"/>
                    </a:lnTo>
                    <a:lnTo>
                      <a:pt x="665" y="4"/>
                    </a:lnTo>
                    <a:lnTo>
                      <a:pt x="669" y="0"/>
                    </a:lnTo>
                    <a:lnTo>
                      <a:pt x="673" y="0"/>
                    </a:lnTo>
                    <a:lnTo>
                      <a:pt x="677" y="4"/>
                    </a:lnTo>
                    <a:lnTo>
                      <a:pt x="681" y="4"/>
                    </a:lnTo>
                    <a:lnTo>
                      <a:pt x="684" y="4"/>
                    </a:lnTo>
                    <a:lnTo>
                      <a:pt x="692" y="4"/>
                    </a:lnTo>
                    <a:lnTo>
                      <a:pt x="696" y="7"/>
                    </a:lnTo>
                    <a:lnTo>
                      <a:pt x="700" y="11"/>
                    </a:lnTo>
                    <a:lnTo>
                      <a:pt x="707" y="11"/>
                    </a:lnTo>
                    <a:lnTo>
                      <a:pt x="715" y="15"/>
                    </a:lnTo>
                    <a:lnTo>
                      <a:pt x="722" y="15"/>
                    </a:lnTo>
                    <a:lnTo>
                      <a:pt x="726" y="19"/>
                    </a:lnTo>
                    <a:lnTo>
                      <a:pt x="734" y="19"/>
                    </a:lnTo>
                    <a:lnTo>
                      <a:pt x="738" y="19"/>
                    </a:lnTo>
                    <a:lnTo>
                      <a:pt x="741" y="19"/>
                    </a:lnTo>
                    <a:lnTo>
                      <a:pt x="749" y="19"/>
                    </a:lnTo>
                    <a:lnTo>
                      <a:pt x="753" y="15"/>
                    </a:lnTo>
                    <a:lnTo>
                      <a:pt x="757" y="15"/>
                    </a:lnTo>
                    <a:lnTo>
                      <a:pt x="760" y="11"/>
                    </a:lnTo>
                    <a:lnTo>
                      <a:pt x="764" y="11"/>
                    </a:lnTo>
                    <a:lnTo>
                      <a:pt x="768" y="7"/>
                    </a:lnTo>
                    <a:close/>
                  </a:path>
                </a:pathLst>
              </a:custGeom>
              <a:solidFill>
                <a:srgbClr val="7E7E7E"/>
              </a:solidFill>
              <a:ln w="9525">
                <a:noFill/>
                <a:round/>
                <a:headEnd/>
                <a:tailEnd/>
              </a:ln>
            </p:spPr>
            <p:txBody>
              <a:bodyPr/>
              <a:lstStyle/>
              <a:p>
                <a:endParaRPr lang="fr-FR"/>
              </a:p>
            </p:txBody>
          </p:sp>
          <p:sp>
            <p:nvSpPr>
              <p:cNvPr id="60" name="Freeform 39"/>
              <p:cNvSpPr>
                <a:spLocks/>
              </p:cNvSpPr>
              <p:nvPr/>
            </p:nvSpPr>
            <p:spPr bwMode="auto">
              <a:xfrm>
                <a:off x="164" y="2458"/>
                <a:ext cx="1845" cy="1354"/>
              </a:xfrm>
              <a:custGeom>
                <a:avLst/>
                <a:gdLst>
                  <a:gd name="T0" fmla="*/ 2015976 w 1015"/>
                  <a:gd name="T1" fmla="*/ 25477 h 745"/>
                  <a:gd name="T2" fmla="*/ 2095989 w 1015"/>
                  <a:gd name="T3" fmla="*/ 141561 h 745"/>
                  <a:gd name="T4" fmla="*/ 2149811 w 1015"/>
                  <a:gd name="T5" fmla="*/ 205359 h 745"/>
                  <a:gd name="T6" fmla="*/ 2256297 w 1015"/>
                  <a:gd name="T7" fmla="*/ 240131 h 745"/>
                  <a:gd name="T8" fmla="*/ 2337352 w 1015"/>
                  <a:gd name="T9" fmla="*/ 314650 h 745"/>
                  <a:gd name="T10" fmla="*/ 2345946 w 1015"/>
                  <a:gd name="T11" fmla="*/ 420821 h 745"/>
                  <a:gd name="T12" fmla="*/ 2374394 w 1015"/>
                  <a:gd name="T13" fmla="*/ 510313 h 745"/>
                  <a:gd name="T14" fmla="*/ 2401185 w 1015"/>
                  <a:gd name="T15" fmla="*/ 563755 h 745"/>
                  <a:gd name="T16" fmla="*/ 2391698 w 1015"/>
                  <a:gd name="T17" fmla="*/ 653166 h 745"/>
                  <a:gd name="T18" fmla="*/ 2391698 w 1015"/>
                  <a:gd name="T19" fmla="*/ 753284 h 745"/>
                  <a:gd name="T20" fmla="*/ 2345946 w 1015"/>
                  <a:gd name="T21" fmla="*/ 788426 h 745"/>
                  <a:gd name="T22" fmla="*/ 2302222 w 1015"/>
                  <a:gd name="T23" fmla="*/ 834009 h 745"/>
                  <a:gd name="T24" fmla="*/ 2239380 w 1015"/>
                  <a:gd name="T25" fmla="*/ 897660 h 745"/>
                  <a:gd name="T26" fmla="*/ 2140328 w 1015"/>
                  <a:gd name="T27" fmla="*/ 932710 h 745"/>
                  <a:gd name="T28" fmla="*/ 2095989 w 1015"/>
                  <a:gd name="T29" fmla="*/ 986930 h 745"/>
                  <a:gd name="T30" fmla="*/ 2051082 w 1015"/>
                  <a:gd name="T31" fmla="*/ 1076966 h 745"/>
                  <a:gd name="T32" fmla="*/ 1952312 w 1015"/>
                  <a:gd name="T33" fmla="*/ 1131237 h 745"/>
                  <a:gd name="T34" fmla="*/ 1862018 w 1015"/>
                  <a:gd name="T35" fmla="*/ 1137576 h 745"/>
                  <a:gd name="T36" fmla="*/ 1736130 w 1015"/>
                  <a:gd name="T37" fmla="*/ 1137576 h 745"/>
                  <a:gd name="T38" fmla="*/ 1672119 w 1015"/>
                  <a:gd name="T39" fmla="*/ 1183638 h 745"/>
                  <a:gd name="T40" fmla="*/ 1617191 w 1015"/>
                  <a:gd name="T41" fmla="*/ 1220385 h 745"/>
                  <a:gd name="T42" fmla="*/ 997845 w 1015"/>
                  <a:gd name="T43" fmla="*/ 1452195 h 745"/>
                  <a:gd name="T44" fmla="*/ 459452 w 1015"/>
                  <a:gd name="T45" fmla="*/ 1623455 h 745"/>
                  <a:gd name="T46" fmla="*/ 314975 w 1015"/>
                  <a:gd name="T47" fmla="*/ 1677771 h 745"/>
                  <a:gd name="T48" fmla="*/ 153160 w 1015"/>
                  <a:gd name="T49" fmla="*/ 1749424 h 745"/>
                  <a:gd name="T50" fmla="*/ 19266 w 1015"/>
                  <a:gd name="T51" fmla="*/ 1749424 h 745"/>
                  <a:gd name="T52" fmla="*/ 9532 w 1015"/>
                  <a:gd name="T53" fmla="*/ 1703714 h 745"/>
                  <a:gd name="T54" fmla="*/ 45789 w 1015"/>
                  <a:gd name="T55" fmla="*/ 1660011 h 745"/>
                  <a:gd name="T56" fmla="*/ 63657 w 1015"/>
                  <a:gd name="T57" fmla="*/ 1614400 h 745"/>
                  <a:gd name="T58" fmla="*/ 45789 w 1015"/>
                  <a:gd name="T59" fmla="*/ 1524817 h 745"/>
                  <a:gd name="T60" fmla="*/ 54354 w 1015"/>
                  <a:gd name="T61" fmla="*/ 1426573 h 745"/>
                  <a:gd name="T62" fmla="*/ 83232 w 1015"/>
                  <a:gd name="T63" fmla="*/ 1362782 h 745"/>
                  <a:gd name="T64" fmla="*/ 118091 w 1015"/>
                  <a:gd name="T65" fmla="*/ 1299825 h 745"/>
                  <a:gd name="T66" fmla="*/ 144428 w 1015"/>
                  <a:gd name="T67" fmla="*/ 1220385 h 745"/>
                  <a:gd name="T68" fmla="*/ 135418 w 1015"/>
                  <a:gd name="T69" fmla="*/ 1131237 h 745"/>
                  <a:gd name="T70" fmla="*/ 179594 w 1015"/>
                  <a:gd name="T71" fmla="*/ 1076966 h 745"/>
                  <a:gd name="T72" fmla="*/ 262532 w 1015"/>
                  <a:gd name="T73" fmla="*/ 1013421 h 745"/>
                  <a:gd name="T74" fmla="*/ 307261 w 1015"/>
                  <a:gd name="T75" fmla="*/ 932710 h 745"/>
                  <a:gd name="T76" fmla="*/ 324051 w 1015"/>
                  <a:gd name="T77" fmla="*/ 878426 h 745"/>
                  <a:gd name="T78" fmla="*/ 343853 w 1015"/>
                  <a:gd name="T79" fmla="*/ 753284 h 745"/>
                  <a:gd name="T80" fmla="*/ 422876 w 1015"/>
                  <a:gd name="T81" fmla="*/ 689715 h 745"/>
                  <a:gd name="T82" fmla="*/ 523448 w 1015"/>
                  <a:gd name="T83" fmla="*/ 583083 h 745"/>
                  <a:gd name="T84" fmla="*/ 603330 w 1015"/>
                  <a:gd name="T85" fmla="*/ 537478 h 745"/>
                  <a:gd name="T86" fmla="*/ 703125 w 1015"/>
                  <a:gd name="T87" fmla="*/ 519476 h 745"/>
                  <a:gd name="T88" fmla="*/ 783187 w 1015"/>
                  <a:gd name="T89" fmla="*/ 484379 h 745"/>
                  <a:gd name="T90" fmla="*/ 862468 w 1015"/>
                  <a:gd name="T91" fmla="*/ 438774 h 745"/>
                  <a:gd name="T92" fmla="*/ 981395 w 1015"/>
                  <a:gd name="T93" fmla="*/ 395206 h 745"/>
                  <a:gd name="T94" fmla="*/ 1070716 w 1015"/>
                  <a:gd name="T95" fmla="*/ 375140 h 745"/>
                  <a:gd name="T96" fmla="*/ 1161725 w 1015"/>
                  <a:gd name="T97" fmla="*/ 285827 h 745"/>
                  <a:gd name="T98" fmla="*/ 1212669 w 1015"/>
                  <a:gd name="T99" fmla="*/ 141561 h 745"/>
                  <a:gd name="T100" fmla="*/ 1331645 w 1015"/>
                  <a:gd name="T101" fmla="*/ 80686 h 745"/>
                  <a:gd name="T102" fmla="*/ 1403242 w 1015"/>
                  <a:gd name="T103" fmla="*/ 71638 h 745"/>
                  <a:gd name="T104" fmla="*/ 1446822 w 1015"/>
                  <a:gd name="T105" fmla="*/ 71638 h 745"/>
                  <a:gd name="T106" fmla="*/ 1502046 w 1015"/>
                  <a:gd name="T107" fmla="*/ 60572 h 745"/>
                  <a:gd name="T108" fmla="*/ 1527687 w 1015"/>
                  <a:gd name="T109" fmla="*/ 45583 h 745"/>
                  <a:gd name="T110" fmla="*/ 1582027 w 1015"/>
                  <a:gd name="T111" fmla="*/ 6263 h 745"/>
                  <a:gd name="T112" fmla="*/ 1663078 w 1015"/>
                  <a:gd name="T113" fmla="*/ 25477 h 745"/>
                  <a:gd name="T114" fmla="*/ 1761619 w 1015"/>
                  <a:gd name="T115" fmla="*/ 35000 h 745"/>
                  <a:gd name="T116" fmla="*/ 1807549 w 1015"/>
                  <a:gd name="T117" fmla="*/ 17295 h 7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5"/>
                  <a:gd name="T178" fmla="*/ 0 h 745"/>
                  <a:gd name="T179" fmla="*/ 1015 w 1015"/>
                  <a:gd name="T180" fmla="*/ 745 h 7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5" h="745">
                    <a:moveTo>
                      <a:pt x="768" y="3"/>
                    </a:moveTo>
                    <a:lnTo>
                      <a:pt x="787" y="0"/>
                    </a:lnTo>
                    <a:lnTo>
                      <a:pt x="802" y="0"/>
                    </a:lnTo>
                    <a:lnTo>
                      <a:pt x="817" y="0"/>
                    </a:lnTo>
                    <a:lnTo>
                      <a:pt x="833" y="3"/>
                    </a:lnTo>
                    <a:lnTo>
                      <a:pt x="840" y="7"/>
                    </a:lnTo>
                    <a:lnTo>
                      <a:pt x="852" y="11"/>
                    </a:lnTo>
                    <a:lnTo>
                      <a:pt x="859" y="19"/>
                    </a:lnTo>
                    <a:lnTo>
                      <a:pt x="867" y="26"/>
                    </a:lnTo>
                    <a:lnTo>
                      <a:pt x="871" y="34"/>
                    </a:lnTo>
                    <a:lnTo>
                      <a:pt x="878" y="41"/>
                    </a:lnTo>
                    <a:lnTo>
                      <a:pt x="882" y="49"/>
                    </a:lnTo>
                    <a:lnTo>
                      <a:pt x="882" y="53"/>
                    </a:lnTo>
                    <a:lnTo>
                      <a:pt x="886" y="60"/>
                    </a:lnTo>
                    <a:lnTo>
                      <a:pt x="886" y="64"/>
                    </a:lnTo>
                    <a:lnTo>
                      <a:pt x="886" y="68"/>
                    </a:lnTo>
                    <a:lnTo>
                      <a:pt x="893" y="76"/>
                    </a:lnTo>
                    <a:lnTo>
                      <a:pt x="897" y="79"/>
                    </a:lnTo>
                    <a:lnTo>
                      <a:pt x="901" y="83"/>
                    </a:lnTo>
                    <a:lnTo>
                      <a:pt x="909" y="87"/>
                    </a:lnTo>
                    <a:lnTo>
                      <a:pt x="912" y="91"/>
                    </a:lnTo>
                    <a:lnTo>
                      <a:pt x="920" y="95"/>
                    </a:lnTo>
                    <a:lnTo>
                      <a:pt x="928" y="95"/>
                    </a:lnTo>
                    <a:lnTo>
                      <a:pt x="935" y="98"/>
                    </a:lnTo>
                    <a:lnTo>
                      <a:pt x="943" y="98"/>
                    </a:lnTo>
                    <a:lnTo>
                      <a:pt x="947" y="102"/>
                    </a:lnTo>
                    <a:lnTo>
                      <a:pt x="954" y="102"/>
                    </a:lnTo>
                    <a:lnTo>
                      <a:pt x="962" y="106"/>
                    </a:lnTo>
                    <a:lnTo>
                      <a:pt x="969" y="110"/>
                    </a:lnTo>
                    <a:lnTo>
                      <a:pt x="973" y="114"/>
                    </a:lnTo>
                    <a:lnTo>
                      <a:pt x="981" y="118"/>
                    </a:lnTo>
                    <a:lnTo>
                      <a:pt x="985" y="121"/>
                    </a:lnTo>
                    <a:lnTo>
                      <a:pt x="988" y="129"/>
                    </a:lnTo>
                    <a:lnTo>
                      <a:pt x="988" y="133"/>
                    </a:lnTo>
                    <a:lnTo>
                      <a:pt x="992" y="140"/>
                    </a:lnTo>
                    <a:lnTo>
                      <a:pt x="992" y="144"/>
                    </a:lnTo>
                    <a:lnTo>
                      <a:pt x="992" y="152"/>
                    </a:lnTo>
                    <a:lnTo>
                      <a:pt x="992" y="159"/>
                    </a:lnTo>
                    <a:lnTo>
                      <a:pt x="992" y="163"/>
                    </a:lnTo>
                    <a:lnTo>
                      <a:pt x="992" y="171"/>
                    </a:lnTo>
                    <a:lnTo>
                      <a:pt x="992" y="178"/>
                    </a:lnTo>
                    <a:lnTo>
                      <a:pt x="992" y="182"/>
                    </a:lnTo>
                    <a:lnTo>
                      <a:pt x="992" y="190"/>
                    </a:lnTo>
                    <a:lnTo>
                      <a:pt x="992" y="197"/>
                    </a:lnTo>
                    <a:lnTo>
                      <a:pt x="996" y="201"/>
                    </a:lnTo>
                    <a:lnTo>
                      <a:pt x="996" y="205"/>
                    </a:lnTo>
                    <a:lnTo>
                      <a:pt x="1000" y="213"/>
                    </a:lnTo>
                    <a:lnTo>
                      <a:pt x="1004" y="216"/>
                    </a:lnTo>
                    <a:lnTo>
                      <a:pt x="1007" y="220"/>
                    </a:lnTo>
                    <a:lnTo>
                      <a:pt x="1011" y="224"/>
                    </a:lnTo>
                    <a:lnTo>
                      <a:pt x="1015" y="228"/>
                    </a:lnTo>
                    <a:lnTo>
                      <a:pt x="1015" y="232"/>
                    </a:lnTo>
                    <a:lnTo>
                      <a:pt x="1015" y="235"/>
                    </a:lnTo>
                    <a:lnTo>
                      <a:pt x="1015" y="239"/>
                    </a:lnTo>
                    <a:lnTo>
                      <a:pt x="1015" y="243"/>
                    </a:lnTo>
                    <a:lnTo>
                      <a:pt x="1015" y="251"/>
                    </a:lnTo>
                    <a:lnTo>
                      <a:pt x="1015" y="254"/>
                    </a:lnTo>
                    <a:lnTo>
                      <a:pt x="1015" y="258"/>
                    </a:lnTo>
                    <a:lnTo>
                      <a:pt x="1011" y="262"/>
                    </a:lnTo>
                    <a:lnTo>
                      <a:pt x="1011" y="270"/>
                    </a:lnTo>
                    <a:lnTo>
                      <a:pt x="1011" y="277"/>
                    </a:lnTo>
                    <a:lnTo>
                      <a:pt x="1011" y="281"/>
                    </a:lnTo>
                    <a:lnTo>
                      <a:pt x="1015" y="289"/>
                    </a:lnTo>
                    <a:lnTo>
                      <a:pt x="1015" y="296"/>
                    </a:lnTo>
                    <a:lnTo>
                      <a:pt x="1015" y="304"/>
                    </a:lnTo>
                    <a:lnTo>
                      <a:pt x="1015" y="308"/>
                    </a:lnTo>
                    <a:lnTo>
                      <a:pt x="1015" y="315"/>
                    </a:lnTo>
                    <a:lnTo>
                      <a:pt x="1011" y="319"/>
                    </a:lnTo>
                    <a:lnTo>
                      <a:pt x="1007" y="323"/>
                    </a:lnTo>
                    <a:lnTo>
                      <a:pt x="1007" y="327"/>
                    </a:lnTo>
                    <a:lnTo>
                      <a:pt x="1004" y="327"/>
                    </a:lnTo>
                    <a:lnTo>
                      <a:pt x="1000" y="330"/>
                    </a:lnTo>
                    <a:lnTo>
                      <a:pt x="996" y="330"/>
                    </a:lnTo>
                    <a:lnTo>
                      <a:pt x="992" y="334"/>
                    </a:lnTo>
                    <a:lnTo>
                      <a:pt x="988" y="338"/>
                    </a:lnTo>
                    <a:lnTo>
                      <a:pt x="985" y="338"/>
                    </a:lnTo>
                    <a:lnTo>
                      <a:pt x="985" y="342"/>
                    </a:lnTo>
                    <a:lnTo>
                      <a:pt x="981" y="346"/>
                    </a:lnTo>
                    <a:lnTo>
                      <a:pt x="977" y="346"/>
                    </a:lnTo>
                    <a:lnTo>
                      <a:pt x="973" y="349"/>
                    </a:lnTo>
                    <a:lnTo>
                      <a:pt x="973" y="353"/>
                    </a:lnTo>
                    <a:lnTo>
                      <a:pt x="969" y="357"/>
                    </a:lnTo>
                    <a:lnTo>
                      <a:pt x="966" y="361"/>
                    </a:lnTo>
                    <a:lnTo>
                      <a:pt x="962" y="365"/>
                    </a:lnTo>
                    <a:lnTo>
                      <a:pt x="962" y="368"/>
                    </a:lnTo>
                    <a:lnTo>
                      <a:pt x="958" y="372"/>
                    </a:lnTo>
                    <a:lnTo>
                      <a:pt x="954" y="376"/>
                    </a:lnTo>
                    <a:lnTo>
                      <a:pt x="947" y="380"/>
                    </a:lnTo>
                    <a:lnTo>
                      <a:pt x="943" y="384"/>
                    </a:lnTo>
                    <a:lnTo>
                      <a:pt x="939" y="387"/>
                    </a:lnTo>
                    <a:lnTo>
                      <a:pt x="931" y="387"/>
                    </a:lnTo>
                    <a:lnTo>
                      <a:pt x="928" y="391"/>
                    </a:lnTo>
                    <a:lnTo>
                      <a:pt x="920" y="395"/>
                    </a:lnTo>
                    <a:lnTo>
                      <a:pt x="912" y="395"/>
                    </a:lnTo>
                    <a:lnTo>
                      <a:pt x="905" y="395"/>
                    </a:lnTo>
                    <a:lnTo>
                      <a:pt x="901" y="399"/>
                    </a:lnTo>
                    <a:lnTo>
                      <a:pt x="897" y="403"/>
                    </a:lnTo>
                    <a:lnTo>
                      <a:pt x="893" y="403"/>
                    </a:lnTo>
                    <a:lnTo>
                      <a:pt x="890" y="406"/>
                    </a:lnTo>
                    <a:lnTo>
                      <a:pt x="890" y="410"/>
                    </a:lnTo>
                    <a:lnTo>
                      <a:pt x="886" y="414"/>
                    </a:lnTo>
                    <a:lnTo>
                      <a:pt x="886" y="418"/>
                    </a:lnTo>
                    <a:lnTo>
                      <a:pt x="886" y="425"/>
                    </a:lnTo>
                    <a:lnTo>
                      <a:pt x="882" y="429"/>
                    </a:lnTo>
                    <a:lnTo>
                      <a:pt x="882" y="433"/>
                    </a:lnTo>
                    <a:lnTo>
                      <a:pt x="878" y="437"/>
                    </a:lnTo>
                    <a:lnTo>
                      <a:pt x="874" y="444"/>
                    </a:lnTo>
                    <a:lnTo>
                      <a:pt x="871" y="448"/>
                    </a:lnTo>
                    <a:lnTo>
                      <a:pt x="867" y="456"/>
                    </a:lnTo>
                    <a:lnTo>
                      <a:pt x="859" y="460"/>
                    </a:lnTo>
                    <a:lnTo>
                      <a:pt x="852" y="463"/>
                    </a:lnTo>
                    <a:lnTo>
                      <a:pt x="844" y="467"/>
                    </a:lnTo>
                    <a:lnTo>
                      <a:pt x="840" y="471"/>
                    </a:lnTo>
                    <a:lnTo>
                      <a:pt x="833" y="475"/>
                    </a:lnTo>
                    <a:lnTo>
                      <a:pt x="829" y="479"/>
                    </a:lnTo>
                    <a:lnTo>
                      <a:pt x="825" y="479"/>
                    </a:lnTo>
                    <a:lnTo>
                      <a:pt x="821" y="479"/>
                    </a:lnTo>
                    <a:lnTo>
                      <a:pt x="814" y="482"/>
                    </a:lnTo>
                    <a:lnTo>
                      <a:pt x="810" y="482"/>
                    </a:lnTo>
                    <a:lnTo>
                      <a:pt x="806" y="482"/>
                    </a:lnTo>
                    <a:lnTo>
                      <a:pt x="798" y="482"/>
                    </a:lnTo>
                    <a:lnTo>
                      <a:pt x="795" y="482"/>
                    </a:lnTo>
                    <a:lnTo>
                      <a:pt x="787" y="482"/>
                    </a:lnTo>
                    <a:lnTo>
                      <a:pt x="779" y="482"/>
                    </a:lnTo>
                    <a:lnTo>
                      <a:pt x="772" y="479"/>
                    </a:lnTo>
                    <a:lnTo>
                      <a:pt x="764" y="479"/>
                    </a:lnTo>
                    <a:lnTo>
                      <a:pt x="757" y="479"/>
                    </a:lnTo>
                    <a:lnTo>
                      <a:pt x="749" y="479"/>
                    </a:lnTo>
                    <a:lnTo>
                      <a:pt x="741" y="482"/>
                    </a:lnTo>
                    <a:lnTo>
                      <a:pt x="734" y="482"/>
                    </a:lnTo>
                    <a:lnTo>
                      <a:pt x="730" y="486"/>
                    </a:lnTo>
                    <a:lnTo>
                      <a:pt x="726" y="486"/>
                    </a:lnTo>
                    <a:lnTo>
                      <a:pt x="719" y="490"/>
                    </a:lnTo>
                    <a:lnTo>
                      <a:pt x="715" y="494"/>
                    </a:lnTo>
                    <a:lnTo>
                      <a:pt x="715" y="498"/>
                    </a:lnTo>
                    <a:lnTo>
                      <a:pt x="711" y="501"/>
                    </a:lnTo>
                    <a:lnTo>
                      <a:pt x="707" y="501"/>
                    </a:lnTo>
                    <a:lnTo>
                      <a:pt x="707" y="505"/>
                    </a:lnTo>
                    <a:lnTo>
                      <a:pt x="703" y="509"/>
                    </a:lnTo>
                    <a:lnTo>
                      <a:pt x="700" y="513"/>
                    </a:lnTo>
                    <a:lnTo>
                      <a:pt x="684" y="517"/>
                    </a:lnTo>
                    <a:lnTo>
                      <a:pt x="662" y="528"/>
                    </a:lnTo>
                    <a:lnTo>
                      <a:pt x="631" y="539"/>
                    </a:lnTo>
                    <a:lnTo>
                      <a:pt x="593" y="551"/>
                    </a:lnTo>
                    <a:lnTo>
                      <a:pt x="555" y="566"/>
                    </a:lnTo>
                    <a:lnTo>
                      <a:pt x="510" y="581"/>
                    </a:lnTo>
                    <a:lnTo>
                      <a:pt x="468" y="600"/>
                    </a:lnTo>
                    <a:lnTo>
                      <a:pt x="422" y="615"/>
                    </a:lnTo>
                    <a:lnTo>
                      <a:pt x="377" y="631"/>
                    </a:lnTo>
                    <a:lnTo>
                      <a:pt x="331" y="646"/>
                    </a:lnTo>
                    <a:lnTo>
                      <a:pt x="293" y="661"/>
                    </a:lnTo>
                    <a:lnTo>
                      <a:pt x="259" y="673"/>
                    </a:lnTo>
                    <a:lnTo>
                      <a:pt x="228" y="680"/>
                    </a:lnTo>
                    <a:lnTo>
                      <a:pt x="209" y="688"/>
                    </a:lnTo>
                    <a:lnTo>
                      <a:pt x="194" y="688"/>
                    </a:lnTo>
                    <a:lnTo>
                      <a:pt x="187" y="692"/>
                    </a:lnTo>
                    <a:lnTo>
                      <a:pt x="179" y="692"/>
                    </a:lnTo>
                    <a:lnTo>
                      <a:pt x="168" y="695"/>
                    </a:lnTo>
                    <a:lnTo>
                      <a:pt x="160" y="699"/>
                    </a:lnTo>
                    <a:lnTo>
                      <a:pt x="152" y="703"/>
                    </a:lnTo>
                    <a:lnTo>
                      <a:pt x="145" y="707"/>
                    </a:lnTo>
                    <a:lnTo>
                      <a:pt x="133" y="711"/>
                    </a:lnTo>
                    <a:lnTo>
                      <a:pt x="126" y="714"/>
                    </a:lnTo>
                    <a:lnTo>
                      <a:pt x="118" y="722"/>
                    </a:lnTo>
                    <a:lnTo>
                      <a:pt x="107" y="726"/>
                    </a:lnTo>
                    <a:lnTo>
                      <a:pt x="99" y="730"/>
                    </a:lnTo>
                    <a:lnTo>
                      <a:pt x="88" y="733"/>
                    </a:lnTo>
                    <a:lnTo>
                      <a:pt x="76" y="737"/>
                    </a:lnTo>
                    <a:lnTo>
                      <a:pt x="65" y="741"/>
                    </a:lnTo>
                    <a:lnTo>
                      <a:pt x="57" y="745"/>
                    </a:lnTo>
                    <a:lnTo>
                      <a:pt x="46" y="745"/>
                    </a:lnTo>
                    <a:lnTo>
                      <a:pt x="35" y="745"/>
                    </a:lnTo>
                    <a:lnTo>
                      <a:pt x="23" y="745"/>
                    </a:lnTo>
                    <a:lnTo>
                      <a:pt x="16" y="745"/>
                    </a:lnTo>
                    <a:lnTo>
                      <a:pt x="12" y="745"/>
                    </a:lnTo>
                    <a:lnTo>
                      <a:pt x="8" y="741"/>
                    </a:lnTo>
                    <a:lnTo>
                      <a:pt x="4" y="741"/>
                    </a:lnTo>
                    <a:lnTo>
                      <a:pt x="0" y="737"/>
                    </a:lnTo>
                    <a:lnTo>
                      <a:pt x="0" y="733"/>
                    </a:lnTo>
                    <a:lnTo>
                      <a:pt x="0" y="730"/>
                    </a:lnTo>
                    <a:lnTo>
                      <a:pt x="4" y="726"/>
                    </a:lnTo>
                    <a:lnTo>
                      <a:pt x="4" y="722"/>
                    </a:lnTo>
                    <a:lnTo>
                      <a:pt x="8" y="718"/>
                    </a:lnTo>
                    <a:lnTo>
                      <a:pt x="12" y="714"/>
                    </a:lnTo>
                    <a:lnTo>
                      <a:pt x="12" y="711"/>
                    </a:lnTo>
                    <a:lnTo>
                      <a:pt x="16" y="707"/>
                    </a:lnTo>
                    <a:lnTo>
                      <a:pt x="19" y="703"/>
                    </a:lnTo>
                    <a:lnTo>
                      <a:pt x="19" y="699"/>
                    </a:lnTo>
                    <a:lnTo>
                      <a:pt x="23" y="695"/>
                    </a:lnTo>
                    <a:lnTo>
                      <a:pt x="23" y="692"/>
                    </a:lnTo>
                    <a:lnTo>
                      <a:pt x="23" y="688"/>
                    </a:lnTo>
                    <a:lnTo>
                      <a:pt x="27" y="684"/>
                    </a:lnTo>
                    <a:lnTo>
                      <a:pt x="27" y="676"/>
                    </a:lnTo>
                    <a:lnTo>
                      <a:pt x="23" y="673"/>
                    </a:lnTo>
                    <a:lnTo>
                      <a:pt x="23" y="669"/>
                    </a:lnTo>
                    <a:lnTo>
                      <a:pt x="23" y="665"/>
                    </a:lnTo>
                    <a:lnTo>
                      <a:pt x="23" y="657"/>
                    </a:lnTo>
                    <a:lnTo>
                      <a:pt x="19" y="650"/>
                    </a:lnTo>
                    <a:lnTo>
                      <a:pt x="19" y="646"/>
                    </a:lnTo>
                    <a:lnTo>
                      <a:pt x="16" y="638"/>
                    </a:lnTo>
                    <a:lnTo>
                      <a:pt x="16" y="631"/>
                    </a:lnTo>
                    <a:lnTo>
                      <a:pt x="16" y="627"/>
                    </a:lnTo>
                    <a:lnTo>
                      <a:pt x="16" y="619"/>
                    </a:lnTo>
                    <a:lnTo>
                      <a:pt x="19" y="615"/>
                    </a:lnTo>
                    <a:lnTo>
                      <a:pt x="19" y="608"/>
                    </a:lnTo>
                    <a:lnTo>
                      <a:pt x="23" y="604"/>
                    </a:lnTo>
                    <a:lnTo>
                      <a:pt x="23" y="600"/>
                    </a:lnTo>
                    <a:lnTo>
                      <a:pt x="27" y="596"/>
                    </a:lnTo>
                    <a:lnTo>
                      <a:pt x="27" y="589"/>
                    </a:lnTo>
                    <a:lnTo>
                      <a:pt x="31" y="585"/>
                    </a:lnTo>
                    <a:lnTo>
                      <a:pt x="31" y="581"/>
                    </a:lnTo>
                    <a:lnTo>
                      <a:pt x="35" y="577"/>
                    </a:lnTo>
                    <a:lnTo>
                      <a:pt x="38" y="574"/>
                    </a:lnTo>
                    <a:lnTo>
                      <a:pt x="38" y="570"/>
                    </a:lnTo>
                    <a:lnTo>
                      <a:pt x="42" y="566"/>
                    </a:lnTo>
                    <a:lnTo>
                      <a:pt x="42" y="562"/>
                    </a:lnTo>
                    <a:lnTo>
                      <a:pt x="46" y="558"/>
                    </a:lnTo>
                    <a:lnTo>
                      <a:pt x="46" y="555"/>
                    </a:lnTo>
                    <a:lnTo>
                      <a:pt x="50" y="551"/>
                    </a:lnTo>
                    <a:lnTo>
                      <a:pt x="50" y="547"/>
                    </a:lnTo>
                    <a:lnTo>
                      <a:pt x="54" y="543"/>
                    </a:lnTo>
                    <a:lnTo>
                      <a:pt x="54" y="539"/>
                    </a:lnTo>
                    <a:lnTo>
                      <a:pt x="57" y="536"/>
                    </a:lnTo>
                    <a:lnTo>
                      <a:pt x="57" y="528"/>
                    </a:lnTo>
                    <a:lnTo>
                      <a:pt x="57" y="524"/>
                    </a:lnTo>
                    <a:lnTo>
                      <a:pt x="61" y="517"/>
                    </a:lnTo>
                    <a:lnTo>
                      <a:pt x="57" y="513"/>
                    </a:lnTo>
                    <a:lnTo>
                      <a:pt x="57" y="505"/>
                    </a:lnTo>
                    <a:lnTo>
                      <a:pt x="57" y="501"/>
                    </a:lnTo>
                    <a:lnTo>
                      <a:pt x="57" y="494"/>
                    </a:lnTo>
                    <a:lnTo>
                      <a:pt x="54" y="490"/>
                    </a:lnTo>
                    <a:lnTo>
                      <a:pt x="54" y="486"/>
                    </a:lnTo>
                    <a:lnTo>
                      <a:pt x="57" y="479"/>
                    </a:lnTo>
                    <a:lnTo>
                      <a:pt x="57" y="475"/>
                    </a:lnTo>
                    <a:lnTo>
                      <a:pt x="57" y="471"/>
                    </a:lnTo>
                    <a:lnTo>
                      <a:pt x="61" y="467"/>
                    </a:lnTo>
                    <a:lnTo>
                      <a:pt x="65" y="463"/>
                    </a:lnTo>
                    <a:lnTo>
                      <a:pt x="69" y="460"/>
                    </a:lnTo>
                    <a:lnTo>
                      <a:pt x="73" y="460"/>
                    </a:lnTo>
                    <a:lnTo>
                      <a:pt x="76" y="456"/>
                    </a:lnTo>
                    <a:lnTo>
                      <a:pt x="80" y="452"/>
                    </a:lnTo>
                    <a:lnTo>
                      <a:pt x="84" y="448"/>
                    </a:lnTo>
                    <a:lnTo>
                      <a:pt x="88" y="444"/>
                    </a:lnTo>
                    <a:lnTo>
                      <a:pt x="95" y="441"/>
                    </a:lnTo>
                    <a:lnTo>
                      <a:pt x="99" y="437"/>
                    </a:lnTo>
                    <a:lnTo>
                      <a:pt x="103" y="433"/>
                    </a:lnTo>
                    <a:lnTo>
                      <a:pt x="111" y="429"/>
                    </a:lnTo>
                    <a:lnTo>
                      <a:pt x="114" y="425"/>
                    </a:lnTo>
                    <a:lnTo>
                      <a:pt x="118" y="422"/>
                    </a:lnTo>
                    <a:lnTo>
                      <a:pt x="122" y="414"/>
                    </a:lnTo>
                    <a:lnTo>
                      <a:pt x="126" y="410"/>
                    </a:lnTo>
                    <a:lnTo>
                      <a:pt x="126" y="403"/>
                    </a:lnTo>
                    <a:lnTo>
                      <a:pt x="130" y="399"/>
                    </a:lnTo>
                    <a:lnTo>
                      <a:pt x="130" y="395"/>
                    </a:lnTo>
                    <a:lnTo>
                      <a:pt x="133" y="387"/>
                    </a:lnTo>
                    <a:lnTo>
                      <a:pt x="133" y="384"/>
                    </a:lnTo>
                    <a:lnTo>
                      <a:pt x="133" y="380"/>
                    </a:lnTo>
                    <a:lnTo>
                      <a:pt x="133" y="376"/>
                    </a:lnTo>
                    <a:lnTo>
                      <a:pt x="137" y="372"/>
                    </a:lnTo>
                    <a:lnTo>
                      <a:pt x="133" y="361"/>
                    </a:lnTo>
                    <a:lnTo>
                      <a:pt x="133" y="349"/>
                    </a:lnTo>
                    <a:lnTo>
                      <a:pt x="133" y="342"/>
                    </a:lnTo>
                    <a:lnTo>
                      <a:pt x="137" y="334"/>
                    </a:lnTo>
                    <a:lnTo>
                      <a:pt x="137" y="327"/>
                    </a:lnTo>
                    <a:lnTo>
                      <a:pt x="141" y="323"/>
                    </a:lnTo>
                    <a:lnTo>
                      <a:pt x="145" y="319"/>
                    </a:lnTo>
                    <a:lnTo>
                      <a:pt x="149" y="315"/>
                    </a:lnTo>
                    <a:lnTo>
                      <a:pt x="152" y="311"/>
                    </a:lnTo>
                    <a:lnTo>
                      <a:pt x="156" y="308"/>
                    </a:lnTo>
                    <a:lnTo>
                      <a:pt x="160" y="304"/>
                    </a:lnTo>
                    <a:lnTo>
                      <a:pt x="168" y="300"/>
                    </a:lnTo>
                    <a:lnTo>
                      <a:pt x="171" y="296"/>
                    </a:lnTo>
                    <a:lnTo>
                      <a:pt x="179" y="292"/>
                    </a:lnTo>
                    <a:lnTo>
                      <a:pt x="183" y="285"/>
                    </a:lnTo>
                    <a:lnTo>
                      <a:pt x="190" y="277"/>
                    </a:lnTo>
                    <a:lnTo>
                      <a:pt x="198" y="270"/>
                    </a:lnTo>
                    <a:lnTo>
                      <a:pt x="202" y="262"/>
                    </a:lnTo>
                    <a:lnTo>
                      <a:pt x="209" y="258"/>
                    </a:lnTo>
                    <a:lnTo>
                      <a:pt x="213" y="251"/>
                    </a:lnTo>
                    <a:lnTo>
                      <a:pt x="221" y="247"/>
                    </a:lnTo>
                    <a:lnTo>
                      <a:pt x="225" y="243"/>
                    </a:lnTo>
                    <a:lnTo>
                      <a:pt x="228" y="239"/>
                    </a:lnTo>
                    <a:lnTo>
                      <a:pt x="236" y="235"/>
                    </a:lnTo>
                    <a:lnTo>
                      <a:pt x="240" y="235"/>
                    </a:lnTo>
                    <a:lnTo>
                      <a:pt x="244" y="232"/>
                    </a:lnTo>
                    <a:lnTo>
                      <a:pt x="251" y="232"/>
                    </a:lnTo>
                    <a:lnTo>
                      <a:pt x="255" y="228"/>
                    </a:lnTo>
                    <a:lnTo>
                      <a:pt x="263" y="228"/>
                    </a:lnTo>
                    <a:lnTo>
                      <a:pt x="266" y="228"/>
                    </a:lnTo>
                    <a:lnTo>
                      <a:pt x="274" y="224"/>
                    </a:lnTo>
                    <a:lnTo>
                      <a:pt x="278" y="224"/>
                    </a:lnTo>
                    <a:lnTo>
                      <a:pt x="285" y="224"/>
                    </a:lnTo>
                    <a:lnTo>
                      <a:pt x="289" y="220"/>
                    </a:lnTo>
                    <a:lnTo>
                      <a:pt x="297" y="220"/>
                    </a:lnTo>
                    <a:lnTo>
                      <a:pt x="301" y="220"/>
                    </a:lnTo>
                    <a:lnTo>
                      <a:pt x="304" y="216"/>
                    </a:lnTo>
                    <a:lnTo>
                      <a:pt x="312" y="213"/>
                    </a:lnTo>
                    <a:lnTo>
                      <a:pt x="316" y="213"/>
                    </a:lnTo>
                    <a:lnTo>
                      <a:pt x="323" y="209"/>
                    </a:lnTo>
                    <a:lnTo>
                      <a:pt x="327" y="209"/>
                    </a:lnTo>
                    <a:lnTo>
                      <a:pt x="331" y="205"/>
                    </a:lnTo>
                    <a:lnTo>
                      <a:pt x="339" y="201"/>
                    </a:lnTo>
                    <a:lnTo>
                      <a:pt x="342" y="197"/>
                    </a:lnTo>
                    <a:lnTo>
                      <a:pt x="346" y="197"/>
                    </a:lnTo>
                    <a:lnTo>
                      <a:pt x="350" y="194"/>
                    </a:lnTo>
                    <a:lnTo>
                      <a:pt x="358" y="190"/>
                    </a:lnTo>
                    <a:lnTo>
                      <a:pt x="361" y="186"/>
                    </a:lnTo>
                    <a:lnTo>
                      <a:pt x="365" y="186"/>
                    </a:lnTo>
                    <a:lnTo>
                      <a:pt x="373" y="182"/>
                    </a:lnTo>
                    <a:lnTo>
                      <a:pt x="380" y="178"/>
                    </a:lnTo>
                    <a:lnTo>
                      <a:pt x="384" y="178"/>
                    </a:lnTo>
                    <a:lnTo>
                      <a:pt x="392" y="175"/>
                    </a:lnTo>
                    <a:lnTo>
                      <a:pt x="399" y="171"/>
                    </a:lnTo>
                    <a:lnTo>
                      <a:pt x="407" y="171"/>
                    </a:lnTo>
                    <a:lnTo>
                      <a:pt x="415" y="167"/>
                    </a:lnTo>
                    <a:lnTo>
                      <a:pt x="422" y="167"/>
                    </a:lnTo>
                    <a:lnTo>
                      <a:pt x="430" y="167"/>
                    </a:lnTo>
                    <a:lnTo>
                      <a:pt x="437" y="163"/>
                    </a:lnTo>
                    <a:lnTo>
                      <a:pt x="441" y="163"/>
                    </a:lnTo>
                    <a:lnTo>
                      <a:pt x="445" y="163"/>
                    </a:lnTo>
                    <a:lnTo>
                      <a:pt x="449" y="163"/>
                    </a:lnTo>
                    <a:lnTo>
                      <a:pt x="453" y="159"/>
                    </a:lnTo>
                    <a:lnTo>
                      <a:pt x="464" y="156"/>
                    </a:lnTo>
                    <a:lnTo>
                      <a:pt x="472" y="152"/>
                    </a:lnTo>
                    <a:lnTo>
                      <a:pt x="475" y="144"/>
                    </a:lnTo>
                    <a:lnTo>
                      <a:pt x="483" y="137"/>
                    </a:lnTo>
                    <a:lnTo>
                      <a:pt x="487" y="129"/>
                    </a:lnTo>
                    <a:lnTo>
                      <a:pt x="491" y="121"/>
                    </a:lnTo>
                    <a:lnTo>
                      <a:pt x="491" y="114"/>
                    </a:lnTo>
                    <a:lnTo>
                      <a:pt x="494" y="102"/>
                    </a:lnTo>
                    <a:lnTo>
                      <a:pt x="498" y="95"/>
                    </a:lnTo>
                    <a:lnTo>
                      <a:pt x="498" y="87"/>
                    </a:lnTo>
                    <a:lnTo>
                      <a:pt x="502" y="76"/>
                    </a:lnTo>
                    <a:lnTo>
                      <a:pt x="506" y="68"/>
                    </a:lnTo>
                    <a:lnTo>
                      <a:pt x="513" y="60"/>
                    </a:lnTo>
                    <a:lnTo>
                      <a:pt x="521" y="53"/>
                    </a:lnTo>
                    <a:lnTo>
                      <a:pt x="529" y="49"/>
                    </a:lnTo>
                    <a:lnTo>
                      <a:pt x="536" y="41"/>
                    </a:lnTo>
                    <a:lnTo>
                      <a:pt x="544" y="41"/>
                    </a:lnTo>
                    <a:lnTo>
                      <a:pt x="551" y="38"/>
                    </a:lnTo>
                    <a:lnTo>
                      <a:pt x="555" y="38"/>
                    </a:lnTo>
                    <a:lnTo>
                      <a:pt x="563" y="34"/>
                    </a:lnTo>
                    <a:lnTo>
                      <a:pt x="567" y="34"/>
                    </a:lnTo>
                    <a:lnTo>
                      <a:pt x="574" y="34"/>
                    </a:lnTo>
                    <a:lnTo>
                      <a:pt x="578" y="30"/>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26"/>
                    </a:lnTo>
                    <a:lnTo>
                      <a:pt x="631" y="26"/>
                    </a:lnTo>
                    <a:lnTo>
                      <a:pt x="635" y="26"/>
                    </a:lnTo>
                    <a:lnTo>
                      <a:pt x="639" y="22"/>
                    </a:lnTo>
                    <a:lnTo>
                      <a:pt x="643" y="22"/>
                    </a:lnTo>
                    <a:lnTo>
                      <a:pt x="646" y="19"/>
                    </a:lnTo>
                    <a:lnTo>
                      <a:pt x="650" y="15"/>
                    </a:lnTo>
                    <a:lnTo>
                      <a:pt x="654" y="11"/>
                    </a:lnTo>
                    <a:lnTo>
                      <a:pt x="658" y="7"/>
                    </a:lnTo>
                    <a:lnTo>
                      <a:pt x="662" y="3"/>
                    </a:lnTo>
                    <a:lnTo>
                      <a:pt x="665" y="3"/>
                    </a:lnTo>
                    <a:lnTo>
                      <a:pt x="669" y="3"/>
                    </a:lnTo>
                    <a:lnTo>
                      <a:pt x="673" y="3"/>
                    </a:lnTo>
                    <a:lnTo>
                      <a:pt x="677" y="3"/>
                    </a:lnTo>
                    <a:lnTo>
                      <a:pt x="681" y="3"/>
                    </a:lnTo>
                    <a:lnTo>
                      <a:pt x="684" y="3"/>
                    </a:lnTo>
                    <a:lnTo>
                      <a:pt x="692" y="7"/>
                    </a:lnTo>
                    <a:lnTo>
                      <a:pt x="696" y="7"/>
                    </a:lnTo>
                    <a:lnTo>
                      <a:pt x="703" y="11"/>
                    </a:lnTo>
                    <a:lnTo>
                      <a:pt x="707" y="11"/>
                    </a:lnTo>
                    <a:lnTo>
                      <a:pt x="715" y="15"/>
                    </a:lnTo>
                    <a:lnTo>
                      <a:pt x="722" y="15"/>
                    </a:lnTo>
                    <a:lnTo>
                      <a:pt x="726" y="15"/>
                    </a:lnTo>
                    <a:lnTo>
                      <a:pt x="734" y="19"/>
                    </a:lnTo>
                    <a:lnTo>
                      <a:pt x="738" y="19"/>
                    </a:lnTo>
                    <a:lnTo>
                      <a:pt x="745" y="15"/>
                    </a:lnTo>
                    <a:lnTo>
                      <a:pt x="749" y="15"/>
                    </a:lnTo>
                    <a:lnTo>
                      <a:pt x="753" y="15"/>
                    </a:lnTo>
                    <a:lnTo>
                      <a:pt x="757" y="15"/>
                    </a:lnTo>
                    <a:lnTo>
                      <a:pt x="760" y="11"/>
                    </a:lnTo>
                    <a:lnTo>
                      <a:pt x="764" y="11"/>
                    </a:lnTo>
                    <a:lnTo>
                      <a:pt x="764" y="7"/>
                    </a:lnTo>
                    <a:lnTo>
                      <a:pt x="768" y="7"/>
                    </a:lnTo>
                    <a:lnTo>
                      <a:pt x="768" y="3"/>
                    </a:lnTo>
                    <a:close/>
                  </a:path>
                </a:pathLst>
              </a:custGeom>
              <a:solidFill>
                <a:srgbClr val="757575"/>
              </a:solidFill>
              <a:ln w="9525">
                <a:noFill/>
                <a:round/>
                <a:headEnd/>
                <a:tailEnd/>
              </a:ln>
            </p:spPr>
            <p:txBody>
              <a:bodyPr/>
              <a:lstStyle/>
              <a:p>
                <a:endParaRPr lang="fr-FR"/>
              </a:p>
            </p:txBody>
          </p:sp>
          <p:sp>
            <p:nvSpPr>
              <p:cNvPr id="61" name="Freeform 40"/>
              <p:cNvSpPr>
                <a:spLocks/>
              </p:cNvSpPr>
              <p:nvPr/>
            </p:nvSpPr>
            <p:spPr bwMode="auto">
              <a:xfrm>
                <a:off x="171" y="2463"/>
                <a:ext cx="1838" cy="1349"/>
              </a:xfrm>
              <a:custGeom>
                <a:avLst/>
                <a:gdLst>
                  <a:gd name="T0" fmla="*/ 2009996 w 1011"/>
                  <a:gd name="T1" fmla="*/ 28876 h 742"/>
                  <a:gd name="T2" fmla="*/ 2080875 w 1011"/>
                  <a:gd name="T3" fmla="*/ 144783 h 742"/>
                  <a:gd name="T4" fmla="*/ 2135426 w 1011"/>
                  <a:gd name="T5" fmla="*/ 208759 h 742"/>
                  <a:gd name="T6" fmla="*/ 2242077 w 1011"/>
                  <a:gd name="T7" fmla="*/ 243829 h 742"/>
                  <a:gd name="T8" fmla="*/ 2323898 w 1011"/>
                  <a:gd name="T9" fmla="*/ 318360 h 742"/>
                  <a:gd name="T10" fmla="*/ 2331764 w 1011"/>
                  <a:gd name="T11" fmla="*/ 414677 h 742"/>
                  <a:gd name="T12" fmla="*/ 2360641 w 1011"/>
                  <a:gd name="T13" fmla="*/ 505033 h 742"/>
                  <a:gd name="T14" fmla="*/ 2386970 w 1011"/>
                  <a:gd name="T15" fmla="*/ 559442 h 742"/>
                  <a:gd name="T16" fmla="*/ 2376251 w 1011"/>
                  <a:gd name="T17" fmla="*/ 640833 h 742"/>
                  <a:gd name="T18" fmla="*/ 2376251 w 1011"/>
                  <a:gd name="T19" fmla="*/ 739312 h 742"/>
                  <a:gd name="T20" fmla="*/ 2331764 w 1011"/>
                  <a:gd name="T21" fmla="*/ 775959 h 742"/>
                  <a:gd name="T22" fmla="*/ 2286841 w 1011"/>
                  <a:gd name="T23" fmla="*/ 829446 h 742"/>
                  <a:gd name="T24" fmla="*/ 2234356 w 1011"/>
                  <a:gd name="T25" fmla="*/ 892671 h 742"/>
                  <a:gd name="T26" fmla="*/ 2135426 w 1011"/>
                  <a:gd name="T27" fmla="*/ 929435 h 742"/>
                  <a:gd name="T28" fmla="*/ 2089610 w 1011"/>
                  <a:gd name="T29" fmla="*/ 983428 h 742"/>
                  <a:gd name="T30" fmla="*/ 2036246 w 1011"/>
                  <a:gd name="T31" fmla="*/ 1064428 h 742"/>
                  <a:gd name="T32" fmla="*/ 1945906 w 1011"/>
                  <a:gd name="T33" fmla="*/ 1128462 h 742"/>
                  <a:gd name="T34" fmla="*/ 1854889 w 1011"/>
                  <a:gd name="T35" fmla="*/ 1128462 h 742"/>
                  <a:gd name="T36" fmla="*/ 1729460 w 1011"/>
                  <a:gd name="T37" fmla="*/ 1136198 h 742"/>
                  <a:gd name="T38" fmla="*/ 1665515 w 1011"/>
                  <a:gd name="T39" fmla="*/ 1180126 h 742"/>
                  <a:gd name="T40" fmla="*/ 1611219 w 1011"/>
                  <a:gd name="T41" fmla="*/ 1217862 h 742"/>
                  <a:gd name="T42" fmla="*/ 990817 w 1011"/>
                  <a:gd name="T43" fmla="*/ 1451795 h 742"/>
                  <a:gd name="T44" fmla="*/ 449759 w 1011"/>
                  <a:gd name="T45" fmla="*/ 1622929 h 742"/>
                  <a:gd name="T46" fmla="*/ 315416 w 1011"/>
                  <a:gd name="T47" fmla="*/ 1678361 h 742"/>
                  <a:gd name="T48" fmla="*/ 154310 w 1011"/>
                  <a:gd name="T49" fmla="*/ 1750187 h 742"/>
                  <a:gd name="T50" fmla="*/ 9535 w 1011"/>
                  <a:gd name="T51" fmla="*/ 1750187 h 742"/>
                  <a:gd name="T52" fmla="*/ 9535 w 1011"/>
                  <a:gd name="T53" fmla="*/ 1704365 h 742"/>
                  <a:gd name="T54" fmla="*/ 35177 w 1011"/>
                  <a:gd name="T55" fmla="*/ 1659828 h 742"/>
                  <a:gd name="T56" fmla="*/ 54409 w 1011"/>
                  <a:gd name="T57" fmla="*/ 1605417 h 742"/>
                  <a:gd name="T58" fmla="*/ 35177 w 1011"/>
                  <a:gd name="T59" fmla="*/ 1515792 h 742"/>
                  <a:gd name="T60" fmla="*/ 45815 w 1011"/>
                  <a:gd name="T61" fmla="*/ 1425071 h 742"/>
                  <a:gd name="T62" fmla="*/ 80943 w 1011"/>
                  <a:gd name="T63" fmla="*/ 1361596 h 742"/>
                  <a:gd name="T64" fmla="*/ 118281 w 1011"/>
                  <a:gd name="T65" fmla="*/ 1299267 h 742"/>
                  <a:gd name="T66" fmla="*/ 135543 w 1011"/>
                  <a:gd name="T67" fmla="*/ 1225816 h 742"/>
                  <a:gd name="T68" fmla="*/ 125440 w 1011"/>
                  <a:gd name="T69" fmla="*/ 1136198 h 742"/>
                  <a:gd name="T70" fmla="*/ 170772 w 1011"/>
                  <a:gd name="T71" fmla="*/ 1074355 h 742"/>
                  <a:gd name="T72" fmla="*/ 254535 w 1011"/>
                  <a:gd name="T73" fmla="*/ 1019942 h 742"/>
                  <a:gd name="T74" fmla="*/ 306055 w 1011"/>
                  <a:gd name="T75" fmla="*/ 929435 h 742"/>
                  <a:gd name="T76" fmla="*/ 315416 w 1011"/>
                  <a:gd name="T77" fmla="*/ 884486 h 742"/>
                  <a:gd name="T78" fmla="*/ 333191 w 1011"/>
                  <a:gd name="T79" fmla="*/ 749559 h 742"/>
                  <a:gd name="T80" fmla="*/ 414595 w 1011"/>
                  <a:gd name="T81" fmla="*/ 684172 h 742"/>
                  <a:gd name="T82" fmla="*/ 514529 w 1011"/>
                  <a:gd name="T83" fmla="*/ 578797 h 742"/>
                  <a:gd name="T84" fmla="*/ 605008 w 1011"/>
                  <a:gd name="T85" fmla="*/ 542178 h 742"/>
                  <a:gd name="T86" fmla="*/ 694824 w 1011"/>
                  <a:gd name="T87" fmla="*/ 514920 h 742"/>
                  <a:gd name="T88" fmla="*/ 784519 w 1011"/>
                  <a:gd name="T89" fmla="*/ 478557 h 742"/>
                  <a:gd name="T90" fmla="*/ 865402 w 1011"/>
                  <a:gd name="T91" fmla="*/ 433962 h 742"/>
                  <a:gd name="T92" fmla="*/ 981625 w 1011"/>
                  <a:gd name="T93" fmla="*/ 397913 h 742"/>
                  <a:gd name="T94" fmla="*/ 1063222 w 1011"/>
                  <a:gd name="T95" fmla="*/ 379536 h 742"/>
                  <a:gd name="T96" fmla="*/ 1153673 w 1011"/>
                  <a:gd name="T97" fmla="*/ 289475 h 742"/>
                  <a:gd name="T98" fmla="*/ 1205977 w 1011"/>
                  <a:gd name="T99" fmla="*/ 144783 h 742"/>
                  <a:gd name="T100" fmla="*/ 1324475 w 1011"/>
                  <a:gd name="T101" fmla="*/ 83307 h 742"/>
                  <a:gd name="T102" fmla="*/ 1396293 w 1011"/>
                  <a:gd name="T103" fmla="*/ 72935 h 742"/>
                  <a:gd name="T104" fmla="*/ 1440307 w 1011"/>
                  <a:gd name="T105" fmla="*/ 72935 h 742"/>
                  <a:gd name="T106" fmla="*/ 1495252 w 1011"/>
                  <a:gd name="T107" fmla="*/ 54420 h 742"/>
                  <a:gd name="T108" fmla="*/ 1521568 w 1011"/>
                  <a:gd name="T109" fmla="*/ 45822 h 742"/>
                  <a:gd name="T110" fmla="*/ 1576121 w 1011"/>
                  <a:gd name="T111" fmla="*/ 9536 h 742"/>
                  <a:gd name="T112" fmla="*/ 1656769 w 1011"/>
                  <a:gd name="T113" fmla="*/ 28876 h 742"/>
                  <a:gd name="T114" fmla="*/ 1755977 w 1011"/>
                  <a:gd name="T115" fmla="*/ 37956 h 742"/>
                  <a:gd name="T116" fmla="*/ 1810359 w 1011"/>
                  <a:gd name="T117" fmla="*/ 19350 h 7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1"/>
                  <a:gd name="T178" fmla="*/ 0 h 742"/>
                  <a:gd name="T179" fmla="*/ 1011 w 1011"/>
                  <a:gd name="T180" fmla="*/ 742 h 7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1" h="742">
                    <a:moveTo>
                      <a:pt x="768" y="4"/>
                    </a:moveTo>
                    <a:lnTo>
                      <a:pt x="783" y="0"/>
                    </a:lnTo>
                    <a:lnTo>
                      <a:pt x="798" y="0"/>
                    </a:lnTo>
                    <a:lnTo>
                      <a:pt x="813" y="0"/>
                    </a:lnTo>
                    <a:lnTo>
                      <a:pt x="825" y="4"/>
                    </a:lnTo>
                    <a:lnTo>
                      <a:pt x="836" y="8"/>
                    </a:lnTo>
                    <a:lnTo>
                      <a:pt x="848" y="12"/>
                    </a:lnTo>
                    <a:lnTo>
                      <a:pt x="855" y="19"/>
                    </a:lnTo>
                    <a:lnTo>
                      <a:pt x="863" y="27"/>
                    </a:lnTo>
                    <a:lnTo>
                      <a:pt x="867" y="35"/>
                    </a:lnTo>
                    <a:lnTo>
                      <a:pt x="870" y="42"/>
                    </a:lnTo>
                    <a:lnTo>
                      <a:pt x="874" y="46"/>
                    </a:lnTo>
                    <a:lnTo>
                      <a:pt x="878" y="54"/>
                    </a:lnTo>
                    <a:lnTo>
                      <a:pt x="878" y="61"/>
                    </a:lnTo>
                    <a:lnTo>
                      <a:pt x="882" y="65"/>
                    </a:lnTo>
                    <a:lnTo>
                      <a:pt x="882" y="69"/>
                    </a:lnTo>
                    <a:lnTo>
                      <a:pt x="886" y="76"/>
                    </a:lnTo>
                    <a:lnTo>
                      <a:pt x="889" y="80"/>
                    </a:lnTo>
                    <a:lnTo>
                      <a:pt x="893" y="84"/>
                    </a:lnTo>
                    <a:lnTo>
                      <a:pt x="901" y="88"/>
                    </a:lnTo>
                    <a:lnTo>
                      <a:pt x="905" y="92"/>
                    </a:lnTo>
                    <a:lnTo>
                      <a:pt x="912" y="95"/>
                    </a:lnTo>
                    <a:lnTo>
                      <a:pt x="920" y="95"/>
                    </a:lnTo>
                    <a:lnTo>
                      <a:pt x="927" y="99"/>
                    </a:lnTo>
                    <a:lnTo>
                      <a:pt x="931" y="99"/>
                    </a:lnTo>
                    <a:lnTo>
                      <a:pt x="939" y="103"/>
                    </a:lnTo>
                    <a:lnTo>
                      <a:pt x="946" y="103"/>
                    </a:lnTo>
                    <a:lnTo>
                      <a:pt x="954" y="107"/>
                    </a:lnTo>
                    <a:lnTo>
                      <a:pt x="958" y="107"/>
                    </a:lnTo>
                    <a:lnTo>
                      <a:pt x="965" y="111"/>
                    </a:lnTo>
                    <a:lnTo>
                      <a:pt x="969" y="115"/>
                    </a:lnTo>
                    <a:lnTo>
                      <a:pt x="977" y="122"/>
                    </a:lnTo>
                    <a:lnTo>
                      <a:pt x="981" y="126"/>
                    </a:lnTo>
                    <a:lnTo>
                      <a:pt x="981" y="134"/>
                    </a:lnTo>
                    <a:lnTo>
                      <a:pt x="984" y="137"/>
                    </a:lnTo>
                    <a:lnTo>
                      <a:pt x="984" y="145"/>
                    </a:lnTo>
                    <a:lnTo>
                      <a:pt x="984" y="149"/>
                    </a:lnTo>
                    <a:lnTo>
                      <a:pt x="984" y="156"/>
                    </a:lnTo>
                    <a:lnTo>
                      <a:pt x="984" y="164"/>
                    </a:lnTo>
                    <a:lnTo>
                      <a:pt x="984" y="168"/>
                    </a:lnTo>
                    <a:lnTo>
                      <a:pt x="984" y="175"/>
                    </a:lnTo>
                    <a:lnTo>
                      <a:pt x="984" y="179"/>
                    </a:lnTo>
                    <a:lnTo>
                      <a:pt x="984" y="187"/>
                    </a:lnTo>
                    <a:lnTo>
                      <a:pt x="984" y="194"/>
                    </a:lnTo>
                    <a:lnTo>
                      <a:pt x="988" y="198"/>
                    </a:lnTo>
                    <a:lnTo>
                      <a:pt x="988" y="202"/>
                    </a:lnTo>
                    <a:lnTo>
                      <a:pt x="992" y="210"/>
                    </a:lnTo>
                    <a:lnTo>
                      <a:pt x="996" y="213"/>
                    </a:lnTo>
                    <a:lnTo>
                      <a:pt x="1000" y="217"/>
                    </a:lnTo>
                    <a:lnTo>
                      <a:pt x="1003" y="221"/>
                    </a:lnTo>
                    <a:lnTo>
                      <a:pt x="1007" y="225"/>
                    </a:lnTo>
                    <a:lnTo>
                      <a:pt x="1007" y="229"/>
                    </a:lnTo>
                    <a:lnTo>
                      <a:pt x="1011" y="232"/>
                    </a:lnTo>
                    <a:lnTo>
                      <a:pt x="1007" y="236"/>
                    </a:lnTo>
                    <a:lnTo>
                      <a:pt x="1007" y="240"/>
                    </a:lnTo>
                    <a:lnTo>
                      <a:pt x="1007" y="244"/>
                    </a:lnTo>
                    <a:lnTo>
                      <a:pt x="1007" y="248"/>
                    </a:lnTo>
                    <a:lnTo>
                      <a:pt x="1007" y="255"/>
                    </a:lnTo>
                    <a:lnTo>
                      <a:pt x="1003" y="259"/>
                    </a:lnTo>
                    <a:lnTo>
                      <a:pt x="1003" y="267"/>
                    </a:lnTo>
                    <a:lnTo>
                      <a:pt x="1003" y="270"/>
                    </a:lnTo>
                    <a:lnTo>
                      <a:pt x="1003" y="278"/>
                    </a:lnTo>
                    <a:lnTo>
                      <a:pt x="1007" y="286"/>
                    </a:lnTo>
                    <a:lnTo>
                      <a:pt x="1007" y="293"/>
                    </a:lnTo>
                    <a:lnTo>
                      <a:pt x="1007" y="297"/>
                    </a:lnTo>
                    <a:lnTo>
                      <a:pt x="1007" y="305"/>
                    </a:lnTo>
                    <a:lnTo>
                      <a:pt x="1007" y="308"/>
                    </a:lnTo>
                    <a:lnTo>
                      <a:pt x="1003" y="312"/>
                    </a:lnTo>
                    <a:lnTo>
                      <a:pt x="1003" y="316"/>
                    </a:lnTo>
                    <a:lnTo>
                      <a:pt x="1000" y="320"/>
                    </a:lnTo>
                    <a:lnTo>
                      <a:pt x="996" y="324"/>
                    </a:lnTo>
                    <a:lnTo>
                      <a:pt x="992" y="324"/>
                    </a:lnTo>
                    <a:lnTo>
                      <a:pt x="988" y="327"/>
                    </a:lnTo>
                    <a:lnTo>
                      <a:pt x="984" y="327"/>
                    </a:lnTo>
                    <a:lnTo>
                      <a:pt x="981" y="331"/>
                    </a:lnTo>
                    <a:lnTo>
                      <a:pt x="981" y="335"/>
                    </a:lnTo>
                    <a:lnTo>
                      <a:pt x="977" y="335"/>
                    </a:lnTo>
                    <a:lnTo>
                      <a:pt x="973" y="339"/>
                    </a:lnTo>
                    <a:lnTo>
                      <a:pt x="969" y="343"/>
                    </a:lnTo>
                    <a:lnTo>
                      <a:pt x="969" y="346"/>
                    </a:lnTo>
                    <a:lnTo>
                      <a:pt x="965" y="350"/>
                    </a:lnTo>
                    <a:lnTo>
                      <a:pt x="962" y="354"/>
                    </a:lnTo>
                    <a:lnTo>
                      <a:pt x="962" y="358"/>
                    </a:lnTo>
                    <a:lnTo>
                      <a:pt x="958" y="362"/>
                    </a:lnTo>
                    <a:lnTo>
                      <a:pt x="954" y="365"/>
                    </a:lnTo>
                    <a:lnTo>
                      <a:pt x="950" y="369"/>
                    </a:lnTo>
                    <a:lnTo>
                      <a:pt x="946" y="373"/>
                    </a:lnTo>
                    <a:lnTo>
                      <a:pt x="943" y="377"/>
                    </a:lnTo>
                    <a:lnTo>
                      <a:pt x="939" y="381"/>
                    </a:lnTo>
                    <a:lnTo>
                      <a:pt x="935" y="381"/>
                    </a:lnTo>
                    <a:lnTo>
                      <a:pt x="927" y="384"/>
                    </a:lnTo>
                    <a:lnTo>
                      <a:pt x="924" y="388"/>
                    </a:lnTo>
                    <a:lnTo>
                      <a:pt x="916" y="388"/>
                    </a:lnTo>
                    <a:lnTo>
                      <a:pt x="908" y="392"/>
                    </a:lnTo>
                    <a:lnTo>
                      <a:pt x="901" y="392"/>
                    </a:lnTo>
                    <a:lnTo>
                      <a:pt x="897" y="396"/>
                    </a:lnTo>
                    <a:lnTo>
                      <a:pt x="893" y="396"/>
                    </a:lnTo>
                    <a:lnTo>
                      <a:pt x="889" y="400"/>
                    </a:lnTo>
                    <a:lnTo>
                      <a:pt x="886" y="403"/>
                    </a:lnTo>
                    <a:lnTo>
                      <a:pt x="882" y="407"/>
                    </a:lnTo>
                    <a:lnTo>
                      <a:pt x="882" y="411"/>
                    </a:lnTo>
                    <a:lnTo>
                      <a:pt x="882" y="415"/>
                    </a:lnTo>
                    <a:lnTo>
                      <a:pt x="878" y="419"/>
                    </a:lnTo>
                    <a:lnTo>
                      <a:pt x="878" y="422"/>
                    </a:lnTo>
                    <a:lnTo>
                      <a:pt x="874" y="430"/>
                    </a:lnTo>
                    <a:lnTo>
                      <a:pt x="870" y="434"/>
                    </a:lnTo>
                    <a:lnTo>
                      <a:pt x="870" y="438"/>
                    </a:lnTo>
                    <a:lnTo>
                      <a:pt x="867" y="445"/>
                    </a:lnTo>
                    <a:lnTo>
                      <a:pt x="859" y="449"/>
                    </a:lnTo>
                    <a:lnTo>
                      <a:pt x="851" y="453"/>
                    </a:lnTo>
                    <a:lnTo>
                      <a:pt x="848" y="460"/>
                    </a:lnTo>
                    <a:lnTo>
                      <a:pt x="840" y="464"/>
                    </a:lnTo>
                    <a:lnTo>
                      <a:pt x="832" y="468"/>
                    </a:lnTo>
                    <a:lnTo>
                      <a:pt x="829" y="468"/>
                    </a:lnTo>
                    <a:lnTo>
                      <a:pt x="825" y="472"/>
                    </a:lnTo>
                    <a:lnTo>
                      <a:pt x="821" y="476"/>
                    </a:lnTo>
                    <a:lnTo>
                      <a:pt x="813" y="476"/>
                    </a:lnTo>
                    <a:lnTo>
                      <a:pt x="810" y="476"/>
                    </a:lnTo>
                    <a:lnTo>
                      <a:pt x="806" y="476"/>
                    </a:lnTo>
                    <a:lnTo>
                      <a:pt x="802" y="479"/>
                    </a:lnTo>
                    <a:lnTo>
                      <a:pt x="794" y="479"/>
                    </a:lnTo>
                    <a:lnTo>
                      <a:pt x="791" y="479"/>
                    </a:lnTo>
                    <a:lnTo>
                      <a:pt x="783" y="476"/>
                    </a:lnTo>
                    <a:lnTo>
                      <a:pt x="775" y="476"/>
                    </a:lnTo>
                    <a:lnTo>
                      <a:pt x="768" y="476"/>
                    </a:lnTo>
                    <a:lnTo>
                      <a:pt x="760" y="476"/>
                    </a:lnTo>
                    <a:lnTo>
                      <a:pt x="753" y="476"/>
                    </a:lnTo>
                    <a:lnTo>
                      <a:pt x="745" y="476"/>
                    </a:lnTo>
                    <a:lnTo>
                      <a:pt x="737" y="476"/>
                    </a:lnTo>
                    <a:lnTo>
                      <a:pt x="730" y="479"/>
                    </a:lnTo>
                    <a:lnTo>
                      <a:pt x="726" y="483"/>
                    </a:lnTo>
                    <a:lnTo>
                      <a:pt x="722" y="483"/>
                    </a:lnTo>
                    <a:lnTo>
                      <a:pt x="715" y="487"/>
                    </a:lnTo>
                    <a:lnTo>
                      <a:pt x="711" y="491"/>
                    </a:lnTo>
                    <a:lnTo>
                      <a:pt x="711" y="495"/>
                    </a:lnTo>
                    <a:lnTo>
                      <a:pt x="707" y="498"/>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7"/>
                    </a:lnTo>
                    <a:lnTo>
                      <a:pt x="418" y="612"/>
                    </a:lnTo>
                    <a:lnTo>
                      <a:pt x="373" y="628"/>
                    </a:lnTo>
                    <a:lnTo>
                      <a:pt x="327" y="643"/>
                    </a:lnTo>
                    <a:lnTo>
                      <a:pt x="289" y="658"/>
                    </a:lnTo>
                    <a:lnTo>
                      <a:pt x="255" y="670"/>
                    </a:lnTo>
                    <a:lnTo>
                      <a:pt x="224" y="677"/>
                    </a:lnTo>
                    <a:lnTo>
                      <a:pt x="205" y="681"/>
                    </a:lnTo>
                    <a:lnTo>
                      <a:pt x="190" y="685"/>
                    </a:lnTo>
                    <a:lnTo>
                      <a:pt x="183" y="685"/>
                    </a:lnTo>
                    <a:lnTo>
                      <a:pt x="175" y="689"/>
                    </a:lnTo>
                    <a:lnTo>
                      <a:pt x="164" y="689"/>
                    </a:lnTo>
                    <a:lnTo>
                      <a:pt x="156" y="692"/>
                    </a:lnTo>
                    <a:lnTo>
                      <a:pt x="148" y="696"/>
                    </a:lnTo>
                    <a:lnTo>
                      <a:pt x="141" y="704"/>
                    </a:lnTo>
                    <a:lnTo>
                      <a:pt x="133" y="708"/>
                    </a:lnTo>
                    <a:lnTo>
                      <a:pt x="122" y="711"/>
                    </a:lnTo>
                    <a:lnTo>
                      <a:pt x="114" y="715"/>
                    </a:lnTo>
                    <a:lnTo>
                      <a:pt x="103" y="723"/>
                    </a:lnTo>
                    <a:lnTo>
                      <a:pt x="95" y="727"/>
                    </a:lnTo>
                    <a:lnTo>
                      <a:pt x="84" y="730"/>
                    </a:lnTo>
                    <a:lnTo>
                      <a:pt x="76" y="734"/>
                    </a:lnTo>
                    <a:lnTo>
                      <a:pt x="65" y="738"/>
                    </a:lnTo>
                    <a:lnTo>
                      <a:pt x="53" y="738"/>
                    </a:lnTo>
                    <a:lnTo>
                      <a:pt x="42" y="742"/>
                    </a:lnTo>
                    <a:lnTo>
                      <a:pt x="31" y="742"/>
                    </a:lnTo>
                    <a:lnTo>
                      <a:pt x="23" y="742"/>
                    </a:lnTo>
                    <a:lnTo>
                      <a:pt x="15" y="742"/>
                    </a:lnTo>
                    <a:lnTo>
                      <a:pt x="8" y="738"/>
                    </a:lnTo>
                    <a:lnTo>
                      <a:pt x="4" y="738"/>
                    </a:lnTo>
                    <a:lnTo>
                      <a:pt x="0" y="734"/>
                    </a:lnTo>
                    <a:lnTo>
                      <a:pt x="0" y="730"/>
                    </a:lnTo>
                    <a:lnTo>
                      <a:pt x="0" y="727"/>
                    </a:lnTo>
                    <a:lnTo>
                      <a:pt x="0" y="723"/>
                    </a:lnTo>
                    <a:lnTo>
                      <a:pt x="4" y="719"/>
                    </a:lnTo>
                    <a:lnTo>
                      <a:pt x="4" y="715"/>
                    </a:lnTo>
                    <a:lnTo>
                      <a:pt x="8" y="711"/>
                    </a:lnTo>
                    <a:lnTo>
                      <a:pt x="12" y="708"/>
                    </a:lnTo>
                    <a:lnTo>
                      <a:pt x="12" y="704"/>
                    </a:lnTo>
                    <a:lnTo>
                      <a:pt x="15" y="700"/>
                    </a:lnTo>
                    <a:lnTo>
                      <a:pt x="19" y="696"/>
                    </a:lnTo>
                    <a:lnTo>
                      <a:pt x="19" y="692"/>
                    </a:lnTo>
                    <a:lnTo>
                      <a:pt x="23" y="689"/>
                    </a:lnTo>
                    <a:lnTo>
                      <a:pt x="23" y="685"/>
                    </a:lnTo>
                    <a:lnTo>
                      <a:pt x="23" y="681"/>
                    </a:lnTo>
                    <a:lnTo>
                      <a:pt x="23" y="677"/>
                    </a:lnTo>
                    <a:lnTo>
                      <a:pt x="23" y="673"/>
                    </a:lnTo>
                    <a:lnTo>
                      <a:pt x="23" y="670"/>
                    </a:lnTo>
                    <a:lnTo>
                      <a:pt x="23" y="666"/>
                    </a:lnTo>
                    <a:lnTo>
                      <a:pt x="23" y="658"/>
                    </a:lnTo>
                    <a:lnTo>
                      <a:pt x="19" y="654"/>
                    </a:lnTo>
                    <a:lnTo>
                      <a:pt x="19" y="647"/>
                    </a:lnTo>
                    <a:lnTo>
                      <a:pt x="15" y="639"/>
                    </a:lnTo>
                    <a:lnTo>
                      <a:pt x="15" y="635"/>
                    </a:lnTo>
                    <a:lnTo>
                      <a:pt x="15" y="628"/>
                    </a:lnTo>
                    <a:lnTo>
                      <a:pt x="15" y="624"/>
                    </a:lnTo>
                    <a:lnTo>
                      <a:pt x="15" y="616"/>
                    </a:lnTo>
                    <a:lnTo>
                      <a:pt x="15" y="612"/>
                    </a:lnTo>
                    <a:lnTo>
                      <a:pt x="19" y="605"/>
                    </a:lnTo>
                    <a:lnTo>
                      <a:pt x="19" y="601"/>
                    </a:lnTo>
                    <a:lnTo>
                      <a:pt x="23" y="597"/>
                    </a:lnTo>
                    <a:lnTo>
                      <a:pt x="23" y="593"/>
                    </a:lnTo>
                    <a:lnTo>
                      <a:pt x="27" y="586"/>
                    </a:lnTo>
                    <a:lnTo>
                      <a:pt x="27" y="582"/>
                    </a:lnTo>
                    <a:lnTo>
                      <a:pt x="31" y="578"/>
                    </a:lnTo>
                    <a:lnTo>
                      <a:pt x="34" y="578"/>
                    </a:lnTo>
                    <a:lnTo>
                      <a:pt x="34" y="574"/>
                    </a:lnTo>
                    <a:lnTo>
                      <a:pt x="34" y="571"/>
                    </a:lnTo>
                    <a:lnTo>
                      <a:pt x="38" y="567"/>
                    </a:lnTo>
                    <a:lnTo>
                      <a:pt x="38" y="563"/>
                    </a:lnTo>
                    <a:lnTo>
                      <a:pt x="42" y="559"/>
                    </a:lnTo>
                    <a:lnTo>
                      <a:pt x="42" y="555"/>
                    </a:lnTo>
                    <a:lnTo>
                      <a:pt x="46" y="552"/>
                    </a:lnTo>
                    <a:lnTo>
                      <a:pt x="50" y="548"/>
                    </a:lnTo>
                    <a:lnTo>
                      <a:pt x="50" y="544"/>
                    </a:lnTo>
                    <a:lnTo>
                      <a:pt x="53" y="540"/>
                    </a:lnTo>
                    <a:lnTo>
                      <a:pt x="53" y="536"/>
                    </a:lnTo>
                    <a:lnTo>
                      <a:pt x="57" y="533"/>
                    </a:lnTo>
                    <a:lnTo>
                      <a:pt x="57" y="525"/>
                    </a:lnTo>
                    <a:lnTo>
                      <a:pt x="57" y="521"/>
                    </a:lnTo>
                    <a:lnTo>
                      <a:pt x="57" y="517"/>
                    </a:lnTo>
                    <a:lnTo>
                      <a:pt x="57" y="510"/>
                    </a:lnTo>
                    <a:lnTo>
                      <a:pt x="57" y="506"/>
                    </a:lnTo>
                    <a:lnTo>
                      <a:pt x="57" y="498"/>
                    </a:lnTo>
                    <a:lnTo>
                      <a:pt x="53" y="495"/>
                    </a:lnTo>
                    <a:lnTo>
                      <a:pt x="53" y="487"/>
                    </a:lnTo>
                    <a:lnTo>
                      <a:pt x="53" y="483"/>
                    </a:lnTo>
                    <a:lnTo>
                      <a:pt x="53" y="479"/>
                    </a:lnTo>
                    <a:lnTo>
                      <a:pt x="57" y="476"/>
                    </a:lnTo>
                    <a:lnTo>
                      <a:pt x="57" y="468"/>
                    </a:lnTo>
                    <a:lnTo>
                      <a:pt x="61" y="468"/>
                    </a:lnTo>
                    <a:lnTo>
                      <a:pt x="61" y="464"/>
                    </a:lnTo>
                    <a:lnTo>
                      <a:pt x="65" y="460"/>
                    </a:lnTo>
                    <a:lnTo>
                      <a:pt x="69" y="457"/>
                    </a:lnTo>
                    <a:lnTo>
                      <a:pt x="72" y="453"/>
                    </a:lnTo>
                    <a:lnTo>
                      <a:pt x="76" y="449"/>
                    </a:lnTo>
                    <a:lnTo>
                      <a:pt x="80" y="445"/>
                    </a:lnTo>
                    <a:lnTo>
                      <a:pt x="88" y="445"/>
                    </a:lnTo>
                    <a:lnTo>
                      <a:pt x="91" y="441"/>
                    </a:lnTo>
                    <a:lnTo>
                      <a:pt x="99" y="438"/>
                    </a:lnTo>
                    <a:lnTo>
                      <a:pt x="103" y="434"/>
                    </a:lnTo>
                    <a:lnTo>
                      <a:pt x="107" y="430"/>
                    </a:lnTo>
                    <a:lnTo>
                      <a:pt x="110" y="422"/>
                    </a:lnTo>
                    <a:lnTo>
                      <a:pt x="114" y="419"/>
                    </a:lnTo>
                    <a:lnTo>
                      <a:pt x="118" y="415"/>
                    </a:lnTo>
                    <a:lnTo>
                      <a:pt x="122" y="407"/>
                    </a:lnTo>
                    <a:lnTo>
                      <a:pt x="126" y="403"/>
                    </a:lnTo>
                    <a:lnTo>
                      <a:pt x="126" y="396"/>
                    </a:lnTo>
                    <a:lnTo>
                      <a:pt x="129" y="392"/>
                    </a:lnTo>
                    <a:lnTo>
                      <a:pt x="129" y="388"/>
                    </a:lnTo>
                    <a:lnTo>
                      <a:pt x="133" y="384"/>
                    </a:lnTo>
                    <a:lnTo>
                      <a:pt x="133" y="381"/>
                    </a:lnTo>
                    <a:lnTo>
                      <a:pt x="133" y="377"/>
                    </a:lnTo>
                    <a:lnTo>
                      <a:pt x="133" y="373"/>
                    </a:lnTo>
                    <a:lnTo>
                      <a:pt x="133" y="358"/>
                    </a:lnTo>
                    <a:lnTo>
                      <a:pt x="133" y="346"/>
                    </a:lnTo>
                    <a:lnTo>
                      <a:pt x="133" y="339"/>
                    </a:lnTo>
                    <a:lnTo>
                      <a:pt x="133" y="331"/>
                    </a:lnTo>
                    <a:lnTo>
                      <a:pt x="137" y="324"/>
                    </a:lnTo>
                    <a:lnTo>
                      <a:pt x="137" y="320"/>
                    </a:lnTo>
                    <a:lnTo>
                      <a:pt x="141" y="316"/>
                    </a:lnTo>
                    <a:lnTo>
                      <a:pt x="145" y="312"/>
                    </a:lnTo>
                    <a:lnTo>
                      <a:pt x="148" y="308"/>
                    </a:lnTo>
                    <a:lnTo>
                      <a:pt x="156" y="305"/>
                    </a:lnTo>
                    <a:lnTo>
                      <a:pt x="160" y="305"/>
                    </a:lnTo>
                    <a:lnTo>
                      <a:pt x="164" y="301"/>
                    </a:lnTo>
                    <a:lnTo>
                      <a:pt x="171" y="297"/>
                    </a:lnTo>
                    <a:lnTo>
                      <a:pt x="175" y="289"/>
                    </a:lnTo>
                    <a:lnTo>
                      <a:pt x="183" y="286"/>
                    </a:lnTo>
                    <a:lnTo>
                      <a:pt x="186" y="278"/>
                    </a:lnTo>
                    <a:lnTo>
                      <a:pt x="194" y="267"/>
                    </a:lnTo>
                    <a:lnTo>
                      <a:pt x="202" y="263"/>
                    </a:lnTo>
                    <a:lnTo>
                      <a:pt x="205" y="255"/>
                    </a:lnTo>
                    <a:lnTo>
                      <a:pt x="213" y="251"/>
                    </a:lnTo>
                    <a:lnTo>
                      <a:pt x="217" y="244"/>
                    </a:lnTo>
                    <a:lnTo>
                      <a:pt x="221" y="240"/>
                    </a:lnTo>
                    <a:lnTo>
                      <a:pt x="228" y="236"/>
                    </a:lnTo>
                    <a:lnTo>
                      <a:pt x="232" y="236"/>
                    </a:lnTo>
                    <a:lnTo>
                      <a:pt x="240" y="232"/>
                    </a:lnTo>
                    <a:lnTo>
                      <a:pt x="243" y="229"/>
                    </a:lnTo>
                    <a:lnTo>
                      <a:pt x="247" y="229"/>
                    </a:lnTo>
                    <a:lnTo>
                      <a:pt x="255" y="229"/>
                    </a:lnTo>
                    <a:lnTo>
                      <a:pt x="259" y="225"/>
                    </a:lnTo>
                    <a:lnTo>
                      <a:pt x="266" y="225"/>
                    </a:lnTo>
                    <a:lnTo>
                      <a:pt x="270" y="225"/>
                    </a:lnTo>
                    <a:lnTo>
                      <a:pt x="278" y="225"/>
                    </a:lnTo>
                    <a:lnTo>
                      <a:pt x="281" y="221"/>
                    </a:lnTo>
                    <a:lnTo>
                      <a:pt x="289" y="221"/>
                    </a:lnTo>
                    <a:lnTo>
                      <a:pt x="293" y="217"/>
                    </a:lnTo>
                    <a:lnTo>
                      <a:pt x="300" y="217"/>
                    </a:lnTo>
                    <a:lnTo>
                      <a:pt x="304" y="213"/>
                    </a:lnTo>
                    <a:lnTo>
                      <a:pt x="308" y="213"/>
                    </a:lnTo>
                    <a:lnTo>
                      <a:pt x="316" y="210"/>
                    </a:lnTo>
                    <a:lnTo>
                      <a:pt x="319" y="210"/>
                    </a:lnTo>
                    <a:lnTo>
                      <a:pt x="327" y="206"/>
                    </a:lnTo>
                    <a:lnTo>
                      <a:pt x="331" y="202"/>
                    </a:lnTo>
                    <a:lnTo>
                      <a:pt x="335" y="198"/>
                    </a:lnTo>
                    <a:lnTo>
                      <a:pt x="342" y="198"/>
                    </a:lnTo>
                    <a:lnTo>
                      <a:pt x="346" y="194"/>
                    </a:lnTo>
                    <a:lnTo>
                      <a:pt x="350" y="191"/>
                    </a:lnTo>
                    <a:lnTo>
                      <a:pt x="354" y="187"/>
                    </a:lnTo>
                    <a:lnTo>
                      <a:pt x="357" y="183"/>
                    </a:lnTo>
                    <a:lnTo>
                      <a:pt x="365" y="183"/>
                    </a:lnTo>
                    <a:lnTo>
                      <a:pt x="369" y="179"/>
                    </a:lnTo>
                    <a:lnTo>
                      <a:pt x="376" y="175"/>
                    </a:lnTo>
                    <a:lnTo>
                      <a:pt x="384" y="175"/>
                    </a:lnTo>
                    <a:lnTo>
                      <a:pt x="392" y="172"/>
                    </a:lnTo>
                    <a:lnTo>
                      <a:pt x="399" y="172"/>
                    </a:lnTo>
                    <a:lnTo>
                      <a:pt x="407" y="168"/>
                    </a:lnTo>
                    <a:lnTo>
                      <a:pt x="414" y="168"/>
                    </a:lnTo>
                    <a:lnTo>
                      <a:pt x="422" y="164"/>
                    </a:lnTo>
                    <a:lnTo>
                      <a:pt x="426" y="164"/>
                    </a:lnTo>
                    <a:lnTo>
                      <a:pt x="433" y="164"/>
                    </a:lnTo>
                    <a:lnTo>
                      <a:pt x="441" y="160"/>
                    </a:lnTo>
                    <a:lnTo>
                      <a:pt x="445" y="160"/>
                    </a:lnTo>
                    <a:lnTo>
                      <a:pt x="449" y="160"/>
                    </a:lnTo>
                    <a:lnTo>
                      <a:pt x="460" y="156"/>
                    </a:lnTo>
                    <a:lnTo>
                      <a:pt x="468" y="153"/>
                    </a:lnTo>
                    <a:lnTo>
                      <a:pt x="475" y="145"/>
                    </a:lnTo>
                    <a:lnTo>
                      <a:pt x="479" y="137"/>
                    </a:lnTo>
                    <a:lnTo>
                      <a:pt x="483" y="130"/>
                    </a:lnTo>
                    <a:lnTo>
                      <a:pt x="487" y="122"/>
                    </a:lnTo>
                    <a:lnTo>
                      <a:pt x="490" y="111"/>
                    </a:lnTo>
                    <a:lnTo>
                      <a:pt x="494" y="103"/>
                    </a:lnTo>
                    <a:lnTo>
                      <a:pt x="494" y="95"/>
                    </a:lnTo>
                    <a:lnTo>
                      <a:pt x="498" y="84"/>
                    </a:lnTo>
                    <a:lnTo>
                      <a:pt x="502" y="76"/>
                    </a:lnTo>
                    <a:lnTo>
                      <a:pt x="506" y="69"/>
                    </a:lnTo>
                    <a:lnTo>
                      <a:pt x="509" y="61"/>
                    </a:lnTo>
                    <a:lnTo>
                      <a:pt x="517" y="54"/>
                    </a:lnTo>
                    <a:lnTo>
                      <a:pt x="525" y="46"/>
                    </a:lnTo>
                    <a:lnTo>
                      <a:pt x="536" y="42"/>
                    </a:lnTo>
                    <a:lnTo>
                      <a:pt x="540" y="42"/>
                    </a:lnTo>
                    <a:lnTo>
                      <a:pt x="547" y="38"/>
                    </a:lnTo>
                    <a:lnTo>
                      <a:pt x="551" y="35"/>
                    </a:lnTo>
                    <a:lnTo>
                      <a:pt x="559" y="35"/>
                    </a:lnTo>
                    <a:lnTo>
                      <a:pt x="563" y="35"/>
                    </a:lnTo>
                    <a:lnTo>
                      <a:pt x="570" y="31"/>
                    </a:lnTo>
                    <a:lnTo>
                      <a:pt x="574" y="31"/>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27"/>
                    </a:lnTo>
                    <a:lnTo>
                      <a:pt x="623" y="27"/>
                    </a:lnTo>
                    <a:lnTo>
                      <a:pt x="627" y="27"/>
                    </a:lnTo>
                    <a:lnTo>
                      <a:pt x="631" y="23"/>
                    </a:lnTo>
                    <a:lnTo>
                      <a:pt x="635" y="23"/>
                    </a:lnTo>
                    <a:lnTo>
                      <a:pt x="639" y="23"/>
                    </a:lnTo>
                    <a:lnTo>
                      <a:pt x="639" y="19"/>
                    </a:lnTo>
                    <a:lnTo>
                      <a:pt x="642" y="19"/>
                    </a:lnTo>
                    <a:lnTo>
                      <a:pt x="646" y="16"/>
                    </a:lnTo>
                    <a:lnTo>
                      <a:pt x="650" y="12"/>
                    </a:lnTo>
                    <a:lnTo>
                      <a:pt x="654" y="8"/>
                    </a:lnTo>
                    <a:lnTo>
                      <a:pt x="658" y="4"/>
                    </a:lnTo>
                    <a:lnTo>
                      <a:pt x="661" y="4"/>
                    </a:lnTo>
                    <a:lnTo>
                      <a:pt x="665" y="4"/>
                    </a:lnTo>
                    <a:lnTo>
                      <a:pt x="669" y="4"/>
                    </a:lnTo>
                    <a:lnTo>
                      <a:pt x="673" y="4"/>
                    </a:lnTo>
                    <a:lnTo>
                      <a:pt x="677" y="4"/>
                    </a:lnTo>
                    <a:lnTo>
                      <a:pt x="684" y="4"/>
                    </a:lnTo>
                    <a:lnTo>
                      <a:pt x="688" y="8"/>
                    </a:lnTo>
                    <a:lnTo>
                      <a:pt x="692" y="8"/>
                    </a:lnTo>
                    <a:lnTo>
                      <a:pt x="699" y="12"/>
                    </a:lnTo>
                    <a:lnTo>
                      <a:pt x="703" y="12"/>
                    </a:lnTo>
                    <a:lnTo>
                      <a:pt x="711" y="16"/>
                    </a:lnTo>
                    <a:lnTo>
                      <a:pt x="718" y="16"/>
                    </a:lnTo>
                    <a:lnTo>
                      <a:pt x="722" y="16"/>
                    </a:lnTo>
                    <a:lnTo>
                      <a:pt x="730" y="16"/>
                    </a:lnTo>
                    <a:lnTo>
                      <a:pt x="734" y="16"/>
                    </a:lnTo>
                    <a:lnTo>
                      <a:pt x="741" y="16"/>
                    </a:lnTo>
                    <a:lnTo>
                      <a:pt x="745" y="16"/>
                    </a:lnTo>
                    <a:lnTo>
                      <a:pt x="749" y="16"/>
                    </a:lnTo>
                    <a:lnTo>
                      <a:pt x="753" y="12"/>
                    </a:lnTo>
                    <a:lnTo>
                      <a:pt x="756" y="12"/>
                    </a:lnTo>
                    <a:lnTo>
                      <a:pt x="756" y="8"/>
                    </a:lnTo>
                    <a:lnTo>
                      <a:pt x="760" y="8"/>
                    </a:lnTo>
                    <a:lnTo>
                      <a:pt x="764" y="8"/>
                    </a:lnTo>
                    <a:lnTo>
                      <a:pt x="764" y="4"/>
                    </a:lnTo>
                    <a:lnTo>
                      <a:pt x="768" y="4"/>
                    </a:lnTo>
                    <a:close/>
                  </a:path>
                </a:pathLst>
              </a:custGeom>
              <a:solidFill>
                <a:srgbClr val="6B6B6B"/>
              </a:solidFill>
              <a:ln w="9525">
                <a:noFill/>
                <a:round/>
                <a:headEnd/>
                <a:tailEnd/>
              </a:ln>
            </p:spPr>
            <p:txBody>
              <a:bodyPr/>
              <a:lstStyle/>
              <a:p>
                <a:endParaRPr lang="fr-FR"/>
              </a:p>
            </p:txBody>
          </p:sp>
          <p:sp>
            <p:nvSpPr>
              <p:cNvPr id="62" name="Freeform 41"/>
              <p:cNvSpPr>
                <a:spLocks/>
              </p:cNvSpPr>
              <p:nvPr/>
            </p:nvSpPr>
            <p:spPr bwMode="auto">
              <a:xfrm>
                <a:off x="171" y="2463"/>
                <a:ext cx="1831" cy="1342"/>
              </a:xfrm>
              <a:custGeom>
                <a:avLst/>
                <a:gdLst>
                  <a:gd name="T0" fmla="*/ 2004676 w 1007"/>
                  <a:gd name="T1" fmla="*/ 37998 h 738"/>
                  <a:gd name="T2" fmla="*/ 2084349 w 1007"/>
                  <a:gd name="T3" fmla="*/ 154565 h 738"/>
                  <a:gd name="T4" fmla="*/ 2130223 w 1007"/>
                  <a:gd name="T5" fmla="*/ 218673 h 738"/>
                  <a:gd name="T6" fmla="*/ 2239308 w 1007"/>
                  <a:gd name="T7" fmla="*/ 255478 h 738"/>
                  <a:gd name="T8" fmla="*/ 2318994 w 1007"/>
                  <a:gd name="T9" fmla="*/ 319005 h 738"/>
                  <a:gd name="T10" fmla="*/ 2329587 w 1007"/>
                  <a:gd name="T11" fmla="*/ 415478 h 738"/>
                  <a:gd name="T12" fmla="*/ 2355675 w 1007"/>
                  <a:gd name="T13" fmla="*/ 506045 h 738"/>
                  <a:gd name="T14" fmla="*/ 2382191 w 1007"/>
                  <a:gd name="T15" fmla="*/ 560703 h 738"/>
                  <a:gd name="T16" fmla="*/ 2374395 w 1007"/>
                  <a:gd name="T17" fmla="*/ 642022 h 738"/>
                  <a:gd name="T18" fmla="*/ 2382191 w 1007"/>
                  <a:gd name="T19" fmla="*/ 741380 h 738"/>
                  <a:gd name="T20" fmla="*/ 2329587 w 1007"/>
                  <a:gd name="T21" fmla="*/ 778042 h 738"/>
                  <a:gd name="T22" fmla="*/ 2283732 w 1007"/>
                  <a:gd name="T23" fmla="*/ 822140 h 738"/>
                  <a:gd name="T24" fmla="*/ 2229257 w 1007"/>
                  <a:gd name="T25" fmla="*/ 886402 h 738"/>
                  <a:gd name="T26" fmla="*/ 2138970 w 1007"/>
                  <a:gd name="T27" fmla="*/ 932670 h 738"/>
                  <a:gd name="T28" fmla="*/ 2084349 w 1007"/>
                  <a:gd name="T29" fmla="*/ 987190 h 738"/>
                  <a:gd name="T30" fmla="*/ 2039873 w 1007"/>
                  <a:gd name="T31" fmla="*/ 1057476 h 738"/>
                  <a:gd name="T32" fmla="*/ 1940606 w 1007"/>
                  <a:gd name="T33" fmla="*/ 1121579 h 738"/>
                  <a:gd name="T34" fmla="*/ 1859511 w 1007"/>
                  <a:gd name="T35" fmla="*/ 1132217 h 738"/>
                  <a:gd name="T36" fmla="*/ 1732813 w 1007"/>
                  <a:gd name="T37" fmla="*/ 1138536 h 738"/>
                  <a:gd name="T38" fmla="*/ 1669279 w 1007"/>
                  <a:gd name="T39" fmla="*/ 1183948 h 738"/>
                  <a:gd name="T40" fmla="*/ 1613837 w 1007"/>
                  <a:gd name="T41" fmla="*/ 1221942 h 738"/>
                  <a:gd name="T42" fmla="*/ 992568 w 1007"/>
                  <a:gd name="T43" fmla="*/ 1454830 h 738"/>
                  <a:gd name="T44" fmla="*/ 450297 w 1007"/>
                  <a:gd name="T45" fmla="*/ 1629204 h 738"/>
                  <a:gd name="T46" fmla="*/ 316118 w 1007"/>
                  <a:gd name="T47" fmla="*/ 1673328 h 738"/>
                  <a:gd name="T48" fmla="*/ 154482 w 1007"/>
                  <a:gd name="T49" fmla="*/ 1745244 h 738"/>
                  <a:gd name="T50" fmla="*/ 9542 w 1007"/>
                  <a:gd name="T51" fmla="*/ 1745244 h 738"/>
                  <a:gd name="T52" fmla="*/ 9542 w 1007"/>
                  <a:gd name="T53" fmla="*/ 1708548 h 738"/>
                  <a:gd name="T54" fmla="*/ 45855 w 1007"/>
                  <a:gd name="T55" fmla="*/ 1654917 h 738"/>
                  <a:gd name="T56" fmla="*/ 64076 w 1007"/>
                  <a:gd name="T57" fmla="*/ 1608971 h 738"/>
                  <a:gd name="T58" fmla="*/ 45855 w 1007"/>
                  <a:gd name="T59" fmla="*/ 1518838 h 738"/>
                  <a:gd name="T60" fmla="*/ 54459 w 1007"/>
                  <a:gd name="T61" fmla="*/ 1429125 h 738"/>
                  <a:gd name="T62" fmla="*/ 89768 w 1007"/>
                  <a:gd name="T63" fmla="*/ 1364234 h 738"/>
                  <a:gd name="T64" fmla="*/ 118408 w 1007"/>
                  <a:gd name="T65" fmla="*/ 1312491 h 738"/>
                  <a:gd name="T66" fmla="*/ 144947 w 1007"/>
                  <a:gd name="T67" fmla="*/ 1228792 h 738"/>
                  <a:gd name="T68" fmla="*/ 135769 w 1007"/>
                  <a:gd name="T69" fmla="*/ 1138536 h 738"/>
                  <a:gd name="T70" fmla="*/ 180047 w 1007"/>
                  <a:gd name="T71" fmla="*/ 1076861 h 738"/>
                  <a:gd name="T72" fmla="*/ 261533 w 1007"/>
                  <a:gd name="T73" fmla="*/ 1022220 h 738"/>
                  <a:gd name="T74" fmla="*/ 306590 w 1007"/>
                  <a:gd name="T75" fmla="*/ 932670 h 738"/>
                  <a:gd name="T76" fmla="*/ 325440 w 1007"/>
                  <a:gd name="T77" fmla="*/ 886402 h 738"/>
                  <a:gd name="T78" fmla="*/ 344821 w 1007"/>
                  <a:gd name="T79" fmla="*/ 751993 h 738"/>
                  <a:gd name="T80" fmla="*/ 424714 w 1007"/>
                  <a:gd name="T81" fmla="*/ 696505 h 738"/>
                  <a:gd name="T82" fmla="*/ 515857 w 1007"/>
                  <a:gd name="T83" fmla="*/ 589404 h 738"/>
                  <a:gd name="T84" fmla="*/ 606354 w 1007"/>
                  <a:gd name="T85" fmla="*/ 543523 h 738"/>
                  <a:gd name="T86" fmla="*/ 705362 w 1007"/>
                  <a:gd name="T87" fmla="*/ 525448 h 738"/>
                  <a:gd name="T88" fmla="*/ 786375 w 1007"/>
                  <a:gd name="T89" fmla="*/ 479570 h 738"/>
                  <a:gd name="T90" fmla="*/ 866996 w 1007"/>
                  <a:gd name="T91" fmla="*/ 435639 h 738"/>
                  <a:gd name="T92" fmla="*/ 983245 w 1007"/>
                  <a:gd name="T93" fmla="*/ 398954 h 738"/>
                  <a:gd name="T94" fmla="*/ 1073597 w 1007"/>
                  <a:gd name="T95" fmla="*/ 380222 h 738"/>
                  <a:gd name="T96" fmla="*/ 1163683 w 1007"/>
                  <a:gd name="T97" fmla="*/ 290647 h 738"/>
                  <a:gd name="T98" fmla="*/ 1218281 w 1007"/>
                  <a:gd name="T99" fmla="*/ 145031 h 738"/>
                  <a:gd name="T100" fmla="*/ 1326382 w 1007"/>
                  <a:gd name="T101" fmla="*/ 89816 h 738"/>
                  <a:gd name="T102" fmla="*/ 1398328 w 1007"/>
                  <a:gd name="T103" fmla="*/ 73028 h 738"/>
                  <a:gd name="T104" fmla="*/ 1444428 w 1007"/>
                  <a:gd name="T105" fmla="*/ 83448 h 738"/>
                  <a:gd name="T106" fmla="*/ 1498314 w 1007"/>
                  <a:gd name="T107" fmla="*/ 64103 h 738"/>
                  <a:gd name="T108" fmla="*/ 1523870 w 1007"/>
                  <a:gd name="T109" fmla="*/ 54471 h 738"/>
                  <a:gd name="T110" fmla="*/ 1578786 w 1007"/>
                  <a:gd name="T111" fmla="*/ 19386 h 738"/>
                  <a:gd name="T112" fmla="*/ 1659715 w 1007"/>
                  <a:gd name="T113" fmla="*/ 37998 h 738"/>
                  <a:gd name="T114" fmla="*/ 1758966 w 1007"/>
                  <a:gd name="T115" fmla="*/ 45890 h 738"/>
                  <a:gd name="T116" fmla="*/ 1814117 w 1007"/>
                  <a:gd name="T117" fmla="*/ 19386 h 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7"/>
                  <a:gd name="T178" fmla="*/ 0 h 738"/>
                  <a:gd name="T179" fmla="*/ 1007 w 1007"/>
                  <a:gd name="T180" fmla="*/ 738 h 7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7" h="738">
                    <a:moveTo>
                      <a:pt x="768" y="4"/>
                    </a:moveTo>
                    <a:lnTo>
                      <a:pt x="783" y="0"/>
                    </a:lnTo>
                    <a:lnTo>
                      <a:pt x="798" y="0"/>
                    </a:lnTo>
                    <a:lnTo>
                      <a:pt x="813" y="4"/>
                    </a:lnTo>
                    <a:lnTo>
                      <a:pt x="825" y="4"/>
                    </a:lnTo>
                    <a:lnTo>
                      <a:pt x="836" y="12"/>
                    </a:lnTo>
                    <a:lnTo>
                      <a:pt x="844" y="16"/>
                    </a:lnTo>
                    <a:lnTo>
                      <a:pt x="851" y="23"/>
                    </a:lnTo>
                    <a:lnTo>
                      <a:pt x="859" y="31"/>
                    </a:lnTo>
                    <a:lnTo>
                      <a:pt x="867" y="38"/>
                    </a:lnTo>
                    <a:lnTo>
                      <a:pt x="870" y="42"/>
                    </a:lnTo>
                    <a:lnTo>
                      <a:pt x="874" y="50"/>
                    </a:lnTo>
                    <a:lnTo>
                      <a:pt x="874" y="57"/>
                    </a:lnTo>
                    <a:lnTo>
                      <a:pt x="878" y="65"/>
                    </a:lnTo>
                    <a:lnTo>
                      <a:pt x="878" y="69"/>
                    </a:lnTo>
                    <a:lnTo>
                      <a:pt x="878" y="73"/>
                    </a:lnTo>
                    <a:lnTo>
                      <a:pt x="882" y="76"/>
                    </a:lnTo>
                    <a:lnTo>
                      <a:pt x="886" y="84"/>
                    </a:lnTo>
                    <a:lnTo>
                      <a:pt x="893" y="88"/>
                    </a:lnTo>
                    <a:lnTo>
                      <a:pt x="897" y="92"/>
                    </a:lnTo>
                    <a:lnTo>
                      <a:pt x="905" y="95"/>
                    </a:lnTo>
                    <a:lnTo>
                      <a:pt x="908" y="95"/>
                    </a:lnTo>
                    <a:lnTo>
                      <a:pt x="916" y="99"/>
                    </a:lnTo>
                    <a:lnTo>
                      <a:pt x="924" y="99"/>
                    </a:lnTo>
                    <a:lnTo>
                      <a:pt x="927" y="103"/>
                    </a:lnTo>
                    <a:lnTo>
                      <a:pt x="935" y="103"/>
                    </a:lnTo>
                    <a:lnTo>
                      <a:pt x="943" y="107"/>
                    </a:lnTo>
                    <a:lnTo>
                      <a:pt x="950" y="107"/>
                    </a:lnTo>
                    <a:lnTo>
                      <a:pt x="954" y="111"/>
                    </a:lnTo>
                    <a:lnTo>
                      <a:pt x="962" y="115"/>
                    </a:lnTo>
                    <a:lnTo>
                      <a:pt x="965" y="118"/>
                    </a:lnTo>
                    <a:lnTo>
                      <a:pt x="969" y="122"/>
                    </a:lnTo>
                    <a:lnTo>
                      <a:pt x="973" y="130"/>
                    </a:lnTo>
                    <a:lnTo>
                      <a:pt x="977" y="134"/>
                    </a:lnTo>
                    <a:lnTo>
                      <a:pt x="981" y="137"/>
                    </a:lnTo>
                    <a:lnTo>
                      <a:pt x="981" y="145"/>
                    </a:lnTo>
                    <a:lnTo>
                      <a:pt x="981" y="153"/>
                    </a:lnTo>
                    <a:lnTo>
                      <a:pt x="981" y="156"/>
                    </a:lnTo>
                    <a:lnTo>
                      <a:pt x="981" y="164"/>
                    </a:lnTo>
                    <a:lnTo>
                      <a:pt x="981" y="168"/>
                    </a:lnTo>
                    <a:lnTo>
                      <a:pt x="981" y="175"/>
                    </a:lnTo>
                    <a:lnTo>
                      <a:pt x="981" y="183"/>
                    </a:lnTo>
                    <a:lnTo>
                      <a:pt x="981" y="187"/>
                    </a:lnTo>
                    <a:lnTo>
                      <a:pt x="981" y="194"/>
                    </a:lnTo>
                    <a:lnTo>
                      <a:pt x="984" y="198"/>
                    </a:lnTo>
                    <a:lnTo>
                      <a:pt x="984" y="202"/>
                    </a:lnTo>
                    <a:lnTo>
                      <a:pt x="988" y="206"/>
                    </a:lnTo>
                    <a:lnTo>
                      <a:pt x="992" y="213"/>
                    </a:lnTo>
                    <a:lnTo>
                      <a:pt x="1000" y="217"/>
                    </a:lnTo>
                    <a:lnTo>
                      <a:pt x="1003" y="221"/>
                    </a:lnTo>
                    <a:lnTo>
                      <a:pt x="1003" y="225"/>
                    </a:lnTo>
                    <a:lnTo>
                      <a:pt x="1007" y="229"/>
                    </a:lnTo>
                    <a:lnTo>
                      <a:pt x="1007" y="232"/>
                    </a:lnTo>
                    <a:lnTo>
                      <a:pt x="1003" y="236"/>
                    </a:lnTo>
                    <a:lnTo>
                      <a:pt x="1003" y="240"/>
                    </a:lnTo>
                    <a:lnTo>
                      <a:pt x="1003" y="244"/>
                    </a:lnTo>
                    <a:lnTo>
                      <a:pt x="1003" y="248"/>
                    </a:lnTo>
                    <a:lnTo>
                      <a:pt x="1003" y="251"/>
                    </a:lnTo>
                    <a:lnTo>
                      <a:pt x="1000" y="259"/>
                    </a:lnTo>
                    <a:lnTo>
                      <a:pt x="1000" y="263"/>
                    </a:lnTo>
                    <a:lnTo>
                      <a:pt x="1000" y="270"/>
                    </a:lnTo>
                    <a:lnTo>
                      <a:pt x="1000" y="278"/>
                    </a:lnTo>
                    <a:lnTo>
                      <a:pt x="1003" y="282"/>
                    </a:lnTo>
                    <a:lnTo>
                      <a:pt x="1003" y="289"/>
                    </a:lnTo>
                    <a:lnTo>
                      <a:pt x="1003" y="297"/>
                    </a:lnTo>
                    <a:lnTo>
                      <a:pt x="1003" y="301"/>
                    </a:lnTo>
                    <a:lnTo>
                      <a:pt x="1003" y="308"/>
                    </a:lnTo>
                    <a:lnTo>
                      <a:pt x="1003" y="312"/>
                    </a:lnTo>
                    <a:lnTo>
                      <a:pt x="1000" y="316"/>
                    </a:lnTo>
                    <a:lnTo>
                      <a:pt x="996" y="316"/>
                    </a:lnTo>
                    <a:lnTo>
                      <a:pt x="996" y="320"/>
                    </a:lnTo>
                    <a:lnTo>
                      <a:pt x="992" y="320"/>
                    </a:lnTo>
                    <a:lnTo>
                      <a:pt x="988" y="324"/>
                    </a:lnTo>
                    <a:lnTo>
                      <a:pt x="984" y="324"/>
                    </a:lnTo>
                    <a:lnTo>
                      <a:pt x="981" y="327"/>
                    </a:lnTo>
                    <a:lnTo>
                      <a:pt x="977" y="331"/>
                    </a:lnTo>
                    <a:lnTo>
                      <a:pt x="973" y="335"/>
                    </a:lnTo>
                    <a:lnTo>
                      <a:pt x="969" y="335"/>
                    </a:lnTo>
                    <a:lnTo>
                      <a:pt x="969" y="339"/>
                    </a:lnTo>
                    <a:lnTo>
                      <a:pt x="965" y="343"/>
                    </a:lnTo>
                    <a:lnTo>
                      <a:pt x="962" y="346"/>
                    </a:lnTo>
                    <a:lnTo>
                      <a:pt x="962" y="350"/>
                    </a:lnTo>
                    <a:lnTo>
                      <a:pt x="958" y="354"/>
                    </a:lnTo>
                    <a:lnTo>
                      <a:pt x="954" y="358"/>
                    </a:lnTo>
                    <a:lnTo>
                      <a:pt x="950" y="362"/>
                    </a:lnTo>
                    <a:lnTo>
                      <a:pt x="946" y="365"/>
                    </a:lnTo>
                    <a:lnTo>
                      <a:pt x="946" y="369"/>
                    </a:lnTo>
                    <a:lnTo>
                      <a:pt x="939" y="373"/>
                    </a:lnTo>
                    <a:lnTo>
                      <a:pt x="935" y="377"/>
                    </a:lnTo>
                    <a:lnTo>
                      <a:pt x="931" y="381"/>
                    </a:lnTo>
                    <a:lnTo>
                      <a:pt x="927" y="384"/>
                    </a:lnTo>
                    <a:lnTo>
                      <a:pt x="920" y="384"/>
                    </a:lnTo>
                    <a:lnTo>
                      <a:pt x="912" y="388"/>
                    </a:lnTo>
                    <a:lnTo>
                      <a:pt x="908" y="388"/>
                    </a:lnTo>
                    <a:lnTo>
                      <a:pt x="901" y="392"/>
                    </a:lnTo>
                    <a:lnTo>
                      <a:pt x="893" y="392"/>
                    </a:lnTo>
                    <a:lnTo>
                      <a:pt x="889" y="396"/>
                    </a:lnTo>
                    <a:lnTo>
                      <a:pt x="886" y="400"/>
                    </a:lnTo>
                    <a:lnTo>
                      <a:pt x="886" y="403"/>
                    </a:lnTo>
                    <a:lnTo>
                      <a:pt x="882" y="403"/>
                    </a:lnTo>
                    <a:lnTo>
                      <a:pt x="882" y="407"/>
                    </a:lnTo>
                    <a:lnTo>
                      <a:pt x="878" y="415"/>
                    </a:lnTo>
                    <a:lnTo>
                      <a:pt x="878" y="419"/>
                    </a:lnTo>
                    <a:lnTo>
                      <a:pt x="874" y="422"/>
                    </a:lnTo>
                    <a:lnTo>
                      <a:pt x="874" y="426"/>
                    </a:lnTo>
                    <a:lnTo>
                      <a:pt x="870" y="430"/>
                    </a:lnTo>
                    <a:lnTo>
                      <a:pt x="867" y="438"/>
                    </a:lnTo>
                    <a:lnTo>
                      <a:pt x="863" y="441"/>
                    </a:lnTo>
                    <a:lnTo>
                      <a:pt x="859" y="445"/>
                    </a:lnTo>
                    <a:lnTo>
                      <a:pt x="851" y="453"/>
                    </a:lnTo>
                    <a:lnTo>
                      <a:pt x="844" y="457"/>
                    </a:lnTo>
                    <a:lnTo>
                      <a:pt x="840" y="460"/>
                    </a:lnTo>
                    <a:lnTo>
                      <a:pt x="832" y="464"/>
                    </a:lnTo>
                    <a:lnTo>
                      <a:pt x="829" y="468"/>
                    </a:lnTo>
                    <a:lnTo>
                      <a:pt x="821" y="472"/>
                    </a:lnTo>
                    <a:lnTo>
                      <a:pt x="817" y="472"/>
                    </a:lnTo>
                    <a:lnTo>
                      <a:pt x="813" y="476"/>
                    </a:lnTo>
                    <a:lnTo>
                      <a:pt x="810" y="476"/>
                    </a:lnTo>
                    <a:lnTo>
                      <a:pt x="806" y="476"/>
                    </a:lnTo>
                    <a:lnTo>
                      <a:pt x="798" y="476"/>
                    </a:lnTo>
                    <a:lnTo>
                      <a:pt x="794" y="476"/>
                    </a:lnTo>
                    <a:lnTo>
                      <a:pt x="787" y="476"/>
                    </a:lnTo>
                    <a:lnTo>
                      <a:pt x="783" y="476"/>
                    </a:lnTo>
                    <a:lnTo>
                      <a:pt x="775" y="476"/>
                    </a:lnTo>
                    <a:lnTo>
                      <a:pt x="768" y="476"/>
                    </a:lnTo>
                    <a:lnTo>
                      <a:pt x="760" y="476"/>
                    </a:lnTo>
                    <a:lnTo>
                      <a:pt x="753" y="476"/>
                    </a:lnTo>
                    <a:lnTo>
                      <a:pt x="745" y="476"/>
                    </a:lnTo>
                    <a:lnTo>
                      <a:pt x="737" y="476"/>
                    </a:lnTo>
                    <a:lnTo>
                      <a:pt x="730" y="479"/>
                    </a:lnTo>
                    <a:lnTo>
                      <a:pt x="726" y="479"/>
                    </a:lnTo>
                    <a:lnTo>
                      <a:pt x="718" y="483"/>
                    </a:lnTo>
                    <a:lnTo>
                      <a:pt x="715" y="487"/>
                    </a:lnTo>
                    <a:lnTo>
                      <a:pt x="711" y="491"/>
                    </a:lnTo>
                    <a:lnTo>
                      <a:pt x="707" y="495"/>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3"/>
                    </a:lnTo>
                    <a:lnTo>
                      <a:pt x="418" y="612"/>
                    </a:lnTo>
                    <a:lnTo>
                      <a:pt x="373" y="628"/>
                    </a:lnTo>
                    <a:lnTo>
                      <a:pt x="327" y="643"/>
                    </a:lnTo>
                    <a:lnTo>
                      <a:pt x="289" y="654"/>
                    </a:lnTo>
                    <a:lnTo>
                      <a:pt x="255" y="666"/>
                    </a:lnTo>
                    <a:lnTo>
                      <a:pt x="224" y="677"/>
                    </a:lnTo>
                    <a:lnTo>
                      <a:pt x="205" y="681"/>
                    </a:lnTo>
                    <a:lnTo>
                      <a:pt x="190" y="685"/>
                    </a:lnTo>
                    <a:lnTo>
                      <a:pt x="183" y="685"/>
                    </a:lnTo>
                    <a:lnTo>
                      <a:pt x="175" y="685"/>
                    </a:lnTo>
                    <a:lnTo>
                      <a:pt x="167" y="689"/>
                    </a:lnTo>
                    <a:lnTo>
                      <a:pt x="156" y="692"/>
                    </a:lnTo>
                    <a:lnTo>
                      <a:pt x="148" y="696"/>
                    </a:lnTo>
                    <a:lnTo>
                      <a:pt x="141" y="700"/>
                    </a:lnTo>
                    <a:lnTo>
                      <a:pt x="133" y="704"/>
                    </a:lnTo>
                    <a:lnTo>
                      <a:pt x="122" y="711"/>
                    </a:lnTo>
                    <a:lnTo>
                      <a:pt x="114" y="715"/>
                    </a:lnTo>
                    <a:lnTo>
                      <a:pt x="107" y="719"/>
                    </a:lnTo>
                    <a:lnTo>
                      <a:pt x="95" y="723"/>
                    </a:lnTo>
                    <a:lnTo>
                      <a:pt x="88" y="730"/>
                    </a:lnTo>
                    <a:lnTo>
                      <a:pt x="76" y="730"/>
                    </a:lnTo>
                    <a:lnTo>
                      <a:pt x="65" y="734"/>
                    </a:lnTo>
                    <a:lnTo>
                      <a:pt x="53" y="738"/>
                    </a:lnTo>
                    <a:lnTo>
                      <a:pt x="42" y="738"/>
                    </a:lnTo>
                    <a:lnTo>
                      <a:pt x="31" y="738"/>
                    </a:lnTo>
                    <a:lnTo>
                      <a:pt x="23" y="738"/>
                    </a:lnTo>
                    <a:lnTo>
                      <a:pt x="15" y="738"/>
                    </a:lnTo>
                    <a:lnTo>
                      <a:pt x="12" y="738"/>
                    </a:lnTo>
                    <a:lnTo>
                      <a:pt x="4" y="734"/>
                    </a:lnTo>
                    <a:lnTo>
                      <a:pt x="0" y="730"/>
                    </a:lnTo>
                    <a:lnTo>
                      <a:pt x="0" y="727"/>
                    </a:lnTo>
                    <a:lnTo>
                      <a:pt x="0" y="723"/>
                    </a:lnTo>
                    <a:lnTo>
                      <a:pt x="4" y="723"/>
                    </a:lnTo>
                    <a:lnTo>
                      <a:pt x="4" y="719"/>
                    </a:lnTo>
                    <a:lnTo>
                      <a:pt x="8" y="715"/>
                    </a:lnTo>
                    <a:lnTo>
                      <a:pt x="8" y="711"/>
                    </a:lnTo>
                    <a:lnTo>
                      <a:pt x="12" y="708"/>
                    </a:lnTo>
                    <a:lnTo>
                      <a:pt x="15" y="704"/>
                    </a:lnTo>
                    <a:lnTo>
                      <a:pt x="15" y="700"/>
                    </a:lnTo>
                    <a:lnTo>
                      <a:pt x="19" y="696"/>
                    </a:lnTo>
                    <a:lnTo>
                      <a:pt x="23" y="692"/>
                    </a:lnTo>
                    <a:lnTo>
                      <a:pt x="23" y="689"/>
                    </a:lnTo>
                    <a:lnTo>
                      <a:pt x="23" y="685"/>
                    </a:lnTo>
                    <a:lnTo>
                      <a:pt x="27" y="681"/>
                    </a:lnTo>
                    <a:lnTo>
                      <a:pt x="27" y="677"/>
                    </a:lnTo>
                    <a:lnTo>
                      <a:pt x="27" y="673"/>
                    </a:lnTo>
                    <a:lnTo>
                      <a:pt x="27" y="670"/>
                    </a:lnTo>
                    <a:lnTo>
                      <a:pt x="23" y="666"/>
                    </a:lnTo>
                    <a:lnTo>
                      <a:pt x="23" y="658"/>
                    </a:lnTo>
                    <a:lnTo>
                      <a:pt x="23" y="654"/>
                    </a:lnTo>
                    <a:lnTo>
                      <a:pt x="19" y="647"/>
                    </a:lnTo>
                    <a:lnTo>
                      <a:pt x="19" y="639"/>
                    </a:lnTo>
                    <a:lnTo>
                      <a:pt x="15" y="635"/>
                    </a:lnTo>
                    <a:lnTo>
                      <a:pt x="15" y="628"/>
                    </a:lnTo>
                    <a:lnTo>
                      <a:pt x="15" y="620"/>
                    </a:lnTo>
                    <a:lnTo>
                      <a:pt x="19" y="616"/>
                    </a:lnTo>
                    <a:lnTo>
                      <a:pt x="19" y="612"/>
                    </a:lnTo>
                    <a:lnTo>
                      <a:pt x="19" y="605"/>
                    </a:lnTo>
                    <a:lnTo>
                      <a:pt x="23" y="601"/>
                    </a:lnTo>
                    <a:lnTo>
                      <a:pt x="23" y="597"/>
                    </a:lnTo>
                    <a:lnTo>
                      <a:pt x="27" y="593"/>
                    </a:lnTo>
                    <a:lnTo>
                      <a:pt x="27" y="590"/>
                    </a:lnTo>
                    <a:lnTo>
                      <a:pt x="31" y="586"/>
                    </a:lnTo>
                    <a:lnTo>
                      <a:pt x="34" y="582"/>
                    </a:lnTo>
                    <a:lnTo>
                      <a:pt x="34" y="578"/>
                    </a:lnTo>
                    <a:lnTo>
                      <a:pt x="38" y="574"/>
                    </a:lnTo>
                    <a:lnTo>
                      <a:pt x="38" y="571"/>
                    </a:lnTo>
                    <a:lnTo>
                      <a:pt x="38" y="567"/>
                    </a:lnTo>
                    <a:lnTo>
                      <a:pt x="42" y="563"/>
                    </a:lnTo>
                    <a:lnTo>
                      <a:pt x="42" y="559"/>
                    </a:lnTo>
                    <a:lnTo>
                      <a:pt x="46" y="559"/>
                    </a:lnTo>
                    <a:lnTo>
                      <a:pt x="50" y="555"/>
                    </a:lnTo>
                    <a:lnTo>
                      <a:pt x="50" y="552"/>
                    </a:lnTo>
                    <a:lnTo>
                      <a:pt x="53" y="548"/>
                    </a:lnTo>
                    <a:lnTo>
                      <a:pt x="53" y="540"/>
                    </a:lnTo>
                    <a:lnTo>
                      <a:pt x="57" y="536"/>
                    </a:lnTo>
                    <a:lnTo>
                      <a:pt x="57" y="533"/>
                    </a:lnTo>
                    <a:lnTo>
                      <a:pt x="61" y="529"/>
                    </a:lnTo>
                    <a:lnTo>
                      <a:pt x="61" y="521"/>
                    </a:lnTo>
                    <a:lnTo>
                      <a:pt x="61" y="517"/>
                    </a:lnTo>
                    <a:lnTo>
                      <a:pt x="61" y="514"/>
                    </a:lnTo>
                    <a:lnTo>
                      <a:pt x="61" y="506"/>
                    </a:lnTo>
                    <a:lnTo>
                      <a:pt x="57" y="498"/>
                    </a:lnTo>
                    <a:lnTo>
                      <a:pt x="57" y="495"/>
                    </a:lnTo>
                    <a:lnTo>
                      <a:pt x="57" y="487"/>
                    </a:lnTo>
                    <a:lnTo>
                      <a:pt x="57" y="483"/>
                    </a:lnTo>
                    <a:lnTo>
                      <a:pt x="57" y="479"/>
                    </a:lnTo>
                    <a:lnTo>
                      <a:pt x="57" y="476"/>
                    </a:lnTo>
                    <a:lnTo>
                      <a:pt x="61" y="472"/>
                    </a:lnTo>
                    <a:lnTo>
                      <a:pt x="61" y="468"/>
                    </a:lnTo>
                    <a:lnTo>
                      <a:pt x="65" y="464"/>
                    </a:lnTo>
                    <a:lnTo>
                      <a:pt x="69" y="460"/>
                    </a:lnTo>
                    <a:lnTo>
                      <a:pt x="72" y="457"/>
                    </a:lnTo>
                    <a:lnTo>
                      <a:pt x="76" y="453"/>
                    </a:lnTo>
                    <a:lnTo>
                      <a:pt x="80" y="453"/>
                    </a:lnTo>
                    <a:lnTo>
                      <a:pt x="84" y="449"/>
                    </a:lnTo>
                    <a:lnTo>
                      <a:pt x="88" y="445"/>
                    </a:lnTo>
                    <a:lnTo>
                      <a:pt x="95" y="441"/>
                    </a:lnTo>
                    <a:lnTo>
                      <a:pt x="99" y="438"/>
                    </a:lnTo>
                    <a:lnTo>
                      <a:pt x="103" y="434"/>
                    </a:lnTo>
                    <a:lnTo>
                      <a:pt x="110" y="430"/>
                    </a:lnTo>
                    <a:lnTo>
                      <a:pt x="114" y="426"/>
                    </a:lnTo>
                    <a:lnTo>
                      <a:pt x="118" y="419"/>
                    </a:lnTo>
                    <a:lnTo>
                      <a:pt x="122" y="415"/>
                    </a:lnTo>
                    <a:lnTo>
                      <a:pt x="126" y="411"/>
                    </a:lnTo>
                    <a:lnTo>
                      <a:pt x="126" y="403"/>
                    </a:lnTo>
                    <a:lnTo>
                      <a:pt x="129" y="400"/>
                    </a:lnTo>
                    <a:lnTo>
                      <a:pt x="129" y="392"/>
                    </a:lnTo>
                    <a:lnTo>
                      <a:pt x="133" y="388"/>
                    </a:lnTo>
                    <a:lnTo>
                      <a:pt x="133" y="384"/>
                    </a:lnTo>
                    <a:lnTo>
                      <a:pt x="133" y="381"/>
                    </a:lnTo>
                    <a:lnTo>
                      <a:pt x="137" y="377"/>
                    </a:lnTo>
                    <a:lnTo>
                      <a:pt x="137" y="373"/>
                    </a:lnTo>
                    <a:lnTo>
                      <a:pt x="137" y="362"/>
                    </a:lnTo>
                    <a:lnTo>
                      <a:pt x="137" y="350"/>
                    </a:lnTo>
                    <a:lnTo>
                      <a:pt x="137" y="339"/>
                    </a:lnTo>
                    <a:lnTo>
                      <a:pt x="137" y="331"/>
                    </a:lnTo>
                    <a:lnTo>
                      <a:pt x="137" y="327"/>
                    </a:lnTo>
                    <a:lnTo>
                      <a:pt x="141" y="320"/>
                    </a:lnTo>
                    <a:lnTo>
                      <a:pt x="145" y="316"/>
                    </a:lnTo>
                    <a:lnTo>
                      <a:pt x="148" y="312"/>
                    </a:lnTo>
                    <a:lnTo>
                      <a:pt x="152" y="312"/>
                    </a:lnTo>
                    <a:lnTo>
                      <a:pt x="156" y="308"/>
                    </a:lnTo>
                    <a:lnTo>
                      <a:pt x="160" y="305"/>
                    </a:lnTo>
                    <a:lnTo>
                      <a:pt x="167" y="301"/>
                    </a:lnTo>
                    <a:lnTo>
                      <a:pt x="171" y="297"/>
                    </a:lnTo>
                    <a:lnTo>
                      <a:pt x="179" y="293"/>
                    </a:lnTo>
                    <a:lnTo>
                      <a:pt x="183" y="286"/>
                    </a:lnTo>
                    <a:lnTo>
                      <a:pt x="190" y="278"/>
                    </a:lnTo>
                    <a:lnTo>
                      <a:pt x="194" y="270"/>
                    </a:lnTo>
                    <a:lnTo>
                      <a:pt x="202" y="263"/>
                    </a:lnTo>
                    <a:lnTo>
                      <a:pt x="209" y="255"/>
                    </a:lnTo>
                    <a:lnTo>
                      <a:pt x="213" y="251"/>
                    </a:lnTo>
                    <a:lnTo>
                      <a:pt x="217" y="248"/>
                    </a:lnTo>
                    <a:lnTo>
                      <a:pt x="224" y="244"/>
                    </a:lnTo>
                    <a:lnTo>
                      <a:pt x="228" y="240"/>
                    </a:lnTo>
                    <a:lnTo>
                      <a:pt x="236" y="236"/>
                    </a:lnTo>
                    <a:lnTo>
                      <a:pt x="240" y="232"/>
                    </a:lnTo>
                    <a:lnTo>
                      <a:pt x="243" y="232"/>
                    </a:lnTo>
                    <a:lnTo>
                      <a:pt x="251" y="229"/>
                    </a:lnTo>
                    <a:lnTo>
                      <a:pt x="255" y="229"/>
                    </a:lnTo>
                    <a:lnTo>
                      <a:pt x="262" y="229"/>
                    </a:lnTo>
                    <a:lnTo>
                      <a:pt x="266" y="229"/>
                    </a:lnTo>
                    <a:lnTo>
                      <a:pt x="270" y="225"/>
                    </a:lnTo>
                    <a:lnTo>
                      <a:pt x="278" y="225"/>
                    </a:lnTo>
                    <a:lnTo>
                      <a:pt x="285" y="225"/>
                    </a:lnTo>
                    <a:lnTo>
                      <a:pt x="289" y="221"/>
                    </a:lnTo>
                    <a:lnTo>
                      <a:pt x="297" y="221"/>
                    </a:lnTo>
                    <a:lnTo>
                      <a:pt x="300" y="217"/>
                    </a:lnTo>
                    <a:lnTo>
                      <a:pt x="304" y="217"/>
                    </a:lnTo>
                    <a:lnTo>
                      <a:pt x="312" y="213"/>
                    </a:lnTo>
                    <a:lnTo>
                      <a:pt x="316" y="213"/>
                    </a:lnTo>
                    <a:lnTo>
                      <a:pt x="323" y="210"/>
                    </a:lnTo>
                    <a:lnTo>
                      <a:pt x="327" y="206"/>
                    </a:lnTo>
                    <a:lnTo>
                      <a:pt x="331" y="202"/>
                    </a:lnTo>
                    <a:lnTo>
                      <a:pt x="338" y="202"/>
                    </a:lnTo>
                    <a:lnTo>
                      <a:pt x="342" y="198"/>
                    </a:lnTo>
                    <a:lnTo>
                      <a:pt x="346" y="194"/>
                    </a:lnTo>
                    <a:lnTo>
                      <a:pt x="354" y="191"/>
                    </a:lnTo>
                    <a:lnTo>
                      <a:pt x="357" y="187"/>
                    </a:lnTo>
                    <a:lnTo>
                      <a:pt x="361" y="187"/>
                    </a:lnTo>
                    <a:lnTo>
                      <a:pt x="365" y="183"/>
                    </a:lnTo>
                    <a:lnTo>
                      <a:pt x="373" y="179"/>
                    </a:lnTo>
                    <a:lnTo>
                      <a:pt x="380" y="175"/>
                    </a:lnTo>
                    <a:lnTo>
                      <a:pt x="384" y="175"/>
                    </a:lnTo>
                    <a:lnTo>
                      <a:pt x="392" y="172"/>
                    </a:lnTo>
                    <a:lnTo>
                      <a:pt x="399" y="172"/>
                    </a:lnTo>
                    <a:lnTo>
                      <a:pt x="407" y="168"/>
                    </a:lnTo>
                    <a:lnTo>
                      <a:pt x="414" y="168"/>
                    </a:lnTo>
                    <a:lnTo>
                      <a:pt x="422" y="168"/>
                    </a:lnTo>
                    <a:lnTo>
                      <a:pt x="430" y="164"/>
                    </a:lnTo>
                    <a:lnTo>
                      <a:pt x="437" y="164"/>
                    </a:lnTo>
                    <a:lnTo>
                      <a:pt x="441" y="164"/>
                    </a:lnTo>
                    <a:lnTo>
                      <a:pt x="445" y="164"/>
                    </a:lnTo>
                    <a:lnTo>
                      <a:pt x="449" y="164"/>
                    </a:lnTo>
                    <a:lnTo>
                      <a:pt x="452" y="160"/>
                    </a:lnTo>
                    <a:lnTo>
                      <a:pt x="460" y="156"/>
                    </a:lnTo>
                    <a:lnTo>
                      <a:pt x="468" y="153"/>
                    </a:lnTo>
                    <a:lnTo>
                      <a:pt x="475" y="145"/>
                    </a:lnTo>
                    <a:lnTo>
                      <a:pt x="483" y="141"/>
                    </a:lnTo>
                    <a:lnTo>
                      <a:pt x="487" y="130"/>
                    </a:lnTo>
                    <a:lnTo>
                      <a:pt x="490" y="122"/>
                    </a:lnTo>
                    <a:lnTo>
                      <a:pt x="490" y="115"/>
                    </a:lnTo>
                    <a:lnTo>
                      <a:pt x="494" y="107"/>
                    </a:lnTo>
                    <a:lnTo>
                      <a:pt x="498" y="95"/>
                    </a:lnTo>
                    <a:lnTo>
                      <a:pt x="502" y="88"/>
                    </a:lnTo>
                    <a:lnTo>
                      <a:pt x="502" y="80"/>
                    </a:lnTo>
                    <a:lnTo>
                      <a:pt x="506" y="69"/>
                    </a:lnTo>
                    <a:lnTo>
                      <a:pt x="513" y="61"/>
                    </a:lnTo>
                    <a:lnTo>
                      <a:pt x="517" y="57"/>
                    </a:lnTo>
                    <a:lnTo>
                      <a:pt x="525" y="50"/>
                    </a:lnTo>
                    <a:lnTo>
                      <a:pt x="536" y="46"/>
                    </a:lnTo>
                    <a:lnTo>
                      <a:pt x="540" y="42"/>
                    </a:lnTo>
                    <a:lnTo>
                      <a:pt x="547" y="42"/>
                    </a:lnTo>
                    <a:lnTo>
                      <a:pt x="551" y="38"/>
                    </a:lnTo>
                    <a:lnTo>
                      <a:pt x="559" y="38"/>
                    </a:lnTo>
                    <a:lnTo>
                      <a:pt x="563" y="35"/>
                    </a:lnTo>
                    <a:lnTo>
                      <a:pt x="570" y="35"/>
                    </a:lnTo>
                    <a:lnTo>
                      <a:pt x="574" y="35"/>
                    </a:lnTo>
                    <a:lnTo>
                      <a:pt x="578" y="35"/>
                    </a:lnTo>
                    <a:lnTo>
                      <a:pt x="582" y="35"/>
                    </a:lnTo>
                    <a:lnTo>
                      <a:pt x="585" y="31"/>
                    </a:lnTo>
                    <a:lnTo>
                      <a:pt x="589" y="31"/>
                    </a:lnTo>
                    <a:lnTo>
                      <a:pt x="593" y="31"/>
                    </a:lnTo>
                    <a:lnTo>
                      <a:pt x="597" y="31"/>
                    </a:lnTo>
                    <a:lnTo>
                      <a:pt x="601" y="31"/>
                    </a:lnTo>
                    <a:lnTo>
                      <a:pt x="604" y="31"/>
                    </a:lnTo>
                    <a:lnTo>
                      <a:pt x="604" y="35"/>
                    </a:lnTo>
                    <a:lnTo>
                      <a:pt x="608" y="35"/>
                    </a:lnTo>
                    <a:lnTo>
                      <a:pt x="612" y="31"/>
                    </a:lnTo>
                    <a:lnTo>
                      <a:pt x="616" y="31"/>
                    </a:lnTo>
                    <a:lnTo>
                      <a:pt x="620" y="31"/>
                    </a:lnTo>
                    <a:lnTo>
                      <a:pt x="623" y="31"/>
                    </a:lnTo>
                    <a:lnTo>
                      <a:pt x="627" y="27"/>
                    </a:lnTo>
                    <a:lnTo>
                      <a:pt x="631" y="27"/>
                    </a:lnTo>
                    <a:lnTo>
                      <a:pt x="635" y="27"/>
                    </a:lnTo>
                    <a:lnTo>
                      <a:pt x="639" y="27"/>
                    </a:lnTo>
                    <a:lnTo>
                      <a:pt x="639" y="23"/>
                    </a:lnTo>
                    <a:lnTo>
                      <a:pt x="642" y="23"/>
                    </a:lnTo>
                    <a:lnTo>
                      <a:pt x="646" y="19"/>
                    </a:lnTo>
                    <a:lnTo>
                      <a:pt x="650" y="16"/>
                    </a:lnTo>
                    <a:lnTo>
                      <a:pt x="654" y="12"/>
                    </a:lnTo>
                    <a:lnTo>
                      <a:pt x="658" y="8"/>
                    </a:lnTo>
                    <a:lnTo>
                      <a:pt x="661" y="8"/>
                    </a:lnTo>
                    <a:lnTo>
                      <a:pt x="665" y="8"/>
                    </a:lnTo>
                    <a:lnTo>
                      <a:pt x="669" y="8"/>
                    </a:lnTo>
                    <a:lnTo>
                      <a:pt x="673" y="8"/>
                    </a:lnTo>
                    <a:lnTo>
                      <a:pt x="677" y="8"/>
                    </a:lnTo>
                    <a:lnTo>
                      <a:pt x="684" y="12"/>
                    </a:lnTo>
                    <a:lnTo>
                      <a:pt x="688" y="12"/>
                    </a:lnTo>
                    <a:lnTo>
                      <a:pt x="692" y="12"/>
                    </a:lnTo>
                    <a:lnTo>
                      <a:pt x="699" y="16"/>
                    </a:lnTo>
                    <a:lnTo>
                      <a:pt x="703" y="16"/>
                    </a:lnTo>
                    <a:lnTo>
                      <a:pt x="711" y="19"/>
                    </a:lnTo>
                    <a:lnTo>
                      <a:pt x="718" y="19"/>
                    </a:lnTo>
                    <a:lnTo>
                      <a:pt x="726" y="19"/>
                    </a:lnTo>
                    <a:lnTo>
                      <a:pt x="730" y="19"/>
                    </a:lnTo>
                    <a:lnTo>
                      <a:pt x="734" y="19"/>
                    </a:lnTo>
                    <a:lnTo>
                      <a:pt x="741" y="19"/>
                    </a:lnTo>
                    <a:lnTo>
                      <a:pt x="745" y="16"/>
                    </a:lnTo>
                    <a:lnTo>
                      <a:pt x="749" y="16"/>
                    </a:lnTo>
                    <a:lnTo>
                      <a:pt x="753" y="16"/>
                    </a:lnTo>
                    <a:lnTo>
                      <a:pt x="756" y="12"/>
                    </a:lnTo>
                    <a:lnTo>
                      <a:pt x="760" y="12"/>
                    </a:lnTo>
                    <a:lnTo>
                      <a:pt x="764" y="8"/>
                    </a:lnTo>
                    <a:lnTo>
                      <a:pt x="768" y="8"/>
                    </a:lnTo>
                    <a:lnTo>
                      <a:pt x="768" y="4"/>
                    </a:lnTo>
                    <a:close/>
                  </a:path>
                </a:pathLst>
              </a:custGeom>
              <a:solidFill>
                <a:srgbClr val="616161"/>
              </a:solidFill>
              <a:ln w="9525">
                <a:noFill/>
                <a:round/>
                <a:headEnd/>
                <a:tailEnd/>
              </a:ln>
            </p:spPr>
            <p:txBody>
              <a:bodyPr/>
              <a:lstStyle/>
              <a:p>
                <a:endParaRPr lang="fr-FR"/>
              </a:p>
            </p:txBody>
          </p:sp>
          <p:sp>
            <p:nvSpPr>
              <p:cNvPr id="63" name="Freeform 42"/>
              <p:cNvSpPr>
                <a:spLocks/>
              </p:cNvSpPr>
              <p:nvPr/>
            </p:nvSpPr>
            <p:spPr bwMode="auto">
              <a:xfrm>
                <a:off x="171" y="2470"/>
                <a:ext cx="1824" cy="1335"/>
              </a:xfrm>
              <a:custGeom>
                <a:avLst/>
                <a:gdLst>
                  <a:gd name="T0" fmla="*/ 2008024 w 1003"/>
                  <a:gd name="T1" fmla="*/ 35367 h 734"/>
                  <a:gd name="T2" fmla="*/ 2079164 w 1003"/>
                  <a:gd name="T3" fmla="*/ 145531 h 734"/>
                  <a:gd name="T4" fmla="*/ 2124378 w 1003"/>
                  <a:gd name="T5" fmla="*/ 217607 h 734"/>
                  <a:gd name="T6" fmla="*/ 2234233 w 1003"/>
                  <a:gd name="T7" fmla="*/ 255936 h 734"/>
                  <a:gd name="T8" fmla="*/ 2314124 w 1003"/>
                  <a:gd name="T9" fmla="*/ 316904 h 734"/>
                  <a:gd name="T10" fmla="*/ 2325117 w 1003"/>
                  <a:gd name="T11" fmla="*/ 407762 h 734"/>
                  <a:gd name="T12" fmla="*/ 2351014 w 1003"/>
                  <a:gd name="T13" fmla="*/ 491091 h 734"/>
                  <a:gd name="T14" fmla="*/ 2386101 w 1003"/>
                  <a:gd name="T15" fmla="*/ 553474 h 734"/>
                  <a:gd name="T16" fmla="*/ 2368678 w 1003"/>
                  <a:gd name="T17" fmla="*/ 626421 h 734"/>
                  <a:gd name="T18" fmla="*/ 2379778 w 1003"/>
                  <a:gd name="T19" fmla="*/ 724841 h 734"/>
                  <a:gd name="T20" fmla="*/ 2333593 w 1003"/>
                  <a:gd name="T21" fmla="*/ 762956 h 734"/>
                  <a:gd name="T22" fmla="*/ 2279075 w 1003"/>
                  <a:gd name="T23" fmla="*/ 814799 h 734"/>
                  <a:gd name="T24" fmla="*/ 2234233 w 1003"/>
                  <a:gd name="T25" fmla="*/ 879125 h 734"/>
                  <a:gd name="T26" fmla="*/ 2133717 w 1003"/>
                  <a:gd name="T27" fmla="*/ 914997 h 734"/>
                  <a:gd name="T28" fmla="*/ 2089104 w 1003"/>
                  <a:gd name="T29" fmla="*/ 969639 h 734"/>
                  <a:gd name="T30" fmla="*/ 2034577 w 1003"/>
                  <a:gd name="T31" fmla="*/ 1051291 h 734"/>
                  <a:gd name="T32" fmla="*/ 1943866 w 1003"/>
                  <a:gd name="T33" fmla="*/ 1115616 h 734"/>
                  <a:gd name="T34" fmla="*/ 1863173 w 1003"/>
                  <a:gd name="T35" fmla="*/ 1124699 h 734"/>
                  <a:gd name="T36" fmla="*/ 1737414 w 1003"/>
                  <a:gd name="T37" fmla="*/ 1124699 h 734"/>
                  <a:gd name="T38" fmla="*/ 1671757 w 1003"/>
                  <a:gd name="T39" fmla="*/ 1176582 h 734"/>
                  <a:gd name="T40" fmla="*/ 1618688 w 1003"/>
                  <a:gd name="T41" fmla="*/ 1216220 h 734"/>
                  <a:gd name="T42" fmla="*/ 994122 w 1003"/>
                  <a:gd name="T43" fmla="*/ 1449503 h 734"/>
                  <a:gd name="T44" fmla="*/ 452561 w 1003"/>
                  <a:gd name="T45" fmla="*/ 1613049 h 734"/>
                  <a:gd name="T46" fmla="*/ 316516 w 1003"/>
                  <a:gd name="T47" fmla="*/ 1668137 h 734"/>
                  <a:gd name="T48" fmla="*/ 163374 w 1003"/>
                  <a:gd name="T49" fmla="*/ 1739856 h 734"/>
                  <a:gd name="T50" fmla="*/ 19389 w 1003"/>
                  <a:gd name="T51" fmla="*/ 1739856 h 734"/>
                  <a:gd name="T52" fmla="*/ 9551 w 1003"/>
                  <a:gd name="T53" fmla="*/ 1703451 h 734"/>
                  <a:gd name="T54" fmla="*/ 45900 w 1003"/>
                  <a:gd name="T55" fmla="*/ 1649871 h 734"/>
                  <a:gd name="T56" fmla="*/ 64122 w 1003"/>
                  <a:gd name="T57" fmla="*/ 1603951 h 734"/>
                  <a:gd name="T58" fmla="*/ 45900 w 1003"/>
                  <a:gd name="T59" fmla="*/ 1513752 h 734"/>
                  <a:gd name="T60" fmla="*/ 54531 w 1003"/>
                  <a:gd name="T61" fmla="*/ 1422886 h 734"/>
                  <a:gd name="T62" fmla="*/ 89838 w 1003"/>
                  <a:gd name="T63" fmla="*/ 1358694 h 734"/>
                  <a:gd name="T64" fmla="*/ 125676 w 1003"/>
                  <a:gd name="T65" fmla="*/ 1306139 h 734"/>
                  <a:gd name="T66" fmla="*/ 154616 w 1003"/>
                  <a:gd name="T67" fmla="*/ 1222982 h 734"/>
                  <a:gd name="T68" fmla="*/ 145109 w 1003"/>
                  <a:gd name="T69" fmla="*/ 1131680 h 734"/>
                  <a:gd name="T70" fmla="*/ 180340 w 1003"/>
                  <a:gd name="T71" fmla="*/ 1079919 h 734"/>
                  <a:gd name="T72" fmla="*/ 261981 w 1003"/>
                  <a:gd name="T73" fmla="*/ 1016142 h 734"/>
                  <a:gd name="T74" fmla="*/ 316516 w 1003"/>
                  <a:gd name="T75" fmla="*/ 934544 h 734"/>
                  <a:gd name="T76" fmla="*/ 335076 w 1003"/>
                  <a:gd name="T77" fmla="*/ 888648 h 734"/>
                  <a:gd name="T78" fmla="*/ 345456 w 1003"/>
                  <a:gd name="T79" fmla="*/ 753358 h 734"/>
                  <a:gd name="T80" fmla="*/ 426285 w 1003"/>
                  <a:gd name="T81" fmla="*/ 689755 h 734"/>
                  <a:gd name="T82" fmla="*/ 525747 w 1003"/>
                  <a:gd name="T83" fmla="*/ 582347 h 734"/>
                  <a:gd name="T84" fmla="*/ 616256 w 1003"/>
                  <a:gd name="T85" fmla="*/ 543894 h 734"/>
                  <a:gd name="T86" fmla="*/ 706570 w 1003"/>
                  <a:gd name="T87" fmla="*/ 517302 h 734"/>
                  <a:gd name="T88" fmla="*/ 796426 w 1003"/>
                  <a:gd name="T89" fmla="*/ 481422 h 734"/>
                  <a:gd name="T90" fmla="*/ 877731 w 1003"/>
                  <a:gd name="T91" fmla="*/ 427229 h 734"/>
                  <a:gd name="T92" fmla="*/ 994122 w 1003"/>
                  <a:gd name="T93" fmla="*/ 390480 h 734"/>
                  <a:gd name="T94" fmla="*/ 1075693 w 1003"/>
                  <a:gd name="T95" fmla="*/ 381148 h 734"/>
                  <a:gd name="T96" fmla="*/ 1165278 w 1003"/>
                  <a:gd name="T97" fmla="*/ 291230 h 734"/>
                  <a:gd name="T98" fmla="*/ 1220804 w 1003"/>
                  <a:gd name="T99" fmla="*/ 145531 h 734"/>
                  <a:gd name="T100" fmla="*/ 1329998 w 1003"/>
                  <a:gd name="T101" fmla="*/ 89920 h 734"/>
                  <a:gd name="T102" fmla="*/ 1401578 w 1003"/>
                  <a:gd name="T103" fmla="*/ 73656 h 734"/>
                  <a:gd name="T104" fmla="*/ 1446534 w 1003"/>
                  <a:gd name="T105" fmla="*/ 73656 h 734"/>
                  <a:gd name="T106" fmla="*/ 1501985 w 1003"/>
                  <a:gd name="T107" fmla="*/ 64326 h 734"/>
                  <a:gd name="T108" fmla="*/ 1528097 w 1003"/>
                  <a:gd name="T109" fmla="*/ 54691 h 734"/>
                  <a:gd name="T110" fmla="*/ 1581777 w 1003"/>
                  <a:gd name="T111" fmla="*/ 19445 h 734"/>
                  <a:gd name="T112" fmla="*/ 1662568 w 1003"/>
                  <a:gd name="T113" fmla="*/ 35367 h 734"/>
                  <a:gd name="T114" fmla="*/ 1763044 w 1003"/>
                  <a:gd name="T115" fmla="*/ 35367 h 734"/>
                  <a:gd name="T116" fmla="*/ 1817184 w 1003"/>
                  <a:gd name="T117" fmla="*/ 19445 h 7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3"/>
                  <a:gd name="T178" fmla="*/ 0 h 734"/>
                  <a:gd name="T179" fmla="*/ 1003 w 1003"/>
                  <a:gd name="T180" fmla="*/ 734 h 7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3" h="734">
                    <a:moveTo>
                      <a:pt x="768" y="4"/>
                    </a:moveTo>
                    <a:lnTo>
                      <a:pt x="787" y="0"/>
                    </a:lnTo>
                    <a:lnTo>
                      <a:pt x="802" y="0"/>
                    </a:lnTo>
                    <a:lnTo>
                      <a:pt x="813" y="0"/>
                    </a:lnTo>
                    <a:lnTo>
                      <a:pt x="825" y="4"/>
                    </a:lnTo>
                    <a:lnTo>
                      <a:pt x="836" y="8"/>
                    </a:lnTo>
                    <a:lnTo>
                      <a:pt x="844" y="15"/>
                    </a:lnTo>
                    <a:lnTo>
                      <a:pt x="851" y="23"/>
                    </a:lnTo>
                    <a:lnTo>
                      <a:pt x="859" y="31"/>
                    </a:lnTo>
                    <a:lnTo>
                      <a:pt x="863" y="34"/>
                    </a:lnTo>
                    <a:lnTo>
                      <a:pt x="867" y="42"/>
                    </a:lnTo>
                    <a:lnTo>
                      <a:pt x="870" y="50"/>
                    </a:lnTo>
                    <a:lnTo>
                      <a:pt x="874" y="57"/>
                    </a:lnTo>
                    <a:lnTo>
                      <a:pt x="874" y="61"/>
                    </a:lnTo>
                    <a:lnTo>
                      <a:pt x="874" y="69"/>
                    </a:lnTo>
                    <a:lnTo>
                      <a:pt x="874" y="72"/>
                    </a:lnTo>
                    <a:lnTo>
                      <a:pt x="878" y="76"/>
                    </a:lnTo>
                    <a:lnTo>
                      <a:pt x="886" y="84"/>
                    </a:lnTo>
                    <a:lnTo>
                      <a:pt x="889" y="88"/>
                    </a:lnTo>
                    <a:lnTo>
                      <a:pt x="893" y="91"/>
                    </a:lnTo>
                    <a:lnTo>
                      <a:pt x="901" y="95"/>
                    </a:lnTo>
                    <a:lnTo>
                      <a:pt x="905" y="95"/>
                    </a:lnTo>
                    <a:lnTo>
                      <a:pt x="912" y="99"/>
                    </a:lnTo>
                    <a:lnTo>
                      <a:pt x="920" y="99"/>
                    </a:lnTo>
                    <a:lnTo>
                      <a:pt x="924" y="103"/>
                    </a:lnTo>
                    <a:lnTo>
                      <a:pt x="931" y="103"/>
                    </a:lnTo>
                    <a:lnTo>
                      <a:pt x="939" y="107"/>
                    </a:lnTo>
                    <a:lnTo>
                      <a:pt x="943" y="107"/>
                    </a:lnTo>
                    <a:lnTo>
                      <a:pt x="950" y="111"/>
                    </a:lnTo>
                    <a:lnTo>
                      <a:pt x="954" y="114"/>
                    </a:lnTo>
                    <a:lnTo>
                      <a:pt x="962" y="118"/>
                    </a:lnTo>
                    <a:lnTo>
                      <a:pt x="965" y="122"/>
                    </a:lnTo>
                    <a:lnTo>
                      <a:pt x="969" y="126"/>
                    </a:lnTo>
                    <a:lnTo>
                      <a:pt x="973" y="133"/>
                    </a:lnTo>
                    <a:lnTo>
                      <a:pt x="973" y="137"/>
                    </a:lnTo>
                    <a:lnTo>
                      <a:pt x="977" y="141"/>
                    </a:lnTo>
                    <a:lnTo>
                      <a:pt x="977" y="149"/>
                    </a:lnTo>
                    <a:lnTo>
                      <a:pt x="977" y="152"/>
                    </a:lnTo>
                    <a:lnTo>
                      <a:pt x="977" y="160"/>
                    </a:lnTo>
                    <a:lnTo>
                      <a:pt x="977" y="168"/>
                    </a:lnTo>
                    <a:lnTo>
                      <a:pt x="977" y="171"/>
                    </a:lnTo>
                    <a:lnTo>
                      <a:pt x="977" y="179"/>
                    </a:lnTo>
                    <a:lnTo>
                      <a:pt x="977" y="183"/>
                    </a:lnTo>
                    <a:lnTo>
                      <a:pt x="977" y="190"/>
                    </a:lnTo>
                    <a:lnTo>
                      <a:pt x="981" y="194"/>
                    </a:lnTo>
                    <a:lnTo>
                      <a:pt x="981" y="198"/>
                    </a:lnTo>
                    <a:lnTo>
                      <a:pt x="984" y="202"/>
                    </a:lnTo>
                    <a:lnTo>
                      <a:pt x="988" y="206"/>
                    </a:lnTo>
                    <a:lnTo>
                      <a:pt x="996" y="209"/>
                    </a:lnTo>
                    <a:lnTo>
                      <a:pt x="996" y="213"/>
                    </a:lnTo>
                    <a:lnTo>
                      <a:pt x="1000" y="217"/>
                    </a:lnTo>
                    <a:lnTo>
                      <a:pt x="1000" y="221"/>
                    </a:lnTo>
                    <a:lnTo>
                      <a:pt x="1003" y="225"/>
                    </a:lnTo>
                    <a:lnTo>
                      <a:pt x="1003" y="228"/>
                    </a:lnTo>
                    <a:lnTo>
                      <a:pt x="1003" y="232"/>
                    </a:lnTo>
                    <a:lnTo>
                      <a:pt x="1000" y="236"/>
                    </a:lnTo>
                    <a:lnTo>
                      <a:pt x="1000" y="240"/>
                    </a:lnTo>
                    <a:lnTo>
                      <a:pt x="1000" y="244"/>
                    </a:lnTo>
                    <a:lnTo>
                      <a:pt x="1000" y="247"/>
                    </a:lnTo>
                    <a:lnTo>
                      <a:pt x="1000" y="251"/>
                    </a:lnTo>
                    <a:lnTo>
                      <a:pt x="996" y="259"/>
                    </a:lnTo>
                    <a:lnTo>
                      <a:pt x="996" y="263"/>
                    </a:lnTo>
                    <a:lnTo>
                      <a:pt x="1000" y="270"/>
                    </a:lnTo>
                    <a:lnTo>
                      <a:pt x="1000" y="278"/>
                    </a:lnTo>
                    <a:lnTo>
                      <a:pt x="1000" y="285"/>
                    </a:lnTo>
                    <a:lnTo>
                      <a:pt x="1000" y="293"/>
                    </a:lnTo>
                    <a:lnTo>
                      <a:pt x="1000" y="297"/>
                    </a:lnTo>
                    <a:lnTo>
                      <a:pt x="1000" y="301"/>
                    </a:lnTo>
                    <a:lnTo>
                      <a:pt x="1000" y="304"/>
                    </a:lnTo>
                    <a:lnTo>
                      <a:pt x="996" y="308"/>
                    </a:lnTo>
                    <a:lnTo>
                      <a:pt x="996" y="312"/>
                    </a:lnTo>
                    <a:lnTo>
                      <a:pt x="992" y="312"/>
                    </a:lnTo>
                    <a:lnTo>
                      <a:pt x="988" y="316"/>
                    </a:lnTo>
                    <a:lnTo>
                      <a:pt x="984" y="316"/>
                    </a:lnTo>
                    <a:lnTo>
                      <a:pt x="981" y="320"/>
                    </a:lnTo>
                    <a:lnTo>
                      <a:pt x="977" y="323"/>
                    </a:lnTo>
                    <a:lnTo>
                      <a:pt x="973" y="323"/>
                    </a:lnTo>
                    <a:lnTo>
                      <a:pt x="969" y="327"/>
                    </a:lnTo>
                    <a:lnTo>
                      <a:pt x="965" y="331"/>
                    </a:lnTo>
                    <a:lnTo>
                      <a:pt x="965" y="335"/>
                    </a:lnTo>
                    <a:lnTo>
                      <a:pt x="962" y="339"/>
                    </a:lnTo>
                    <a:lnTo>
                      <a:pt x="958" y="342"/>
                    </a:lnTo>
                    <a:lnTo>
                      <a:pt x="958" y="346"/>
                    </a:lnTo>
                    <a:lnTo>
                      <a:pt x="954" y="350"/>
                    </a:lnTo>
                    <a:lnTo>
                      <a:pt x="950" y="354"/>
                    </a:lnTo>
                    <a:lnTo>
                      <a:pt x="950" y="358"/>
                    </a:lnTo>
                    <a:lnTo>
                      <a:pt x="946" y="361"/>
                    </a:lnTo>
                    <a:lnTo>
                      <a:pt x="943" y="365"/>
                    </a:lnTo>
                    <a:lnTo>
                      <a:pt x="939" y="369"/>
                    </a:lnTo>
                    <a:lnTo>
                      <a:pt x="935" y="373"/>
                    </a:lnTo>
                    <a:lnTo>
                      <a:pt x="931" y="377"/>
                    </a:lnTo>
                    <a:lnTo>
                      <a:pt x="924" y="377"/>
                    </a:lnTo>
                    <a:lnTo>
                      <a:pt x="920" y="380"/>
                    </a:lnTo>
                    <a:lnTo>
                      <a:pt x="912" y="384"/>
                    </a:lnTo>
                    <a:lnTo>
                      <a:pt x="905" y="384"/>
                    </a:lnTo>
                    <a:lnTo>
                      <a:pt x="897" y="384"/>
                    </a:lnTo>
                    <a:lnTo>
                      <a:pt x="893" y="388"/>
                    </a:lnTo>
                    <a:lnTo>
                      <a:pt x="889" y="392"/>
                    </a:lnTo>
                    <a:lnTo>
                      <a:pt x="886" y="392"/>
                    </a:lnTo>
                    <a:lnTo>
                      <a:pt x="882" y="396"/>
                    </a:lnTo>
                    <a:lnTo>
                      <a:pt x="882" y="399"/>
                    </a:lnTo>
                    <a:lnTo>
                      <a:pt x="878" y="403"/>
                    </a:lnTo>
                    <a:lnTo>
                      <a:pt x="878" y="407"/>
                    </a:lnTo>
                    <a:lnTo>
                      <a:pt x="874" y="411"/>
                    </a:lnTo>
                    <a:lnTo>
                      <a:pt x="874" y="415"/>
                    </a:lnTo>
                    <a:lnTo>
                      <a:pt x="870" y="422"/>
                    </a:lnTo>
                    <a:lnTo>
                      <a:pt x="870" y="426"/>
                    </a:lnTo>
                    <a:lnTo>
                      <a:pt x="867" y="430"/>
                    </a:lnTo>
                    <a:lnTo>
                      <a:pt x="863" y="437"/>
                    </a:lnTo>
                    <a:lnTo>
                      <a:pt x="855" y="441"/>
                    </a:lnTo>
                    <a:lnTo>
                      <a:pt x="851" y="445"/>
                    </a:lnTo>
                    <a:lnTo>
                      <a:pt x="844" y="453"/>
                    </a:lnTo>
                    <a:lnTo>
                      <a:pt x="836" y="456"/>
                    </a:lnTo>
                    <a:lnTo>
                      <a:pt x="832" y="460"/>
                    </a:lnTo>
                    <a:lnTo>
                      <a:pt x="825" y="460"/>
                    </a:lnTo>
                    <a:lnTo>
                      <a:pt x="821" y="464"/>
                    </a:lnTo>
                    <a:lnTo>
                      <a:pt x="817" y="468"/>
                    </a:lnTo>
                    <a:lnTo>
                      <a:pt x="813" y="468"/>
                    </a:lnTo>
                    <a:lnTo>
                      <a:pt x="810" y="468"/>
                    </a:lnTo>
                    <a:lnTo>
                      <a:pt x="802" y="472"/>
                    </a:lnTo>
                    <a:lnTo>
                      <a:pt x="798" y="472"/>
                    </a:lnTo>
                    <a:lnTo>
                      <a:pt x="794" y="472"/>
                    </a:lnTo>
                    <a:lnTo>
                      <a:pt x="787" y="472"/>
                    </a:lnTo>
                    <a:lnTo>
                      <a:pt x="783" y="472"/>
                    </a:lnTo>
                    <a:lnTo>
                      <a:pt x="775" y="472"/>
                    </a:lnTo>
                    <a:lnTo>
                      <a:pt x="768" y="468"/>
                    </a:lnTo>
                    <a:lnTo>
                      <a:pt x="760" y="468"/>
                    </a:lnTo>
                    <a:lnTo>
                      <a:pt x="753" y="468"/>
                    </a:lnTo>
                    <a:lnTo>
                      <a:pt x="745" y="468"/>
                    </a:lnTo>
                    <a:lnTo>
                      <a:pt x="737" y="472"/>
                    </a:lnTo>
                    <a:lnTo>
                      <a:pt x="730" y="472"/>
                    </a:lnTo>
                    <a:lnTo>
                      <a:pt x="726" y="475"/>
                    </a:lnTo>
                    <a:lnTo>
                      <a:pt x="718" y="479"/>
                    </a:lnTo>
                    <a:lnTo>
                      <a:pt x="715" y="483"/>
                    </a:lnTo>
                    <a:lnTo>
                      <a:pt x="711" y="487"/>
                    </a:lnTo>
                    <a:lnTo>
                      <a:pt x="707" y="487"/>
                    </a:lnTo>
                    <a:lnTo>
                      <a:pt x="707" y="491"/>
                    </a:lnTo>
                    <a:lnTo>
                      <a:pt x="703" y="494"/>
                    </a:lnTo>
                    <a:lnTo>
                      <a:pt x="703" y="498"/>
                    </a:lnTo>
                    <a:lnTo>
                      <a:pt x="699" y="502"/>
                    </a:lnTo>
                    <a:lnTo>
                      <a:pt x="696" y="506"/>
                    </a:lnTo>
                    <a:lnTo>
                      <a:pt x="680" y="510"/>
                    </a:lnTo>
                    <a:lnTo>
                      <a:pt x="658" y="521"/>
                    </a:lnTo>
                    <a:lnTo>
                      <a:pt x="627" y="532"/>
                    </a:lnTo>
                    <a:lnTo>
                      <a:pt x="589" y="544"/>
                    </a:lnTo>
                    <a:lnTo>
                      <a:pt x="551" y="559"/>
                    </a:lnTo>
                    <a:lnTo>
                      <a:pt x="506" y="574"/>
                    </a:lnTo>
                    <a:lnTo>
                      <a:pt x="464" y="589"/>
                    </a:lnTo>
                    <a:lnTo>
                      <a:pt x="418" y="608"/>
                    </a:lnTo>
                    <a:lnTo>
                      <a:pt x="373" y="624"/>
                    </a:lnTo>
                    <a:lnTo>
                      <a:pt x="327" y="639"/>
                    </a:lnTo>
                    <a:lnTo>
                      <a:pt x="289" y="650"/>
                    </a:lnTo>
                    <a:lnTo>
                      <a:pt x="255" y="662"/>
                    </a:lnTo>
                    <a:lnTo>
                      <a:pt x="224" y="669"/>
                    </a:lnTo>
                    <a:lnTo>
                      <a:pt x="205" y="677"/>
                    </a:lnTo>
                    <a:lnTo>
                      <a:pt x="190" y="677"/>
                    </a:lnTo>
                    <a:lnTo>
                      <a:pt x="183" y="681"/>
                    </a:lnTo>
                    <a:lnTo>
                      <a:pt x="175" y="681"/>
                    </a:lnTo>
                    <a:lnTo>
                      <a:pt x="167" y="685"/>
                    </a:lnTo>
                    <a:lnTo>
                      <a:pt x="156" y="688"/>
                    </a:lnTo>
                    <a:lnTo>
                      <a:pt x="148" y="692"/>
                    </a:lnTo>
                    <a:lnTo>
                      <a:pt x="141" y="696"/>
                    </a:lnTo>
                    <a:lnTo>
                      <a:pt x="133" y="700"/>
                    </a:lnTo>
                    <a:lnTo>
                      <a:pt x="126" y="704"/>
                    </a:lnTo>
                    <a:lnTo>
                      <a:pt x="114" y="711"/>
                    </a:lnTo>
                    <a:lnTo>
                      <a:pt x="107" y="715"/>
                    </a:lnTo>
                    <a:lnTo>
                      <a:pt x="95" y="719"/>
                    </a:lnTo>
                    <a:lnTo>
                      <a:pt x="88" y="723"/>
                    </a:lnTo>
                    <a:lnTo>
                      <a:pt x="76" y="726"/>
                    </a:lnTo>
                    <a:lnTo>
                      <a:pt x="69" y="730"/>
                    </a:lnTo>
                    <a:lnTo>
                      <a:pt x="57" y="730"/>
                    </a:lnTo>
                    <a:lnTo>
                      <a:pt x="46" y="734"/>
                    </a:lnTo>
                    <a:lnTo>
                      <a:pt x="34" y="734"/>
                    </a:lnTo>
                    <a:lnTo>
                      <a:pt x="23" y="734"/>
                    </a:lnTo>
                    <a:lnTo>
                      <a:pt x="15" y="734"/>
                    </a:lnTo>
                    <a:lnTo>
                      <a:pt x="12" y="730"/>
                    </a:lnTo>
                    <a:lnTo>
                      <a:pt x="8" y="730"/>
                    </a:lnTo>
                    <a:lnTo>
                      <a:pt x="4" y="730"/>
                    </a:lnTo>
                    <a:lnTo>
                      <a:pt x="4" y="726"/>
                    </a:lnTo>
                    <a:lnTo>
                      <a:pt x="0" y="723"/>
                    </a:lnTo>
                    <a:lnTo>
                      <a:pt x="4" y="719"/>
                    </a:lnTo>
                    <a:lnTo>
                      <a:pt x="4" y="715"/>
                    </a:lnTo>
                    <a:lnTo>
                      <a:pt x="8" y="711"/>
                    </a:lnTo>
                    <a:lnTo>
                      <a:pt x="12" y="707"/>
                    </a:lnTo>
                    <a:lnTo>
                      <a:pt x="12" y="704"/>
                    </a:lnTo>
                    <a:lnTo>
                      <a:pt x="15" y="700"/>
                    </a:lnTo>
                    <a:lnTo>
                      <a:pt x="19" y="696"/>
                    </a:lnTo>
                    <a:lnTo>
                      <a:pt x="19" y="692"/>
                    </a:lnTo>
                    <a:lnTo>
                      <a:pt x="23" y="692"/>
                    </a:lnTo>
                    <a:lnTo>
                      <a:pt x="23" y="688"/>
                    </a:lnTo>
                    <a:lnTo>
                      <a:pt x="23" y="685"/>
                    </a:lnTo>
                    <a:lnTo>
                      <a:pt x="27" y="681"/>
                    </a:lnTo>
                    <a:lnTo>
                      <a:pt x="27" y="677"/>
                    </a:lnTo>
                    <a:lnTo>
                      <a:pt x="27" y="673"/>
                    </a:lnTo>
                    <a:lnTo>
                      <a:pt x="27" y="669"/>
                    </a:lnTo>
                    <a:lnTo>
                      <a:pt x="27" y="666"/>
                    </a:lnTo>
                    <a:lnTo>
                      <a:pt x="27" y="658"/>
                    </a:lnTo>
                    <a:lnTo>
                      <a:pt x="27" y="654"/>
                    </a:lnTo>
                    <a:lnTo>
                      <a:pt x="23" y="650"/>
                    </a:lnTo>
                    <a:lnTo>
                      <a:pt x="23" y="643"/>
                    </a:lnTo>
                    <a:lnTo>
                      <a:pt x="19" y="635"/>
                    </a:lnTo>
                    <a:lnTo>
                      <a:pt x="19" y="628"/>
                    </a:lnTo>
                    <a:lnTo>
                      <a:pt x="19" y="624"/>
                    </a:lnTo>
                    <a:lnTo>
                      <a:pt x="19" y="616"/>
                    </a:lnTo>
                    <a:lnTo>
                      <a:pt x="19" y="612"/>
                    </a:lnTo>
                    <a:lnTo>
                      <a:pt x="19" y="605"/>
                    </a:lnTo>
                    <a:lnTo>
                      <a:pt x="23" y="601"/>
                    </a:lnTo>
                    <a:lnTo>
                      <a:pt x="23" y="597"/>
                    </a:lnTo>
                    <a:lnTo>
                      <a:pt x="27" y="593"/>
                    </a:lnTo>
                    <a:lnTo>
                      <a:pt x="27" y="589"/>
                    </a:lnTo>
                    <a:lnTo>
                      <a:pt x="31" y="586"/>
                    </a:lnTo>
                    <a:lnTo>
                      <a:pt x="34" y="582"/>
                    </a:lnTo>
                    <a:lnTo>
                      <a:pt x="34" y="578"/>
                    </a:lnTo>
                    <a:lnTo>
                      <a:pt x="38" y="574"/>
                    </a:lnTo>
                    <a:lnTo>
                      <a:pt x="38" y="570"/>
                    </a:lnTo>
                    <a:lnTo>
                      <a:pt x="42" y="567"/>
                    </a:lnTo>
                    <a:lnTo>
                      <a:pt x="42" y="563"/>
                    </a:lnTo>
                    <a:lnTo>
                      <a:pt x="46" y="559"/>
                    </a:lnTo>
                    <a:lnTo>
                      <a:pt x="50" y="555"/>
                    </a:lnTo>
                    <a:lnTo>
                      <a:pt x="50" y="551"/>
                    </a:lnTo>
                    <a:lnTo>
                      <a:pt x="53" y="548"/>
                    </a:lnTo>
                    <a:lnTo>
                      <a:pt x="53" y="544"/>
                    </a:lnTo>
                    <a:lnTo>
                      <a:pt x="57" y="540"/>
                    </a:lnTo>
                    <a:lnTo>
                      <a:pt x="57" y="536"/>
                    </a:lnTo>
                    <a:lnTo>
                      <a:pt x="61" y="529"/>
                    </a:lnTo>
                    <a:lnTo>
                      <a:pt x="61" y="525"/>
                    </a:lnTo>
                    <a:lnTo>
                      <a:pt x="61" y="521"/>
                    </a:lnTo>
                    <a:lnTo>
                      <a:pt x="65" y="513"/>
                    </a:lnTo>
                    <a:lnTo>
                      <a:pt x="65" y="510"/>
                    </a:lnTo>
                    <a:lnTo>
                      <a:pt x="61" y="502"/>
                    </a:lnTo>
                    <a:lnTo>
                      <a:pt x="61" y="498"/>
                    </a:lnTo>
                    <a:lnTo>
                      <a:pt x="61" y="491"/>
                    </a:lnTo>
                    <a:lnTo>
                      <a:pt x="61" y="487"/>
                    </a:lnTo>
                    <a:lnTo>
                      <a:pt x="61" y="483"/>
                    </a:lnTo>
                    <a:lnTo>
                      <a:pt x="61" y="475"/>
                    </a:lnTo>
                    <a:lnTo>
                      <a:pt x="61" y="472"/>
                    </a:lnTo>
                    <a:lnTo>
                      <a:pt x="61" y="468"/>
                    </a:lnTo>
                    <a:lnTo>
                      <a:pt x="65" y="464"/>
                    </a:lnTo>
                    <a:lnTo>
                      <a:pt x="69" y="460"/>
                    </a:lnTo>
                    <a:lnTo>
                      <a:pt x="69" y="456"/>
                    </a:lnTo>
                    <a:lnTo>
                      <a:pt x="72" y="456"/>
                    </a:lnTo>
                    <a:lnTo>
                      <a:pt x="76" y="453"/>
                    </a:lnTo>
                    <a:lnTo>
                      <a:pt x="80" y="449"/>
                    </a:lnTo>
                    <a:lnTo>
                      <a:pt x="88" y="445"/>
                    </a:lnTo>
                    <a:lnTo>
                      <a:pt x="91" y="441"/>
                    </a:lnTo>
                    <a:lnTo>
                      <a:pt x="95" y="441"/>
                    </a:lnTo>
                    <a:lnTo>
                      <a:pt x="103" y="437"/>
                    </a:lnTo>
                    <a:lnTo>
                      <a:pt x="107" y="434"/>
                    </a:lnTo>
                    <a:lnTo>
                      <a:pt x="110" y="426"/>
                    </a:lnTo>
                    <a:lnTo>
                      <a:pt x="114" y="422"/>
                    </a:lnTo>
                    <a:lnTo>
                      <a:pt x="118" y="418"/>
                    </a:lnTo>
                    <a:lnTo>
                      <a:pt x="122" y="411"/>
                    </a:lnTo>
                    <a:lnTo>
                      <a:pt x="126" y="407"/>
                    </a:lnTo>
                    <a:lnTo>
                      <a:pt x="129" y="403"/>
                    </a:lnTo>
                    <a:lnTo>
                      <a:pt x="133" y="396"/>
                    </a:lnTo>
                    <a:lnTo>
                      <a:pt x="133" y="392"/>
                    </a:lnTo>
                    <a:lnTo>
                      <a:pt x="133" y="388"/>
                    </a:lnTo>
                    <a:lnTo>
                      <a:pt x="137" y="380"/>
                    </a:lnTo>
                    <a:lnTo>
                      <a:pt x="137" y="377"/>
                    </a:lnTo>
                    <a:lnTo>
                      <a:pt x="137" y="373"/>
                    </a:lnTo>
                    <a:lnTo>
                      <a:pt x="141" y="373"/>
                    </a:lnTo>
                    <a:lnTo>
                      <a:pt x="137" y="358"/>
                    </a:lnTo>
                    <a:lnTo>
                      <a:pt x="137" y="346"/>
                    </a:lnTo>
                    <a:lnTo>
                      <a:pt x="137" y="339"/>
                    </a:lnTo>
                    <a:lnTo>
                      <a:pt x="141" y="331"/>
                    </a:lnTo>
                    <a:lnTo>
                      <a:pt x="141" y="323"/>
                    </a:lnTo>
                    <a:lnTo>
                      <a:pt x="145" y="320"/>
                    </a:lnTo>
                    <a:lnTo>
                      <a:pt x="145" y="316"/>
                    </a:lnTo>
                    <a:lnTo>
                      <a:pt x="148" y="312"/>
                    </a:lnTo>
                    <a:lnTo>
                      <a:pt x="152" y="308"/>
                    </a:lnTo>
                    <a:lnTo>
                      <a:pt x="160" y="304"/>
                    </a:lnTo>
                    <a:lnTo>
                      <a:pt x="164" y="301"/>
                    </a:lnTo>
                    <a:lnTo>
                      <a:pt x="167" y="297"/>
                    </a:lnTo>
                    <a:lnTo>
                      <a:pt x="175" y="293"/>
                    </a:lnTo>
                    <a:lnTo>
                      <a:pt x="179" y="289"/>
                    </a:lnTo>
                    <a:lnTo>
                      <a:pt x="186" y="282"/>
                    </a:lnTo>
                    <a:lnTo>
                      <a:pt x="190" y="274"/>
                    </a:lnTo>
                    <a:lnTo>
                      <a:pt x="198" y="266"/>
                    </a:lnTo>
                    <a:lnTo>
                      <a:pt x="202" y="259"/>
                    </a:lnTo>
                    <a:lnTo>
                      <a:pt x="209" y="255"/>
                    </a:lnTo>
                    <a:lnTo>
                      <a:pt x="213" y="247"/>
                    </a:lnTo>
                    <a:lnTo>
                      <a:pt x="221" y="244"/>
                    </a:lnTo>
                    <a:lnTo>
                      <a:pt x="224" y="240"/>
                    </a:lnTo>
                    <a:lnTo>
                      <a:pt x="232" y="236"/>
                    </a:lnTo>
                    <a:lnTo>
                      <a:pt x="236" y="232"/>
                    </a:lnTo>
                    <a:lnTo>
                      <a:pt x="240" y="232"/>
                    </a:lnTo>
                    <a:lnTo>
                      <a:pt x="247" y="228"/>
                    </a:lnTo>
                    <a:lnTo>
                      <a:pt x="251" y="228"/>
                    </a:lnTo>
                    <a:lnTo>
                      <a:pt x="259" y="228"/>
                    </a:lnTo>
                    <a:lnTo>
                      <a:pt x="262" y="225"/>
                    </a:lnTo>
                    <a:lnTo>
                      <a:pt x="266" y="225"/>
                    </a:lnTo>
                    <a:lnTo>
                      <a:pt x="274" y="225"/>
                    </a:lnTo>
                    <a:lnTo>
                      <a:pt x="278" y="225"/>
                    </a:lnTo>
                    <a:lnTo>
                      <a:pt x="285" y="221"/>
                    </a:lnTo>
                    <a:lnTo>
                      <a:pt x="289" y="221"/>
                    </a:lnTo>
                    <a:lnTo>
                      <a:pt x="297" y="217"/>
                    </a:lnTo>
                    <a:lnTo>
                      <a:pt x="300" y="217"/>
                    </a:lnTo>
                    <a:lnTo>
                      <a:pt x="308" y="213"/>
                    </a:lnTo>
                    <a:lnTo>
                      <a:pt x="312" y="213"/>
                    </a:lnTo>
                    <a:lnTo>
                      <a:pt x="319" y="209"/>
                    </a:lnTo>
                    <a:lnTo>
                      <a:pt x="323" y="206"/>
                    </a:lnTo>
                    <a:lnTo>
                      <a:pt x="331" y="202"/>
                    </a:lnTo>
                    <a:lnTo>
                      <a:pt x="335" y="202"/>
                    </a:lnTo>
                    <a:lnTo>
                      <a:pt x="338" y="198"/>
                    </a:lnTo>
                    <a:lnTo>
                      <a:pt x="346" y="194"/>
                    </a:lnTo>
                    <a:lnTo>
                      <a:pt x="350" y="190"/>
                    </a:lnTo>
                    <a:lnTo>
                      <a:pt x="354" y="187"/>
                    </a:lnTo>
                    <a:lnTo>
                      <a:pt x="357" y="183"/>
                    </a:lnTo>
                    <a:lnTo>
                      <a:pt x="365" y="183"/>
                    </a:lnTo>
                    <a:lnTo>
                      <a:pt x="369" y="179"/>
                    </a:lnTo>
                    <a:lnTo>
                      <a:pt x="376" y="175"/>
                    </a:lnTo>
                    <a:lnTo>
                      <a:pt x="380" y="175"/>
                    </a:lnTo>
                    <a:lnTo>
                      <a:pt x="388" y="171"/>
                    </a:lnTo>
                    <a:lnTo>
                      <a:pt x="395" y="171"/>
                    </a:lnTo>
                    <a:lnTo>
                      <a:pt x="403" y="168"/>
                    </a:lnTo>
                    <a:lnTo>
                      <a:pt x="411" y="168"/>
                    </a:lnTo>
                    <a:lnTo>
                      <a:pt x="418" y="164"/>
                    </a:lnTo>
                    <a:lnTo>
                      <a:pt x="426" y="164"/>
                    </a:lnTo>
                    <a:lnTo>
                      <a:pt x="430" y="164"/>
                    </a:lnTo>
                    <a:lnTo>
                      <a:pt x="437" y="160"/>
                    </a:lnTo>
                    <a:lnTo>
                      <a:pt x="441" y="160"/>
                    </a:lnTo>
                    <a:lnTo>
                      <a:pt x="445" y="160"/>
                    </a:lnTo>
                    <a:lnTo>
                      <a:pt x="449" y="160"/>
                    </a:lnTo>
                    <a:lnTo>
                      <a:pt x="452" y="160"/>
                    </a:lnTo>
                    <a:lnTo>
                      <a:pt x="464" y="156"/>
                    </a:lnTo>
                    <a:lnTo>
                      <a:pt x="471" y="152"/>
                    </a:lnTo>
                    <a:lnTo>
                      <a:pt x="479" y="145"/>
                    </a:lnTo>
                    <a:lnTo>
                      <a:pt x="483" y="137"/>
                    </a:lnTo>
                    <a:lnTo>
                      <a:pt x="487" y="130"/>
                    </a:lnTo>
                    <a:lnTo>
                      <a:pt x="490" y="122"/>
                    </a:lnTo>
                    <a:lnTo>
                      <a:pt x="494" y="111"/>
                    </a:lnTo>
                    <a:lnTo>
                      <a:pt x="498" y="103"/>
                    </a:lnTo>
                    <a:lnTo>
                      <a:pt x="498" y="95"/>
                    </a:lnTo>
                    <a:lnTo>
                      <a:pt x="502" y="84"/>
                    </a:lnTo>
                    <a:lnTo>
                      <a:pt x="506" y="76"/>
                    </a:lnTo>
                    <a:lnTo>
                      <a:pt x="509" y="69"/>
                    </a:lnTo>
                    <a:lnTo>
                      <a:pt x="513" y="61"/>
                    </a:lnTo>
                    <a:lnTo>
                      <a:pt x="521" y="53"/>
                    </a:lnTo>
                    <a:lnTo>
                      <a:pt x="528" y="50"/>
                    </a:lnTo>
                    <a:lnTo>
                      <a:pt x="536" y="46"/>
                    </a:lnTo>
                    <a:lnTo>
                      <a:pt x="540" y="42"/>
                    </a:lnTo>
                    <a:lnTo>
                      <a:pt x="547" y="42"/>
                    </a:lnTo>
                    <a:lnTo>
                      <a:pt x="555" y="38"/>
                    </a:lnTo>
                    <a:lnTo>
                      <a:pt x="559" y="38"/>
                    </a:lnTo>
                    <a:lnTo>
                      <a:pt x="563" y="34"/>
                    </a:lnTo>
                    <a:lnTo>
                      <a:pt x="570" y="34"/>
                    </a:lnTo>
                    <a:lnTo>
                      <a:pt x="574" y="34"/>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31"/>
                    </a:lnTo>
                    <a:lnTo>
                      <a:pt x="623" y="31"/>
                    </a:lnTo>
                    <a:lnTo>
                      <a:pt x="627" y="27"/>
                    </a:lnTo>
                    <a:lnTo>
                      <a:pt x="631" y="27"/>
                    </a:lnTo>
                    <a:lnTo>
                      <a:pt x="635" y="27"/>
                    </a:lnTo>
                    <a:lnTo>
                      <a:pt x="639" y="23"/>
                    </a:lnTo>
                    <a:lnTo>
                      <a:pt x="642" y="23"/>
                    </a:lnTo>
                    <a:lnTo>
                      <a:pt x="646" y="19"/>
                    </a:lnTo>
                    <a:lnTo>
                      <a:pt x="650" y="15"/>
                    </a:lnTo>
                    <a:lnTo>
                      <a:pt x="654" y="12"/>
                    </a:lnTo>
                    <a:lnTo>
                      <a:pt x="658" y="8"/>
                    </a:lnTo>
                    <a:lnTo>
                      <a:pt x="661" y="8"/>
                    </a:lnTo>
                    <a:lnTo>
                      <a:pt x="665" y="8"/>
                    </a:lnTo>
                    <a:lnTo>
                      <a:pt x="669" y="8"/>
                    </a:lnTo>
                    <a:lnTo>
                      <a:pt x="673" y="8"/>
                    </a:lnTo>
                    <a:lnTo>
                      <a:pt x="677" y="8"/>
                    </a:lnTo>
                    <a:lnTo>
                      <a:pt x="684" y="12"/>
                    </a:lnTo>
                    <a:lnTo>
                      <a:pt x="688" y="12"/>
                    </a:lnTo>
                    <a:lnTo>
                      <a:pt x="692" y="12"/>
                    </a:lnTo>
                    <a:lnTo>
                      <a:pt x="699" y="15"/>
                    </a:lnTo>
                    <a:lnTo>
                      <a:pt x="707" y="15"/>
                    </a:lnTo>
                    <a:lnTo>
                      <a:pt x="711" y="19"/>
                    </a:lnTo>
                    <a:lnTo>
                      <a:pt x="718" y="19"/>
                    </a:lnTo>
                    <a:lnTo>
                      <a:pt x="726" y="19"/>
                    </a:lnTo>
                    <a:lnTo>
                      <a:pt x="730" y="19"/>
                    </a:lnTo>
                    <a:lnTo>
                      <a:pt x="737" y="19"/>
                    </a:lnTo>
                    <a:lnTo>
                      <a:pt x="741" y="15"/>
                    </a:lnTo>
                    <a:lnTo>
                      <a:pt x="745" y="15"/>
                    </a:lnTo>
                    <a:lnTo>
                      <a:pt x="749" y="15"/>
                    </a:lnTo>
                    <a:lnTo>
                      <a:pt x="753" y="12"/>
                    </a:lnTo>
                    <a:lnTo>
                      <a:pt x="756" y="12"/>
                    </a:lnTo>
                    <a:lnTo>
                      <a:pt x="760" y="8"/>
                    </a:lnTo>
                    <a:lnTo>
                      <a:pt x="764" y="8"/>
                    </a:lnTo>
                    <a:lnTo>
                      <a:pt x="764" y="4"/>
                    </a:lnTo>
                    <a:lnTo>
                      <a:pt x="768" y="4"/>
                    </a:lnTo>
                    <a:close/>
                  </a:path>
                </a:pathLst>
              </a:custGeom>
              <a:solidFill>
                <a:srgbClr val="575757"/>
              </a:solidFill>
              <a:ln w="9525">
                <a:noFill/>
                <a:round/>
                <a:headEnd/>
                <a:tailEnd/>
              </a:ln>
            </p:spPr>
            <p:txBody>
              <a:bodyPr/>
              <a:lstStyle/>
              <a:p>
                <a:endParaRPr lang="fr-FR"/>
              </a:p>
            </p:txBody>
          </p:sp>
          <p:sp>
            <p:nvSpPr>
              <p:cNvPr id="64" name="Freeform 43"/>
              <p:cNvSpPr>
                <a:spLocks/>
              </p:cNvSpPr>
              <p:nvPr/>
            </p:nvSpPr>
            <p:spPr bwMode="auto">
              <a:xfrm>
                <a:off x="179" y="2478"/>
                <a:ext cx="1810" cy="1319"/>
              </a:xfrm>
              <a:custGeom>
                <a:avLst/>
                <a:gdLst>
                  <a:gd name="T0" fmla="*/ 1980833 w 996"/>
                  <a:gd name="T1" fmla="*/ 34879 h 726"/>
                  <a:gd name="T2" fmla="*/ 2041364 w 996"/>
                  <a:gd name="T3" fmla="*/ 143884 h 726"/>
                  <a:gd name="T4" fmla="*/ 2096549 w 996"/>
                  <a:gd name="T5" fmla="*/ 213502 h 726"/>
                  <a:gd name="T6" fmla="*/ 2195067 w 996"/>
                  <a:gd name="T7" fmla="*/ 242142 h 726"/>
                  <a:gd name="T8" fmla="*/ 2275381 w 996"/>
                  <a:gd name="T9" fmla="*/ 302589 h 726"/>
                  <a:gd name="T10" fmla="*/ 2284135 w 996"/>
                  <a:gd name="T11" fmla="*/ 391372 h 726"/>
                  <a:gd name="T12" fmla="*/ 2319101 w 996"/>
                  <a:gd name="T13" fmla="*/ 474929 h 726"/>
                  <a:gd name="T14" fmla="*/ 2347874 w 996"/>
                  <a:gd name="T15" fmla="*/ 535227 h 726"/>
                  <a:gd name="T16" fmla="*/ 2328656 w 996"/>
                  <a:gd name="T17" fmla="*/ 609211 h 726"/>
                  <a:gd name="T18" fmla="*/ 2339195 w 996"/>
                  <a:gd name="T19" fmla="*/ 704722 h 726"/>
                  <a:gd name="T20" fmla="*/ 2293650 w 996"/>
                  <a:gd name="T21" fmla="*/ 742484 h 726"/>
                  <a:gd name="T22" fmla="*/ 2249376 w 996"/>
                  <a:gd name="T23" fmla="*/ 787094 h 726"/>
                  <a:gd name="T24" fmla="*/ 2204546 w 996"/>
                  <a:gd name="T25" fmla="*/ 857588 h 726"/>
                  <a:gd name="T26" fmla="*/ 2105119 w 996"/>
                  <a:gd name="T27" fmla="*/ 892629 h 726"/>
                  <a:gd name="T28" fmla="*/ 2050843 w 996"/>
                  <a:gd name="T29" fmla="*/ 946528 h 726"/>
                  <a:gd name="T30" fmla="*/ 2005320 w 996"/>
                  <a:gd name="T31" fmla="*/ 1017890 h 726"/>
                  <a:gd name="T32" fmla="*/ 1916205 w 996"/>
                  <a:gd name="T33" fmla="*/ 1081242 h 726"/>
                  <a:gd name="T34" fmla="*/ 1836901 w 996"/>
                  <a:gd name="T35" fmla="*/ 1090406 h 726"/>
                  <a:gd name="T36" fmla="*/ 1711177 w 996"/>
                  <a:gd name="T37" fmla="*/ 1098981 h 726"/>
                  <a:gd name="T38" fmla="*/ 1647525 w 996"/>
                  <a:gd name="T39" fmla="*/ 1151160 h 726"/>
                  <a:gd name="T40" fmla="*/ 1593278 w 996"/>
                  <a:gd name="T41" fmla="*/ 1188670 h 726"/>
                  <a:gd name="T42" fmla="*/ 975721 w 996"/>
                  <a:gd name="T43" fmla="*/ 1412562 h 726"/>
                  <a:gd name="T44" fmla="*/ 438336 w 996"/>
                  <a:gd name="T45" fmla="*/ 1581584 h 726"/>
                  <a:gd name="T46" fmla="*/ 303302 w 996"/>
                  <a:gd name="T47" fmla="*/ 1634337 h 726"/>
                  <a:gd name="T48" fmla="*/ 152829 w 996"/>
                  <a:gd name="T49" fmla="*/ 1696982 h 726"/>
                  <a:gd name="T50" fmla="*/ 9512 w 996"/>
                  <a:gd name="T51" fmla="*/ 1705654 h 726"/>
                  <a:gd name="T52" fmla="*/ 9512 w 996"/>
                  <a:gd name="T53" fmla="*/ 1660790 h 726"/>
                  <a:gd name="T54" fmla="*/ 45570 w 996"/>
                  <a:gd name="T55" fmla="*/ 1616618 h 726"/>
                  <a:gd name="T56" fmla="*/ 63506 w 996"/>
                  <a:gd name="T57" fmla="*/ 1571012 h 726"/>
                  <a:gd name="T58" fmla="*/ 45570 w 996"/>
                  <a:gd name="T59" fmla="*/ 1482214 h 726"/>
                  <a:gd name="T60" fmla="*/ 54289 w 996"/>
                  <a:gd name="T61" fmla="*/ 1392964 h 726"/>
                  <a:gd name="T62" fmla="*/ 89368 w 996"/>
                  <a:gd name="T63" fmla="*/ 1329739 h 726"/>
                  <a:gd name="T64" fmla="*/ 115407 w 996"/>
                  <a:gd name="T65" fmla="*/ 1277860 h 726"/>
                  <a:gd name="T66" fmla="*/ 144193 w 996"/>
                  <a:gd name="T67" fmla="*/ 1205057 h 726"/>
                  <a:gd name="T68" fmla="*/ 134638 w 996"/>
                  <a:gd name="T69" fmla="*/ 1116281 h 726"/>
                  <a:gd name="T70" fmla="*/ 179288 w 996"/>
                  <a:gd name="T71" fmla="*/ 1055387 h 726"/>
                  <a:gd name="T72" fmla="*/ 259181 w 996"/>
                  <a:gd name="T73" fmla="*/ 1000687 h 726"/>
                  <a:gd name="T74" fmla="*/ 314266 w 996"/>
                  <a:gd name="T75" fmla="*/ 911781 h 726"/>
                  <a:gd name="T76" fmla="*/ 323394 w 996"/>
                  <a:gd name="T77" fmla="*/ 866296 h 726"/>
                  <a:gd name="T78" fmla="*/ 339828 w 996"/>
                  <a:gd name="T79" fmla="*/ 733026 h 726"/>
                  <a:gd name="T80" fmla="*/ 421897 w 996"/>
                  <a:gd name="T81" fmla="*/ 670097 h 726"/>
                  <a:gd name="T82" fmla="*/ 510994 w 996"/>
                  <a:gd name="T83" fmla="*/ 570002 h 726"/>
                  <a:gd name="T84" fmla="*/ 600339 w 996"/>
                  <a:gd name="T85" fmla="*/ 526237 h 726"/>
                  <a:gd name="T86" fmla="*/ 690282 w 996"/>
                  <a:gd name="T87" fmla="*/ 509835 h 726"/>
                  <a:gd name="T88" fmla="*/ 787196 w 996"/>
                  <a:gd name="T89" fmla="*/ 465465 h 726"/>
                  <a:gd name="T90" fmla="*/ 870081 w 996"/>
                  <a:gd name="T91" fmla="*/ 411403 h 726"/>
                  <a:gd name="T92" fmla="*/ 975721 w 996"/>
                  <a:gd name="T93" fmla="*/ 385241 h 726"/>
                  <a:gd name="T94" fmla="*/ 1055895 w 996"/>
                  <a:gd name="T95" fmla="*/ 365957 h 726"/>
                  <a:gd name="T96" fmla="*/ 1154473 w 996"/>
                  <a:gd name="T97" fmla="*/ 276943 h 726"/>
                  <a:gd name="T98" fmla="*/ 1209182 w 996"/>
                  <a:gd name="T99" fmla="*/ 143884 h 726"/>
                  <a:gd name="T100" fmla="*/ 1309286 w 996"/>
                  <a:gd name="T101" fmla="*/ 80232 h 726"/>
                  <a:gd name="T102" fmla="*/ 1379055 w 996"/>
                  <a:gd name="T103" fmla="*/ 71362 h 726"/>
                  <a:gd name="T104" fmla="*/ 1424023 w 996"/>
                  <a:gd name="T105" fmla="*/ 71362 h 726"/>
                  <a:gd name="T106" fmla="*/ 1477952 w 996"/>
                  <a:gd name="T107" fmla="*/ 63368 h 726"/>
                  <a:gd name="T108" fmla="*/ 1503345 w 996"/>
                  <a:gd name="T109" fmla="*/ 54086 h 726"/>
                  <a:gd name="T110" fmla="*/ 1558348 w 996"/>
                  <a:gd name="T111" fmla="*/ 19198 h 726"/>
                  <a:gd name="T112" fmla="*/ 1638503 w 996"/>
                  <a:gd name="T113" fmla="*/ 34879 h 726"/>
                  <a:gd name="T114" fmla="*/ 1736622 w 996"/>
                  <a:gd name="T115" fmla="*/ 34879 h 726"/>
                  <a:gd name="T116" fmla="*/ 1791740 w 996"/>
                  <a:gd name="T117" fmla="*/ 945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6"/>
                  <a:gd name="T178" fmla="*/ 0 h 726"/>
                  <a:gd name="T179" fmla="*/ 996 w 996"/>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6" h="726">
                    <a:moveTo>
                      <a:pt x="764" y="0"/>
                    </a:moveTo>
                    <a:lnTo>
                      <a:pt x="783" y="0"/>
                    </a:lnTo>
                    <a:lnTo>
                      <a:pt x="798" y="0"/>
                    </a:lnTo>
                    <a:lnTo>
                      <a:pt x="809" y="0"/>
                    </a:lnTo>
                    <a:lnTo>
                      <a:pt x="821" y="4"/>
                    </a:lnTo>
                    <a:lnTo>
                      <a:pt x="832" y="8"/>
                    </a:lnTo>
                    <a:lnTo>
                      <a:pt x="840" y="15"/>
                    </a:lnTo>
                    <a:lnTo>
                      <a:pt x="847" y="23"/>
                    </a:lnTo>
                    <a:lnTo>
                      <a:pt x="851" y="27"/>
                    </a:lnTo>
                    <a:lnTo>
                      <a:pt x="859" y="34"/>
                    </a:lnTo>
                    <a:lnTo>
                      <a:pt x="863" y="42"/>
                    </a:lnTo>
                    <a:lnTo>
                      <a:pt x="863" y="49"/>
                    </a:lnTo>
                    <a:lnTo>
                      <a:pt x="866" y="57"/>
                    </a:lnTo>
                    <a:lnTo>
                      <a:pt x="866" y="61"/>
                    </a:lnTo>
                    <a:lnTo>
                      <a:pt x="870" y="65"/>
                    </a:lnTo>
                    <a:lnTo>
                      <a:pt x="870" y="68"/>
                    </a:lnTo>
                    <a:lnTo>
                      <a:pt x="874" y="76"/>
                    </a:lnTo>
                    <a:lnTo>
                      <a:pt x="878" y="84"/>
                    </a:lnTo>
                    <a:lnTo>
                      <a:pt x="882" y="87"/>
                    </a:lnTo>
                    <a:lnTo>
                      <a:pt x="889" y="91"/>
                    </a:lnTo>
                    <a:lnTo>
                      <a:pt x="893" y="95"/>
                    </a:lnTo>
                    <a:lnTo>
                      <a:pt x="901" y="95"/>
                    </a:lnTo>
                    <a:lnTo>
                      <a:pt x="904" y="99"/>
                    </a:lnTo>
                    <a:lnTo>
                      <a:pt x="912" y="99"/>
                    </a:lnTo>
                    <a:lnTo>
                      <a:pt x="916" y="99"/>
                    </a:lnTo>
                    <a:lnTo>
                      <a:pt x="923" y="103"/>
                    </a:lnTo>
                    <a:lnTo>
                      <a:pt x="931" y="103"/>
                    </a:lnTo>
                    <a:lnTo>
                      <a:pt x="935" y="107"/>
                    </a:lnTo>
                    <a:lnTo>
                      <a:pt x="942" y="107"/>
                    </a:lnTo>
                    <a:lnTo>
                      <a:pt x="946" y="110"/>
                    </a:lnTo>
                    <a:lnTo>
                      <a:pt x="954" y="114"/>
                    </a:lnTo>
                    <a:lnTo>
                      <a:pt x="958" y="118"/>
                    </a:lnTo>
                    <a:lnTo>
                      <a:pt x="961" y="126"/>
                    </a:lnTo>
                    <a:lnTo>
                      <a:pt x="965" y="129"/>
                    </a:lnTo>
                    <a:lnTo>
                      <a:pt x="965" y="133"/>
                    </a:lnTo>
                    <a:lnTo>
                      <a:pt x="969" y="141"/>
                    </a:lnTo>
                    <a:lnTo>
                      <a:pt x="969" y="145"/>
                    </a:lnTo>
                    <a:lnTo>
                      <a:pt x="969" y="152"/>
                    </a:lnTo>
                    <a:lnTo>
                      <a:pt x="969" y="156"/>
                    </a:lnTo>
                    <a:lnTo>
                      <a:pt x="969" y="164"/>
                    </a:lnTo>
                    <a:lnTo>
                      <a:pt x="969" y="167"/>
                    </a:lnTo>
                    <a:lnTo>
                      <a:pt x="969" y="175"/>
                    </a:lnTo>
                    <a:lnTo>
                      <a:pt x="969" y="179"/>
                    </a:lnTo>
                    <a:lnTo>
                      <a:pt x="973" y="186"/>
                    </a:lnTo>
                    <a:lnTo>
                      <a:pt x="973" y="190"/>
                    </a:lnTo>
                    <a:lnTo>
                      <a:pt x="977" y="194"/>
                    </a:lnTo>
                    <a:lnTo>
                      <a:pt x="977" y="198"/>
                    </a:lnTo>
                    <a:lnTo>
                      <a:pt x="984" y="202"/>
                    </a:lnTo>
                    <a:lnTo>
                      <a:pt x="988" y="205"/>
                    </a:lnTo>
                    <a:lnTo>
                      <a:pt x="992" y="209"/>
                    </a:lnTo>
                    <a:lnTo>
                      <a:pt x="992" y="213"/>
                    </a:lnTo>
                    <a:lnTo>
                      <a:pt x="992" y="217"/>
                    </a:lnTo>
                    <a:lnTo>
                      <a:pt x="996" y="221"/>
                    </a:lnTo>
                    <a:lnTo>
                      <a:pt x="996" y="224"/>
                    </a:lnTo>
                    <a:lnTo>
                      <a:pt x="996" y="228"/>
                    </a:lnTo>
                    <a:lnTo>
                      <a:pt x="992" y="232"/>
                    </a:lnTo>
                    <a:lnTo>
                      <a:pt x="992" y="240"/>
                    </a:lnTo>
                    <a:lnTo>
                      <a:pt x="992" y="243"/>
                    </a:lnTo>
                    <a:lnTo>
                      <a:pt x="992" y="247"/>
                    </a:lnTo>
                    <a:lnTo>
                      <a:pt x="988" y="251"/>
                    </a:lnTo>
                    <a:lnTo>
                      <a:pt x="988" y="259"/>
                    </a:lnTo>
                    <a:lnTo>
                      <a:pt x="992" y="266"/>
                    </a:lnTo>
                    <a:lnTo>
                      <a:pt x="992" y="274"/>
                    </a:lnTo>
                    <a:lnTo>
                      <a:pt x="992" y="281"/>
                    </a:lnTo>
                    <a:lnTo>
                      <a:pt x="992" y="285"/>
                    </a:lnTo>
                    <a:lnTo>
                      <a:pt x="992" y="293"/>
                    </a:lnTo>
                    <a:lnTo>
                      <a:pt x="992" y="297"/>
                    </a:lnTo>
                    <a:lnTo>
                      <a:pt x="992" y="300"/>
                    </a:lnTo>
                    <a:lnTo>
                      <a:pt x="988" y="304"/>
                    </a:lnTo>
                    <a:lnTo>
                      <a:pt x="984" y="308"/>
                    </a:lnTo>
                    <a:lnTo>
                      <a:pt x="980" y="308"/>
                    </a:lnTo>
                    <a:lnTo>
                      <a:pt x="977" y="312"/>
                    </a:lnTo>
                    <a:lnTo>
                      <a:pt x="973" y="316"/>
                    </a:lnTo>
                    <a:lnTo>
                      <a:pt x="969" y="316"/>
                    </a:lnTo>
                    <a:lnTo>
                      <a:pt x="965" y="319"/>
                    </a:lnTo>
                    <a:lnTo>
                      <a:pt x="961" y="319"/>
                    </a:lnTo>
                    <a:lnTo>
                      <a:pt x="961" y="323"/>
                    </a:lnTo>
                    <a:lnTo>
                      <a:pt x="958" y="327"/>
                    </a:lnTo>
                    <a:lnTo>
                      <a:pt x="954" y="331"/>
                    </a:lnTo>
                    <a:lnTo>
                      <a:pt x="954" y="335"/>
                    </a:lnTo>
                    <a:lnTo>
                      <a:pt x="950" y="338"/>
                    </a:lnTo>
                    <a:lnTo>
                      <a:pt x="946" y="342"/>
                    </a:lnTo>
                    <a:lnTo>
                      <a:pt x="946" y="346"/>
                    </a:lnTo>
                    <a:lnTo>
                      <a:pt x="942" y="350"/>
                    </a:lnTo>
                    <a:lnTo>
                      <a:pt x="939" y="357"/>
                    </a:lnTo>
                    <a:lnTo>
                      <a:pt x="935" y="361"/>
                    </a:lnTo>
                    <a:lnTo>
                      <a:pt x="935" y="365"/>
                    </a:lnTo>
                    <a:lnTo>
                      <a:pt x="927" y="369"/>
                    </a:lnTo>
                    <a:lnTo>
                      <a:pt x="923" y="369"/>
                    </a:lnTo>
                    <a:lnTo>
                      <a:pt x="920" y="373"/>
                    </a:lnTo>
                    <a:lnTo>
                      <a:pt x="912" y="376"/>
                    </a:lnTo>
                    <a:lnTo>
                      <a:pt x="908" y="376"/>
                    </a:lnTo>
                    <a:lnTo>
                      <a:pt x="901" y="380"/>
                    </a:lnTo>
                    <a:lnTo>
                      <a:pt x="893" y="380"/>
                    </a:lnTo>
                    <a:lnTo>
                      <a:pt x="889" y="384"/>
                    </a:lnTo>
                    <a:lnTo>
                      <a:pt x="885" y="384"/>
                    </a:lnTo>
                    <a:lnTo>
                      <a:pt x="882" y="388"/>
                    </a:lnTo>
                    <a:lnTo>
                      <a:pt x="878" y="392"/>
                    </a:lnTo>
                    <a:lnTo>
                      <a:pt x="874" y="395"/>
                    </a:lnTo>
                    <a:lnTo>
                      <a:pt x="874" y="399"/>
                    </a:lnTo>
                    <a:lnTo>
                      <a:pt x="870" y="403"/>
                    </a:lnTo>
                    <a:lnTo>
                      <a:pt x="870" y="407"/>
                    </a:lnTo>
                    <a:lnTo>
                      <a:pt x="870" y="411"/>
                    </a:lnTo>
                    <a:lnTo>
                      <a:pt x="866" y="414"/>
                    </a:lnTo>
                    <a:lnTo>
                      <a:pt x="863" y="418"/>
                    </a:lnTo>
                    <a:lnTo>
                      <a:pt x="859" y="426"/>
                    </a:lnTo>
                    <a:lnTo>
                      <a:pt x="855" y="430"/>
                    </a:lnTo>
                    <a:lnTo>
                      <a:pt x="851" y="433"/>
                    </a:lnTo>
                    <a:lnTo>
                      <a:pt x="844" y="441"/>
                    </a:lnTo>
                    <a:lnTo>
                      <a:pt x="836" y="445"/>
                    </a:lnTo>
                    <a:lnTo>
                      <a:pt x="832" y="449"/>
                    </a:lnTo>
                    <a:lnTo>
                      <a:pt x="825" y="452"/>
                    </a:lnTo>
                    <a:lnTo>
                      <a:pt x="821" y="456"/>
                    </a:lnTo>
                    <a:lnTo>
                      <a:pt x="817" y="460"/>
                    </a:lnTo>
                    <a:lnTo>
                      <a:pt x="813" y="460"/>
                    </a:lnTo>
                    <a:lnTo>
                      <a:pt x="806" y="464"/>
                    </a:lnTo>
                    <a:lnTo>
                      <a:pt x="802" y="464"/>
                    </a:lnTo>
                    <a:lnTo>
                      <a:pt x="798" y="464"/>
                    </a:lnTo>
                    <a:lnTo>
                      <a:pt x="794" y="464"/>
                    </a:lnTo>
                    <a:lnTo>
                      <a:pt x="790" y="464"/>
                    </a:lnTo>
                    <a:lnTo>
                      <a:pt x="783" y="464"/>
                    </a:lnTo>
                    <a:lnTo>
                      <a:pt x="779" y="464"/>
                    </a:lnTo>
                    <a:lnTo>
                      <a:pt x="771" y="464"/>
                    </a:lnTo>
                    <a:lnTo>
                      <a:pt x="764" y="464"/>
                    </a:lnTo>
                    <a:lnTo>
                      <a:pt x="756" y="464"/>
                    </a:lnTo>
                    <a:lnTo>
                      <a:pt x="745" y="464"/>
                    </a:lnTo>
                    <a:lnTo>
                      <a:pt x="737" y="464"/>
                    </a:lnTo>
                    <a:lnTo>
                      <a:pt x="733" y="464"/>
                    </a:lnTo>
                    <a:lnTo>
                      <a:pt x="726" y="468"/>
                    </a:lnTo>
                    <a:lnTo>
                      <a:pt x="722" y="471"/>
                    </a:lnTo>
                    <a:lnTo>
                      <a:pt x="714" y="475"/>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8"/>
                    </a:lnTo>
                    <a:lnTo>
                      <a:pt x="585" y="540"/>
                    </a:lnTo>
                    <a:lnTo>
                      <a:pt x="547" y="555"/>
                    </a:lnTo>
                    <a:lnTo>
                      <a:pt x="502" y="570"/>
                    </a:lnTo>
                    <a:lnTo>
                      <a:pt x="460" y="585"/>
                    </a:lnTo>
                    <a:lnTo>
                      <a:pt x="414" y="601"/>
                    </a:lnTo>
                    <a:lnTo>
                      <a:pt x="369" y="616"/>
                    </a:lnTo>
                    <a:lnTo>
                      <a:pt x="323" y="631"/>
                    </a:lnTo>
                    <a:lnTo>
                      <a:pt x="285" y="646"/>
                    </a:lnTo>
                    <a:lnTo>
                      <a:pt x="251" y="658"/>
                    </a:lnTo>
                    <a:lnTo>
                      <a:pt x="220" y="665"/>
                    </a:lnTo>
                    <a:lnTo>
                      <a:pt x="201" y="673"/>
                    </a:lnTo>
                    <a:lnTo>
                      <a:pt x="186" y="673"/>
                    </a:lnTo>
                    <a:lnTo>
                      <a:pt x="179" y="673"/>
                    </a:lnTo>
                    <a:lnTo>
                      <a:pt x="171" y="677"/>
                    </a:lnTo>
                    <a:lnTo>
                      <a:pt x="163" y="681"/>
                    </a:lnTo>
                    <a:lnTo>
                      <a:pt x="152" y="681"/>
                    </a:lnTo>
                    <a:lnTo>
                      <a:pt x="144" y="684"/>
                    </a:lnTo>
                    <a:lnTo>
                      <a:pt x="137" y="692"/>
                    </a:lnTo>
                    <a:lnTo>
                      <a:pt x="129" y="696"/>
                    </a:lnTo>
                    <a:lnTo>
                      <a:pt x="122" y="700"/>
                    </a:lnTo>
                    <a:lnTo>
                      <a:pt x="114" y="703"/>
                    </a:lnTo>
                    <a:lnTo>
                      <a:pt x="103" y="707"/>
                    </a:lnTo>
                    <a:lnTo>
                      <a:pt x="95" y="715"/>
                    </a:lnTo>
                    <a:lnTo>
                      <a:pt x="84" y="719"/>
                    </a:lnTo>
                    <a:lnTo>
                      <a:pt x="76" y="722"/>
                    </a:lnTo>
                    <a:lnTo>
                      <a:pt x="65" y="722"/>
                    </a:lnTo>
                    <a:lnTo>
                      <a:pt x="53" y="726"/>
                    </a:lnTo>
                    <a:lnTo>
                      <a:pt x="42" y="726"/>
                    </a:lnTo>
                    <a:lnTo>
                      <a:pt x="30" y="726"/>
                    </a:lnTo>
                    <a:lnTo>
                      <a:pt x="23" y="726"/>
                    </a:lnTo>
                    <a:lnTo>
                      <a:pt x="15" y="726"/>
                    </a:lnTo>
                    <a:lnTo>
                      <a:pt x="8" y="726"/>
                    </a:lnTo>
                    <a:lnTo>
                      <a:pt x="4" y="726"/>
                    </a:lnTo>
                    <a:lnTo>
                      <a:pt x="4" y="722"/>
                    </a:lnTo>
                    <a:lnTo>
                      <a:pt x="0" y="722"/>
                    </a:lnTo>
                    <a:lnTo>
                      <a:pt x="0" y="719"/>
                    </a:lnTo>
                    <a:lnTo>
                      <a:pt x="0" y="715"/>
                    </a:lnTo>
                    <a:lnTo>
                      <a:pt x="0" y="711"/>
                    </a:lnTo>
                    <a:lnTo>
                      <a:pt x="4" y="707"/>
                    </a:lnTo>
                    <a:lnTo>
                      <a:pt x="8" y="703"/>
                    </a:lnTo>
                    <a:lnTo>
                      <a:pt x="11" y="700"/>
                    </a:lnTo>
                    <a:lnTo>
                      <a:pt x="11" y="696"/>
                    </a:lnTo>
                    <a:lnTo>
                      <a:pt x="15" y="692"/>
                    </a:lnTo>
                    <a:lnTo>
                      <a:pt x="19" y="688"/>
                    </a:lnTo>
                    <a:lnTo>
                      <a:pt x="19" y="684"/>
                    </a:lnTo>
                    <a:lnTo>
                      <a:pt x="23" y="684"/>
                    </a:lnTo>
                    <a:lnTo>
                      <a:pt x="23" y="681"/>
                    </a:lnTo>
                    <a:lnTo>
                      <a:pt x="23" y="677"/>
                    </a:lnTo>
                    <a:lnTo>
                      <a:pt x="27" y="673"/>
                    </a:lnTo>
                    <a:lnTo>
                      <a:pt x="27" y="669"/>
                    </a:lnTo>
                    <a:lnTo>
                      <a:pt x="27" y="665"/>
                    </a:lnTo>
                    <a:lnTo>
                      <a:pt x="27" y="662"/>
                    </a:lnTo>
                    <a:lnTo>
                      <a:pt x="27" y="654"/>
                    </a:lnTo>
                    <a:lnTo>
                      <a:pt x="23" y="650"/>
                    </a:lnTo>
                    <a:lnTo>
                      <a:pt x="23" y="643"/>
                    </a:lnTo>
                    <a:lnTo>
                      <a:pt x="19" y="639"/>
                    </a:lnTo>
                    <a:lnTo>
                      <a:pt x="19" y="631"/>
                    </a:lnTo>
                    <a:lnTo>
                      <a:pt x="19" y="624"/>
                    </a:lnTo>
                    <a:lnTo>
                      <a:pt x="15" y="620"/>
                    </a:lnTo>
                    <a:lnTo>
                      <a:pt x="19" y="612"/>
                    </a:lnTo>
                    <a:lnTo>
                      <a:pt x="19" y="608"/>
                    </a:lnTo>
                    <a:lnTo>
                      <a:pt x="19" y="601"/>
                    </a:lnTo>
                    <a:lnTo>
                      <a:pt x="19" y="597"/>
                    </a:lnTo>
                    <a:lnTo>
                      <a:pt x="23" y="593"/>
                    </a:lnTo>
                    <a:lnTo>
                      <a:pt x="23" y="589"/>
                    </a:lnTo>
                    <a:lnTo>
                      <a:pt x="27" y="585"/>
                    </a:lnTo>
                    <a:lnTo>
                      <a:pt x="30" y="582"/>
                    </a:lnTo>
                    <a:lnTo>
                      <a:pt x="30" y="578"/>
                    </a:lnTo>
                    <a:lnTo>
                      <a:pt x="34" y="574"/>
                    </a:lnTo>
                    <a:lnTo>
                      <a:pt x="34" y="570"/>
                    </a:lnTo>
                    <a:lnTo>
                      <a:pt x="38" y="566"/>
                    </a:lnTo>
                    <a:lnTo>
                      <a:pt x="38" y="563"/>
                    </a:lnTo>
                    <a:lnTo>
                      <a:pt x="42" y="559"/>
                    </a:lnTo>
                    <a:lnTo>
                      <a:pt x="46" y="555"/>
                    </a:lnTo>
                    <a:lnTo>
                      <a:pt x="46" y="551"/>
                    </a:lnTo>
                    <a:lnTo>
                      <a:pt x="49" y="547"/>
                    </a:lnTo>
                    <a:lnTo>
                      <a:pt x="49" y="544"/>
                    </a:lnTo>
                    <a:lnTo>
                      <a:pt x="53" y="540"/>
                    </a:lnTo>
                    <a:lnTo>
                      <a:pt x="57" y="536"/>
                    </a:lnTo>
                    <a:lnTo>
                      <a:pt x="57" y="532"/>
                    </a:lnTo>
                    <a:lnTo>
                      <a:pt x="57" y="528"/>
                    </a:lnTo>
                    <a:lnTo>
                      <a:pt x="61" y="521"/>
                    </a:lnTo>
                    <a:lnTo>
                      <a:pt x="61" y="517"/>
                    </a:lnTo>
                    <a:lnTo>
                      <a:pt x="61" y="513"/>
                    </a:lnTo>
                    <a:lnTo>
                      <a:pt x="61" y="506"/>
                    </a:lnTo>
                    <a:lnTo>
                      <a:pt x="61" y="502"/>
                    </a:lnTo>
                    <a:lnTo>
                      <a:pt x="61" y="494"/>
                    </a:lnTo>
                    <a:lnTo>
                      <a:pt x="57" y="490"/>
                    </a:lnTo>
                    <a:lnTo>
                      <a:pt x="57" y="483"/>
                    </a:lnTo>
                    <a:lnTo>
                      <a:pt x="57" y="479"/>
                    </a:lnTo>
                    <a:lnTo>
                      <a:pt x="57" y="475"/>
                    </a:lnTo>
                    <a:lnTo>
                      <a:pt x="61" y="471"/>
                    </a:lnTo>
                    <a:lnTo>
                      <a:pt x="61" y="468"/>
                    </a:lnTo>
                    <a:lnTo>
                      <a:pt x="61" y="464"/>
                    </a:lnTo>
                    <a:lnTo>
                      <a:pt x="65" y="460"/>
                    </a:lnTo>
                    <a:lnTo>
                      <a:pt x="68" y="456"/>
                    </a:lnTo>
                    <a:lnTo>
                      <a:pt x="72" y="452"/>
                    </a:lnTo>
                    <a:lnTo>
                      <a:pt x="76" y="449"/>
                    </a:lnTo>
                    <a:lnTo>
                      <a:pt x="80" y="445"/>
                    </a:lnTo>
                    <a:lnTo>
                      <a:pt x="84" y="445"/>
                    </a:lnTo>
                    <a:lnTo>
                      <a:pt x="87" y="441"/>
                    </a:lnTo>
                    <a:lnTo>
                      <a:pt x="95" y="437"/>
                    </a:lnTo>
                    <a:lnTo>
                      <a:pt x="99" y="433"/>
                    </a:lnTo>
                    <a:lnTo>
                      <a:pt x="103" y="430"/>
                    </a:lnTo>
                    <a:lnTo>
                      <a:pt x="110" y="426"/>
                    </a:lnTo>
                    <a:lnTo>
                      <a:pt x="114" y="422"/>
                    </a:lnTo>
                    <a:lnTo>
                      <a:pt x="118" y="414"/>
                    </a:lnTo>
                    <a:lnTo>
                      <a:pt x="122" y="411"/>
                    </a:lnTo>
                    <a:lnTo>
                      <a:pt x="125" y="403"/>
                    </a:lnTo>
                    <a:lnTo>
                      <a:pt x="125" y="399"/>
                    </a:lnTo>
                    <a:lnTo>
                      <a:pt x="129" y="395"/>
                    </a:lnTo>
                    <a:lnTo>
                      <a:pt x="133" y="388"/>
                    </a:lnTo>
                    <a:lnTo>
                      <a:pt x="133" y="384"/>
                    </a:lnTo>
                    <a:lnTo>
                      <a:pt x="133" y="380"/>
                    </a:lnTo>
                    <a:lnTo>
                      <a:pt x="137" y="376"/>
                    </a:lnTo>
                    <a:lnTo>
                      <a:pt x="137" y="373"/>
                    </a:lnTo>
                    <a:lnTo>
                      <a:pt x="137" y="369"/>
                    </a:lnTo>
                    <a:lnTo>
                      <a:pt x="137" y="354"/>
                    </a:lnTo>
                    <a:lnTo>
                      <a:pt x="137" y="346"/>
                    </a:lnTo>
                    <a:lnTo>
                      <a:pt x="137" y="335"/>
                    </a:lnTo>
                    <a:lnTo>
                      <a:pt x="137" y="327"/>
                    </a:lnTo>
                    <a:lnTo>
                      <a:pt x="141" y="323"/>
                    </a:lnTo>
                    <a:lnTo>
                      <a:pt x="141" y="316"/>
                    </a:lnTo>
                    <a:lnTo>
                      <a:pt x="144" y="312"/>
                    </a:lnTo>
                    <a:lnTo>
                      <a:pt x="148" y="308"/>
                    </a:lnTo>
                    <a:lnTo>
                      <a:pt x="152" y="304"/>
                    </a:lnTo>
                    <a:lnTo>
                      <a:pt x="156" y="304"/>
                    </a:lnTo>
                    <a:lnTo>
                      <a:pt x="160" y="300"/>
                    </a:lnTo>
                    <a:lnTo>
                      <a:pt x="167" y="297"/>
                    </a:lnTo>
                    <a:lnTo>
                      <a:pt x="171" y="293"/>
                    </a:lnTo>
                    <a:lnTo>
                      <a:pt x="179" y="285"/>
                    </a:lnTo>
                    <a:lnTo>
                      <a:pt x="182" y="281"/>
                    </a:lnTo>
                    <a:lnTo>
                      <a:pt x="190" y="274"/>
                    </a:lnTo>
                    <a:lnTo>
                      <a:pt x="194" y="266"/>
                    </a:lnTo>
                    <a:lnTo>
                      <a:pt x="201" y="259"/>
                    </a:lnTo>
                    <a:lnTo>
                      <a:pt x="205" y="251"/>
                    </a:lnTo>
                    <a:lnTo>
                      <a:pt x="213" y="247"/>
                    </a:lnTo>
                    <a:lnTo>
                      <a:pt x="217" y="243"/>
                    </a:lnTo>
                    <a:lnTo>
                      <a:pt x="224" y="240"/>
                    </a:lnTo>
                    <a:lnTo>
                      <a:pt x="228" y="236"/>
                    </a:lnTo>
                    <a:lnTo>
                      <a:pt x="232" y="232"/>
                    </a:lnTo>
                    <a:lnTo>
                      <a:pt x="239" y="228"/>
                    </a:lnTo>
                    <a:lnTo>
                      <a:pt x="243" y="228"/>
                    </a:lnTo>
                    <a:lnTo>
                      <a:pt x="251" y="224"/>
                    </a:lnTo>
                    <a:lnTo>
                      <a:pt x="255" y="224"/>
                    </a:lnTo>
                    <a:lnTo>
                      <a:pt x="258" y="224"/>
                    </a:lnTo>
                    <a:lnTo>
                      <a:pt x="266" y="224"/>
                    </a:lnTo>
                    <a:lnTo>
                      <a:pt x="270" y="221"/>
                    </a:lnTo>
                    <a:lnTo>
                      <a:pt x="277" y="221"/>
                    </a:lnTo>
                    <a:lnTo>
                      <a:pt x="281" y="221"/>
                    </a:lnTo>
                    <a:lnTo>
                      <a:pt x="289" y="217"/>
                    </a:lnTo>
                    <a:lnTo>
                      <a:pt x="293" y="217"/>
                    </a:lnTo>
                    <a:lnTo>
                      <a:pt x="300" y="213"/>
                    </a:lnTo>
                    <a:lnTo>
                      <a:pt x="304" y="213"/>
                    </a:lnTo>
                    <a:lnTo>
                      <a:pt x="312" y="209"/>
                    </a:lnTo>
                    <a:lnTo>
                      <a:pt x="315" y="205"/>
                    </a:lnTo>
                    <a:lnTo>
                      <a:pt x="323" y="202"/>
                    </a:lnTo>
                    <a:lnTo>
                      <a:pt x="327" y="202"/>
                    </a:lnTo>
                    <a:lnTo>
                      <a:pt x="334" y="198"/>
                    </a:lnTo>
                    <a:lnTo>
                      <a:pt x="338" y="194"/>
                    </a:lnTo>
                    <a:lnTo>
                      <a:pt x="342" y="190"/>
                    </a:lnTo>
                    <a:lnTo>
                      <a:pt x="346" y="186"/>
                    </a:lnTo>
                    <a:lnTo>
                      <a:pt x="353" y="183"/>
                    </a:lnTo>
                    <a:lnTo>
                      <a:pt x="357" y="183"/>
                    </a:lnTo>
                    <a:lnTo>
                      <a:pt x="361" y="179"/>
                    </a:lnTo>
                    <a:lnTo>
                      <a:pt x="369" y="175"/>
                    </a:lnTo>
                    <a:lnTo>
                      <a:pt x="372" y="171"/>
                    </a:lnTo>
                    <a:lnTo>
                      <a:pt x="380" y="171"/>
                    </a:lnTo>
                    <a:lnTo>
                      <a:pt x="388" y="167"/>
                    </a:lnTo>
                    <a:lnTo>
                      <a:pt x="391" y="167"/>
                    </a:lnTo>
                    <a:lnTo>
                      <a:pt x="399" y="164"/>
                    </a:lnTo>
                    <a:lnTo>
                      <a:pt x="407" y="164"/>
                    </a:lnTo>
                    <a:lnTo>
                      <a:pt x="414" y="164"/>
                    </a:lnTo>
                    <a:lnTo>
                      <a:pt x="422" y="160"/>
                    </a:lnTo>
                    <a:lnTo>
                      <a:pt x="429" y="160"/>
                    </a:lnTo>
                    <a:lnTo>
                      <a:pt x="433" y="160"/>
                    </a:lnTo>
                    <a:lnTo>
                      <a:pt x="441" y="160"/>
                    </a:lnTo>
                    <a:lnTo>
                      <a:pt x="445" y="160"/>
                    </a:lnTo>
                    <a:lnTo>
                      <a:pt x="448" y="160"/>
                    </a:lnTo>
                    <a:lnTo>
                      <a:pt x="448" y="156"/>
                    </a:lnTo>
                    <a:lnTo>
                      <a:pt x="460" y="152"/>
                    </a:lnTo>
                    <a:lnTo>
                      <a:pt x="467" y="148"/>
                    </a:lnTo>
                    <a:lnTo>
                      <a:pt x="475" y="141"/>
                    </a:lnTo>
                    <a:lnTo>
                      <a:pt x="479" y="137"/>
                    </a:lnTo>
                    <a:lnTo>
                      <a:pt x="486" y="129"/>
                    </a:lnTo>
                    <a:lnTo>
                      <a:pt x="490" y="118"/>
                    </a:lnTo>
                    <a:lnTo>
                      <a:pt x="494" y="110"/>
                    </a:lnTo>
                    <a:lnTo>
                      <a:pt x="494" y="103"/>
                    </a:lnTo>
                    <a:lnTo>
                      <a:pt x="498" y="91"/>
                    </a:lnTo>
                    <a:lnTo>
                      <a:pt x="502" y="84"/>
                    </a:lnTo>
                    <a:lnTo>
                      <a:pt x="505" y="76"/>
                    </a:lnTo>
                    <a:lnTo>
                      <a:pt x="509" y="68"/>
                    </a:lnTo>
                    <a:lnTo>
                      <a:pt x="513" y="61"/>
                    </a:lnTo>
                    <a:lnTo>
                      <a:pt x="517" y="53"/>
                    </a:lnTo>
                    <a:lnTo>
                      <a:pt x="524" y="49"/>
                    </a:lnTo>
                    <a:lnTo>
                      <a:pt x="532" y="46"/>
                    </a:lnTo>
                    <a:lnTo>
                      <a:pt x="540" y="42"/>
                    </a:lnTo>
                    <a:lnTo>
                      <a:pt x="543" y="38"/>
                    </a:lnTo>
                    <a:lnTo>
                      <a:pt x="551" y="38"/>
                    </a:lnTo>
                    <a:lnTo>
                      <a:pt x="555" y="34"/>
                    </a:lnTo>
                    <a:lnTo>
                      <a:pt x="562" y="34"/>
                    </a:lnTo>
                    <a:lnTo>
                      <a:pt x="566" y="34"/>
                    </a:lnTo>
                    <a:lnTo>
                      <a:pt x="570" y="30"/>
                    </a:lnTo>
                    <a:lnTo>
                      <a:pt x="574" y="30"/>
                    </a:lnTo>
                    <a:lnTo>
                      <a:pt x="578" y="30"/>
                    </a:lnTo>
                    <a:lnTo>
                      <a:pt x="581" y="30"/>
                    </a:lnTo>
                    <a:lnTo>
                      <a:pt x="585" y="30"/>
                    </a:lnTo>
                    <a:lnTo>
                      <a:pt x="589" y="30"/>
                    </a:lnTo>
                    <a:lnTo>
                      <a:pt x="593" y="30"/>
                    </a:lnTo>
                    <a:lnTo>
                      <a:pt x="597" y="30"/>
                    </a:lnTo>
                    <a:lnTo>
                      <a:pt x="600" y="30"/>
                    </a:lnTo>
                    <a:lnTo>
                      <a:pt x="604" y="30"/>
                    </a:lnTo>
                    <a:lnTo>
                      <a:pt x="608" y="30"/>
                    </a:lnTo>
                    <a:lnTo>
                      <a:pt x="612" y="30"/>
                    </a:lnTo>
                    <a:lnTo>
                      <a:pt x="616" y="30"/>
                    </a:lnTo>
                    <a:lnTo>
                      <a:pt x="619" y="27"/>
                    </a:lnTo>
                    <a:lnTo>
                      <a:pt x="623" y="27"/>
                    </a:lnTo>
                    <a:lnTo>
                      <a:pt x="627" y="27"/>
                    </a:lnTo>
                    <a:lnTo>
                      <a:pt x="631" y="27"/>
                    </a:lnTo>
                    <a:lnTo>
                      <a:pt x="635" y="23"/>
                    </a:lnTo>
                    <a:lnTo>
                      <a:pt x="638" y="23"/>
                    </a:lnTo>
                    <a:lnTo>
                      <a:pt x="642" y="19"/>
                    </a:lnTo>
                    <a:lnTo>
                      <a:pt x="646" y="15"/>
                    </a:lnTo>
                    <a:lnTo>
                      <a:pt x="650" y="11"/>
                    </a:lnTo>
                    <a:lnTo>
                      <a:pt x="654" y="8"/>
                    </a:lnTo>
                    <a:lnTo>
                      <a:pt x="657" y="8"/>
                    </a:lnTo>
                    <a:lnTo>
                      <a:pt x="661" y="8"/>
                    </a:lnTo>
                    <a:lnTo>
                      <a:pt x="665" y="8"/>
                    </a:lnTo>
                    <a:lnTo>
                      <a:pt x="669" y="8"/>
                    </a:lnTo>
                    <a:lnTo>
                      <a:pt x="673" y="11"/>
                    </a:lnTo>
                    <a:lnTo>
                      <a:pt x="680" y="11"/>
                    </a:lnTo>
                    <a:lnTo>
                      <a:pt x="684" y="11"/>
                    </a:lnTo>
                    <a:lnTo>
                      <a:pt x="688" y="15"/>
                    </a:lnTo>
                    <a:lnTo>
                      <a:pt x="695" y="15"/>
                    </a:lnTo>
                    <a:lnTo>
                      <a:pt x="703" y="15"/>
                    </a:lnTo>
                    <a:lnTo>
                      <a:pt x="711" y="15"/>
                    </a:lnTo>
                    <a:lnTo>
                      <a:pt x="714" y="19"/>
                    </a:lnTo>
                    <a:lnTo>
                      <a:pt x="722" y="19"/>
                    </a:lnTo>
                    <a:lnTo>
                      <a:pt x="726" y="19"/>
                    </a:lnTo>
                    <a:lnTo>
                      <a:pt x="733" y="15"/>
                    </a:lnTo>
                    <a:lnTo>
                      <a:pt x="737" y="15"/>
                    </a:lnTo>
                    <a:lnTo>
                      <a:pt x="741" y="15"/>
                    </a:lnTo>
                    <a:lnTo>
                      <a:pt x="745" y="11"/>
                    </a:lnTo>
                    <a:lnTo>
                      <a:pt x="749" y="11"/>
                    </a:lnTo>
                    <a:lnTo>
                      <a:pt x="752" y="8"/>
                    </a:lnTo>
                    <a:lnTo>
                      <a:pt x="756" y="8"/>
                    </a:lnTo>
                    <a:lnTo>
                      <a:pt x="760" y="8"/>
                    </a:lnTo>
                    <a:lnTo>
                      <a:pt x="760" y="4"/>
                    </a:lnTo>
                    <a:lnTo>
                      <a:pt x="764" y="4"/>
                    </a:lnTo>
                    <a:lnTo>
                      <a:pt x="764" y="0"/>
                    </a:lnTo>
                    <a:close/>
                  </a:path>
                </a:pathLst>
              </a:custGeom>
              <a:solidFill>
                <a:srgbClr val="4D4D4D"/>
              </a:solidFill>
              <a:ln w="9525">
                <a:noFill/>
                <a:round/>
                <a:headEnd/>
                <a:tailEnd/>
              </a:ln>
            </p:spPr>
            <p:txBody>
              <a:bodyPr/>
              <a:lstStyle/>
              <a:p>
                <a:endParaRPr lang="fr-FR"/>
              </a:p>
            </p:txBody>
          </p:sp>
          <p:sp>
            <p:nvSpPr>
              <p:cNvPr id="65" name="Freeform 44"/>
              <p:cNvSpPr>
                <a:spLocks/>
              </p:cNvSpPr>
              <p:nvPr/>
            </p:nvSpPr>
            <p:spPr bwMode="auto">
              <a:xfrm>
                <a:off x="179" y="2478"/>
                <a:ext cx="1803" cy="1319"/>
              </a:xfrm>
              <a:custGeom>
                <a:avLst/>
                <a:gdLst>
                  <a:gd name="T0" fmla="*/ 1984395 w 992"/>
                  <a:gd name="T1" fmla="*/ 45446 h 726"/>
                  <a:gd name="T2" fmla="*/ 2045727 w 992"/>
                  <a:gd name="T3" fmla="*/ 152434 h 726"/>
                  <a:gd name="T4" fmla="*/ 2090492 w 992"/>
                  <a:gd name="T5" fmla="*/ 223396 h 726"/>
                  <a:gd name="T6" fmla="*/ 2190062 w 992"/>
                  <a:gd name="T7" fmla="*/ 250835 h 726"/>
                  <a:gd name="T8" fmla="*/ 2270355 w 992"/>
                  <a:gd name="T9" fmla="*/ 302589 h 726"/>
                  <a:gd name="T10" fmla="*/ 2279509 w 992"/>
                  <a:gd name="T11" fmla="*/ 391372 h 726"/>
                  <a:gd name="T12" fmla="*/ 2314518 w 992"/>
                  <a:gd name="T13" fmla="*/ 474929 h 726"/>
                  <a:gd name="T14" fmla="*/ 2343064 w 992"/>
                  <a:gd name="T15" fmla="*/ 526237 h 726"/>
                  <a:gd name="T16" fmla="*/ 2323807 w 992"/>
                  <a:gd name="T17" fmla="*/ 609211 h 726"/>
                  <a:gd name="T18" fmla="*/ 2333758 w 992"/>
                  <a:gd name="T19" fmla="*/ 698323 h 726"/>
                  <a:gd name="T20" fmla="*/ 2288774 w 992"/>
                  <a:gd name="T21" fmla="*/ 733026 h 726"/>
                  <a:gd name="T22" fmla="*/ 2244326 w 992"/>
                  <a:gd name="T23" fmla="*/ 787094 h 726"/>
                  <a:gd name="T24" fmla="*/ 2198735 w 992"/>
                  <a:gd name="T25" fmla="*/ 848600 h 726"/>
                  <a:gd name="T26" fmla="*/ 2109572 w 992"/>
                  <a:gd name="T27" fmla="*/ 892629 h 726"/>
                  <a:gd name="T28" fmla="*/ 2055253 w 992"/>
                  <a:gd name="T29" fmla="*/ 937658 h 726"/>
                  <a:gd name="T30" fmla="*/ 2000011 w 992"/>
                  <a:gd name="T31" fmla="*/ 1017890 h 726"/>
                  <a:gd name="T32" fmla="*/ 1910441 w 992"/>
                  <a:gd name="T33" fmla="*/ 1081242 h 726"/>
                  <a:gd name="T34" fmla="*/ 1831335 w 992"/>
                  <a:gd name="T35" fmla="*/ 1090406 h 726"/>
                  <a:gd name="T36" fmla="*/ 1715113 w 992"/>
                  <a:gd name="T37" fmla="*/ 1098981 h 726"/>
                  <a:gd name="T38" fmla="*/ 1650441 w 992"/>
                  <a:gd name="T39" fmla="*/ 1151160 h 726"/>
                  <a:gd name="T40" fmla="*/ 1597233 w 992"/>
                  <a:gd name="T41" fmla="*/ 1188670 h 726"/>
                  <a:gd name="T42" fmla="*/ 977724 w 992"/>
                  <a:gd name="T43" fmla="*/ 1412562 h 726"/>
                  <a:gd name="T44" fmla="*/ 438932 w 992"/>
                  <a:gd name="T45" fmla="*/ 1581584 h 726"/>
                  <a:gd name="T46" fmla="*/ 303684 w 992"/>
                  <a:gd name="T47" fmla="*/ 1626098 h 726"/>
                  <a:gd name="T48" fmla="*/ 153066 w 992"/>
                  <a:gd name="T49" fmla="*/ 1696982 h 726"/>
                  <a:gd name="T50" fmla="*/ 19262 w 992"/>
                  <a:gd name="T51" fmla="*/ 1696982 h 726"/>
                  <a:gd name="T52" fmla="*/ 9517 w 992"/>
                  <a:gd name="T53" fmla="*/ 1660790 h 726"/>
                  <a:gd name="T54" fmla="*/ 45733 w 992"/>
                  <a:gd name="T55" fmla="*/ 1616618 h 726"/>
                  <a:gd name="T56" fmla="*/ 63630 w 992"/>
                  <a:gd name="T57" fmla="*/ 1562526 h 726"/>
                  <a:gd name="T58" fmla="*/ 45733 w 992"/>
                  <a:gd name="T59" fmla="*/ 1482214 h 726"/>
                  <a:gd name="T60" fmla="*/ 54324 w 992"/>
                  <a:gd name="T61" fmla="*/ 1392964 h 726"/>
                  <a:gd name="T62" fmla="*/ 89430 w 992"/>
                  <a:gd name="T63" fmla="*/ 1329739 h 726"/>
                  <a:gd name="T64" fmla="*/ 124220 w 992"/>
                  <a:gd name="T65" fmla="*/ 1277860 h 726"/>
                  <a:gd name="T66" fmla="*/ 153066 w 992"/>
                  <a:gd name="T67" fmla="*/ 1205057 h 726"/>
                  <a:gd name="T68" fmla="*/ 144335 w 992"/>
                  <a:gd name="T69" fmla="*/ 1116281 h 726"/>
                  <a:gd name="T70" fmla="*/ 179457 w 992"/>
                  <a:gd name="T71" fmla="*/ 1062191 h 726"/>
                  <a:gd name="T72" fmla="*/ 260468 w 992"/>
                  <a:gd name="T73" fmla="*/ 1000687 h 726"/>
                  <a:gd name="T74" fmla="*/ 314756 w 992"/>
                  <a:gd name="T75" fmla="*/ 921109 h 726"/>
                  <a:gd name="T76" fmla="*/ 332523 w 992"/>
                  <a:gd name="T77" fmla="*/ 866296 h 726"/>
                  <a:gd name="T78" fmla="*/ 349766 w 992"/>
                  <a:gd name="T79" fmla="*/ 742484 h 726"/>
                  <a:gd name="T80" fmla="*/ 422531 w 992"/>
                  <a:gd name="T81" fmla="*/ 679129 h 726"/>
                  <a:gd name="T82" fmla="*/ 519718 w 992"/>
                  <a:gd name="T83" fmla="*/ 570002 h 726"/>
                  <a:gd name="T84" fmla="*/ 602039 w 992"/>
                  <a:gd name="T85" fmla="*/ 535227 h 726"/>
                  <a:gd name="T86" fmla="*/ 699519 w 992"/>
                  <a:gd name="T87" fmla="*/ 509835 h 726"/>
                  <a:gd name="T88" fmla="*/ 788778 w 992"/>
                  <a:gd name="T89" fmla="*/ 465465 h 726"/>
                  <a:gd name="T90" fmla="*/ 872085 w 992"/>
                  <a:gd name="T91" fmla="*/ 411403 h 726"/>
                  <a:gd name="T92" fmla="*/ 987483 w 992"/>
                  <a:gd name="T93" fmla="*/ 385241 h 726"/>
                  <a:gd name="T94" fmla="*/ 1068201 w 992"/>
                  <a:gd name="T95" fmla="*/ 376525 h 726"/>
                  <a:gd name="T96" fmla="*/ 1157772 w 992"/>
                  <a:gd name="T97" fmla="*/ 286759 h 726"/>
                  <a:gd name="T98" fmla="*/ 1211254 w 992"/>
                  <a:gd name="T99" fmla="*/ 143884 h 726"/>
                  <a:gd name="T100" fmla="*/ 1311274 w 992"/>
                  <a:gd name="T101" fmla="*/ 88940 h 726"/>
                  <a:gd name="T102" fmla="*/ 1381211 w 992"/>
                  <a:gd name="T103" fmla="*/ 80232 h 726"/>
                  <a:gd name="T104" fmla="*/ 1427255 w 992"/>
                  <a:gd name="T105" fmla="*/ 80232 h 726"/>
                  <a:gd name="T106" fmla="*/ 1481575 w 992"/>
                  <a:gd name="T107" fmla="*/ 71362 h 726"/>
                  <a:gd name="T108" fmla="*/ 1507224 w 992"/>
                  <a:gd name="T109" fmla="*/ 63368 h 726"/>
                  <a:gd name="T110" fmla="*/ 1560991 w 992"/>
                  <a:gd name="T111" fmla="*/ 25419 h 726"/>
                  <a:gd name="T112" fmla="*/ 1641777 w 992"/>
                  <a:gd name="T113" fmla="*/ 45446 h 726"/>
                  <a:gd name="T114" fmla="*/ 1742040 w 992"/>
                  <a:gd name="T115" fmla="*/ 45446 h 726"/>
                  <a:gd name="T116" fmla="*/ 1794790 w 992"/>
                  <a:gd name="T117" fmla="*/ 19198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2"/>
                  <a:gd name="T178" fmla="*/ 0 h 726"/>
                  <a:gd name="T179" fmla="*/ 992 w 992"/>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2" h="726">
                    <a:moveTo>
                      <a:pt x="768" y="4"/>
                    </a:moveTo>
                    <a:lnTo>
                      <a:pt x="783" y="0"/>
                    </a:lnTo>
                    <a:lnTo>
                      <a:pt x="798" y="0"/>
                    </a:lnTo>
                    <a:lnTo>
                      <a:pt x="809" y="4"/>
                    </a:lnTo>
                    <a:lnTo>
                      <a:pt x="821" y="8"/>
                    </a:lnTo>
                    <a:lnTo>
                      <a:pt x="828" y="11"/>
                    </a:lnTo>
                    <a:lnTo>
                      <a:pt x="840" y="19"/>
                    </a:lnTo>
                    <a:lnTo>
                      <a:pt x="844" y="23"/>
                    </a:lnTo>
                    <a:lnTo>
                      <a:pt x="851" y="30"/>
                    </a:lnTo>
                    <a:lnTo>
                      <a:pt x="855" y="38"/>
                    </a:lnTo>
                    <a:lnTo>
                      <a:pt x="859" y="46"/>
                    </a:lnTo>
                    <a:lnTo>
                      <a:pt x="863" y="53"/>
                    </a:lnTo>
                    <a:lnTo>
                      <a:pt x="863" y="61"/>
                    </a:lnTo>
                    <a:lnTo>
                      <a:pt x="866" y="65"/>
                    </a:lnTo>
                    <a:lnTo>
                      <a:pt x="866" y="68"/>
                    </a:lnTo>
                    <a:lnTo>
                      <a:pt x="866" y="72"/>
                    </a:lnTo>
                    <a:lnTo>
                      <a:pt x="870" y="80"/>
                    </a:lnTo>
                    <a:lnTo>
                      <a:pt x="874" y="87"/>
                    </a:lnTo>
                    <a:lnTo>
                      <a:pt x="878" y="91"/>
                    </a:lnTo>
                    <a:lnTo>
                      <a:pt x="885" y="95"/>
                    </a:lnTo>
                    <a:lnTo>
                      <a:pt x="889" y="95"/>
                    </a:lnTo>
                    <a:lnTo>
                      <a:pt x="897" y="99"/>
                    </a:lnTo>
                    <a:lnTo>
                      <a:pt x="901" y="99"/>
                    </a:lnTo>
                    <a:lnTo>
                      <a:pt x="908" y="103"/>
                    </a:lnTo>
                    <a:lnTo>
                      <a:pt x="912" y="103"/>
                    </a:lnTo>
                    <a:lnTo>
                      <a:pt x="920" y="107"/>
                    </a:lnTo>
                    <a:lnTo>
                      <a:pt x="927" y="107"/>
                    </a:lnTo>
                    <a:lnTo>
                      <a:pt x="931" y="107"/>
                    </a:lnTo>
                    <a:lnTo>
                      <a:pt x="939" y="110"/>
                    </a:lnTo>
                    <a:lnTo>
                      <a:pt x="942" y="114"/>
                    </a:lnTo>
                    <a:lnTo>
                      <a:pt x="946" y="118"/>
                    </a:lnTo>
                    <a:lnTo>
                      <a:pt x="954" y="122"/>
                    </a:lnTo>
                    <a:lnTo>
                      <a:pt x="958" y="126"/>
                    </a:lnTo>
                    <a:lnTo>
                      <a:pt x="961" y="129"/>
                    </a:lnTo>
                    <a:lnTo>
                      <a:pt x="961" y="137"/>
                    </a:lnTo>
                    <a:lnTo>
                      <a:pt x="965" y="141"/>
                    </a:lnTo>
                    <a:lnTo>
                      <a:pt x="965" y="148"/>
                    </a:lnTo>
                    <a:lnTo>
                      <a:pt x="965" y="152"/>
                    </a:lnTo>
                    <a:lnTo>
                      <a:pt x="965" y="156"/>
                    </a:lnTo>
                    <a:lnTo>
                      <a:pt x="965" y="164"/>
                    </a:lnTo>
                    <a:lnTo>
                      <a:pt x="965" y="167"/>
                    </a:lnTo>
                    <a:lnTo>
                      <a:pt x="965" y="175"/>
                    </a:lnTo>
                    <a:lnTo>
                      <a:pt x="965" y="179"/>
                    </a:lnTo>
                    <a:lnTo>
                      <a:pt x="969" y="186"/>
                    </a:lnTo>
                    <a:lnTo>
                      <a:pt x="969" y="190"/>
                    </a:lnTo>
                    <a:lnTo>
                      <a:pt x="973" y="194"/>
                    </a:lnTo>
                    <a:lnTo>
                      <a:pt x="973" y="198"/>
                    </a:lnTo>
                    <a:lnTo>
                      <a:pt x="980" y="202"/>
                    </a:lnTo>
                    <a:lnTo>
                      <a:pt x="984" y="205"/>
                    </a:lnTo>
                    <a:lnTo>
                      <a:pt x="988" y="209"/>
                    </a:lnTo>
                    <a:lnTo>
                      <a:pt x="988" y="213"/>
                    </a:lnTo>
                    <a:lnTo>
                      <a:pt x="992" y="217"/>
                    </a:lnTo>
                    <a:lnTo>
                      <a:pt x="992" y="221"/>
                    </a:lnTo>
                    <a:lnTo>
                      <a:pt x="992" y="224"/>
                    </a:lnTo>
                    <a:lnTo>
                      <a:pt x="992" y="228"/>
                    </a:lnTo>
                    <a:lnTo>
                      <a:pt x="988" y="232"/>
                    </a:lnTo>
                    <a:lnTo>
                      <a:pt x="988" y="236"/>
                    </a:lnTo>
                    <a:lnTo>
                      <a:pt x="988" y="240"/>
                    </a:lnTo>
                    <a:lnTo>
                      <a:pt x="988" y="247"/>
                    </a:lnTo>
                    <a:lnTo>
                      <a:pt x="984" y="251"/>
                    </a:lnTo>
                    <a:lnTo>
                      <a:pt x="984" y="259"/>
                    </a:lnTo>
                    <a:lnTo>
                      <a:pt x="988" y="262"/>
                    </a:lnTo>
                    <a:lnTo>
                      <a:pt x="988" y="270"/>
                    </a:lnTo>
                    <a:lnTo>
                      <a:pt x="988" y="278"/>
                    </a:lnTo>
                    <a:lnTo>
                      <a:pt x="988" y="285"/>
                    </a:lnTo>
                    <a:lnTo>
                      <a:pt x="988" y="289"/>
                    </a:lnTo>
                    <a:lnTo>
                      <a:pt x="988" y="293"/>
                    </a:lnTo>
                    <a:lnTo>
                      <a:pt x="988" y="297"/>
                    </a:lnTo>
                    <a:lnTo>
                      <a:pt x="984" y="300"/>
                    </a:lnTo>
                    <a:lnTo>
                      <a:pt x="984" y="304"/>
                    </a:lnTo>
                    <a:lnTo>
                      <a:pt x="980" y="304"/>
                    </a:lnTo>
                    <a:lnTo>
                      <a:pt x="977" y="308"/>
                    </a:lnTo>
                    <a:lnTo>
                      <a:pt x="973" y="312"/>
                    </a:lnTo>
                    <a:lnTo>
                      <a:pt x="969" y="312"/>
                    </a:lnTo>
                    <a:lnTo>
                      <a:pt x="965" y="316"/>
                    </a:lnTo>
                    <a:lnTo>
                      <a:pt x="961" y="316"/>
                    </a:lnTo>
                    <a:lnTo>
                      <a:pt x="958" y="319"/>
                    </a:lnTo>
                    <a:lnTo>
                      <a:pt x="958" y="323"/>
                    </a:lnTo>
                    <a:lnTo>
                      <a:pt x="954" y="327"/>
                    </a:lnTo>
                    <a:lnTo>
                      <a:pt x="950" y="331"/>
                    </a:lnTo>
                    <a:lnTo>
                      <a:pt x="950" y="335"/>
                    </a:lnTo>
                    <a:lnTo>
                      <a:pt x="946" y="338"/>
                    </a:lnTo>
                    <a:lnTo>
                      <a:pt x="946" y="342"/>
                    </a:lnTo>
                    <a:lnTo>
                      <a:pt x="942" y="346"/>
                    </a:lnTo>
                    <a:lnTo>
                      <a:pt x="939" y="350"/>
                    </a:lnTo>
                    <a:lnTo>
                      <a:pt x="939" y="354"/>
                    </a:lnTo>
                    <a:lnTo>
                      <a:pt x="935" y="357"/>
                    </a:lnTo>
                    <a:lnTo>
                      <a:pt x="931" y="361"/>
                    </a:lnTo>
                    <a:lnTo>
                      <a:pt x="927" y="365"/>
                    </a:lnTo>
                    <a:lnTo>
                      <a:pt x="923" y="369"/>
                    </a:lnTo>
                    <a:lnTo>
                      <a:pt x="920" y="373"/>
                    </a:lnTo>
                    <a:lnTo>
                      <a:pt x="912" y="373"/>
                    </a:lnTo>
                    <a:lnTo>
                      <a:pt x="904" y="376"/>
                    </a:lnTo>
                    <a:lnTo>
                      <a:pt x="901" y="376"/>
                    </a:lnTo>
                    <a:lnTo>
                      <a:pt x="893" y="380"/>
                    </a:lnTo>
                    <a:lnTo>
                      <a:pt x="885" y="380"/>
                    </a:lnTo>
                    <a:lnTo>
                      <a:pt x="882" y="384"/>
                    </a:lnTo>
                    <a:lnTo>
                      <a:pt x="878" y="388"/>
                    </a:lnTo>
                    <a:lnTo>
                      <a:pt x="874" y="392"/>
                    </a:lnTo>
                    <a:lnTo>
                      <a:pt x="870" y="395"/>
                    </a:lnTo>
                    <a:lnTo>
                      <a:pt x="870" y="399"/>
                    </a:lnTo>
                    <a:lnTo>
                      <a:pt x="870" y="403"/>
                    </a:lnTo>
                    <a:lnTo>
                      <a:pt x="866" y="411"/>
                    </a:lnTo>
                    <a:lnTo>
                      <a:pt x="866" y="414"/>
                    </a:lnTo>
                    <a:lnTo>
                      <a:pt x="863" y="418"/>
                    </a:lnTo>
                    <a:lnTo>
                      <a:pt x="859" y="422"/>
                    </a:lnTo>
                    <a:lnTo>
                      <a:pt x="855" y="430"/>
                    </a:lnTo>
                    <a:lnTo>
                      <a:pt x="847" y="433"/>
                    </a:lnTo>
                    <a:lnTo>
                      <a:pt x="844" y="437"/>
                    </a:lnTo>
                    <a:lnTo>
                      <a:pt x="836" y="445"/>
                    </a:lnTo>
                    <a:lnTo>
                      <a:pt x="828" y="449"/>
                    </a:lnTo>
                    <a:lnTo>
                      <a:pt x="825" y="452"/>
                    </a:lnTo>
                    <a:lnTo>
                      <a:pt x="821" y="452"/>
                    </a:lnTo>
                    <a:lnTo>
                      <a:pt x="813" y="456"/>
                    </a:lnTo>
                    <a:lnTo>
                      <a:pt x="809" y="460"/>
                    </a:lnTo>
                    <a:lnTo>
                      <a:pt x="806" y="460"/>
                    </a:lnTo>
                    <a:lnTo>
                      <a:pt x="802" y="460"/>
                    </a:lnTo>
                    <a:lnTo>
                      <a:pt x="798" y="464"/>
                    </a:lnTo>
                    <a:lnTo>
                      <a:pt x="794" y="464"/>
                    </a:lnTo>
                    <a:lnTo>
                      <a:pt x="787" y="464"/>
                    </a:lnTo>
                    <a:lnTo>
                      <a:pt x="783" y="464"/>
                    </a:lnTo>
                    <a:lnTo>
                      <a:pt x="775" y="464"/>
                    </a:lnTo>
                    <a:lnTo>
                      <a:pt x="771" y="464"/>
                    </a:lnTo>
                    <a:lnTo>
                      <a:pt x="764" y="464"/>
                    </a:lnTo>
                    <a:lnTo>
                      <a:pt x="756" y="464"/>
                    </a:lnTo>
                    <a:lnTo>
                      <a:pt x="745" y="460"/>
                    </a:lnTo>
                    <a:lnTo>
                      <a:pt x="737" y="464"/>
                    </a:lnTo>
                    <a:lnTo>
                      <a:pt x="730" y="464"/>
                    </a:lnTo>
                    <a:lnTo>
                      <a:pt x="726" y="468"/>
                    </a:lnTo>
                    <a:lnTo>
                      <a:pt x="718" y="468"/>
                    </a:lnTo>
                    <a:lnTo>
                      <a:pt x="714" y="471"/>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5"/>
                    </a:lnTo>
                    <a:lnTo>
                      <a:pt x="585" y="540"/>
                    </a:lnTo>
                    <a:lnTo>
                      <a:pt x="547" y="555"/>
                    </a:lnTo>
                    <a:lnTo>
                      <a:pt x="502" y="570"/>
                    </a:lnTo>
                    <a:lnTo>
                      <a:pt x="460" y="585"/>
                    </a:lnTo>
                    <a:lnTo>
                      <a:pt x="414" y="601"/>
                    </a:lnTo>
                    <a:lnTo>
                      <a:pt x="369" y="616"/>
                    </a:lnTo>
                    <a:lnTo>
                      <a:pt x="323" y="631"/>
                    </a:lnTo>
                    <a:lnTo>
                      <a:pt x="285" y="646"/>
                    </a:lnTo>
                    <a:lnTo>
                      <a:pt x="251" y="654"/>
                    </a:lnTo>
                    <a:lnTo>
                      <a:pt x="220" y="665"/>
                    </a:lnTo>
                    <a:lnTo>
                      <a:pt x="201" y="669"/>
                    </a:lnTo>
                    <a:lnTo>
                      <a:pt x="186" y="673"/>
                    </a:lnTo>
                    <a:lnTo>
                      <a:pt x="179" y="673"/>
                    </a:lnTo>
                    <a:lnTo>
                      <a:pt x="171" y="673"/>
                    </a:lnTo>
                    <a:lnTo>
                      <a:pt x="163" y="677"/>
                    </a:lnTo>
                    <a:lnTo>
                      <a:pt x="156" y="681"/>
                    </a:lnTo>
                    <a:lnTo>
                      <a:pt x="144" y="684"/>
                    </a:lnTo>
                    <a:lnTo>
                      <a:pt x="137" y="688"/>
                    </a:lnTo>
                    <a:lnTo>
                      <a:pt x="129" y="692"/>
                    </a:lnTo>
                    <a:lnTo>
                      <a:pt x="122" y="700"/>
                    </a:lnTo>
                    <a:lnTo>
                      <a:pt x="114" y="703"/>
                    </a:lnTo>
                    <a:lnTo>
                      <a:pt x="103" y="707"/>
                    </a:lnTo>
                    <a:lnTo>
                      <a:pt x="95" y="711"/>
                    </a:lnTo>
                    <a:lnTo>
                      <a:pt x="87" y="715"/>
                    </a:lnTo>
                    <a:lnTo>
                      <a:pt x="76" y="719"/>
                    </a:lnTo>
                    <a:lnTo>
                      <a:pt x="65" y="722"/>
                    </a:lnTo>
                    <a:lnTo>
                      <a:pt x="53" y="726"/>
                    </a:lnTo>
                    <a:lnTo>
                      <a:pt x="42" y="726"/>
                    </a:lnTo>
                    <a:lnTo>
                      <a:pt x="30" y="726"/>
                    </a:lnTo>
                    <a:lnTo>
                      <a:pt x="23" y="726"/>
                    </a:lnTo>
                    <a:lnTo>
                      <a:pt x="15" y="726"/>
                    </a:lnTo>
                    <a:lnTo>
                      <a:pt x="11" y="726"/>
                    </a:lnTo>
                    <a:lnTo>
                      <a:pt x="8" y="722"/>
                    </a:lnTo>
                    <a:lnTo>
                      <a:pt x="4" y="722"/>
                    </a:lnTo>
                    <a:lnTo>
                      <a:pt x="0" y="719"/>
                    </a:lnTo>
                    <a:lnTo>
                      <a:pt x="0" y="715"/>
                    </a:lnTo>
                    <a:lnTo>
                      <a:pt x="4" y="711"/>
                    </a:lnTo>
                    <a:lnTo>
                      <a:pt x="4" y="707"/>
                    </a:lnTo>
                    <a:lnTo>
                      <a:pt x="8" y="703"/>
                    </a:lnTo>
                    <a:lnTo>
                      <a:pt x="11" y="700"/>
                    </a:lnTo>
                    <a:lnTo>
                      <a:pt x="15" y="696"/>
                    </a:lnTo>
                    <a:lnTo>
                      <a:pt x="15" y="692"/>
                    </a:lnTo>
                    <a:lnTo>
                      <a:pt x="19" y="688"/>
                    </a:lnTo>
                    <a:lnTo>
                      <a:pt x="23" y="684"/>
                    </a:lnTo>
                    <a:lnTo>
                      <a:pt x="23" y="681"/>
                    </a:lnTo>
                    <a:lnTo>
                      <a:pt x="27" y="677"/>
                    </a:lnTo>
                    <a:lnTo>
                      <a:pt x="27" y="673"/>
                    </a:lnTo>
                    <a:lnTo>
                      <a:pt x="27" y="669"/>
                    </a:lnTo>
                    <a:lnTo>
                      <a:pt x="27" y="665"/>
                    </a:lnTo>
                    <a:lnTo>
                      <a:pt x="27" y="662"/>
                    </a:lnTo>
                    <a:lnTo>
                      <a:pt x="27" y="658"/>
                    </a:lnTo>
                    <a:lnTo>
                      <a:pt x="27" y="654"/>
                    </a:lnTo>
                    <a:lnTo>
                      <a:pt x="27" y="650"/>
                    </a:lnTo>
                    <a:lnTo>
                      <a:pt x="23" y="643"/>
                    </a:lnTo>
                    <a:lnTo>
                      <a:pt x="23" y="635"/>
                    </a:lnTo>
                    <a:lnTo>
                      <a:pt x="19" y="631"/>
                    </a:lnTo>
                    <a:lnTo>
                      <a:pt x="19" y="624"/>
                    </a:lnTo>
                    <a:lnTo>
                      <a:pt x="19" y="616"/>
                    </a:lnTo>
                    <a:lnTo>
                      <a:pt x="19" y="612"/>
                    </a:lnTo>
                    <a:lnTo>
                      <a:pt x="19" y="608"/>
                    </a:lnTo>
                    <a:lnTo>
                      <a:pt x="23" y="601"/>
                    </a:lnTo>
                    <a:lnTo>
                      <a:pt x="23" y="597"/>
                    </a:lnTo>
                    <a:lnTo>
                      <a:pt x="23" y="593"/>
                    </a:lnTo>
                    <a:lnTo>
                      <a:pt x="27" y="589"/>
                    </a:lnTo>
                    <a:lnTo>
                      <a:pt x="30" y="585"/>
                    </a:lnTo>
                    <a:lnTo>
                      <a:pt x="30" y="582"/>
                    </a:lnTo>
                    <a:lnTo>
                      <a:pt x="34" y="578"/>
                    </a:lnTo>
                    <a:lnTo>
                      <a:pt x="34" y="574"/>
                    </a:lnTo>
                    <a:lnTo>
                      <a:pt x="38" y="570"/>
                    </a:lnTo>
                    <a:lnTo>
                      <a:pt x="38" y="566"/>
                    </a:lnTo>
                    <a:lnTo>
                      <a:pt x="42" y="563"/>
                    </a:lnTo>
                    <a:lnTo>
                      <a:pt x="46" y="559"/>
                    </a:lnTo>
                    <a:lnTo>
                      <a:pt x="46" y="555"/>
                    </a:lnTo>
                    <a:lnTo>
                      <a:pt x="49" y="551"/>
                    </a:lnTo>
                    <a:lnTo>
                      <a:pt x="49" y="547"/>
                    </a:lnTo>
                    <a:lnTo>
                      <a:pt x="53" y="544"/>
                    </a:lnTo>
                    <a:lnTo>
                      <a:pt x="57" y="540"/>
                    </a:lnTo>
                    <a:lnTo>
                      <a:pt x="57" y="536"/>
                    </a:lnTo>
                    <a:lnTo>
                      <a:pt x="61" y="532"/>
                    </a:lnTo>
                    <a:lnTo>
                      <a:pt x="61" y="528"/>
                    </a:lnTo>
                    <a:lnTo>
                      <a:pt x="61" y="525"/>
                    </a:lnTo>
                    <a:lnTo>
                      <a:pt x="65" y="517"/>
                    </a:lnTo>
                    <a:lnTo>
                      <a:pt x="65" y="513"/>
                    </a:lnTo>
                    <a:lnTo>
                      <a:pt x="65" y="509"/>
                    </a:lnTo>
                    <a:lnTo>
                      <a:pt x="65" y="502"/>
                    </a:lnTo>
                    <a:lnTo>
                      <a:pt x="61" y="494"/>
                    </a:lnTo>
                    <a:lnTo>
                      <a:pt x="61" y="490"/>
                    </a:lnTo>
                    <a:lnTo>
                      <a:pt x="61" y="483"/>
                    </a:lnTo>
                    <a:lnTo>
                      <a:pt x="61" y="479"/>
                    </a:lnTo>
                    <a:lnTo>
                      <a:pt x="61" y="475"/>
                    </a:lnTo>
                    <a:lnTo>
                      <a:pt x="61" y="471"/>
                    </a:lnTo>
                    <a:lnTo>
                      <a:pt x="65" y="468"/>
                    </a:lnTo>
                    <a:lnTo>
                      <a:pt x="65" y="464"/>
                    </a:lnTo>
                    <a:lnTo>
                      <a:pt x="68" y="460"/>
                    </a:lnTo>
                    <a:lnTo>
                      <a:pt x="68" y="456"/>
                    </a:lnTo>
                    <a:lnTo>
                      <a:pt x="72" y="452"/>
                    </a:lnTo>
                    <a:lnTo>
                      <a:pt x="76" y="452"/>
                    </a:lnTo>
                    <a:lnTo>
                      <a:pt x="80" y="449"/>
                    </a:lnTo>
                    <a:lnTo>
                      <a:pt x="87" y="445"/>
                    </a:lnTo>
                    <a:lnTo>
                      <a:pt x="91" y="441"/>
                    </a:lnTo>
                    <a:lnTo>
                      <a:pt x="95" y="437"/>
                    </a:lnTo>
                    <a:lnTo>
                      <a:pt x="103" y="433"/>
                    </a:lnTo>
                    <a:lnTo>
                      <a:pt x="106" y="430"/>
                    </a:lnTo>
                    <a:lnTo>
                      <a:pt x="110" y="426"/>
                    </a:lnTo>
                    <a:lnTo>
                      <a:pt x="114" y="422"/>
                    </a:lnTo>
                    <a:lnTo>
                      <a:pt x="118" y="418"/>
                    </a:lnTo>
                    <a:lnTo>
                      <a:pt x="122" y="411"/>
                    </a:lnTo>
                    <a:lnTo>
                      <a:pt x="125" y="407"/>
                    </a:lnTo>
                    <a:lnTo>
                      <a:pt x="129" y="399"/>
                    </a:lnTo>
                    <a:lnTo>
                      <a:pt x="133" y="395"/>
                    </a:lnTo>
                    <a:lnTo>
                      <a:pt x="133" y="392"/>
                    </a:lnTo>
                    <a:lnTo>
                      <a:pt x="137" y="384"/>
                    </a:lnTo>
                    <a:lnTo>
                      <a:pt x="137" y="380"/>
                    </a:lnTo>
                    <a:lnTo>
                      <a:pt x="137" y="376"/>
                    </a:lnTo>
                    <a:lnTo>
                      <a:pt x="141" y="373"/>
                    </a:lnTo>
                    <a:lnTo>
                      <a:pt x="141" y="369"/>
                    </a:lnTo>
                    <a:lnTo>
                      <a:pt x="141" y="357"/>
                    </a:lnTo>
                    <a:lnTo>
                      <a:pt x="141" y="346"/>
                    </a:lnTo>
                    <a:lnTo>
                      <a:pt x="141" y="338"/>
                    </a:lnTo>
                    <a:lnTo>
                      <a:pt x="141" y="331"/>
                    </a:lnTo>
                    <a:lnTo>
                      <a:pt x="141" y="323"/>
                    </a:lnTo>
                    <a:lnTo>
                      <a:pt x="144" y="319"/>
                    </a:lnTo>
                    <a:lnTo>
                      <a:pt x="148" y="316"/>
                    </a:lnTo>
                    <a:lnTo>
                      <a:pt x="148" y="312"/>
                    </a:lnTo>
                    <a:lnTo>
                      <a:pt x="152" y="308"/>
                    </a:lnTo>
                    <a:lnTo>
                      <a:pt x="160" y="304"/>
                    </a:lnTo>
                    <a:lnTo>
                      <a:pt x="163" y="300"/>
                    </a:lnTo>
                    <a:lnTo>
                      <a:pt x="167" y="297"/>
                    </a:lnTo>
                    <a:lnTo>
                      <a:pt x="175" y="293"/>
                    </a:lnTo>
                    <a:lnTo>
                      <a:pt x="179" y="289"/>
                    </a:lnTo>
                    <a:lnTo>
                      <a:pt x="186" y="281"/>
                    </a:lnTo>
                    <a:lnTo>
                      <a:pt x="190" y="274"/>
                    </a:lnTo>
                    <a:lnTo>
                      <a:pt x="198" y="266"/>
                    </a:lnTo>
                    <a:lnTo>
                      <a:pt x="201" y="259"/>
                    </a:lnTo>
                    <a:lnTo>
                      <a:pt x="209" y="255"/>
                    </a:lnTo>
                    <a:lnTo>
                      <a:pt x="213" y="247"/>
                    </a:lnTo>
                    <a:lnTo>
                      <a:pt x="220" y="243"/>
                    </a:lnTo>
                    <a:lnTo>
                      <a:pt x="224" y="240"/>
                    </a:lnTo>
                    <a:lnTo>
                      <a:pt x="232" y="236"/>
                    </a:lnTo>
                    <a:lnTo>
                      <a:pt x="236" y="232"/>
                    </a:lnTo>
                    <a:lnTo>
                      <a:pt x="239" y="232"/>
                    </a:lnTo>
                    <a:lnTo>
                      <a:pt x="247" y="228"/>
                    </a:lnTo>
                    <a:lnTo>
                      <a:pt x="251" y="228"/>
                    </a:lnTo>
                    <a:lnTo>
                      <a:pt x="255" y="228"/>
                    </a:lnTo>
                    <a:lnTo>
                      <a:pt x="262" y="224"/>
                    </a:lnTo>
                    <a:lnTo>
                      <a:pt x="266" y="224"/>
                    </a:lnTo>
                    <a:lnTo>
                      <a:pt x="274" y="224"/>
                    </a:lnTo>
                    <a:lnTo>
                      <a:pt x="277" y="224"/>
                    </a:lnTo>
                    <a:lnTo>
                      <a:pt x="285" y="221"/>
                    </a:lnTo>
                    <a:lnTo>
                      <a:pt x="289" y="221"/>
                    </a:lnTo>
                    <a:lnTo>
                      <a:pt x="296" y="217"/>
                    </a:lnTo>
                    <a:lnTo>
                      <a:pt x="300" y="217"/>
                    </a:lnTo>
                    <a:lnTo>
                      <a:pt x="308" y="213"/>
                    </a:lnTo>
                    <a:lnTo>
                      <a:pt x="312" y="209"/>
                    </a:lnTo>
                    <a:lnTo>
                      <a:pt x="319" y="209"/>
                    </a:lnTo>
                    <a:lnTo>
                      <a:pt x="323" y="205"/>
                    </a:lnTo>
                    <a:lnTo>
                      <a:pt x="331" y="202"/>
                    </a:lnTo>
                    <a:lnTo>
                      <a:pt x="334" y="198"/>
                    </a:lnTo>
                    <a:lnTo>
                      <a:pt x="338" y="194"/>
                    </a:lnTo>
                    <a:lnTo>
                      <a:pt x="346" y="190"/>
                    </a:lnTo>
                    <a:lnTo>
                      <a:pt x="350" y="186"/>
                    </a:lnTo>
                    <a:lnTo>
                      <a:pt x="353" y="186"/>
                    </a:lnTo>
                    <a:lnTo>
                      <a:pt x="361" y="183"/>
                    </a:lnTo>
                    <a:lnTo>
                      <a:pt x="365" y="179"/>
                    </a:lnTo>
                    <a:lnTo>
                      <a:pt x="369" y="175"/>
                    </a:lnTo>
                    <a:lnTo>
                      <a:pt x="376" y="175"/>
                    </a:lnTo>
                    <a:lnTo>
                      <a:pt x="380" y="171"/>
                    </a:lnTo>
                    <a:lnTo>
                      <a:pt x="388" y="167"/>
                    </a:lnTo>
                    <a:lnTo>
                      <a:pt x="395" y="167"/>
                    </a:lnTo>
                    <a:lnTo>
                      <a:pt x="403" y="167"/>
                    </a:lnTo>
                    <a:lnTo>
                      <a:pt x="410" y="164"/>
                    </a:lnTo>
                    <a:lnTo>
                      <a:pt x="418" y="164"/>
                    </a:lnTo>
                    <a:lnTo>
                      <a:pt x="426" y="164"/>
                    </a:lnTo>
                    <a:lnTo>
                      <a:pt x="429" y="160"/>
                    </a:lnTo>
                    <a:lnTo>
                      <a:pt x="437" y="160"/>
                    </a:lnTo>
                    <a:lnTo>
                      <a:pt x="441" y="160"/>
                    </a:lnTo>
                    <a:lnTo>
                      <a:pt x="445" y="160"/>
                    </a:lnTo>
                    <a:lnTo>
                      <a:pt x="448" y="160"/>
                    </a:lnTo>
                    <a:lnTo>
                      <a:pt x="452" y="160"/>
                    </a:lnTo>
                    <a:lnTo>
                      <a:pt x="460" y="156"/>
                    </a:lnTo>
                    <a:lnTo>
                      <a:pt x="471" y="152"/>
                    </a:lnTo>
                    <a:lnTo>
                      <a:pt x="475" y="145"/>
                    </a:lnTo>
                    <a:lnTo>
                      <a:pt x="483" y="137"/>
                    </a:lnTo>
                    <a:lnTo>
                      <a:pt x="486" y="129"/>
                    </a:lnTo>
                    <a:lnTo>
                      <a:pt x="490" y="122"/>
                    </a:lnTo>
                    <a:lnTo>
                      <a:pt x="494" y="114"/>
                    </a:lnTo>
                    <a:lnTo>
                      <a:pt x="498" y="103"/>
                    </a:lnTo>
                    <a:lnTo>
                      <a:pt x="502" y="95"/>
                    </a:lnTo>
                    <a:lnTo>
                      <a:pt x="502" y="87"/>
                    </a:lnTo>
                    <a:lnTo>
                      <a:pt x="505" y="76"/>
                    </a:lnTo>
                    <a:lnTo>
                      <a:pt x="509" y="68"/>
                    </a:lnTo>
                    <a:lnTo>
                      <a:pt x="513" y="61"/>
                    </a:lnTo>
                    <a:lnTo>
                      <a:pt x="521" y="57"/>
                    </a:lnTo>
                    <a:lnTo>
                      <a:pt x="524" y="49"/>
                    </a:lnTo>
                    <a:lnTo>
                      <a:pt x="532" y="46"/>
                    </a:lnTo>
                    <a:lnTo>
                      <a:pt x="540" y="46"/>
                    </a:lnTo>
                    <a:lnTo>
                      <a:pt x="543" y="42"/>
                    </a:lnTo>
                    <a:lnTo>
                      <a:pt x="551" y="42"/>
                    </a:lnTo>
                    <a:lnTo>
                      <a:pt x="555" y="38"/>
                    </a:lnTo>
                    <a:lnTo>
                      <a:pt x="562" y="38"/>
                    </a:lnTo>
                    <a:lnTo>
                      <a:pt x="566" y="34"/>
                    </a:lnTo>
                    <a:lnTo>
                      <a:pt x="570" y="34"/>
                    </a:lnTo>
                    <a:lnTo>
                      <a:pt x="574" y="34"/>
                    </a:lnTo>
                    <a:lnTo>
                      <a:pt x="581" y="34"/>
                    </a:lnTo>
                    <a:lnTo>
                      <a:pt x="585" y="34"/>
                    </a:lnTo>
                    <a:lnTo>
                      <a:pt x="589" y="34"/>
                    </a:lnTo>
                    <a:lnTo>
                      <a:pt x="593" y="34"/>
                    </a:lnTo>
                    <a:lnTo>
                      <a:pt x="597" y="34"/>
                    </a:lnTo>
                    <a:lnTo>
                      <a:pt x="600" y="34"/>
                    </a:lnTo>
                    <a:lnTo>
                      <a:pt x="604" y="34"/>
                    </a:lnTo>
                    <a:lnTo>
                      <a:pt x="608" y="34"/>
                    </a:lnTo>
                    <a:lnTo>
                      <a:pt x="612" y="30"/>
                    </a:lnTo>
                    <a:lnTo>
                      <a:pt x="616" y="30"/>
                    </a:lnTo>
                    <a:lnTo>
                      <a:pt x="619" y="30"/>
                    </a:lnTo>
                    <a:lnTo>
                      <a:pt x="623" y="30"/>
                    </a:lnTo>
                    <a:lnTo>
                      <a:pt x="627" y="30"/>
                    </a:lnTo>
                    <a:lnTo>
                      <a:pt x="631" y="30"/>
                    </a:lnTo>
                    <a:lnTo>
                      <a:pt x="631" y="27"/>
                    </a:lnTo>
                    <a:lnTo>
                      <a:pt x="635" y="27"/>
                    </a:lnTo>
                    <a:lnTo>
                      <a:pt x="638" y="27"/>
                    </a:lnTo>
                    <a:lnTo>
                      <a:pt x="642" y="23"/>
                    </a:lnTo>
                    <a:lnTo>
                      <a:pt x="646" y="19"/>
                    </a:lnTo>
                    <a:lnTo>
                      <a:pt x="650" y="15"/>
                    </a:lnTo>
                    <a:lnTo>
                      <a:pt x="654" y="11"/>
                    </a:lnTo>
                    <a:lnTo>
                      <a:pt x="657" y="11"/>
                    </a:lnTo>
                    <a:lnTo>
                      <a:pt x="661" y="11"/>
                    </a:lnTo>
                    <a:lnTo>
                      <a:pt x="665" y="11"/>
                    </a:lnTo>
                    <a:lnTo>
                      <a:pt x="669" y="11"/>
                    </a:lnTo>
                    <a:lnTo>
                      <a:pt x="673" y="15"/>
                    </a:lnTo>
                    <a:lnTo>
                      <a:pt x="680" y="15"/>
                    </a:lnTo>
                    <a:lnTo>
                      <a:pt x="684" y="15"/>
                    </a:lnTo>
                    <a:lnTo>
                      <a:pt x="692" y="19"/>
                    </a:lnTo>
                    <a:lnTo>
                      <a:pt x="695" y="19"/>
                    </a:lnTo>
                    <a:lnTo>
                      <a:pt x="703" y="19"/>
                    </a:lnTo>
                    <a:lnTo>
                      <a:pt x="711" y="19"/>
                    </a:lnTo>
                    <a:lnTo>
                      <a:pt x="714" y="23"/>
                    </a:lnTo>
                    <a:lnTo>
                      <a:pt x="722" y="19"/>
                    </a:lnTo>
                    <a:lnTo>
                      <a:pt x="726" y="19"/>
                    </a:lnTo>
                    <a:lnTo>
                      <a:pt x="733" y="19"/>
                    </a:lnTo>
                    <a:lnTo>
                      <a:pt x="737" y="19"/>
                    </a:lnTo>
                    <a:lnTo>
                      <a:pt x="741" y="15"/>
                    </a:lnTo>
                    <a:lnTo>
                      <a:pt x="745" y="15"/>
                    </a:lnTo>
                    <a:lnTo>
                      <a:pt x="752" y="11"/>
                    </a:lnTo>
                    <a:lnTo>
                      <a:pt x="756" y="11"/>
                    </a:lnTo>
                    <a:lnTo>
                      <a:pt x="760" y="8"/>
                    </a:lnTo>
                    <a:lnTo>
                      <a:pt x="764" y="4"/>
                    </a:lnTo>
                    <a:lnTo>
                      <a:pt x="768" y="4"/>
                    </a:lnTo>
                    <a:close/>
                  </a:path>
                </a:pathLst>
              </a:custGeom>
              <a:solidFill>
                <a:srgbClr val="434343"/>
              </a:solidFill>
              <a:ln w="9525">
                <a:noFill/>
                <a:round/>
                <a:headEnd/>
                <a:tailEnd/>
              </a:ln>
            </p:spPr>
            <p:txBody>
              <a:bodyPr/>
              <a:lstStyle/>
              <a:p>
                <a:endParaRPr lang="fr-FR"/>
              </a:p>
            </p:txBody>
          </p:sp>
          <p:sp>
            <p:nvSpPr>
              <p:cNvPr id="66" name="Freeform 45"/>
              <p:cNvSpPr>
                <a:spLocks/>
              </p:cNvSpPr>
              <p:nvPr/>
            </p:nvSpPr>
            <p:spPr bwMode="auto">
              <a:xfrm>
                <a:off x="186" y="2485"/>
                <a:ext cx="1789" cy="1312"/>
              </a:xfrm>
              <a:custGeom>
                <a:avLst/>
                <a:gdLst>
                  <a:gd name="T0" fmla="*/ 1973771 w 984"/>
                  <a:gd name="T1" fmla="*/ 45557 h 722"/>
                  <a:gd name="T2" fmla="*/ 2037341 w 984"/>
                  <a:gd name="T3" fmla="*/ 150435 h 722"/>
                  <a:gd name="T4" fmla="*/ 2081829 w 984"/>
                  <a:gd name="T5" fmla="*/ 213881 h 722"/>
                  <a:gd name="T6" fmla="*/ 2171470 w 984"/>
                  <a:gd name="T7" fmla="*/ 250403 h 722"/>
                  <a:gd name="T8" fmla="*/ 2252620 w 984"/>
                  <a:gd name="T9" fmla="*/ 303068 h 722"/>
                  <a:gd name="T10" fmla="*/ 2269370 w 984"/>
                  <a:gd name="T11" fmla="*/ 392982 h 722"/>
                  <a:gd name="T12" fmla="*/ 2307056 w 984"/>
                  <a:gd name="T13" fmla="*/ 466450 h 722"/>
                  <a:gd name="T14" fmla="*/ 2333594 w 984"/>
                  <a:gd name="T15" fmla="*/ 518529 h 722"/>
                  <a:gd name="T16" fmla="*/ 2324539 w 984"/>
                  <a:gd name="T17" fmla="*/ 591401 h 722"/>
                  <a:gd name="T18" fmla="*/ 2324539 w 984"/>
                  <a:gd name="T19" fmla="*/ 689798 h 722"/>
                  <a:gd name="T20" fmla="*/ 2278450 w 984"/>
                  <a:gd name="T21" fmla="*/ 726316 h 722"/>
                  <a:gd name="T22" fmla="*/ 2234174 w 984"/>
                  <a:gd name="T23" fmla="*/ 769857 h 722"/>
                  <a:gd name="T24" fmla="*/ 2197472 w 984"/>
                  <a:gd name="T25" fmla="*/ 840856 h 722"/>
                  <a:gd name="T26" fmla="*/ 2098525 w 984"/>
                  <a:gd name="T27" fmla="*/ 885398 h 722"/>
                  <a:gd name="T28" fmla="*/ 2053143 w 984"/>
                  <a:gd name="T29" fmla="*/ 930942 h 722"/>
                  <a:gd name="T30" fmla="*/ 1999319 w 984"/>
                  <a:gd name="T31" fmla="*/ 1003169 h 722"/>
                  <a:gd name="T32" fmla="*/ 1909962 w 984"/>
                  <a:gd name="T33" fmla="*/ 1064274 h 722"/>
                  <a:gd name="T34" fmla="*/ 1828518 w 984"/>
                  <a:gd name="T35" fmla="*/ 1083499 h 722"/>
                  <a:gd name="T36" fmla="*/ 1712695 w 984"/>
                  <a:gd name="T37" fmla="*/ 1083499 h 722"/>
                  <a:gd name="T38" fmla="*/ 1648633 w 984"/>
                  <a:gd name="T39" fmla="*/ 1145358 h 722"/>
                  <a:gd name="T40" fmla="*/ 1594155 w 984"/>
                  <a:gd name="T41" fmla="*/ 1182308 h 722"/>
                  <a:gd name="T42" fmla="*/ 971509 w 984"/>
                  <a:gd name="T43" fmla="*/ 1406813 h 722"/>
                  <a:gd name="T44" fmla="*/ 431653 w 984"/>
                  <a:gd name="T45" fmla="*/ 1576797 h 722"/>
                  <a:gd name="T46" fmla="*/ 296254 w 984"/>
                  <a:gd name="T47" fmla="*/ 1620253 h 722"/>
                  <a:gd name="T48" fmla="*/ 151465 w 984"/>
                  <a:gd name="T49" fmla="*/ 1691684 h 722"/>
                  <a:gd name="T50" fmla="*/ 9536 w 984"/>
                  <a:gd name="T51" fmla="*/ 1691684 h 722"/>
                  <a:gd name="T52" fmla="*/ 9536 w 984"/>
                  <a:gd name="T53" fmla="*/ 1656111 h 722"/>
                  <a:gd name="T54" fmla="*/ 45823 w 984"/>
                  <a:gd name="T55" fmla="*/ 1611786 h 722"/>
                  <a:gd name="T56" fmla="*/ 61237 w 984"/>
                  <a:gd name="T57" fmla="*/ 1556713 h 722"/>
                  <a:gd name="T58" fmla="*/ 45823 w 984"/>
                  <a:gd name="T59" fmla="*/ 1476947 h 722"/>
                  <a:gd name="T60" fmla="*/ 54434 w 984"/>
                  <a:gd name="T61" fmla="*/ 1387033 h 722"/>
                  <a:gd name="T62" fmla="*/ 89626 w 984"/>
                  <a:gd name="T63" fmla="*/ 1323586 h 722"/>
                  <a:gd name="T64" fmla="*/ 125461 w 984"/>
                  <a:gd name="T65" fmla="*/ 1272202 h 722"/>
                  <a:gd name="T66" fmla="*/ 151465 w 984"/>
                  <a:gd name="T67" fmla="*/ 1199332 h 722"/>
                  <a:gd name="T68" fmla="*/ 144789 w 984"/>
                  <a:gd name="T69" fmla="*/ 1110290 h 722"/>
                  <a:gd name="T70" fmla="*/ 179929 w 984"/>
                  <a:gd name="T71" fmla="*/ 1055451 h 722"/>
                  <a:gd name="T72" fmla="*/ 261339 w 984"/>
                  <a:gd name="T73" fmla="*/ 1003169 h 722"/>
                  <a:gd name="T74" fmla="*/ 315644 w 984"/>
                  <a:gd name="T75" fmla="*/ 913984 h 722"/>
                  <a:gd name="T76" fmla="*/ 332990 w 984"/>
                  <a:gd name="T77" fmla="*/ 869614 h 722"/>
                  <a:gd name="T78" fmla="*/ 341423 w 984"/>
                  <a:gd name="T79" fmla="*/ 735043 h 722"/>
                  <a:gd name="T80" fmla="*/ 414704 w 984"/>
                  <a:gd name="T81" fmla="*/ 671299 h 722"/>
                  <a:gd name="T82" fmla="*/ 513096 w 984"/>
                  <a:gd name="T83" fmla="*/ 563108 h 722"/>
                  <a:gd name="T84" fmla="*/ 602504 w 984"/>
                  <a:gd name="T85" fmla="*/ 528036 h 722"/>
                  <a:gd name="T86" fmla="*/ 692121 w 984"/>
                  <a:gd name="T87" fmla="*/ 510819 h 722"/>
                  <a:gd name="T88" fmla="*/ 791940 w 984"/>
                  <a:gd name="T89" fmla="*/ 457414 h 722"/>
                  <a:gd name="T90" fmla="*/ 872503 w 984"/>
                  <a:gd name="T91" fmla="*/ 403162 h 722"/>
                  <a:gd name="T92" fmla="*/ 982083 w 984"/>
                  <a:gd name="T93" fmla="*/ 377264 h 722"/>
                  <a:gd name="T94" fmla="*/ 1063046 w 984"/>
                  <a:gd name="T95" fmla="*/ 377264 h 722"/>
                  <a:gd name="T96" fmla="*/ 1162010 w 984"/>
                  <a:gd name="T97" fmla="*/ 277603 h 722"/>
                  <a:gd name="T98" fmla="*/ 1216435 w 984"/>
                  <a:gd name="T99" fmla="*/ 144071 h 722"/>
                  <a:gd name="T100" fmla="*/ 1307196 w 984"/>
                  <a:gd name="T101" fmla="*/ 89042 h 722"/>
                  <a:gd name="T102" fmla="*/ 1377516 w 984"/>
                  <a:gd name="T103" fmla="*/ 80624 h 722"/>
                  <a:gd name="T104" fmla="*/ 1423350 w 984"/>
                  <a:gd name="T105" fmla="*/ 80624 h 722"/>
                  <a:gd name="T106" fmla="*/ 1477774 w 984"/>
                  <a:gd name="T107" fmla="*/ 71431 h 722"/>
                  <a:gd name="T108" fmla="*/ 1503920 w 984"/>
                  <a:gd name="T109" fmla="*/ 60528 h 722"/>
                  <a:gd name="T110" fmla="*/ 1557557 w 984"/>
                  <a:gd name="T111" fmla="*/ 25459 h 722"/>
                  <a:gd name="T112" fmla="*/ 1638839 w 984"/>
                  <a:gd name="T113" fmla="*/ 45557 h 722"/>
                  <a:gd name="T114" fmla="*/ 1738952 w 984"/>
                  <a:gd name="T115" fmla="*/ 34937 h 722"/>
                  <a:gd name="T116" fmla="*/ 1802977 w 984"/>
                  <a:gd name="T117" fmla="*/ 9473 h 7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4"/>
                  <a:gd name="T178" fmla="*/ 0 h 722"/>
                  <a:gd name="T179" fmla="*/ 984 w 984"/>
                  <a:gd name="T180" fmla="*/ 722 h 7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4" h="722">
                    <a:moveTo>
                      <a:pt x="764" y="0"/>
                    </a:moveTo>
                    <a:lnTo>
                      <a:pt x="779" y="0"/>
                    </a:lnTo>
                    <a:lnTo>
                      <a:pt x="794" y="0"/>
                    </a:lnTo>
                    <a:lnTo>
                      <a:pt x="805" y="4"/>
                    </a:lnTo>
                    <a:lnTo>
                      <a:pt x="817" y="7"/>
                    </a:lnTo>
                    <a:lnTo>
                      <a:pt x="824" y="11"/>
                    </a:lnTo>
                    <a:lnTo>
                      <a:pt x="832" y="19"/>
                    </a:lnTo>
                    <a:lnTo>
                      <a:pt x="840" y="23"/>
                    </a:lnTo>
                    <a:lnTo>
                      <a:pt x="847" y="30"/>
                    </a:lnTo>
                    <a:lnTo>
                      <a:pt x="851" y="38"/>
                    </a:lnTo>
                    <a:lnTo>
                      <a:pt x="855" y="45"/>
                    </a:lnTo>
                    <a:lnTo>
                      <a:pt x="855" y="53"/>
                    </a:lnTo>
                    <a:lnTo>
                      <a:pt x="859" y="61"/>
                    </a:lnTo>
                    <a:lnTo>
                      <a:pt x="859" y="64"/>
                    </a:lnTo>
                    <a:lnTo>
                      <a:pt x="859" y="68"/>
                    </a:lnTo>
                    <a:lnTo>
                      <a:pt x="859" y="72"/>
                    </a:lnTo>
                    <a:lnTo>
                      <a:pt x="862" y="80"/>
                    </a:lnTo>
                    <a:lnTo>
                      <a:pt x="866" y="83"/>
                    </a:lnTo>
                    <a:lnTo>
                      <a:pt x="874" y="91"/>
                    </a:lnTo>
                    <a:lnTo>
                      <a:pt x="878" y="91"/>
                    </a:lnTo>
                    <a:lnTo>
                      <a:pt x="881" y="95"/>
                    </a:lnTo>
                    <a:lnTo>
                      <a:pt x="889" y="99"/>
                    </a:lnTo>
                    <a:lnTo>
                      <a:pt x="893" y="99"/>
                    </a:lnTo>
                    <a:lnTo>
                      <a:pt x="900" y="103"/>
                    </a:lnTo>
                    <a:lnTo>
                      <a:pt x="904" y="103"/>
                    </a:lnTo>
                    <a:lnTo>
                      <a:pt x="912" y="103"/>
                    </a:lnTo>
                    <a:lnTo>
                      <a:pt x="916" y="106"/>
                    </a:lnTo>
                    <a:lnTo>
                      <a:pt x="923" y="106"/>
                    </a:lnTo>
                    <a:lnTo>
                      <a:pt x="927" y="110"/>
                    </a:lnTo>
                    <a:lnTo>
                      <a:pt x="935" y="110"/>
                    </a:lnTo>
                    <a:lnTo>
                      <a:pt x="938" y="114"/>
                    </a:lnTo>
                    <a:lnTo>
                      <a:pt x="946" y="118"/>
                    </a:lnTo>
                    <a:lnTo>
                      <a:pt x="950" y="125"/>
                    </a:lnTo>
                    <a:lnTo>
                      <a:pt x="950" y="129"/>
                    </a:lnTo>
                    <a:lnTo>
                      <a:pt x="954" y="133"/>
                    </a:lnTo>
                    <a:lnTo>
                      <a:pt x="954" y="141"/>
                    </a:lnTo>
                    <a:lnTo>
                      <a:pt x="957" y="144"/>
                    </a:lnTo>
                    <a:lnTo>
                      <a:pt x="957" y="148"/>
                    </a:lnTo>
                    <a:lnTo>
                      <a:pt x="957" y="156"/>
                    </a:lnTo>
                    <a:lnTo>
                      <a:pt x="957" y="160"/>
                    </a:lnTo>
                    <a:lnTo>
                      <a:pt x="957" y="167"/>
                    </a:lnTo>
                    <a:lnTo>
                      <a:pt x="957" y="171"/>
                    </a:lnTo>
                    <a:lnTo>
                      <a:pt x="957" y="175"/>
                    </a:lnTo>
                    <a:lnTo>
                      <a:pt x="961" y="182"/>
                    </a:lnTo>
                    <a:lnTo>
                      <a:pt x="961" y="186"/>
                    </a:lnTo>
                    <a:lnTo>
                      <a:pt x="965" y="190"/>
                    </a:lnTo>
                    <a:lnTo>
                      <a:pt x="969" y="194"/>
                    </a:lnTo>
                    <a:lnTo>
                      <a:pt x="973" y="198"/>
                    </a:lnTo>
                    <a:lnTo>
                      <a:pt x="976" y="201"/>
                    </a:lnTo>
                    <a:lnTo>
                      <a:pt x="980" y="205"/>
                    </a:lnTo>
                    <a:lnTo>
                      <a:pt x="980" y="209"/>
                    </a:lnTo>
                    <a:lnTo>
                      <a:pt x="984" y="213"/>
                    </a:lnTo>
                    <a:lnTo>
                      <a:pt x="984" y="217"/>
                    </a:lnTo>
                    <a:lnTo>
                      <a:pt x="984" y="220"/>
                    </a:lnTo>
                    <a:lnTo>
                      <a:pt x="984" y="224"/>
                    </a:lnTo>
                    <a:lnTo>
                      <a:pt x="980" y="228"/>
                    </a:lnTo>
                    <a:lnTo>
                      <a:pt x="980" y="232"/>
                    </a:lnTo>
                    <a:lnTo>
                      <a:pt x="980" y="236"/>
                    </a:lnTo>
                    <a:lnTo>
                      <a:pt x="980" y="239"/>
                    </a:lnTo>
                    <a:lnTo>
                      <a:pt x="980" y="247"/>
                    </a:lnTo>
                    <a:lnTo>
                      <a:pt x="980" y="251"/>
                    </a:lnTo>
                    <a:lnTo>
                      <a:pt x="980" y="258"/>
                    </a:lnTo>
                    <a:lnTo>
                      <a:pt x="980" y="266"/>
                    </a:lnTo>
                    <a:lnTo>
                      <a:pt x="980" y="274"/>
                    </a:lnTo>
                    <a:lnTo>
                      <a:pt x="980" y="277"/>
                    </a:lnTo>
                    <a:lnTo>
                      <a:pt x="980" y="285"/>
                    </a:lnTo>
                    <a:lnTo>
                      <a:pt x="980" y="289"/>
                    </a:lnTo>
                    <a:lnTo>
                      <a:pt x="980" y="293"/>
                    </a:lnTo>
                    <a:lnTo>
                      <a:pt x="976" y="296"/>
                    </a:lnTo>
                    <a:lnTo>
                      <a:pt x="973" y="300"/>
                    </a:lnTo>
                    <a:lnTo>
                      <a:pt x="969" y="300"/>
                    </a:lnTo>
                    <a:lnTo>
                      <a:pt x="969" y="304"/>
                    </a:lnTo>
                    <a:lnTo>
                      <a:pt x="965" y="304"/>
                    </a:lnTo>
                    <a:lnTo>
                      <a:pt x="961" y="308"/>
                    </a:lnTo>
                    <a:lnTo>
                      <a:pt x="957" y="308"/>
                    </a:lnTo>
                    <a:lnTo>
                      <a:pt x="954" y="312"/>
                    </a:lnTo>
                    <a:lnTo>
                      <a:pt x="950" y="315"/>
                    </a:lnTo>
                    <a:lnTo>
                      <a:pt x="946" y="319"/>
                    </a:lnTo>
                    <a:lnTo>
                      <a:pt x="946" y="323"/>
                    </a:lnTo>
                    <a:lnTo>
                      <a:pt x="942" y="327"/>
                    </a:lnTo>
                    <a:lnTo>
                      <a:pt x="942" y="331"/>
                    </a:lnTo>
                    <a:lnTo>
                      <a:pt x="938" y="334"/>
                    </a:lnTo>
                    <a:lnTo>
                      <a:pt x="935" y="338"/>
                    </a:lnTo>
                    <a:lnTo>
                      <a:pt x="935" y="346"/>
                    </a:lnTo>
                    <a:lnTo>
                      <a:pt x="931" y="350"/>
                    </a:lnTo>
                    <a:lnTo>
                      <a:pt x="927" y="353"/>
                    </a:lnTo>
                    <a:lnTo>
                      <a:pt x="927" y="357"/>
                    </a:lnTo>
                    <a:lnTo>
                      <a:pt x="923" y="361"/>
                    </a:lnTo>
                    <a:lnTo>
                      <a:pt x="916" y="365"/>
                    </a:lnTo>
                    <a:lnTo>
                      <a:pt x="912" y="365"/>
                    </a:lnTo>
                    <a:lnTo>
                      <a:pt x="908" y="369"/>
                    </a:lnTo>
                    <a:lnTo>
                      <a:pt x="900" y="372"/>
                    </a:lnTo>
                    <a:lnTo>
                      <a:pt x="893" y="372"/>
                    </a:lnTo>
                    <a:lnTo>
                      <a:pt x="885" y="376"/>
                    </a:lnTo>
                    <a:lnTo>
                      <a:pt x="881" y="376"/>
                    </a:lnTo>
                    <a:lnTo>
                      <a:pt x="878" y="380"/>
                    </a:lnTo>
                    <a:lnTo>
                      <a:pt x="874" y="380"/>
                    </a:lnTo>
                    <a:lnTo>
                      <a:pt x="870" y="384"/>
                    </a:lnTo>
                    <a:lnTo>
                      <a:pt x="870" y="388"/>
                    </a:lnTo>
                    <a:lnTo>
                      <a:pt x="866" y="391"/>
                    </a:lnTo>
                    <a:lnTo>
                      <a:pt x="866" y="395"/>
                    </a:lnTo>
                    <a:lnTo>
                      <a:pt x="862" y="399"/>
                    </a:lnTo>
                    <a:lnTo>
                      <a:pt x="862" y="403"/>
                    </a:lnTo>
                    <a:lnTo>
                      <a:pt x="859" y="407"/>
                    </a:lnTo>
                    <a:lnTo>
                      <a:pt x="855" y="410"/>
                    </a:lnTo>
                    <a:lnTo>
                      <a:pt x="855" y="418"/>
                    </a:lnTo>
                    <a:lnTo>
                      <a:pt x="847" y="422"/>
                    </a:lnTo>
                    <a:lnTo>
                      <a:pt x="843" y="426"/>
                    </a:lnTo>
                    <a:lnTo>
                      <a:pt x="836" y="433"/>
                    </a:lnTo>
                    <a:lnTo>
                      <a:pt x="832" y="437"/>
                    </a:lnTo>
                    <a:lnTo>
                      <a:pt x="824" y="441"/>
                    </a:lnTo>
                    <a:lnTo>
                      <a:pt x="821" y="445"/>
                    </a:lnTo>
                    <a:lnTo>
                      <a:pt x="813" y="448"/>
                    </a:lnTo>
                    <a:lnTo>
                      <a:pt x="809" y="452"/>
                    </a:lnTo>
                    <a:lnTo>
                      <a:pt x="805" y="452"/>
                    </a:lnTo>
                    <a:lnTo>
                      <a:pt x="802" y="456"/>
                    </a:lnTo>
                    <a:lnTo>
                      <a:pt x="798" y="456"/>
                    </a:lnTo>
                    <a:lnTo>
                      <a:pt x="794" y="456"/>
                    </a:lnTo>
                    <a:lnTo>
                      <a:pt x="786" y="456"/>
                    </a:lnTo>
                    <a:lnTo>
                      <a:pt x="783" y="460"/>
                    </a:lnTo>
                    <a:lnTo>
                      <a:pt x="779" y="460"/>
                    </a:lnTo>
                    <a:lnTo>
                      <a:pt x="771" y="460"/>
                    </a:lnTo>
                    <a:lnTo>
                      <a:pt x="764" y="456"/>
                    </a:lnTo>
                    <a:lnTo>
                      <a:pt x="760" y="456"/>
                    </a:lnTo>
                    <a:lnTo>
                      <a:pt x="748" y="456"/>
                    </a:lnTo>
                    <a:lnTo>
                      <a:pt x="741" y="456"/>
                    </a:lnTo>
                    <a:lnTo>
                      <a:pt x="733" y="456"/>
                    </a:lnTo>
                    <a:lnTo>
                      <a:pt x="726" y="460"/>
                    </a:lnTo>
                    <a:lnTo>
                      <a:pt x="722" y="460"/>
                    </a:lnTo>
                    <a:lnTo>
                      <a:pt x="714" y="464"/>
                    </a:lnTo>
                    <a:lnTo>
                      <a:pt x="710" y="467"/>
                    </a:lnTo>
                    <a:lnTo>
                      <a:pt x="707" y="471"/>
                    </a:lnTo>
                    <a:lnTo>
                      <a:pt x="703" y="475"/>
                    </a:lnTo>
                    <a:lnTo>
                      <a:pt x="699" y="479"/>
                    </a:lnTo>
                    <a:lnTo>
                      <a:pt x="699" y="483"/>
                    </a:lnTo>
                    <a:lnTo>
                      <a:pt x="695" y="486"/>
                    </a:lnTo>
                    <a:lnTo>
                      <a:pt x="695" y="490"/>
                    </a:lnTo>
                    <a:lnTo>
                      <a:pt x="691" y="490"/>
                    </a:lnTo>
                    <a:lnTo>
                      <a:pt x="691" y="494"/>
                    </a:lnTo>
                    <a:lnTo>
                      <a:pt x="688" y="498"/>
                    </a:lnTo>
                    <a:lnTo>
                      <a:pt x="672" y="502"/>
                    </a:lnTo>
                    <a:lnTo>
                      <a:pt x="650" y="513"/>
                    </a:lnTo>
                    <a:lnTo>
                      <a:pt x="619" y="521"/>
                    </a:lnTo>
                    <a:lnTo>
                      <a:pt x="581" y="536"/>
                    </a:lnTo>
                    <a:lnTo>
                      <a:pt x="543" y="551"/>
                    </a:lnTo>
                    <a:lnTo>
                      <a:pt x="498" y="566"/>
                    </a:lnTo>
                    <a:lnTo>
                      <a:pt x="456" y="581"/>
                    </a:lnTo>
                    <a:lnTo>
                      <a:pt x="410" y="597"/>
                    </a:lnTo>
                    <a:lnTo>
                      <a:pt x="365" y="612"/>
                    </a:lnTo>
                    <a:lnTo>
                      <a:pt x="319" y="627"/>
                    </a:lnTo>
                    <a:lnTo>
                      <a:pt x="281" y="639"/>
                    </a:lnTo>
                    <a:lnTo>
                      <a:pt x="247" y="650"/>
                    </a:lnTo>
                    <a:lnTo>
                      <a:pt x="216" y="658"/>
                    </a:lnTo>
                    <a:lnTo>
                      <a:pt x="197" y="665"/>
                    </a:lnTo>
                    <a:lnTo>
                      <a:pt x="182" y="669"/>
                    </a:lnTo>
                    <a:lnTo>
                      <a:pt x="175" y="669"/>
                    </a:lnTo>
                    <a:lnTo>
                      <a:pt x="167" y="669"/>
                    </a:lnTo>
                    <a:lnTo>
                      <a:pt x="159" y="673"/>
                    </a:lnTo>
                    <a:lnTo>
                      <a:pt x="152" y="677"/>
                    </a:lnTo>
                    <a:lnTo>
                      <a:pt x="140" y="680"/>
                    </a:lnTo>
                    <a:lnTo>
                      <a:pt x="133" y="684"/>
                    </a:lnTo>
                    <a:lnTo>
                      <a:pt x="125" y="688"/>
                    </a:lnTo>
                    <a:lnTo>
                      <a:pt x="118" y="692"/>
                    </a:lnTo>
                    <a:lnTo>
                      <a:pt x="110" y="696"/>
                    </a:lnTo>
                    <a:lnTo>
                      <a:pt x="102" y="703"/>
                    </a:lnTo>
                    <a:lnTo>
                      <a:pt x="91" y="707"/>
                    </a:lnTo>
                    <a:lnTo>
                      <a:pt x="83" y="711"/>
                    </a:lnTo>
                    <a:lnTo>
                      <a:pt x="72" y="715"/>
                    </a:lnTo>
                    <a:lnTo>
                      <a:pt x="64" y="718"/>
                    </a:lnTo>
                    <a:lnTo>
                      <a:pt x="53" y="718"/>
                    </a:lnTo>
                    <a:lnTo>
                      <a:pt x="42" y="718"/>
                    </a:lnTo>
                    <a:lnTo>
                      <a:pt x="30" y="722"/>
                    </a:lnTo>
                    <a:lnTo>
                      <a:pt x="19" y="722"/>
                    </a:lnTo>
                    <a:lnTo>
                      <a:pt x="15" y="718"/>
                    </a:lnTo>
                    <a:lnTo>
                      <a:pt x="7" y="718"/>
                    </a:lnTo>
                    <a:lnTo>
                      <a:pt x="4" y="718"/>
                    </a:lnTo>
                    <a:lnTo>
                      <a:pt x="0" y="718"/>
                    </a:lnTo>
                    <a:lnTo>
                      <a:pt x="0" y="715"/>
                    </a:lnTo>
                    <a:lnTo>
                      <a:pt x="0" y="711"/>
                    </a:lnTo>
                    <a:lnTo>
                      <a:pt x="0" y="707"/>
                    </a:lnTo>
                    <a:lnTo>
                      <a:pt x="4" y="703"/>
                    </a:lnTo>
                    <a:lnTo>
                      <a:pt x="4" y="699"/>
                    </a:lnTo>
                    <a:lnTo>
                      <a:pt x="7" y="696"/>
                    </a:lnTo>
                    <a:lnTo>
                      <a:pt x="11" y="692"/>
                    </a:lnTo>
                    <a:lnTo>
                      <a:pt x="15" y="688"/>
                    </a:lnTo>
                    <a:lnTo>
                      <a:pt x="15" y="684"/>
                    </a:lnTo>
                    <a:lnTo>
                      <a:pt x="19" y="684"/>
                    </a:lnTo>
                    <a:lnTo>
                      <a:pt x="19" y="680"/>
                    </a:lnTo>
                    <a:lnTo>
                      <a:pt x="23" y="677"/>
                    </a:lnTo>
                    <a:lnTo>
                      <a:pt x="23" y="673"/>
                    </a:lnTo>
                    <a:lnTo>
                      <a:pt x="26" y="669"/>
                    </a:lnTo>
                    <a:lnTo>
                      <a:pt x="26" y="665"/>
                    </a:lnTo>
                    <a:lnTo>
                      <a:pt x="26" y="661"/>
                    </a:lnTo>
                    <a:lnTo>
                      <a:pt x="26" y="658"/>
                    </a:lnTo>
                    <a:lnTo>
                      <a:pt x="26" y="654"/>
                    </a:lnTo>
                    <a:lnTo>
                      <a:pt x="26" y="650"/>
                    </a:lnTo>
                    <a:lnTo>
                      <a:pt x="23" y="642"/>
                    </a:lnTo>
                    <a:lnTo>
                      <a:pt x="23" y="639"/>
                    </a:lnTo>
                    <a:lnTo>
                      <a:pt x="23" y="631"/>
                    </a:lnTo>
                    <a:lnTo>
                      <a:pt x="19" y="627"/>
                    </a:lnTo>
                    <a:lnTo>
                      <a:pt x="19" y="620"/>
                    </a:lnTo>
                    <a:lnTo>
                      <a:pt x="19" y="612"/>
                    </a:lnTo>
                    <a:lnTo>
                      <a:pt x="19" y="608"/>
                    </a:lnTo>
                    <a:lnTo>
                      <a:pt x="19" y="600"/>
                    </a:lnTo>
                    <a:lnTo>
                      <a:pt x="19" y="597"/>
                    </a:lnTo>
                    <a:lnTo>
                      <a:pt x="23" y="593"/>
                    </a:lnTo>
                    <a:lnTo>
                      <a:pt x="23" y="589"/>
                    </a:lnTo>
                    <a:lnTo>
                      <a:pt x="26" y="585"/>
                    </a:lnTo>
                    <a:lnTo>
                      <a:pt x="26" y="581"/>
                    </a:lnTo>
                    <a:lnTo>
                      <a:pt x="30" y="578"/>
                    </a:lnTo>
                    <a:lnTo>
                      <a:pt x="30" y="574"/>
                    </a:lnTo>
                    <a:lnTo>
                      <a:pt x="34" y="570"/>
                    </a:lnTo>
                    <a:lnTo>
                      <a:pt x="38" y="566"/>
                    </a:lnTo>
                    <a:lnTo>
                      <a:pt x="38" y="562"/>
                    </a:lnTo>
                    <a:lnTo>
                      <a:pt x="42" y="559"/>
                    </a:lnTo>
                    <a:lnTo>
                      <a:pt x="42" y="555"/>
                    </a:lnTo>
                    <a:lnTo>
                      <a:pt x="45" y="551"/>
                    </a:lnTo>
                    <a:lnTo>
                      <a:pt x="45" y="547"/>
                    </a:lnTo>
                    <a:lnTo>
                      <a:pt x="49" y="543"/>
                    </a:lnTo>
                    <a:lnTo>
                      <a:pt x="53" y="540"/>
                    </a:lnTo>
                    <a:lnTo>
                      <a:pt x="53" y="536"/>
                    </a:lnTo>
                    <a:lnTo>
                      <a:pt x="57" y="532"/>
                    </a:lnTo>
                    <a:lnTo>
                      <a:pt x="57" y="528"/>
                    </a:lnTo>
                    <a:lnTo>
                      <a:pt x="61" y="524"/>
                    </a:lnTo>
                    <a:lnTo>
                      <a:pt x="61" y="521"/>
                    </a:lnTo>
                    <a:lnTo>
                      <a:pt x="61" y="517"/>
                    </a:lnTo>
                    <a:lnTo>
                      <a:pt x="64" y="509"/>
                    </a:lnTo>
                    <a:lnTo>
                      <a:pt x="64" y="505"/>
                    </a:lnTo>
                    <a:lnTo>
                      <a:pt x="61" y="498"/>
                    </a:lnTo>
                    <a:lnTo>
                      <a:pt x="61" y="494"/>
                    </a:lnTo>
                    <a:lnTo>
                      <a:pt x="61" y="486"/>
                    </a:lnTo>
                    <a:lnTo>
                      <a:pt x="61" y="483"/>
                    </a:lnTo>
                    <a:lnTo>
                      <a:pt x="61" y="479"/>
                    </a:lnTo>
                    <a:lnTo>
                      <a:pt x="61" y="471"/>
                    </a:lnTo>
                    <a:lnTo>
                      <a:pt x="61" y="467"/>
                    </a:lnTo>
                    <a:lnTo>
                      <a:pt x="61" y="464"/>
                    </a:lnTo>
                    <a:lnTo>
                      <a:pt x="64" y="460"/>
                    </a:lnTo>
                    <a:lnTo>
                      <a:pt x="64" y="456"/>
                    </a:lnTo>
                    <a:lnTo>
                      <a:pt x="68" y="456"/>
                    </a:lnTo>
                    <a:lnTo>
                      <a:pt x="72" y="452"/>
                    </a:lnTo>
                    <a:lnTo>
                      <a:pt x="76" y="448"/>
                    </a:lnTo>
                    <a:lnTo>
                      <a:pt x="80" y="445"/>
                    </a:lnTo>
                    <a:lnTo>
                      <a:pt x="83" y="441"/>
                    </a:lnTo>
                    <a:lnTo>
                      <a:pt x="87" y="437"/>
                    </a:lnTo>
                    <a:lnTo>
                      <a:pt x="95" y="437"/>
                    </a:lnTo>
                    <a:lnTo>
                      <a:pt x="99" y="433"/>
                    </a:lnTo>
                    <a:lnTo>
                      <a:pt x="102" y="429"/>
                    </a:lnTo>
                    <a:lnTo>
                      <a:pt x="110" y="426"/>
                    </a:lnTo>
                    <a:lnTo>
                      <a:pt x="114" y="418"/>
                    </a:lnTo>
                    <a:lnTo>
                      <a:pt x="118" y="414"/>
                    </a:lnTo>
                    <a:lnTo>
                      <a:pt x="121" y="410"/>
                    </a:lnTo>
                    <a:lnTo>
                      <a:pt x="125" y="403"/>
                    </a:lnTo>
                    <a:lnTo>
                      <a:pt x="129" y="399"/>
                    </a:lnTo>
                    <a:lnTo>
                      <a:pt x="129" y="391"/>
                    </a:lnTo>
                    <a:lnTo>
                      <a:pt x="133" y="388"/>
                    </a:lnTo>
                    <a:lnTo>
                      <a:pt x="133" y="384"/>
                    </a:lnTo>
                    <a:lnTo>
                      <a:pt x="137" y="380"/>
                    </a:lnTo>
                    <a:lnTo>
                      <a:pt x="137" y="376"/>
                    </a:lnTo>
                    <a:lnTo>
                      <a:pt x="137" y="372"/>
                    </a:lnTo>
                    <a:lnTo>
                      <a:pt x="140" y="369"/>
                    </a:lnTo>
                    <a:lnTo>
                      <a:pt x="137" y="353"/>
                    </a:lnTo>
                    <a:lnTo>
                      <a:pt x="137" y="342"/>
                    </a:lnTo>
                    <a:lnTo>
                      <a:pt x="137" y="334"/>
                    </a:lnTo>
                    <a:lnTo>
                      <a:pt x="140" y="327"/>
                    </a:lnTo>
                    <a:lnTo>
                      <a:pt x="140" y="319"/>
                    </a:lnTo>
                    <a:lnTo>
                      <a:pt x="140" y="315"/>
                    </a:lnTo>
                    <a:lnTo>
                      <a:pt x="144" y="312"/>
                    </a:lnTo>
                    <a:lnTo>
                      <a:pt x="148" y="308"/>
                    </a:lnTo>
                    <a:lnTo>
                      <a:pt x="152" y="304"/>
                    </a:lnTo>
                    <a:lnTo>
                      <a:pt x="156" y="300"/>
                    </a:lnTo>
                    <a:lnTo>
                      <a:pt x="159" y="300"/>
                    </a:lnTo>
                    <a:lnTo>
                      <a:pt x="167" y="296"/>
                    </a:lnTo>
                    <a:lnTo>
                      <a:pt x="171" y="293"/>
                    </a:lnTo>
                    <a:lnTo>
                      <a:pt x="175" y="285"/>
                    </a:lnTo>
                    <a:lnTo>
                      <a:pt x="182" y="281"/>
                    </a:lnTo>
                    <a:lnTo>
                      <a:pt x="190" y="274"/>
                    </a:lnTo>
                    <a:lnTo>
                      <a:pt x="194" y="262"/>
                    </a:lnTo>
                    <a:lnTo>
                      <a:pt x="201" y="258"/>
                    </a:lnTo>
                    <a:lnTo>
                      <a:pt x="205" y="251"/>
                    </a:lnTo>
                    <a:lnTo>
                      <a:pt x="213" y="247"/>
                    </a:lnTo>
                    <a:lnTo>
                      <a:pt x="216" y="239"/>
                    </a:lnTo>
                    <a:lnTo>
                      <a:pt x="224" y="236"/>
                    </a:lnTo>
                    <a:lnTo>
                      <a:pt x="228" y="236"/>
                    </a:lnTo>
                    <a:lnTo>
                      <a:pt x="232" y="232"/>
                    </a:lnTo>
                    <a:lnTo>
                      <a:pt x="239" y="228"/>
                    </a:lnTo>
                    <a:lnTo>
                      <a:pt x="243" y="228"/>
                    </a:lnTo>
                    <a:lnTo>
                      <a:pt x="247" y="224"/>
                    </a:lnTo>
                    <a:lnTo>
                      <a:pt x="254" y="224"/>
                    </a:lnTo>
                    <a:lnTo>
                      <a:pt x="258" y="224"/>
                    </a:lnTo>
                    <a:lnTo>
                      <a:pt x="266" y="224"/>
                    </a:lnTo>
                    <a:lnTo>
                      <a:pt x="270" y="220"/>
                    </a:lnTo>
                    <a:lnTo>
                      <a:pt x="277" y="220"/>
                    </a:lnTo>
                    <a:lnTo>
                      <a:pt x="281" y="220"/>
                    </a:lnTo>
                    <a:lnTo>
                      <a:pt x="289" y="217"/>
                    </a:lnTo>
                    <a:lnTo>
                      <a:pt x="292" y="217"/>
                    </a:lnTo>
                    <a:lnTo>
                      <a:pt x="300" y="213"/>
                    </a:lnTo>
                    <a:lnTo>
                      <a:pt x="304" y="209"/>
                    </a:lnTo>
                    <a:lnTo>
                      <a:pt x="311" y="209"/>
                    </a:lnTo>
                    <a:lnTo>
                      <a:pt x="315" y="205"/>
                    </a:lnTo>
                    <a:lnTo>
                      <a:pt x="323" y="201"/>
                    </a:lnTo>
                    <a:lnTo>
                      <a:pt x="327" y="198"/>
                    </a:lnTo>
                    <a:lnTo>
                      <a:pt x="334" y="194"/>
                    </a:lnTo>
                    <a:lnTo>
                      <a:pt x="338" y="190"/>
                    </a:lnTo>
                    <a:lnTo>
                      <a:pt x="342" y="186"/>
                    </a:lnTo>
                    <a:lnTo>
                      <a:pt x="349" y="186"/>
                    </a:lnTo>
                    <a:lnTo>
                      <a:pt x="353" y="182"/>
                    </a:lnTo>
                    <a:lnTo>
                      <a:pt x="357" y="179"/>
                    </a:lnTo>
                    <a:lnTo>
                      <a:pt x="361" y="175"/>
                    </a:lnTo>
                    <a:lnTo>
                      <a:pt x="368" y="171"/>
                    </a:lnTo>
                    <a:lnTo>
                      <a:pt x="372" y="171"/>
                    </a:lnTo>
                    <a:lnTo>
                      <a:pt x="380" y="167"/>
                    </a:lnTo>
                    <a:lnTo>
                      <a:pt x="387" y="167"/>
                    </a:lnTo>
                    <a:lnTo>
                      <a:pt x="395" y="163"/>
                    </a:lnTo>
                    <a:lnTo>
                      <a:pt x="399" y="163"/>
                    </a:lnTo>
                    <a:lnTo>
                      <a:pt x="406" y="160"/>
                    </a:lnTo>
                    <a:lnTo>
                      <a:pt x="414" y="160"/>
                    </a:lnTo>
                    <a:lnTo>
                      <a:pt x="422" y="160"/>
                    </a:lnTo>
                    <a:lnTo>
                      <a:pt x="429" y="160"/>
                    </a:lnTo>
                    <a:lnTo>
                      <a:pt x="433" y="160"/>
                    </a:lnTo>
                    <a:lnTo>
                      <a:pt x="441" y="160"/>
                    </a:lnTo>
                    <a:lnTo>
                      <a:pt x="444" y="160"/>
                    </a:lnTo>
                    <a:lnTo>
                      <a:pt x="448" y="160"/>
                    </a:lnTo>
                    <a:lnTo>
                      <a:pt x="460" y="152"/>
                    </a:lnTo>
                    <a:lnTo>
                      <a:pt x="467" y="148"/>
                    </a:lnTo>
                    <a:lnTo>
                      <a:pt x="475" y="141"/>
                    </a:lnTo>
                    <a:lnTo>
                      <a:pt x="479" y="137"/>
                    </a:lnTo>
                    <a:lnTo>
                      <a:pt x="486" y="129"/>
                    </a:lnTo>
                    <a:lnTo>
                      <a:pt x="490" y="118"/>
                    </a:lnTo>
                    <a:lnTo>
                      <a:pt x="494" y="110"/>
                    </a:lnTo>
                    <a:lnTo>
                      <a:pt x="494" y="103"/>
                    </a:lnTo>
                    <a:lnTo>
                      <a:pt x="498" y="95"/>
                    </a:lnTo>
                    <a:lnTo>
                      <a:pt x="501" y="83"/>
                    </a:lnTo>
                    <a:lnTo>
                      <a:pt x="505" y="76"/>
                    </a:lnTo>
                    <a:lnTo>
                      <a:pt x="509" y="68"/>
                    </a:lnTo>
                    <a:lnTo>
                      <a:pt x="513" y="61"/>
                    </a:lnTo>
                    <a:lnTo>
                      <a:pt x="517" y="57"/>
                    </a:lnTo>
                    <a:lnTo>
                      <a:pt x="520" y="49"/>
                    </a:lnTo>
                    <a:lnTo>
                      <a:pt x="528" y="45"/>
                    </a:lnTo>
                    <a:lnTo>
                      <a:pt x="536" y="42"/>
                    </a:lnTo>
                    <a:lnTo>
                      <a:pt x="539" y="42"/>
                    </a:lnTo>
                    <a:lnTo>
                      <a:pt x="547" y="38"/>
                    </a:lnTo>
                    <a:lnTo>
                      <a:pt x="551" y="38"/>
                    </a:lnTo>
                    <a:lnTo>
                      <a:pt x="558" y="38"/>
                    </a:lnTo>
                    <a:lnTo>
                      <a:pt x="562" y="34"/>
                    </a:lnTo>
                    <a:lnTo>
                      <a:pt x="566" y="34"/>
                    </a:lnTo>
                    <a:lnTo>
                      <a:pt x="570" y="34"/>
                    </a:lnTo>
                    <a:lnTo>
                      <a:pt x="577" y="34"/>
                    </a:lnTo>
                    <a:lnTo>
                      <a:pt x="581" y="34"/>
                    </a:lnTo>
                    <a:lnTo>
                      <a:pt x="585" y="30"/>
                    </a:lnTo>
                    <a:lnTo>
                      <a:pt x="589" y="30"/>
                    </a:lnTo>
                    <a:lnTo>
                      <a:pt x="593" y="30"/>
                    </a:lnTo>
                    <a:lnTo>
                      <a:pt x="593" y="34"/>
                    </a:lnTo>
                    <a:lnTo>
                      <a:pt x="596" y="34"/>
                    </a:lnTo>
                    <a:lnTo>
                      <a:pt x="600" y="34"/>
                    </a:lnTo>
                    <a:lnTo>
                      <a:pt x="600" y="30"/>
                    </a:lnTo>
                    <a:lnTo>
                      <a:pt x="604" y="30"/>
                    </a:lnTo>
                    <a:lnTo>
                      <a:pt x="608" y="30"/>
                    </a:lnTo>
                    <a:lnTo>
                      <a:pt x="612" y="30"/>
                    </a:lnTo>
                    <a:lnTo>
                      <a:pt x="615" y="30"/>
                    </a:lnTo>
                    <a:lnTo>
                      <a:pt x="619" y="30"/>
                    </a:lnTo>
                    <a:lnTo>
                      <a:pt x="623" y="30"/>
                    </a:lnTo>
                    <a:lnTo>
                      <a:pt x="627" y="26"/>
                    </a:lnTo>
                    <a:lnTo>
                      <a:pt x="631" y="26"/>
                    </a:lnTo>
                    <a:lnTo>
                      <a:pt x="634" y="26"/>
                    </a:lnTo>
                    <a:lnTo>
                      <a:pt x="638" y="23"/>
                    </a:lnTo>
                    <a:lnTo>
                      <a:pt x="642" y="19"/>
                    </a:lnTo>
                    <a:lnTo>
                      <a:pt x="646" y="15"/>
                    </a:lnTo>
                    <a:lnTo>
                      <a:pt x="650" y="11"/>
                    </a:lnTo>
                    <a:lnTo>
                      <a:pt x="653" y="11"/>
                    </a:lnTo>
                    <a:lnTo>
                      <a:pt x="657" y="11"/>
                    </a:lnTo>
                    <a:lnTo>
                      <a:pt x="661" y="11"/>
                    </a:lnTo>
                    <a:lnTo>
                      <a:pt x="665" y="11"/>
                    </a:lnTo>
                    <a:lnTo>
                      <a:pt x="672" y="15"/>
                    </a:lnTo>
                    <a:lnTo>
                      <a:pt x="676" y="15"/>
                    </a:lnTo>
                    <a:lnTo>
                      <a:pt x="680" y="15"/>
                    </a:lnTo>
                    <a:lnTo>
                      <a:pt x="688" y="19"/>
                    </a:lnTo>
                    <a:lnTo>
                      <a:pt x="691" y="19"/>
                    </a:lnTo>
                    <a:lnTo>
                      <a:pt x="699" y="19"/>
                    </a:lnTo>
                    <a:lnTo>
                      <a:pt x="707" y="19"/>
                    </a:lnTo>
                    <a:lnTo>
                      <a:pt x="710" y="19"/>
                    </a:lnTo>
                    <a:lnTo>
                      <a:pt x="718" y="19"/>
                    </a:lnTo>
                    <a:lnTo>
                      <a:pt x="726" y="19"/>
                    </a:lnTo>
                    <a:lnTo>
                      <a:pt x="729" y="19"/>
                    </a:lnTo>
                    <a:lnTo>
                      <a:pt x="733" y="15"/>
                    </a:lnTo>
                    <a:lnTo>
                      <a:pt x="737" y="15"/>
                    </a:lnTo>
                    <a:lnTo>
                      <a:pt x="745" y="15"/>
                    </a:lnTo>
                    <a:lnTo>
                      <a:pt x="748" y="11"/>
                    </a:lnTo>
                    <a:lnTo>
                      <a:pt x="752" y="11"/>
                    </a:lnTo>
                    <a:lnTo>
                      <a:pt x="752" y="7"/>
                    </a:lnTo>
                    <a:lnTo>
                      <a:pt x="756" y="7"/>
                    </a:lnTo>
                    <a:lnTo>
                      <a:pt x="760" y="4"/>
                    </a:lnTo>
                    <a:lnTo>
                      <a:pt x="764" y="0"/>
                    </a:lnTo>
                    <a:close/>
                  </a:path>
                </a:pathLst>
              </a:custGeom>
              <a:solidFill>
                <a:srgbClr val="393939"/>
              </a:solidFill>
              <a:ln w="9525">
                <a:noFill/>
                <a:round/>
                <a:headEnd/>
                <a:tailEnd/>
              </a:ln>
            </p:spPr>
            <p:txBody>
              <a:bodyPr/>
              <a:lstStyle/>
              <a:p>
                <a:endParaRPr lang="fr-FR"/>
              </a:p>
            </p:txBody>
          </p:sp>
          <p:sp>
            <p:nvSpPr>
              <p:cNvPr id="67" name="Freeform 46"/>
              <p:cNvSpPr>
                <a:spLocks/>
              </p:cNvSpPr>
              <p:nvPr/>
            </p:nvSpPr>
            <p:spPr bwMode="auto">
              <a:xfrm>
                <a:off x="186" y="2492"/>
                <a:ext cx="1782" cy="1298"/>
              </a:xfrm>
              <a:custGeom>
                <a:avLst/>
                <a:gdLst>
                  <a:gd name="T0" fmla="*/ 1976671 w 980"/>
                  <a:gd name="T1" fmla="*/ 35170 h 714"/>
                  <a:gd name="T2" fmla="*/ 2032155 w 980"/>
                  <a:gd name="T3" fmla="*/ 151375 h 714"/>
                  <a:gd name="T4" fmla="*/ 2075972 w 980"/>
                  <a:gd name="T5" fmla="*/ 215001 h 714"/>
                  <a:gd name="T6" fmla="*/ 2166387 w 980"/>
                  <a:gd name="T7" fmla="*/ 240950 h 714"/>
                  <a:gd name="T8" fmla="*/ 2247892 w 980"/>
                  <a:gd name="T9" fmla="*/ 295948 h 714"/>
                  <a:gd name="T10" fmla="*/ 2267273 w 980"/>
                  <a:gd name="T11" fmla="*/ 385568 h 714"/>
                  <a:gd name="T12" fmla="*/ 2302523 w 980"/>
                  <a:gd name="T13" fmla="*/ 460254 h 714"/>
                  <a:gd name="T14" fmla="*/ 2328538 w 980"/>
                  <a:gd name="T15" fmla="*/ 511777 h 714"/>
                  <a:gd name="T16" fmla="*/ 2319870 w 980"/>
                  <a:gd name="T17" fmla="*/ 584680 h 714"/>
                  <a:gd name="T18" fmla="*/ 2319870 w 980"/>
                  <a:gd name="T19" fmla="*/ 674853 h 714"/>
                  <a:gd name="T20" fmla="*/ 2273592 w 980"/>
                  <a:gd name="T21" fmla="*/ 710548 h 714"/>
                  <a:gd name="T22" fmla="*/ 2229210 w 980"/>
                  <a:gd name="T23" fmla="*/ 755349 h 714"/>
                  <a:gd name="T24" fmla="*/ 2192504 w 980"/>
                  <a:gd name="T25" fmla="*/ 826237 h 714"/>
                  <a:gd name="T26" fmla="*/ 2103008 w 980"/>
                  <a:gd name="T27" fmla="*/ 871587 h 714"/>
                  <a:gd name="T28" fmla="*/ 2047529 w 980"/>
                  <a:gd name="T29" fmla="*/ 917390 h 714"/>
                  <a:gd name="T30" fmla="*/ 2003668 w 980"/>
                  <a:gd name="T31" fmla="*/ 999077 h 714"/>
                  <a:gd name="T32" fmla="*/ 1912719 w 980"/>
                  <a:gd name="T33" fmla="*/ 1060861 h 714"/>
                  <a:gd name="T34" fmla="*/ 1831674 w 980"/>
                  <a:gd name="T35" fmla="*/ 1070648 h 714"/>
                  <a:gd name="T36" fmla="*/ 1715851 w 980"/>
                  <a:gd name="T37" fmla="*/ 1080163 h 714"/>
                  <a:gd name="T38" fmla="*/ 1651559 w 980"/>
                  <a:gd name="T39" fmla="*/ 1141717 h 714"/>
                  <a:gd name="T40" fmla="*/ 1596607 w 980"/>
                  <a:gd name="T41" fmla="*/ 1178864 h 714"/>
                  <a:gd name="T42" fmla="*/ 975469 w 980"/>
                  <a:gd name="T43" fmla="*/ 1404681 h 714"/>
                  <a:gd name="T44" fmla="*/ 432621 w 980"/>
                  <a:gd name="T45" fmla="*/ 1565948 h 714"/>
                  <a:gd name="T46" fmla="*/ 296919 w 980"/>
                  <a:gd name="T47" fmla="*/ 1619953 h 714"/>
                  <a:gd name="T48" fmla="*/ 151723 w 980"/>
                  <a:gd name="T49" fmla="*/ 1685009 h 714"/>
                  <a:gd name="T50" fmla="*/ 9543 w 980"/>
                  <a:gd name="T51" fmla="*/ 1691350 h 714"/>
                  <a:gd name="T52" fmla="*/ 9543 w 980"/>
                  <a:gd name="T53" fmla="*/ 1656237 h 714"/>
                  <a:gd name="T54" fmla="*/ 45887 w 980"/>
                  <a:gd name="T55" fmla="*/ 1601112 h 714"/>
                  <a:gd name="T56" fmla="*/ 71955 w 980"/>
                  <a:gd name="T57" fmla="*/ 1556057 h 714"/>
                  <a:gd name="T58" fmla="*/ 54467 w 980"/>
                  <a:gd name="T59" fmla="*/ 1465758 h 714"/>
                  <a:gd name="T60" fmla="*/ 61344 w 980"/>
                  <a:gd name="T61" fmla="*/ 1384650 h 714"/>
                  <a:gd name="T62" fmla="*/ 99041 w 980"/>
                  <a:gd name="T63" fmla="*/ 1320679 h 714"/>
                  <a:gd name="T64" fmla="*/ 125616 w 980"/>
                  <a:gd name="T65" fmla="*/ 1277370 h 714"/>
                  <a:gd name="T66" fmla="*/ 151723 w 980"/>
                  <a:gd name="T67" fmla="*/ 1205569 h 714"/>
                  <a:gd name="T68" fmla="*/ 144975 w 980"/>
                  <a:gd name="T69" fmla="*/ 1115407 h 714"/>
                  <a:gd name="T70" fmla="*/ 180093 w 980"/>
                  <a:gd name="T71" fmla="*/ 1051296 h 714"/>
                  <a:gd name="T72" fmla="*/ 261621 w 980"/>
                  <a:gd name="T73" fmla="*/ 999077 h 714"/>
                  <a:gd name="T74" fmla="*/ 316227 w 980"/>
                  <a:gd name="T75" fmla="*/ 909462 h 714"/>
                  <a:gd name="T76" fmla="*/ 333580 w 980"/>
                  <a:gd name="T77" fmla="*/ 865153 h 714"/>
                  <a:gd name="T78" fmla="*/ 351387 w 980"/>
                  <a:gd name="T79" fmla="*/ 729670 h 714"/>
                  <a:gd name="T80" fmla="*/ 423114 w 980"/>
                  <a:gd name="T81" fmla="*/ 674853 h 714"/>
                  <a:gd name="T82" fmla="*/ 522421 w 980"/>
                  <a:gd name="T83" fmla="*/ 565303 h 714"/>
                  <a:gd name="T84" fmla="*/ 603603 w 980"/>
                  <a:gd name="T85" fmla="*/ 530278 h 714"/>
                  <a:gd name="T86" fmla="*/ 702639 w 980"/>
                  <a:gd name="T87" fmla="*/ 504635 h 714"/>
                  <a:gd name="T88" fmla="*/ 793054 w 980"/>
                  <a:gd name="T89" fmla="*/ 460254 h 714"/>
                  <a:gd name="T90" fmla="*/ 873706 w 980"/>
                  <a:gd name="T91" fmla="*/ 396154 h 714"/>
                  <a:gd name="T92" fmla="*/ 993247 w 980"/>
                  <a:gd name="T93" fmla="*/ 376004 h 714"/>
                  <a:gd name="T94" fmla="*/ 1065193 w 980"/>
                  <a:gd name="T95" fmla="*/ 369834 h 714"/>
                  <a:gd name="T96" fmla="*/ 1164304 w 980"/>
                  <a:gd name="T97" fmla="*/ 280461 h 714"/>
                  <a:gd name="T98" fmla="*/ 1219499 w 980"/>
                  <a:gd name="T99" fmla="*/ 141842 h 714"/>
                  <a:gd name="T100" fmla="*/ 1309232 w 980"/>
                  <a:gd name="T101" fmla="*/ 89549 h 714"/>
                  <a:gd name="T102" fmla="*/ 1379650 w 980"/>
                  <a:gd name="T103" fmla="*/ 71801 h 714"/>
                  <a:gd name="T104" fmla="*/ 1425904 w 980"/>
                  <a:gd name="T105" fmla="*/ 71801 h 714"/>
                  <a:gd name="T106" fmla="*/ 1480537 w 980"/>
                  <a:gd name="T107" fmla="*/ 61215 h 714"/>
                  <a:gd name="T108" fmla="*/ 1506817 w 980"/>
                  <a:gd name="T109" fmla="*/ 61215 h 714"/>
                  <a:gd name="T110" fmla="*/ 1561330 w 980"/>
                  <a:gd name="T111" fmla="*/ 25678 h 714"/>
                  <a:gd name="T112" fmla="*/ 1641328 w 980"/>
                  <a:gd name="T113" fmla="*/ 45804 h 714"/>
                  <a:gd name="T114" fmla="*/ 1741949 w 980"/>
                  <a:gd name="T115" fmla="*/ 35170 h 714"/>
                  <a:gd name="T116" fmla="*/ 1806088 w 980"/>
                  <a:gd name="T117" fmla="*/ 6315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0"/>
                  <a:gd name="T178" fmla="*/ 0 h 714"/>
                  <a:gd name="T179" fmla="*/ 980 w 98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0" h="714">
                    <a:moveTo>
                      <a:pt x="764" y="0"/>
                    </a:moveTo>
                    <a:lnTo>
                      <a:pt x="779" y="0"/>
                    </a:lnTo>
                    <a:lnTo>
                      <a:pt x="794" y="0"/>
                    </a:lnTo>
                    <a:lnTo>
                      <a:pt x="805" y="0"/>
                    </a:lnTo>
                    <a:lnTo>
                      <a:pt x="817" y="3"/>
                    </a:lnTo>
                    <a:lnTo>
                      <a:pt x="824" y="11"/>
                    </a:lnTo>
                    <a:lnTo>
                      <a:pt x="832" y="15"/>
                    </a:lnTo>
                    <a:lnTo>
                      <a:pt x="840" y="22"/>
                    </a:lnTo>
                    <a:lnTo>
                      <a:pt x="843" y="30"/>
                    </a:lnTo>
                    <a:lnTo>
                      <a:pt x="847" y="38"/>
                    </a:lnTo>
                    <a:lnTo>
                      <a:pt x="851" y="45"/>
                    </a:lnTo>
                    <a:lnTo>
                      <a:pt x="855" y="53"/>
                    </a:lnTo>
                    <a:lnTo>
                      <a:pt x="855" y="60"/>
                    </a:lnTo>
                    <a:lnTo>
                      <a:pt x="855" y="64"/>
                    </a:lnTo>
                    <a:lnTo>
                      <a:pt x="859" y="68"/>
                    </a:lnTo>
                    <a:lnTo>
                      <a:pt x="859" y="72"/>
                    </a:lnTo>
                    <a:lnTo>
                      <a:pt x="862" y="79"/>
                    </a:lnTo>
                    <a:lnTo>
                      <a:pt x="866" y="83"/>
                    </a:lnTo>
                    <a:lnTo>
                      <a:pt x="870" y="87"/>
                    </a:lnTo>
                    <a:lnTo>
                      <a:pt x="874" y="91"/>
                    </a:lnTo>
                    <a:lnTo>
                      <a:pt x="881" y="95"/>
                    </a:lnTo>
                    <a:lnTo>
                      <a:pt x="885" y="99"/>
                    </a:lnTo>
                    <a:lnTo>
                      <a:pt x="889" y="99"/>
                    </a:lnTo>
                    <a:lnTo>
                      <a:pt x="897" y="102"/>
                    </a:lnTo>
                    <a:lnTo>
                      <a:pt x="900" y="102"/>
                    </a:lnTo>
                    <a:lnTo>
                      <a:pt x="908" y="102"/>
                    </a:lnTo>
                    <a:lnTo>
                      <a:pt x="912" y="102"/>
                    </a:lnTo>
                    <a:lnTo>
                      <a:pt x="919" y="106"/>
                    </a:lnTo>
                    <a:lnTo>
                      <a:pt x="923" y="106"/>
                    </a:lnTo>
                    <a:lnTo>
                      <a:pt x="931" y="110"/>
                    </a:lnTo>
                    <a:lnTo>
                      <a:pt x="935" y="114"/>
                    </a:lnTo>
                    <a:lnTo>
                      <a:pt x="938" y="118"/>
                    </a:lnTo>
                    <a:lnTo>
                      <a:pt x="942" y="121"/>
                    </a:lnTo>
                    <a:lnTo>
                      <a:pt x="946" y="125"/>
                    </a:lnTo>
                    <a:lnTo>
                      <a:pt x="950" y="133"/>
                    </a:lnTo>
                    <a:lnTo>
                      <a:pt x="950" y="137"/>
                    </a:lnTo>
                    <a:lnTo>
                      <a:pt x="954" y="140"/>
                    </a:lnTo>
                    <a:lnTo>
                      <a:pt x="954" y="148"/>
                    </a:lnTo>
                    <a:lnTo>
                      <a:pt x="954" y="152"/>
                    </a:lnTo>
                    <a:lnTo>
                      <a:pt x="954" y="156"/>
                    </a:lnTo>
                    <a:lnTo>
                      <a:pt x="954" y="163"/>
                    </a:lnTo>
                    <a:lnTo>
                      <a:pt x="954" y="167"/>
                    </a:lnTo>
                    <a:lnTo>
                      <a:pt x="954" y="171"/>
                    </a:lnTo>
                    <a:lnTo>
                      <a:pt x="957" y="178"/>
                    </a:lnTo>
                    <a:lnTo>
                      <a:pt x="957" y="182"/>
                    </a:lnTo>
                    <a:lnTo>
                      <a:pt x="961" y="186"/>
                    </a:lnTo>
                    <a:lnTo>
                      <a:pt x="965" y="190"/>
                    </a:lnTo>
                    <a:lnTo>
                      <a:pt x="969" y="194"/>
                    </a:lnTo>
                    <a:lnTo>
                      <a:pt x="973" y="197"/>
                    </a:lnTo>
                    <a:lnTo>
                      <a:pt x="976" y="201"/>
                    </a:lnTo>
                    <a:lnTo>
                      <a:pt x="976" y="205"/>
                    </a:lnTo>
                    <a:lnTo>
                      <a:pt x="980" y="209"/>
                    </a:lnTo>
                    <a:lnTo>
                      <a:pt x="980" y="213"/>
                    </a:lnTo>
                    <a:lnTo>
                      <a:pt x="980" y="216"/>
                    </a:lnTo>
                    <a:lnTo>
                      <a:pt x="980" y="220"/>
                    </a:lnTo>
                    <a:lnTo>
                      <a:pt x="976" y="224"/>
                    </a:lnTo>
                    <a:lnTo>
                      <a:pt x="976" y="228"/>
                    </a:lnTo>
                    <a:lnTo>
                      <a:pt x="976" y="232"/>
                    </a:lnTo>
                    <a:lnTo>
                      <a:pt x="976" y="235"/>
                    </a:lnTo>
                    <a:lnTo>
                      <a:pt x="976" y="239"/>
                    </a:lnTo>
                    <a:lnTo>
                      <a:pt x="976" y="247"/>
                    </a:lnTo>
                    <a:lnTo>
                      <a:pt x="976" y="254"/>
                    </a:lnTo>
                    <a:lnTo>
                      <a:pt x="976" y="262"/>
                    </a:lnTo>
                    <a:lnTo>
                      <a:pt x="976" y="266"/>
                    </a:lnTo>
                    <a:lnTo>
                      <a:pt x="980" y="273"/>
                    </a:lnTo>
                    <a:lnTo>
                      <a:pt x="976" y="277"/>
                    </a:lnTo>
                    <a:lnTo>
                      <a:pt x="976" y="285"/>
                    </a:lnTo>
                    <a:lnTo>
                      <a:pt x="976" y="289"/>
                    </a:lnTo>
                    <a:lnTo>
                      <a:pt x="973" y="292"/>
                    </a:lnTo>
                    <a:lnTo>
                      <a:pt x="969" y="292"/>
                    </a:lnTo>
                    <a:lnTo>
                      <a:pt x="969" y="296"/>
                    </a:lnTo>
                    <a:lnTo>
                      <a:pt x="965" y="296"/>
                    </a:lnTo>
                    <a:lnTo>
                      <a:pt x="961" y="300"/>
                    </a:lnTo>
                    <a:lnTo>
                      <a:pt x="957" y="300"/>
                    </a:lnTo>
                    <a:lnTo>
                      <a:pt x="954" y="304"/>
                    </a:lnTo>
                    <a:lnTo>
                      <a:pt x="950" y="308"/>
                    </a:lnTo>
                    <a:lnTo>
                      <a:pt x="946" y="311"/>
                    </a:lnTo>
                    <a:lnTo>
                      <a:pt x="942" y="311"/>
                    </a:lnTo>
                    <a:lnTo>
                      <a:pt x="942" y="315"/>
                    </a:lnTo>
                    <a:lnTo>
                      <a:pt x="938" y="319"/>
                    </a:lnTo>
                    <a:lnTo>
                      <a:pt x="938" y="327"/>
                    </a:lnTo>
                    <a:lnTo>
                      <a:pt x="935" y="330"/>
                    </a:lnTo>
                    <a:lnTo>
                      <a:pt x="935" y="334"/>
                    </a:lnTo>
                    <a:lnTo>
                      <a:pt x="931" y="338"/>
                    </a:lnTo>
                    <a:lnTo>
                      <a:pt x="931" y="342"/>
                    </a:lnTo>
                    <a:lnTo>
                      <a:pt x="927" y="346"/>
                    </a:lnTo>
                    <a:lnTo>
                      <a:pt x="923" y="349"/>
                    </a:lnTo>
                    <a:lnTo>
                      <a:pt x="919" y="353"/>
                    </a:lnTo>
                    <a:lnTo>
                      <a:pt x="916" y="357"/>
                    </a:lnTo>
                    <a:lnTo>
                      <a:pt x="912" y="361"/>
                    </a:lnTo>
                    <a:lnTo>
                      <a:pt x="904" y="365"/>
                    </a:lnTo>
                    <a:lnTo>
                      <a:pt x="900" y="365"/>
                    </a:lnTo>
                    <a:lnTo>
                      <a:pt x="893" y="368"/>
                    </a:lnTo>
                    <a:lnTo>
                      <a:pt x="885" y="368"/>
                    </a:lnTo>
                    <a:lnTo>
                      <a:pt x="881" y="372"/>
                    </a:lnTo>
                    <a:lnTo>
                      <a:pt x="878" y="372"/>
                    </a:lnTo>
                    <a:lnTo>
                      <a:pt x="874" y="376"/>
                    </a:lnTo>
                    <a:lnTo>
                      <a:pt x="870" y="380"/>
                    </a:lnTo>
                    <a:lnTo>
                      <a:pt x="866" y="384"/>
                    </a:lnTo>
                    <a:lnTo>
                      <a:pt x="862" y="387"/>
                    </a:lnTo>
                    <a:lnTo>
                      <a:pt x="862" y="391"/>
                    </a:lnTo>
                    <a:lnTo>
                      <a:pt x="859" y="399"/>
                    </a:lnTo>
                    <a:lnTo>
                      <a:pt x="859" y="403"/>
                    </a:lnTo>
                    <a:lnTo>
                      <a:pt x="855" y="406"/>
                    </a:lnTo>
                    <a:lnTo>
                      <a:pt x="851" y="410"/>
                    </a:lnTo>
                    <a:lnTo>
                      <a:pt x="847" y="414"/>
                    </a:lnTo>
                    <a:lnTo>
                      <a:pt x="843" y="422"/>
                    </a:lnTo>
                    <a:lnTo>
                      <a:pt x="836" y="425"/>
                    </a:lnTo>
                    <a:lnTo>
                      <a:pt x="828" y="429"/>
                    </a:lnTo>
                    <a:lnTo>
                      <a:pt x="824" y="437"/>
                    </a:lnTo>
                    <a:lnTo>
                      <a:pt x="817" y="441"/>
                    </a:lnTo>
                    <a:lnTo>
                      <a:pt x="813" y="441"/>
                    </a:lnTo>
                    <a:lnTo>
                      <a:pt x="809" y="444"/>
                    </a:lnTo>
                    <a:lnTo>
                      <a:pt x="805" y="448"/>
                    </a:lnTo>
                    <a:lnTo>
                      <a:pt x="802" y="448"/>
                    </a:lnTo>
                    <a:lnTo>
                      <a:pt x="794" y="452"/>
                    </a:lnTo>
                    <a:lnTo>
                      <a:pt x="790" y="452"/>
                    </a:lnTo>
                    <a:lnTo>
                      <a:pt x="786" y="452"/>
                    </a:lnTo>
                    <a:lnTo>
                      <a:pt x="783" y="452"/>
                    </a:lnTo>
                    <a:lnTo>
                      <a:pt x="779" y="452"/>
                    </a:lnTo>
                    <a:lnTo>
                      <a:pt x="771" y="452"/>
                    </a:lnTo>
                    <a:lnTo>
                      <a:pt x="764" y="452"/>
                    </a:lnTo>
                    <a:lnTo>
                      <a:pt x="756" y="452"/>
                    </a:lnTo>
                    <a:lnTo>
                      <a:pt x="748" y="452"/>
                    </a:lnTo>
                    <a:lnTo>
                      <a:pt x="741" y="452"/>
                    </a:lnTo>
                    <a:lnTo>
                      <a:pt x="733" y="452"/>
                    </a:lnTo>
                    <a:lnTo>
                      <a:pt x="726" y="452"/>
                    </a:lnTo>
                    <a:lnTo>
                      <a:pt x="722" y="456"/>
                    </a:lnTo>
                    <a:lnTo>
                      <a:pt x="714" y="460"/>
                    </a:lnTo>
                    <a:lnTo>
                      <a:pt x="710" y="463"/>
                    </a:lnTo>
                    <a:lnTo>
                      <a:pt x="707" y="467"/>
                    </a:lnTo>
                    <a:lnTo>
                      <a:pt x="703" y="471"/>
                    </a:lnTo>
                    <a:lnTo>
                      <a:pt x="699" y="475"/>
                    </a:lnTo>
                    <a:lnTo>
                      <a:pt x="699" y="479"/>
                    </a:lnTo>
                    <a:lnTo>
                      <a:pt x="695" y="482"/>
                    </a:lnTo>
                    <a:lnTo>
                      <a:pt x="695" y="486"/>
                    </a:lnTo>
                    <a:lnTo>
                      <a:pt x="691" y="486"/>
                    </a:lnTo>
                    <a:lnTo>
                      <a:pt x="691" y="490"/>
                    </a:lnTo>
                    <a:lnTo>
                      <a:pt x="688" y="494"/>
                    </a:lnTo>
                    <a:lnTo>
                      <a:pt x="672" y="498"/>
                    </a:lnTo>
                    <a:lnTo>
                      <a:pt x="650" y="509"/>
                    </a:lnTo>
                    <a:lnTo>
                      <a:pt x="619" y="517"/>
                    </a:lnTo>
                    <a:lnTo>
                      <a:pt x="581" y="532"/>
                    </a:lnTo>
                    <a:lnTo>
                      <a:pt x="543" y="543"/>
                    </a:lnTo>
                    <a:lnTo>
                      <a:pt x="498" y="562"/>
                    </a:lnTo>
                    <a:lnTo>
                      <a:pt x="456" y="577"/>
                    </a:lnTo>
                    <a:lnTo>
                      <a:pt x="410" y="593"/>
                    </a:lnTo>
                    <a:lnTo>
                      <a:pt x="365" y="608"/>
                    </a:lnTo>
                    <a:lnTo>
                      <a:pt x="319" y="623"/>
                    </a:lnTo>
                    <a:lnTo>
                      <a:pt x="281" y="635"/>
                    </a:lnTo>
                    <a:lnTo>
                      <a:pt x="247" y="646"/>
                    </a:lnTo>
                    <a:lnTo>
                      <a:pt x="216" y="654"/>
                    </a:lnTo>
                    <a:lnTo>
                      <a:pt x="197" y="661"/>
                    </a:lnTo>
                    <a:lnTo>
                      <a:pt x="182" y="661"/>
                    </a:lnTo>
                    <a:lnTo>
                      <a:pt x="175" y="661"/>
                    </a:lnTo>
                    <a:lnTo>
                      <a:pt x="167" y="665"/>
                    </a:lnTo>
                    <a:lnTo>
                      <a:pt x="159" y="669"/>
                    </a:lnTo>
                    <a:lnTo>
                      <a:pt x="152" y="669"/>
                    </a:lnTo>
                    <a:lnTo>
                      <a:pt x="144" y="673"/>
                    </a:lnTo>
                    <a:lnTo>
                      <a:pt x="137" y="676"/>
                    </a:lnTo>
                    <a:lnTo>
                      <a:pt x="125" y="684"/>
                    </a:lnTo>
                    <a:lnTo>
                      <a:pt x="118" y="688"/>
                    </a:lnTo>
                    <a:lnTo>
                      <a:pt x="110" y="692"/>
                    </a:lnTo>
                    <a:lnTo>
                      <a:pt x="102" y="695"/>
                    </a:lnTo>
                    <a:lnTo>
                      <a:pt x="95" y="699"/>
                    </a:lnTo>
                    <a:lnTo>
                      <a:pt x="83" y="703"/>
                    </a:lnTo>
                    <a:lnTo>
                      <a:pt x="76" y="707"/>
                    </a:lnTo>
                    <a:lnTo>
                      <a:pt x="64" y="711"/>
                    </a:lnTo>
                    <a:lnTo>
                      <a:pt x="53" y="714"/>
                    </a:lnTo>
                    <a:lnTo>
                      <a:pt x="42" y="714"/>
                    </a:lnTo>
                    <a:lnTo>
                      <a:pt x="30" y="714"/>
                    </a:lnTo>
                    <a:lnTo>
                      <a:pt x="23" y="714"/>
                    </a:lnTo>
                    <a:lnTo>
                      <a:pt x="15" y="714"/>
                    </a:lnTo>
                    <a:lnTo>
                      <a:pt x="11" y="714"/>
                    </a:lnTo>
                    <a:lnTo>
                      <a:pt x="4" y="714"/>
                    </a:lnTo>
                    <a:lnTo>
                      <a:pt x="4" y="711"/>
                    </a:lnTo>
                    <a:lnTo>
                      <a:pt x="0" y="711"/>
                    </a:lnTo>
                    <a:lnTo>
                      <a:pt x="0" y="707"/>
                    </a:lnTo>
                    <a:lnTo>
                      <a:pt x="0" y="703"/>
                    </a:lnTo>
                    <a:lnTo>
                      <a:pt x="4" y="699"/>
                    </a:lnTo>
                    <a:lnTo>
                      <a:pt x="7" y="695"/>
                    </a:lnTo>
                    <a:lnTo>
                      <a:pt x="11" y="692"/>
                    </a:lnTo>
                    <a:lnTo>
                      <a:pt x="11" y="688"/>
                    </a:lnTo>
                    <a:lnTo>
                      <a:pt x="15" y="688"/>
                    </a:lnTo>
                    <a:lnTo>
                      <a:pt x="15" y="684"/>
                    </a:lnTo>
                    <a:lnTo>
                      <a:pt x="19" y="680"/>
                    </a:lnTo>
                    <a:lnTo>
                      <a:pt x="19" y="676"/>
                    </a:lnTo>
                    <a:lnTo>
                      <a:pt x="23" y="676"/>
                    </a:lnTo>
                    <a:lnTo>
                      <a:pt x="23" y="673"/>
                    </a:lnTo>
                    <a:lnTo>
                      <a:pt x="26" y="669"/>
                    </a:lnTo>
                    <a:lnTo>
                      <a:pt x="26" y="665"/>
                    </a:lnTo>
                    <a:lnTo>
                      <a:pt x="26" y="661"/>
                    </a:lnTo>
                    <a:lnTo>
                      <a:pt x="30" y="657"/>
                    </a:lnTo>
                    <a:lnTo>
                      <a:pt x="30" y="654"/>
                    </a:lnTo>
                    <a:lnTo>
                      <a:pt x="26" y="650"/>
                    </a:lnTo>
                    <a:lnTo>
                      <a:pt x="26" y="646"/>
                    </a:lnTo>
                    <a:lnTo>
                      <a:pt x="26" y="638"/>
                    </a:lnTo>
                    <a:lnTo>
                      <a:pt x="26" y="635"/>
                    </a:lnTo>
                    <a:lnTo>
                      <a:pt x="23" y="627"/>
                    </a:lnTo>
                    <a:lnTo>
                      <a:pt x="23" y="619"/>
                    </a:lnTo>
                    <a:lnTo>
                      <a:pt x="19" y="616"/>
                    </a:lnTo>
                    <a:lnTo>
                      <a:pt x="19" y="608"/>
                    </a:lnTo>
                    <a:lnTo>
                      <a:pt x="19" y="604"/>
                    </a:lnTo>
                    <a:lnTo>
                      <a:pt x="19" y="596"/>
                    </a:lnTo>
                    <a:lnTo>
                      <a:pt x="23" y="593"/>
                    </a:lnTo>
                    <a:lnTo>
                      <a:pt x="23" y="589"/>
                    </a:lnTo>
                    <a:lnTo>
                      <a:pt x="26" y="585"/>
                    </a:lnTo>
                    <a:lnTo>
                      <a:pt x="26" y="581"/>
                    </a:lnTo>
                    <a:lnTo>
                      <a:pt x="30" y="577"/>
                    </a:lnTo>
                    <a:lnTo>
                      <a:pt x="30" y="574"/>
                    </a:lnTo>
                    <a:lnTo>
                      <a:pt x="34" y="570"/>
                    </a:lnTo>
                    <a:lnTo>
                      <a:pt x="38" y="566"/>
                    </a:lnTo>
                    <a:lnTo>
                      <a:pt x="38" y="562"/>
                    </a:lnTo>
                    <a:lnTo>
                      <a:pt x="42" y="558"/>
                    </a:lnTo>
                    <a:lnTo>
                      <a:pt x="42" y="555"/>
                    </a:lnTo>
                    <a:lnTo>
                      <a:pt x="45" y="551"/>
                    </a:lnTo>
                    <a:lnTo>
                      <a:pt x="45" y="547"/>
                    </a:lnTo>
                    <a:lnTo>
                      <a:pt x="49" y="543"/>
                    </a:lnTo>
                    <a:lnTo>
                      <a:pt x="53" y="543"/>
                    </a:lnTo>
                    <a:lnTo>
                      <a:pt x="53" y="539"/>
                    </a:lnTo>
                    <a:lnTo>
                      <a:pt x="57" y="536"/>
                    </a:lnTo>
                    <a:lnTo>
                      <a:pt x="57" y="532"/>
                    </a:lnTo>
                    <a:lnTo>
                      <a:pt x="61" y="528"/>
                    </a:lnTo>
                    <a:lnTo>
                      <a:pt x="61" y="520"/>
                    </a:lnTo>
                    <a:lnTo>
                      <a:pt x="64" y="517"/>
                    </a:lnTo>
                    <a:lnTo>
                      <a:pt x="64" y="513"/>
                    </a:lnTo>
                    <a:lnTo>
                      <a:pt x="64" y="509"/>
                    </a:lnTo>
                    <a:lnTo>
                      <a:pt x="64" y="501"/>
                    </a:lnTo>
                    <a:lnTo>
                      <a:pt x="64" y="498"/>
                    </a:lnTo>
                    <a:lnTo>
                      <a:pt x="64" y="490"/>
                    </a:lnTo>
                    <a:lnTo>
                      <a:pt x="61" y="486"/>
                    </a:lnTo>
                    <a:lnTo>
                      <a:pt x="61" y="479"/>
                    </a:lnTo>
                    <a:lnTo>
                      <a:pt x="61" y="475"/>
                    </a:lnTo>
                    <a:lnTo>
                      <a:pt x="61" y="471"/>
                    </a:lnTo>
                    <a:lnTo>
                      <a:pt x="61" y="467"/>
                    </a:lnTo>
                    <a:lnTo>
                      <a:pt x="64" y="463"/>
                    </a:lnTo>
                    <a:lnTo>
                      <a:pt x="64" y="460"/>
                    </a:lnTo>
                    <a:lnTo>
                      <a:pt x="68" y="456"/>
                    </a:lnTo>
                    <a:lnTo>
                      <a:pt x="72" y="452"/>
                    </a:lnTo>
                    <a:lnTo>
                      <a:pt x="72" y="448"/>
                    </a:lnTo>
                    <a:lnTo>
                      <a:pt x="76" y="444"/>
                    </a:lnTo>
                    <a:lnTo>
                      <a:pt x="80" y="441"/>
                    </a:lnTo>
                    <a:lnTo>
                      <a:pt x="87" y="441"/>
                    </a:lnTo>
                    <a:lnTo>
                      <a:pt x="91" y="437"/>
                    </a:lnTo>
                    <a:lnTo>
                      <a:pt x="95" y="433"/>
                    </a:lnTo>
                    <a:lnTo>
                      <a:pt x="102" y="429"/>
                    </a:lnTo>
                    <a:lnTo>
                      <a:pt x="106" y="425"/>
                    </a:lnTo>
                    <a:lnTo>
                      <a:pt x="110" y="422"/>
                    </a:lnTo>
                    <a:lnTo>
                      <a:pt x="114" y="418"/>
                    </a:lnTo>
                    <a:lnTo>
                      <a:pt x="121" y="410"/>
                    </a:lnTo>
                    <a:lnTo>
                      <a:pt x="125" y="406"/>
                    </a:lnTo>
                    <a:lnTo>
                      <a:pt x="125" y="399"/>
                    </a:lnTo>
                    <a:lnTo>
                      <a:pt x="129" y="395"/>
                    </a:lnTo>
                    <a:lnTo>
                      <a:pt x="133" y="391"/>
                    </a:lnTo>
                    <a:lnTo>
                      <a:pt x="133" y="384"/>
                    </a:lnTo>
                    <a:lnTo>
                      <a:pt x="137" y="380"/>
                    </a:lnTo>
                    <a:lnTo>
                      <a:pt x="137" y="376"/>
                    </a:lnTo>
                    <a:lnTo>
                      <a:pt x="140" y="372"/>
                    </a:lnTo>
                    <a:lnTo>
                      <a:pt x="140" y="368"/>
                    </a:lnTo>
                    <a:lnTo>
                      <a:pt x="140" y="365"/>
                    </a:lnTo>
                    <a:lnTo>
                      <a:pt x="140" y="353"/>
                    </a:lnTo>
                    <a:lnTo>
                      <a:pt x="140" y="342"/>
                    </a:lnTo>
                    <a:lnTo>
                      <a:pt x="140" y="330"/>
                    </a:lnTo>
                    <a:lnTo>
                      <a:pt x="140" y="323"/>
                    </a:lnTo>
                    <a:lnTo>
                      <a:pt x="144" y="319"/>
                    </a:lnTo>
                    <a:lnTo>
                      <a:pt x="144" y="311"/>
                    </a:lnTo>
                    <a:lnTo>
                      <a:pt x="148" y="308"/>
                    </a:lnTo>
                    <a:lnTo>
                      <a:pt x="152" y="304"/>
                    </a:lnTo>
                    <a:lnTo>
                      <a:pt x="159" y="300"/>
                    </a:lnTo>
                    <a:lnTo>
                      <a:pt x="163" y="296"/>
                    </a:lnTo>
                    <a:lnTo>
                      <a:pt x="167" y="292"/>
                    </a:lnTo>
                    <a:lnTo>
                      <a:pt x="171" y="289"/>
                    </a:lnTo>
                    <a:lnTo>
                      <a:pt x="178" y="285"/>
                    </a:lnTo>
                    <a:lnTo>
                      <a:pt x="182" y="277"/>
                    </a:lnTo>
                    <a:lnTo>
                      <a:pt x="190" y="270"/>
                    </a:lnTo>
                    <a:lnTo>
                      <a:pt x="197" y="262"/>
                    </a:lnTo>
                    <a:lnTo>
                      <a:pt x="201" y="254"/>
                    </a:lnTo>
                    <a:lnTo>
                      <a:pt x="209" y="247"/>
                    </a:lnTo>
                    <a:lnTo>
                      <a:pt x="213" y="243"/>
                    </a:lnTo>
                    <a:lnTo>
                      <a:pt x="220" y="239"/>
                    </a:lnTo>
                    <a:lnTo>
                      <a:pt x="224" y="235"/>
                    </a:lnTo>
                    <a:lnTo>
                      <a:pt x="228" y="232"/>
                    </a:lnTo>
                    <a:lnTo>
                      <a:pt x="235" y="228"/>
                    </a:lnTo>
                    <a:lnTo>
                      <a:pt x="239" y="228"/>
                    </a:lnTo>
                    <a:lnTo>
                      <a:pt x="247" y="224"/>
                    </a:lnTo>
                    <a:lnTo>
                      <a:pt x="251" y="224"/>
                    </a:lnTo>
                    <a:lnTo>
                      <a:pt x="254" y="224"/>
                    </a:lnTo>
                    <a:lnTo>
                      <a:pt x="262" y="220"/>
                    </a:lnTo>
                    <a:lnTo>
                      <a:pt x="266" y="220"/>
                    </a:lnTo>
                    <a:lnTo>
                      <a:pt x="273" y="220"/>
                    </a:lnTo>
                    <a:lnTo>
                      <a:pt x="277" y="220"/>
                    </a:lnTo>
                    <a:lnTo>
                      <a:pt x="285" y="216"/>
                    </a:lnTo>
                    <a:lnTo>
                      <a:pt x="289" y="216"/>
                    </a:lnTo>
                    <a:lnTo>
                      <a:pt x="296" y="213"/>
                    </a:lnTo>
                    <a:lnTo>
                      <a:pt x="300" y="213"/>
                    </a:lnTo>
                    <a:lnTo>
                      <a:pt x="308" y="209"/>
                    </a:lnTo>
                    <a:lnTo>
                      <a:pt x="311" y="205"/>
                    </a:lnTo>
                    <a:lnTo>
                      <a:pt x="319" y="201"/>
                    </a:lnTo>
                    <a:lnTo>
                      <a:pt x="323" y="197"/>
                    </a:lnTo>
                    <a:lnTo>
                      <a:pt x="330" y="194"/>
                    </a:lnTo>
                    <a:lnTo>
                      <a:pt x="334" y="194"/>
                    </a:lnTo>
                    <a:lnTo>
                      <a:pt x="342" y="190"/>
                    </a:lnTo>
                    <a:lnTo>
                      <a:pt x="346" y="186"/>
                    </a:lnTo>
                    <a:lnTo>
                      <a:pt x="349" y="182"/>
                    </a:lnTo>
                    <a:lnTo>
                      <a:pt x="353" y="178"/>
                    </a:lnTo>
                    <a:lnTo>
                      <a:pt x="361" y="175"/>
                    </a:lnTo>
                    <a:lnTo>
                      <a:pt x="365" y="171"/>
                    </a:lnTo>
                    <a:lnTo>
                      <a:pt x="368" y="167"/>
                    </a:lnTo>
                    <a:lnTo>
                      <a:pt x="376" y="167"/>
                    </a:lnTo>
                    <a:lnTo>
                      <a:pt x="380" y="163"/>
                    </a:lnTo>
                    <a:lnTo>
                      <a:pt x="387" y="163"/>
                    </a:lnTo>
                    <a:lnTo>
                      <a:pt x="395" y="159"/>
                    </a:lnTo>
                    <a:lnTo>
                      <a:pt x="403" y="159"/>
                    </a:lnTo>
                    <a:lnTo>
                      <a:pt x="410" y="159"/>
                    </a:lnTo>
                    <a:lnTo>
                      <a:pt x="418" y="159"/>
                    </a:lnTo>
                    <a:lnTo>
                      <a:pt x="422" y="156"/>
                    </a:lnTo>
                    <a:lnTo>
                      <a:pt x="429" y="156"/>
                    </a:lnTo>
                    <a:lnTo>
                      <a:pt x="437" y="156"/>
                    </a:lnTo>
                    <a:lnTo>
                      <a:pt x="441" y="156"/>
                    </a:lnTo>
                    <a:lnTo>
                      <a:pt x="444" y="156"/>
                    </a:lnTo>
                    <a:lnTo>
                      <a:pt x="448" y="156"/>
                    </a:lnTo>
                    <a:lnTo>
                      <a:pt x="452" y="156"/>
                    </a:lnTo>
                    <a:lnTo>
                      <a:pt x="460" y="152"/>
                    </a:lnTo>
                    <a:lnTo>
                      <a:pt x="467" y="148"/>
                    </a:lnTo>
                    <a:lnTo>
                      <a:pt x="475" y="140"/>
                    </a:lnTo>
                    <a:lnTo>
                      <a:pt x="482" y="133"/>
                    </a:lnTo>
                    <a:lnTo>
                      <a:pt x="486" y="125"/>
                    </a:lnTo>
                    <a:lnTo>
                      <a:pt x="490" y="118"/>
                    </a:lnTo>
                    <a:lnTo>
                      <a:pt x="494" y="110"/>
                    </a:lnTo>
                    <a:lnTo>
                      <a:pt x="498" y="99"/>
                    </a:lnTo>
                    <a:lnTo>
                      <a:pt x="501" y="91"/>
                    </a:lnTo>
                    <a:lnTo>
                      <a:pt x="505" y="83"/>
                    </a:lnTo>
                    <a:lnTo>
                      <a:pt x="505" y="76"/>
                    </a:lnTo>
                    <a:lnTo>
                      <a:pt x="509" y="68"/>
                    </a:lnTo>
                    <a:lnTo>
                      <a:pt x="513" y="60"/>
                    </a:lnTo>
                    <a:lnTo>
                      <a:pt x="517" y="53"/>
                    </a:lnTo>
                    <a:lnTo>
                      <a:pt x="524" y="49"/>
                    </a:lnTo>
                    <a:lnTo>
                      <a:pt x="528" y="45"/>
                    </a:lnTo>
                    <a:lnTo>
                      <a:pt x="536" y="41"/>
                    </a:lnTo>
                    <a:lnTo>
                      <a:pt x="543" y="41"/>
                    </a:lnTo>
                    <a:lnTo>
                      <a:pt x="547" y="38"/>
                    </a:lnTo>
                    <a:lnTo>
                      <a:pt x="551" y="38"/>
                    </a:lnTo>
                    <a:lnTo>
                      <a:pt x="558" y="34"/>
                    </a:lnTo>
                    <a:lnTo>
                      <a:pt x="562" y="34"/>
                    </a:lnTo>
                    <a:lnTo>
                      <a:pt x="566" y="34"/>
                    </a:lnTo>
                    <a:lnTo>
                      <a:pt x="574" y="34"/>
                    </a:lnTo>
                    <a:lnTo>
                      <a:pt x="577" y="30"/>
                    </a:lnTo>
                    <a:lnTo>
                      <a:pt x="581" y="30"/>
                    </a:lnTo>
                    <a:lnTo>
                      <a:pt x="585" y="30"/>
                    </a:lnTo>
                    <a:lnTo>
                      <a:pt x="589" y="30"/>
                    </a:lnTo>
                    <a:lnTo>
                      <a:pt x="593" y="30"/>
                    </a:lnTo>
                    <a:lnTo>
                      <a:pt x="596" y="30"/>
                    </a:lnTo>
                    <a:lnTo>
                      <a:pt x="600" y="30"/>
                    </a:lnTo>
                    <a:lnTo>
                      <a:pt x="604" y="30"/>
                    </a:lnTo>
                    <a:lnTo>
                      <a:pt x="608" y="30"/>
                    </a:lnTo>
                    <a:lnTo>
                      <a:pt x="612" y="30"/>
                    </a:lnTo>
                    <a:lnTo>
                      <a:pt x="615" y="30"/>
                    </a:lnTo>
                    <a:lnTo>
                      <a:pt x="619" y="30"/>
                    </a:lnTo>
                    <a:lnTo>
                      <a:pt x="623" y="26"/>
                    </a:lnTo>
                    <a:lnTo>
                      <a:pt x="627" y="26"/>
                    </a:lnTo>
                    <a:lnTo>
                      <a:pt x="631" y="26"/>
                    </a:lnTo>
                    <a:lnTo>
                      <a:pt x="634" y="26"/>
                    </a:lnTo>
                    <a:lnTo>
                      <a:pt x="638" y="22"/>
                    </a:lnTo>
                    <a:lnTo>
                      <a:pt x="642" y="19"/>
                    </a:lnTo>
                    <a:lnTo>
                      <a:pt x="646" y="15"/>
                    </a:lnTo>
                    <a:lnTo>
                      <a:pt x="650" y="11"/>
                    </a:lnTo>
                    <a:lnTo>
                      <a:pt x="653" y="11"/>
                    </a:lnTo>
                    <a:lnTo>
                      <a:pt x="657" y="11"/>
                    </a:lnTo>
                    <a:lnTo>
                      <a:pt x="661" y="11"/>
                    </a:lnTo>
                    <a:lnTo>
                      <a:pt x="665" y="15"/>
                    </a:lnTo>
                    <a:lnTo>
                      <a:pt x="672" y="15"/>
                    </a:lnTo>
                    <a:lnTo>
                      <a:pt x="676" y="15"/>
                    </a:lnTo>
                    <a:lnTo>
                      <a:pt x="680" y="19"/>
                    </a:lnTo>
                    <a:lnTo>
                      <a:pt x="688" y="19"/>
                    </a:lnTo>
                    <a:lnTo>
                      <a:pt x="691" y="19"/>
                    </a:lnTo>
                    <a:lnTo>
                      <a:pt x="699" y="19"/>
                    </a:lnTo>
                    <a:lnTo>
                      <a:pt x="707" y="19"/>
                    </a:lnTo>
                    <a:lnTo>
                      <a:pt x="714" y="19"/>
                    </a:lnTo>
                    <a:lnTo>
                      <a:pt x="718" y="19"/>
                    </a:lnTo>
                    <a:lnTo>
                      <a:pt x="726" y="19"/>
                    </a:lnTo>
                    <a:lnTo>
                      <a:pt x="729" y="19"/>
                    </a:lnTo>
                    <a:lnTo>
                      <a:pt x="733" y="15"/>
                    </a:lnTo>
                    <a:lnTo>
                      <a:pt x="741" y="15"/>
                    </a:lnTo>
                    <a:lnTo>
                      <a:pt x="745" y="11"/>
                    </a:lnTo>
                    <a:lnTo>
                      <a:pt x="748" y="11"/>
                    </a:lnTo>
                    <a:lnTo>
                      <a:pt x="752" y="7"/>
                    </a:lnTo>
                    <a:lnTo>
                      <a:pt x="756" y="7"/>
                    </a:lnTo>
                    <a:lnTo>
                      <a:pt x="756" y="3"/>
                    </a:lnTo>
                    <a:lnTo>
                      <a:pt x="760" y="3"/>
                    </a:lnTo>
                    <a:lnTo>
                      <a:pt x="760" y="0"/>
                    </a:lnTo>
                    <a:lnTo>
                      <a:pt x="764" y="0"/>
                    </a:lnTo>
                    <a:close/>
                  </a:path>
                </a:pathLst>
              </a:custGeom>
              <a:solidFill>
                <a:srgbClr val="303030"/>
              </a:solidFill>
              <a:ln w="9525">
                <a:noFill/>
                <a:round/>
                <a:headEnd/>
                <a:tailEnd/>
              </a:ln>
            </p:spPr>
            <p:txBody>
              <a:bodyPr/>
              <a:lstStyle/>
              <a:p>
                <a:endParaRPr lang="fr-FR"/>
              </a:p>
            </p:txBody>
          </p:sp>
          <p:sp>
            <p:nvSpPr>
              <p:cNvPr id="68" name="Freeform 47"/>
              <p:cNvSpPr>
                <a:spLocks/>
              </p:cNvSpPr>
              <p:nvPr/>
            </p:nvSpPr>
            <p:spPr bwMode="auto">
              <a:xfrm>
                <a:off x="193" y="2492"/>
                <a:ext cx="1767" cy="1298"/>
              </a:xfrm>
              <a:custGeom>
                <a:avLst/>
                <a:gdLst>
                  <a:gd name="T0" fmla="*/ 1645333 w 972"/>
                  <a:gd name="T1" fmla="*/ 1134568 h 714"/>
                  <a:gd name="T2" fmla="*/ 1710474 w 972"/>
                  <a:gd name="T3" fmla="*/ 1070648 h 714"/>
                  <a:gd name="T4" fmla="*/ 1826629 w 972"/>
                  <a:gd name="T5" fmla="*/ 1070648 h 714"/>
                  <a:gd name="T6" fmla="*/ 1896905 w 972"/>
                  <a:gd name="T7" fmla="*/ 1051296 h 714"/>
                  <a:gd name="T8" fmla="*/ 1995758 w 972"/>
                  <a:gd name="T9" fmla="*/ 981263 h 714"/>
                  <a:gd name="T10" fmla="*/ 2032358 w 972"/>
                  <a:gd name="T11" fmla="*/ 909462 h 714"/>
                  <a:gd name="T12" fmla="*/ 2105255 w 972"/>
                  <a:gd name="T13" fmla="*/ 871587 h 714"/>
                  <a:gd name="T14" fmla="*/ 2177053 w 972"/>
                  <a:gd name="T15" fmla="*/ 819340 h 714"/>
                  <a:gd name="T16" fmla="*/ 2212170 w 972"/>
                  <a:gd name="T17" fmla="*/ 746614 h 714"/>
                  <a:gd name="T18" fmla="*/ 2256639 w 972"/>
                  <a:gd name="T19" fmla="*/ 700935 h 714"/>
                  <a:gd name="T20" fmla="*/ 2295401 w 972"/>
                  <a:gd name="T21" fmla="*/ 665799 h 714"/>
                  <a:gd name="T22" fmla="*/ 2295401 w 972"/>
                  <a:gd name="T23" fmla="*/ 565303 h 714"/>
                  <a:gd name="T24" fmla="*/ 2301712 w 972"/>
                  <a:gd name="T25" fmla="*/ 504635 h 714"/>
                  <a:gd name="T26" fmla="*/ 2266676 w 972"/>
                  <a:gd name="T27" fmla="*/ 449355 h 714"/>
                  <a:gd name="T28" fmla="*/ 2241002 w 972"/>
                  <a:gd name="T29" fmla="*/ 376004 h 714"/>
                  <a:gd name="T30" fmla="*/ 2212170 w 972"/>
                  <a:gd name="T31" fmla="*/ 295948 h 714"/>
                  <a:gd name="T32" fmla="*/ 2131064 w 972"/>
                  <a:gd name="T33" fmla="*/ 251592 h 714"/>
                  <a:gd name="T34" fmla="*/ 2041562 w 972"/>
                  <a:gd name="T35" fmla="*/ 215001 h 714"/>
                  <a:gd name="T36" fmla="*/ 2015098 w 972"/>
                  <a:gd name="T37" fmla="*/ 151375 h 714"/>
                  <a:gd name="T38" fmla="*/ 1942232 w 972"/>
                  <a:gd name="T39" fmla="*/ 35170 h 714"/>
                  <a:gd name="T40" fmla="*/ 1800175 w 972"/>
                  <a:gd name="T41" fmla="*/ 6315 h 714"/>
                  <a:gd name="T42" fmla="*/ 1754831 w 972"/>
                  <a:gd name="T43" fmla="*/ 35170 h 714"/>
                  <a:gd name="T44" fmla="*/ 1664672 w 972"/>
                  <a:gd name="T45" fmla="*/ 52482 h 714"/>
                  <a:gd name="T46" fmla="*/ 1565778 w 972"/>
                  <a:gd name="T47" fmla="*/ 45804 h 714"/>
                  <a:gd name="T48" fmla="*/ 1511401 w 972"/>
                  <a:gd name="T49" fmla="*/ 52482 h 714"/>
                  <a:gd name="T50" fmla="*/ 1476156 w 972"/>
                  <a:gd name="T51" fmla="*/ 71801 h 714"/>
                  <a:gd name="T52" fmla="*/ 1421201 w 972"/>
                  <a:gd name="T53" fmla="*/ 80932 h 714"/>
                  <a:gd name="T54" fmla="*/ 1384230 w 972"/>
                  <a:gd name="T55" fmla="*/ 80932 h 714"/>
                  <a:gd name="T56" fmla="*/ 1320538 w 972"/>
                  <a:gd name="T57" fmla="*/ 89549 h 714"/>
                  <a:gd name="T58" fmla="*/ 1230979 w 972"/>
                  <a:gd name="T59" fmla="*/ 125386 h 714"/>
                  <a:gd name="T60" fmla="*/ 1176593 w 972"/>
                  <a:gd name="T61" fmla="*/ 240950 h 714"/>
                  <a:gd name="T62" fmla="*/ 1086362 w 972"/>
                  <a:gd name="T63" fmla="*/ 369834 h 714"/>
                  <a:gd name="T64" fmla="*/ 1016329 w 972"/>
                  <a:gd name="T65" fmla="*/ 376004 h 714"/>
                  <a:gd name="T66" fmla="*/ 899832 w 972"/>
                  <a:gd name="T67" fmla="*/ 385568 h 714"/>
                  <a:gd name="T68" fmla="*/ 810546 w 972"/>
                  <a:gd name="T69" fmla="*/ 440038 h 714"/>
                  <a:gd name="T70" fmla="*/ 720089 w 972"/>
                  <a:gd name="T71" fmla="*/ 495022 h 714"/>
                  <a:gd name="T72" fmla="*/ 630728 w 972"/>
                  <a:gd name="T73" fmla="*/ 530278 h 714"/>
                  <a:gd name="T74" fmla="*/ 539740 w 972"/>
                  <a:gd name="T75" fmla="*/ 549569 h 714"/>
                  <a:gd name="T76" fmla="*/ 440007 w 972"/>
                  <a:gd name="T77" fmla="*/ 639805 h 714"/>
                  <a:gd name="T78" fmla="*/ 359959 w 972"/>
                  <a:gd name="T79" fmla="*/ 720179 h 714"/>
                  <a:gd name="T80" fmla="*/ 332678 w 972"/>
                  <a:gd name="T81" fmla="*/ 810606 h 714"/>
                  <a:gd name="T82" fmla="*/ 321594 w 972"/>
                  <a:gd name="T83" fmla="*/ 891099 h 714"/>
                  <a:gd name="T84" fmla="*/ 277557 w 972"/>
                  <a:gd name="T85" fmla="*/ 981263 h 714"/>
                  <a:gd name="T86" fmla="*/ 197037 w 972"/>
                  <a:gd name="T87" fmla="*/ 1045116 h 714"/>
                  <a:gd name="T88" fmla="*/ 141782 w 972"/>
                  <a:gd name="T89" fmla="*/ 1097101 h 714"/>
                  <a:gd name="T90" fmla="*/ 151371 w 972"/>
                  <a:gd name="T91" fmla="*/ 1178864 h 714"/>
                  <a:gd name="T92" fmla="*/ 135479 w 972"/>
                  <a:gd name="T93" fmla="*/ 1259971 h 714"/>
                  <a:gd name="T94" fmla="*/ 97312 w 972"/>
                  <a:gd name="T95" fmla="*/ 1314363 h 714"/>
                  <a:gd name="T96" fmla="*/ 61214 w 972"/>
                  <a:gd name="T97" fmla="*/ 1366838 h 714"/>
                  <a:gd name="T98" fmla="*/ 45804 w 972"/>
                  <a:gd name="T99" fmla="*/ 1439771 h 714"/>
                  <a:gd name="T100" fmla="*/ 61214 w 972"/>
                  <a:gd name="T101" fmla="*/ 1540431 h 714"/>
                  <a:gd name="T102" fmla="*/ 52476 w 972"/>
                  <a:gd name="T103" fmla="*/ 1593055 h 714"/>
                  <a:gd name="T104" fmla="*/ 17334 w 972"/>
                  <a:gd name="T105" fmla="*/ 1639299 h 714"/>
                  <a:gd name="T106" fmla="*/ 0 w 972"/>
                  <a:gd name="T107" fmla="*/ 1674344 h 714"/>
                  <a:gd name="T108" fmla="*/ 89546 w 972"/>
                  <a:gd name="T109" fmla="*/ 1691350 h 714"/>
                  <a:gd name="T110" fmla="*/ 251576 w 972"/>
                  <a:gd name="T111" fmla="*/ 1639299 h 714"/>
                  <a:gd name="T112" fmla="*/ 385475 w 972"/>
                  <a:gd name="T113" fmla="*/ 1575261 h 714"/>
                  <a:gd name="T114" fmla="*/ 746539 w 972"/>
                  <a:gd name="T115" fmla="*/ 1465758 h 714"/>
                  <a:gd name="T116" fmla="*/ 1456030 w 972"/>
                  <a:gd name="T117" fmla="*/ 1224850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2"/>
                  <a:gd name="T178" fmla="*/ 0 h 714"/>
                  <a:gd name="T179" fmla="*/ 972 w 972"/>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2" h="714">
                    <a:moveTo>
                      <a:pt x="687" y="490"/>
                    </a:moveTo>
                    <a:lnTo>
                      <a:pt x="687" y="490"/>
                    </a:lnTo>
                    <a:lnTo>
                      <a:pt x="687" y="486"/>
                    </a:lnTo>
                    <a:lnTo>
                      <a:pt x="691" y="486"/>
                    </a:lnTo>
                    <a:lnTo>
                      <a:pt x="691" y="482"/>
                    </a:lnTo>
                    <a:lnTo>
                      <a:pt x="695" y="479"/>
                    </a:lnTo>
                    <a:lnTo>
                      <a:pt x="695" y="475"/>
                    </a:lnTo>
                    <a:lnTo>
                      <a:pt x="699" y="471"/>
                    </a:lnTo>
                    <a:lnTo>
                      <a:pt x="703" y="467"/>
                    </a:lnTo>
                    <a:lnTo>
                      <a:pt x="706" y="463"/>
                    </a:lnTo>
                    <a:lnTo>
                      <a:pt x="710" y="460"/>
                    </a:lnTo>
                    <a:lnTo>
                      <a:pt x="718" y="456"/>
                    </a:lnTo>
                    <a:lnTo>
                      <a:pt x="722" y="452"/>
                    </a:lnTo>
                    <a:lnTo>
                      <a:pt x="729" y="452"/>
                    </a:lnTo>
                    <a:lnTo>
                      <a:pt x="737" y="448"/>
                    </a:lnTo>
                    <a:lnTo>
                      <a:pt x="744" y="448"/>
                    </a:lnTo>
                    <a:lnTo>
                      <a:pt x="752" y="452"/>
                    </a:lnTo>
                    <a:lnTo>
                      <a:pt x="760" y="452"/>
                    </a:lnTo>
                    <a:lnTo>
                      <a:pt x="767" y="452"/>
                    </a:lnTo>
                    <a:lnTo>
                      <a:pt x="771" y="452"/>
                    </a:lnTo>
                    <a:lnTo>
                      <a:pt x="779" y="452"/>
                    </a:lnTo>
                    <a:lnTo>
                      <a:pt x="782" y="452"/>
                    </a:lnTo>
                    <a:lnTo>
                      <a:pt x="786" y="448"/>
                    </a:lnTo>
                    <a:lnTo>
                      <a:pt x="790" y="448"/>
                    </a:lnTo>
                    <a:lnTo>
                      <a:pt x="794" y="448"/>
                    </a:lnTo>
                    <a:lnTo>
                      <a:pt x="798" y="444"/>
                    </a:lnTo>
                    <a:lnTo>
                      <a:pt x="801" y="444"/>
                    </a:lnTo>
                    <a:lnTo>
                      <a:pt x="809" y="441"/>
                    </a:lnTo>
                    <a:lnTo>
                      <a:pt x="813" y="437"/>
                    </a:lnTo>
                    <a:lnTo>
                      <a:pt x="817" y="433"/>
                    </a:lnTo>
                    <a:lnTo>
                      <a:pt x="824" y="429"/>
                    </a:lnTo>
                    <a:lnTo>
                      <a:pt x="832" y="425"/>
                    </a:lnTo>
                    <a:lnTo>
                      <a:pt x="836" y="418"/>
                    </a:lnTo>
                    <a:lnTo>
                      <a:pt x="843" y="414"/>
                    </a:lnTo>
                    <a:lnTo>
                      <a:pt x="847" y="410"/>
                    </a:lnTo>
                    <a:lnTo>
                      <a:pt x="851" y="403"/>
                    </a:lnTo>
                    <a:lnTo>
                      <a:pt x="851" y="399"/>
                    </a:lnTo>
                    <a:lnTo>
                      <a:pt x="855" y="395"/>
                    </a:lnTo>
                    <a:lnTo>
                      <a:pt x="855" y="391"/>
                    </a:lnTo>
                    <a:lnTo>
                      <a:pt x="858" y="387"/>
                    </a:lnTo>
                    <a:lnTo>
                      <a:pt x="858" y="384"/>
                    </a:lnTo>
                    <a:lnTo>
                      <a:pt x="862" y="380"/>
                    </a:lnTo>
                    <a:lnTo>
                      <a:pt x="862" y="376"/>
                    </a:lnTo>
                    <a:lnTo>
                      <a:pt x="866" y="376"/>
                    </a:lnTo>
                    <a:lnTo>
                      <a:pt x="870" y="372"/>
                    </a:lnTo>
                    <a:lnTo>
                      <a:pt x="874" y="368"/>
                    </a:lnTo>
                    <a:lnTo>
                      <a:pt x="881" y="368"/>
                    </a:lnTo>
                    <a:lnTo>
                      <a:pt x="889" y="368"/>
                    </a:lnTo>
                    <a:lnTo>
                      <a:pt x="893" y="365"/>
                    </a:lnTo>
                    <a:lnTo>
                      <a:pt x="900" y="361"/>
                    </a:lnTo>
                    <a:lnTo>
                      <a:pt x="904" y="361"/>
                    </a:lnTo>
                    <a:lnTo>
                      <a:pt x="912" y="357"/>
                    </a:lnTo>
                    <a:lnTo>
                      <a:pt x="915" y="353"/>
                    </a:lnTo>
                    <a:lnTo>
                      <a:pt x="919" y="349"/>
                    </a:lnTo>
                    <a:lnTo>
                      <a:pt x="919" y="346"/>
                    </a:lnTo>
                    <a:lnTo>
                      <a:pt x="923" y="342"/>
                    </a:lnTo>
                    <a:lnTo>
                      <a:pt x="927" y="338"/>
                    </a:lnTo>
                    <a:lnTo>
                      <a:pt x="927" y="330"/>
                    </a:lnTo>
                    <a:lnTo>
                      <a:pt x="931" y="327"/>
                    </a:lnTo>
                    <a:lnTo>
                      <a:pt x="931" y="323"/>
                    </a:lnTo>
                    <a:lnTo>
                      <a:pt x="934" y="319"/>
                    </a:lnTo>
                    <a:lnTo>
                      <a:pt x="934" y="315"/>
                    </a:lnTo>
                    <a:lnTo>
                      <a:pt x="938" y="311"/>
                    </a:lnTo>
                    <a:lnTo>
                      <a:pt x="938" y="308"/>
                    </a:lnTo>
                    <a:lnTo>
                      <a:pt x="942" y="304"/>
                    </a:lnTo>
                    <a:lnTo>
                      <a:pt x="946" y="304"/>
                    </a:lnTo>
                    <a:lnTo>
                      <a:pt x="950" y="300"/>
                    </a:lnTo>
                    <a:lnTo>
                      <a:pt x="953" y="296"/>
                    </a:lnTo>
                    <a:lnTo>
                      <a:pt x="957" y="296"/>
                    </a:lnTo>
                    <a:lnTo>
                      <a:pt x="961" y="292"/>
                    </a:lnTo>
                    <a:lnTo>
                      <a:pt x="965" y="289"/>
                    </a:lnTo>
                    <a:lnTo>
                      <a:pt x="969" y="289"/>
                    </a:lnTo>
                    <a:lnTo>
                      <a:pt x="969" y="285"/>
                    </a:lnTo>
                    <a:lnTo>
                      <a:pt x="969" y="281"/>
                    </a:lnTo>
                    <a:lnTo>
                      <a:pt x="972" y="277"/>
                    </a:lnTo>
                    <a:lnTo>
                      <a:pt x="972" y="273"/>
                    </a:lnTo>
                    <a:lnTo>
                      <a:pt x="969" y="266"/>
                    </a:lnTo>
                    <a:lnTo>
                      <a:pt x="969" y="258"/>
                    </a:lnTo>
                    <a:lnTo>
                      <a:pt x="969" y="251"/>
                    </a:lnTo>
                    <a:lnTo>
                      <a:pt x="969" y="243"/>
                    </a:lnTo>
                    <a:lnTo>
                      <a:pt x="969" y="239"/>
                    </a:lnTo>
                    <a:lnTo>
                      <a:pt x="969" y="235"/>
                    </a:lnTo>
                    <a:lnTo>
                      <a:pt x="969" y="228"/>
                    </a:lnTo>
                    <a:lnTo>
                      <a:pt x="969" y="224"/>
                    </a:lnTo>
                    <a:lnTo>
                      <a:pt x="969" y="220"/>
                    </a:lnTo>
                    <a:lnTo>
                      <a:pt x="972" y="220"/>
                    </a:lnTo>
                    <a:lnTo>
                      <a:pt x="972" y="216"/>
                    </a:lnTo>
                    <a:lnTo>
                      <a:pt x="972" y="213"/>
                    </a:lnTo>
                    <a:lnTo>
                      <a:pt x="972" y="209"/>
                    </a:lnTo>
                    <a:lnTo>
                      <a:pt x="969" y="205"/>
                    </a:lnTo>
                    <a:lnTo>
                      <a:pt x="969" y="201"/>
                    </a:lnTo>
                    <a:lnTo>
                      <a:pt x="965" y="197"/>
                    </a:lnTo>
                    <a:lnTo>
                      <a:pt x="961" y="194"/>
                    </a:lnTo>
                    <a:lnTo>
                      <a:pt x="957" y="190"/>
                    </a:lnTo>
                    <a:lnTo>
                      <a:pt x="953" y="186"/>
                    </a:lnTo>
                    <a:lnTo>
                      <a:pt x="950" y="182"/>
                    </a:lnTo>
                    <a:lnTo>
                      <a:pt x="950" y="178"/>
                    </a:lnTo>
                    <a:lnTo>
                      <a:pt x="946" y="171"/>
                    </a:lnTo>
                    <a:lnTo>
                      <a:pt x="946" y="167"/>
                    </a:lnTo>
                    <a:lnTo>
                      <a:pt x="946" y="163"/>
                    </a:lnTo>
                    <a:lnTo>
                      <a:pt x="946" y="159"/>
                    </a:lnTo>
                    <a:lnTo>
                      <a:pt x="946" y="152"/>
                    </a:lnTo>
                    <a:lnTo>
                      <a:pt x="946" y="148"/>
                    </a:lnTo>
                    <a:lnTo>
                      <a:pt x="946" y="144"/>
                    </a:lnTo>
                    <a:lnTo>
                      <a:pt x="942" y="137"/>
                    </a:lnTo>
                    <a:lnTo>
                      <a:pt x="942" y="133"/>
                    </a:lnTo>
                    <a:lnTo>
                      <a:pt x="938" y="129"/>
                    </a:lnTo>
                    <a:lnTo>
                      <a:pt x="934" y="125"/>
                    </a:lnTo>
                    <a:lnTo>
                      <a:pt x="931" y="121"/>
                    </a:lnTo>
                    <a:lnTo>
                      <a:pt x="927" y="118"/>
                    </a:lnTo>
                    <a:lnTo>
                      <a:pt x="919" y="114"/>
                    </a:lnTo>
                    <a:lnTo>
                      <a:pt x="915" y="110"/>
                    </a:lnTo>
                    <a:lnTo>
                      <a:pt x="912" y="110"/>
                    </a:lnTo>
                    <a:lnTo>
                      <a:pt x="904" y="106"/>
                    </a:lnTo>
                    <a:lnTo>
                      <a:pt x="900" y="106"/>
                    </a:lnTo>
                    <a:lnTo>
                      <a:pt x="893" y="106"/>
                    </a:lnTo>
                    <a:lnTo>
                      <a:pt x="889" y="102"/>
                    </a:lnTo>
                    <a:lnTo>
                      <a:pt x="881" y="102"/>
                    </a:lnTo>
                    <a:lnTo>
                      <a:pt x="877" y="102"/>
                    </a:lnTo>
                    <a:lnTo>
                      <a:pt x="874" y="99"/>
                    </a:lnTo>
                    <a:lnTo>
                      <a:pt x="866" y="95"/>
                    </a:lnTo>
                    <a:lnTo>
                      <a:pt x="862" y="91"/>
                    </a:lnTo>
                    <a:lnTo>
                      <a:pt x="858" y="87"/>
                    </a:lnTo>
                    <a:lnTo>
                      <a:pt x="855" y="83"/>
                    </a:lnTo>
                    <a:lnTo>
                      <a:pt x="851" y="76"/>
                    </a:lnTo>
                    <a:lnTo>
                      <a:pt x="851" y="72"/>
                    </a:lnTo>
                    <a:lnTo>
                      <a:pt x="851" y="68"/>
                    </a:lnTo>
                    <a:lnTo>
                      <a:pt x="851" y="64"/>
                    </a:lnTo>
                    <a:lnTo>
                      <a:pt x="847" y="57"/>
                    </a:lnTo>
                    <a:lnTo>
                      <a:pt x="847" y="49"/>
                    </a:lnTo>
                    <a:lnTo>
                      <a:pt x="843" y="41"/>
                    </a:lnTo>
                    <a:lnTo>
                      <a:pt x="839" y="34"/>
                    </a:lnTo>
                    <a:lnTo>
                      <a:pt x="832" y="26"/>
                    </a:lnTo>
                    <a:lnTo>
                      <a:pt x="828" y="19"/>
                    </a:lnTo>
                    <a:lnTo>
                      <a:pt x="820" y="15"/>
                    </a:lnTo>
                    <a:lnTo>
                      <a:pt x="813" y="7"/>
                    </a:lnTo>
                    <a:lnTo>
                      <a:pt x="801" y="3"/>
                    </a:lnTo>
                    <a:lnTo>
                      <a:pt x="790" y="0"/>
                    </a:lnTo>
                    <a:lnTo>
                      <a:pt x="775" y="0"/>
                    </a:lnTo>
                    <a:lnTo>
                      <a:pt x="760" y="0"/>
                    </a:lnTo>
                    <a:lnTo>
                      <a:pt x="760" y="3"/>
                    </a:lnTo>
                    <a:lnTo>
                      <a:pt x="756" y="3"/>
                    </a:lnTo>
                    <a:lnTo>
                      <a:pt x="752" y="7"/>
                    </a:lnTo>
                    <a:lnTo>
                      <a:pt x="748" y="11"/>
                    </a:lnTo>
                    <a:lnTo>
                      <a:pt x="744" y="11"/>
                    </a:lnTo>
                    <a:lnTo>
                      <a:pt x="741" y="15"/>
                    </a:lnTo>
                    <a:lnTo>
                      <a:pt x="737" y="15"/>
                    </a:lnTo>
                    <a:lnTo>
                      <a:pt x="729" y="19"/>
                    </a:lnTo>
                    <a:lnTo>
                      <a:pt x="725" y="19"/>
                    </a:lnTo>
                    <a:lnTo>
                      <a:pt x="722" y="22"/>
                    </a:lnTo>
                    <a:lnTo>
                      <a:pt x="714" y="22"/>
                    </a:lnTo>
                    <a:lnTo>
                      <a:pt x="710" y="22"/>
                    </a:lnTo>
                    <a:lnTo>
                      <a:pt x="703" y="22"/>
                    </a:lnTo>
                    <a:lnTo>
                      <a:pt x="695" y="22"/>
                    </a:lnTo>
                    <a:lnTo>
                      <a:pt x="687" y="22"/>
                    </a:lnTo>
                    <a:lnTo>
                      <a:pt x="684" y="22"/>
                    </a:lnTo>
                    <a:lnTo>
                      <a:pt x="676" y="22"/>
                    </a:lnTo>
                    <a:lnTo>
                      <a:pt x="672" y="19"/>
                    </a:lnTo>
                    <a:lnTo>
                      <a:pt x="668" y="19"/>
                    </a:lnTo>
                    <a:lnTo>
                      <a:pt x="661" y="19"/>
                    </a:lnTo>
                    <a:lnTo>
                      <a:pt x="657" y="15"/>
                    </a:lnTo>
                    <a:lnTo>
                      <a:pt x="653" y="15"/>
                    </a:lnTo>
                    <a:lnTo>
                      <a:pt x="649" y="15"/>
                    </a:lnTo>
                    <a:lnTo>
                      <a:pt x="646" y="15"/>
                    </a:lnTo>
                    <a:lnTo>
                      <a:pt x="642" y="19"/>
                    </a:lnTo>
                    <a:lnTo>
                      <a:pt x="638" y="22"/>
                    </a:lnTo>
                    <a:lnTo>
                      <a:pt x="634" y="22"/>
                    </a:lnTo>
                    <a:lnTo>
                      <a:pt x="630" y="30"/>
                    </a:lnTo>
                    <a:lnTo>
                      <a:pt x="627" y="30"/>
                    </a:lnTo>
                    <a:lnTo>
                      <a:pt x="623" y="30"/>
                    </a:lnTo>
                    <a:lnTo>
                      <a:pt x="619" y="30"/>
                    </a:lnTo>
                    <a:lnTo>
                      <a:pt x="615" y="30"/>
                    </a:lnTo>
                    <a:lnTo>
                      <a:pt x="611" y="34"/>
                    </a:lnTo>
                    <a:lnTo>
                      <a:pt x="608" y="34"/>
                    </a:lnTo>
                    <a:lnTo>
                      <a:pt x="604" y="34"/>
                    </a:lnTo>
                    <a:lnTo>
                      <a:pt x="600" y="34"/>
                    </a:lnTo>
                    <a:lnTo>
                      <a:pt x="596" y="34"/>
                    </a:lnTo>
                    <a:lnTo>
                      <a:pt x="592" y="34"/>
                    </a:lnTo>
                    <a:lnTo>
                      <a:pt x="589" y="34"/>
                    </a:lnTo>
                    <a:lnTo>
                      <a:pt x="585" y="34"/>
                    </a:lnTo>
                    <a:lnTo>
                      <a:pt x="581" y="34"/>
                    </a:lnTo>
                    <a:lnTo>
                      <a:pt x="577" y="34"/>
                    </a:lnTo>
                    <a:lnTo>
                      <a:pt x="573" y="34"/>
                    </a:lnTo>
                    <a:lnTo>
                      <a:pt x="570" y="34"/>
                    </a:lnTo>
                    <a:lnTo>
                      <a:pt x="562" y="38"/>
                    </a:lnTo>
                    <a:lnTo>
                      <a:pt x="558" y="38"/>
                    </a:lnTo>
                    <a:lnTo>
                      <a:pt x="554" y="38"/>
                    </a:lnTo>
                    <a:lnTo>
                      <a:pt x="551" y="38"/>
                    </a:lnTo>
                    <a:lnTo>
                      <a:pt x="543" y="41"/>
                    </a:lnTo>
                    <a:lnTo>
                      <a:pt x="539" y="41"/>
                    </a:lnTo>
                    <a:lnTo>
                      <a:pt x="532" y="45"/>
                    </a:lnTo>
                    <a:lnTo>
                      <a:pt x="528" y="49"/>
                    </a:lnTo>
                    <a:lnTo>
                      <a:pt x="520" y="53"/>
                    </a:lnTo>
                    <a:lnTo>
                      <a:pt x="516" y="57"/>
                    </a:lnTo>
                    <a:lnTo>
                      <a:pt x="513" y="64"/>
                    </a:lnTo>
                    <a:lnTo>
                      <a:pt x="509" y="68"/>
                    </a:lnTo>
                    <a:lnTo>
                      <a:pt x="505" y="76"/>
                    </a:lnTo>
                    <a:lnTo>
                      <a:pt x="501" y="83"/>
                    </a:lnTo>
                    <a:lnTo>
                      <a:pt x="497" y="95"/>
                    </a:lnTo>
                    <a:lnTo>
                      <a:pt x="497" y="102"/>
                    </a:lnTo>
                    <a:lnTo>
                      <a:pt x="494" y="110"/>
                    </a:lnTo>
                    <a:lnTo>
                      <a:pt x="490" y="121"/>
                    </a:lnTo>
                    <a:lnTo>
                      <a:pt x="486" y="129"/>
                    </a:lnTo>
                    <a:lnTo>
                      <a:pt x="478" y="137"/>
                    </a:lnTo>
                    <a:lnTo>
                      <a:pt x="475" y="144"/>
                    </a:lnTo>
                    <a:lnTo>
                      <a:pt x="467" y="148"/>
                    </a:lnTo>
                    <a:lnTo>
                      <a:pt x="459" y="156"/>
                    </a:lnTo>
                    <a:lnTo>
                      <a:pt x="448" y="159"/>
                    </a:lnTo>
                    <a:lnTo>
                      <a:pt x="444" y="159"/>
                    </a:lnTo>
                    <a:lnTo>
                      <a:pt x="440" y="159"/>
                    </a:lnTo>
                    <a:lnTo>
                      <a:pt x="437" y="159"/>
                    </a:lnTo>
                    <a:lnTo>
                      <a:pt x="433" y="159"/>
                    </a:lnTo>
                    <a:lnTo>
                      <a:pt x="429" y="159"/>
                    </a:lnTo>
                    <a:lnTo>
                      <a:pt x="421" y="159"/>
                    </a:lnTo>
                    <a:lnTo>
                      <a:pt x="414" y="159"/>
                    </a:lnTo>
                    <a:lnTo>
                      <a:pt x="406" y="159"/>
                    </a:lnTo>
                    <a:lnTo>
                      <a:pt x="399" y="159"/>
                    </a:lnTo>
                    <a:lnTo>
                      <a:pt x="395" y="163"/>
                    </a:lnTo>
                    <a:lnTo>
                      <a:pt x="387" y="163"/>
                    </a:lnTo>
                    <a:lnTo>
                      <a:pt x="380" y="163"/>
                    </a:lnTo>
                    <a:lnTo>
                      <a:pt x="372" y="167"/>
                    </a:lnTo>
                    <a:lnTo>
                      <a:pt x="368" y="171"/>
                    </a:lnTo>
                    <a:lnTo>
                      <a:pt x="364" y="171"/>
                    </a:lnTo>
                    <a:lnTo>
                      <a:pt x="357" y="175"/>
                    </a:lnTo>
                    <a:lnTo>
                      <a:pt x="353" y="178"/>
                    </a:lnTo>
                    <a:lnTo>
                      <a:pt x="349" y="182"/>
                    </a:lnTo>
                    <a:lnTo>
                      <a:pt x="342" y="186"/>
                    </a:lnTo>
                    <a:lnTo>
                      <a:pt x="338" y="190"/>
                    </a:lnTo>
                    <a:lnTo>
                      <a:pt x="334" y="194"/>
                    </a:lnTo>
                    <a:lnTo>
                      <a:pt x="326" y="197"/>
                    </a:lnTo>
                    <a:lnTo>
                      <a:pt x="323" y="201"/>
                    </a:lnTo>
                    <a:lnTo>
                      <a:pt x="315" y="205"/>
                    </a:lnTo>
                    <a:lnTo>
                      <a:pt x="311" y="205"/>
                    </a:lnTo>
                    <a:lnTo>
                      <a:pt x="304" y="209"/>
                    </a:lnTo>
                    <a:lnTo>
                      <a:pt x="300" y="213"/>
                    </a:lnTo>
                    <a:lnTo>
                      <a:pt x="292" y="216"/>
                    </a:lnTo>
                    <a:lnTo>
                      <a:pt x="288" y="216"/>
                    </a:lnTo>
                    <a:lnTo>
                      <a:pt x="281" y="220"/>
                    </a:lnTo>
                    <a:lnTo>
                      <a:pt x="277" y="220"/>
                    </a:lnTo>
                    <a:lnTo>
                      <a:pt x="269" y="220"/>
                    </a:lnTo>
                    <a:lnTo>
                      <a:pt x="266" y="224"/>
                    </a:lnTo>
                    <a:lnTo>
                      <a:pt x="258" y="224"/>
                    </a:lnTo>
                    <a:lnTo>
                      <a:pt x="254" y="224"/>
                    </a:lnTo>
                    <a:lnTo>
                      <a:pt x="247" y="224"/>
                    </a:lnTo>
                    <a:lnTo>
                      <a:pt x="243" y="228"/>
                    </a:lnTo>
                    <a:lnTo>
                      <a:pt x="239" y="228"/>
                    </a:lnTo>
                    <a:lnTo>
                      <a:pt x="231" y="232"/>
                    </a:lnTo>
                    <a:lnTo>
                      <a:pt x="228" y="232"/>
                    </a:lnTo>
                    <a:lnTo>
                      <a:pt x="220" y="235"/>
                    </a:lnTo>
                    <a:lnTo>
                      <a:pt x="216" y="239"/>
                    </a:lnTo>
                    <a:lnTo>
                      <a:pt x="212" y="243"/>
                    </a:lnTo>
                    <a:lnTo>
                      <a:pt x="205" y="251"/>
                    </a:lnTo>
                    <a:lnTo>
                      <a:pt x="201" y="254"/>
                    </a:lnTo>
                    <a:lnTo>
                      <a:pt x="193" y="262"/>
                    </a:lnTo>
                    <a:lnTo>
                      <a:pt x="186" y="270"/>
                    </a:lnTo>
                    <a:lnTo>
                      <a:pt x="182" y="277"/>
                    </a:lnTo>
                    <a:lnTo>
                      <a:pt x="174" y="285"/>
                    </a:lnTo>
                    <a:lnTo>
                      <a:pt x="171" y="289"/>
                    </a:lnTo>
                    <a:lnTo>
                      <a:pt x="163" y="292"/>
                    </a:lnTo>
                    <a:lnTo>
                      <a:pt x="159" y="296"/>
                    </a:lnTo>
                    <a:lnTo>
                      <a:pt x="155" y="300"/>
                    </a:lnTo>
                    <a:lnTo>
                      <a:pt x="152" y="304"/>
                    </a:lnTo>
                    <a:lnTo>
                      <a:pt x="148" y="308"/>
                    </a:lnTo>
                    <a:lnTo>
                      <a:pt x="144" y="311"/>
                    </a:lnTo>
                    <a:lnTo>
                      <a:pt x="144" y="315"/>
                    </a:lnTo>
                    <a:lnTo>
                      <a:pt x="140" y="319"/>
                    </a:lnTo>
                    <a:lnTo>
                      <a:pt x="140" y="327"/>
                    </a:lnTo>
                    <a:lnTo>
                      <a:pt x="140" y="334"/>
                    </a:lnTo>
                    <a:lnTo>
                      <a:pt x="140" y="342"/>
                    </a:lnTo>
                    <a:lnTo>
                      <a:pt x="140" y="353"/>
                    </a:lnTo>
                    <a:lnTo>
                      <a:pt x="140" y="368"/>
                    </a:lnTo>
                    <a:lnTo>
                      <a:pt x="140" y="372"/>
                    </a:lnTo>
                    <a:lnTo>
                      <a:pt x="136" y="372"/>
                    </a:lnTo>
                    <a:lnTo>
                      <a:pt x="136" y="376"/>
                    </a:lnTo>
                    <a:lnTo>
                      <a:pt x="136" y="384"/>
                    </a:lnTo>
                    <a:lnTo>
                      <a:pt x="133" y="387"/>
                    </a:lnTo>
                    <a:lnTo>
                      <a:pt x="129" y="391"/>
                    </a:lnTo>
                    <a:lnTo>
                      <a:pt x="129" y="395"/>
                    </a:lnTo>
                    <a:lnTo>
                      <a:pt x="125" y="403"/>
                    </a:lnTo>
                    <a:lnTo>
                      <a:pt x="121" y="406"/>
                    </a:lnTo>
                    <a:lnTo>
                      <a:pt x="117" y="414"/>
                    </a:lnTo>
                    <a:lnTo>
                      <a:pt x="114" y="418"/>
                    </a:lnTo>
                    <a:lnTo>
                      <a:pt x="110" y="422"/>
                    </a:lnTo>
                    <a:lnTo>
                      <a:pt x="102" y="425"/>
                    </a:lnTo>
                    <a:lnTo>
                      <a:pt x="98" y="429"/>
                    </a:lnTo>
                    <a:lnTo>
                      <a:pt x="95" y="433"/>
                    </a:lnTo>
                    <a:lnTo>
                      <a:pt x="87" y="437"/>
                    </a:lnTo>
                    <a:lnTo>
                      <a:pt x="83" y="441"/>
                    </a:lnTo>
                    <a:lnTo>
                      <a:pt x="79" y="444"/>
                    </a:lnTo>
                    <a:lnTo>
                      <a:pt x="76" y="448"/>
                    </a:lnTo>
                    <a:lnTo>
                      <a:pt x="72" y="448"/>
                    </a:lnTo>
                    <a:lnTo>
                      <a:pt x="68" y="452"/>
                    </a:lnTo>
                    <a:lnTo>
                      <a:pt x="64" y="456"/>
                    </a:lnTo>
                    <a:lnTo>
                      <a:pt x="64" y="460"/>
                    </a:lnTo>
                    <a:lnTo>
                      <a:pt x="60" y="463"/>
                    </a:lnTo>
                    <a:lnTo>
                      <a:pt x="60" y="467"/>
                    </a:lnTo>
                    <a:lnTo>
                      <a:pt x="60" y="471"/>
                    </a:lnTo>
                    <a:lnTo>
                      <a:pt x="60" y="475"/>
                    </a:lnTo>
                    <a:lnTo>
                      <a:pt x="60" y="479"/>
                    </a:lnTo>
                    <a:lnTo>
                      <a:pt x="60" y="486"/>
                    </a:lnTo>
                    <a:lnTo>
                      <a:pt x="60" y="490"/>
                    </a:lnTo>
                    <a:lnTo>
                      <a:pt x="64" y="498"/>
                    </a:lnTo>
                    <a:lnTo>
                      <a:pt x="64" y="505"/>
                    </a:lnTo>
                    <a:lnTo>
                      <a:pt x="64" y="509"/>
                    </a:lnTo>
                    <a:lnTo>
                      <a:pt x="64" y="513"/>
                    </a:lnTo>
                    <a:lnTo>
                      <a:pt x="60" y="520"/>
                    </a:lnTo>
                    <a:lnTo>
                      <a:pt x="60" y="524"/>
                    </a:lnTo>
                    <a:lnTo>
                      <a:pt x="60" y="528"/>
                    </a:lnTo>
                    <a:lnTo>
                      <a:pt x="57" y="532"/>
                    </a:lnTo>
                    <a:lnTo>
                      <a:pt x="53" y="536"/>
                    </a:lnTo>
                    <a:lnTo>
                      <a:pt x="53" y="539"/>
                    </a:lnTo>
                    <a:lnTo>
                      <a:pt x="49" y="543"/>
                    </a:lnTo>
                    <a:lnTo>
                      <a:pt x="49" y="547"/>
                    </a:lnTo>
                    <a:lnTo>
                      <a:pt x="45" y="547"/>
                    </a:lnTo>
                    <a:lnTo>
                      <a:pt x="41" y="551"/>
                    </a:lnTo>
                    <a:lnTo>
                      <a:pt x="41" y="555"/>
                    </a:lnTo>
                    <a:lnTo>
                      <a:pt x="41" y="558"/>
                    </a:lnTo>
                    <a:lnTo>
                      <a:pt x="38" y="562"/>
                    </a:lnTo>
                    <a:lnTo>
                      <a:pt x="34" y="566"/>
                    </a:lnTo>
                    <a:lnTo>
                      <a:pt x="34" y="570"/>
                    </a:lnTo>
                    <a:lnTo>
                      <a:pt x="30" y="574"/>
                    </a:lnTo>
                    <a:lnTo>
                      <a:pt x="26" y="577"/>
                    </a:lnTo>
                    <a:lnTo>
                      <a:pt x="26" y="581"/>
                    </a:lnTo>
                    <a:lnTo>
                      <a:pt x="22" y="585"/>
                    </a:lnTo>
                    <a:lnTo>
                      <a:pt x="22" y="589"/>
                    </a:lnTo>
                    <a:lnTo>
                      <a:pt x="19" y="593"/>
                    </a:lnTo>
                    <a:lnTo>
                      <a:pt x="19" y="596"/>
                    </a:lnTo>
                    <a:lnTo>
                      <a:pt x="19" y="604"/>
                    </a:lnTo>
                    <a:lnTo>
                      <a:pt x="19" y="608"/>
                    </a:lnTo>
                    <a:lnTo>
                      <a:pt x="19" y="612"/>
                    </a:lnTo>
                    <a:lnTo>
                      <a:pt x="19" y="619"/>
                    </a:lnTo>
                    <a:lnTo>
                      <a:pt x="22" y="627"/>
                    </a:lnTo>
                    <a:lnTo>
                      <a:pt x="22" y="635"/>
                    </a:lnTo>
                    <a:lnTo>
                      <a:pt x="26" y="638"/>
                    </a:lnTo>
                    <a:lnTo>
                      <a:pt x="26" y="642"/>
                    </a:lnTo>
                    <a:lnTo>
                      <a:pt x="26" y="650"/>
                    </a:lnTo>
                    <a:lnTo>
                      <a:pt x="26" y="654"/>
                    </a:lnTo>
                    <a:lnTo>
                      <a:pt x="26" y="657"/>
                    </a:lnTo>
                    <a:lnTo>
                      <a:pt x="26" y="661"/>
                    </a:lnTo>
                    <a:lnTo>
                      <a:pt x="26" y="665"/>
                    </a:lnTo>
                    <a:lnTo>
                      <a:pt x="22" y="665"/>
                    </a:lnTo>
                    <a:lnTo>
                      <a:pt x="22" y="669"/>
                    </a:lnTo>
                    <a:lnTo>
                      <a:pt x="22" y="673"/>
                    </a:lnTo>
                    <a:lnTo>
                      <a:pt x="19" y="673"/>
                    </a:lnTo>
                    <a:lnTo>
                      <a:pt x="19" y="676"/>
                    </a:lnTo>
                    <a:lnTo>
                      <a:pt x="15" y="680"/>
                    </a:lnTo>
                    <a:lnTo>
                      <a:pt x="15" y="684"/>
                    </a:lnTo>
                    <a:lnTo>
                      <a:pt x="11" y="684"/>
                    </a:lnTo>
                    <a:lnTo>
                      <a:pt x="11" y="688"/>
                    </a:lnTo>
                    <a:lnTo>
                      <a:pt x="7" y="692"/>
                    </a:lnTo>
                    <a:lnTo>
                      <a:pt x="3" y="695"/>
                    </a:lnTo>
                    <a:lnTo>
                      <a:pt x="0" y="699"/>
                    </a:lnTo>
                    <a:lnTo>
                      <a:pt x="0" y="703"/>
                    </a:lnTo>
                    <a:lnTo>
                      <a:pt x="0" y="707"/>
                    </a:lnTo>
                    <a:lnTo>
                      <a:pt x="0" y="711"/>
                    </a:lnTo>
                    <a:lnTo>
                      <a:pt x="3" y="711"/>
                    </a:lnTo>
                    <a:lnTo>
                      <a:pt x="7" y="711"/>
                    </a:lnTo>
                    <a:lnTo>
                      <a:pt x="11" y="714"/>
                    </a:lnTo>
                    <a:lnTo>
                      <a:pt x="19" y="714"/>
                    </a:lnTo>
                    <a:lnTo>
                      <a:pt x="30" y="714"/>
                    </a:lnTo>
                    <a:lnTo>
                      <a:pt x="38" y="714"/>
                    </a:lnTo>
                    <a:lnTo>
                      <a:pt x="49" y="711"/>
                    </a:lnTo>
                    <a:lnTo>
                      <a:pt x="60" y="711"/>
                    </a:lnTo>
                    <a:lnTo>
                      <a:pt x="72" y="707"/>
                    </a:lnTo>
                    <a:lnTo>
                      <a:pt x="79" y="703"/>
                    </a:lnTo>
                    <a:lnTo>
                      <a:pt x="91" y="699"/>
                    </a:lnTo>
                    <a:lnTo>
                      <a:pt x="98" y="695"/>
                    </a:lnTo>
                    <a:lnTo>
                      <a:pt x="106" y="692"/>
                    </a:lnTo>
                    <a:lnTo>
                      <a:pt x="117" y="684"/>
                    </a:lnTo>
                    <a:lnTo>
                      <a:pt x="125" y="680"/>
                    </a:lnTo>
                    <a:lnTo>
                      <a:pt x="133" y="676"/>
                    </a:lnTo>
                    <a:lnTo>
                      <a:pt x="140" y="673"/>
                    </a:lnTo>
                    <a:lnTo>
                      <a:pt x="148" y="669"/>
                    </a:lnTo>
                    <a:lnTo>
                      <a:pt x="155" y="665"/>
                    </a:lnTo>
                    <a:lnTo>
                      <a:pt x="163" y="665"/>
                    </a:lnTo>
                    <a:lnTo>
                      <a:pt x="171" y="661"/>
                    </a:lnTo>
                    <a:lnTo>
                      <a:pt x="178" y="661"/>
                    </a:lnTo>
                    <a:lnTo>
                      <a:pt x="193" y="657"/>
                    </a:lnTo>
                    <a:lnTo>
                      <a:pt x="212" y="654"/>
                    </a:lnTo>
                    <a:lnTo>
                      <a:pt x="243" y="646"/>
                    </a:lnTo>
                    <a:lnTo>
                      <a:pt x="277" y="635"/>
                    </a:lnTo>
                    <a:lnTo>
                      <a:pt x="315" y="619"/>
                    </a:lnTo>
                    <a:lnTo>
                      <a:pt x="361" y="608"/>
                    </a:lnTo>
                    <a:lnTo>
                      <a:pt x="406" y="593"/>
                    </a:lnTo>
                    <a:lnTo>
                      <a:pt x="452" y="574"/>
                    </a:lnTo>
                    <a:lnTo>
                      <a:pt x="494" y="558"/>
                    </a:lnTo>
                    <a:lnTo>
                      <a:pt x="539" y="543"/>
                    </a:lnTo>
                    <a:lnTo>
                      <a:pt x="577" y="532"/>
                    </a:lnTo>
                    <a:lnTo>
                      <a:pt x="615" y="517"/>
                    </a:lnTo>
                    <a:lnTo>
                      <a:pt x="646" y="509"/>
                    </a:lnTo>
                    <a:lnTo>
                      <a:pt x="668" y="498"/>
                    </a:lnTo>
                    <a:lnTo>
                      <a:pt x="684" y="494"/>
                    </a:lnTo>
                    <a:lnTo>
                      <a:pt x="687" y="490"/>
                    </a:lnTo>
                    <a:close/>
                  </a:path>
                </a:pathLst>
              </a:custGeom>
              <a:solidFill>
                <a:srgbClr val="262626"/>
              </a:solidFill>
              <a:ln w="9525">
                <a:noFill/>
                <a:round/>
                <a:headEnd/>
                <a:tailEnd/>
              </a:ln>
            </p:spPr>
            <p:txBody>
              <a:bodyPr/>
              <a:lstStyle/>
              <a:p>
                <a:endParaRPr lang="fr-FR"/>
              </a:p>
            </p:txBody>
          </p:sp>
          <p:sp>
            <p:nvSpPr>
              <p:cNvPr id="69" name="Freeform 48"/>
              <p:cNvSpPr>
                <a:spLocks/>
              </p:cNvSpPr>
              <p:nvPr/>
            </p:nvSpPr>
            <p:spPr bwMode="auto">
              <a:xfrm>
                <a:off x="337" y="3196"/>
                <a:ext cx="207" cy="318"/>
              </a:xfrm>
              <a:custGeom>
                <a:avLst/>
                <a:gdLst>
                  <a:gd name="T0" fmla="*/ 82150 w 114"/>
                  <a:gd name="T1" fmla="*/ 395263 h 175"/>
                  <a:gd name="T2" fmla="*/ 97808 w 114"/>
                  <a:gd name="T3" fmla="*/ 377235 h 175"/>
                  <a:gd name="T4" fmla="*/ 117037 w 114"/>
                  <a:gd name="T5" fmla="*/ 351059 h 175"/>
                  <a:gd name="T6" fmla="*/ 125992 w 114"/>
                  <a:gd name="T7" fmla="*/ 314088 h 175"/>
                  <a:gd name="T8" fmla="*/ 133691 w 114"/>
                  <a:gd name="T9" fmla="*/ 277576 h 175"/>
                  <a:gd name="T10" fmla="*/ 133691 w 114"/>
                  <a:gd name="T11" fmla="*/ 251702 h 175"/>
                  <a:gd name="T12" fmla="*/ 133691 w 114"/>
                  <a:gd name="T13" fmla="*/ 233079 h 175"/>
                  <a:gd name="T14" fmla="*/ 142875 w 114"/>
                  <a:gd name="T15" fmla="*/ 216235 h 175"/>
                  <a:gd name="T16" fmla="*/ 160496 w 114"/>
                  <a:gd name="T17" fmla="*/ 187685 h 175"/>
                  <a:gd name="T18" fmla="*/ 186278 w 114"/>
                  <a:gd name="T19" fmla="*/ 179065 h 175"/>
                  <a:gd name="T20" fmla="*/ 205742 w 114"/>
                  <a:gd name="T21" fmla="*/ 161795 h 175"/>
                  <a:gd name="T22" fmla="*/ 205742 w 114"/>
                  <a:gd name="T23" fmla="*/ 144039 h 175"/>
                  <a:gd name="T24" fmla="*/ 205742 w 114"/>
                  <a:gd name="T25" fmla="*/ 126840 h 175"/>
                  <a:gd name="T26" fmla="*/ 196737 w 114"/>
                  <a:gd name="T27" fmla="*/ 117687 h 175"/>
                  <a:gd name="T28" fmla="*/ 196737 w 114"/>
                  <a:gd name="T29" fmla="*/ 98542 h 175"/>
                  <a:gd name="T30" fmla="*/ 205742 w 114"/>
                  <a:gd name="T31" fmla="*/ 82778 h 175"/>
                  <a:gd name="T32" fmla="*/ 214363 w 114"/>
                  <a:gd name="T33" fmla="*/ 72615 h 175"/>
                  <a:gd name="T34" fmla="*/ 231506 w 114"/>
                  <a:gd name="T35" fmla="*/ 54229 h 175"/>
                  <a:gd name="T36" fmla="*/ 248890 w 114"/>
                  <a:gd name="T37" fmla="*/ 45554 h 175"/>
                  <a:gd name="T38" fmla="*/ 259431 w 114"/>
                  <a:gd name="T39" fmla="*/ 28807 h 175"/>
                  <a:gd name="T40" fmla="*/ 266122 w 114"/>
                  <a:gd name="T41" fmla="*/ 9473 h 175"/>
                  <a:gd name="T42" fmla="*/ 266122 w 114"/>
                  <a:gd name="T43" fmla="*/ 0 h 175"/>
                  <a:gd name="T44" fmla="*/ 259431 w 114"/>
                  <a:gd name="T45" fmla="*/ 0 h 175"/>
                  <a:gd name="T46" fmla="*/ 259431 w 114"/>
                  <a:gd name="T47" fmla="*/ 0 h 175"/>
                  <a:gd name="T48" fmla="*/ 240365 w 114"/>
                  <a:gd name="T49" fmla="*/ 28807 h 175"/>
                  <a:gd name="T50" fmla="*/ 205742 w 114"/>
                  <a:gd name="T51" fmla="*/ 37537 h 175"/>
                  <a:gd name="T52" fmla="*/ 170967 w 114"/>
                  <a:gd name="T53" fmla="*/ 54229 h 175"/>
                  <a:gd name="T54" fmla="*/ 142875 w 114"/>
                  <a:gd name="T55" fmla="*/ 72615 h 175"/>
                  <a:gd name="T56" fmla="*/ 133691 w 114"/>
                  <a:gd name="T57" fmla="*/ 98542 h 175"/>
                  <a:gd name="T58" fmla="*/ 125992 w 114"/>
                  <a:gd name="T59" fmla="*/ 117687 h 175"/>
                  <a:gd name="T60" fmla="*/ 117037 w 114"/>
                  <a:gd name="T61" fmla="*/ 134567 h 175"/>
                  <a:gd name="T62" fmla="*/ 97808 w 114"/>
                  <a:gd name="T63" fmla="*/ 144039 h 175"/>
                  <a:gd name="T64" fmla="*/ 72105 w 114"/>
                  <a:gd name="T65" fmla="*/ 172847 h 175"/>
                  <a:gd name="T66" fmla="*/ 53865 w 114"/>
                  <a:gd name="T67" fmla="*/ 198308 h 175"/>
                  <a:gd name="T68" fmla="*/ 53865 w 114"/>
                  <a:gd name="T69" fmla="*/ 224179 h 175"/>
                  <a:gd name="T70" fmla="*/ 53865 w 114"/>
                  <a:gd name="T71" fmla="*/ 261739 h 175"/>
                  <a:gd name="T72" fmla="*/ 63126 w 114"/>
                  <a:gd name="T73" fmla="*/ 287345 h 175"/>
                  <a:gd name="T74" fmla="*/ 53865 w 114"/>
                  <a:gd name="T75" fmla="*/ 314088 h 175"/>
                  <a:gd name="T76" fmla="*/ 45242 w 114"/>
                  <a:gd name="T77" fmla="*/ 322252 h 175"/>
                  <a:gd name="T78" fmla="*/ 37340 w 114"/>
                  <a:gd name="T79" fmla="*/ 331549 h 175"/>
                  <a:gd name="T80" fmla="*/ 37340 w 114"/>
                  <a:gd name="T81" fmla="*/ 341050 h 175"/>
                  <a:gd name="T82" fmla="*/ 28557 w 114"/>
                  <a:gd name="T83" fmla="*/ 351059 h 175"/>
                  <a:gd name="T84" fmla="*/ 19146 w 114"/>
                  <a:gd name="T85" fmla="*/ 357944 h 175"/>
                  <a:gd name="T86" fmla="*/ 19146 w 114"/>
                  <a:gd name="T87" fmla="*/ 377235 h 175"/>
                  <a:gd name="T88" fmla="*/ 9437 w 114"/>
                  <a:gd name="T89" fmla="*/ 395263 h 175"/>
                  <a:gd name="T90" fmla="*/ 0 w 114"/>
                  <a:gd name="T91" fmla="*/ 403126 h 175"/>
                  <a:gd name="T92" fmla="*/ 9437 w 114"/>
                  <a:gd name="T93" fmla="*/ 412166 h 175"/>
                  <a:gd name="T94" fmla="*/ 19146 w 114"/>
                  <a:gd name="T95" fmla="*/ 412166 h 175"/>
                  <a:gd name="T96" fmla="*/ 37340 w 114"/>
                  <a:gd name="T97" fmla="*/ 412166 h 175"/>
                  <a:gd name="T98" fmla="*/ 53865 w 114"/>
                  <a:gd name="T99" fmla="*/ 403126 h 175"/>
                  <a:gd name="T100" fmla="*/ 63126 w 114"/>
                  <a:gd name="T101" fmla="*/ 403126 h 175"/>
                  <a:gd name="T102" fmla="*/ 82150 w 114"/>
                  <a:gd name="T103" fmla="*/ 395263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
                  <a:gd name="T157" fmla="*/ 0 h 175"/>
                  <a:gd name="T158" fmla="*/ 114 w 114"/>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 h="175">
                    <a:moveTo>
                      <a:pt x="35" y="168"/>
                    </a:moveTo>
                    <a:lnTo>
                      <a:pt x="35" y="168"/>
                    </a:lnTo>
                    <a:lnTo>
                      <a:pt x="38" y="164"/>
                    </a:lnTo>
                    <a:lnTo>
                      <a:pt x="42" y="160"/>
                    </a:lnTo>
                    <a:lnTo>
                      <a:pt x="46" y="156"/>
                    </a:lnTo>
                    <a:lnTo>
                      <a:pt x="46" y="152"/>
                    </a:lnTo>
                    <a:lnTo>
                      <a:pt x="50" y="149"/>
                    </a:lnTo>
                    <a:lnTo>
                      <a:pt x="54" y="145"/>
                    </a:lnTo>
                    <a:lnTo>
                      <a:pt x="54" y="137"/>
                    </a:lnTo>
                    <a:lnTo>
                      <a:pt x="54" y="133"/>
                    </a:lnTo>
                    <a:lnTo>
                      <a:pt x="57" y="130"/>
                    </a:lnTo>
                    <a:lnTo>
                      <a:pt x="57" y="126"/>
                    </a:lnTo>
                    <a:lnTo>
                      <a:pt x="57" y="118"/>
                    </a:lnTo>
                    <a:lnTo>
                      <a:pt x="57" y="114"/>
                    </a:lnTo>
                    <a:lnTo>
                      <a:pt x="57" y="111"/>
                    </a:lnTo>
                    <a:lnTo>
                      <a:pt x="57" y="107"/>
                    </a:lnTo>
                    <a:lnTo>
                      <a:pt x="57" y="103"/>
                    </a:lnTo>
                    <a:lnTo>
                      <a:pt x="57" y="99"/>
                    </a:lnTo>
                    <a:lnTo>
                      <a:pt x="57" y="95"/>
                    </a:lnTo>
                    <a:lnTo>
                      <a:pt x="61" y="92"/>
                    </a:lnTo>
                    <a:lnTo>
                      <a:pt x="61" y="88"/>
                    </a:lnTo>
                    <a:lnTo>
                      <a:pt x="65" y="88"/>
                    </a:lnTo>
                    <a:lnTo>
                      <a:pt x="69" y="84"/>
                    </a:lnTo>
                    <a:lnTo>
                      <a:pt x="69" y="80"/>
                    </a:lnTo>
                    <a:lnTo>
                      <a:pt x="73" y="80"/>
                    </a:lnTo>
                    <a:lnTo>
                      <a:pt x="76" y="80"/>
                    </a:lnTo>
                    <a:lnTo>
                      <a:pt x="76" y="76"/>
                    </a:lnTo>
                    <a:lnTo>
                      <a:pt x="80" y="76"/>
                    </a:lnTo>
                    <a:lnTo>
                      <a:pt x="84" y="73"/>
                    </a:lnTo>
                    <a:lnTo>
                      <a:pt x="88" y="69"/>
                    </a:lnTo>
                    <a:lnTo>
                      <a:pt x="88" y="65"/>
                    </a:lnTo>
                    <a:lnTo>
                      <a:pt x="88" y="61"/>
                    </a:lnTo>
                    <a:lnTo>
                      <a:pt x="88" y="57"/>
                    </a:lnTo>
                    <a:lnTo>
                      <a:pt x="88" y="54"/>
                    </a:lnTo>
                    <a:lnTo>
                      <a:pt x="84" y="50"/>
                    </a:lnTo>
                    <a:lnTo>
                      <a:pt x="84" y="46"/>
                    </a:lnTo>
                    <a:lnTo>
                      <a:pt x="84" y="42"/>
                    </a:lnTo>
                    <a:lnTo>
                      <a:pt x="84" y="38"/>
                    </a:lnTo>
                    <a:lnTo>
                      <a:pt x="88" y="35"/>
                    </a:lnTo>
                    <a:lnTo>
                      <a:pt x="88" y="31"/>
                    </a:lnTo>
                    <a:lnTo>
                      <a:pt x="92" y="31"/>
                    </a:lnTo>
                    <a:lnTo>
                      <a:pt x="95" y="27"/>
                    </a:lnTo>
                    <a:lnTo>
                      <a:pt x="99" y="27"/>
                    </a:lnTo>
                    <a:lnTo>
                      <a:pt x="99" y="23"/>
                    </a:lnTo>
                    <a:lnTo>
                      <a:pt x="103" y="23"/>
                    </a:lnTo>
                    <a:lnTo>
                      <a:pt x="103" y="19"/>
                    </a:lnTo>
                    <a:lnTo>
                      <a:pt x="107" y="19"/>
                    </a:lnTo>
                    <a:lnTo>
                      <a:pt x="107" y="16"/>
                    </a:lnTo>
                    <a:lnTo>
                      <a:pt x="111" y="16"/>
                    </a:lnTo>
                    <a:lnTo>
                      <a:pt x="111" y="12"/>
                    </a:lnTo>
                    <a:lnTo>
                      <a:pt x="114" y="8"/>
                    </a:lnTo>
                    <a:lnTo>
                      <a:pt x="114" y="4"/>
                    </a:lnTo>
                    <a:lnTo>
                      <a:pt x="114" y="0"/>
                    </a:lnTo>
                    <a:lnTo>
                      <a:pt x="111" y="0"/>
                    </a:lnTo>
                    <a:lnTo>
                      <a:pt x="107" y="4"/>
                    </a:lnTo>
                    <a:lnTo>
                      <a:pt x="107" y="8"/>
                    </a:lnTo>
                    <a:lnTo>
                      <a:pt x="103" y="8"/>
                    </a:lnTo>
                    <a:lnTo>
                      <a:pt x="103" y="12"/>
                    </a:lnTo>
                    <a:lnTo>
                      <a:pt x="99" y="12"/>
                    </a:lnTo>
                    <a:lnTo>
                      <a:pt x="95" y="16"/>
                    </a:lnTo>
                    <a:lnTo>
                      <a:pt x="92" y="16"/>
                    </a:lnTo>
                    <a:lnTo>
                      <a:pt x="88" y="16"/>
                    </a:lnTo>
                    <a:lnTo>
                      <a:pt x="84" y="19"/>
                    </a:lnTo>
                    <a:lnTo>
                      <a:pt x="80" y="19"/>
                    </a:lnTo>
                    <a:lnTo>
                      <a:pt x="76" y="19"/>
                    </a:lnTo>
                    <a:lnTo>
                      <a:pt x="73" y="23"/>
                    </a:lnTo>
                    <a:lnTo>
                      <a:pt x="69" y="23"/>
                    </a:lnTo>
                    <a:lnTo>
                      <a:pt x="65" y="23"/>
                    </a:lnTo>
                    <a:lnTo>
                      <a:pt x="65" y="27"/>
                    </a:lnTo>
                    <a:lnTo>
                      <a:pt x="61" y="31"/>
                    </a:lnTo>
                    <a:lnTo>
                      <a:pt x="61" y="35"/>
                    </a:lnTo>
                    <a:lnTo>
                      <a:pt x="61" y="38"/>
                    </a:lnTo>
                    <a:lnTo>
                      <a:pt x="61" y="42"/>
                    </a:lnTo>
                    <a:lnTo>
                      <a:pt x="57" y="42"/>
                    </a:lnTo>
                    <a:lnTo>
                      <a:pt x="57" y="46"/>
                    </a:lnTo>
                    <a:lnTo>
                      <a:pt x="57" y="50"/>
                    </a:lnTo>
                    <a:lnTo>
                      <a:pt x="54" y="50"/>
                    </a:lnTo>
                    <a:lnTo>
                      <a:pt x="54" y="54"/>
                    </a:lnTo>
                    <a:lnTo>
                      <a:pt x="50" y="54"/>
                    </a:lnTo>
                    <a:lnTo>
                      <a:pt x="50" y="57"/>
                    </a:lnTo>
                    <a:lnTo>
                      <a:pt x="46" y="57"/>
                    </a:lnTo>
                    <a:lnTo>
                      <a:pt x="42" y="61"/>
                    </a:lnTo>
                    <a:lnTo>
                      <a:pt x="38" y="65"/>
                    </a:lnTo>
                    <a:lnTo>
                      <a:pt x="35" y="65"/>
                    </a:lnTo>
                    <a:lnTo>
                      <a:pt x="31" y="69"/>
                    </a:lnTo>
                    <a:lnTo>
                      <a:pt x="31" y="73"/>
                    </a:lnTo>
                    <a:lnTo>
                      <a:pt x="27" y="73"/>
                    </a:lnTo>
                    <a:lnTo>
                      <a:pt x="27" y="76"/>
                    </a:lnTo>
                    <a:lnTo>
                      <a:pt x="27" y="80"/>
                    </a:lnTo>
                    <a:lnTo>
                      <a:pt x="23" y="84"/>
                    </a:lnTo>
                    <a:lnTo>
                      <a:pt x="23" y="88"/>
                    </a:lnTo>
                    <a:lnTo>
                      <a:pt x="23" y="92"/>
                    </a:lnTo>
                    <a:lnTo>
                      <a:pt x="23" y="95"/>
                    </a:lnTo>
                    <a:lnTo>
                      <a:pt x="23" y="99"/>
                    </a:lnTo>
                    <a:lnTo>
                      <a:pt x="23" y="103"/>
                    </a:lnTo>
                    <a:lnTo>
                      <a:pt x="23" y="107"/>
                    </a:lnTo>
                    <a:lnTo>
                      <a:pt x="23" y="111"/>
                    </a:lnTo>
                    <a:lnTo>
                      <a:pt x="23" y="114"/>
                    </a:lnTo>
                    <a:lnTo>
                      <a:pt x="27" y="118"/>
                    </a:lnTo>
                    <a:lnTo>
                      <a:pt x="27" y="122"/>
                    </a:lnTo>
                    <a:lnTo>
                      <a:pt x="27" y="126"/>
                    </a:lnTo>
                    <a:lnTo>
                      <a:pt x="23" y="130"/>
                    </a:lnTo>
                    <a:lnTo>
                      <a:pt x="23" y="133"/>
                    </a:lnTo>
                    <a:lnTo>
                      <a:pt x="23" y="137"/>
                    </a:lnTo>
                    <a:lnTo>
                      <a:pt x="19" y="137"/>
                    </a:lnTo>
                    <a:lnTo>
                      <a:pt x="19" y="141"/>
                    </a:lnTo>
                    <a:lnTo>
                      <a:pt x="16" y="141"/>
                    </a:lnTo>
                    <a:lnTo>
                      <a:pt x="16" y="145"/>
                    </a:lnTo>
                    <a:lnTo>
                      <a:pt x="12" y="145"/>
                    </a:lnTo>
                    <a:lnTo>
                      <a:pt x="12" y="149"/>
                    </a:lnTo>
                    <a:lnTo>
                      <a:pt x="12" y="152"/>
                    </a:lnTo>
                    <a:lnTo>
                      <a:pt x="8" y="152"/>
                    </a:lnTo>
                    <a:lnTo>
                      <a:pt x="8" y="156"/>
                    </a:lnTo>
                    <a:lnTo>
                      <a:pt x="8" y="160"/>
                    </a:lnTo>
                    <a:lnTo>
                      <a:pt x="4" y="164"/>
                    </a:lnTo>
                    <a:lnTo>
                      <a:pt x="4" y="168"/>
                    </a:lnTo>
                    <a:lnTo>
                      <a:pt x="4" y="171"/>
                    </a:lnTo>
                    <a:lnTo>
                      <a:pt x="0" y="171"/>
                    </a:lnTo>
                    <a:lnTo>
                      <a:pt x="0" y="175"/>
                    </a:lnTo>
                    <a:lnTo>
                      <a:pt x="4" y="175"/>
                    </a:lnTo>
                    <a:lnTo>
                      <a:pt x="8" y="175"/>
                    </a:lnTo>
                    <a:lnTo>
                      <a:pt x="12" y="175"/>
                    </a:lnTo>
                    <a:lnTo>
                      <a:pt x="16" y="175"/>
                    </a:lnTo>
                    <a:lnTo>
                      <a:pt x="19" y="171"/>
                    </a:lnTo>
                    <a:lnTo>
                      <a:pt x="23" y="171"/>
                    </a:lnTo>
                    <a:lnTo>
                      <a:pt x="27" y="171"/>
                    </a:lnTo>
                    <a:lnTo>
                      <a:pt x="31" y="171"/>
                    </a:lnTo>
                    <a:lnTo>
                      <a:pt x="31" y="168"/>
                    </a:lnTo>
                    <a:lnTo>
                      <a:pt x="35" y="168"/>
                    </a:lnTo>
                    <a:close/>
                  </a:path>
                </a:pathLst>
              </a:custGeom>
              <a:solidFill>
                <a:srgbClr val="262626"/>
              </a:solidFill>
              <a:ln w="9525">
                <a:noFill/>
                <a:round/>
                <a:headEnd/>
                <a:tailEnd/>
              </a:ln>
            </p:spPr>
            <p:txBody>
              <a:bodyPr/>
              <a:lstStyle/>
              <a:p>
                <a:endParaRPr lang="fr-FR"/>
              </a:p>
            </p:txBody>
          </p:sp>
          <p:sp>
            <p:nvSpPr>
              <p:cNvPr id="70" name="Freeform 49"/>
              <p:cNvSpPr>
                <a:spLocks/>
              </p:cNvSpPr>
              <p:nvPr/>
            </p:nvSpPr>
            <p:spPr bwMode="auto">
              <a:xfrm>
                <a:off x="344" y="3196"/>
                <a:ext cx="200" cy="318"/>
              </a:xfrm>
              <a:custGeom>
                <a:avLst/>
                <a:gdLst>
                  <a:gd name="T0" fmla="*/ 199353 w 110"/>
                  <a:gd name="T1" fmla="*/ 152754 h 175"/>
                  <a:gd name="T2" fmla="*/ 179980 w 110"/>
                  <a:gd name="T3" fmla="*/ 172847 h 175"/>
                  <a:gd name="T4" fmla="*/ 163027 w 110"/>
                  <a:gd name="T5" fmla="*/ 179065 h 175"/>
                  <a:gd name="T6" fmla="*/ 135653 w 110"/>
                  <a:gd name="T7" fmla="*/ 198308 h 175"/>
                  <a:gd name="T8" fmla="*/ 125531 w 110"/>
                  <a:gd name="T9" fmla="*/ 224179 h 175"/>
                  <a:gd name="T10" fmla="*/ 118340 w 110"/>
                  <a:gd name="T11" fmla="*/ 242661 h 175"/>
                  <a:gd name="T12" fmla="*/ 125531 w 110"/>
                  <a:gd name="T13" fmla="*/ 261739 h 175"/>
                  <a:gd name="T14" fmla="*/ 118340 w 110"/>
                  <a:gd name="T15" fmla="*/ 287345 h 175"/>
                  <a:gd name="T16" fmla="*/ 109644 w 110"/>
                  <a:gd name="T17" fmla="*/ 331549 h 175"/>
                  <a:gd name="T18" fmla="*/ 89665 w 110"/>
                  <a:gd name="T19" fmla="*/ 357944 h 175"/>
                  <a:gd name="T20" fmla="*/ 80991 w 110"/>
                  <a:gd name="T21" fmla="*/ 377235 h 175"/>
                  <a:gd name="T22" fmla="*/ 72978 w 110"/>
                  <a:gd name="T23" fmla="*/ 386708 h 175"/>
                  <a:gd name="T24" fmla="*/ 64060 w 110"/>
                  <a:gd name="T25" fmla="*/ 395263 h 175"/>
                  <a:gd name="T26" fmla="*/ 54444 w 110"/>
                  <a:gd name="T27" fmla="*/ 403126 h 175"/>
                  <a:gd name="T28" fmla="*/ 35233 w 110"/>
                  <a:gd name="T29" fmla="*/ 403126 h 175"/>
                  <a:gd name="T30" fmla="*/ 19378 w 110"/>
                  <a:gd name="T31" fmla="*/ 412166 h 175"/>
                  <a:gd name="T32" fmla="*/ 0 w 110"/>
                  <a:gd name="T33" fmla="*/ 412166 h 175"/>
                  <a:gd name="T34" fmla="*/ 0 w 110"/>
                  <a:gd name="T35" fmla="*/ 412166 h 175"/>
                  <a:gd name="T36" fmla="*/ 0 w 110"/>
                  <a:gd name="T37" fmla="*/ 403126 h 175"/>
                  <a:gd name="T38" fmla="*/ 9536 w 110"/>
                  <a:gd name="T39" fmla="*/ 386708 h 175"/>
                  <a:gd name="T40" fmla="*/ 9536 w 110"/>
                  <a:gd name="T41" fmla="*/ 366612 h 175"/>
                  <a:gd name="T42" fmla="*/ 19378 w 110"/>
                  <a:gd name="T43" fmla="*/ 357944 h 175"/>
                  <a:gd name="T44" fmla="*/ 28905 w 110"/>
                  <a:gd name="T45" fmla="*/ 351059 h 175"/>
                  <a:gd name="T46" fmla="*/ 28905 w 110"/>
                  <a:gd name="T47" fmla="*/ 341050 h 175"/>
                  <a:gd name="T48" fmla="*/ 35233 w 110"/>
                  <a:gd name="T49" fmla="*/ 331549 h 175"/>
                  <a:gd name="T50" fmla="*/ 45842 w 110"/>
                  <a:gd name="T51" fmla="*/ 322252 h 175"/>
                  <a:gd name="T52" fmla="*/ 54444 w 110"/>
                  <a:gd name="T53" fmla="*/ 306090 h 175"/>
                  <a:gd name="T54" fmla="*/ 54444 w 110"/>
                  <a:gd name="T55" fmla="*/ 277576 h 175"/>
                  <a:gd name="T56" fmla="*/ 54444 w 110"/>
                  <a:gd name="T57" fmla="*/ 242661 h 175"/>
                  <a:gd name="T58" fmla="*/ 54444 w 110"/>
                  <a:gd name="T59" fmla="*/ 207598 h 175"/>
                  <a:gd name="T60" fmla="*/ 64060 w 110"/>
                  <a:gd name="T61" fmla="*/ 179065 h 175"/>
                  <a:gd name="T62" fmla="*/ 80991 w 110"/>
                  <a:gd name="T63" fmla="*/ 161795 h 175"/>
                  <a:gd name="T64" fmla="*/ 98989 w 110"/>
                  <a:gd name="T65" fmla="*/ 144039 h 175"/>
                  <a:gd name="T66" fmla="*/ 118340 w 110"/>
                  <a:gd name="T67" fmla="*/ 126840 h 175"/>
                  <a:gd name="T68" fmla="*/ 125531 w 110"/>
                  <a:gd name="T69" fmla="*/ 117687 h 175"/>
                  <a:gd name="T70" fmla="*/ 135653 w 110"/>
                  <a:gd name="T71" fmla="*/ 89038 h 175"/>
                  <a:gd name="T72" fmla="*/ 154445 w 110"/>
                  <a:gd name="T73" fmla="*/ 63478 h 175"/>
                  <a:gd name="T74" fmla="*/ 179980 w 110"/>
                  <a:gd name="T75" fmla="*/ 45554 h 175"/>
                  <a:gd name="T76" fmla="*/ 215164 w 110"/>
                  <a:gd name="T77" fmla="*/ 37537 h 175"/>
                  <a:gd name="T78" fmla="*/ 244082 w 110"/>
                  <a:gd name="T79" fmla="*/ 19224 h 175"/>
                  <a:gd name="T80" fmla="*/ 254727 w 110"/>
                  <a:gd name="T81" fmla="*/ 0 h 175"/>
                  <a:gd name="T82" fmla="*/ 261405 w 110"/>
                  <a:gd name="T83" fmla="*/ 0 h 175"/>
                  <a:gd name="T84" fmla="*/ 261405 w 110"/>
                  <a:gd name="T85" fmla="*/ 9473 h 175"/>
                  <a:gd name="T86" fmla="*/ 254727 w 110"/>
                  <a:gd name="T87" fmla="*/ 19224 h 175"/>
                  <a:gd name="T88" fmla="*/ 244082 w 110"/>
                  <a:gd name="T89" fmla="*/ 37537 h 175"/>
                  <a:gd name="T90" fmla="*/ 234902 w 110"/>
                  <a:gd name="T91" fmla="*/ 45554 h 175"/>
                  <a:gd name="T92" fmla="*/ 215164 w 110"/>
                  <a:gd name="T93" fmla="*/ 63478 h 175"/>
                  <a:gd name="T94" fmla="*/ 199353 w 110"/>
                  <a:gd name="T95" fmla="*/ 72615 h 175"/>
                  <a:gd name="T96" fmla="*/ 189475 w 110"/>
                  <a:gd name="T97" fmla="*/ 82778 h 175"/>
                  <a:gd name="T98" fmla="*/ 189475 w 110"/>
                  <a:gd name="T99" fmla="*/ 98542 h 175"/>
                  <a:gd name="T100" fmla="*/ 189475 w 110"/>
                  <a:gd name="T101" fmla="*/ 117687 h 175"/>
                  <a:gd name="T102" fmla="*/ 189475 w 110"/>
                  <a:gd name="T103" fmla="*/ 126840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4" y="57"/>
                    </a:lnTo>
                    <a:lnTo>
                      <a:pt x="84" y="61"/>
                    </a:lnTo>
                    <a:lnTo>
                      <a:pt x="84" y="65"/>
                    </a:lnTo>
                    <a:lnTo>
                      <a:pt x="80" y="69"/>
                    </a:lnTo>
                    <a:lnTo>
                      <a:pt x="76" y="73"/>
                    </a:lnTo>
                    <a:lnTo>
                      <a:pt x="72" y="76"/>
                    </a:lnTo>
                    <a:lnTo>
                      <a:pt x="69" y="76"/>
                    </a:lnTo>
                    <a:lnTo>
                      <a:pt x="65" y="80"/>
                    </a:lnTo>
                    <a:lnTo>
                      <a:pt x="61" y="84"/>
                    </a:lnTo>
                    <a:lnTo>
                      <a:pt x="57" y="84"/>
                    </a:lnTo>
                    <a:lnTo>
                      <a:pt x="57" y="88"/>
                    </a:lnTo>
                    <a:lnTo>
                      <a:pt x="53" y="92"/>
                    </a:lnTo>
                    <a:lnTo>
                      <a:pt x="53" y="95"/>
                    </a:lnTo>
                    <a:lnTo>
                      <a:pt x="50" y="95"/>
                    </a:lnTo>
                    <a:lnTo>
                      <a:pt x="50" y="99"/>
                    </a:lnTo>
                    <a:lnTo>
                      <a:pt x="50" y="103"/>
                    </a:lnTo>
                    <a:lnTo>
                      <a:pt x="50" y="107"/>
                    </a:lnTo>
                    <a:lnTo>
                      <a:pt x="53" y="111"/>
                    </a:lnTo>
                    <a:lnTo>
                      <a:pt x="53" y="114"/>
                    </a:lnTo>
                    <a:lnTo>
                      <a:pt x="50" y="118"/>
                    </a:lnTo>
                    <a:lnTo>
                      <a:pt x="50" y="122"/>
                    </a:lnTo>
                    <a:lnTo>
                      <a:pt x="50" y="130"/>
                    </a:lnTo>
                    <a:lnTo>
                      <a:pt x="50" y="133"/>
                    </a:lnTo>
                    <a:lnTo>
                      <a:pt x="46" y="137"/>
                    </a:lnTo>
                    <a:lnTo>
                      <a:pt x="46" y="141"/>
                    </a:lnTo>
                    <a:lnTo>
                      <a:pt x="46" y="145"/>
                    </a:lnTo>
                    <a:lnTo>
                      <a:pt x="42" y="149"/>
                    </a:lnTo>
                    <a:lnTo>
                      <a:pt x="42" y="152"/>
                    </a:lnTo>
                    <a:lnTo>
                      <a:pt x="38" y="152"/>
                    </a:lnTo>
                    <a:lnTo>
                      <a:pt x="38" y="156"/>
                    </a:lnTo>
                    <a:lnTo>
                      <a:pt x="34" y="160"/>
                    </a:lnTo>
                    <a:lnTo>
                      <a:pt x="31" y="164"/>
                    </a:lnTo>
                    <a:lnTo>
                      <a:pt x="27" y="164"/>
                    </a:lnTo>
                    <a:lnTo>
                      <a:pt x="27" y="168"/>
                    </a:lnTo>
                    <a:lnTo>
                      <a:pt x="23" y="168"/>
                    </a:lnTo>
                    <a:lnTo>
                      <a:pt x="23" y="171"/>
                    </a:lnTo>
                    <a:lnTo>
                      <a:pt x="19" y="171"/>
                    </a:lnTo>
                    <a:lnTo>
                      <a:pt x="15" y="171"/>
                    </a:lnTo>
                    <a:lnTo>
                      <a:pt x="12" y="175"/>
                    </a:lnTo>
                    <a:lnTo>
                      <a:pt x="8" y="175"/>
                    </a:lnTo>
                    <a:lnTo>
                      <a:pt x="4" y="175"/>
                    </a:lnTo>
                    <a:lnTo>
                      <a:pt x="0" y="175"/>
                    </a:lnTo>
                    <a:lnTo>
                      <a:pt x="0" y="171"/>
                    </a:lnTo>
                    <a:lnTo>
                      <a:pt x="0" y="168"/>
                    </a:lnTo>
                    <a:lnTo>
                      <a:pt x="4" y="164"/>
                    </a:lnTo>
                    <a:lnTo>
                      <a:pt x="4" y="160"/>
                    </a:lnTo>
                    <a:lnTo>
                      <a:pt x="4" y="156"/>
                    </a:lnTo>
                    <a:lnTo>
                      <a:pt x="8" y="156"/>
                    </a:lnTo>
                    <a:lnTo>
                      <a:pt x="8" y="152"/>
                    </a:lnTo>
                    <a:lnTo>
                      <a:pt x="8" y="149"/>
                    </a:lnTo>
                    <a:lnTo>
                      <a:pt x="12" y="149"/>
                    </a:lnTo>
                    <a:lnTo>
                      <a:pt x="12"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76"/>
                    </a:lnTo>
                    <a:lnTo>
                      <a:pt x="27" y="73"/>
                    </a:lnTo>
                    <a:lnTo>
                      <a:pt x="31" y="69"/>
                    </a:lnTo>
                    <a:lnTo>
                      <a:pt x="34" y="69"/>
                    </a:lnTo>
                    <a:lnTo>
                      <a:pt x="34" y="65"/>
                    </a:lnTo>
                    <a:lnTo>
                      <a:pt x="38" y="65"/>
                    </a:lnTo>
                    <a:lnTo>
                      <a:pt x="42" y="61"/>
                    </a:lnTo>
                    <a:lnTo>
                      <a:pt x="46" y="57"/>
                    </a:lnTo>
                    <a:lnTo>
                      <a:pt x="50" y="57"/>
                    </a:lnTo>
                    <a:lnTo>
                      <a:pt x="50" y="54"/>
                    </a:lnTo>
                    <a:lnTo>
                      <a:pt x="53" y="54"/>
                    </a:lnTo>
                    <a:lnTo>
                      <a:pt x="53" y="50"/>
                    </a:lnTo>
                    <a:lnTo>
                      <a:pt x="57" y="46"/>
                    </a:lnTo>
                    <a:lnTo>
                      <a:pt x="57" y="42"/>
                    </a:lnTo>
                    <a:lnTo>
                      <a:pt x="57" y="38"/>
                    </a:lnTo>
                    <a:lnTo>
                      <a:pt x="57" y="35"/>
                    </a:lnTo>
                    <a:lnTo>
                      <a:pt x="61" y="31"/>
                    </a:lnTo>
                    <a:lnTo>
                      <a:pt x="61" y="27"/>
                    </a:lnTo>
                    <a:lnTo>
                      <a:pt x="65" y="27"/>
                    </a:lnTo>
                    <a:lnTo>
                      <a:pt x="65" y="23"/>
                    </a:lnTo>
                    <a:lnTo>
                      <a:pt x="69" y="23"/>
                    </a:lnTo>
                    <a:lnTo>
                      <a:pt x="72" y="19"/>
                    </a:lnTo>
                    <a:lnTo>
                      <a:pt x="76" y="19"/>
                    </a:lnTo>
                    <a:lnTo>
                      <a:pt x="80" y="19"/>
                    </a:lnTo>
                    <a:lnTo>
                      <a:pt x="84" y="19"/>
                    </a:lnTo>
                    <a:lnTo>
                      <a:pt x="88" y="16"/>
                    </a:lnTo>
                    <a:lnTo>
                      <a:pt x="91" y="16"/>
                    </a:lnTo>
                    <a:lnTo>
                      <a:pt x="95" y="16"/>
                    </a:lnTo>
                    <a:lnTo>
                      <a:pt x="95" y="12"/>
                    </a:lnTo>
                    <a:lnTo>
                      <a:pt x="99" y="12"/>
                    </a:lnTo>
                    <a:lnTo>
                      <a:pt x="103" y="8"/>
                    </a:lnTo>
                    <a:lnTo>
                      <a:pt x="103" y="4"/>
                    </a:lnTo>
                    <a:lnTo>
                      <a:pt x="107" y="4"/>
                    </a:lnTo>
                    <a:lnTo>
                      <a:pt x="107" y="0"/>
                    </a:lnTo>
                    <a:lnTo>
                      <a:pt x="110" y="0"/>
                    </a:lnTo>
                    <a:lnTo>
                      <a:pt x="110" y="4"/>
                    </a:lnTo>
                    <a:lnTo>
                      <a:pt x="110" y="8"/>
                    </a:lnTo>
                    <a:lnTo>
                      <a:pt x="107" y="8"/>
                    </a:lnTo>
                    <a:lnTo>
                      <a:pt x="107" y="12"/>
                    </a:lnTo>
                    <a:lnTo>
                      <a:pt x="107" y="16"/>
                    </a:lnTo>
                    <a:lnTo>
                      <a:pt x="103" y="16"/>
                    </a:lnTo>
                    <a:lnTo>
                      <a:pt x="103" y="19"/>
                    </a:lnTo>
                    <a:lnTo>
                      <a:pt x="99" y="19"/>
                    </a:lnTo>
                    <a:lnTo>
                      <a:pt x="95" y="23"/>
                    </a:lnTo>
                    <a:lnTo>
                      <a:pt x="91" y="23"/>
                    </a:lnTo>
                    <a:lnTo>
                      <a:pt x="91" y="27"/>
                    </a:lnTo>
                    <a:lnTo>
                      <a:pt x="88" y="27"/>
                    </a:lnTo>
                    <a:lnTo>
                      <a:pt x="88" y="31"/>
                    </a:lnTo>
                    <a:lnTo>
                      <a:pt x="84" y="31"/>
                    </a:lnTo>
                    <a:lnTo>
                      <a:pt x="84" y="35"/>
                    </a:lnTo>
                    <a:lnTo>
                      <a:pt x="80" y="35"/>
                    </a:lnTo>
                    <a:lnTo>
                      <a:pt x="80" y="38"/>
                    </a:lnTo>
                    <a:lnTo>
                      <a:pt x="80" y="42"/>
                    </a:lnTo>
                    <a:lnTo>
                      <a:pt x="80" y="46"/>
                    </a:lnTo>
                    <a:lnTo>
                      <a:pt x="80" y="50"/>
                    </a:lnTo>
                    <a:lnTo>
                      <a:pt x="80" y="54"/>
                    </a:lnTo>
                    <a:close/>
                  </a:path>
                </a:pathLst>
              </a:custGeom>
              <a:solidFill>
                <a:srgbClr val="232323"/>
              </a:solidFill>
              <a:ln w="9525">
                <a:noFill/>
                <a:round/>
                <a:headEnd/>
                <a:tailEnd/>
              </a:ln>
            </p:spPr>
            <p:txBody>
              <a:bodyPr/>
              <a:lstStyle/>
              <a:p>
                <a:endParaRPr lang="fr-FR"/>
              </a:p>
            </p:txBody>
          </p:sp>
          <p:sp>
            <p:nvSpPr>
              <p:cNvPr id="71" name="Freeform 50"/>
              <p:cNvSpPr>
                <a:spLocks/>
              </p:cNvSpPr>
              <p:nvPr/>
            </p:nvSpPr>
            <p:spPr bwMode="auto">
              <a:xfrm>
                <a:off x="344" y="3196"/>
                <a:ext cx="200" cy="318"/>
              </a:xfrm>
              <a:custGeom>
                <a:avLst/>
                <a:gdLst>
                  <a:gd name="T0" fmla="*/ 189475 w 110"/>
                  <a:gd name="T1" fmla="*/ 152754 h 175"/>
                  <a:gd name="T2" fmla="*/ 179980 w 110"/>
                  <a:gd name="T3" fmla="*/ 172847 h 175"/>
                  <a:gd name="T4" fmla="*/ 163027 w 110"/>
                  <a:gd name="T5" fmla="*/ 179065 h 175"/>
                  <a:gd name="T6" fmla="*/ 135653 w 110"/>
                  <a:gd name="T7" fmla="*/ 198308 h 175"/>
                  <a:gd name="T8" fmla="*/ 118340 w 110"/>
                  <a:gd name="T9" fmla="*/ 224179 h 175"/>
                  <a:gd name="T10" fmla="*/ 118340 w 110"/>
                  <a:gd name="T11" fmla="*/ 242661 h 175"/>
                  <a:gd name="T12" fmla="*/ 118340 w 110"/>
                  <a:gd name="T13" fmla="*/ 261739 h 175"/>
                  <a:gd name="T14" fmla="*/ 118340 w 110"/>
                  <a:gd name="T15" fmla="*/ 287345 h 175"/>
                  <a:gd name="T16" fmla="*/ 109644 w 110"/>
                  <a:gd name="T17" fmla="*/ 331549 h 175"/>
                  <a:gd name="T18" fmla="*/ 89665 w 110"/>
                  <a:gd name="T19" fmla="*/ 357944 h 175"/>
                  <a:gd name="T20" fmla="*/ 72978 w 110"/>
                  <a:gd name="T21" fmla="*/ 377235 h 175"/>
                  <a:gd name="T22" fmla="*/ 72978 w 110"/>
                  <a:gd name="T23" fmla="*/ 377235 h 175"/>
                  <a:gd name="T24" fmla="*/ 54444 w 110"/>
                  <a:gd name="T25" fmla="*/ 395263 h 175"/>
                  <a:gd name="T26" fmla="*/ 45842 w 110"/>
                  <a:gd name="T27" fmla="*/ 403126 h 175"/>
                  <a:gd name="T28" fmla="*/ 35233 w 110"/>
                  <a:gd name="T29" fmla="*/ 403126 h 175"/>
                  <a:gd name="T30" fmla="*/ 28905 w 110"/>
                  <a:gd name="T31" fmla="*/ 412166 h 175"/>
                  <a:gd name="T32" fmla="*/ 9536 w 110"/>
                  <a:gd name="T33" fmla="*/ 412166 h 175"/>
                  <a:gd name="T34" fmla="*/ 0 w 110"/>
                  <a:gd name="T35" fmla="*/ 412166 h 175"/>
                  <a:gd name="T36" fmla="*/ 0 w 110"/>
                  <a:gd name="T37" fmla="*/ 403126 h 175"/>
                  <a:gd name="T38" fmla="*/ 9536 w 110"/>
                  <a:gd name="T39" fmla="*/ 386708 h 175"/>
                  <a:gd name="T40" fmla="*/ 19378 w 110"/>
                  <a:gd name="T41" fmla="*/ 366612 h 175"/>
                  <a:gd name="T42" fmla="*/ 28905 w 110"/>
                  <a:gd name="T43" fmla="*/ 357944 h 175"/>
                  <a:gd name="T44" fmla="*/ 28905 w 110"/>
                  <a:gd name="T45" fmla="*/ 351059 h 175"/>
                  <a:gd name="T46" fmla="*/ 35233 w 110"/>
                  <a:gd name="T47" fmla="*/ 341050 h 175"/>
                  <a:gd name="T48" fmla="*/ 45842 w 110"/>
                  <a:gd name="T49" fmla="*/ 331549 h 175"/>
                  <a:gd name="T50" fmla="*/ 54444 w 110"/>
                  <a:gd name="T51" fmla="*/ 322252 h 175"/>
                  <a:gd name="T52" fmla="*/ 64060 w 110"/>
                  <a:gd name="T53" fmla="*/ 306090 h 175"/>
                  <a:gd name="T54" fmla="*/ 64060 w 110"/>
                  <a:gd name="T55" fmla="*/ 277576 h 175"/>
                  <a:gd name="T56" fmla="*/ 54444 w 110"/>
                  <a:gd name="T57" fmla="*/ 242661 h 175"/>
                  <a:gd name="T58" fmla="*/ 54444 w 110"/>
                  <a:gd name="T59" fmla="*/ 207598 h 175"/>
                  <a:gd name="T60" fmla="*/ 64060 w 110"/>
                  <a:gd name="T61" fmla="*/ 187685 h 175"/>
                  <a:gd name="T62" fmla="*/ 80991 w 110"/>
                  <a:gd name="T63" fmla="*/ 161795 h 175"/>
                  <a:gd name="T64" fmla="*/ 109644 w 110"/>
                  <a:gd name="T65" fmla="*/ 144039 h 175"/>
                  <a:gd name="T66" fmla="*/ 125531 w 110"/>
                  <a:gd name="T67" fmla="*/ 134567 h 175"/>
                  <a:gd name="T68" fmla="*/ 135653 w 110"/>
                  <a:gd name="T69" fmla="*/ 117687 h 175"/>
                  <a:gd name="T70" fmla="*/ 144829 w 110"/>
                  <a:gd name="T71" fmla="*/ 89038 h 175"/>
                  <a:gd name="T72" fmla="*/ 154445 w 110"/>
                  <a:gd name="T73" fmla="*/ 63478 h 175"/>
                  <a:gd name="T74" fmla="*/ 179980 w 110"/>
                  <a:gd name="T75" fmla="*/ 45554 h 175"/>
                  <a:gd name="T76" fmla="*/ 215164 w 110"/>
                  <a:gd name="T77" fmla="*/ 37537 h 175"/>
                  <a:gd name="T78" fmla="*/ 244082 w 110"/>
                  <a:gd name="T79" fmla="*/ 19224 h 175"/>
                  <a:gd name="T80" fmla="*/ 254727 w 110"/>
                  <a:gd name="T81" fmla="*/ 0 h 175"/>
                  <a:gd name="T82" fmla="*/ 254727 w 110"/>
                  <a:gd name="T83" fmla="*/ 0 h 175"/>
                  <a:gd name="T84" fmla="*/ 261405 w 110"/>
                  <a:gd name="T85" fmla="*/ 9473 h 175"/>
                  <a:gd name="T86" fmla="*/ 254727 w 110"/>
                  <a:gd name="T87" fmla="*/ 19224 h 175"/>
                  <a:gd name="T88" fmla="*/ 244082 w 110"/>
                  <a:gd name="T89" fmla="*/ 37537 h 175"/>
                  <a:gd name="T90" fmla="*/ 234902 w 110"/>
                  <a:gd name="T91" fmla="*/ 45554 h 175"/>
                  <a:gd name="T92" fmla="*/ 215164 w 110"/>
                  <a:gd name="T93" fmla="*/ 63478 h 175"/>
                  <a:gd name="T94" fmla="*/ 199353 w 110"/>
                  <a:gd name="T95" fmla="*/ 72615 h 175"/>
                  <a:gd name="T96" fmla="*/ 189475 w 110"/>
                  <a:gd name="T97" fmla="*/ 82778 h 175"/>
                  <a:gd name="T98" fmla="*/ 179980 w 110"/>
                  <a:gd name="T99" fmla="*/ 98542 h 175"/>
                  <a:gd name="T100" fmla="*/ 179980 w 110"/>
                  <a:gd name="T101" fmla="*/ 117687 h 175"/>
                  <a:gd name="T102" fmla="*/ 189475 w 110"/>
                  <a:gd name="T103" fmla="*/ 126840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0" y="57"/>
                    </a:lnTo>
                    <a:lnTo>
                      <a:pt x="80" y="61"/>
                    </a:lnTo>
                    <a:lnTo>
                      <a:pt x="80" y="65"/>
                    </a:lnTo>
                    <a:lnTo>
                      <a:pt x="80" y="69"/>
                    </a:lnTo>
                    <a:lnTo>
                      <a:pt x="76" y="69"/>
                    </a:lnTo>
                    <a:lnTo>
                      <a:pt x="76" y="73"/>
                    </a:lnTo>
                    <a:lnTo>
                      <a:pt x="72" y="73"/>
                    </a:lnTo>
                    <a:lnTo>
                      <a:pt x="69" y="76"/>
                    </a:lnTo>
                    <a:lnTo>
                      <a:pt x="65" y="76"/>
                    </a:lnTo>
                    <a:lnTo>
                      <a:pt x="61" y="80"/>
                    </a:lnTo>
                    <a:lnTo>
                      <a:pt x="57" y="84"/>
                    </a:lnTo>
                    <a:lnTo>
                      <a:pt x="53" y="88"/>
                    </a:lnTo>
                    <a:lnTo>
                      <a:pt x="50" y="92"/>
                    </a:lnTo>
                    <a:lnTo>
                      <a:pt x="50" y="95"/>
                    </a:lnTo>
                    <a:lnTo>
                      <a:pt x="50" y="99"/>
                    </a:lnTo>
                    <a:lnTo>
                      <a:pt x="50" y="103"/>
                    </a:lnTo>
                    <a:lnTo>
                      <a:pt x="50" y="107"/>
                    </a:lnTo>
                    <a:lnTo>
                      <a:pt x="50" y="111"/>
                    </a:lnTo>
                    <a:lnTo>
                      <a:pt x="50" y="114"/>
                    </a:lnTo>
                    <a:lnTo>
                      <a:pt x="50" y="118"/>
                    </a:lnTo>
                    <a:lnTo>
                      <a:pt x="50" y="122"/>
                    </a:lnTo>
                    <a:lnTo>
                      <a:pt x="50" y="130"/>
                    </a:lnTo>
                    <a:lnTo>
                      <a:pt x="46" y="133"/>
                    </a:lnTo>
                    <a:lnTo>
                      <a:pt x="46" y="137"/>
                    </a:lnTo>
                    <a:lnTo>
                      <a:pt x="46" y="141"/>
                    </a:lnTo>
                    <a:lnTo>
                      <a:pt x="42" y="145"/>
                    </a:lnTo>
                    <a:lnTo>
                      <a:pt x="38" y="149"/>
                    </a:lnTo>
                    <a:lnTo>
                      <a:pt x="38" y="152"/>
                    </a:lnTo>
                    <a:lnTo>
                      <a:pt x="34" y="156"/>
                    </a:lnTo>
                    <a:lnTo>
                      <a:pt x="31" y="160"/>
                    </a:lnTo>
                    <a:lnTo>
                      <a:pt x="27" y="160"/>
                    </a:lnTo>
                    <a:lnTo>
                      <a:pt x="27" y="164"/>
                    </a:lnTo>
                    <a:lnTo>
                      <a:pt x="23" y="168"/>
                    </a:lnTo>
                    <a:lnTo>
                      <a:pt x="19" y="171"/>
                    </a:lnTo>
                    <a:lnTo>
                      <a:pt x="15" y="171"/>
                    </a:lnTo>
                    <a:lnTo>
                      <a:pt x="12" y="175"/>
                    </a:lnTo>
                    <a:lnTo>
                      <a:pt x="8" y="175"/>
                    </a:lnTo>
                    <a:lnTo>
                      <a:pt x="4" y="175"/>
                    </a:lnTo>
                    <a:lnTo>
                      <a:pt x="0" y="175"/>
                    </a:lnTo>
                    <a:lnTo>
                      <a:pt x="0" y="171"/>
                    </a:lnTo>
                    <a:lnTo>
                      <a:pt x="4" y="168"/>
                    </a:lnTo>
                    <a:lnTo>
                      <a:pt x="4" y="164"/>
                    </a:lnTo>
                    <a:lnTo>
                      <a:pt x="4" y="160"/>
                    </a:lnTo>
                    <a:lnTo>
                      <a:pt x="8" y="160"/>
                    </a:lnTo>
                    <a:lnTo>
                      <a:pt x="8" y="156"/>
                    </a:lnTo>
                    <a:lnTo>
                      <a:pt x="8" y="152"/>
                    </a:lnTo>
                    <a:lnTo>
                      <a:pt x="12" y="152"/>
                    </a:lnTo>
                    <a:lnTo>
                      <a:pt x="12" y="149"/>
                    </a:lnTo>
                    <a:lnTo>
                      <a:pt x="12"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3" y="107"/>
                    </a:lnTo>
                    <a:lnTo>
                      <a:pt x="23" y="103"/>
                    </a:lnTo>
                    <a:lnTo>
                      <a:pt x="23" y="99"/>
                    </a:lnTo>
                    <a:lnTo>
                      <a:pt x="23" y="95"/>
                    </a:lnTo>
                    <a:lnTo>
                      <a:pt x="23" y="92"/>
                    </a:lnTo>
                    <a:lnTo>
                      <a:pt x="23" y="88"/>
                    </a:lnTo>
                    <a:lnTo>
                      <a:pt x="27" y="84"/>
                    </a:lnTo>
                    <a:lnTo>
                      <a:pt x="27" y="80"/>
                    </a:lnTo>
                    <a:lnTo>
                      <a:pt x="27" y="76"/>
                    </a:lnTo>
                    <a:lnTo>
                      <a:pt x="31" y="73"/>
                    </a:lnTo>
                    <a:lnTo>
                      <a:pt x="34" y="69"/>
                    </a:lnTo>
                    <a:lnTo>
                      <a:pt x="38" y="65"/>
                    </a:lnTo>
                    <a:lnTo>
                      <a:pt x="42" y="65"/>
                    </a:lnTo>
                    <a:lnTo>
                      <a:pt x="42" y="61"/>
                    </a:lnTo>
                    <a:lnTo>
                      <a:pt x="46" y="61"/>
                    </a:lnTo>
                    <a:lnTo>
                      <a:pt x="50" y="57"/>
                    </a:lnTo>
                    <a:lnTo>
                      <a:pt x="53" y="57"/>
                    </a:lnTo>
                    <a:lnTo>
                      <a:pt x="53" y="54"/>
                    </a:lnTo>
                    <a:lnTo>
                      <a:pt x="57" y="50"/>
                    </a:lnTo>
                    <a:lnTo>
                      <a:pt x="57" y="46"/>
                    </a:lnTo>
                    <a:lnTo>
                      <a:pt x="57" y="42"/>
                    </a:lnTo>
                    <a:lnTo>
                      <a:pt x="61" y="38"/>
                    </a:lnTo>
                    <a:lnTo>
                      <a:pt x="61" y="35"/>
                    </a:lnTo>
                    <a:lnTo>
                      <a:pt x="61" y="31"/>
                    </a:lnTo>
                    <a:lnTo>
                      <a:pt x="65" y="31"/>
                    </a:lnTo>
                    <a:lnTo>
                      <a:pt x="65" y="27"/>
                    </a:lnTo>
                    <a:lnTo>
                      <a:pt x="69" y="27"/>
                    </a:lnTo>
                    <a:lnTo>
                      <a:pt x="69" y="23"/>
                    </a:lnTo>
                    <a:lnTo>
                      <a:pt x="72" y="23"/>
                    </a:lnTo>
                    <a:lnTo>
                      <a:pt x="76" y="19"/>
                    </a:lnTo>
                    <a:lnTo>
                      <a:pt x="80" y="19"/>
                    </a:lnTo>
                    <a:lnTo>
                      <a:pt x="84" y="19"/>
                    </a:lnTo>
                    <a:lnTo>
                      <a:pt x="88" y="19"/>
                    </a:lnTo>
                    <a:lnTo>
                      <a:pt x="91" y="16"/>
                    </a:lnTo>
                    <a:lnTo>
                      <a:pt x="95" y="16"/>
                    </a:lnTo>
                    <a:lnTo>
                      <a:pt x="95" y="12"/>
                    </a:lnTo>
                    <a:lnTo>
                      <a:pt x="99" y="12"/>
                    </a:lnTo>
                    <a:lnTo>
                      <a:pt x="103" y="8"/>
                    </a:lnTo>
                    <a:lnTo>
                      <a:pt x="103" y="4"/>
                    </a:lnTo>
                    <a:lnTo>
                      <a:pt x="107" y="4"/>
                    </a:lnTo>
                    <a:lnTo>
                      <a:pt x="107" y="0"/>
                    </a:lnTo>
                    <a:lnTo>
                      <a:pt x="110" y="0"/>
                    </a:lnTo>
                    <a:lnTo>
                      <a:pt x="110" y="4"/>
                    </a:lnTo>
                    <a:lnTo>
                      <a:pt x="107" y="8"/>
                    </a:lnTo>
                    <a:lnTo>
                      <a:pt x="107" y="12"/>
                    </a:lnTo>
                    <a:lnTo>
                      <a:pt x="107" y="16"/>
                    </a:lnTo>
                    <a:lnTo>
                      <a:pt x="103" y="16"/>
                    </a:lnTo>
                    <a:lnTo>
                      <a:pt x="103" y="19"/>
                    </a:lnTo>
                    <a:lnTo>
                      <a:pt x="99" y="19"/>
                    </a:lnTo>
                    <a:lnTo>
                      <a:pt x="95" y="23"/>
                    </a:lnTo>
                    <a:lnTo>
                      <a:pt x="91" y="23"/>
                    </a:lnTo>
                    <a:lnTo>
                      <a:pt x="91" y="27"/>
                    </a:lnTo>
                    <a:lnTo>
                      <a:pt x="88" y="27"/>
                    </a:lnTo>
                    <a:lnTo>
                      <a:pt x="84" y="31"/>
                    </a:lnTo>
                    <a:lnTo>
                      <a:pt x="80" y="31"/>
                    </a:lnTo>
                    <a:lnTo>
                      <a:pt x="80" y="35"/>
                    </a:lnTo>
                    <a:lnTo>
                      <a:pt x="76" y="38"/>
                    </a:lnTo>
                    <a:lnTo>
                      <a:pt x="76" y="42"/>
                    </a:lnTo>
                    <a:lnTo>
                      <a:pt x="76" y="46"/>
                    </a:lnTo>
                    <a:lnTo>
                      <a:pt x="76" y="50"/>
                    </a:lnTo>
                    <a:lnTo>
                      <a:pt x="80" y="54"/>
                    </a:lnTo>
                    <a:close/>
                  </a:path>
                </a:pathLst>
              </a:custGeom>
              <a:solidFill>
                <a:srgbClr val="212121"/>
              </a:solidFill>
              <a:ln w="9525">
                <a:noFill/>
                <a:round/>
                <a:headEnd/>
                <a:tailEnd/>
              </a:ln>
            </p:spPr>
            <p:txBody>
              <a:bodyPr/>
              <a:lstStyle/>
              <a:p>
                <a:endParaRPr lang="fr-FR"/>
              </a:p>
            </p:txBody>
          </p:sp>
          <p:sp>
            <p:nvSpPr>
              <p:cNvPr id="72" name="Freeform 51"/>
              <p:cNvSpPr>
                <a:spLocks/>
              </p:cNvSpPr>
              <p:nvPr/>
            </p:nvSpPr>
            <p:spPr bwMode="auto">
              <a:xfrm>
                <a:off x="351" y="3196"/>
                <a:ext cx="193" cy="318"/>
              </a:xfrm>
              <a:custGeom>
                <a:avLst/>
                <a:gdLst>
                  <a:gd name="T0" fmla="*/ 174195 w 106"/>
                  <a:gd name="T1" fmla="*/ 144039 h 175"/>
                  <a:gd name="T2" fmla="*/ 164502 w 106"/>
                  <a:gd name="T3" fmla="*/ 161795 h 175"/>
                  <a:gd name="T4" fmla="*/ 147335 w 106"/>
                  <a:gd name="T5" fmla="*/ 179065 h 175"/>
                  <a:gd name="T6" fmla="*/ 128906 w 106"/>
                  <a:gd name="T7" fmla="*/ 198308 h 175"/>
                  <a:gd name="T8" fmla="*/ 111691 w 106"/>
                  <a:gd name="T9" fmla="*/ 216235 h 175"/>
                  <a:gd name="T10" fmla="*/ 100495 w 106"/>
                  <a:gd name="T11" fmla="*/ 233079 h 175"/>
                  <a:gd name="T12" fmla="*/ 100495 w 106"/>
                  <a:gd name="T13" fmla="*/ 261739 h 175"/>
                  <a:gd name="T14" fmla="*/ 100495 w 106"/>
                  <a:gd name="T15" fmla="*/ 287345 h 175"/>
                  <a:gd name="T16" fmla="*/ 91671 w 106"/>
                  <a:gd name="T17" fmla="*/ 322252 h 175"/>
                  <a:gd name="T18" fmla="*/ 82524 w 106"/>
                  <a:gd name="T19" fmla="*/ 351059 h 175"/>
                  <a:gd name="T20" fmla="*/ 64901 w 106"/>
                  <a:gd name="T21" fmla="*/ 366612 h 175"/>
                  <a:gd name="T22" fmla="*/ 55194 w 106"/>
                  <a:gd name="T23" fmla="*/ 377235 h 175"/>
                  <a:gd name="T24" fmla="*/ 46826 w 106"/>
                  <a:gd name="T25" fmla="*/ 386708 h 175"/>
                  <a:gd name="T26" fmla="*/ 35645 w 106"/>
                  <a:gd name="T27" fmla="*/ 395263 h 175"/>
                  <a:gd name="T28" fmla="*/ 26335 w 106"/>
                  <a:gd name="T29" fmla="*/ 403126 h 175"/>
                  <a:gd name="T30" fmla="*/ 19577 w 106"/>
                  <a:gd name="T31" fmla="*/ 412166 h 175"/>
                  <a:gd name="T32" fmla="*/ 0 w 106"/>
                  <a:gd name="T33" fmla="*/ 412166 h 175"/>
                  <a:gd name="T34" fmla="*/ 0 w 106"/>
                  <a:gd name="T35" fmla="*/ 403126 h 175"/>
                  <a:gd name="T36" fmla="*/ 0 w 106"/>
                  <a:gd name="T37" fmla="*/ 395263 h 175"/>
                  <a:gd name="T38" fmla="*/ 9681 w 106"/>
                  <a:gd name="T39" fmla="*/ 386708 h 175"/>
                  <a:gd name="T40" fmla="*/ 9681 w 106"/>
                  <a:gd name="T41" fmla="*/ 366612 h 175"/>
                  <a:gd name="T42" fmla="*/ 19577 w 106"/>
                  <a:gd name="T43" fmla="*/ 357944 h 175"/>
                  <a:gd name="T44" fmla="*/ 26335 w 106"/>
                  <a:gd name="T45" fmla="*/ 351059 h 175"/>
                  <a:gd name="T46" fmla="*/ 26335 w 106"/>
                  <a:gd name="T47" fmla="*/ 341050 h 175"/>
                  <a:gd name="T48" fmla="*/ 35645 w 106"/>
                  <a:gd name="T49" fmla="*/ 331549 h 175"/>
                  <a:gd name="T50" fmla="*/ 46826 w 106"/>
                  <a:gd name="T51" fmla="*/ 322252 h 175"/>
                  <a:gd name="T52" fmla="*/ 55194 w 106"/>
                  <a:gd name="T53" fmla="*/ 306090 h 175"/>
                  <a:gd name="T54" fmla="*/ 55194 w 106"/>
                  <a:gd name="T55" fmla="*/ 277576 h 175"/>
                  <a:gd name="T56" fmla="*/ 55194 w 106"/>
                  <a:gd name="T57" fmla="*/ 242661 h 175"/>
                  <a:gd name="T58" fmla="*/ 55194 w 106"/>
                  <a:gd name="T59" fmla="*/ 216235 h 175"/>
                  <a:gd name="T60" fmla="*/ 64901 w 106"/>
                  <a:gd name="T61" fmla="*/ 187685 h 175"/>
                  <a:gd name="T62" fmla="*/ 82524 w 106"/>
                  <a:gd name="T63" fmla="*/ 161795 h 175"/>
                  <a:gd name="T64" fmla="*/ 100495 w 106"/>
                  <a:gd name="T65" fmla="*/ 144039 h 175"/>
                  <a:gd name="T66" fmla="*/ 118169 w 106"/>
                  <a:gd name="T67" fmla="*/ 134567 h 175"/>
                  <a:gd name="T68" fmla="*/ 128906 w 106"/>
                  <a:gd name="T69" fmla="*/ 126840 h 175"/>
                  <a:gd name="T70" fmla="*/ 137707 w 106"/>
                  <a:gd name="T71" fmla="*/ 98542 h 175"/>
                  <a:gd name="T72" fmla="*/ 147335 w 106"/>
                  <a:gd name="T73" fmla="*/ 63478 h 175"/>
                  <a:gd name="T74" fmla="*/ 174195 w 106"/>
                  <a:gd name="T75" fmla="*/ 54229 h 175"/>
                  <a:gd name="T76" fmla="*/ 209826 w 106"/>
                  <a:gd name="T77" fmla="*/ 45554 h 175"/>
                  <a:gd name="T78" fmla="*/ 239005 w 106"/>
                  <a:gd name="T79" fmla="*/ 19224 h 175"/>
                  <a:gd name="T80" fmla="*/ 249434 w 106"/>
                  <a:gd name="T81" fmla="*/ 0 h 175"/>
                  <a:gd name="T82" fmla="*/ 249434 w 106"/>
                  <a:gd name="T83" fmla="*/ 0 h 175"/>
                  <a:gd name="T84" fmla="*/ 255820 w 106"/>
                  <a:gd name="T85" fmla="*/ 9473 h 175"/>
                  <a:gd name="T86" fmla="*/ 249434 w 106"/>
                  <a:gd name="T87" fmla="*/ 19224 h 175"/>
                  <a:gd name="T88" fmla="*/ 239005 w 106"/>
                  <a:gd name="T89" fmla="*/ 37537 h 175"/>
                  <a:gd name="T90" fmla="*/ 229859 w 106"/>
                  <a:gd name="T91" fmla="*/ 45554 h 175"/>
                  <a:gd name="T92" fmla="*/ 209826 w 106"/>
                  <a:gd name="T93" fmla="*/ 54229 h 175"/>
                  <a:gd name="T94" fmla="*/ 193721 w 106"/>
                  <a:gd name="T95" fmla="*/ 72615 h 175"/>
                  <a:gd name="T96" fmla="*/ 174195 w 106"/>
                  <a:gd name="T97" fmla="*/ 82778 h 175"/>
                  <a:gd name="T98" fmla="*/ 174195 w 106"/>
                  <a:gd name="T99" fmla="*/ 98542 h 175"/>
                  <a:gd name="T100" fmla="*/ 174195 w 106"/>
                  <a:gd name="T101" fmla="*/ 117687 h 175"/>
                  <a:gd name="T102" fmla="*/ 174195 w 106"/>
                  <a:gd name="T103" fmla="*/ 126840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
                  <a:gd name="T157" fmla="*/ 0 h 175"/>
                  <a:gd name="T158" fmla="*/ 106 w 106"/>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 h="175">
                    <a:moveTo>
                      <a:pt x="72" y="54"/>
                    </a:moveTo>
                    <a:lnTo>
                      <a:pt x="72" y="57"/>
                    </a:lnTo>
                    <a:lnTo>
                      <a:pt x="72" y="61"/>
                    </a:lnTo>
                    <a:lnTo>
                      <a:pt x="72" y="65"/>
                    </a:lnTo>
                    <a:lnTo>
                      <a:pt x="72" y="69"/>
                    </a:lnTo>
                    <a:lnTo>
                      <a:pt x="68" y="69"/>
                    </a:lnTo>
                    <a:lnTo>
                      <a:pt x="68" y="73"/>
                    </a:lnTo>
                    <a:lnTo>
                      <a:pt x="65" y="73"/>
                    </a:lnTo>
                    <a:lnTo>
                      <a:pt x="61" y="76"/>
                    </a:lnTo>
                    <a:lnTo>
                      <a:pt x="57" y="76"/>
                    </a:lnTo>
                    <a:lnTo>
                      <a:pt x="53" y="80"/>
                    </a:lnTo>
                    <a:lnTo>
                      <a:pt x="53" y="84"/>
                    </a:lnTo>
                    <a:lnTo>
                      <a:pt x="49" y="84"/>
                    </a:lnTo>
                    <a:lnTo>
                      <a:pt x="46" y="88"/>
                    </a:lnTo>
                    <a:lnTo>
                      <a:pt x="46" y="92"/>
                    </a:lnTo>
                    <a:lnTo>
                      <a:pt x="42" y="95"/>
                    </a:lnTo>
                    <a:lnTo>
                      <a:pt x="42" y="99"/>
                    </a:lnTo>
                    <a:lnTo>
                      <a:pt x="42" y="103"/>
                    </a:lnTo>
                    <a:lnTo>
                      <a:pt x="42" y="107"/>
                    </a:lnTo>
                    <a:lnTo>
                      <a:pt x="42" y="111"/>
                    </a:lnTo>
                    <a:lnTo>
                      <a:pt x="42" y="114"/>
                    </a:lnTo>
                    <a:lnTo>
                      <a:pt x="42" y="118"/>
                    </a:lnTo>
                    <a:lnTo>
                      <a:pt x="42" y="122"/>
                    </a:lnTo>
                    <a:lnTo>
                      <a:pt x="42" y="126"/>
                    </a:lnTo>
                    <a:lnTo>
                      <a:pt x="42" y="130"/>
                    </a:lnTo>
                    <a:lnTo>
                      <a:pt x="38" y="133"/>
                    </a:lnTo>
                    <a:lnTo>
                      <a:pt x="38" y="137"/>
                    </a:lnTo>
                    <a:lnTo>
                      <a:pt x="38" y="141"/>
                    </a:lnTo>
                    <a:lnTo>
                      <a:pt x="34" y="145"/>
                    </a:lnTo>
                    <a:lnTo>
                      <a:pt x="34" y="149"/>
                    </a:lnTo>
                    <a:lnTo>
                      <a:pt x="30" y="152"/>
                    </a:lnTo>
                    <a:lnTo>
                      <a:pt x="27" y="156"/>
                    </a:lnTo>
                    <a:lnTo>
                      <a:pt x="23" y="160"/>
                    </a:lnTo>
                    <a:lnTo>
                      <a:pt x="19" y="164"/>
                    </a:lnTo>
                    <a:lnTo>
                      <a:pt x="19" y="168"/>
                    </a:lnTo>
                    <a:lnTo>
                      <a:pt x="15" y="168"/>
                    </a:lnTo>
                    <a:lnTo>
                      <a:pt x="15" y="171"/>
                    </a:lnTo>
                    <a:lnTo>
                      <a:pt x="11" y="171"/>
                    </a:lnTo>
                    <a:lnTo>
                      <a:pt x="8" y="175"/>
                    </a:lnTo>
                    <a:lnTo>
                      <a:pt x="4" y="175"/>
                    </a:lnTo>
                    <a:lnTo>
                      <a:pt x="0" y="175"/>
                    </a:lnTo>
                    <a:lnTo>
                      <a:pt x="0" y="171"/>
                    </a:lnTo>
                    <a:lnTo>
                      <a:pt x="0" y="168"/>
                    </a:lnTo>
                    <a:lnTo>
                      <a:pt x="0" y="164"/>
                    </a:lnTo>
                    <a:lnTo>
                      <a:pt x="4" y="164"/>
                    </a:lnTo>
                    <a:lnTo>
                      <a:pt x="4" y="160"/>
                    </a:lnTo>
                    <a:lnTo>
                      <a:pt x="4" y="156"/>
                    </a:lnTo>
                    <a:lnTo>
                      <a:pt x="8" y="156"/>
                    </a:lnTo>
                    <a:lnTo>
                      <a:pt x="8" y="152"/>
                    </a:lnTo>
                    <a:lnTo>
                      <a:pt x="8" y="149"/>
                    </a:lnTo>
                    <a:lnTo>
                      <a:pt x="11" y="149"/>
                    </a:lnTo>
                    <a:lnTo>
                      <a:pt x="11" y="145"/>
                    </a:lnTo>
                    <a:lnTo>
                      <a:pt x="15"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80"/>
                    </a:lnTo>
                    <a:lnTo>
                      <a:pt x="27" y="76"/>
                    </a:lnTo>
                    <a:lnTo>
                      <a:pt x="30" y="73"/>
                    </a:lnTo>
                    <a:lnTo>
                      <a:pt x="34" y="69"/>
                    </a:lnTo>
                    <a:lnTo>
                      <a:pt x="38" y="65"/>
                    </a:lnTo>
                    <a:lnTo>
                      <a:pt x="42" y="65"/>
                    </a:lnTo>
                    <a:lnTo>
                      <a:pt x="42" y="61"/>
                    </a:lnTo>
                    <a:lnTo>
                      <a:pt x="46" y="61"/>
                    </a:lnTo>
                    <a:lnTo>
                      <a:pt x="49" y="57"/>
                    </a:lnTo>
                    <a:lnTo>
                      <a:pt x="53" y="54"/>
                    </a:lnTo>
                    <a:lnTo>
                      <a:pt x="53" y="50"/>
                    </a:lnTo>
                    <a:lnTo>
                      <a:pt x="53" y="46"/>
                    </a:lnTo>
                    <a:lnTo>
                      <a:pt x="57" y="46"/>
                    </a:lnTo>
                    <a:lnTo>
                      <a:pt x="57" y="42"/>
                    </a:lnTo>
                    <a:lnTo>
                      <a:pt x="57" y="38"/>
                    </a:lnTo>
                    <a:lnTo>
                      <a:pt x="57" y="35"/>
                    </a:lnTo>
                    <a:lnTo>
                      <a:pt x="61" y="31"/>
                    </a:lnTo>
                    <a:lnTo>
                      <a:pt x="61" y="27"/>
                    </a:lnTo>
                    <a:lnTo>
                      <a:pt x="65" y="27"/>
                    </a:lnTo>
                    <a:lnTo>
                      <a:pt x="68" y="23"/>
                    </a:lnTo>
                    <a:lnTo>
                      <a:pt x="72" y="23"/>
                    </a:lnTo>
                    <a:lnTo>
                      <a:pt x="76" y="19"/>
                    </a:lnTo>
                    <a:lnTo>
                      <a:pt x="80" y="19"/>
                    </a:lnTo>
                    <a:lnTo>
                      <a:pt x="84" y="19"/>
                    </a:lnTo>
                    <a:lnTo>
                      <a:pt x="87" y="19"/>
                    </a:lnTo>
                    <a:lnTo>
                      <a:pt x="91" y="16"/>
                    </a:lnTo>
                    <a:lnTo>
                      <a:pt x="95" y="12"/>
                    </a:lnTo>
                    <a:lnTo>
                      <a:pt x="99" y="8"/>
                    </a:lnTo>
                    <a:lnTo>
                      <a:pt x="99" y="4"/>
                    </a:lnTo>
                    <a:lnTo>
                      <a:pt x="103" y="4"/>
                    </a:lnTo>
                    <a:lnTo>
                      <a:pt x="103" y="0"/>
                    </a:lnTo>
                    <a:lnTo>
                      <a:pt x="106" y="0"/>
                    </a:lnTo>
                    <a:lnTo>
                      <a:pt x="106" y="4"/>
                    </a:lnTo>
                    <a:lnTo>
                      <a:pt x="103" y="4"/>
                    </a:lnTo>
                    <a:lnTo>
                      <a:pt x="103" y="8"/>
                    </a:lnTo>
                    <a:lnTo>
                      <a:pt x="103" y="12"/>
                    </a:lnTo>
                    <a:lnTo>
                      <a:pt x="99" y="16"/>
                    </a:lnTo>
                    <a:lnTo>
                      <a:pt x="95" y="19"/>
                    </a:lnTo>
                    <a:lnTo>
                      <a:pt x="91" y="23"/>
                    </a:lnTo>
                    <a:lnTo>
                      <a:pt x="87" y="23"/>
                    </a:lnTo>
                    <a:lnTo>
                      <a:pt x="84" y="27"/>
                    </a:lnTo>
                    <a:lnTo>
                      <a:pt x="80" y="27"/>
                    </a:lnTo>
                    <a:lnTo>
                      <a:pt x="80" y="31"/>
                    </a:lnTo>
                    <a:lnTo>
                      <a:pt x="76" y="31"/>
                    </a:lnTo>
                    <a:lnTo>
                      <a:pt x="76" y="35"/>
                    </a:lnTo>
                    <a:lnTo>
                      <a:pt x="72" y="35"/>
                    </a:lnTo>
                    <a:lnTo>
                      <a:pt x="72" y="38"/>
                    </a:lnTo>
                    <a:lnTo>
                      <a:pt x="72" y="42"/>
                    </a:lnTo>
                    <a:lnTo>
                      <a:pt x="72" y="46"/>
                    </a:lnTo>
                    <a:lnTo>
                      <a:pt x="72" y="50"/>
                    </a:lnTo>
                    <a:lnTo>
                      <a:pt x="72" y="54"/>
                    </a:lnTo>
                    <a:close/>
                  </a:path>
                </a:pathLst>
              </a:custGeom>
              <a:solidFill>
                <a:srgbClr val="1E1E1E"/>
              </a:solidFill>
              <a:ln w="9525">
                <a:noFill/>
                <a:round/>
                <a:headEnd/>
                <a:tailEnd/>
              </a:ln>
            </p:spPr>
            <p:txBody>
              <a:bodyPr/>
              <a:lstStyle/>
              <a:p>
                <a:endParaRPr lang="fr-FR"/>
              </a:p>
            </p:txBody>
          </p:sp>
          <p:sp>
            <p:nvSpPr>
              <p:cNvPr id="73" name="Freeform 52"/>
              <p:cNvSpPr>
                <a:spLocks/>
              </p:cNvSpPr>
              <p:nvPr/>
            </p:nvSpPr>
            <p:spPr bwMode="auto">
              <a:xfrm>
                <a:off x="351" y="3196"/>
                <a:ext cx="188" cy="318"/>
              </a:xfrm>
              <a:custGeom>
                <a:avLst/>
                <a:gdLst>
                  <a:gd name="T0" fmla="*/ 179005 w 103"/>
                  <a:gd name="T1" fmla="*/ 144039 h 175"/>
                  <a:gd name="T2" fmla="*/ 169541 w 103"/>
                  <a:gd name="T3" fmla="*/ 161795 h 175"/>
                  <a:gd name="T4" fmla="*/ 152271 w 103"/>
                  <a:gd name="T5" fmla="*/ 172847 h 175"/>
                  <a:gd name="T6" fmla="*/ 121464 w 103"/>
                  <a:gd name="T7" fmla="*/ 187685 h 175"/>
                  <a:gd name="T8" fmla="*/ 105430 w 103"/>
                  <a:gd name="T9" fmla="*/ 216235 h 175"/>
                  <a:gd name="T10" fmla="*/ 105430 w 103"/>
                  <a:gd name="T11" fmla="*/ 233079 h 175"/>
                  <a:gd name="T12" fmla="*/ 105430 w 103"/>
                  <a:gd name="T13" fmla="*/ 261739 h 175"/>
                  <a:gd name="T14" fmla="*/ 105430 w 103"/>
                  <a:gd name="T15" fmla="*/ 287345 h 175"/>
                  <a:gd name="T16" fmla="*/ 94465 w 103"/>
                  <a:gd name="T17" fmla="*/ 322252 h 175"/>
                  <a:gd name="T18" fmla="*/ 75100 w 103"/>
                  <a:gd name="T19" fmla="*/ 351059 h 175"/>
                  <a:gd name="T20" fmla="*/ 66547 w 103"/>
                  <a:gd name="T21" fmla="*/ 357944 h 175"/>
                  <a:gd name="T22" fmla="*/ 57762 w 103"/>
                  <a:gd name="T23" fmla="*/ 366612 h 175"/>
                  <a:gd name="T24" fmla="*/ 48174 w 103"/>
                  <a:gd name="T25" fmla="*/ 386708 h 175"/>
                  <a:gd name="T26" fmla="*/ 36459 w 103"/>
                  <a:gd name="T27" fmla="*/ 395263 h 175"/>
                  <a:gd name="T28" fmla="*/ 36459 w 103"/>
                  <a:gd name="T29" fmla="*/ 403126 h 175"/>
                  <a:gd name="T30" fmla="*/ 19975 w 103"/>
                  <a:gd name="T31" fmla="*/ 412166 h 175"/>
                  <a:gd name="T32" fmla="*/ 0 w 103"/>
                  <a:gd name="T33" fmla="*/ 412166 h 175"/>
                  <a:gd name="T34" fmla="*/ 0 w 103"/>
                  <a:gd name="T35" fmla="*/ 403126 h 175"/>
                  <a:gd name="T36" fmla="*/ 0 w 103"/>
                  <a:gd name="T37" fmla="*/ 395263 h 175"/>
                  <a:gd name="T38" fmla="*/ 9845 w 103"/>
                  <a:gd name="T39" fmla="*/ 386708 h 175"/>
                  <a:gd name="T40" fmla="*/ 19975 w 103"/>
                  <a:gd name="T41" fmla="*/ 366612 h 175"/>
                  <a:gd name="T42" fmla="*/ 19975 w 103"/>
                  <a:gd name="T43" fmla="*/ 357944 h 175"/>
                  <a:gd name="T44" fmla="*/ 27881 w 103"/>
                  <a:gd name="T45" fmla="*/ 351059 h 175"/>
                  <a:gd name="T46" fmla="*/ 36459 w 103"/>
                  <a:gd name="T47" fmla="*/ 341050 h 175"/>
                  <a:gd name="T48" fmla="*/ 48174 w 103"/>
                  <a:gd name="T49" fmla="*/ 331549 h 175"/>
                  <a:gd name="T50" fmla="*/ 57762 w 103"/>
                  <a:gd name="T51" fmla="*/ 322252 h 175"/>
                  <a:gd name="T52" fmla="*/ 66547 w 103"/>
                  <a:gd name="T53" fmla="*/ 306090 h 175"/>
                  <a:gd name="T54" fmla="*/ 66547 w 103"/>
                  <a:gd name="T55" fmla="*/ 277576 h 175"/>
                  <a:gd name="T56" fmla="*/ 66547 w 103"/>
                  <a:gd name="T57" fmla="*/ 242661 h 175"/>
                  <a:gd name="T58" fmla="*/ 66547 w 103"/>
                  <a:gd name="T59" fmla="*/ 216235 h 175"/>
                  <a:gd name="T60" fmla="*/ 66547 w 103"/>
                  <a:gd name="T61" fmla="*/ 187685 h 175"/>
                  <a:gd name="T62" fmla="*/ 84500 w 103"/>
                  <a:gd name="T63" fmla="*/ 172847 h 175"/>
                  <a:gd name="T64" fmla="*/ 114477 w 103"/>
                  <a:gd name="T65" fmla="*/ 152754 h 175"/>
                  <a:gd name="T66" fmla="*/ 121464 w 103"/>
                  <a:gd name="T67" fmla="*/ 144039 h 175"/>
                  <a:gd name="T68" fmla="*/ 132677 w 103"/>
                  <a:gd name="T69" fmla="*/ 126840 h 175"/>
                  <a:gd name="T70" fmla="*/ 142300 w 103"/>
                  <a:gd name="T71" fmla="*/ 98542 h 175"/>
                  <a:gd name="T72" fmla="*/ 162587 w 103"/>
                  <a:gd name="T73" fmla="*/ 72615 h 175"/>
                  <a:gd name="T74" fmla="*/ 179005 w 103"/>
                  <a:gd name="T75" fmla="*/ 54229 h 175"/>
                  <a:gd name="T76" fmla="*/ 217182 w 103"/>
                  <a:gd name="T77" fmla="*/ 45554 h 175"/>
                  <a:gd name="T78" fmla="*/ 247074 w 103"/>
                  <a:gd name="T79" fmla="*/ 28807 h 175"/>
                  <a:gd name="T80" fmla="*/ 256950 w 103"/>
                  <a:gd name="T81" fmla="*/ 9473 h 175"/>
                  <a:gd name="T82" fmla="*/ 256950 w 103"/>
                  <a:gd name="T83" fmla="*/ 0 h 175"/>
                  <a:gd name="T84" fmla="*/ 256950 w 103"/>
                  <a:gd name="T85" fmla="*/ 9473 h 175"/>
                  <a:gd name="T86" fmla="*/ 256950 w 103"/>
                  <a:gd name="T87" fmla="*/ 19224 h 175"/>
                  <a:gd name="T88" fmla="*/ 247074 w 103"/>
                  <a:gd name="T89" fmla="*/ 37537 h 175"/>
                  <a:gd name="T90" fmla="*/ 226892 w 103"/>
                  <a:gd name="T91" fmla="*/ 45554 h 175"/>
                  <a:gd name="T92" fmla="*/ 208948 w 103"/>
                  <a:gd name="T93" fmla="*/ 54229 h 175"/>
                  <a:gd name="T94" fmla="*/ 199452 w 103"/>
                  <a:gd name="T95" fmla="*/ 63478 h 175"/>
                  <a:gd name="T96" fmla="*/ 179005 w 103"/>
                  <a:gd name="T97" fmla="*/ 82778 h 175"/>
                  <a:gd name="T98" fmla="*/ 169541 w 103"/>
                  <a:gd name="T99" fmla="*/ 98542 h 175"/>
                  <a:gd name="T100" fmla="*/ 169541 w 103"/>
                  <a:gd name="T101" fmla="*/ 117687 h 175"/>
                  <a:gd name="T102" fmla="*/ 169541 w 103"/>
                  <a:gd name="T103" fmla="*/ 117687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4"/>
                    </a:moveTo>
                    <a:lnTo>
                      <a:pt x="72" y="57"/>
                    </a:lnTo>
                    <a:lnTo>
                      <a:pt x="72" y="61"/>
                    </a:lnTo>
                    <a:lnTo>
                      <a:pt x="72" y="65"/>
                    </a:lnTo>
                    <a:lnTo>
                      <a:pt x="68" y="65"/>
                    </a:lnTo>
                    <a:lnTo>
                      <a:pt x="68" y="69"/>
                    </a:lnTo>
                    <a:lnTo>
                      <a:pt x="65" y="69"/>
                    </a:lnTo>
                    <a:lnTo>
                      <a:pt x="65" y="73"/>
                    </a:lnTo>
                    <a:lnTo>
                      <a:pt x="61" y="73"/>
                    </a:lnTo>
                    <a:lnTo>
                      <a:pt x="57" y="76"/>
                    </a:lnTo>
                    <a:lnTo>
                      <a:pt x="53" y="76"/>
                    </a:lnTo>
                    <a:lnTo>
                      <a:pt x="53" y="80"/>
                    </a:lnTo>
                    <a:lnTo>
                      <a:pt x="49" y="80"/>
                    </a:lnTo>
                    <a:lnTo>
                      <a:pt x="46" y="84"/>
                    </a:lnTo>
                    <a:lnTo>
                      <a:pt x="46" y="88"/>
                    </a:lnTo>
                    <a:lnTo>
                      <a:pt x="42" y="88"/>
                    </a:lnTo>
                    <a:lnTo>
                      <a:pt x="42" y="92"/>
                    </a:lnTo>
                    <a:lnTo>
                      <a:pt x="42" y="95"/>
                    </a:lnTo>
                    <a:lnTo>
                      <a:pt x="42" y="99"/>
                    </a:lnTo>
                    <a:lnTo>
                      <a:pt x="42" y="103"/>
                    </a:lnTo>
                    <a:lnTo>
                      <a:pt x="42" y="107"/>
                    </a:lnTo>
                    <a:lnTo>
                      <a:pt x="42" y="111"/>
                    </a:lnTo>
                    <a:lnTo>
                      <a:pt x="42" y="114"/>
                    </a:lnTo>
                    <a:lnTo>
                      <a:pt x="42" y="118"/>
                    </a:lnTo>
                    <a:lnTo>
                      <a:pt x="42" y="122"/>
                    </a:lnTo>
                    <a:lnTo>
                      <a:pt x="38" y="126"/>
                    </a:lnTo>
                    <a:lnTo>
                      <a:pt x="38" y="130"/>
                    </a:lnTo>
                    <a:lnTo>
                      <a:pt x="38" y="133"/>
                    </a:lnTo>
                    <a:lnTo>
                      <a:pt x="38" y="137"/>
                    </a:lnTo>
                    <a:lnTo>
                      <a:pt x="34" y="141"/>
                    </a:lnTo>
                    <a:lnTo>
                      <a:pt x="34" y="145"/>
                    </a:lnTo>
                    <a:lnTo>
                      <a:pt x="30" y="149"/>
                    </a:lnTo>
                    <a:lnTo>
                      <a:pt x="27" y="152"/>
                    </a:lnTo>
                    <a:lnTo>
                      <a:pt x="27" y="156"/>
                    </a:lnTo>
                    <a:lnTo>
                      <a:pt x="23" y="156"/>
                    </a:lnTo>
                    <a:lnTo>
                      <a:pt x="19" y="160"/>
                    </a:lnTo>
                    <a:lnTo>
                      <a:pt x="19" y="164"/>
                    </a:lnTo>
                    <a:lnTo>
                      <a:pt x="15" y="164"/>
                    </a:lnTo>
                    <a:lnTo>
                      <a:pt x="15" y="168"/>
                    </a:lnTo>
                    <a:lnTo>
                      <a:pt x="15" y="171"/>
                    </a:lnTo>
                    <a:lnTo>
                      <a:pt x="11" y="171"/>
                    </a:lnTo>
                    <a:lnTo>
                      <a:pt x="11" y="175"/>
                    </a:lnTo>
                    <a:lnTo>
                      <a:pt x="8" y="175"/>
                    </a:lnTo>
                    <a:lnTo>
                      <a:pt x="4" y="175"/>
                    </a:lnTo>
                    <a:lnTo>
                      <a:pt x="0" y="175"/>
                    </a:lnTo>
                    <a:lnTo>
                      <a:pt x="0" y="171"/>
                    </a:lnTo>
                    <a:lnTo>
                      <a:pt x="0" y="168"/>
                    </a:lnTo>
                    <a:lnTo>
                      <a:pt x="4" y="168"/>
                    </a:lnTo>
                    <a:lnTo>
                      <a:pt x="4" y="164"/>
                    </a:lnTo>
                    <a:lnTo>
                      <a:pt x="4" y="160"/>
                    </a:lnTo>
                    <a:lnTo>
                      <a:pt x="8" y="160"/>
                    </a:lnTo>
                    <a:lnTo>
                      <a:pt x="8" y="156"/>
                    </a:lnTo>
                    <a:lnTo>
                      <a:pt x="8" y="152"/>
                    </a:lnTo>
                    <a:lnTo>
                      <a:pt x="11" y="149"/>
                    </a:lnTo>
                    <a:lnTo>
                      <a:pt x="11"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7" y="107"/>
                    </a:lnTo>
                    <a:lnTo>
                      <a:pt x="27" y="103"/>
                    </a:lnTo>
                    <a:lnTo>
                      <a:pt x="27" y="99"/>
                    </a:lnTo>
                    <a:lnTo>
                      <a:pt x="23" y="95"/>
                    </a:lnTo>
                    <a:lnTo>
                      <a:pt x="23" y="92"/>
                    </a:lnTo>
                    <a:lnTo>
                      <a:pt x="27" y="92"/>
                    </a:lnTo>
                    <a:lnTo>
                      <a:pt x="27" y="88"/>
                    </a:lnTo>
                    <a:lnTo>
                      <a:pt x="27" y="84"/>
                    </a:lnTo>
                    <a:lnTo>
                      <a:pt x="27" y="80"/>
                    </a:lnTo>
                    <a:lnTo>
                      <a:pt x="30" y="76"/>
                    </a:lnTo>
                    <a:lnTo>
                      <a:pt x="30" y="73"/>
                    </a:lnTo>
                    <a:lnTo>
                      <a:pt x="34" y="73"/>
                    </a:lnTo>
                    <a:lnTo>
                      <a:pt x="38" y="69"/>
                    </a:lnTo>
                    <a:lnTo>
                      <a:pt x="42" y="65"/>
                    </a:lnTo>
                    <a:lnTo>
                      <a:pt x="46" y="65"/>
                    </a:lnTo>
                    <a:lnTo>
                      <a:pt x="46" y="61"/>
                    </a:lnTo>
                    <a:lnTo>
                      <a:pt x="49" y="61"/>
                    </a:lnTo>
                    <a:lnTo>
                      <a:pt x="53" y="57"/>
                    </a:lnTo>
                    <a:lnTo>
                      <a:pt x="53" y="54"/>
                    </a:lnTo>
                    <a:lnTo>
                      <a:pt x="57" y="50"/>
                    </a:lnTo>
                    <a:lnTo>
                      <a:pt x="57" y="46"/>
                    </a:lnTo>
                    <a:lnTo>
                      <a:pt x="57" y="42"/>
                    </a:lnTo>
                    <a:lnTo>
                      <a:pt x="57" y="38"/>
                    </a:lnTo>
                    <a:lnTo>
                      <a:pt x="61" y="35"/>
                    </a:lnTo>
                    <a:lnTo>
                      <a:pt x="61" y="31"/>
                    </a:lnTo>
                    <a:lnTo>
                      <a:pt x="65" y="31"/>
                    </a:lnTo>
                    <a:lnTo>
                      <a:pt x="65" y="27"/>
                    </a:lnTo>
                    <a:lnTo>
                      <a:pt x="68" y="27"/>
                    </a:lnTo>
                    <a:lnTo>
                      <a:pt x="72" y="23"/>
                    </a:lnTo>
                    <a:lnTo>
                      <a:pt x="76" y="23"/>
                    </a:lnTo>
                    <a:lnTo>
                      <a:pt x="80" y="19"/>
                    </a:lnTo>
                    <a:lnTo>
                      <a:pt x="84" y="19"/>
                    </a:lnTo>
                    <a:lnTo>
                      <a:pt x="87" y="19"/>
                    </a:lnTo>
                    <a:lnTo>
                      <a:pt x="91" y="16"/>
                    </a:lnTo>
                    <a:lnTo>
                      <a:pt x="95" y="12"/>
                    </a:lnTo>
                    <a:lnTo>
                      <a:pt x="99" y="12"/>
                    </a:lnTo>
                    <a:lnTo>
                      <a:pt x="99" y="8"/>
                    </a:lnTo>
                    <a:lnTo>
                      <a:pt x="103" y="4"/>
                    </a:lnTo>
                    <a:lnTo>
                      <a:pt x="103" y="0"/>
                    </a:lnTo>
                    <a:lnTo>
                      <a:pt x="103" y="4"/>
                    </a:lnTo>
                    <a:lnTo>
                      <a:pt x="103" y="8"/>
                    </a:lnTo>
                    <a:lnTo>
                      <a:pt x="103" y="12"/>
                    </a:lnTo>
                    <a:lnTo>
                      <a:pt x="99" y="16"/>
                    </a:lnTo>
                    <a:lnTo>
                      <a:pt x="95" y="19"/>
                    </a:lnTo>
                    <a:lnTo>
                      <a:pt x="91" y="19"/>
                    </a:lnTo>
                    <a:lnTo>
                      <a:pt x="87" y="23"/>
                    </a:lnTo>
                    <a:lnTo>
                      <a:pt x="84" y="23"/>
                    </a:lnTo>
                    <a:lnTo>
                      <a:pt x="84" y="27"/>
                    </a:lnTo>
                    <a:lnTo>
                      <a:pt x="80" y="27"/>
                    </a:lnTo>
                    <a:lnTo>
                      <a:pt x="76" y="31"/>
                    </a:lnTo>
                    <a:lnTo>
                      <a:pt x="72" y="35"/>
                    </a:lnTo>
                    <a:lnTo>
                      <a:pt x="68" y="38"/>
                    </a:lnTo>
                    <a:lnTo>
                      <a:pt x="68" y="42"/>
                    </a:lnTo>
                    <a:lnTo>
                      <a:pt x="68" y="46"/>
                    </a:lnTo>
                    <a:lnTo>
                      <a:pt x="68" y="50"/>
                    </a:lnTo>
                    <a:lnTo>
                      <a:pt x="68" y="54"/>
                    </a:lnTo>
                    <a:close/>
                  </a:path>
                </a:pathLst>
              </a:custGeom>
              <a:solidFill>
                <a:srgbClr val="1C1C1C"/>
              </a:solidFill>
              <a:ln w="9525">
                <a:noFill/>
                <a:round/>
                <a:headEnd/>
                <a:tailEnd/>
              </a:ln>
            </p:spPr>
            <p:txBody>
              <a:bodyPr/>
              <a:lstStyle/>
              <a:p>
                <a:endParaRPr lang="fr-FR"/>
              </a:p>
            </p:txBody>
          </p:sp>
          <p:sp>
            <p:nvSpPr>
              <p:cNvPr id="74" name="Freeform 53"/>
              <p:cNvSpPr>
                <a:spLocks/>
              </p:cNvSpPr>
              <p:nvPr/>
            </p:nvSpPr>
            <p:spPr bwMode="auto">
              <a:xfrm>
                <a:off x="351" y="3196"/>
                <a:ext cx="188" cy="318"/>
              </a:xfrm>
              <a:custGeom>
                <a:avLst/>
                <a:gdLst>
                  <a:gd name="T0" fmla="*/ 169541 w 103"/>
                  <a:gd name="T1" fmla="*/ 144039 h 175"/>
                  <a:gd name="T2" fmla="*/ 162587 w 103"/>
                  <a:gd name="T3" fmla="*/ 161795 h 175"/>
                  <a:gd name="T4" fmla="*/ 142300 w 103"/>
                  <a:gd name="T5" fmla="*/ 172847 h 175"/>
                  <a:gd name="T6" fmla="*/ 121464 w 103"/>
                  <a:gd name="T7" fmla="*/ 187685 h 175"/>
                  <a:gd name="T8" fmla="*/ 105430 w 103"/>
                  <a:gd name="T9" fmla="*/ 216235 h 175"/>
                  <a:gd name="T10" fmla="*/ 94465 w 103"/>
                  <a:gd name="T11" fmla="*/ 233079 h 175"/>
                  <a:gd name="T12" fmla="*/ 94465 w 103"/>
                  <a:gd name="T13" fmla="*/ 261739 h 175"/>
                  <a:gd name="T14" fmla="*/ 94465 w 103"/>
                  <a:gd name="T15" fmla="*/ 287345 h 175"/>
                  <a:gd name="T16" fmla="*/ 84500 w 103"/>
                  <a:gd name="T17" fmla="*/ 314088 h 175"/>
                  <a:gd name="T18" fmla="*/ 75100 w 103"/>
                  <a:gd name="T19" fmla="*/ 341050 h 175"/>
                  <a:gd name="T20" fmla="*/ 66547 w 103"/>
                  <a:gd name="T21" fmla="*/ 357944 h 175"/>
                  <a:gd name="T22" fmla="*/ 57762 w 103"/>
                  <a:gd name="T23" fmla="*/ 357944 h 175"/>
                  <a:gd name="T24" fmla="*/ 36459 w 103"/>
                  <a:gd name="T25" fmla="*/ 377235 h 175"/>
                  <a:gd name="T26" fmla="*/ 36459 w 103"/>
                  <a:gd name="T27" fmla="*/ 395263 h 175"/>
                  <a:gd name="T28" fmla="*/ 36459 w 103"/>
                  <a:gd name="T29" fmla="*/ 403126 h 175"/>
                  <a:gd name="T30" fmla="*/ 27881 w 103"/>
                  <a:gd name="T31" fmla="*/ 412166 h 175"/>
                  <a:gd name="T32" fmla="*/ 9845 w 103"/>
                  <a:gd name="T33" fmla="*/ 412166 h 175"/>
                  <a:gd name="T34" fmla="*/ 0 w 103"/>
                  <a:gd name="T35" fmla="*/ 403126 h 175"/>
                  <a:gd name="T36" fmla="*/ 9845 w 103"/>
                  <a:gd name="T37" fmla="*/ 395263 h 175"/>
                  <a:gd name="T38" fmla="*/ 19975 w 103"/>
                  <a:gd name="T39" fmla="*/ 386708 h 175"/>
                  <a:gd name="T40" fmla="*/ 19975 w 103"/>
                  <a:gd name="T41" fmla="*/ 366612 h 175"/>
                  <a:gd name="T42" fmla="*/ 27881 w 103"/>
                  <a:gd name="T43" fmla="*/ 357944 h 175"/>
                  <a:gd name="T44" fmla="*/ 27881 w 103"/>
                  <a:gd name="T45" fmla="*/ 351059 h 175"/>
                  <a:gd name="T46" fmla="*/ 36459 w 103"/>
                  <a:gd name="T47" fmla="*/ 341050 h 175"/>
                  <a:gd name="T48" fmla="*/ 48174 w 103"/>
                  <a:gd name="T49" fmla="*/ 331549 h 175"/>
                  <a:gd name="T50" fmla="*/ 57762 w 103"/>
                  <a:gd name="T51" fmla="*/ 322252 h 175"/>
                  <a:gd name="T52" fmla="*/ 66547 w 103"/>
                  <a:gd name="T53" fmla="*/ 306090 h 175"/>
                  <a:gd name="T54" fmla="*/ 75100 w 103"/>
                  <a:gd name="T55" fmla="*/ 277576 h 175"/>
                  <a:gd name="T56" fmla="*/ 66547 w 103"/>
                  <a:gd name="T57" fmla="*/ 242661 h 175"/>
                  <a:gd name="T58" fmla="*/ 66547 w 103"/>
                  <a:gd name="T59" fmla="*/ 216235 h 175"/>
                  <a:gd name="T60" fmla="*/ 75100 w 103"/>
                  <a:gd name="T61" fmla="*/ 187685 h 175"/>
                  <a:gd name="T62" fmla="*/ 84500 w 103"/>
                  <a:gd name="T63" fmla="*/ 172847 h 175"/>
                  <a:gd name="T64" fmla="*/ 114477 w 103"/>
                  <a:gd name="T65" fmla="*/ 152754 h 175"/>
                  <a:gd name="T66" fmla="*/ 132677 w 103"/>
                  <a:gd name="T67" fmla="*/ 144039 h 175"/>
                  <a:gd name="T68" fmla="*/ 142300 w 103"/>
                  <a:gd name="T69" fmla="*/ 126840 h 175"/>
                  <a:gd name="T70" fmla="*/ 152271 w 103"/>
                  <a:gd name="T71" fmla="*/ 98542 h 175"/>
                  <a:gd name="T72" fmla="*/ 162587 w 103"/>
                  <a:gd name="T73" fmla="*/ 72615 h 175"/>
                  <a:gd name="T74" fmla="*/ 190470 w 103"/>
                  <a:gd name="T75" fmla="*/ 54229 h 175"/>
                  <a:gd name="T76" fmla="*/ 217182 w 103"/>
                  <a:gd name="T77" fmla="*/ 45554 h 175"/>
                  <a:gd name="T78" fmla="*/ 247074 w 103"/>
                  <a:gd name="T79" fmla="*/ 28807 h 175"/>
                  <a:gd name="T80" fmla="*/ 256950 w 103"/>
                  <a:gd name="T81" fmla="*/ 9473 h 175"/>
                  <a:gd name="T82" fmla="*/ 256950 w 103"/>
                  <a:gd name="T83" fmla="*/ 0 h 175"/>
                  <a:gd name="T84" fmla="*/ 256950 w 103"/>
                  <a:gd name="T85" fmla="*/ 9473 h 175"/>
                  <a:gd name="T86" fmla="*/ 256950 w 103"/>
                  <a:gd name="T87" fmla="*/ 19224 h 175"/>
                  <a:gd name="T88" fmla="*/ 247074 w 103"/>
                  <a:gd name="T89" fmla="*/ 37537 h 175"/>
                  <a:gd name="T90" fmla="*/ 226892 w 103"/>
                  <a:gd name="T91" fmla="*/ 45554 h 175"/>
                  <a:gd name="T92" fmla="*/ 208948 w 103"/>
                  <a:gd name="T93" fmla="*/ 54229 h 175"/>
                  <a:gd name="T94" fmla="*/ 190470 w 103"/>
                  <a:gd name="T95" fmla="*/ 63478 h 175"/>
                  <a:gd name="T96" fmla="*/ 169541 w 103"/>
                  <a:gd name="T97" fmla="*/ 82778 h 175"/>
                  <a:gd name="T98" fmla="*/ 169541 w 103"/>
                  <a:gd name="T99" fmla="*/ 98542 h 175"/>
                  <a:gd name="T100" fmla="*/ 169541 w 103"/>
                  <a:gd name="T101" fmla="*/ 109132 h 175"/>
                  <a:gd name="T102" fmla="*/ 169541 w 103"/>
                  <a:gd name="T103" fmla="*/ 117687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0"/>
                    </a:moveTo>
                    <a:lnTo>
                      <a:pt x="68" y="54"/>
                    </a:lnTo>
                    <a:lnTo>
                      <a:pt x="68" y="57"/>
                    </a:lnTo>
                    <a:lnTo>
                      <a:pt x="68" y="61"/>
                    </a:lnTo>
                    <a:lnTo>
                      <a:pt x="68" y="65"/>
                    </a:lnTo>
                    <a:lnTo>
                      <a:pt x="65" y="69"/>
                    </a:lnTo>
                    <a:lnTo>
                      <a:pt x="61" y="69"/>
                    </a:lnTo>
                    <a:lnTo>
                      <a:pt x="61" y="73"/>
                    </a:lnTo>
                    <a:lnTo>
                      <a:pt x="57" y="73"/>
                    </a:lnTo>
                    <a:lnTo>
                      <a:pt x="53" y="73"/>
                    </a:lnTo>
                    <a:lnTo>
                      <a:pt x="53" y="76"/>
                    </a:lnTo>
                    <a:lnTo>
                      <a:pt x="49" y="76"/>
                    </a:lnTo>
                    <a:lnTo>
                      <a:pt x="49" y="80"/>
                    </a:lnTo>
                    <a:lnTo>
                      <a:pt x="46" y="80"/>
                    </a:lnTo>
                    <a:lnTo>
                      <a:pt x="42" y="84"/>
                    </a:lnTo>
                    <a:lnTo>
                      <a:pt x="42" y="88"/>
                    </a:lnTo>
                    <a:lnTo>
                      <a:pt x="42" y="92"/>
                    </a:lnTo>
                    <a:lnTo>
                      <a:pt x="38" y="92"/>
                    </a:lnTo>
                    <a:lnTo>
                      <a:pt x="38" y="95"/>
                    </a:lnTo>
                    <a:lnTo>
                      <a:pt x="38" y="99"/>
                    </a:lnTo>
                    <a:lnTo>
                      <a:pt x="38" y="103"/>
                    </a:lnTo>
                    <a:lnTo>
                      <a:pt x="38" y="107"/>
                    </a:lnTo>
                    <a:lnTo>
                      <a:pt x="38" y="111"/>
                    </a:lnTo>
                    <a:lnTo>
                      <a:pt x="38" y="114"/>
                    </a:lnTo>
                    <a:lnTo>
                      <a:pt x="38" y="118"/>
                    </a:lnTo>
                    <a:lnTo>
                      <a:pt x="38" y="122"/>
                    </a:lnTo>
                    <a:lnTo>
                      <a:pt x="38" y="126"/>
                    </a:lnTo>
                    <a:lnTo>
                      <a:pt x="38" y="130"/>
                    </a:lnTo>
                    <a:lnTo>
                      <a:pt x="34" y="133"/>
                    </a:lnTo>
                    <a:lnTo>
                      <a:pt x="34" y="137"/>
                    </a:lnTo>
                    <a:lnTo>
                      <a:pt x="34" y="141"/>
                    </a:lnTo>
                    <a:lnTo>
                      <a:pt x="30" y="141"/>
                    </a:lnTo>
                    <a:lnTo>
                      <a:pt x="30" y="145"/>
                    </a:lnTo>
                    <a:lnTo>
                      <a:pt x="27" y="149"/>
                    </a:lnTo>
                    <a:lnTo>
                      <a:pt x="27" y="152"/>
                    </a:lnTo>
                    <a:lnTo>
                      <a:pt x="23" y="152"/>
                    </a:lnTo>
                    <a:lnTo>
                      <a:pt x="19" y="156"/>
                    </a:lnTo>
                    <a:lnTo>
                      <a:pt x="19" y="160"/>
                    </a:lnTo>
                    <a:lnTo>
                      <a:pt x="15" y="160"/>
                    </a:lnTo>
                    <a:lnTo>
                      <a:pt x="15" y="164"/>
                    </a:lnTo>
                    <a:lnTo>
                      <a:pt x="15" y="168"/>
                    </a:lnTo>
                    <a:lnTo>
                      <a:pt x="15" y="171"/>
                    </a:lnTo>
                    <a:lnTo>
                      <a:pt x="11" y="171"/>
                    </a:lnTo>
                    <a:lnTo>
                      <a:pt x="11" y="175"/>
                    </a:lnTo>
                    <a:lnTo>
                      <a:pt x="8" y="175"/>
                    </a:lnTo>
                    <a:lnTo>
                      <a:pt x="4" y="175"/>
                    </a:lnTo>
                    <a:lnTo>
                      <a:pt x="0" y="175"/>
                    </a:lnTo>
                    <a:lnTo>
                      <a:pt x="0" y="171"/>
                    </a:lnTo>
                    <a:lnTo>
                      <a:pt x="4" y="171"/>
                    </a:lnTo>
                    <a:lnTo>
                      <a:pt x="4" y="168"/>
                    </a:lnTo>
                    <a:lnTo>
                      <a:pt x="4" y="164"/>
                    </a:lnTo>
                    <a:lnTo>
                      <a:pt x="8" y="164"/>
                    </a:lnTo>
                    <a:lnTo>
                      <a:pt x="8" y="160"/>
                    </a:lnTo>
                    <a:lnTo>
                      <a:pt x="8" y="156"/>
                    </a:lnTo>
                    <a:lnTo>
                      <a:pt x="11" y="152"/>
                    </a:lnTo>
                    <a:lnTo>
                      <a:pt x="11" y="149"/>
                    </a:lnTo>
                    <a:lnTo>
                      <a:pt x="15" y="149"/>
                    </a:lnTo>
                    <a:lnTo>
                      <a:pt x="15" y="145"/>
                    </a:lnTo>
                    <a:lnTo>
                      <a:pt x="19" y="145"/>
                    </a:lnTo>
                    <a:lnTo>
                      <a:pt x="19" y="141"/>
                    </a:lnTo>
                    <a:lnTo>
                      <a:pt x="23" y="141"/>
                    </a:lnTo>
                    <a:lnTo>
                      <a:pt x="23" y="137"/>
                    </a:lnTo>
                    <a:lnTo>
                      <a:pt x="27" y="133"/>
                    </a:lnTo>
                    <a:lnTo>
                      <a:pt x="27" y="130"/>
                    </a:lnTo>
                    <a:lnTo>
                      <a:pt x="27" y="126"/>
                    </a:lnTo>
                    <a:lnTo>
                      <a:pt x="30" y="122"/>
                    </a:lnTo>
                    <a:lnTo>
                      <a:pt x="30" y="118"/>
                    </a:lnTo>
                    <a:lnTo>
                      <a:pt x="30" y="114"/>
                    </a:lnTo>
                    <a:lnTo>
                      <a:pt x="27" y="111"/>
                    </a:lnTo>
                    <a:lnTo>
                      <a:pt x="27" y="107"/>
                    </a:lnTo>
                    <a:lnTo>
                      <a:pt x="27" y="103"/>
                    </a:lnTo>
                    <a:lnTo>
                      <a:pt x="27" y="99"/>
                    </a:lnTo>
                    <a:lnTo>
                      <a:pt x="27" y="95"/>
                    </a:lnTo>
                    <a:lnTo>
                      <a:pt x="27" y="92"/>
                    </a:lnTo>
                    <a:lnTo>
                      <a:pt x="27" y="88"/>
                    </a:lnTo>
                    <a:lnTo>
                      <a:pt x="27" y="84"/>
                    </a:lnTo>
                    <a:lnTo>
                      <a:pt x="30" y="80"/>
                    </a:lnTo>
                    <a:lnTo>
                      <a:pt x="30" y="76"/>
                    </a:lnTo>
                    <a:lnTo>
                      <a:pt x="34" y="76"/>
                    </a:lnTo>
                    <a:lnTo>
                      <a:pt x="34" y="73"/>
                    </a:lnTo>
                    <a:lnTo>
                      <a:pt x="38" y="73"/>
                    </a:lnTo>
                    <a:lnTo>
                      <a:pt x="42" y="69"/>
                    </a:lnTo>
                    <a:lnTo>
                      <a:pt x="46" y="65"/>
                    </a:lnTo>
                    <a:lnTo>
                      <a:pt x="49" y="65"/>
                    </a:lnTo>
                    <a:lnTo>
                      <a:pt x="49" y="61"/>
                    </a:lnTo>
                    <a:lnTo>
                      <a:pt x="53" y="61"/>
                    </a:lnTo>
                    <a:lnTo>
                      <a:pt x="53" y="57"/>
                    </a:lnTo>
                    <a:lnTo>
                      <a:pt x="57" y="57"/>
                    </a:lnTo>
                    <a:lnTo>
                      <a:pt x="57" y="54"/>
                    </a:lnTo>
                    <a:lnTo>
                      <a:pt x="57" y="50"/>
                    </a:lnTo>
                    <a:lnTo>
                      <a:pt x="57" y="46"/>
                    </a:lnTo>
                    <a:lnTo>
                      <a:pt x="61" y="42"/>
                    </a:lnTo>
                    <a:lnTo>
                      <a:pt x="61" y="38"/>
                    </a:lnTo>
                    <a:lnTo>
                      <a:pt x="61" y="35"/>
                    </a:lnTo>
                    <a:lnTo>
                      <a:pt x="65" y="31"/>
                    </a:lnTo>
                    <a:lnTo>
                      <a:pt x="68" y="27"/>
                    </a:lnTo>
                    <a:lnTo>
                      <a:pt x="72" y="27"/>
                    </a:lnTo>
                    <a:lnTo>
                      <a:pt x="76" y="23"/>
                    </a:lnTo>
                    <a:lnTo>
                      <a:pt x="80" y="23"/>
                    </a:lnTo>
                    <a:lnTo>
                      <a:pt x="84" y="19"/>
                    </a:lnTo>
                    <a:lnTo>
                      <a:pt x="87" y="19"/>
                    </a:lnTo>
                    <a:lnTo>
                      <a:pt x="91" y="19"/>
                    </a:lnTo>
                    <a:lnTo>
                      <a:pt x="91" y="16"/>
                    </a:lnTo>
                    <a:lnTo>
                      <a:pt x="95" y="16"/>
                    </a:lnTo>
                    <a:lnTo>
                      <a:pt x="99" y="12"/>
                    </a:lnTo>
                    <a:lnTo>
                      <a:pt x="99" y="8"/>
                    </a:lnTo>
                    <a:lnTo>
                      <a:pt x="103" y="8"/>
                    </a:lnTo>
                    <a:lnTo>
                      <a:pt x="103" y="4"/>
                    </a:lnTo>
                    <a:lnTo>
                      <a:pt x="103" y="0"/>
                    </a:lnTo>
                    <a:lnTo>
                      <a:pt x="103" y="4"/>
                    </a:lnTo>
                    <a:lnTo>
                      <a:pt x="103" y="8"/>
                    </a:lnTo>
                    <a:lnTo>
                      <a:pt x="103" y="12"/>
                    </a:lnTo>
                    <a:lnTo>
                      <a:pt x="99" y="12"/>
                    </a:lnTo>
                    <a:lnTo>
                      <a:pt x="99" y="16"/>
                    </a:lnTo>
                    <a:lnTo>
                      <a:pt x="95" y="16"/>
                    </a:lnTo>
                    <a:lnTo>
                      <a:pt x="95" y="19"/>
                    </a:lnTo>
                    <a:lnTo>
                      <a:pt x="91" y="19"/>
                    </a:lnTo>
                    <a:lnTo>
                      <a:pt x="87" y="23"/>
                    </a:lnTo>
                    <a:lnTo>
                      <a:pt x="84" y="23"/>
                    </a:lnTo>
                    <a:lnTo>
                      <a:pt x="80" y="27"/>
                    </a:lnTo>
                    <a:lnTo>
                      <a:pt x="76" y="27"/>
                    </a:lnTo>
                    <a:lnTo>
                      <a:pt x="76" y="31"/>
                    </a:lnTo>
                    <a:lnTo>
                      <a:pt x="72" y="31"/>
                    </a:lnTo>
                    <a:lnTo>
                      <a:pt x="68" y="35"/>
                    </a:lnTo>
                    <a:lnTo>
                      <a:pt x="68" y="38"/>
                    </a:lnTo>
                    <a:lnTo>
                      <a:pt x="68" y="42"/>
                    </a:lnTo>
                    <a:lnTo>
                      <a:pt x="68" y="46"/>
                    </a:lnTo>
                    <a:lnTo>
                      <a:pt x="68" y="50"/>
                    </a:lnTo>
                    <a:close/>
                  </a:path>
                </a:pathLst>
              </a:custGeom>
              <a:solidFill>
                <a:srgbClr val="191919"/>
              </a:solidFill>
              <a:ln w="9525">
                <a:noFill/>
                <a:round/>
                <a:headEnd/>
                <a:tailEnd/>
              </a:ln>
            </p:spPr>
            <p:txBody>
              <a:bodyPr/>
              <a:lstStyle/>
              <a:p>
                <a:endParaRPr lang="fr-FR"/>
              </a:p>
            </p:txBody>
          </p:sp>
          <p:sp>
            <p:nvSpPr>
              <p:cNvPr id="75" name="Freeform 54"/>
              <p:cNvSpPr>
                <a:spLocks/>
              </p:cNvSpPr>
              <p:nvPr/>
            </p:nvSpPr>
            <p:spPr bwMode="auto">
              <a:xfrm>
                <a:off x="359" y="3196"/>
                <a:ext cx="180" cy="318"/>
              </a:xfrm>
              <a:custGeom>
                <a:avLst/>
                <a:gdLst>
                  <a:gd name="T0" fmla="*/ 45842 w 99"/>
                  <a:gd name="T1" fmla="*/ 351059 h 175"/>
                  <a:gd name="T2" fmla="*/ 54444 w 99"/>
                  <a:gd name="T3" fmla="*/ 341050 h 175"/>
                  <a:gd name="T4" fmla="*/ 61276 w 99"/>
                  <a:gd name="T5" fmla="*/ 322252 h 175"/>
                  <a:gd name="T6" fmla="*/ 71927 w 99"/>
                  <a:gd name="T7" fmla="*/ 306090 h 175"/>
                  <a:gd name="T8" fmla="*/ 80991 w 99"/>
                  <a:gd name="T9" fmla="*/ 268114 h 175"/>
                  <a:gd name="T10" fmla="*/ 80991 w 99"/>
                  <a:gd name="T11" fmla="*/ 242661 h 175"/>
                  <a:gd name="T12" fmla="*/ 80991 w 99"/>
                  <a:gd name="T13" fmla="*/ 224179 h 175"/>
                  <a:gd name="T14" fmla="*/ 89665 w 99"/>
                  <a:gd name="T15" fmla="*/ 198308 h 175"/>
                  <a:gd name="T16" fmla="*/ 106998 w 99"/>
                  <a:gd name="T17" fmla="*/ 172847 h 175"/>
                  <a:gd name="T18" fmla="*/ 135653 w 99"/>
                  <a:gd name="T19" fmla="*/ 161795 h 175"/>
                  <a:gd name="T20" fmla="*/ 144829 w 99"/>
                  <a:gd name="T21" fmla="*/ 152754 h 175"/>
                  <a:gd name="T22" fmla="*/ 144829 w 99"/>
                  <a:gd name="T23" fmla="*/ 126840 h 175"/>
                  <a:gd name="T24" fmla="*/ 144829 w 99"/>
                  <a:gd name="T25" fmla="*/ 117687 h 175"/>
                  <a:gd name="T26" fmla="*/ 144829 w 99"/>
                  <a:gd name="T27" fmla="*/ 98542 h 175"/>
                  <a:gd name="T28" fmla="*/ 144829 w 99"/>
                  <a:gd name="T29" fmla="*/ 89038 h 175"/>
                  <a:gd name="T30" fmla="*/ 161593 w 99"/>
                  <a:gd name="T31" fmla="*/ 72615 h 175"/>
                  <a:gd name="T32" fmla="*/ 179980 w 99"/>
                  <a:gd name="T33" fmla="*/ 63478 h 175"/>
                  <a:gd name="T34" fmla="*/ 197409 w 99"/>
                  <a:gd name="T35" fmla="*/ 54229 h 175"/>
                  <a:gd name="T36" fmla="*/ 215164 w 99"/>
                  <a:gd name="T37" fmla="*/ 37537 h 175"/>
                  <a:gd name="T38" fmla="*/ 226291 w 99"/>
                  <a:gd name="T39" fmla="*/ 28807 h 175"/>
                  <a:gd name="T40" fmla="*/ 234902 w 99"/>
                  <a:gd name="T41" fmla="*/ 9473 h 175"/>
                  <a:gd name="T42" fmla="*/ 234902 w 99"/>
                  <a:gd name="T43" fmla="*/ 0 h 175"/>
                  <a:gd name="T44" fmla="*/ 234902 w 99"/>
                  <a:gd name="T45" fmla="*/ 9473 h 175"/>
                  <a:gd name="T46" fmla="*/ 234902 w 99"/>
                  <a:gd name="T47" fmla="*/ 19224 h 175"/>
                  <a:gd name="T48" fmla="*/ 205987 w 99"/>
                  <a:gd name="T49" fmla="*/ 37537 h 175"/>
                  <a:gd name="T50" fmla="*/ 179980 w 99"/>
                  <a:gd name="T51" fmla="*/ 54229 h 175"/>
                  <a:gd name="T52" fmla="*/ 151544 w 99"/>
                  <a:gd name="T53" fmla="*/ 63478 h 175"/>
                  <a:gd name="T54" fmla="*/ 135653 w 99"/>
                  <a:gd name="T55" fmla="*/ 89038 h 175"/>
                  <a:gd name="T56" fmla="*/ 135653 w 99"/>
                  <a:gd name="T57" fmla="*/ 126840 h 175"/>
                  <a:gd name="T58" fmla="*/ 125531 w 99"/>
                  <a:gd name="T59" fmla="*/ 144039 h 175"/>
                  <a:gd name="T60" fmla="*/ 106998 w 99"/>
                  <a:gd name="T61" fmla="*/ 152754 h 175"/>
                  <a:gd name="T62" fmla="*/ 89665 w 99"/>
                  <a:gd name="T63" fmla="*/ 161795 h 175"/>
                  <a:gd name="T64" fmla="*/ 71927 w 99"/>
                  <a:gd name="T65" fmla="*/ 187685 h 175"/>
                  <a:gd name="T66" fmla="*/ 61276 w 99"/>
                  <a:gd name="T67" fmla="*/ 207598 h 175"/>
                  <a:gd name="T68" fmla="*/ 61276 w 99"/>
                  <a:gd name="T69" fmla="*/ 224179 h 175"/>
                  <a:gd name="T70" fmla="*/ 61276 w 99"/>
                  <a:gd name="T71" fmla="*/ 261739 h 175"/>
                  <a:gd name="T72" fmla="*/ 61276 w 99"/>
                  <a:gd name="T73" fmla="*/ 287345 h 175"/>
                  <a:gd name="T74" fmla="*/ 54444 w 99"/>
                  <a:gd name="T75" fmla="*/ 314088 h 175"/>
                  <a:gd name="T76" fmla="*/ 45842 w 99"/>
                  <a:gd name="T77" fmla="*/ 331549 h 175"/>
                  <a:gd name="T78" fmla="*/ 35233 w 99"/>
                  <a:gd name="T79" fmla="*/ 341050 h 175"/>
                  <a:gd name="T80" fmla="*/ 25696 w 99"/>
                  <a:gd name="T81" fmla="*/ 351059 h 175"/>
                  <a:gd name="T82" fmla="*/ 25696 w 99"/>
                  <a:gd name="T83" fmla="*/ 351059 h 175"/>
                  <a:gd name="T84" fmla="*/ 17338 w 99"/>
                  <a:gd name="T85" fmla="*/ 357944 h 175"/>
                  <a:gd name="T86" fmla="*/ 9536 w 99"/>
                  <a:gd name="T87" fmla="*/ 377235 h 175"/>
                  <a:gd name="T88" fmla="*/ 9536 w 99"/>
                  <a:gd name="T89" fmla="*/ 395263 h 175"/>
                  <a:gd name="T90" fmla="*/ 0 w 99"/>
                  <a:gd name="T91" fmla="*/ 403126 h 175"/>
                  <a:gd name="T92" fmla="*/ 0 w 99"/>
                  <a:gd name="T93" fmla="*/ 412166 h 175"/>
                  <a:gd name="T94" fmla="*/ 9536 w 99"/>
                  <a:gd name="T95" fmla="*/ 412166 h 175"/>
                  <a:gd name="T96" fmla="*/ 25696 w 99"/>
                  <a:gd name="T97" fmla="*/ 403126 h 175"/>
                  <a:gd name="T98" fmla="*/ 25696 w 99"/>
                  <a:gd name="T99" fmla="*/ 403126 h 175"/>
                  <a:gd name="T100" fmla="*/ 25696 w 99"/>
                  <a:gd name="T101" fmla="*/ 386708 h 175"/>
                  <a:gd name="T102" fmla="*/ 35233 w 99"/>
                  <a:gd name="T103" fmla="*/ 357944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175"/>
                  <a:gd name="T158" fmla="*/ 99 w 99"/>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175">
                    <a:moveTo>
                      <a:pt x="15" y="149"/>
                    </a:moveTo>
                    <a:lnTo>
                      <a:pt x="19" y="149"/>
                    </a:lnTo>
                    <a:lnTo>
                      <a:pt x="23" y="149"/>
                    </a:lnTo>
                    <a:lnTo>
                      <a:pt x="23" y="145"/>
                    </a:lnTo>
                    <a:lnTo>
                      <a:pt x="23" y="141"/>
                    </a:lnTo>
                    <a:lnTo>
                      <a:pt x="26" y="141"/>
                    </a:lnTo>
                    <a:lnTo>
                      <a:pt x="26" y="137"/>
                    </a:lnTo>
                    <a:lnTo>
                      <a:pt x="30" y="133"/>
                    </a:lnTo>
                    <a:lnTo>
                      <a:pt x="30" y="130"/>
                    </a:lnTo>
                    <a:lnTo>
                      <a:pt x="30" y="126"/>
                    </a:lnTo>
                    <a:lnTo>
                      <a:pt x="30" y="122"/>
                    </a:lnTo>
                    <a:lnTo>
                      <a:pt x="34" y="118"/>
                    </a:lnTo>
                    <a:lnTo>
                      <a:pt x="34" y="114"/>
                    </a:lnTo>
                    <a:lnTo>
                      <a:pt x="34" y="111"/>
                    </a:lnTo>
                    <a:lnTo>
                      <a:pt x="34" y="107"/>
                    </a:lnTo>
                    <a:lnTo>
                      <a:pt x="34" y="103"/>
                    </a:lnTo>
                    <a:lnTo>
                      <a:pt x="34" y="99"/>
                    </a:lnTo>
                    <a:lnTo>
                      <a:pt x="34" y="95"/>
                    </a:lnTo>
                    <a:lnTo>
                      <a:pt x="34" y="92"/>
                    </a:lnTo>
                    <a:lnTo>
                      <a:pt x="34" y="88"/>
                    </a:lnTo>
                    <a:lnTo>
                      <a:pt x="38" y="88"/>
                    </a:lnTo>
                    <a:lnTo>
                      <a:pt x="38" y="84"/>
                    </a:lnTo>
                    <a:lnTo>
                      <a:pt x="42" y="80"/>
                    </a:lnTo>
                    <a:lnTo>
                      <a:pt x="42" y="76"/>
                    </a:lnTo>
                    <a:lnTo>
                      <a:pt x="45" y="76"/>
                    </a:lnTo>
                    <a:lnTo>
                      <a:pt x="45" y="73"/>
                    </a:lnTo>
                    <a:lnTo>
                      <a:pt x="49" y="73"/>
                    </a:lnTo>
                    <a:lnTo>
                      <a:pt x="53" y="69"/>
                    </a:lnTo>
                    <a:lnTo>
                      <a:pt x="57" y="69"/>
                    </a:lnTo>
                    <a:lnTo>
                      <a:pt x="61" y="65"/>
                    </a:lnTo>
                    <a:lnTo>
                      <a:pt x="61" y="61"/>
                    </a:lnTo>
                    <a:lnTo>
                      <a:pt x="64" y="57"/>
                    </a:lnTo>
                    <a:lnTo>
                      <a:pt x="61" y="54"/>
                    </a:lnTo>
                    <a:lnTo>
                      <a:pt x="61" y="50"/>
                    </a:lnTo>
                    <a:lnTo>
                      <a:pt x="61" y="46"/>
                    </a:lnTo>
                    <a:lnTo>
                      <a:pt x="61" y="42"/>
                    </a:lnTo>
                    <a:lnTo>
                      <a:pt x="61" y="38"/>
                    </a:lnTo>
                    <a:lnTo>
                      <a:pt x="64" y="35"/>
                    </a:lnTo>
                    <a:lnTo>
                      <a:pt x="68" y="31"/>
                    </a:lnTo>
                    <a:lnTo>
                      <a:pt x="72" y="27"/>
                    </a:lnTo>
                    <a:lnTo>
                      <a:pt x="76" y="27"/>
                    </a:lnTo>
                    <a:lnTo>
                      <a:pt x="76" y="23"/>
                    </a:lnTo>
                    <a:lnTo>
                      <a:pt x="80" y="23"/>
                    </a:lnTo>
                    <a:lnTo>
                      <a:pt x="83" y="23"/>
                    </a:lnTo>
                    <a:lnTo>
                      <a:pt x="87" y="19"/>
                    </a:lnTo>
                    <a:lnTo>
                      <a:pt x="91" y="16"/>
                    </a:lnTo>
                    <a:lnTo>
                      <a:pt x="95" y="16"/>
                    </a:lnTo>
                    <a:lnTo>
                      <a:pt x="95" y="12"/>
                    </a:lnTo>
                    <a:lnTo>
                      <a:pt x="99" y="8"/>
                    </a:lnTo>
                    <a:lnTo>
                      <a:pt x="99" y="4"/>
                    </a:lnTo>
                    <a:lnTo>
                      <a:pt x="99" y="0"/>
                    </a:lnTo>
                    <a:lnTo>
                      <a:pt x="99" y="4"/>
                    </a:lnTo>
                    <a:lnTo>
                      <a:pt x="99" y="8"/>
                    </a:lnTo>
                    <a:lnTo>
                      <a:pt x="95" y="8"/>
                    </a:lnTo>
                    <a:lnTo>
                      <a:pt x="95" y="12"/>
                    </a:lnTo>
                    <a:lnTo>
                      <a:pt x="91" y="16"/>
                    </a:lnTo>
                    <a:lnTo>
                      <a:pt x="87" y="16"/>
                    </a:lnTo>
                    <a:lnTo>
                      <a:pt x="83" y="19"/>
                    </a:lnTo>
                    <a:lnTo>
                      <a:pt x="80" y="23"/>
                    </a:lnTo>
                    <a:lnTo>
                      <a:pt x="76" y="23"/>
                    </a:lnTo>
                    <a:lnTo>
                      <a:pt x="72" y="23"/>
                    </a:lnTo>
                    <a:lnTo>
                      <a:pt x="72" y="27"/>
                    </a:lnTo>
                    <a:lnTo>
                      <a:pt x="68" y="27"/>
                    </a:lnTo>
                    <a:lnTo>
                      <a:pt x="64" y="27"/>
                    </a:lnTo>
                    <a:lnTo>
                      <a:pt x="64" y="31"/>
                    </a:lnTo>
                    <a:lnTo>
                      <a:pt x="61" y="31"/>
                    </a:lnTo>
                    <a:lnTo>
                      <a:pt x="61" y="35"/>
                    </a:lnTo>
                    <a:lnTo>
                      <a:pt x="57" y="38"/>
                    </a:lnTo>
                    <a:lnTo>
                      <a:pt x="57" y="42"/>
                    </a:lnTo>
                    <a:lnTo>
                      <a:pt x="57" y="46"/>
                    </a:lnTo>
                    <a:lnTo>
                      <a:pt x="57" y="50"/>
                    </a:lnTo>
                    <a:lnTo>
                      <a:pt x="57" y="54"/>
                    </a:lnTo>
                    <a:lnTo>
                      <a:pt x="53" y="54"/>
                    </a:lnTo>
                    <a:lnTo>
                      <a:pt x="53" y="57"/>
                    </a:lnTo>
                    <a:lnTo>
                      <a:pt x="53" y="61"/>
                    </a:lnTo>
                    <a:lnTo>
                      <a:pt x="49" y="61"/>
                    </a:lnTo>
                    <a:lnTo>
                      <a:pt x="49" y="65"/>
                    </a:lnTo>
                    <a:lnTo>
                      <a:pt x="45" y="65"/>
                    </a:lnTo>
                    <a:lnTo>
                      <a:pt x="45" y="69"/>
                    </a:lnTo>
                    <a:lnTo>
                      <a:pt x="42" y="69"/>
                    </a:lnTo>
                    <a:lnTo>
                      <a:pt x="38" y="69"/>
                    </a:lnTo>
                    <a:lnTo>
                      <a:pt x="38" y="73"/>
                    </a:lnTo>
                    <a:lnTo>
                      <a:pt x="34" y="76"/>
                    </a:lnTo>
                    <a:lnTo>
                      <a:pt x="30" y="76"/>
                    </a:lnTo>
                    <a:lnTo>
                      <a:pt x="30" y="80"/>
                    </a:lnTo>
                    <a:lnTo>
                      <a:pt x="26" y="84"/>
                    </a:lnTo>
                    <a:lnTo>
                      <a:pt x="26" y="88"/>
                    </a:lnTo>
                    <a:lnTo>
                      <a:pt x="26" y="92"/>
                    </a:lnTo>
                    <a:lnTo>
                      <a:pt x="26" y="95"/>
                    </a:lnTo>
                    <a:lnTo>
                      <a:pt x="26" y="99"/>
                    </a:lnTo>
                    <a:lnTo>
                      <a:pt x="26" y="103"/>
                    </a:lnTo>
                    <a:lnTo>
                      <a:pt x="26" y="107"/>
                    </a:lnTo>
                    <a:lnTo>
                      <a:pt x="26" y="111"/>
                    </a:lnTo>
                    <a:lnTo>
                      <a:pt x="26" y="114"/>
                    </a:lnTo>
                    <a:lnTo>
                      <a:pt x="26" y="118"/>
                    </a:lnTo>
                    <a:lnTo>
                      <a:pt x="26" y="122"/>
                    </a:lnTo>
                    <a:lnTo>
                      <a:pt x="26" y="126"/>
                    </a:lnTo>
                    <a:lnTo>
                      <a:pt x="26" y="130"/>
                    </a:lnTo>
                    <a:lnTo>
                      <a:pt x="26" y="133"/>
                    </a:lnTo>
                    <a:lnTo>
                      <a:pt x="23" y="133"/>
                    </a:lnTo>
                    <a:lnTo>
                      <a:pt x="23" y="137"/>
                    </a:lnTo>
                    <a:lnTo>
                      <a:pt x="19" y="137"/>
                    </a:lnTo>
                    <a:lnTo>
                      <a:pt x="19" y="141"/>
                    </a:lnTo>
                    <a:lnTo>
                      <a:pt x="15" y="141"/>
                    </a:lnTo>
                    <a:lnTo>
                      <a:pt x="15" y="145"/>
                    </a:lnTo>
                    <a:lnTo>
                      <a:pt x="11" y="149"/>
                    </a:lnTo>
                    <a:lnTo>
                      <a:pt x="7" y="152"/>
                    </a:lnTo>
                    <a:lnTo>
                      <a:pt x="7" y="156"/>
                    </a:lnTo>
                    <a:lnTo>
                      <a:pt x="4" y="160"/>
                    </a:lnTo>
                    <a:lnTo>
                      <a:pt x="4" y="164"/>
                    </a:lnTo>
                    <a:lnTo>
                      <a:pt x="4" y="168"/>
                    </a:lnTo>
                    <a:lnTo>
                      <a:pt x="0" y="168"/>
                    </a:lnTo>
                    <a:lnTo>
                      <a:pt x="0" y="171"/>
                    </a:lnTo>
                    <a:lnTo>
                      <a:pt x="0" y="175"/>
                    </a:lnTo>
                    <a:lnTo>
                      <a:pt x="4" y="175"/>
                    </a:lnTo>
                    <a:lnTo>
                      <a:pt x="7" y="175"/>
                    </a:lnTo>
                    <a:lnTo>
                      <a:pt x="11" y="171"/>
                    </a:lnTo>
                    <a:lnTo>
                      <a:pt x="11" y="168"/>
                    </a:lnTo>
                    <a:lnTo>
                      <a:pt x="11" y="164"/>
                    </a:lnTo>
                    <a:lnTo>
                      <a:pt x="11" y="160"/>
                    </a:lnTo>
                    <a:lnTo>
                      <a:pt x="11" y="156"/>
                    </a:lnTo>
                    <a:lnTo>
                      <a:pt x="15" y="152"/>
                    </a:lnTo>
                    <a:lnTo>
                      <a:pt x="15" y="149"/>
                    </a:lnTo>
                    <a:close/>
                  </a:path>
                </a:pathLst>
              </a:custGeom>
              <a:solidFill>
                <a:srgbClr val="161616"/>
              </a:solidFill>
              <a:ln w="9525">
                <a:noFill/>
                <a:round/>
                <a:headEnd/>
                <a:tailEnd/>
              </a:ln>
            </p:spPr>
            <p:txBody>
              <a:bodyPr/>
              <a:lstStyle/>
              <a:p>
                <a:endParaRPr lang="fr-FR"/>
              </a:p>
            </p:txBody>
          </p:sp>
          <p:sp>
            <p:nvSpPr>
              <p:cNvPr id="76" name="Freeform 55"/>
              <p:cNvSpPr>
                <a:spLocks/>
              </p:cNvSpPr>
              <p:nvPr/>
            </p:nvSpPr>
            <p:spPr bwMode="auto">
              <a:xfrm>
                <a:off x="337" y="3079"/>
                <a:ext cx="1445" cy="477"/>
              </a:xfrm>
              <a:custGeom>
                <a:avLst/>
                <a:gdLst>
                  <a:gd name="T0" fmla="*/ 109409 w 795"/>
                  <a:gd name="T1" fmla="*/ 550545 h 262"/>
                  <a:gd name="T2" fmla="*/ 153106 w 795"/>
                  <a:gd name="T3" fmla="*/ 485264 h 262"/>
                  <a:gd name="T4" fmla="*/ 208345 w 795"/>
                  <a:gd name="T5" fmla="*/ 449379 h 262"/>
                  <a:gd name="T6" fmla="*/ 224784 w 795"/>
                  <a:gd name="T7" fmla="*/ 393953 h 262"/>
                  <a:gd name="T8" fmla="*/ 262437 w 795"/>
                  <a:gd name="T9" fmla="*/ 356969 h 262"/>
                  <a:gd name="T10" fmla="*/ 314854 w 795"/>
                  <a:gd name="T11" fmla="*/ 276072 h 262"/>
                  <a:gd name="T12" fmla="*/ 307003 w 795"/>
                  <a:gd name="T13" fmla="*/ 330120 h 262"/>
                  <a:gd name="T14" fmla="*/ 323918 w 795"/>
                  <a:gd name="T15" fmla="*/ 311707 h 262"/>
                  <a:gd name="T16" fmla="*/ 404186 w 795"/>
                  <a:gd name="T17" fmla="*/ 219932 h 262"/>
                  <a:gd name="T18" fmla="*/ 486491 w 795"/>
                  <a:gd name="T19" fmla="*/ 182844 h 262"/>
                  <a:gd name="T20" fmla="*/ 512141 w 795"/>
                  <a:gd name="T21" fmla="*/ 137576 h 262"/>
                  <a:gd name="T22" fmla="*/ 548706 w 795"/>
                  <a:gd name="T23" fmla="*/ 108417 h 262"/>
                  <a:gd name="T24" fmla="*/ 637896 w 795"/>
                  <a:gd name="T25" fmla="*/ 17620 h 262"/>
                  <a:gd name="T26" fmla="*/ 583709 w 795"/>
                  <a:gd name="T27" fmla="*/ 137576 h 262"/>
                  <a:gd name="T28" fmla="*/ 548706 w 795"/>
                  <a:gd name="T29" fmla="*/ 209651 h 262"/>
                  <a:gd name="T30" fmla="*/ 523054 w 795"/>
                  <a:gd name="T31" fmla="*/ 238895 h 262"/>
                  <a:gd name="T32" fmla="*/ 531302 w 795"/>
                  <a:gd name="T33" fmla="*/ 238895 h 262"/>
                  <a:gd name="T34" fmla="*/ 575781 w 795"/>
                  <a:gd name="T35" fmla="*/ 193584 h 262"/>
                  <a:gd name="T36" fmla="*/ 637896 w 795"/>
                  <a:gd name="T37" fmla="*/ 127676 h 262"/>
                  <a:gd name="T38" fmla="*/ 612346 w 795"/>
                  <a:gd name="T39" fmla="*/ 229206 h 262"/>
                  <a:gd name="T40" fmla="*/ 628137 w 795"/>
                  <a:gd name="T41" fmla="*/ 219932 h 262"/>
                  <a:gd name="T42" fmla="*/ 656984 w 795"/>
                  <a:gd name="T43" fmla="*/ 164416 h 262"/>
                  <a:gd name="T44" fmla="*/ 702368 w 795"/>
                  <a:gd name="T45" fmla="*/ 164416 h 262"/>
                  <a:gd name="T46" fmla="*/ 801366 w 795"/>
                  <a:gd name="T47" fmla="*/ 174038 h 262"/>
                  <a:gd name="T48" fmla="*/ 872602 w 795"/>
                  <a:gd name="T49" fmla="*/ 164416 h 262"/>
                  <a:gd name="T50" fmla="*/ 942991 w 795"/>
                  <a:gd name="T51" fmla="*/ 193584 h 262"/>
                  <a:gd name="T52" fmla="*/ 1006358 w 795"/>
                  <a:gd name="T53" fmla="*/ 193584 h 262"/>
                  <a:gd name="T54" fmla="*/ 1077848 w 795"/>
                  <a:gd name="T55" fmla="*/ 200362 h 262"/>
                  <a:gd name="T56" fmla="*/ 1159446 w 795"/>
                  <a:gd name="T57" fmla="*/ 174038 h 262"/>
                  <a:gd name="T58" fmla="*/ 1205397 w 795"/>
                  <a:gd name="T59" fmla="*/ 127676 h 262"/>
                  <a:gd name="T60" fmla="*/ 1302674 w 795"/>
                  <a:gd name="T61" fmla="*/ 100430 h 262"/>
                  <a:gd name="T62" fmla="*/ 1240463 w 795"/>
                  <a:gd name="T63" fmla="*/ 174038 h 262"/>
                  <a:gd name="T64" fmla="*/ 1211628 w 795"/>
                  <a:gd name="T65" fmla="*/ 182844 h 262"/>
                  <a:gd name="T66" fmla="*/ 1230922 w 795"/>
                  <a:gd name="T67" fmla="*/ 193584 h 262"/>
                  <a:gd name="T68" fmla="*/ 1340529 w 795"/>
                  <a:gd name="T69" fmla="*/ 164416 h 262"/>
                  <a:gd name="T70" fmla="*/ 1401516 w 795"/>
                  <a:gd name="T71" fmla="*/ 164416 h 262"/>
                  <a:gd name="T72" fmla="*/ 1491700 w 795"/>
                  <a:gd name="T73" fmla="*/ 137576 h 262"/>
                  <a:gd name="T74" fmla="*/ 1535537 w 795"/>
                  <a:gd name="T75" fmla="*/ 118098 h 262"/>
                  <a:gd name="T76" fmla="*/ 1600071 w 795"/>
                  <a:gd name="T77" fmla="*/ 100430 h 262"/>
                  <a:gd name="T78" fmla="*/ 1644790 w 795"/>
                  <a:gd name="T79" fmla="*/ 26324 h 262"/>
                  <a:gd name="T80" fmla="*/ 1615943 w 795"/>
                  <a:gd name="T81" fmla="*/ 137576 h 262"/>
                  <a:gd name="T82" fmla="*/ 1580830 w 795"/>
                  <a:gd name="T83" fmla="*/ 164416 h 262"/>
                  <a:gd name="T84" fmla="*/ 1554800 w 795"/>
                  <a:gd name="T85" fmla="*/ 200362 h 262"/>
                  <a:gd name="T86" fmla="*/ 1526672 w 795"/>
                  <a:gd name="T87" fmla="*/ 209651 h 262"/>
                  <a:gd name="T88" fmla="*/ 1535537 w 795"/>
                  <a:gd name="T89" fmla="*/ 209651 h 262"/>
                  <a:gd name="T90" fmla="*/ 1571529 w 795"/>
                  <a:gd name="T91" fmla="*/ 193584 h 262"/>
                  <a:gd name="T92" fmla="*/ 1609677 w 795"/>
                  <a:gd name="T93" fmla="*/ 164416 h 262"/>
                  <a:gd name="T94" fmla="*/ 1661552 w 795"/>
                  <a:gd name="T95" fmla="*/ 127676 h 262"/>
                  <a:gd name="T96" fmla="*/ 1671071 w 795"/>
                  <a:gd name="T97" fmla="*/ 82408 h 262"/>
                  <a:gd name="T98" fmla="*/ 1705991 w 795"/>
                  <a:gd name="T99" fmla="*/ 62928 h 262"/>
                  <a:gd name="T100" fmla="*/ 1743399 w 795"/>
                  <a:gd name="T101" fmla="*/ 46779 h 262"/>
                  <a:gd name="T102" fmla="*/ 1779615 w 795"/>
                  <a:gd name="T103" fmla="*/ 17620 h 262"/>
                  <a:gd name="T104" fmla="*/ 1878382 w 795"/>
                  <a:gd name="T105" fmla="*/ 55163 h 262"/>
                  <a:gd name="T106" fmla="*/ 1814667 w 795"/>
                  <a:gd name="T107" fmla="*/ 55163 h 262"/>
                  <a:gd name="T108" fmla="*/ 1795446 w 795"/>
                  <a:gd name="T109" fmla="*/ 100430 h 262"/>
                  <a:gd name="T110" fmla="*/ 1734840 w 795"/>
                  <a:gd name="T111" fmla="*/ 127676 h 262"/>
                  <a:gd name="T112" fmla="*/ 1699720 w 795"/>
                  <a:gd name="T113" fmla="*/ 219932 h 262"/>
                  <a:gd name="T114" fmla="*/ 1546032 w 795"/>
                  <a:gd name="T115" fmla="*/ 292137 h 262"/>
                  <a:gd name="T116" fmla="*/ 1464757 w 795"/>
                  <a:gd name="T117" fmla="*/ 311707 h 262"/>
                  <a:gd name="T118" fmla="*/ 1419959 w 795"/>
                  <a:gd name="T119" fmla="*/ 321296 h 262"/>
                  <a:gd name="T120" fmla="*/ 153106 w 795"/>
                  <a:gd name="T121" fmla="*/ 612495 h 262"/>
                  <a:gd name="T122" fmla="*/ 19263 w 795"/>
                  <a:gd name="T123" fmla="*/ 596656 h 2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5"/>
                  <a:gd name="T187" fmla="*/ 0 h 262"/>
                  <a:gd name="T188" fmla="*/ 795 w 795"/>
                  <a:gd name="T189" fmla="*/ 262 h 2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5" h="262">
                    <a:moveTo>
                      <a:pt x="8" y="247"/>
                    </a:moveTo>
                    <a:lnTo>
                      <a:pt x="8" y="247"/>
                    </a:lnTo>
                    <a:lnTo>
                      <a:pt x="12" y="247"/>
                    </a:lnTo>
                    <a:lnTo>
                      <a:pt x="16" y="243"/>
                    </a:lnTo>
                    <a:lnTo>
                      <a:pt x="19" y="243"/>
                    </a:lnTo>
                    <a:lnTo>
                      <a:pt x="23" y="243"/>
                    </a:lnTo>
                    <a:lnTo>
                      <a:pt x="27" y="239"/>
                    </a:lnTo>
                    <a:lnTo>
                      <a:pt x="31" y="239"/>
                    </a:lnTo>
                    <a:lnTo>
                      <a:pt x="35" y="235"/>
                    </a:lnTo>
                    <a:lnTo>
                      <a:pt x="38" y="232"/>
                    </a:lnTo>
                    <a:lnTo>
                      <a:pt x="42" y="232"/>
                    </a:lnTo>
                    <a:lnTo>
                      <a:pt x="46" y="228"/>
                    </a:lnTo>
                    <a:lnTo>
                      <a:pt x="50" y="224"/>
                    </a:lnTo>
                    <a:lnTo>
                      <a:pt x="50" y="220"/>
                    </a:lnTo>
                    <a:lnTo>
                      <a:pt x="54" y="220"/>
                    </a:lnTo>
                    <a:lnTo>
                      <a:pt x="54" y="216"/>
                    </a:lnTo>
                    <a:lnTo>
                      <a:pt x="57" y="216"/>
                    </a:lnTo>
                    <a:lnTo>
                      <a:pt x="57" y="213"/>
                    </a:lnTo>
                    <a:lnTo>
                      <a:pt x="61" y="209"/>
                    </a:lnTo>
                    <a:lnTo>
                      <a:pt x="61" y="205"/>
                    </a:lnTo>
                    <a:lnTo>
                      <a:pt x="65" y="201"/>
                    </a:lnTo>
                    <a:lnTo>
                      <a:pt x="69" y="201"/>
                    </a:lnTo>
                    <a:lnTo>
                      <a:pt x="73" y="197"/>
                    </a:lnTo>
                    <a:lnTo>
                      <a:pt x="76" y="197"/>
                    </a:lnTo>
                    <a:lnTo>
                      <a:pt x="80" y="197"/>
                    </a:lnTo>
                    <a:lnTo>
                      <a:pt x="80" y="194"/>
                    </a:lnTo>
                    <a:lnTo>
                      <a:pt x="84" y="194"/>
                    </a:lnTo>
                    <a:lnTo>
                      <a:pt x="84" y="190"/>
                    </a:lnTo>
                    <a:lnTo>
                      <a:pt x="88" y="190"/>
                    </a:lnTo>
                    <a:lnTo>
                      <a:pt x="88" y="186"/>
                    </a:lnTo>
                    <a:lnTo>
                      <a:pt x="88" y="182"/>
                    </a:lnTo>
                    <a:lnTo>
                      <a:pt x="88" y="178"/>
                    </a:lnTo>
                    <a:lnTo>
                      <a:pt x="88" y="175"/>
                    </a:lnTo>
                    <a:lnTo>
                      <a:pt x="88" y="171"/>
                    </a:lnTo>
                    <a:lnTo>
                      <a:pt x="92" y="171"/>
                    </a:lnTo>
                    <a:lnTo>
                      <a:pt x="92" y="167"/>
                    </a:lnTo>
                    <a:lnTo>
                      <a:pt x="92" y="163"/>
                    </a:lnTo>
                    <a:lnTo>
                      <a:pt x="95" y="163"/>
                    </a:lnTo>
                    <a:lnTo>
                      <a:pt x="99" y="163"/>
                    </a:lnTo>
                    <a:lnTo>
                      <a:pt x="99" y="159"/>
                    </a:lnTo>
                    <a:lnTo>
                      <a:pt x="103" y="159"/>
                    </a:lnTo>
                    <a:lnTo>
                      <a:pt x="107" y="159"/>
                    </a:lnTo>
                    <a:lnTo>
                      <a:pt x="107" y="156"/>
                    </a:lnTo>
                    <a:lnTo>
                      <a:pt x="111" y="152"/>
                    </a:lnTo>
                    <a:lnTo>
                      <a:pt x="111" y="148"/>
                    </a:lnTo>
                    <a:lnTo>
                      <a:pt x="111" y="144"/>
                    </a:lnTo>
                    <a:lnTo>
                      <a:pt x="111" y="140"/>
                    </a:lnTo>
                    <a:lnTo>
                      <a:pt x="111" y="137"/>
                    </a:lnTo>
                    <a:lnTo>
                      <a:pt x="111" y="133"/>
                    </a:lnTo>
                    <a:lnTo>
                      <a:pt x="114" y="133"/>
                    </a:lnTo>
                    <a:lnTo>
                      <a:pt x="114" y="129"/>
                    </a:lnTo>
                    <a:lnTo>
                      <a:pt x="118" y="125"/>
                    </a:lnTo>
                    <a:lnTo>
                      <a:pt x="122" y="121"/>
                    </a:lnTo>
                    <a:lnTo>
                      <a:pt x="126" y="121"/>
                    </a:lnTo>
                    <a:lnTo>
                      <a:pt x="126" y="118"/>
                    </a:lnTo>
                    <a:lnTo>
                      <a:pt x="133" y="114"/>
                    </a:lnTo>
                    <a:lnTo>
                      <a:pt x="137" y="114"/>
                    </a:lnTo>
                    <a:lnTo>
                      <a:pt x="133" y="118"/>
                    </a:lnTo>
                    <a:lnTo>
                      <a:pt x="133" y="121"/>
                    </a:lnTo>
                    <a:lnTo>
                      <a:pt x="133" y="125"/>
                    </a:lnTo>
                    <a:lnTo>
                      <a:pt x="130" y="125"/>
                    </a:lnTo>
                    <a:lnTo>
                      <a:pt x="130" y="129"/>
                    </a:lnTo>
                    <a:lnTo>
                      <a:pt x="130" y="133"/>
                    </a:lnTo>
                    <a:lnTo>
                      <a:pt x="130" y="137"/>
                    </a:lnTo>
                    <a:lnTo>
                      <a:pt x="133" y="137"/>
                    </a:lnTo>
                    <a:lnTo>
                      <a:pt x="133" y="133"/>
                    </a:lnTo>
                    <a:lnTo>
                      <a:pt x="137" y="129"/>
                    </a:lnTo>
                    <a:lnTo>
                      <a:pt x="137" y="125"/>
                    </a:lnTo>
                    <a:lnTo>
                      <a:pt x="141" y="125"/>
                    </a:lnTo>
                    <a:lnTo>
                      <a:pt x="141" y="121"/>
                    </a:lnTo>
                    <a:lnTo>
                      <a:pt x="141" y="118"/>
                    </a:lnTo>
                    <a:lnTo>
                      <a:pt x="145" y="114"/>
                    </a:lnTo>
                    <a:lnTo>
                      <a:pt x="145" y="110"/>
                    </a:lnTo>
                    <a:lnTo>
                      <a:pt x="149" y="106"/>
                    </a:lnTo>
                    <a:lnTo>
                      <a:pt x="149" y="102"/>
                    </a:lnTo>
                    <a:lnTo>
                      <a:pt x="152" y="102"/>
                    </a:lnTo>
                    <a:lnTo>
                      <a:pt x="156" y="99"/>
                    </a:lnTo>
                    <a:lnTo>
                      <a:pt x="160" y="99"/>
                    </a:lnTo>
                    <a:lnTo>
                      <a:pt x="164" y="95"/>
                    </a:lnTo>
                    <a:lnTo>
                      <a:pt x="171" y="91"/>
                    </a:lnTo>
                    <a:lnTo>
                      <a:pt x="175" y="91"/>
                    </a:lnTo>
                    <a:lnTo>
                      <a:pt x="183" y="91"/>
                    </a:lnTo>
                    <a:lnTo>
                      <a:pt x="187" y="87"/>
                    </a:lnTo>
                    <a:lnTo>
                      <a:pt x="190" y="87"/>
                    </a:lnTo>
                    <a:lnTo>
                      <a:pt x="194" y="87"/>
                    </a:lnTo>
                    <a:lnTo>
                      <a:pt x="194" y="83"/>
                    </a:lnTo>
                    <a:lnTo>
                      <a:pt x="198" y="83"/>
                    </a:lnTo>
                    <a:lnTo>
                      <a:pt x="202" y="83"/>
                    </a:lnTo>
                    <a:lnTo>
                      <a:pt x="202" y="80"/>
                    </a:lnTo>
                    <a:lnTo>
                      <a:pt x="202" y="76"/>
                    </a:lnTo>
                    <a:lnTo>
                      <a:pt x="206" y="76"/>
                    </a:lnTo>
                    <a:lnTo>
                      <a:pt x="206" y="72"/>
                    </a:lnTo>
                    <a:lnTo>
                      <a:pt x="206" y="68"/>
                    </a:lnTo>
                    <a:lnTo>
                      <a:pt x="209" y="68"/>
                    </a:lnTo>
                    <a:lnTo>
                      <a:pt x="209" y="64"/>
                    </a:lnTo>
                    <a:lnTo>
                      <a:pt x="213" y="64"/>
                    </a:lnTo>
                    <a:lnTo>
                      <a:pt x="213" y="61"/>
                    </a:lnTo>
                    <a:lnTo>
                      <a:pt x="217" y="61"/>
                    </a:lnTo>
                    <a:lnTo>
                      <a:pt x="217" y="57"/>
                    </a:lnTo>
                    <a:lnTo>
                      <a:pt x="221" y="57"/>
                    </a:lnTo>
                    <a:lnTo>
                      <a:pt x="225" y="57"/>
                    </a:lnTo>
                    <a:lnTo>
                      <a:pt x="225" y="53"/>
                    </a:lnTo>
                    <a:lnTo>
                      <a:pt x="228" y="53"/>
                    </a:lnTo>
                    <a:lnTo>
                      <a:pt x="228" y="49"/>
                    </a:lnTo>
                    <a:lnTo>
                      <a:pt x="232" y="49"/>
                    </a:lnTo>
                    <a:lnTo>
                      <a:pt x="232" y="45"/>
                    </a:lnTo>
                    <a:lnTo>
                      <a:pt x="236" y="42"/>
                    </a:lnTo>
                    <a:lnTo>
                      <a:pt x="240" y="38"/>
                    </a:lnTo>
                    <a:lnTo>
                      <a:pt x="240" y="34"/>
                    </a:lnTo>
                    <a:lnTo>
                      <a:pt x="244" y="30"/>
                    </a:lnTo>
                    <a:lnTo>
                      <a:pt x="247" y="26"/>
                    </a:lnTo>
                    <a:lnTo>
                      <a:pt x="251" y="23"/>
                    </a:lnTo>
                    <a:lnTo>
                      <a:pt x="255" y="19"/>
                    </a:lnTo>
                    <a:lnTo>
                      <a:pt x="259" y="15"/>
                    </a:lnTo>
                    <a:lnTo>
                      <a:pt x="263" y="15"/>
                    </a:lnTo>
                    <a:lnTo>
                      <a:pt x="263" y="11"/>
                    </a:lnTo>
                    <a:lnTo>
                      <a:pt x="266" y="11"/>
                    </a:lnTo>
                    <a:lnTo>
                      <a:pt x="266" y="7"/>
                    </a:lnTo>
                    <a:lnTo>
                      <a:pt x="270" y="7"/>
                    </a:lnTo>
                    <a:lnTo>
                      <a:pt x="270" y="11"/>
                    </a:lnTo>
                    <a:lnTo>
                      <a:pt x="266" y="11"/>
                    </a:lnTo>
                    <a:lnTo>
                      <a:pt x="266" y="15"/>
                    </a:lnTo>
                    <a:lnTo>
                      <a:pt x="263" y="15"/>
                    </a:lnTo>
                    <a:lnTo>
                      <a:pt x="263" y="19"/>
                    </a:lnTo>
                    <a:lnTo>
                      <a:pt x="259" y="23"/>
                    </a:lnTo>
                    <a:lnTo>
                      <a:pt x="259" y="26"/>
                    </a:lnTo>
                    <a:lnTo>
                      <a:pt x="255" y="30"/>
                    </a:lnTo>
                    <a:lnTo>
                      <a:pt x="255" y="34"/>
                    </a:lnTo>
                    <a:lnTo>
                      <a:pt x="251" y="38"/>
                    </a:lnTo>
                    <a:lnTo>
                      <a:pt x="251" y="42"/>
                    </a:lnTo>
                    <a:lnTo>
                      <a:pt x="247" y="49"/>
                    </a:lnTo>
                    <a:lnTo>
                      <a:pt x="247" y="53"/>
                    </a:lnTo>
                    <a:lnTo>
                      <a:pt x="247" y="57"/>
                    </a:lnTo>
                    <a:lnTo>
                      <a:pt x="244" y="61"/>
                    </a:lnTo>
                    <a:lnTo>
                      <a:pt x="244" y="64"/>
                    </a:lnTo>
                    <a:lnTo>
                      <a:pt x="244" y="68"/>
                    </a:lnTo>
                    <a:lnTo>
                      <a:pt x="240" y="68"/>
                    </a:lnTo>
                    <a:lnTo>
                      <a:pt x="240" y="72"/>
                    </a:lnTo>
                    <a:lnTo>
                      <a:pt x="240" y="76"/>
                    </a:lnTo>
                    <a:lnTo>
                      <a:pt x="236" y="76"/>
                    </a:lnTo>
                    <a:lnTo>
                      <a:pt x="236" y="80"/>
                    </a:lnTo>
                    <a:lnTo>
                      <a:pt x="232" y="80"/>
                    </a:lnTo>
                    <a:lnTo>
                      <a:pt x="232" y="83"/>
                    </a:lnTo>
                    <a:lnTo>
                      <a:pt x="232" y="87"/>
                    </a:lnTo>
                    <a:lnTo>
                      <a:pt x="232" y="91"/>
                    </a:lnTo>
                    <a:lnTo>
                      <a:pt x="228" y="95"/>
                    </a:lnTo>
                    <a:lnTo>
                      <a:pt x="225" y="95"/>
                    </a:lnTo>
                    <a:lnTo>
                      <a:pt x="225" y="99"/>
                    </a:lnTo>
                    <a:lnTo>
                      <a:pt x="221" y="99"/>
                    </a:lnTo>
                    <a:lnTo>
                      <a:pt x="221" y="102"/>
                    </a:lnTo>
                    <a:lnTo>
                      <a:pt x="217" y="102"/>
                    </a:lnTo>
                    <a:lnTo>
                      <a:pt x="221" y="102"/>
                    </a:lnTo>
                    <a:lnTo>
                      <a:pt x="225" y="99"/>
                    </a:lnTo>
                    <a:lnTo>
                      <a:pt x="228" y="99"/>
                    </a:lnTo>
                    <a:lnTo>
                      <a:pt x="228" y="95"/>
                    </a:lnTo>
                    <a:lnTo>
                      <a:pt x="232" y="95"/>
                    </a:lnTo>
                    <a:lnTo>
                      <a:pt x="232" y="91"/>
                    </a:lnTo>
                    <a:lnTo>
                      <a:pt x="236" y="91"/>
                    </a:lnTo>
                    <a:lnTo>
                      <a:pt x="236" y="87"/>
                    </a:lnTo>
                    <a:lnTo>
                      <a:pt x="236" y="83"/>
                    </a:lnTo>
                    <a:lnTo>
                      <a:pt x="240" y="83"/>
                    </a:lnTo>
                    <a:lnTo>
                      <a:pt x="244" y="80"/>
                    </a:lnTo>
                    <a:lnTo>
                      <a:pt x="247" y="80"/>
                    </a:lnTo>
                    <a:lnTo>
                      <a:pt x="251" y="80"/>
                    </a:lnTo>
                    <a:lnTo>
                      <a:pt x="251" y="76"/>
                    </a:lnTo>
                    <a:lnTo>
                      <a:pt x="255" y="76"/>
                    </a:lnTo>
                    <a:lnTo>
                      <a:pt x="259" y="72"/>
                    </a:lnTo>
                    <a:lnTo>
                      <a:pt x="263" y="68"/>
                    </a:lnTo>
                    <a:lnTo>
                      <a:pt x="263" y="64"/>
                    </a:lnTo>
                    <a:lnTo>
                      <a:pt x="266" y="64"/>
                    </a:lnTo>
                    <a:lnTo>
                      <a:pt x="266" y="61"/>
                    </a:lnTo>
                    <a:lnTo>
                      <a:pt x="270" y="61"/>
                    </a:lnTo>
                    <a:lnTo>
                      <a:pt x="270" y="57"/>
                    </a:lnTo>
                    <a:lnTo>
                      <a:pt x="270" y="53"/>
                    </a:lnTo>
                    <a:lnTo>
                      <a:pt x="270" y="57"/>
                    </a:lnTo>
                    <a:lnTo>
                      <a:pt x="274" y="61"/>
                    </a:lnTo>
                    <a:lnTo>
                      <a:pt x="274" y="64"/>
                    </a:lnTo>
                    <a:lnTo>
                      <a:pt x="274" y="68"/>
                    </a:lnTo>
                    <a:lnTo>
                      <a:pt x="274" y="72"/>
                    </a:lnTo>
                    <a:lnTo>
                      <a:pt x="270" y="76"/>
                    </a:lnTo>
                    <a:lnTo>
                      <a:pt x="270" y="80"/>
                    </a:lnTo>
                    <a:lnTo>
                      <a:pt x="270" y="83"/>
                    </a:lnTo>
                    <a:lnTo>
                      <a:pt x="266" y="83"/>
                    </a:lnTo>
                    <a:lnTo>
                      <a:pt x="266" y="87"/>
                    </a:lnTo>
                    <a:lnTo>
                      <a:pt x="263" y="91"/>
                    </a:lnTo>
                    <a:lnTo>
                      <a:pt x="259" y="95"/>
                    </a:lnTo>
                    <a:lnTo>
                      <a:pt x="255" y="95"/>
                    </a:lnTo>
                    <a:lnTo>
                      <a:pt x="259" y="95"/>
                    </a:lnTo>
                    <a:lnTo>
                      <a:pt x="263" y="95"/>
                    </a:lnTo>
                    <a:lnTo>
                      <a:pt x="263" y="91"/>
                    </a:lnTo>
                    <a:lnTo>
                      <a:pt x="266" y="91"/>
                    </a:lnTo>
                    <a:lnTo>
                      <a:pt x="266" y="87"/>
                    </a:lnTo>
                    <a:lnTo>
                      <a:pt x="270" y="83"/>
                    </a:lnTo>
                    <a:lnTo>
                      <a:pt x="270" y="80"/>
                    </a:lnTo>
                    <a:lnTo>
                      <a:pt x="274" y="76"/>
                    </a:lnTo>
                    <a:lnTo>
                      <a:pt x="274" y="72"/>
                    </a:lnTo>
                    <a:lnTo>
                      <a:pt x="274" y="68"/>
                    </a:lnTo>
                    <a:lnTo>
                      <a:pt x="278" y="68"/>
                    </a:lnTo>
                    <a:lnTo>
                      <a:pt x="282" y="64"/>
                    </a:lnTo>
                    <a:lnTo>
                      <a:pt x="285" y="64"/>
                    </a:lnTo>
                    <a:lnTo>
                      <a:pt x="289" y="64"/>
                    </a:lnTo>
                    <a:lnTo>
                      <a:pt x="293" y="64"/>
                    </a:lnTo>
                    <a:lnTo>
                      <a:pt x="297" y="64"/>
                    </a:lnTo>
                    <a:lnTo>
                      <a:pt x="297" y="68"/>
                    </a:lnTo>
                    <a:lnTo>
                      <a:pt x="301" y="68"/>
                    </a:lnTo>
                    <a:lnTo>
                      <a:pt x="304" y="68"/>
                    </a:lnTo>
                    <a:lnTo>
                      <a:pt x="308" y="72"/>
                    </a:lnTo>
                    <a:lnTo>
                      <a:pt x="312" y="72"/>
                    </a:lnTo>
                    <a:lnTo>
                      <a:pt x="316" y="76"/>
                    </a:lnTo>
                    <a:lnTo>
                      <a:pt x="320" y="76"/>
                    </a:lnTo>
                    <a:lnTo>
                      <a:pt x="323" y="76"/>
                    </a:lnTo>
                    <a:lnTo>
                      <a:pt x="327" y="76"/>
                    </a:lnTo>
                    <a:lnTo>
                      <a:pt x="331" y="76"/>
                    </a:lnTo>
                    <a:lnTo>
                      <a:pt x="335" y="72"/>
                    </a:lnTo>
                    <a:lnTo>
                      <a:pt x="339" y="72"/>
                    </a:lnTo>
                    <a:lnTo>
                      <a:pt x="342" y="68"/>
                    </a:lnTo>
                    <a:lnTo>
                      <a:pt x="346" y="68"/>
                    </a:lnTo>
                    <a:lnTo>
                      <a:pt x="350" y="68"/>
                    </a:lnTo>
                    <a:lnTo>
                      <a:pt x="354" y="64"/>
                    </a:lnTo>
                    <a:lnTo>
                      <a:pt x="358" y="64"/>
                    </a:lnTo>
                    <a:lnTo>
                      <a:pt x="358" y="68"/>
                    </a:lnTo>
                    <a:lnTo>
                      <a:pt x="361" y="68"/>
                    </a:lnTo>
                    <a:lnTo>
                      <a:pt x="365" y="68"/>
                    </a:lnTo>
                    <a:lnTo>
                      <a:pt x="369" y="68"/>
                    </a:lnTo>
                    <a:lnTo>
                      <a:pt x="373" y="72"/>
                    </a:lnTo>
                    <a:lnTo>
                      <a:pt x="377" y="72"/>
                    </a:lnTo>
                    <a:lnTo>
                      <a:pt x="377" y="76"/>
                    </a:lnTo>
                    <a:lnTo>
                      <a:pt x="380" y="76"/>
                    </a:lnTo>
                    <a:lnTo>
                      <a:pt x="384" y="80"/>
                    </a:lnTo>
                    <a:lnTo>
                      <a:pt x="388" y="80"/>
                    </a:lnTo>
                    <a:lnTo>
                      <a:pt x="392" y="80"/>
                    </a:lnTo>
                    <a:lnTo>
                      <a:pt x="396" y="80"/>
                    </a:lnTo>
                    <a:lnTo>
                      <a:pt x="399" y="80"/>
                    </a:lnTo>
                    <a:lnTo>
                      <a:pt x="403" y="80"/>
                    </a:lnTo>
                    <a:lnTo>
                      <a:pt x="407" y="80"/>
                    </a:lnTo>
                    <a:lnTo>
                      <a:pt x="407" y="76"/>
                    </a:lnTo>
                    <a:lnTo>
                      <a:pt x="411" y="76"/>
                    </a:lnTo>
                    <a:lnTo>
                      <a:pt x="415" y="76"/>
                    </a:lnTo>
                    <a:lnTo>
                      <a:pt x="415" y="80"/>
                    </a:lnTo>
                    <a:lnTo>
                      <a:pt x="418" y="80"/>
                    </a:lnTo>
                    <a:lnTo>
                      <a:pt x="422" y="80"/>
                    </a:lnTo>
                    <a:lnTo>
                      <a:pt x="426" y="80"/>
                    </a:lnTo>
                    <a:lnTo>
                      <a:pt x="430" y="80"/>
                    </a:lnTo>
                    <a:lnTo>
                      <a:pt x="430" y="83"/>
                    </a:lnTo>
                    <a:lnTo>
                      <a:pt x="434" y="83"/>
                    </a:lnTo>
                    <a:lnTo>
                      <a:pt x="437" y="83"/>
                    </a:lnTo>
                    <a:lnTo>
                      <a:pt x="441" y="83"/>
                    </a:lnTo>
                    <a:lnTo>
                      <a:pt x="445" y="83"/>
                    </a:lnTo>
                    <a:lnTo>
                      <a:pt x="449" y="83"/>
                    </a:lnTo>
                    <a:lnTo>
                      <a:pt x="453" y="83"/>
                    </a:lnTo>
                    <a:lnTo>
                      <a:pt x="456" y="83"/>
                    </a:lnTo>
                    <a:lnTo>
                      <a:pt x="456" y="80"/>
                    </a:lnTo>
                    <a:lnTo>
                      <a:pt x="460" y="80"/>
                    </a:lnTo>
                    <a:lnTo>
                      <a:pt x="464" y="80"/>
                    </a:lnTo>
                    <a:lnTo>
                      <a:pt x="468" y="80"/>
                    </a:lnTo>
                    <a:lnTo>
                      <a:pt x="472" y="80"/>
                    </a:lnTo>
                    <a:lnTo>
                      <a:pt x="475" y="80"/>
                    </a:lnTo>
                    <a:lnTo>
                      <a:pt x="479" y="80"/>
                    </a:lnTo>
                    <a:lnTo>
                      <a:pt x="479" y="76"/>
                    </a:lnTo>
                    <a:lnTo>
                      <a:pt x="483" y="76"/>
                    </a:lnTo>
                    <a:lnTo>
                      <a:pt x="487" y="76"/>
                    </a:lnTo>
                    <a:lnTo>
                      <a:pt x="487" y="72"/>
                    </a:lnTo>
                    <a:lnTo>
                      <a:pt x="491" y="72"/>
                    </a:lnTo>
                    <a:lnTo>
                      <a:pt x="491" y="68"/>
                    </a:lnTo>
                    <a:lnTo>
                      <a:pt x="491" y="64"/>
                    </a:lnTo>
                    <a:lnTo>
                      <a:pt x="494" y="64"/>
                    </a:lnTo>
                    <a:lnTo>
                      <a:pt x="494" y="61"/>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2" y="49"/>
                    </a:lnTo>
                    <a:lnTo>
                      <a:pt x="536" y="49"/>
                    </a:lnTo>
                    <a:lnTo>
                      <a:pt x="540" y="49"/>
                    </a:lnTo>
                    <a:lnTo>
                      <a:pt x="544" y="49"/>
                    </a:lnTo>
                    <a:lnTo>
                      <a:pt x="544" y="45"/>
                    </a:lnTo>
                    <a:lnTo>
                      <a:pt x="548" y="45"/>
                    </a:lnTo>
                    <a:lnTo>
                      <a:pt x="551" y="42"/>
                    </a:lnTo>
                    <a:lnTo>
                      <a:pt x="548" y="42"/>
                    </a:lnTo>
                    <a:lnTo>
                      <a:pt x="548" y="45"/>
                    </a:lnTo>
                    <a:lnTo>
                      <a:pt x="548" y="49"/>
                    </a:lnTo>
                    <a:lnTo>
                      <a:pt x="544" y="53"/>
                    </a:lnTo>
                    <a:lnTo>
                      <a:pt x="544" y="57"/>
                    </a:lnTo>
                    <a:lnTo>
                      <a:pt x="540" y="61"/>
                    </a:lnTo>
                    <a:lnTo>
                      <a:pt x="536" y="64"/>
                    </a:lnTo>
                    <a:lnTo>
                      <a:pt x="536" y="68"/>
                    </a:lnTo>
                    <a:lnTo>
                      <a:pt x="532" y="68"/>
                    </a:lnTo>
                    <a:lnTo>
                      <a:pt x="529" y="72"/>
                    </a:lnTo>
                    <a:lnTo>
                      <a:pt x="525" y="72"/>
                    </a:lnTo>
                    <a:lnTo>
                      <a:pt x="521" y="72"/>
                    </a:lnTo>
                    <a:lnTo>
                      <a:pt x="517" y="72"/>
                    </a:lnTo>
                    <a:lnTo>
                      <a:pt x="513" y="72"/>
                    </a:lnTo>
                    <a:lnTo>
                      <a:pt x="513" y="76"/>
                    </a:lnTo>
                    <a:lnTo>
                      <a:pt x="510" y="80"/>
                    </a:lnTo>
                    <a:lnTo>
                      <a:pt x="513" y="83"/>
                    </a:lnTo>
                    <a:lnTo>
                      <a:pt x="517" y="83"/>
                    </a:lnTo>
                    <a:lnTo>
                      <a:pt x="517" y="80"/>
                    </a:lnTo>
                    <a:lnTo>
                      <a:pt x="521" y="80"/>
                    </a:lnTo>
                    <a:lnTo>
                      <a:pt x="525" y="80"/>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68"/>
                    </a:lnTo>
                    <a:lnTo>
                      <a:pt x="597" y="68"/>
                    </a:lnTo>
                    <a:lnTo>
                      <a:pt x="597" y="64"/>
                    </a:lnTo>
                    <a:lnTo>
                      <a:pt x="601" y="64"/>
                    </a:lnTo>
                    <a:lnTo>
                      <a:pt x="601" y="61"/>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0" y="49"/>
                    </a:lnTo>
                    <a:lnTo>
                      <a:pt x="654" y="49"/>
                    </a:lnTo>
                    <a:lnTo>
                      <a:pt x="654" y="45"/>
                    </a:lnTo>
                    <a:lnTo>
                      <a:pt x="658" y="45"/>
                    </a:lnTo>
                    <a:lnTo>
                      <a:pt x="662" y="45"/>
                    </a:lnTo>
                    <a:lnTo>
                      <a:pt x="665" y="45"/>
                    </a:lnTo>
                    <a:lnTo>
                      <a:pt x="665" y="42"/>
                    </a:lnTo>
                    <a:lnTo>
                      <a:pt x="669" y="42"/>
                    </a:lnTo>
                    <a:lnTo>
                      <a:pt x="673" y="42"/>
                    </a:lnTo>
                    <a:lnTo>
                      <a:pt x="677" y="42"/>
                    </a:lnTo>
                    <a:lnTo>
                      <a:pt x="681" y="42"/>
                    </a:lnTo>
                    <a:lnTo>
                      <a:pt x="684" y="38"/>
                    </a:lnTo>
                    <a:lnTo>
                      <a:pt x="688" y="34"/>
                    </a:lnTo>
                    <a:lnTo>
                      <a:pt x="692" y="30"/>
                    </a:lnTo>
                    <a:lnTo>
                      <a:pt x="692" y="26"/>
                    </a:lnTo>
                    <a:lnTo>
                      <a:pt x="692" y="23"/>
                    </a:lnTo>
                    <a:lnTo>
                      <a:pt x="696" y="19"/>
                    </a:lnTo>
                    <a:lnTo>
                      <a:pt x="696" y="15"/>
                    </a:lnTo>
                    <a:lnTo>
                      <a:pt x="696" y="11"/>
                    </a:lnTo>
                    <a:lnTo>
                      <a:pt x="696" y="15"/>
                    </a:lnTo>
                    <a:lnTo>
                      <a:pt x="696" y="19"/>
                    </a:lnTo>
                    <a:lnTo>
                      <a:pt x="696" y="23"/>
                    </a:lnTo>
                    <a:lnTo>
                      <a:pt x="696" y="26"/>
                    </a:lnTo>
                    <a:lnTo>
                      <a:pt x="696" y="30"/>
                    </a:lnTo>
                    <a:lnTo>
                      <a:pt x="696" y="34"/>
                    </a:lnTo>
                    <a:lnTo>
                      <a:pt x="696" y="38"/>
                    </a:lnTo>
                    <a:lnTo>
                      <a:pt x="696" y="42"/>
                    </a:lnTo>
                    <a:lnTo>
                      <a:pt x="696" y="45"/>
                    </a:lnTo>
                    <a:lnTo>
                      <a:pt x="692" y="49"/>
                    </a:lnTo>
                    <a:lnTo>
                      <a:pt x="688" y="53"/>
                    </a:lnTo>
                    <a:lnTo>
                      <a:pt x="688" y="57"/>
                    </a:lnTo>
                    <a:lnTo>
                      <a:pt x="684" y="57"/>
                    </a:lnTo>
                    <a:lnTo>
                      <a:pt x="681" y="61"/>
                    </a:lnTo>
                    <a:lnTo>
                      <a:pt x="677" y="61"/>
                    </a:lnTo>
                    <a:lnTo>
                      <a:pt x="673" y="61"/>
                    </a:lnTo>
                    <a:lnTo>
                      <a:pt x="673" y="64"/>
                    </a:lnTo>
                    <a:lnTo>
                      <a:pt x="669" y="64"/>
                    </a:lnTo>
                    <a:lnTo>
                      <a:pt x="669" y="68"/>
                    </a:lnTo>
                    <a:lnTo>
                      <a:pt x="669" y="72"/>
                    </a:lnTo>
                    <a:lnTo>
                      <a:pt x="665" y="76"/>
                    </a:lnTo>
                    <a:lnTo>
                      <a:pt x="665" y="80"/>
                    </a:lnTo>
                    <a:lnTo>
                      <a:pt x="662" y="80"/>
                    </a:lnTo>
                    <a:lnTo>
                      <a:pt x="658" y="83"/>
                    </a:lnTo>
                    <a:lnTo>
                      <a:pt x="654" y="83"/>
                    </a:lnTo>
                    <a:lnTo>
                      <a:pt x="650" y="83"/>
                    </a:lnTo>
                    <a:lnTo>
                      <a:pt x="646" y="83"/>
                    </a:lnTo>
                    <a:lnTo>
                      <a:pt x="646" y="87"/>
                    </a:lnTo>
                    <a:lnTo>
                      <a:pt x="643" y="87"/>
                    </a:lnTo>
                    <a:lnTo>
                      <a:pt x="643" y="91"/>
                    </a:lnTo>
                    <a:lnTo>
                      <a:pt x="646" y="91"/>
                    </a:lnTo>
                    <a:lnTo>
                      <a:pt x="646" y="87"/>
                    </a:lnTo>
                    <a:lnTo>
                      <a:pt x="650" y="87"/>
                    </a:lnTo>
                    <a:lnTo>
                      <a:pt x="654" y="87"/>
                    </a:lnTo>
                    <a:lnTo>
                      <a:pt x="654" y="83"/>
                    </a:lnTo>
                    <a:lnTo>
                      <a:pt x="658" y="83"/>
                    </a:lnTo>
                    <a:lnTo>
                      <a:pt x="662" y="80"/>
                    </a:lnTo>
                    <a:lnTo>
                      <a:pt x="665" y="80"/>
                    </a:lnTo>
                    <a:lnTo>
                      <a:pt x="669" y="80"/>
                    </a:lnTo>
                    <a:lnTo>
                      <a:pt x="673" y="80"/>
                    </a:lnTo>
                    <a:lnTo>
                      <a:pt x="673" y="76"/>
                    </a:lnTo>
                    <a:lnTo>
                      <a:pt x="677" y="76"/>
                    </a:lnTo>
                    <a:lnTo>
                      <a:pt x="677" y="72"/>
                    </a:lnTo>
                    <a:lnTo>
                      <a:pt x="681" y="72"/>
                    </a:lnTo>
                    <a:lnTo>
                      <a:pt x="681" y="68"/>
                    </a:lnTo>
                    <a:lnTo>
                      <a:pt x="684" y="68"/>
                    </a:lnTo>
                    <a:lnTo>
                      <a:pt x="688" y="64"/>
                    </a:lnTo>
                    <a:lnTo>
                      <a:pt x="692" y="64"/>
                    </a:lnTo>
                    <a:lnTo>
                      <a:pt x="696" y="64"/>
                    </a:lnTo>
                    <a:lnTo>
                      <a:pt x="700" y="64"/>
                    </a:lnTo>
                    <a:lnTo>
                      <a:pt x="700" y="61"/>
                    </a:lnTo>
                    <a:lnTo>
                      <a:pt x="700" y="57"/>
                    </a:lnTo>
                    <a:lnTo>
                      <a:pt x="703" y="53"/>
                    </a:lnTo>
                    <a:lnTo>
                      <a:pt x="700" y="53"/>
                    </a:lnTo>
                    <a:lnTo>
                      <a:pt x="700" y="49"/>
                    </a:lnTo>
                    <a:lnTo>
                      <a:pt x="703" y="45"/>
                    </a:lnTo>
                    <a:lnTo>
                      <a:pt x="703" y="42"/>
                    </a:lnTo>
                    <a:lnTo>
                      <a:pt x="703" y="38"/>
                    </a:lnTo>
                    <a:lnTo>
                      <a:pt x="703" y="34"/>
                    </a:lnTo>
                    <a:lnTo>
                      <a:pt x="707" y="34"/>
                    </a:lnTo>
                    <a:lnTo>
                      <a:pt x="711" y="34"/>
                    </a:lnTo>
                    <a:lnTo>
                      <a:pt x="715" y="34"/>
                    </a:lnTo>
                    <a:lnTo>
                      <a:pt x="719" y="30"/>
                    </a:lnTo>
                    <a:lnTo>
                      <a:pt x="722" y="30"/>
                    </a:lnTo>
                    <a:lnTo>
                      <a:pt x="722" y="26"/>
                    </a:lnTo>
                    <a:lnTo>
                      <a:pt x="722" y="23"/>
                    </a:lnTo>
                    <a:lnTo>
                      <a:pt x="726" y="23"/>
                    </a:lnTo>
                    <a:lnTo>
                      <a:pt x="726" y="19"/>
                    </a:lnTo>
                    <a:lnTo>
                      <a:pt x="730" y="19"/>
                    </a:lnTo>
                    <a:lnTo>
                      <a:pt x="734" y="15"/>
                    </a:lnTo>
                    <a:lnTo>
                      <a:pt x="738" y="19"/>
                    </a:lnTo>
                    <a:lnTo>
                      <a:pt x="741" y="19"/>
                    </a:lnTo>
                    <a:lnTo>
                      <a:pt x="745" y="19"/>
                    </a:lnTo>
                    <a:lnTo>
                      <a:pt x="745" y="15"/>
                    </a:lnTo>
                    <a:lnTo>
                      <a:pt x="749" y="15"/>
                    </a:lnTo>
                    <a:lnTo>
                      <a:pt x="753" y="11"/>
                    </a:lnTo>
                    <a:lnTo>
                      <a:pt x="753" y="7"/>
                    </a:lnTo>
                    <a:lnTo>
                      <a:pt x="757" y="4"/>
                    </a:lnTo>
                    <a:lnTo>
                      <a:pt x="760" y="4"/>
                    </a:lnTo>
                    <a:lnTo>
                      <a:pt x="760" y="0"/>
                    </a:lnTo>
                    <a:lnTo>
                      <a:pt x="764" y="0"/>
                    </a:lnTo>
                    <a:lnTo>
                      <a:pt x="768" y="0"/>
                    </a:lnTo>
                    <a:lnTo>
                      <a:pt x="772" y="4"/>
                    </a:lnTo>
                    <a:lnTo>
                      <a:pt x="776" y="4"/>
                    </a:lnTo>
                    <a:lnTo>
                      <a:pt x="779" y="4"/>
                    </a:lnTo>
                    <a:lnTo>
                      <a:pt x="783" y="7"/>
                    </a:lnTo>
                    <a:lnTo>
                      <a:pt x="787" y="7"/>
                    </a:lnTo>
                    <a:lnTo>
                      <a:pt x="787" y="11"/>
                    </a:lnTo>
                    <a:lnTo>
                      <a:pt x="791" y="15"/>
                    </a:lnTo>
                    <a:lnTo>
                      <a:pt x="791" y="19"/>
                    </a:lnTo>
                    <a:lnTo>
                      <a:pt x="795" y="23"/>
                    </a:lnTo>
                    <a:lnTo>
                      <a:pt x="791" y="23"/>
                    </a:lnTo>
                    <a:lnTo>
                      <a:pt x="787" y="23"/>
                    </a:lnTo>
                    <a:lnTo>
                      <a:pt x="787" y="19"/>
                    </a:lnTo>
                    <a:lnTo>
                      <a:pt x="783" y="19"/>
                    </a:lnTo>
                    <a:lnTo>
                      <a:pt x="779" y="19"/>
                    </a:lnTo>
                    <a:lnTo>
                      <a:pt x="776" y="19"/>
                    </a:lnTo>
                    <a:lnTo>
                      <a:pt x="772" y="19"/>
                    </a:lnTo>
                    <a:lnTo>
                      <a:pt x="768" y="23"/>
                    </a:lnTo>
                    <a:lnTo>
                      <a:pt x="768" y="26"/>
                    </a:lnTo>
                    <a:lnTo>
                      <a:pt x="768" y="30"/>
                    </a:lnTo>
                    <a:lnTo>
                      <a:pt x="768" y="34"/>
                    </a:lnTo>
                    <a:lnTo>
                      <a:pt x="764" y="38"/>
                    </a:lnTo>
                    <a:lnTo>
                      <a:pt x="764" y="42"/>
                    </a:lnTo>
                    <a:lnTo>
                      <a:pt x="760" y="42"/>
                    </a:lnTo>
                    <a:lnTo>
                      <a:pt x="760" y="45"/>
                    </a:lnTo>
                    <a:lnTo>
                      <a:pt x="757" y="45"/>
                    </a:lnTo>
                    <a:lnTo>
                      <a:pt x="753" y="45"/>
                    </a:lnTo>
                    <a:lnTo>
                      <a:pt x="749" y="45"/>
                    </a:lnTo>
                    <a:lnTo>
                      <a:pt x="745" y="45"/>
                    </a:lnTo>
                    <a:lnTo>
                      <a:pt x="741" y="45"/>
                    </a:lnTo>
                    <a:lnTo>
                      <a:pt x="741" y="49"/>
                    </a:lnTo>
                    <a:lnTo>
                      <a:pt x="738" y="49"/>
                    </a:lnTo>
                    <a:lnTo>
                      <a:pt x="734" y="49"/>
                    </a:lnTo>
                    <a:lnTo>
                      <a:pt x="734" y="53"/>
                    </a:lnTo>
                    <a:lnTo>
                      <a:pt x="734" y="57"/>
                    </a:lnTo>
                    <a:lnTo>
                      <a:pt x="734" y="61"/>
                    </a:lnTo>
                    <a:lnTo>
                      <a:pt x="734" y="64"/>
                    </a:lnTo>
                    <a:lnTo>
                      <a:pt x="730" y="64"/>
                    </a:lnTo>
                    <a:lnTo>
                      <a:pt x="730" y="68"/>
                    </a:lnTo>
                    <a:lnTo>
                      <a:pt x="730" y="72"/>
                    </a:lnTo>
                    <a:lnTo>
                      <a:pt x="726" y="72"/>
                    </a:lnTo>
                    <a:lnTo>
                      <a:pt x="726" y="76"/>
                    </a:lnTo>
                    <a:lnTo>
                      <a:pt x="726" y="80"/>
                    </a:lnTo>
                    <a:lnTo>
                      <a:pt x="722" y="80"/>
                    </a:lnTo>
                    <a:lnTo>
                      <a:pt x="722" y="83"/>
                    </a:lnTo>
                    <a:lnTo>
                      <a:pt x="719" y="87"/>
                    </a:lnTo>
                    <a:lnTo>
                      <a:pt x="719" y="91"/>
                    </a:lnTo>
                    <a:lnTo>
                      <a:pt x="715" y="95"/>
                    </a:lnTo>
                    <a:lnTo>
                      <a:pt x="711" y="99"/>
                    </a:lnTo>
                    <a:lnTo>
                      <a:pt x="707" y="102"/>
                    </a:lnTo>
                    <a:lnTo>
                      <a:pt x="703" y="106"/>
                    </a:lnTo>
                    <a:lnTo>
                      <a:pt x="700" y="110"/>
                    </a:lnTo>
                    <a:lnTo>
                      <a:pt x="696" y="110"/>
                    </a:lnTo>
                    <a:lnTo>
                      <a:pt x="688" y="114"/>
                    </a:lnTo>
                    <a:lnTo>
                      <a:pt x="684" y="114"/>
                    </a:lnTo>
                    <a:lnTo>
                      <a:pt x="681" y="118"/>
                    </a:lnTo>
                    <a:lnTo>
                      <a:pt x="677" y="118"/>
                    </a:lnTo>
                    <a:lnTo>
                      <a:pt x="669" y="121"/>
                    </a:lnTo>
                    <a:lnTo>
                      <a:pt x="665" y="121"/>
                    </a:lnTo>
                    <a:lnTo>
                      <a:pt x="662" y="121"/>
                    </a:lnTo>
                    <a:lnTo>
                      <a:pt x="654" y="121"/>
                    </a:lnTo>
                    <a:lnTo>
                      <a:pt x="650" y="118"/>
                    </a:lnTo>
                    <a:lnTo>
                      <a:pt x="646" y="118"/>
                    </a:lnTo>
                    <a:lnTo>
                      <a:pt x="643" y="118"/>
                    </a:lnTo>
                    <a:lnTo>
                      <a:pt x="639" y="118"/>
                    </a:lnTo>
                    <a:lnTo>
                      <a:pt x="635" y="118"/>
                    </a:lnTo>
                    <a:lnTo>
                      <a:pt x="631" y="118"/>
                    </a:lnTo>
                    <a:lnTo>
                      <a:pt x="627" y="121"/>
                    </a:lnTo>
                    <a:lnTo>
                      <a:pt x="624" y="121"/>
                    </a:lnTo>
                    <a:lnTo>
                      <a:pt x="624" y="125"/>
                    </a:lnTo>
                    <a:lnTo>
                      <a:pt x="620" y="125"/>
                    </a:lnTo>
                    <a:lnTo>
                      <a:pt x="620" y="129"/>
                    </a:lnTo>
                    <a:lnTo>
                      <a:pt x="616" y="129"/>
                    </a:lnTo>
                    <a:lnTo>
                      <a:pt x="616" y="133"/>
                    </a:lnTo>
                    <a:lnTo>
                      <a:pt x="612" y="133"/>
                    </a:lnTo>
                    <a:lnTo>
                      <a:pt x="608" y="133"/>
                    </a:lnTo>
                    <a:lnTo>
                      <a:pt x="605" y="133"/>
                    </a:lnTo>
                    <a:lnTo>
                      <a:pt x="601" y="133"/>
                    </a:lnTo>
                    <a:lnTo>
                      <a:pt x="601" y="137"/>
                    </a:lnTo>
                    <a:lnTo>
                      <a:pt x="593" y="140"/>
                    </a:lnTo>
                    <a:lnTo>
                      <a:pt x="582" y="148"/>
                    </a:lnTo>
                    <a:lnTo>
                      <a:pt x="567" y="156"/>
                    </a:lnTo>
                    <a:lnTo>
                      <a:pt x="544" y="167"/>
                    </a:lnTo>
                    <a:lnTo>
                      <a:pt x="521" y="178"/>
                    </a:lnTo>
                    <a:lnTo>
                      <a:pt x="494" y="194"/>
                    </a:lnTo>
                    <a:lnTo>
                      <a:pt x="460" y="205"/>
                    </a:lnTo>
                    <a:lnTo>
                      <a:pt x="426" y="220"/>
                    </a:lnTo>
                    <a:lnTo>
                      <a:pt x="384" y="232"/>
                    </a:lnTo>
                    <a:lnTo>
                      <a:pt x="342" y="239"/>
                    </a:lnTo>
                    <a:lnTo>
                      <a:pt x="293" y="251"/>
                    </a:lnTo>
                    <a:lnTo>
                      <a:pt x="244" y="254"/>
                    </a:lnTo>
                    <a:lnTo>
                      <a:pt x="187" y="258"/>
                    </a:lnTo>
                    <a:lnTo>
                      <a:pt x="130" y="258"/>
                    </a:lnTo>
                    <a:lnTo>
                      <a:pt x="65" y="254"/>
                    </a:lnTo>
                    <a:lnTo>
                      <a:pt x="61" y="254"/>
                    </a:lnTo>
                    <a:lnTo>
                      <a:pt x="57" y="254"/>
                    </a:lnTo>
                    <a:lnTo>
                      <a:pt x="50" y="258"/>
                    </a:lnTo>
                    <a:lnTo>
                      <a:pt x="46" y="258"/>
                    </a:lnTo>
                    <a:lnTo>
                      <a:pt x="38" y="258"/>
                    </a:lnTo>
                    <a:lnTo>
                      <a:pt x="31" y="258"/>
                    </a:lnTo>
                    <a:lnTo>
                      <a:pt x="23" y="262"/>
                    </a:lnTo>
                    <a:lnTo>
                      <a:pt x="16" y="262"/>
                    </a:lnTo>
                    <a:lnTo>
                      <a:pt x="8" y="262"/>
                    </a:lnTo>
                    <a:lnTo>
                      <a:pt x="4" y="262"/>
                    </a:lnTo>
                    <a:lnTo>
                      <a:pt x="0" y="258"/>
                    </a:lnTo>
                    <a:lnTo>
                      <a:pt x="0" y="254"/>
                    </a:lnTo>
                    <a:lnTo>
                      <a:pt x="0" y="251"/>
                    </a:lnTo>
                    <a:lnTo>
                      <a:pt x="8" y="247"/>
                    </a:lnTo>
                    <a:close/>
                  </a:path>
                </a:pathLst>
              </a:custGeom>
              <a:solidFill>
                <a:srgbClr val="262626"/>
              </a:solidFill>
              <a:ln w="9525">
                <a:noFill/>
                <a:round/>
                <a:headEnd/>
                <a:tailEnd/>
              </a:ln>
            </p:spPr>
            <p:txBody>
              <a:bodyPr/>
              <a:lstStyle/>
              <a:p>
                <a:endParaRPr lang="fr-FR"/>
              </a:p>
            </p:txBody>
          </p:sp>
          <p:sp>
            <p:nvSpPr>
              <p:cNvPr id="77" name="Freeform 56"/>
              <p:cNvSpPr>
                <a:spLocks/>
              </p:cNvSpPr>
              <p:nvPr/>
            </p:nvSpPr>
            <p:spPr bwMode="auto">
              <a:xfrm>
                <a:off x="337" y="3087"/>
                <a:ext cx="1438" cy="469"/>
              </a:xfrm>
              <a:custGeom>
                <a:avLst/>
                <a:gdLst>
                  <a:gd name="T0" fmla="*/ 865229 w 791"/>
                  <a:gd name="T1" fmla="*/ 161121 h 258"/>
                  <a:gd name="T2" fmla="*/ 938458 w 791"/>
                  <a:gd name="T3" fmla="*/ 187467 h 258"/>
                  <a:gd name="T4" fmla="*/ 999139 w 791"/>
                  <a:gd name="T5" fmla="*/ 187467 h 258"/>
                  <a:gd name="T6" fmla="*/ 1073666 w 791"/>
                  <a:gd name="T7" fmla="*/ 187467 h 258"/>
                  <a:gd name="T8" fmla="*/ 1153427 w 791"/>
                  <a:gd name="T9" fmla="*/ 161121 h 258"/>
                  <a:gd name="T10" fmla="*/ 1207578 w 791"/>
                  <a:gd name="T11" fmla="*/ 115774 h 258"/>
                  <a:gd name="T12" fmla="*/ 1298009 w 791"/>
                  <a:gd name="T13" fmla="*/ 97285 h 258"/>
                  <a:gd name="T14" fmla="*/ 1242803 w 791"/>
                  <a:gd name="T15" fmla="*/ 161121 h 258"/>
                  <a:gd name="T16" fmla="*/ 1215735 w 791"/>
                  <a:gd name="T17" fmla="*/ 170612 h 258"/>
                  <a:gd name="T18" fmla="*/ 1225056 w 791"/>
                  <a:gd name="T19" fmla="*/ 187467 h 258"/>
                  <a:gd name="T20" fmla="*/ 1334766 w 791"/>
                  <a:gd name="T21" fmla="*/ 151336 h 258"/>
                  <a:gd name="T22" fmla="*/ 1404799 w 791"/>
                  <a:gd name="T23" fmla="*/ 161121 h 258"/>
                  <a:gd name="T24" fmla="*/ 1485254 w 791"/>
                  <a:gd name="T25" fmla="*/ 125359 h 258"/>
                  <a:gd name="T26" fmla="*/ 1540560 w 791"/>
                  <a:gd name="T27" fmla="*/ 115774 h 258"/>
                  <a:gd name="T28" fmla="*/ 1604301 w 791"/>
                  <a:gd name="T29" fmla="*/ 89523 h 258"/>
                  <a:gd name="T30" fmla="*/ 1648515 w 791"/>
                  <a:gd name="T31" fmla="*/ 25650 h 258"/>
                  <a:gd name="T32" fmla="*/ 1629938 w 791"/>
                  <a:gd name="T33" fmla="*/ 125359 h 258"/>
                  <a:gd name="T34" fmla="*/ 1584601 w 791"/>
                  <a:gd name="T35" fmla="*/ 151336 h 258"/>
                  <a:gd name="T36" fmla="*/ 1558350 w 791"/>
                  <a:gd name="T37" fmla="*/ 179663 h 258"/>
                  <a:gd name="T38" fmla="*/ 1523178 w 791"/>
                  <a:gd name="T39" fmla="*/ 187467 h 258"/>
                  <a:gd name="T40" fmla="*/ 1540560 w 791"/>
                  <a:gd name="T41" fmla="*/ 196116 h 258"/>
                  <a:gd name="T42" fmla="*/ 1575684 w 791"/>
                  <a:gd name="T43" fmla="*/ 179663 h 258"/>
                  <a:gd name="T44" fmla="*/ 1613476 w 791"/>
                  <a:gd name="T45" fmla="*/ 161121 h 258"/>
                  <a:gd name="T46" fmla="*/ 1664980 w 791"/>
                  <a:gd name="T47" fmla="*/ 125359 h 258"/>
                  <a:gd name="T48" fmla="*/ 1674592 w 791"/>
                  <a:gd name="T49" fmla="*/ 71777 h 258"/>
                  <a:gd name="T50" fmla="*/ 1710787 w 791"/>
                  <a:gd name="T51" fmla="*/ 61194 h 258"/>
                  <a:gd name="T52" fmla="*/ 1738384 w 791"/>
                  <a:gd name="T53" fmla="*/ 35035 h 258"/>
                  <a:gd name="T54" fmla="*/ 1784123 w 791"/>
                  <a:gd name="T55" fmla="*/ 17329 h 258"/>
                  <a:gd name="T56" fmla="*/ 1873676 w 791"/>
                  <a:gd name="T57" fmla="*/ 35035 h 258"/>
                  <a:gd name="T58" fmla="*/ 1819272 w 791"/>
                  <a:gd name="T59" fmla="*/ 35035 h 258"/>
                  <a:gd name="T60" fmla="*/ 1800801 w 791"/>
                  <a:gd name="T61" fmla="*/ 89523 h 258"/>
                  <a:gd name="T62" fmla="*/ 1738384 w 791"/>
                  <a:gd name="T63" fmla="*/ 115774 h 258"/>
                  <a:gd name="T64" fmla="*/ 1703066 w 791"/>
                  <a:gd name="T65" fmla="*/ 196116 h 258"/>
                  <a:gd name="T66" fmla="*/ 1567669 w 791"/>
                  <a:gd name="T67" fmla="*/ 277014 h 258"/>
                  <a:gd name="T68" fmla="*/ 1468798 w 791"/>
                  <a:gd name="T69" fmla="*/ 286524 h 258"/>
                  <a:gd name="T70" fmla="*/ 1433668 w 791"/>
                  <a:gd name="T71" fmla="*/ 305895 h 258"/>
                  <a:gd name="T72" fmla="*/ 307605 w 791"/>
                  <a:gd name="T73" fmla="*/ 601700 h 258"/>
                  <a:gd name="T74" fmla="*/ 0 w 791"/>
                  <a:gd name="T75" fmla="*/ 584394 h 258"/>
                  <a:gd name="T76" fmla="*/ 109530 w 791"/>
                  <a:gd name="T77" fmla="*/ 529999 h 258"/>
                  <a:gd name="T78" fmla="*/ 154284 w 791"/>
                  <a:gd name="T79" fmla="*/ 475551 h 258"/>
                  <a:gd name="T80" fmla="*/ 217932 w 791"/>
                  <a:gd name="T81" fmla="*/ 431165 h 258"/>
                  <a:gd name="T82" fmla="*/ 234212 w 791"/>
                  <a:gd name="T83" fmla="*/ 375871 h 258"/>
                  <a:gd name="T84" fmla="*/ 263083 w 791"/>
                  <a:gd name="T85" fmla="*/ 350337 h 258"/>
                  <a:gd name="T86" fmla="*/ 307605 w 791"/>
                  <a:gd name="T87" fmla="*/ 269486 h 258"/>
                  <a:gd name="T88" fmla="*/ 307605 w 791"/>
                  <a:gd name="T89" fmla="*/ 315201 h 258"/>
                  <a:gd name="T90" fmla="*/ 324866 w 791"/>
                  <a:gd name="T91" fmla="*/ 305895 h 258"/>
                  <a:gd name="T92" fmla="*/ 388420 w 791"/>
                  <a:gd name="T93" fmla="*/ 214780 h 258"/>
                  <a:gd name="T94" fmla="*/ 487328 w 791"/>
                  <a:gd name="T95" fmla="*/ 170612 h 258"/>
                  <a:gd name="T96" fmla="*/ 513397 w 791"/>
                  <a:gd name="T97" fmla="*/ 135457 h 258"/>
                  <a:gd name="T98" fmla="*/ 549596 w 791"/>
                  <a:gd name="T99" fmla="*/ 106848 h 258"/>
                  <a:gd name="T100" fmla="*/ 630871 w 791"/>
                  <a:gd name="T101" fmla="*/ 17329 h 258"/>
                  <a:gd name="T102" fmla="*/ 584722 w 791"/>
                  <a:gd name="T103" fmla="*/ 115774 h 258"/>
                  <a:gd name="T104" fmla="*/ 549596 w 791"/>
                  <a:gd name="T105" fmla="*/ 187467 h 258"/>
                  <a:gd name="T106" fmla="*/ 523983 w 791"/>
                  <a:gd name="T107" fmla="*/ 224980 h 258"/>
                  <a:gd name="T108" fmla="*/ 533545 w 791"/>
                  <a:gd name="T109" fmla="*/ 232128 h 258"/>
                  <a:gd name="T110" fmla="*/ 568525 w 791"/>
                  <a:gd name="T111" fmla="*/ 187467 h 258"/>
                  <a:gd name="T112" fmla="*/ 640026 w 791"/>
                  <a:gd name="T113" fmla="*/ 125359 h 258"/>
                  <a:gd name="T114" fmla="*/ 622934 w 791"/>
                  <a:gd name="T115" fmla="*/ 205706 h 258"/>
                  <a:gd name="T116" fmla="*/ 622934 w 791"/>
                  <a:gd name="T117" fmla="*/ 205706 h 258"/>
                  <a:gd name="T118" fmla="*/ 648669 w 791"/>
                  <a:gd name="T119" fmla="*/ 161121 h 258"/>
                  <a:gd name="T120" fmla="*/ 694714 w 791"/>
                  <a:gd name="T121" fmla="*/ 151336 h 258"/>
                  <a:gd name="T122" fmla="*/ 793347 w 791"/>
                  <a:gd name="T123" fmla="*/ 170612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1"/>
                  <a:gd name="T187" fmla="*/ 0 h 258"/>
                  <a:gd name="T188" fmla="*/ 791 w 791"/>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1" h="258">
                    <a:moveTo>
                      <a:pt x="335" y="72"/>
                    </a:moveTo>
                    <a:lnTo>
                      <a:pt x="339" y="68"/>
                    </a:lnTo>
                    <a:lnTo>
                      <a:pt x="342" y="68"/>
                    </a:lnTo>
                    <a:lnTo>
                      <a:pt x="346" y="68"/>
                    </a:lnTo>
                    <a:lnTo>
                      <a:pt x="346" y="64"/>
                    </a:lnTo>
                    <a:lnTo>
                      <a:pt x="350" y="64"/>
                    </a:lnTo>
                    <a:lnTo>
                      <a:pt x="354" y="64"/>
                    </a:lnTo>
                    <a:lnTo>
                      <a:pt x="358" y="64"/>
                    </a:lnTo>
                    <a:lnTo>
                      <a:pt x="361" y="64"/>
                    </a:lnTo>
                    <a:lnTo>
                      <a:pt x="365" y="64"/>
                    </a:lnTo>
                    <a:lnTo>
                      <a:pt x="365" y="68"/>
                    </a:lnTo>
                    <a:lnTo>
                      <a:pt x="369" y="68"/>
                    </a:lnTo>
                    <a:lnTo>
                      <a:pt x="373" y="68"/>
                    </a:lnTo>
                    <a:lnTo>
                      <a:pt x="377" y="72"/>
                    </a:lnTo>
                    <a:lnTo>
                      <a:pt x="380" y="72"/>
                    </a:lnTo>
                    <a:lnTo>
                      <a:pt x="380" y="76"/>
                    </a:lnTo>
                    <a:lnTo>
                      <a:pt x="384" y="76"/>
                    </a:lnTo>
                    <a:lnTo>
                      <a:pt x="388" y="79"/>
                    </a:lnTo>
                    <a:lnTo>
                      <a:pt x="392" y="79"/>
                    </a:lnTo>
                    <a:lnTo>
                      <a:pt x="396" y="79"/>
                    </a:lnTo>
                    <a:lnTo>
                      <a:pt x="399" y="76"/>
                    </a:lnTo>
                    <a:lnTo>
                      <a:pt x="403" y="76"/>
                    </a:lnTo>
                    <a:lnTo>
                      <a:pt x="407" y="76"/>
                    </a:lnTo>
                    <a:lnTo>
                      <a:pt x="411" y="76"/>
                    </a:lnTo>
                    <a:lnTo>
                      <a:pt x="415" y="76"/>
                    </a:lnTo>
                    <a:lnTo>
                      <a:pt x="418" y="76"/>
                    </a:lnTo>
                    <a:lnTo>
                      <a:pt x="422" y="76"/>
                    </a:lnTo>
                    <a:lnTo>
                      <a:pt x="422" y="79"/>
                    </a:lnTo>
                    <a:lnTo>
                      <a:pt x="426" y="79"/>
                    </a:lnTo>
                    <a:lnTo>
                      <a:pt x="430" y="79"/>
                    </a:lnTo>
                    <a:lnTo>
                      <a:pt x="434" y="79"/>
                    </a:lnTo>
                    <a:lnTo>
                      <a:pt x="437" y="79"/>
                    </a:lnTo>
                    <a:lnTo>
                      <a:pt x="441" y="83"/>
                    </a:lnTo>
                    <a:lnTo>
                      <a:pt x="445" y="83"/>
                    </a:lnTo>
                    <a:lnTo>
                      <a:pt x="449" y="83"/>
                    </a:lnTo>
                    <a:lnTo>
                      <a:pt x="453" y="79"/>
                    </a:lnTo>
                    <a:lnTo>
                      <a:pt x="456" y="79"/>
                    </a:lnTo>
                    <a:lnTo>
                      <a:pt x="460" y="76"/>
                    </a:lnTo>
                    <a:lnTo>
                      <a:pt x="464" y="76"/>
                    </a:lnTo>
                    <a:lnTo>
                      <a:pt x="468" y="76"/>
                    </a:lnTo>
                    <a:lnTo>
                      <a:pt x="472" y="76"/>
                    </a:lnTo>
                    <a:lnTo>
                      <a:pt x="475" y="76"/>
                    </a:lnTo>
                    <a:lnTo>
                      <a:pt x="479" y="76"/>
                    </a:lnTo>
                    <a:lnTo>
                      <a:pt x="483" y="72"/>
                    </a:lnTo>
                    <a:lnTo>
                      <a:pt x="487" y="72"/>
                    </a:lnTo>
                    <a:lnTo>
                      <a:pt x="487" y="68"/>
                    </a:lnTo>
                    <a:lnTo>
                      <a:pt x="491" y="68"/>
                    </a:lnTo>
                    <a:lnTo>
                      <a:pt x="491" y="64"/>
                    </a:lnTo>
                    <a:lnTo>
                      <a:pt x="494" y="60"/>
                    </a:lnTo>
                    <a:lnTo>
                      <a:pt x="494" y="57"/>
                    </a:lnTo>
                    <a:lnTo>
                      <a:pt x="498" y="57"/>
                    </a:lnTo>
                    <a:lnTo>
                      <a:pt x="498" y="53"/>
                    </a:lnTo>
                    <a:lnTo>
                      <a:pt x="502" y="53"/>
                    </a:lnTo>
                    <a:lnTo>
                      <a:pt x="502" y="49"/>
                    </a:lnTo>
                    <a:lnTo>
                      <a:pt x="506" y="49"/>
                    </a:lnTo>
                    <a:lnTo>
                      <a:pt x="510" y="49"/>
                    </a:lnTo>
                    <a:lnTo>
                      <a:pt x="513" y="49"/>
                    </a:lnTo>
                    <a:lnTo>
                      <a:pt x="517" y="49"/>
                    </a:lnTo>
                    <a:lnTo>
                      <a:pt x="521" y="49"/>
                    </a:lnTo>
                    <a:lnTo>
                      <a:pt x="525" y="49"/>
                    </a:lnTo>
                    <a:lnTo>
                      <a:pt x="529" y="49"/>
                    </a:lnTo>
                    <a:lnTo>
                      <a:pt x="532" y="49"/>
                    </a:lnTo>
                    <a:lnTo>
                      <a:pt x="536" y="49"/>
                    </a:lnTo>
                    <a:lnTo>
                      <a:pt x="536" y="45"/>
                    </a:lnTo>
                    <a:lnTo>
                      <a:pt x="540" y="45"/>
                    </a:lnTo>
                    <a:lnTo>
                      <a:pt x="544" y="45"/>
                    </a:lnTo>
                    <a:lnTo>
                      <a:pt x="544" y="41"/>
                    </a:lnTo>
                    <a:lnTo>
                      <a:pt x="548" y="41"/>
                    </a:lnTo>
                    <a:lnTo>
                      <a:pt x="548" y="45"/>
                    </a:lnTo>
                    <a:lnTo>
                      <a:pt x="544" y="45"/>
                    </a:lnTo>
                    <a:lnTo>
                      <a:pt x="544" y="49"/>
                    </a:lnTo>
                    <a:lnTo>
                      <a:pt x="540" y="53"/>
                    </a:lnTo>
                    <a:lnTo>
                      <a:pt x="540" y="57"/>
                    </a:lnTo>
                    <a:lnTo>
                      <a:pt x="536" y="57"/>
                    </a:lnTo>
                    <a:lnTo>
                      <a:pt x="536" y="60"/>
                    </a:lnTo>
                    <a:lnTo>
                      <a:pt x="532" y="64"/>
                    </a:lnTo>
                    <a:lnTo>
                      <a:pt x="529" y="64"/>
                    </a:lnTo>
                    <a:lnTo>
                      <a:pt x="525" y="68"/>
                    </a:lnTo>
                    <a:lnTo>
                      <a:pt x="521" y="68"/>
                    </a:lnTo>
                    <a:lnTo>
                      <a:pt x="517" y="68"/>
                    </a:lnTo>
                    <a:lnTo>
                      <a:pt x="513" y="68"/>
                    </a:lnTo>
                    <a:lnTo>
                      <a:pt x="513" y="72"/>
                    </a:lnTo>
                    <a:lnTo>
                      <a:pt x="510" y="72"/>
                    </a:lnTo>
                    <a:lnTo>
                      <a:pt x="510" y="76"/>
                    </a:lnTo>
                    <a:lnTo>
                      <a:pt x="510" y="79"/>
                    </a:lnTo>
                    <a:lnTo>
                      <a:pt x="513" y="79"/>
                    </a:lnTo>
                    <a:lnTo>
                      <a:pt x="517" y="79"/>
                    </a:lnTo>
                    <a:lnTo>
                      <a:pt x="521" y="76"/>
                    </a:lnTo>
                    <a:lnTo>
                      <a:pt x="525" y="76"/>
                    </a:lnTo>
                    <a:lnTo>
                      <a:pt x="529" y="72"/>
                    </a:lnTo>
                    <a:lnTo>
                      <a:pt x="532" y="72"/>
                    </a:lnTo>
                    <a:lnTo>
                      <a:pt x="536" y="68"/>
                    </a:lnTo>
                    <a:lnTo>
                      <a:pt x="540" y="68"/>
                    </a:lnTo>
                    <a:lnTo>
                      <a:pt x="544" y="64"/>
                    </a:lnTo>
                    <a:lnTo>
                      <a:pt x="548" y="64"/>
                    </a:lnTo>
                    <a:lnTo>
                      <a:pt x="551" y="64"/>
                    </a:lnTo>
                    <a:lnTo>
                      <a:pt x="555" y="64"/>
                    </a:lnTo>
                    <a:lnTo>
                      <a:pt x="559" y="64"/>
                    </a:lnTo>
                    <a:lnTo>
                      <a:pt x="563" y="64"/>
                    </a:lnTo>
                    <a:lnTo>
                      <a:pt x="567" y="64"/>
                    </a:lnTo>
                    <a:lnTo>
                      <a:pt x="570" y="64"/>
                    </a:lnTo>
                    <a:lnTo>
                      <a:pt x="570" y="68"/>
                    </a:lnTo>
                    <a:lnTo>
                      <a:pt x="574" y="68"/>
                    </a:lnTo>
                    <a:lnTo>
                      <a:pt x="578" y="68"/>
                    </a:lnTo>
                    <a:lnTo>
                      <a:pt x="578" y="72"/>
                    </a:lnTo>
                    <a:lnTo>
                      <a:pt x="582" y="72"/>
                    </a:lnTo>
                    <a:lnTo>
                      <a:pt x="586" y="72"/>
                    </a:lnTo>
                    <a:lnTo>
                      <a:pt x="589" y="72"/>
                    </a:lnTo>
                    <a:lnTo>
                      <a:pt x="593" y="68"/>
                    </a:lnTo>
                    <a:lnTo>
                      <a:pt x="597" y="64"/>
                    </a:lnTo>
                    <a:lnTo>
                      <a:pt x="601" y="60"/>
                    </a:lnTo>
                    <a:lnTo>
                      <a:pt x="605" y="57"/>
                    </a:lnTo>
                    <a:lnTo>
                      <a:pt x="608" y="57"/>
                    </a:lnTo>
                    <a:lnTo>
                      <a:pt x="612" y="57"/>
                    </a:lnTo>
                    <a:lnTo>
                      <a:pt x="612" y="53"/>
                    </a:lnTo>
                    <a:lnTo>
                      <a:pt x="616" y="53"/>
                    </a:lnTo>
                    <a:lnTo>
                      <a:pt x="620" y="53"/>
                    </a:lnTo>
                    <a:lnTo>
                      <a:pt x="624" y="53"/>
                    </a:lnTo>
                    <a:lnTo>
                      <a:pt x="627" y="53"/>
                    </a:lnTo>
                    <a:lnTo>
                      <a:pt x="631" y="53"/>
                    </a:lnTo>
                    <a:lnTo>
                      <a:pt x="635" y="53"/>
                    </a:lnTo>
                    <a:lnTo>
                      <a:pt x="639" y="53"/>
                    </a:lnTo>
                    <a:lnTo>
                      <a:pt x="643" y="53"/>
                    </a:lnTo>
                    <a:lnTo>
                      <a:pt x="646" y="53"/>
                    </a:lnTo>
                    <a:lnTo>
                      <a:pt x="650" y="53"/>
                    </a:lnTo>
                    <a:lnTo>
                      <a:pt x="650" y="49"/>
                    </a:lnTo>
                    <a:lnTo>
                      <a:pt x="654" y="49"/>
                    </a:lnTo>
                    <a:lnTo>
                      <a:pt x="654" y="45"/>
                    </a:lnTo>
                    <a:lnTo>
                      <a:pt x="658" y="41"/>
                    </a:lnTo>
                    <a:lnTo>
                      <a:pt x="662" y="41"/>
                    </a:lnTo>
                    <a:lnTo>
                      <a:pt x="665" y="41"/>
                    </a:lnTo>
                    <a:lnTo>
                      <a:pt x="669" y="41"/>
                    </a:lnTo>
                    <a:lnTo>
                      <a:pt x="673" y="41"/>
                    </a:lnTo>
                    <a:lnTo>
                      <a:pt x="677" y="38"/>
                    </a:lnTo>
                    <a:lnTo>
                      <a:pt x="681" y="38"/>
                    </a:lnTo>
                    <a:lnTo>
                      <a:pt x="684" y="38"/>
                    </a:lnTo>
                    <a:lnTo>
                      <a:pt x="684" y="34"/>
                    </a:lnTo>
                    <a:lnTo>
                      <a:pt x="688" y="34"/>
                    </a:lnTo>
                    <a:lnTo>
                      <a:pt x="688" y="30"/>
                    </a:lnTo>
                    <a:lnTo>
                      <a:pt x="692" y="26"/>
                    </a:lnTo>
                    <a:lnTo>
                      <a:pt x="692" y="22"/>
                    </a:lnTo>
                    <a:lnTo>
                      <a:pt x="696" y="19"/>
                    </a:lnTo>
                    <a:lnTo>
                      <a:pt x="696" y="15"/>
                    </a:lnTo>
                    <a:lnTo>
                      <a:pt x="696" y="11"/>
                    </a:lnTo>
                    <a:lnTo>
                      <a:pt x="696" y="15"/>
                    </a:lnTo>
                    <a:lnTo>
                      <a:pt x="696" y="19"/>
                    </a:lnTo>
                    <a:lnTo>
                      <a:pt x="696" y="22"/>
                    </a:lnTo>
                    <a:lnTo>
                      <a:pt x="696" y="26"/>
                    </a:lnTo>
                    <a:lnTo>
                      <a:pt x="696" y="30"/>
                    </a:lnTo>
                    <a:lnTo>
                      <a:pt x="696" y="34"/>
                    </a:lnTo>
                    <a:lnTo>
                      <a:pt x="696" y="38"/>
                    </a:lnTo>
                    <a:lnTo>
                      <a:pt x="692" y="41"/>
                    </a:lnTo>
                    <a:lnTo>
                      <a:pt x="692" y="45"/>
                    </a:lnTo>
                    <a:lnTo>
                      <a:pt x="688" y="49"/>
                    </a:lnTo>
                    <a:lnTo>
                      <a:pt x="688" y="53"/>
                    </a:lnTo>
                    <a:lnTo>
                      <a:pt x="684" y="53"/>
                    </a:lnTo>
                    <a:lnTo>
                      <a:pt x="681" y="53"/>
                    </a:lnTo>
                    <a:lnTo>
                      <a:pt x="681" y="57"/>
                    </a:lnTo>
                    <a:lnTo>
                      <a:pt x="677" y="57"/>
                    </a:lnTo>
                    <a:lnTo>
                      <a:pt x="673" y="57"/>
                    </a:lnTo>
                    <a:lnTo>
                      <a:pt x="673" y="60"/>
                    </a:lnTo>
                    <a:lnTo>
                      <a:pt x="669" y="60"/>
                    </a:lnTo>
                    <a:lnTo>
                      <a:pt x="669" y="64"/>
                    </a:lnTo>
                    <a:lnTo>
                      <a:pt x="669" y="68"/>
                    </a:lnTo>
                    <a:lnTo>
                      <a:pt x="665" y="68"/>
                    </a:lnTo>
                    <a:lnTo>
                      <a:pt x="665" y="72"/>
                    </a:lnTo>
                    <a:lnTo>
                      <a:pt x="665" y="76"/>
                    </a:lnTo>
                    <a:lnTo>
                      <a:pt x="662" y="76"/>
                    </a:lnTo>
                    <a:lnTo>
                      <a:pt x="658" y="76"/>
                    </a:lnTo>
                    <a:lnTo>
                      <a:pt x="658" y="79"/>
                    </a:lnTo>
                    <a:lnTo>
                      <a:pt x="654" y="79"/>
                    </a:lnTo>
                    <a:lnTo>
                      <a:pt x="650" y="79"/>
                    </a:lnTo>
                    <a:lnTo>
                      <a:pt x="646" y="79"/>
                    </a:lnTo>
                    <a:lnTo>
                      <a:pt x="643" y="79"/>
                    </a:lnTo>
                    <a:lnTo>
                      <a:pt x="643" y="83"/>
                    </a:lnTo>
                    <a:lnTo>
                      <a:pt x="643" y="87"/>
                    </a:lnTo>
                    <a:lnTo>
                      <a:pt x="646" y="87"/>
                    </a:lnTo>
                    <a:lnTo>
                      <a:pt x="646" y="83"/>
                    </a:lnTo>
                    <a:lnTo>
                      <a:pt x="650" y="83"/>
                    </a:lnTo>
                    <a:lnTo>
                      <a:pt x="654" y="83"/>
                    </a:lnTo>
                    <a:lnTo>
                      <a:pt x="658" y="79"/>
                    </a:lnTo>
                    <a:lnTo>
                      <a:pt x="662" y="79"/>
                    </a:lnTo>
                    <a:lnTo>
                      <a:pt x="662" y="76"/>
                    </a:lnTo>
                    <a:lnTo>
                      <a:pt x="665" y="76"/>
                    </a:lnTo>
                    <a:lnTo>
                      <a:pt x="669" y="76"/>
                    </a:lnTo>
                    <a:lnTo>
                      <a:pt x="673" y="76"/>
                    </a:lnTo>
                    <a:lnTo>
                      <a:pt x="673" y="72"/>
                    </a:lnTo>
                    <a:lnTo>
                      <a:pt x="677" y="72"/>
                    </a:lnTo>
                    <a:lnTo>
                      <a:pt x="677" y="68"/>
                    </a:lnTo>
                    <a:lnTo>
                      <a:pt x="681" y="68"/>
                    </a:lnTo>
                    <a:lnTo>
                      <a:pt x="681" y="64"/>
                    </a:lnTo>
                    <a:lnTo>
                      <a:pt x="684" y="64"/>
                    </a:lnTo>
                    <a:lnTo>
                      <a:pt x="688" y="64"/>
                    </a:lnTo>
                    <a:lnTo>
                      <a:pt x="692" y="60"/>
                    </a:lnTo>
                    <a:lnTo>
                      <a:pt x="696" y="60"/>
                    </a:lnTo>
                    <a:lnTo>
                      <a:pt x="700" y="60"/>
                    </a:lnTo>
                    <a:lnTo>
                      <a:pt x="700" y="57"/>
                    </a:lnTo>
                    <a:lnTo>
                      <a:pt x="700" y="53"/>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49" y="11"/>
                    </a:lnTo>
                    <a:lnTo>
                      <a:pt x="753" y="11"/>
                    </a:lnTo>
                    <a:lnTo>
                      <a:pt x="753" y="7"/>
                    </a:lnTo>
                    <a:lnTo>
                      <a:pt x="753" y="3"/>
                    </a:lnTo>
                    <a:lnTo>
                      <a:pt x="757" y="3"/>
                    </a:lnTo>
                    <a:lnTo>
                      <a:pt x="757" y="0"/>
                    </a:lnTo>
                    <a:lnTo>
                      <a:pt x="760" y="0"/>
                    </a:lnTo>
                    <a:lnTo>
                      <a:pt x="764" y="0"/>
                    </a:lnTo>
                    <a:lnTo>
                      <a:pt x="768" y="0"/>
                    </a:lnTo>
                    <a:lnTo>
                      <a:pt x="772" y="0"/>
                    </a:lnTo>
                    <a:lnTo>
                      <a:pt x="776" y="0"/>
                    </a:lnTo>
                    <a:lnTo>
                      <a:pt x="779" y="0"/>
                    </a:lnTo>
                    <a:lnTo>
                      <a:pt x="779" y="3"/>
                    </a:lnTo>
                    <a:lnTo>
                      <a:pt x="783" y="3"/>
                    </a:lnTo>
                    <a:lnTo>
                      <a:pt x="787" y="7"/>
                    </a:lnTo>
                    <a:lnTo>
                      <a:pt x="787" y="11"/>
                    </a:lnTo>
                    <a:lnTo>
                      <a:pt x="791" y="15"/>
                    </a:lnTo>
                    <a:lnTo>
                      <a:pt x="791" y="19"/>
                    </a:lnTo>
                    <a:lnTo>
                      <a:pt x="787" y="15"/>
                    </a:lnTo>
                    <a:lnTo>
                      <a:pt x="783" y="15"/>
                    </a:lnTo>
                    <a:lnTo>
                      <a:pt x="779" y="15"/>
                    </a:lnTo>
                    <a:lnTo>
                      <a:pt x="776" y="11"/>
                    </a:lnTo>
                    <a:lnTo>
                      <a:pt x="772" y="15"/>
                    </a:lnTo>
                    <a:lnTo>
                      <a:pt x="768" y="15"/>
                    </a:lnTo>
                    <a:lnTo>
                      <a:pt x="768" y="19"/>
                    </a:lnTo>
                    <a:lnTo>
                      <a:pt x="768" y="22"/>
                    </a:lnTo>
                    <a:lnTo>
                      <a:pt x="768" y="26"/>
                    </a:lnTo>
                    <a:lnTo>
                      <a:pt x="764" y="30"/>
                    </a:lnTo>
                    <a:lnTo>
                      <a:pt x="764" y="34"/>
                    </a:lnTo>
                    <a:lnTo>
                      <a:pt x="760" y="38"/>
                    </a:lnTo>
                    <a:lnTo>
                      <a:pt x="757" y="38"/>
                    </a:lnTo>
                    <a:lnTo>
                      <a:pt x="757" y="41"/>
                    </a:lnTo>
                    <a:lnTo>
                      <a:pt x="753" y="41"/>
                    </a:lnTo>
                    <a:lnTo>
                      <a:pt x="749" y="41"/>
                    </a:lnTo>
                    <a:lnTo>
                      <a:pt x="745" y="41"/>
                    </a:lnTo>
                    <a:lnTo>
                      <a:pt x="741" y="41"/>
                    </a:lnTo>
                    <a:lnTo>
                      <a:pt x="738" y="45"/>
                    </a:lnTo>
                    <a:lnTo>
                      <a:pt x="734" y="45"/>
                    </a:lnTo>
                    <a:lnTo>
                      <a:pt x="734" y="49"/>
                    </a:lnTo>
                    <a:lnTo>
                      <a:pt x="734" y="53"/>
                    </a:lnTo>
                    <a:lnTo>
                      <a:pt x="734" y="57"/>
                    </a:lnTo>
                    <a:lnTo>
                      <a:pt x="730" y="60"/>
                    </a:lnTo>
                    <a:lnTo>
                      <a:pt x="730" y="64"/>
                    </a:lnTo>
                    <a:lnTo>
                      <a:pt x="726" y="68"/>
                    </a:lnTo>
                    <a:lnTo>
                      <a:pt x="726" y="72"/>
                    </a:lnTo>
                    <a:lnTo>
                      <a:pt x="722" y="72"/>
                    </a:lnTo>
                    <a:lnTo>
                      <a:pt x="722" y="76"/>
                    </a:lnTo>
                    <a:lnTo>
                      <a:pt x="719" y="79"/>
                    </a:lnTo>
                    <a:lnTo>
                      <a:pt x="719" y="83"/>
                    </a:lnTo>
                    <a:lnTo>
                      <a:pt x="715" y="87"/>
                    </a:lnTo>
                    <a:lnTo>
                      <a:pt x="715" y="91"/>
                    </a:lnTo>
                    <a:lnTo>
                      <a:pt x="711" y="95"/>
                    </a:lnTo>
                    <a:lnTo>
                      <a:pt x="707" y="95"/>
                    </a:lnTo>
                    <a:lnTo>
                      <a:pt x="703" y="98"/>
                    </a:lnTo>
                    <a:lnTo>
                      <a:pt x="703" y="102"/>
                    </a:lnTo>
                    <a:lnTo>
                      <a:pt x="700" y="102"/>
                    </a:lnTo>
                    <a:lnTo>
                      <a:pt x="696" y="106"/>
                    </a:lnTo>
                    <a:lnTo>
                      <a:pt x="688" y="110"/>
                    </a:lnTo>
                    <a:lnTo>
                      <a:pt x="684" y="110"/>
                    </a:lnTo>
                    <a:lnTo>
                      <a:pt x="681" y="114"/>
                    </a:lnTo>
                    <a:lnTo>
                      <a:pt x="677" y="114"/>
                    </a:lnTo>
                    <a:lnTo>
                      <a:pt x="669" y="114"/>
                    </a:lnTo>
                    <a:lnTo>
                      <a:pt x="665" y="114"/>
                    </a:lnTo>
                    <a:lnTo>
                      <a:pt x="662" y="117"/>
                    </a:lnTo>
                    <a:lnTo>
                      <a:pt x="654" y="114"/>
                    </a:lnTo>
                    <a:lnTo>
                      <a:pt x="650" y="114"/>
                    </a:lnTo>
                    <a:lnTo>
                      <a:pt x="646" y="114"/>
                    </a:lnTo>
                    <a:lnTo>
                      <a:pt x="643" y="114"/>
                    </a:lnTo>
                    <a:lnTo>
                      <a:pt x="639" y="114"/>
                    </a:lnTo>
                    <a:lnTo>
                      <a:pt x="635" y="114"/>
                    </a:lnTo>
                    <a:lnTo>
                      <a:pt x="631" y="114"/>
                    </a:lnTo>
                    <a:lnTo>
                      <a:pt x="627" y="114"/>
                    </a:lnTo>
                    <a:lnTo>
                      <a:pt x="627" y="117"/>
                    </a:lnTo>
                    <a:lnTo>
                      <a:pt x="624" y="117"/>
                    </a:lnTo>
                    <a:lnTo>
                      <a:pt x="620"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4"/>
                    </a:lnTo>
                    <a:lnTo>
                      <a:pt x="50" y="220"/>
                    </a:lnTo>
                    <a:lnTo>
                      <a:pt x="54" y="220"/>
                    </a:lnTo>
                    <a:lnTo>
                      <a:pt x="54" y="216"/>
                    </a:lnTo>
                    <a:lnTo>
                      <a:pt x="57" y="212"/>
                    </a:lnTo>
                    <a:lnTo>
                      <a:pt x="57" y="209"/>
                    </a:lnTo>
                    <a:lnTo>
                      <a:pt x="61" y="209"/>
                    </a:lnTo>
                    <a:lnTo>
                      <a:pt x="61" y="205"/>
                    </a:lnTo>
                    <a:lnTo>
                      <a:pt x="61" y="201"/>
                    </a:lnTo>
                    <a:lnTo>
                      <a:pt x="65" y="201"/>
                    </a:lnTo>
                    <a:lnTo>
                      <a:pt x="65" y="197"/>
                    </a:lnTo>
                    <a:lnTo>
                      <a:pt x="69" y="197"/>
                    </a:lnTo>
                    <a:lnTo>
                      <a:pt x="73" y="197"/>
                    </a:lnTo>
                    <a:lnTo>
                      <a:pt x="73" y="193"/>
                    </a:lnTo>
                    <a:lnTo>
                      <a:pt x="76" y="193"/>
                    </a:lnTo>
                    <a:lnTo>
                      <a:pt x="80" y="193"/>
                    </a:lnTo>
                    <a:lnTo>
                      <a:pt x="84" y="190"/>
                    </a:lnTo>
                    <a:lnTo>
                      <a:pt x="88" y="186"/>
                    </a:lnTo>
                    <a:lnTo>
                      <a:pt x="88" y="182"/>
                    </a:lnTo>
                    <a:lnTo>
                      <a:pt x="92" y="182"/>
                    </a:lnTo>
                    <a:lnTo>
                      <a:pt x="92" y="178"/>
                    </a:lnTo>
                    <a:lnTo>
                      <a:pt x="92" y="174"/>
                    </a:lnTo>
                    <a:lnTo>
                      <a:pt x="92" y="171"/>
                    </a:lnTo>
                    <a:lnTo>
                      <a:pt x="92" y="167"/>
                    </a:lnTo>
                    <a:lnTo>
                      <a:pt x="92" y="163"/>
                    </a:lnTo>
                    <a:lnTo>
                      <a:pt x="95" y="163"/>
                    </a:lnTo>
                    <a:lnTo>
                      <a:pt x="95" y="159"/>
                    </a:lnTo>
                    <a:lnTo>
                      <a:pt x="99" y="159"/>
                    </a:lnTo>
                    <a:lnTo>
                      <a:pt x="103" y="155"/>
                    </a:lnTo>
                    <a:lnTo>
                      <a:pt x="107" y="155"/>
                    </a:lnTo>
                    <a:lnTo>
                      <a:pt x="107" y="152"/>
                    </a:lnTo>
                    <a:lnTo>
                      <a:pt x="111" y="152"/>
                    </a:lnTo>
                    <a:lnTo>
                      <a:pt x="111" y="148"/>
                    </a:lnTo>
                    <a:lnTo>
                      <a:pt x="111" y="144"/>
                    </a:lnTo>
                    <a:lnTo>
                      <a:pt x="111" y="140"/>
                    </a:lnTo>
                    <a:lnTo>
                      <a:pt x="111" y="136"/>
                    </a:lnTo>
                    <a:lnTo>
                      <a:pt x="111" y="133"/>
                    </a:lnTo>
                    <a:lnTo>
                      <a:pt x="114" y="133"/>
                    </a:lnTo>
                    <a:lnTo>
                      <a:pt x="114" y="129"/>
                    </a:lnTo>
                    <a:lnTo>
                      <a:pt x="114" y="125"/>
                    </a:lnTo>
                    <a:lnTo>
                      <a:pt x="118" y="125"/>
                    </a:lnTo>
                    <a:lnTo>
                      <a:pt x="118" y="121"/>
                    </a:lnTo>
                    <a:lnTo>
                      <a:pt x="122" y="121"/>
                    </a:lnTo>
                    <a:lnTo>
                      <a:pt x="122" y="117"/>
                    </a:lnTo>
                    <a:lnTo>
                      <a:pt x="126" y="114"/>
                    </a:lnTo>
                    <a:lnTo>
                      <a:pt x="130" y="114"/>
                    </a:lnTo>
                    <a:lnTo>
                      <a:pt x="133" y="110"/>
                    </a:lnTo>
                    <a:lnTo>
                      <a:pt x="133" y="114"/>
                    </a:lnTo>
                    <a:lnTo>
                      <a:pt x="133" y="117"/>
                    </a:lnTo>
                    <a:lnTo>
                      <a:pt x="130" y="117"/>
                    </a:lnTo>
                    <a:lnTo>
                      <a:pt x="130" y="121"/>
                    </a:lnTo>
                    <a:lnTo>
                      <a:pt x="130" y="125"/>
                    </a:lnTo>
                    <a:lnTo>
                      <a:pt x="130" y="129"/>
                    </a:lnTo>
                    <a:lnTo>
                      <a:pt x="130" y="133"/>
                    </a:lnTo>
                    <a:lnTo>
                      <a:pt x="130" y="136"/>
                    </a:lnTo>
                    <a:lnTo>
                      <a:pt x="130" y="133"/>
                    </a:lnTo>
                    <a:lnTo>
                      <a:pt x="133" y="133"/>
                    </a:lnTo>
                    <a:lnTo>
                      <a:pt x="133" y="129"/>
                    </a:lnTo>
                    <a:lnTo>
                      <a:pt x="137" y="129"/>
                    </a:lnTo>
                    <a:lnTo>
                      <a:pt x="137" y="125"/>
                    </a:lnTo>
                    <a:lnTo>
                      <a:pt x="141" y="121"/>
                    </a:lnTo>
                    <a:lnTo>
                      <a:pt x="141" y="117"/>
                    </a:lnTo>
                    <a:lnTo>
                      <a:pt x="141" y="114"/>
                    </a:lnTo>
                    <a:lnTo>
                      <a:pt x="145" y="114"/>
                    </a:lnTo>
                    <a:lnTo>
                      <a:pt x="145" y="110"/>
                    </a:lnTo>
                    <a:lnTo>
                      <a:pt x="145" y="106"/>
                    </a:lnTo>
                    <a:lnTo>
                      <a:pt x="149" y="102"/>
                    </a:lnTo>
                    <a:lnTo>
                      <a:pt x="152" y="98"/>
                    </a:lnTo>
                    <a:lnTo>
                      <a:pt x="156" y="95"/>
                    </a:lnTo>
                    <a:lnTo>
                      <a:pt x="160" y="95"/>
                    </a:lnTo>
                    <a:lnTo>
                      <a:pt x="164" y="91"/>
                    </a:lnTo>
                    <a:lnTo>
                      <a:pt x="171" y="91"/>
                    </a:lnTo>
                    <a:lnTo>
                      <a:pt x="175" y="87"/>
                    </a:lnTo>
                    <a:lnTo>
                      <a:pt x="183" y="87"/>
                    </a:lnTo>
                    <a:lnTo>
                      <a:pt x="187" y="83"/>
                    </a:lnTo>
                    <a:lnTo>
                      <a:pt x="190" y="83"/>
                    </a:lnTo>
                    <a:lnTo>
                      <a:pt x="194" y="83"/>
                    </a:lnTo>
                    <a:lnTo>
                      <a:pt x="198" y="79"/>
                    </a:lnTo>
                    <a:lnTo>
                      <a:pt x="202" y="79"/>
                    </a:lnTo>
                    <a:lnTo>
                      <a:pt x="202" y="76"/>
                    </a:lnTo>
                    <a:lnTo>
                      <a:pt x="206" y="76"/>
                    </a:lnTo>
                    <a:lnTo>
                      <a:pt x="206" y="72"/>
                    </a:lnTo>
                    <a:lnTo>
                      <a:pt x="206" y="68"/>
                    </a:lnTo>
                    <a:lnTo>
                      <a:pt x="209" y="64"/>
                    </a:lnTo>
                    <a:lnTo>
                      <a:pt x="209" y="60"/>
                    </a:lnTo>
                    <a:lnTo>
                      <a:pt x="213" y="60"/>
                    </a:lnTo>
                    <a:lnTo>
                      <a:pt x="213" y="57"/>
                    </a:lnTo>
                    <a:lnTo>
                      <a:pt x="217" y="57"/>
                    </a:lnTo>
                    <a:lnTo>
                      <a:pt x="221" y="53"/>
                    </a:lnTo>
                    <a:lnTo>
                      <a:pt x="225" y="53"/>
                    </a:lnTo>
                    <a:lnTo>
                      <a:pt x="225" y="49"/>
                    </a:lnTo>
                    <a:lnTo>
                      <a:pt x="228" y="49"/>
                    </a:lnTo>
                    <a:lnTo>
                      <a:pt x="232" y="49"/>
                    </a:lnTo>
                    <a:lnTo>
                      <a:pt x="232" y="45"/>
                    </a:lnTo>
                    <a:lnTo>
                      <a:pt x="236" y="41"/>
                    </a:lnTo>
                    <a:lnTo>
                      <a:pt x="236" y="38"/>
                    </a:lnTo>
                    <a:lnTo>
                      <a:pt x="240" y="34"/>
                    </a:lnTo>
                    <a:lnTo>
                      <a:pt x="240" y="30"/>
                    </a:lnTo>
                    <a:lnTo>
                      <a:pt x="244" y="26"/>
                    </a:lnTo>
                    <a:lnTo>
                      <a:pt x="247" y="26"/>
                    </a:lnTo>
                    <a:lnTo>
                      <a:pt x="251" y="22"/>
                    </a:lnTo>
                    <a:lnTo>
                      <a:pt x="251" y="19"/>
                    </a:lnTo>
                    <a:lnTo>
                      <a:pt x="255" y="15"/>
                    </a:lnTo>
                    <a:lnTo>
                      <a:pt x="259" y="15"/>
                    </a:lnTo>
                    <a:lnTo>
                      <a:pt x="259" y="11"/>
                    </a:lnTo>
                    <a:lnTo>
                      <a:pt x="263" y="11"/>
                    </a:lnTo>
                    <a:lnTo>
                      <a:pt x="263" y="7"/>
                    </a:lnTo>
                    <a:lnTo>
                      <a:pt x="266" y="7"/>
                    </a:lnTo>
                    <a:lnTo>
                      <a:pt x="266" y="11"/>
                    </a:lnTo>
                    <a:lnTo>
                      <a:pt x="263" y="11"/>
                    </a:lnTo>
                    <a:lnTo>
                      <a:pt x="263" y="15"/>
                    </a:lnTo>
                    <a:lnTo>
                      <a:pt x="259" y="19"/>
                    </a:lnTo>
                    <a:lnTo>
                      <a:pt x="259" y="22"/>
                    </a:lnTo>
                    <a:lnTo>
                      <a:pt x="255" y="22"/>
                    </a:lnTo>
                    <a:lnTo>
                      <a:pt x="255" y="26"/>
                    </a:lnTo>
                    <a:lnTo>
                      <a:pt x="251" y="30"/>
                    </a:lnTo>
                    <a:lnTo>
                      <a:pt x="251" y="38"/>
                    </a:lnTo>
                    <a:lnTo>
                      <a:pt x="247" y="41"/>
                    </a:lnTo>
                    <a:lnTo>
                      <a:pt x="247" y="45"/>
                    </a:lnTo>
                    <a:lnTo>
                      <a:pt x="247" y="49"/>
                    </a:lnTo>
                    <a:lnTo>
                      <a:pt x="244" y="53"/>
                    </a:lnTo>
                    <a:lnTo>
                      <a:pt x="244" y="57"/>
                    </a:lnTo>
                    <a:lnTo>
                      <a:pt x="244" y="60"/>
                    </a:lnTo>
                    <a:lnTo>
                      <a:pt x="240" y="64"/>
                    </a:lnTo>
                    <a:lnTo>
                      <a:pt x="240" y="68"/>
                    </a:lnTo>
                    <a:lnTo>
                      <a:pt x="236" y="72"/>
                    </a:lnTo>
                    <a:lnTo>
                      <a:pt x="236" y="76"/>
                    </a:lnTo>
                    <a:lnTo>
                      <a:pt x="232" y="76"/>
                    </a:lnTo>
                    <a:lnTo>
                      <a:pt x="232" y="79"/>
                    </a:lnTo>
                    <a:lnTo>
                      <a:pt x="232" y="83"/>
                    </a:lnTo>
                    <a:lnTo>
                      <a:pt x="232" y="87"/>
                    </a:lnTo>
                    <a:lnTo>
                      <a:pt x="228" y="87"/>
                    </a:lnTo>
                    <a:lnTo>
                      <a:pt x="228" y="91"/>
                    </a:lnTo>
                    <a:lnTo>
                      <a:pt x="225" y="91"/>
                    </a:lnTo>
                    <a:lnTo>
                      <a:pt x="221" y="95"/>
                    </a:lnTo>
                    <a:lnTo>
                      <a:pt x="221" y="98"/>
                    </a:lnTo>
                    <a:lnTo>
                      <a:pt x="217" y="98"/>
                    </a:lnTo>
                    <a:lnTo>
                      <a:pt x="221" y="98"/>
                    </a:lnTo>
                    <a:lnTo>
                      <a:pt x="225" y="98"/>
                    </a:lnTo>
                    <a:lnTo>
                      <a:pt x="225" y="95"/>
                    </a:lnTo>
                    <a:lnTo>
                      <a:pt x="228" y="95"/>
                    </a:lnTo>
                    <a:lnTo>
                      <a:pt x="232" y="91"/>
                    </a:lnTo>
                    <a:lnTo>
                      <a:pt x="236" y="87"/>
                    </a:lnTo>
                    <a:lnTo>
                      <a:pt x="236" y="83"/>
                    </a:lnTo>
                    <a:lnTo>
                      <a:pt x="236" y="79"/>
                    </a:lnTo>
                    <a:lnTo>
                      <a:pt x="240" y="79"/>
                    </a:lnTo>
                    <a:lnTo>
                      <a:pt x="244" y="79"/>
                    </a:lnTo>
                    <a:lnTo>
                      <a:pt x="247" y="79"/>
                    </a:lnTo>
                    <a:lnTo>
                      <a:pt x="247" y="76"/>
                    </a:lnTo>
                    <a:lnTo>
                      <a:pt x="251" y="76"/>
                    </a:lnTo>
                    <a:lnTo>
                      <a:pt x="255" y="72"/>
                    </a:lnTo>
                    <a:lnTo>
                      <a:pt x="259" y="72"/>
                    </a:lnTo>
                    <a:lnTo>
                      <a:pt x="259" y="68"/>
                    </a:lnTo>
                    <a:lnTo>
                      <a:pt x="263" y="68"/>
                    </a:lnTo>
                    <a:lnTo>
                      <a:pt x="263" y="64"/>
                    </a:lnTo>
                    <a:lnTo>
                      <a:pt x="266" y="60"/>
                    </a:lnTo>
                    <a:lnTo>
                      <a:pt x="266" y="57"/>
                    </a:lnTo>
                    <a:lnTo>
                      <a:pt x="270" y="53"/>
                    </a:lnTo>
                    <a:lnTo>
                      <a:pt x="270" y="57"/>
                    </a:lnTo>
                    <a:lnTo>
                      <a:pt x="270" y="60"/>
                    </a:lnTo>
                    <a:lnTo>
                      <a:pt x="270" y="64"/>
                    </a:lnTo>
                    <a:lnTo>
                      <a:pt x="270" y="68"/>
                    </a:lnTo>
                    <a:lnTo>
                      <a:pt x="270" y="72"/>
                    </a:lnTo>
                    <a:lnTo>
                      <a:pt x="270" y="76"/>
                    </a:lnTo>
                    <a:lnTo>
                      <a:pt x="270" y="79"/>
                    </a:lnTo>
                    <a:lnTo>
                      <a:pt x="266" y="83"/>
                    </a:lnTo>
                    <a:lnTo>
                      <a:pt x="263" y="87"/>
                    </a:lnTo>
                    <a:lnTo>
                      <a:pt x="259" y="91"/>
                    </a:lnTo>
                    <a:lnTo>
                      <a:pt x="255" y="91"/>
                    </a:lnTo>
                    <a:lnTo>
                      <a:pt x="255" y="95"/>
                    </a:lnTo>
                    <a:lnTo>
                      <a:pt x="255" y="91"/>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78" y="64"/>
                    </a:lnTo>
                    <a:lnTo>
                      <a:pt x="282" y="64"/>
                    </a:lnTo>
                    <a:lnTo>
                      <a:pt x="285" y="64"/>
                    </a:lnTo>
                    <a:lnTo>
                      <a:pt x="289" y="64"/>
                    </a:lnTo>
                    <a:lnTo>
                      <a:pt x="293" y="64"/>
                    </a:lnTo>
                    <a:lnTo>
                      <a:pt x="297" y="64"/>
                    </a:lnTo>
                    <a:lnTo>
                      <a:pt x="301" y="64"/>
                    </a:lnTo>
                    <a:lnTo>
                      <a:pt x="301" y="68"/>
                    </a:lnTo>
                    <a:lnTo>
                      <a:pt x="304" y="68"/>
                    </a:lnTo>
                    <a:lnTo>
                      <a:pt x="308" y="68"/>
                    </a:lnTo>
                    <a:lnTo>
                      <a:pt x="312" y="72"/>
                    </a:lnTo>
                    <a:lnTo>
                      <a:pt x="316" y="72"/>
                    </a:lnTo>
                    <a:lnTo>
                      <a:pt x="320" y="72"/>
                    </a:lnTo>
                    <a:lnTo>
                      <a:pt x="323" y="72"/>
                    </a:lnTo>
                    <a:lnTo>
                      <a:pt x="327" y="72"/>
                    </a:lnTo>
                    <a:lnTo>
                      <a:pt x="331" y="72"/>
                    </a:lnTo>
                    <a:lnTo>
                      <a:pt x="335" y="72"/>
                    </a:lnTo>
                    <a:close/>
                  </a:path>
                </a:pathLst>
              </a:custGeom>
              <a:solidFill>
                <a:srgbClr val="453424"/>
              </a:solidFill>
              <a:ln w="9525">
                <a:noFill/>
                <a:round/>
                <a:headEnd/>
                <a:tailEnd/>
              </a:ln>
            </p:spPr>
            <p:txBody>
              <a:bodyPr/>
              <a:lstStyle/>
              <a:p>
                <a:endParaRPr lang="fr-FR"/>
              </a:p>
            </p:txBody>
          </p:sp>
          <p:sp>
            <p:nvSpPr>
              <p:cNvPr id="78" name="Freeform 57"/>
              <p:cNvSpPr>
                <a:spLocks/>
              </p:cNvSpPr>
              <p:nvPr/>
            </p:nvSpPr>
            <p:spPr bwMode="auto">
              <a:xfrm>
                <a:off x="337" y="3087"/>
                <a:ext cx="1431" cy="469"/>
              </a:xfrm>
              <a:custGeom>
                <a:avLst/>
                <a:gdLst>
                  <a:gd name="T0" fmla="*/ 867082 w 787"/>
                  <a:gd name="T1" fmla="*/ 161121 h 258"/>
                  <a:gd name="T2" fmla="*/ 940363 w 787"/>
                  <a:gd name="T3" fmla="*/ 187467 h 258"/>
                  <a:gd name="T4" fmla="*/ 1002277 w 787"/>
                  <a:gd name="T5" fmla="*/ 187467 h 258"/>
                  <a:gd name="T6" fmla="*/ 1076114 w 787"/>
                  <a:gd name="T7" fmla="*/ 187467 h 258"/>
                  <a:gd name="T8" fmla="*/ 1157090 w 787"/>
                  <a:gd name="T9" fmla="*/ 170612 h 258"/>
                  <a:gd name="T10" fmla="*/ 1211232 w 787"/>
                  <a:gd name="T11" fmla="*/ 115774 h 258"/>
                  <a:gd name="T12" fmla="*/ 1291391 w 787"/>
                  <a:gd name="T13" fmla="*/ 106848 h 258"/>
                  <a:gd name="T14" fmla="*/ 1247127 w 787"/>
                  <a:gd name="T15" fmla="*/ 161121 h 258"/>
                  <a:gd name="T16" fmla="*/ 1211232 w 787"/>
                  <a:gd name="T17" fmla="*/ 170612 h 258"/>
                  <a:gd name="T18" fmla="*/ 1227389 w 787"/>
                  <a:gd name="T19" fmla="*/ 187467 h 258"/>
                  <a:gd name="T20" fmla="*/ 1337654 w 787"/>
                  <a:gd name="T21" fmla="*/ 151336 h 258"/>
                  <a:gd name="T22" fmla="*/ 1407900 w 787"/>
                  <a:gd name="T23" fmla="*/ 161121 h 258"/>
                  <a:gd name="T24" fmla="*/ 1488933 w 787"/>
                  <a:gd name="T25" fmla="*/ 135457 h 258"/>
                  <a:gd name="T26" fmla="*/ 1552935 w 787"/>
                  <a:gd name="T27" fmla="*/ 115774 h 258"/>
                  <a:gd name="T28" fmla="*/ 1607557 w 787"/>
                  <a:gd name="T29" fmla="*/ 97285 h 258"/>
                  <a:gd name="T30" fmla="*/ 1653545 w 787"/>
                  <a:gd name="T31" fmla="*/ 35035 h 258"/>
                  <a:gd name="T32" fmla="*/ 1624881 w 787"/>
                  <a:gd name="T33" fmla="*/ 125359 h 258"/>
                  <a:gd name="T34" fmla="*/ 1579037 w 787"/>
                  <a:gd name="T35" fmla="*/ 151336 h 258"/>
                  <a:gd name="T36" fmla="*/ 1562257 w 787"/>
                  <a:gd name="T37" fmla="*/ 179663 h 258"/>
                  <a:gd name="T38" fmla="*/ 1527401 w 787"/>
                  <a:gd name="T39" fmla="*/ 187467 h 258"/>
                  <a:gd name="T40" fmla="*/ 1543873 w 787"/>
                  <a:gd name="T41" fmla="*/ 205706 h 258"/>
                  <a:gd name="T42" fmla="*/ 1579037 w 787"/>
                  <a:gd name="T43" fmla="*/ 179663 h 258"/>
                  <a:gd name="T44" fmla="*/ 1616879 w 787"/>
                  <a:gd name="T45" fmla="*/ 161121 h 258"/>
                  <a:gd name="T46" fmla="*/ 1669444 w 787"/>
                  <a:gd name="T47" fmla="*/ 125359 h 258"/>
                  <a:gd name="T48" fmla="*/ 1679363 w 787"/>
                  <a:gd name="T49" fmla="*/ 71777 h 258"/>
                  <a:gd name="T50" fmla="*/ 1714405 w 787"/>
                  <a:gd name="T51" fmla="*/ 61194 h 258"/>
                  <a:gd name="T52" fmla="*/ 1743329 w 787"/>
                  <a:gd name="T53" fmla="*/ 35035 h 258"/>
                  <a:gd name="T54" fmla="*/ 1788144 w 787"/>
                  <a:gd name="T55" fmla="*/ 17329 h 258"/>
                  <a:gd name="T56" fmla="*/ 1868882 w 787"/>
                  <a:gd name="T57" fmla="*/ 25650 h 258"/>
                  <a:gd name="T58" fmla="*/ 1823008 w 787"/>
                  <a:gd name="T59" fmla="*/ 35035 h 258"/>
                  <a:gd name="T60" fmla="*/ 1804936 w 787"/>
                  <a:gd name="T61" fmla="*/ 89523 h 258"/>
                  <a:gd name="T62" fmla="*/ 1743329 w 787"/>
                  <a:gd name="T63" fmla="*/ 115774 h 258"/>
                  <a:gd name="T64" fmla="*/ 1697891 w 787"/>
                  <a:gd name="T65" fmla="*/ 196116 h 258"/>
                  <a:gd name="T66" fmla="*/ 1572316 w 787"/>
                  <a:gd name="T67" fmla="*/ 269486 h 258"/>
                  <a:gd name="T68" fmla="*/ 1471979 w 787"/>
                  <a:gd name="T69" fmla="*/ 286524 h 258"/>
                  <a:gd name="T70" fmla="*/ 1436679 w 787"/>
                  <a:gd name="T71" fmla="*/ 305895 h 258"/>
                  <a:gd name="T72" fmla="*/ 308056 w 787"/>
                  <a:gd name="T73" fmla="*/ 601700 h 258"/>
                  <a:gd name="T74" fmla="*/ 0 w 787"/>
                  <a:gd name="T75" fmla="*/ 584394 h 258"/>
                  <a:gd name="T76" fmla="*/ 118435 w 787"/>
                  <a:gd name="T77" fmla="*/ 529999 h 258"/>
                  <a:gd name="T78" fmla="*/ 154499 w 787"/>
                  <a:gd name="T79" fmla="*/ 475551 h 258"/>
                  <a:gd name="T80" fmla="*/ 218576 w 787"/>
                  <a:gd name="T81" fmla="*/ 431165 h 258"/>
                  <a:gd name="T82" fmla="*/ 235051 w 787"/>
                  <a:gd name="T83" fmla="*/ 375871 h 258"/>
                  <a:gd name="T84" fmla="*/ 263571 w 787"/>
                  <a:gd name="T85" fmla="*/ 350337 h 258"/>
                  <a:gd name="T86" fmla="*/ 308056 w 787"/>
                  <a:gd name="T87" fmla="*/ 269486 h 258"/>
                  <a:gd name="T88" fmla="*/ 298732 w 787"/>
                  <a:gd name="T89" fmla="*/ 315201 h 258"/>
                  <a:gd name="T90" fmla="*/ 325483 w 787"/>
                  <a:gd name="T91" fmla="*/ 305895 h 258"/>
                  <a:gd name="T92" fmla="*/ 398729 w 787"/>
                  <a:gd name="T93" fmla="*/ 214780 h 258"/>
                  <a:gd name="T94" fmla="*/ 489884 w 787"/>
                  <a:gd name="T95" fmla="*/ 170612 h 258"/>
                  <a:gd name="T96" fmla="*/ 525112 w 787"/>
                  <a:gd name="T97" fmla="*/ 135457 h 258"/>
                  <a:gd name="T98" fmla="*/ 560137 w 787"/>
                  <a:gd name="T99" fmla="*/ 106848 h 258"/>
                  <a:gd name="T100" fmla="*/ 631987 w 787"/>
                  <a:gd name="T101" fmla="*/ 17329 h 258"/>
                  <a:gd name="T102" fmla="*/ 579399 w 787"/>
                  <a:gd name="T103" fmla="*/ 115774 h 258"/>
                  <a:gd name="T104" fmla="*/ 551217 w 787"/>
                  <a:gd name="T105" fmla="*/ 187467 h 258"/>
                  <a:gd name="T106" fmla="*/ 525112 w 787"/>
                  <a:gd name="T107" fmla="*/ 224980 h 258"/>
                  <a:gd name="T108" fmla="*/ 534438 w 787"/>
                  <a:gd name="T109" fmla="*/ 232128 h 258"/>
                  <a:gd name="T110" fmla="*/ 569733 w 787"/>
                  <a:gd name="T111" fmla="*/ 187467 h 258"/>
                  <a:gd name="T112" fmla="*/ 641499 w 787"/>
                  <a:gd name="T113" fmla="*/ 135457 h 258"/>
                  <a:gd name="T114" fmla="*/ 624214 w 787"/>
                  <a:gd name="T115" fmla="*/ 205706 h 258"/>
                  <a:gd name="T116" fmla="*/ 624214 w 787"/>
                  <a:gd name="T117" fmla="*/ 214780 h 258"/>
                  <a:gd name="T118" fmla="*/ 650690 w 787"/>
                  <a:gd name="T119" fmla="*/ 170612 h 258"/>
                  <a:gd name="T120" fmla="*/ 696084 w 787"/>
                  <a:gd name="T121" fmla="*/ 151336 h 258"/>
                  <a:gd name="T122" fmla="*/ 786441 w 787"/>
                  <a:gd name="T123" fmla="*/ 179663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2"/>
                    </a:moveTo>
                    <a:lnTo>
                      <a:pt x="339" y="72"/>
                    </a:lnTo>
                    <a:lnTo>
                      <a:pt x="342" y="68"/>
                    </a:lnTo>
                    <a:lnTo>
                      <a:pt x="346" y="68"/>
                    </a:lnTo>
                    <a:lnTo>
                      <a:pt x="350" y="68"/>
                    </a:lnTo>
                    <a:lnTo>
                      <a:pt x="354" y="68"/>
                    </a:lnTo>
                    <a:lnTo>
                      <a:pt x="354" y="64"/>
                    </a:lnTo>
                    <a:lnTo>
                      <a:pt x="358" y="64"/>
                    </a:lnTo>
                    <a:lnTo>
                      <a:pt x="358" y="68"/>
                    </a:lnTo>
                    <a:lnTo>
                      <a:pt x="361" y="68"/>
                    </a:lnTo>
                    <a:lnTo>
                      <a:pt x="365" y="68"/>
                    </a:lnTo>
                    <a:lnTo>
                      <a:pt x="369" y="68"/>
                    </a:lnTo>
                    <a:lnTo>
                      <a:pt x="373" y="72"/>
                    </a:lnTo>
                    <a:lnTo>
                      <a:pt x="377" y="72"/>
                    </a:lnTo>
                    <a:lnTo>
                      <a:pt x="380" y="76"/>
                    </a:lnTo>
                    <a:lnTo>
                      <a:pt x="384" y="79"/>
                    </a:lnTo>
                    <a:lnTo>
                      <a:pt x="388" y="79"/>
                    </a:lnTo>
                    <a:lnTo>
                      <a:pt x="392" y="79"/>
                    </a:lnTo>
                    <a:lnTo>
                      <a:pt x="396" y="79"/>
                    </a:lnTo>
                    <a:lnTo>
                      <a:pt x="399" y="79"/>
                    </a:lnTo>
                    <a:lnTo>
                      <a:pt x="403" y="79"/>
                    </a:lnTo>
                    <a:lnTo>
                      <a:pt x="407" y="79"/>
                    </a:lnTo>
                    <a:lnTo>
                      <a:pt x="411" y="76"/>
                    </a:lnTo>
                    <a:lnTo>
                      <a:pt x="415" y="76"/>
                    </a:lnTo>
                    <a:lnTo>
                      <a:pt x="418" y="76"/>
                    </a:lnTo>
                    <a:lnTo>
                      <a:pt x="418" y="79"/>
                    </a:lnTo>
                    <a:lnTo>
                      <a:pt x="422" y="79"/>
                    </a:lnTo>
                    <a:lnTo>
                      <a:pt x="426" y="79"/>
                    </a:lnTo>
                    <a:lnTo>
                      <a:pt x="430" y="79"/>
                    </a:lnTo>
                    <a:lnTo>
                      <a:pt x="434" y="79"/>
                    </a:lnTo>
                    <a:lnTo>
                      <a:pt x="437" y="79"/>
                    </a:lnTo>
                    <a:lnTo>
                      <a:pt x="437" y="83"/>
                    </a:lnTo>
                    <a:lnTo>
                      <a:pt x="441" y="83"/>
                    </a:lnTo>
                    <a:lnTo>
                      <a:pt x="445" y="83"/>
                    </a:lnTo>
                    <a:lnTo>
                      <a:pt x="449" y="83"/>
                    </a:lnTo>
                    <a:lnTo>
                      <a:pt x="453" y="83"/>
                    </a:lnTo>
                    <a:lnTo>
                      <a:pt x="453" y="79"/>
                    </a:lnTo>
                    <a:lnTo>
                      <a:pt x="456" y="79"/>
                    </a:lnTo>
                    <a:lnTo>
                      <a:pt x="460" y="79"/>
                    </a:lnTo>
                    <a:lnTo>
                      <a:pt x="460" y="76"/>
                    </a:lnTo>
                    <a:lnTo>
                      <a:pt x="464" y="76"/>
                    </a:lnTo>
                    <a:lnTo>
                      <a:pt x="468" y="76"/>
                    </a:lnTo>
                    <a:lnTo>
                      <a:pt x="472" y="76"/>
                    </a:lnTo>
                    <a:lnTo>
                      <a:pt x="475" y="76"/>
                    </a:lnTo>
                    <a:lnTo>
                      <a:pt x="479" y="76"/>
                    </a:lnTo>
                    <a:lnTo>
                      <a:pt x="483" y="76"/>
                    </a:lnTo>
                    <a:lnTo>
                      <a:pt x="483" y="72"/>
                    </a:lnTo>
                    <a:lnTo>
                      <a:pt x="487" y="72"/>
                    </a:lnTo>
                    <a:lnTo>
                      <a:pt x="491" y="68"/>
                    </a:lnTo>
                    <a:lnTo>
                      <a:pt x="491" y="64"/>
                    </a:lnTo>
                    <a:lnTo>
                      <a:pt x="494" y="64"/>
                    </a:lnTo>
                    <a:lnTo>
                      <a:pt x="494" y="60"/>
                    </a:lnTo>
                    <a:lnTo>
                      <a:pt x="498" y="57"/>
                    </a:lnTo>
                    <a:lnTo>
                      <a:pt x="498" y="53"/>
                    </a:lnTo>
                    <a:lnTo>
                      <a:pt x="502" y="53"/>
                    </a:lnTo>
                    <a:lnTo>
                      <a:pt x="506" y="53"/>
                    </a:lnTo>
                    <a:lnTo>
                      <a:pt x="506" y="49"/>
                    </a:lnTo>
                    <a:lnTo>
                      <a:pt x="510" y="49"/>
                    </a:lnTo>
                    <a:lnTo>
                      <a:pt x="513" y="49"/>
                    </a:lnTo>
                    <a:lnTo>
                      <a:pt x="517" y="49"/>
                    </a:lnTo>
                    <a:lnTo>
                      <a:pt x="521" y="49"/>
                    </a:lnTo>
                    <a:lnTo>
                      <a:pt x="525" y="49"/>
                    </a:lnTo>
                    <a:lnTo>
                      <a:pt x="529" y="49"/>
                    </a:lnTo>
                    <a:lnTo>
                      <a:pt x="532" y="49"/>
                    </a:lnTo>
                    <a:lnTo>
                      <a:pt x="536" y="49"/>
                    </a:lnTo>
                    <a:lnTo>
                      <a:pt x="540" y="49"/>
                    </a:lnTo>
                    <a:lnTo>
                      <a:pt x="540" y="45"/>
                    </a:lnTo>
                    <a:lnTo>
                      <a:pt x="544" y="45"/>
                    </a:lnTo>
                    <a:lnTo>
                      <a:pt x="548" y="41"/>
                    </a:lnTo>
                    <a:lnTo>
                      <a:pt x="544" y="41"/>
                    </a:lnTo>
                    <a:lnTo>
                      <a:pt x="544" y="45"/>
                    </a:lnTo>
                    <a:lnTo>
                      <a:pt x="544" y="49"/>
                    </a:lnTo>
                    <a:lnTo>
                      <a:pt x="540" y="53"/>
                    </a:lnTo>
                    <a:lnTo>
                      <a:pt x="540" y="57"/>
                    </a:lnTo>
                    <a:lnTo>
                      <a:pt x="536" y="57"/>
                    </a:lnTo>
                    <a:lnTo>
                      <a:pt x="536" y="60"/>
                    </a:lnTo>
                    <a:lnTo>
                      <a:pt x="532" y="60"/>
                    </a:lnTo>
                    <a:lnTo>
                      <a:pt x="532" y="64"/>
                    </a:lnTo>
                    <a:lnTo>
                      <a:pt x="529" y="64"/>
                    </a:lnTo>
                    <a:lnTo>
                      <a:pt x="525" y="68"/>
                    </a:lnTo>
                    <a:lnTo>
                      <a:pt x="521" y="68"/>
                    </a:lnTo>
                    <a:lnTo>
                      <a:pt x="517" y="68"/>
                    </a:lnTo>
                    <a:lnTo>
                      <a:pt x="513" y="68"/>
                    </a:lnTo>
                    <a:lnTo>
                      <a:pt x="510" y="72"/>
                    </a:lnTo>
                    <a:lnTo>
                      <a:pt x="510" y="76"/>
                    </a:lnTo>
                    <a:lnTo>
                      <a:pt x="510" y="79"/>
                    </a:lnTo>
                    <a:lnTo>
                      <a:pt x="513" y="79"/>
                    </a:lnTo>
                    <a:lnTo>
                      <a:pt x="517" y="79"/>
                    </a:lnTo>
                    <a:lnTo>
                      <a:pt x="521" y="76"/>
                    </a:lnTo>
                    <a:lnTo>
                      <a:pt x="525" y="76"/>
                    </a:lnTo>
                    <a:lnTo>
                      <a:pt x="529" y="72"/>
                    </a:lnTo>
                    <a:lnTo>
                      <a:pt x="532" y="72"/>
                    </a:lnTo>
                    <a:lnTo>
                      <a:pt x="536" y="72"/>
                    </a:lnTo>
                    <a:lnTo>
                      <a:pt x="536" y="68"/>
                    </a:lnTo>
                    <a:lnTo>
                      <a:pt x="540" y="68"/>
                    </a:lnTo>
                    <a:lnTo>
                      <a:pt x="544" y="68"/>
                    </a:lnTo>
                    <a:lnTo>
                      <a:pt x="548" y="64"/>
                    </a:lnTo>
                    <a:lnTo>
                      <a:pt x="551" y="64"/>
                    </a:lnTo>
                    <a:lnTo>
                      <a:pt x="555" y="64"/>
                    </a:lnTo>
                    <a:lnTo>
                      <a:pt x="559" y="64"/>
                    </a:lnTo>
                    <a:lnTo>
                      <a:pt x="563" y="64"/>
                    </a:lnTo>
                    <a:lnTo>
                      <a:pt x="567" y="64"/>
                    </a:lnTo>
                    <a:lnTo>
                      <a:pt x="570" y="68"/>
                    </a:lnTo>
                    <a:lnTo>
                      <a:pt x="574" y="68"/>
                    </a:lnTo>
                    <a:lnTo>
                      <a:pt x="578" y="72"/>
                    </a:lnTo>
                    <a:lnTo>
                      <a:pt x="582" y="72"/>
                    </a:lnTo>
                    <a:lnTo>
                      <a:pt x="586" y="76"/>
                    </a:lnTo>
                    <a:lnTo>
                      <a:pt x="586" y="72"/>
                    </a:lnTo>
                    <a:lnTo>
                      <a:pt x="589" y="72"/>
                    </a:lnTo>
                    <a:lnTo>
                      <a:pt x="593" y="68"/>
                    </a:lnTo>
                    <a:lnTo>
                      <a:pt x="597" y="64"/>
                    </a:lnTo>
                    <a:lnTo>
                      <a:pt x="601" y="60"/>
                    </a:lnTo>
                    <a:lnTo>
                      <a:pt x="605" y="60"/>
                    </a:lnTo>
                    <a:lnTo>
                      <a:pt x="605" y="57"/>
                    </a:lnTo>
                    <a:lnTo>
                      <a:pt x="608" y="57"/>
                    </a:lnTo>
                    <a:lnTo>
                      <a:pt x="612" y="57"/>
                    </a:lnTo>
                    <a:lnTo>
                      <a:pt x="616" y="57"/>
                    </a:lnTo>
                    <a:lnTo>
                      <a:pt x="620" y="57"/>
                    </a:lnTo>
                    <a:lnTo>
                      <a:pt x="624" y="57"/>
                    </a:lnTo>
                    <a:lnTo>
                      <a:pt x="627" y="57"/>
                    </a:lnTo>
                    <a:lnTo>
                      <a:pt x="631" y="53"/>
                    </a:lnTo>
                    <a:lnTo>
                      <a:pt x="635" y="53"/>
                    </a:lnTo>
                    <a:lnTo>
                      <a:pt x="639" y="53"/>
                    </a:lnTo>
                    <a:lnTo>
                      <a:pt x="643" y="53"/>
                    </a:lnTo>
                    <a:lnTo>
                      <a:pt x="646" y="53"/>
                    </a:lnTo>
                    <a:lnTo>
                      <a:pt x="646" y="57"/>
                    </a:lnTo>
                    <a:lnTo>
                      <a:pt x="650" y="53"/>
                    </a:lnTo>
                    <a:lnTo>
                      <a:pt x="654" y="49"/>
                    </a:lnTo>
                    <a:lnTo>
                      <a:pt x="654" y="45"/>
                    </a:lnTo>
                    <a:lnTo>
                      <a:pt x="658" y="45"/>
                    </a:lnTo>
                    <a:lnTo>
                      <a:pt x="658" y="41"/>
                    </a:lnTo>
                    <a:lnTo>
                      <a:pt x="662" y="41"/>
                    </a:lnTo>
                    <a:lnTo>
                      <a:pt x="665" y="41"/>
                    </a:lnTo>
                    <a:lnTo>
                      <a:pt x="669" y="41"/>
                    </a:lnTo>
                    <a:lnTo>
                      <a:pt x="673" y="41"/>
                    </a:lnTo>
                    <a:lnTo>
                      <a:pt x="677" y="41"/>
                    </a:lnTo>
                    <a:lnTo>
                      <a:pt x="681" y="41"/>
                    </a:lnTo>
                    <a:lnTo>
                      <a:pt x="681" y="38"/>
                    </a:lnTo>
                    <a:lnTo>
                      <a:pt x="684" y="38"/>
                    </a:lnTo>
                    <a:lnTo>
                      <a:pt x="688" y="34"/>
                    </a:lnTo>
                    <a:lnTo>
                      <a:pt x="688" y="30"/>
                    </a:lnTo>
                    <a:lnTo>
                      <a:pt x="692" y="26"/>
                    </a:lnTo>
                    <a:lnTo>
                      <a:pt x="692" y="22"/>
                    </a:lnTo>
                    <a:lnTo>
                      <a:pt x="696" y="19"/>
                    </a:lnTo>
                    <a:lnTo>
                      <a:pt x="696" y="15"/>
                    </a:lnTo>
                    <a:lnTo>
                      <a:pt x="696" y="19"/>
                    </a:lnTo>
                    <a:lnTo>
                      <a:pt x="696" y="22"/>
                    </a:lnTo>
                    <a:lnTo>
                      <a:pt x="696" y="26"/>
                    </a:lnTo>
                    <a:lnTo>
                      <a:pt x="696" y="30"/>
                    </a:lnTo>
                    <a:lnTo>
                      <a:pt x="696" y="34"/>
                    </a:lnTo>
                    <a:lnTo>
                      <a:pt x="696" y="38"/>
                    </a:lnTo>
                    <a:lnTo>
                      <a:pt x="692" y="41"/>
                    </a:lnTo>
                    <a:lnTo>
                      <a:pt x="692" y="45"/>
                    </a:lnTo>
                    <a:lnTo>
                      <a:pt x="688" y="49"/>
                    </a:lnTo>
                    <a:lnTo>
                      <a:pt x="684" y="53"/>
                    </a:lnTo>
                    <a:lnTo>
                      <a:pt x="681" y="53"/>
                    </a:lnTo>
                    <a:lnTo>
                      <a:pt x="681" y="57"/>
                    </a:lnTo>
                    <a:lnTo>
                      <a:pt x="677" y="57"/>
                    </a:lnTo>
                    <a:lnTo>
                      <a:pt x="673" y="57"/>
                    </a:lnTo>
                    <a:lnTo>
                      <a:pt x="669" y="60"/>
                    </a:lnTo>
                    <a:lnTo>
                      <a:pt x="665" y="64"/>
                    </a:lnTo>
                    <a:lnTo>
                      <a:pt x="665" y="68"/>
                    </a:lnTo>
                    <a:lnTo>
                      <a:pt x="665" y="72"/>
                    </a:lnTo>
                    <a:lnTo>
                      <a:pt x="662" y="76"/>
                    </a:lnTo>
                    <a:lnTo>
                      <a:pt x="658" y="76"/>
                    </a:lnTo>
                    <a:lnTo>
                      <a:pt x="658" y="79"/>
                    </a:lnTo>
                    <a:lnTo>
                      <a:pt x="654" y="79"/>
                    </a:lnTo>
                    <a:lnTo>
                      <a:pt x="650" y="79"/>
                    </a:lnTo>
                    <a:lnTo>
                      <a:pt x="646" y="79"/>
                    </a:lnTo>
                    <a:lnTo>
                      <a:pt x="643" y="79"/>
                    </a:lnTo>
                    <a:lnTo>
                      <a:pt x="643" y="83"/>
                    </a:lnTo>
                    <a:lnTo>
                      <a:pt x="639" y="83"/>
                    </a:lnTo>
                    <a:lnTo>
                      <a:pt x="643" y="87"/>
                    </a:lnTo>
                    <a:lnTo>
                      <a:pt x="646" y="87"/>
                    </a:lnTo>
                    <a:lnTo>
                      <a:pt x="650" y="87"/>
                    </a:lnTo>
                    <a:lnTo>
                      <a:pt x="650" y="83"/>
                    </a:lnTo>
                    <a:lnTo>
                      <a:pt x="654" y="83"/>
                    </a:lnTo>
                    <a:lnTo>
                      <a:pt x="658" y="79"/>
                    </a:lnTo>
                    <a:lnTo>
                      <a:pt x="662" y="79"/>
                    </a:lnTo>
                    <a:lnTo>
                      <a:pt x="662" y="76"/>
                    </a:lnTo>
                    <a:lnTo>
                      <a:pt x="665" y="76"/>
                    </a:lnTo>
                    <a:lnTo>
                      <a:pt x="669" y="76"/>
                    </a:lnTo>
                    <a:lnTo>
                      <a:pt x="673" y="76"/>
                    </a:lnTo>
                    <a:lnTo>
                      <a:pt x="677" y="72"/>
                    </a:lnTo>
                    <a:lnTo>
                      <a:pt x="677" y="68"/>
                    </a:lnTo>
                    <a:lnTo>
                      <a:pt x="681" y="68"/>
                    </a:lnTo>
                    <a:lnTo>
                      <a:pt x="681" y="64"/>
                    </a:lnTo>
                    <a:lnTo>
                      <a:pt x="684" y="64"/>
                    </a:lnTo>
                    <a:lnTo>
                      <a:pt x="688" y="64"/>
                    </a:lnTo>
                    <a:lnTo>
                      <a:pt x="692" y="64"/>
                    </a:lnTo>
                    <a:lnTo>
                      <a:pt x="696" y="60"/>
                    </a:lnTo>
                    <a:lnTo>
                      <a:pt x="700" y="60"/>
                    </a:lnTo>
                    <a:lnTo>
                      <a:pt x="700" y="57"/>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53" y="11"/>
                    </a:lnTo>
                    <a:lnTo>
                      <a:pt x="753" y="7"/>
                    </a:lnTo>
                    <a:lnTo>
                      <a:pt x="757" y="7"/>
                    </a:lnTo>
                    <a:lnTo>
                      <a:pt x="757" y="3"/>
                    </a:lnTo>
                    <a:lnTo>
                      <a:pt x="760" y="3"/>
                    </a:lnTo>
                    <a:lnTo>
                      <a:pt x="760" y="0"/>
                    </a:lnTo>
                    <a:lnTo>
                      <a:pt x="764" y="0"/>
                    </a:lnTo>
                    <a:lnTo>
                      <a:pt x="768" y="0"/>
                    </a:lnTo>
                    <a:lnTo>
                      <a:pt x="772" y="0"/>
                    </a:lnTo>
                    <a:lnTo>
                      <a:pt x="776" y="0"/>
                    </a:lnTo>
                    <a:lnTo>
                      <a:pt x="779" y="3"/>
                    </a:lnTo>
                    <a:lnTo>
                      <a:pt x="783" y="3"/>
                    </a:lnTo>
                    <a:lnTo>
                      <a:pt x="783" y="7"/>
                    </a:lnTo>
                    <a:lnTo>
                      <a:pt x="787" y="11"/>
                    </a:lnTo>
                    <a:lnTo>
                      <a:pt x="787" y="15"/>
                    </a:lnTo>
                    <a:lnTo>
                      <a:pt x="783" y="15"/>
                    </a:lnTo>
                    <a:lnTo>
                      <a:pt x="779" y="11"/>
                    </a:lnTo>
                    <a:lnTo>
                      <a:pt x="776" y="11"/>
                    </a:lnTo>
                    <a:lnTo>
                      <a:pt x="772" y="11"/>
                    </a:lnTo>
                    <a:lnTo>
                      <a:pt x="772" y="15"/>
                    </a:lnTo>
                    <a:lnTo>
                      <a:pt x="768" y="15"/>
                    </a:lnTo>
                    <a:lnTo>
                      <a:pt x="768" y="19"/>
                    </a:lnTo>
                    <a:lnTo>
                      <a:pt x="768" y="22"/>
                    </a:lnTo>
                    <a:lnTo>
                      <a:pt x="764" y="22"/>
                    </a:lnTo>
                    <a:lnTo>
                      <a:pt x="764" y="26"/>
                    </a:lnTo>
                    <a:lnTo>
                      <a:pt x="764" y="30"/>
                    </a:lnTo>
                    <a:lnTo>
                      <a:pt x="764" y="34"/>
                    </a:lnTo>
                    <a:lnTo>
                      <a:pt x="760" y="34"/>
                    </a:lnTo>
                    <a:lnTo>
                      <a:pt x="760" y="38"/>
                    </a:lnTo>
                    <a:lnTo>
                      <a:pt x="757" y="38"/>
                    </a:lnTo>
                    <a:lnTo>
                      <a:pt x="753" y="38"/>
                    </a:lnTo>
                    <a:lnTo>
                      <a:pt x="753" y="41"/>
                    </a:lnTo>
                    <a:lnTo>
                      <a:pt x="749" y="41"/>
                    </a:lnTo>
                    <a:lnTo>
                      <a:pt x="745" y="41"/>
                    </a:lnTo>
                    <a:lnTo>
                      <a:pt x="741" y="41"/>
                    </a:lnTo>
                    <a:lnTo>
                      <a:pt x="738" y="41"/>
                    </a:lnTo>
                    <a:lnTo>
                      <a:pt x="734" y="45"/>
                    </a:lnTo>
                    <a:lnTo>
                      <a:pt x="734" y="49"/>
                    </a:lnTo>
                    <a:lnTo>
                      <a:pt x="734" y="53"/>
                    </a:lnTo>
                    <a:lnTo>
                      <a:pt x="730" y="57"/>
                    </a:lnTo>
                    <a:lnTo>
                      <a:pt x="730" y="60"/>
                    </a:lnTo>
                    <a:lnTo>
                      <a:pt x="730" y="64"/>
                    </a:lnTo>
                    <a:lnTo>
                      <a:pt x="726" y="64"/>
                    </a:lnTo>
                    <a:lnTo>
                      <a:pt x="726" y="68"/>
                    </a:lnTo>
                    <a:lnTo>
                      <a:pt x="722" y="72"/>
                    </a:lnTo>
                    <a:lnTo>
                      <a:pt x="722" y="76"/>
                    </a:lnTo>
                    <a:lnTo>
                      <a:pt x="719" y="79"/>
                    </a:lnTo>
                    <a:lnTo>
                      <a:pt x="715" y="83"/>
                    </a:lnTo>
                    <a:lnTo>
                      <a:pt x="715" y="87"/>
                    </a:lnTo>
                    <a:lnTo>
                      <a:pt x="711" y="91"/>
                    </a:lnTo>
                    <a:lnTo>
                      <a:pt x="707" y="95"/>
                    </a:lnTo>
                    <a:lnTo>
                      <a:pt x="703" y="98"/>
                    </a:lnTo>
                    <a:lnTo>
                      <a:pt x="700" y="98"/>
                    </a:lnTo>
                    <a:lnTo>
                      <a:pt x="696" y="102"/>
                    </a:lnTo>
                    <a:lnTo>
                      <a:pt x="692" y="106"/>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20" y="121"/>
                    </a:lnTo>
                    <a:lnTo>
                      <a:pt x="616"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0" y="220"/>
                    </a:lnTo>
                    <a:lnTo>
                      <a:pt x="54" y="220"/>
                    </a:lnTo>
                    <a:lnTo>
                      <a:pt x="54" y="216"/>
                    </a:lnTo>
                    <a:lnTo>
                      <a:pt x="57" y="212"/>
                    </a:lnTo>
                    <a:lnTo>
                      <a:pt x="61" y="209"/>
                    </a:lnTo>
                    <a:lnTo>
                      <a:pt x="61" y="205"/>
                    </a:lnTo>
                    <a:lnTo>
                      <a:pt x="65" y="205"/>
                    </a:lnTo>
                    <a:lnTo>
                      <a:pt x="65" y="201"/>
                    </a:lnTo>
                    <a:lnTo>
                      <a:pt x="69" y="201"/>
                    </a:lnTo>
                    <a:lnTo>
                      <a:pt x="69" y="197"/>
                    </a:lnTo>
                    <a:lnTo>
                      <a:pt x="73" y="197"/>
                    </a:lnTo>
                    <a:lnTo>
                      <a:pt x="76" y="197"/>
                    </a:lnTo>
                    <a:lnTo>
                      <a:pt x="76" y="193"/>
                    </a:lnTo>
                    <a:lnTo>
                      <a:pt x="80" y="193"/>
                    </a:lnTo>
                    <a:lnTo>
                      <a:pt x="84" y="193"/>
                    </a:lnTo>
                    <a:lnTo>
                      <a:pt x="84" y="190"/>
                    </a:lnTo>
                    <a:lnTo>
                      <a:pt x="88" y="190"/>
                    </a:lnTo>
                    <a:lnTo>
                      <a:pt x="88" y="186"/>
                    </a:lnTo>
                    <a:lnTo>
                      <a:pt x="92" y="186"/>
                    </a:lnTo>
                    <a:lnTo>
                      <a:pt x="92" y="182"/>
                    </a:lnTo>
                    <a:lnTo>
                      <a:pt x="92" y="178"/>
                    </a:lnTo>
                    <a:lnTo>
                      <a:pt x="92" y="174"/>
                    </a:lnTo>
                    <a:lnTo>
                      <a:pt x="92" y="171"/>
                    </a:lnTo>
                    <a:lnTo>
                      <a:pt x="92" y="167"/>
                    </a:lnTo>
                    <a:lnTo>
                      <a:pt x="95" y="167"/>
                    </a:lnTo>
                    <a:lnTo>
                      <a:pt x="95" y="163"/>
                    </a:lnTo>
                    <a:lnTo>
                      <a:pt x="99" y="159"/>
                    </a:lnTo>
                    <a:lnTo>
                      <a:pt x="103" y="159"/>
                    </a:lnTo>
                    <a:lnTo>
                      <a:pt x="107" y="155"/>
                    </a:lnTo>
                    <a:lnTo>
                      <a:pt x="111" y="155"/>
                    </a:lnTo>
                    <a:lnTo>
                      <a:pt x="111" y="152"/>
                    </a:lnTo>
                    <a:lnTo>
                      <a:pt x="111" y="148"/>
                    </a:lnTo>
                    <a:lnTo>
                      <a:pt x="111" y="144"/>
                    </a:lnTo>
                    <a:lnTo>
                      <a:pt x="111" y="140"/>
                    </a:lnTo>
                    <a:lnTo>
                      <a:pt x="114" y="136"/>
                    </a:lnTo>
                    <a:lnTo>
                      <a:pt x="114" y="133"/>
                    </a:lnTo>
                    <a:lnTo>
                      <a:pt x="114" y="129"/>
                    </a:lnTo>
                    <a:lnTo>
                      <a:pt x="118" y="125"/>
                    </a:lnTo>
                    <a:lnTo>
                      <a:pt x="122" y="121"/>
                    </a:lnTo>
                    <a:lnTo>
                      <a:pt x="122" y="117"/>
                    </a:lnTo>
                    <a:lnTo>
                      <a:pt x="126" y="117"/>
                    </a:lnTo>
                    <a:lnTo>
                      <a:pt x="130" y="114"/>
                    </a:lnTo>
                    <a:lnTo>
                      <a:pt x="133" y="114"/>
                    </a:lnTo>
                    <a:lnTo>
                      <a:pt x="133" y="117"/>
                    </a:lnTo>
                    <a:lnTo>
                      <a:pt x="130" y="117"/>
                    </a:lnTo>
                    <a:lnTo>
                      <a:pt x="130" y="121"/>
                    </a:lnTo>
                    <a:lnTo>
                      <a:pt x="130" y="125"/>
                    </a:lnTo>
                    <a:lnTo>
                      <a:pt x="126" y="129"/>
                    </a:lnTo>
                    <a:lnTo>
                      <a:pt x="126" y="133"/>
                    </a:lnTo>
                    <a:lnTo>
                      <a:pt x="130" y="133"/>
                    </a:lnTo>
                    <a:lnTo>
                      <a:pt x="130" y="136"/>
                    </a:lnTo>
                    <a:lnTo>
                      <a:pt x="133" y="136"/>
                    </a:lnTo>
                    <a:lnTo>
                      <a:pt x="133" y="133"/>
                    </a:lnTo>
                    <a:lnTo>
                      <a:pt x="137" y="129"/>
                    </a:lnTo>
                    <a:lnTo>
                      <a:pt x="137" y="125"/>
                    </a:lnTo>
                    <a:lnTo>
                      <a:pt x="141" y="125"/>
                    </a:lnTo>
                    <a:lnTo>
                      <a:pt x="141" y="121"/>
                    </a:lnTo>
                    <a:lnTo>
                      <a:pt x="141" y="117"/>
                    </a:lnTo>
                    <a:lnTo>
                      <a:pt x="145" y="114"/>
                    </a:lnTo>
                    <a:lnTo>
                      <a:pt x="145" y="110"/>
                    </a:lnTo>
                    <a:lnTo>
                      <a:pt x="149" y="106"/>
                    </a:lnTo>
                    <a:lnTo>
                      <a:pt x="152" y="102"/>
                    </a:lnTo>
                    <a:lnTo>
                      <a:pt x="152" y="98"/>
                    </a:lnTo>
                    <a:lnTo>
                      <a:pt x="156" y="98"/>
                    </a:lnTo>
                    <a:lnTo>
                      <a:pt x="160" y="95"/>
                    </a:lnTo>
                    <a:lnTo>
                      <a:pt x="168" y="91"/>
                    </a:lnTo>
                    <a:lnTo>
                      <a:pt x="171" y="91"/>
                    </a:lnTo>
                    <a:lnTo>
                      <a:pt x="179" y="87"/>
                    </a:lnTo>
                    <a:lnTo>
                      <a:pt x="183" y="87"/>
                    </a:lnTo>
                    <a:lnTo>
                      <a:pt x="187" y="87"/>
                    </a:lnTo>
                    <a:lnTo>
                      <a:pt x="190" y="83"/>
                    </a:lnTo>
                    <a:lnTo>
                      <a:pt x="194" y="83"/>
                    </a:lnTo>
                    <a:lnTo>
                      <a:pt x="198" y="83"/>
                    </a:lnTo>
                    <a:lnTo>
                      <a:pt x="198" y="79"/>
                    </a:lnTo>
                    <a:lnTo>
                      <a:pt x="202" y="79"/>
                    </a:lnTo>
                    <a:lnTo>
                      <a:pt x="206" y="76"/>
                    </a:lnTo>
                    <a:lnTo>
                      <a:pt x="206" y="72"/>
                    </a:lnTo>
                    <a:lnTo>
                      <a:pt x="209" y="68"/>
                    </a:lnTo>
                    <a:lnTo>
                      <a:pt x="209" y="64"/>
                    </a:lnTo>
                    <a:lnTo>
                      <a:pt x="213" y="60"/>
                    </a:lnTo>
                    <a:lnTo>
                      <a:pt x="217" y="60"/>
                    </a:lnTo>
                    <a:lnTo>
                      <a:pt x="217" y="57"/>
                    </a:lnTo>
                    <a:lnTo>
                      <a:pt x="221" y="57"/>
                    </a:lnTo>
                    <a:lnTo>
                      <a:pt x="221" y="53"/>
                    </a:lnTo>
                    <a:lnTo>
                      <a:pt x="225" y="53"/>
                    </a:lnTo>
                    <a:lnTo>
                      <a:pt x="228" y="49"/>
                    </a:lnTo>
                    <a:lnTo>
                      <a:pt x="232" y="49"/>
                    </a:lnTo>
                    <a:lnTo>
                      <a:pt x="232" y="45"/>
                    </a:lnTo>
                    <a:lnTo>
                      <a:pt x="236" y="45"/>
                    </a:lnTo>
                    <a:lnTo>
                      <a:pt x="236" y="41"/>
                    </a:lnTo>
                    <a:lnTo>
                      <a:pt x="240" y="38"/>
                    </a:lnTo>
                    <a:lnTo>
                      <a:pt x="240" y="34"/>
                    </a:lnTo>
                    <a:lnTo>
                      <a:pt x="244" y="30"/>
                    </a:lnTo>
                    <a:lnTo>
                      <a:pt x="247" y="26"/>
                    </a:lnTo>
                    <a:lnTo>
                      <a:pt x="247" y="22"/>
                    </a:lnTo>
                    <a:lnTo>
                      <a:pt x="251" y="22"/>
                    </a:lnTo>
                    <a:lnTo>
                      <a:pt x="255" y="19"/>
                    </a:lnTo>
                    <a:lnTo>
                      <a:pt x="255" y="15"/>
                    </a:lnTo>
                    <a:lnTo>
                      <a:pt x="259" y="15"/>
                    </a:lnTo>
                    <a:lnTo>
                      <a:pt x="259" y="11"/>
                    </a:lnTo>
                    <a:lnTo>
                      <a:pt x="263" y="11"/>
                    </a:lnTo>
                    <a:lnTo>
                      <a:pt x="266" y="11"/>
                    </a:lnTo>
                    <a:lnTo>
                      <a:pt x="266" y="7"/>
                    </a:lnTo>
                    <a:lnTo>
                      <a:pt x="266" y="11"/>
                    </a:lnTo>
                    <a:lnTo>
                      <a:pt x="263" y="11"/>
                    </a:lnTo>
                    <a:lnTo>
                      <a:pt x="263" y="15"/>
                    </a:lnTo>
                    <a:lnTo>
                      <a:pt x="259" y="15"/>
                    </a:lnTo>
                    <a:lnTo>
                      <a:pt x="259" y="19"/>
                    </a:lnTo>
                    <a:lnTo>
                      <a:pt x="259" y="22"/>
                    </a:lnTo>
                    <a:lnTo>
                      <a:pt x="255" y="26"/>
                    </a:lnTo>
                    <a:lnTo>
                      <a:pt x="255" y="30"/>
                    </a:lnTo>
                    <a:lnTo>
                      <a:pt x="251" y="34"/>
                    </a:lnTo>
                    <a:lnTo>
                      <a:pt x="251" y="38"/>
                    </a:lnTo>
                    <a:lnTo>
                      <a:pt x="247" y="41"/>
                    </a:lnTo>
                    <a:lnTo>
                      <a:pt x="247" y="45"/>
                    </a:lnTo>
                    <a:lnTo>
                      <a:pt x="244" y="49"/>
                    </a:lnTo>
                    <a:lnTo>
                      <a:pt x="244" y="57"/>
                    </a:lnTo>
                    <a:lnTo>
                      <a:pt x="244" y="60"/>
                    </a:lnTo>
                    <a:lnTo>
                      <a:pt x="240" y="64"/>
                    </a:lnTo>
                    <a:lnTo>
                      <a:pt x="240" y="68"/>
                    </a:lnTo>
                    <a:lnTo>
                      <a:pt x="236" y="68"/>
                    </a:lnTo>
                    <a:lnTo>
                      <a:pt x="236" y="72"/>
                    </a:lnTo>
                    <a:lnTo>
                      <a:pt x="232" y="72"/>
                    </a:lnTo>
                    <a:lnTo>
                      <a:pt x="232" y="76"/>
                    </a:lnTo>
                    <a:lnTo>
                      <a:pt x="232" y="79"/>
                    </a:lnTo>
                    <a:lnTo>
                      <a:pt x="232" y="83"/>
                    </a:lnTo>
                    <a:lnTo>
                      <a:pt x="232" y="87"/>
                    </a:lnTo>
                    <a:lnTo>
                      <a:pt x="228" y="87"/>
                    </a:lnTo>
                    <a:lnTo>
                      <a:pt x="228" y="91"/>
                    </a:lnTo>
                    <a:lnTo>
                      <a:pt x="225" y="91"/>
                    </a:lnTo>
                    <a:lnTo>
                      <a:pt x="221" y="91"/>
                    </a:lnTo>
                    <a:lnTo>
                      <a:pt x="221" y="95"/>
                    </a:lnTo>
                    <a:lnTo>
                      <a:pt x="221" y="98"/>
                    </a:lnTo>
                    <a:lnTo>
                      <a:pt x="217" y="98"/>
                    </a:lnTo>
                    <a:lnTo>
                      <a:pt x="217" y="102"/>
                    </a:lnTo>
                    <a:lnTo>
                      <a:pt x="221" y="98"/>
                    </a:lnTo>
                    <a:lnTo>
                      <a:pt x="225" y="98"/>
                    </a:lnTo>
                    <a:lnTo>
                      <a:pt x="228" y="95"/>
                    </a:lnTo>
                    <a:lnTo>
                      <a:pt x="232" y="91"/>
                    </a:lnTo>
                    <a:lnTo>
                      <a:pt x="232" y="87"/>
                    </a:lnTo>
                    <a:lnTo>
                      <a:pt x="236" y="87"/>
                    </a:lnTo>
                    <a:lnTo>
                      <a:pt x="236" y="83"/>
                    </a:lnTo>
                    <a:lnTo>
                      <a:pt x="240" y="83"/>
                    </a:lnTo>
                    <a:lnTo>
                      <a:pt x="240" y="79"/>
                    </a:lnTo>
                    <a:lnTo>
                      <a:pt x="244" y="79"/>
                    </a:lnTo>
                    <a:lnTo>
                      <a:pt x="247" y="79"/>
                    </a:lnTo>
                    <a:lnTo>
                      <a:pt x="251" y="79"/>
                    </a:lnTo>
                    <a:lnTo>
                      <a:pt x="251" y="76"/>
                    </a:lnTo>
                    <a:lnTo>
                      <a:pt x="255" y="76"/>
                    </a:lnTo>
                    <a:lnTo>
                      <a:pt x="259" y="72"/>
                    </a:lnTo>
                    <a:lnTo>
                      <a:pt x="263" y="68"/>
                    </a:lnTo>
                    <a:lnTo>
                      <a:pt x="263" y="64"/>
                    </a:lnTo>
                    <a:lnTo>
                      <a:pt x="266" y="60"/>
                    </a:lnTo>
                    <a:lnTo>
                      <a:pt x="270" y="57"/>
                    </a:lnTo>
                    <a:lnTo>
                      <a:pt x="270" y="53"/>
                    </a:lnTo>
                    <a:lnTo>
                      <a:pt x="270" y="57"/>
                    </a:lnTo>
                    <a:lnTo>
                      <a:pt x="270" y="60"/>
                    </a:lnTo>
                    <a:lnTo>
                      <a:pt x="270" y="64"/>
                    </a:lnTo>
                    <a:lnTo>
                      <a:pt x="270" y="68"/>
                    </a:lnTo>
                    <a:lnTo>
                      <a:pt x="270" y="72"/>
                    </a:lnTo>
                    <a:lnTo>
                      <a:pt x="270" y="76"/>
                    </a:lnTo>
                    <a:lnTo>
                      <a:pt x="266" y="79"/>
                    </a:lnTo>
                    <a:lnTo>
                      <a:pt x="266" y="83"/>
                    </a:lnTo>
                    <a:lnTo>
                      <a:pt x="263" y="83"/>
                    </a:lnTo>
                    <a:lnTo>
                      <a:pt x="263" y="87"/>
                    </a:lnTo>
                    <a:lnTo>
                      <a:pt x="259" y="91"/>
                    </a:lnTo>
                    <a:lnTo>
                      <a:pt x="255" y="91"/>
                    </a:lnTo>
                    <a:lnTo>
                      <a:pt x="255" y="95"/>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82" y="68"/>
                    </a:lnTo>
                    <a:lnTo>
                      <a:pt x="285" y="64"/>
                    </a:lnTo>
                    <a:lnTo>
                      <a:pt x="289" y="64"/>
                    </a:lnTo>
                    <a:lnTo>
                      <a:pt x="293" y="64"/>
                    </a:lnTo>
                    <a:lnTo>
                      <a:pt x="297" y="68"/>
                    </a:lnTo>
                    <a:lnTo>
                      <a:pt x="301" y="68"/>
                    </a:lnTo>
                    <a:lnTo>
                      <a:pt x="304" y="68"/>
                    </a:lnTo>
                    <a:lnTo>
                      <a:pt x="304" y="72"/>
                    </a:lnTo>
                    <a:lnTo>
                      <a:pt x="308" y="72"/>
                    </a:lnTo>
                    <a:lnTo>
                      <a:pt x="312" y="72"/>
                    </a:lnTo>
                    <a:lnTo>
                      <a:pt x="316" y="76"/>
                    </a:lnTo>
                    <a:lnTo>
                      <a:pt x="320" y="76"/>
                    </a:lnTo>
                    <a:lnTo>
                      <a:pt x="323" y="76"/>
                    </a:lnTo>
                    <a:lnTo>
                      <a:pt x="327" y="76"/>
                    </a:lnTo>
                    <a:lnTo>
                      <a:pt x="331" y="76"/>
                    </a:lnTo>
                    <a:lnTo>
                      <a:pt x="335" y="72"/>
                    </a:lnTo>
                    <a:close/>
                  </a:path>
                </a:pathLst>
              </a:custGeom>
              <a:solidFill>
                <a:srgbClr val="644322"/>
              </a:solidFill>
              <a:ln w="9525">
                <a:noFill/>
                <a:round/>
                <a:headEnd/>
                <a:tailEnd/>
              </a:ln>
            </p:spPr>
            <p:txBody>
              <a:bodyPr/>
              <a:lstStyle/>
              <a:p>
                <a:endParaRPr lang="fr-FR"/>
              </a:p>
            </p:txBody>
          </p:sp>
          <p:sp>
            <p:nvSpPr>
              <p:cNvPr id="79" name="Freeform 58"/>
              <p:cNvSpPr>
                <a:spLocks/>
              </p:cNvSpPr>
              <p:nvPr/>
            </p:nvSpPr>
            <p:spPr bwMode="auto">
              <a:xfrm>
                <a:off x="337" y="3087"/>
                <a:ext cx="1431" cy="469"/>
              </a:xfrm>
              <a:custGeom>
                <a:avLst/>
                <a:gdLst>
                  <a:gd name="T0" fmla="*/ 867082 w 787"/>
                  <a:gd name="T1" fmla="*/ 161121 h 258"/>
                  <a:gd name="T2" fmla="*/ 940363 w 787"/>
                  <a:gd name="T3" fmla="*/ 196116 h 258"/>
                  <a:gd name="T4" fmla="*/ 1002277 w 787"/>
                  <a:gd name="T5" fmla="*/ 187467 h 258"/>
                  <a:gd name="T6" fmla="*/ 1076114 w 787"/>
                  <a:gd name="T7" fmla="*/ 196116 h 258"/>
                  <a:gd name="T8" fmla="*/ 1166436 w 787"/>
                  <a:gd name="T9" fmla="*/ 170612 h 258"/>
                  <a:gd name="T10" fmla="*/ 1211232 w 787"/>
                  <a:gd name="T11" fmla="*/ 125359 h 258"/>
                  <a:gd name="T12" fmla="*/ 1291391 w 787"/>
                  <a:gd name="T13" fmla="*/ 106848 h 258"/>
                  <a:gd name="T14" fmla="*/ 1247127 w 787"/>
                  <a:gd name="T15" fmla="*/ 151336 h 258"/>
                  <a:gd name="T16" fmla="*/ 1211232 w 787"/>
                  <a:gd name="T17" fmla="*/ 170612 h 258"/>
                  <a:gd name="T18" fmla="*/ 1227389 w 787"/>
                  <a:gd name="T19" fmla="*/ 187467 h 258"/>
                  <a:gd name="T20" fmla="*/ 1337654 w 787"/>
                  <a:gd name="T21" fmla="*/ 151336 h 258"/>
                  <a:gd name="T22" fmla="*/ 1407900 w 787"/>
                  <a:gd name="T23" fmla="*/ 170612 h 258"/>
                  <a:gd name="T24" fmla="*/ 1488933 w 787"/>
                  <a:gd name="T25" fmla="*/ 135457 h 258"/>
                  <a:gd name="T26" fmla="*/ 1552935 w 787"/>
                  <a:gd name="T27" fmla="*/ 125359 h 258"/>
                  <a:gd name="T28" fmla="*/ 1607557 w 787"/>
                  <a:gd name="T29" fmla="*/ 97285 h 258"/>
                  <a:gd name="T30" fmla="*/ 1653545 w 787"/>
                  <a:gd name="T31" fmla="*/ 45797 h 258"/>
                  <a:gd name="T32" fmla="*/ 1624881 w 787"/>
                  <a:gd name="T33" fmla="*/ 125359 h 258"/>
                  <a:gd name="T34" fmla="*/ 1579037 w 787"/>
                  <a:gd name="T35" fmla="*/ 151336 h 258"/>
                  <a:gd name="T36" fmla="*/ 1562257 w 787"/>
                  <a:gd name="T37" fmla="*/ 179663 h 258"/>
                  <a:gd name="T38" fmla="*/ 1527401 w 787"/>
                  <a:gd name="T39" fmla="*/ 187467 h 258"/>
                  <a:gd name="T40" fmla="*/ 1543873 w 787"/>
                  <a:gd name="T41" fmla="*/ 205706 h 258"/>
                  <a:gd name="T42" fmla="*/ 1579037 w 787"/>
                  <a:gd name="T43" fmla="*/ 179663 h 258"/>
                  <a:gd name="T44" fmla="*/ 1616879 w 787"/>
                  <a:gd name="T45" fmla="*/ 161121 h 258"/>
                  <a:gd name="T46" fmla="*/ 1669444 w 787"/>
                  <a:gd name="T47" fmla="*/ 125359 h 258"/>
                  <a:gd name="T48" fmla="*/ 1679363 w 787"/>
                  <a:gd name="T49" fmla="*/ 71777 h 258"/>
                  <a:gd name="T50" fmla="*/ 1714405 w 787"/>
                  <a:gd name="T51" fmla="*/ 61194 h 258"/>
                  <a:gd name="T52" fmla="*/ 1743329 w 787"/>
                  <a:gd name="T53" fmla="*/ 35035 h 258"/>
                  <a:gd name="T54" fmla="*/ 1788144 w 787"/>
                  <a:gd name="T55" fmla="*/ 25650 h 258"/>
                  <a:gd name="T56" fmla="*/ 1868882 w 787"/>
                  <a:gd name="T57" fmla="*/ 25650 h 258"/>
                  <a:gd name="T58" fmla="*/ 1823008 w 787"/>
                  <a:gd name="T59" fmla="*/ 35035 h 258"/>
                  <a:gd name="T60" fmla="*/ 1804936 w 787"/>
                  <a:gd name="T61" fmla="*/ 80832 h 258"/>
                  <a:gd name="T62" fmla="*/ 1743329 w 787"/>
                  <a:gd name="T63" fmla="*/ 115774 h 258"/>
                  <a:gd name="T64" fmla="*/ 1697891 w 787"/>
                  <a:gd name="T65" fmla="*/ 187467 h 258"/>
                  <a:gd name="T66" fmla="*/ 1572316 w 787"/>
                  <a:gd name="T67" fmla="*/ 269486 h 258"/>
                  <a:gd name="T68" fmla="*/ 1471979 w 787"/>
                  <a:gd name="T69" fmla="*/ 277014 h 258"/>
                  <a:gd name="T70" fmla="*/ 1436679 w 787"/>
                  <a:gd name="T71" fmla="*/ 305895 h 258"/>
                  <a:gd name="T72" fmla="*/ 308056 w 787"/>
                  <a:gd name="T73" fmla="*/ 601700 h 258"/>
                  <a:gd name="T74" fmla="*/ 0 w 787"/>
                  <a:gd name="T75" fmla="*/ 584394 h 258"/>
                  <a:gd name="T76" fmla="*/ 118435 w 787"/>
                  <a:gd name="T77" fmla="*/ 529999 h 258"/>
                  <a:gd name="T78" fmla="*/ 163241 w 787"/>
                  <a:gd name="T79" fmla="*/ 475551 h 258"/>
                  <a:gd name="T80" fmla="*/ 226449 w 787"/>
                  <a:gd name="T81" fmla="*/ 431165 h 258"/>
                  <a:gd name="T82" fmla="*/ 235051 w 787"/>
                  <a:gd name="T83" fmla="*/ 375871 h 258"/>
                  <a:gd name="T84" fmla="*/ 270288 w 787"/>
                  <a:gd name="T85" fmla="*/ 350337 h 258"/>
                  <a:gd name="T86" fmla="*/ 308056 w 787"/>
                  <a:gd name="T87" fmla="*/ 277014 h 258"/>
                  <a:gd name="T88" fmla="*/ 298732 w 787"/>
                  <a:gd name="T89" fmla="*/ 315201 h 258"/>
                  <a:gd name="T90" fmla="*/ 325483 w 787"/>
                  <a:gd name="T91" fmla="*/ 315201 h 258"/>
                  <a:gd name="T92" fmla="*/ 398729 w 787"/>
                  <a:gd name="T93" fmla="*/ 224980 h 258"/>
                  <a:gd name="T94" fmla="*/ 496203 w 787"/>
                  <a:gd name="T95" fmla="*/ 170612 h 258"/>
                  <a:gd name="T96" fmla="*/ 525112 w 787"/>
                  <a:gd name="T97" fmla="*/ 135457 h 258"/>
                  <a:gd name="T98" fmla="*/ 560137 w 787"/>
                  <a:gd name="T99" fmla="*/ 106848 h 258"/>
                  <a:gd name="T100" fmla="*/ 624214 w 787"/>
                  <a:gd name="T101" fmla="*/ 25650 h 258"/>
                  <a:gd name="T102" fmla="*/ 579399 w 787"/>
                  <a:gd name="T103" fmla="*/ 125359 h 258"/>
                  <a:gd name="T104" fmla="*/ 542476 w 787"/>
                  <a:gd name="T105" fmla="*/ 187467 h 258"/>
                  <a:gd name="T106" fmla="*/ 525112 w 787"/>
                  <a:gd name="T107" fmla="*/ 224980 h 258"/>
                  <a:gd name="T108" fmla="*/ 534438 w 787"/>
                  <a:gd name="T109" fmla="*/ 232128 h 258"/>
                  <a:gd name="T110" fmla="*/ 569733 w 787"/>
                  <a:gd name="T111" fmla="*/ 196116 h 258"/>
                  <a:gd name="T112" fmla="*/ 631987 w 787"/>
                  <a:gd name="T113" fmla="*/ 141731 h 258"/>
                  <a:gd name="T114" fmla="*/ 614641 w 787"/>
                  <a:gd name="T115" fmla="*/ 205706 h 258"/>
                  <a:gd name="T116" fmla="*/ 614641 w 787"/>
                  <a:gd name="T117" fmla="*/ 214780 h 258"/>
                  <a:gd name="T118" fmla="*/ 650690 w 787"/>
                  <a:gd name="T119" fmla="*/ 179663 h 258"/>
                  <a:gd name="T120" fmla="*/ 696084 w 787"/>
                  <a:gd name="T121" fmla="*/ 161121 h 258"/>
                  <a:gd name="T122" fmla="*/ 786441 w 787"/>
                  <a:gd name="T123" fmla="*/ 179663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6"/>
                    </a:moveTo>
                    <a:lnTo>
                      <a:pt x="339" y="72"/>
                    </a:lnTo>
                    <a:lnTo>
                      <a:pt x="342" y="72"/>
                    </a:lnTo>
                    <a:lnTo>
                      <a:pt x="346" y="72"/>
                    </a:lnTo>
                    <a:lnTo>
                      <a:pt x="346" y="68"/>
                    </a:lnTo>
                    <a:lnTo>
                      <a:pt x="350" y="68"/>
                    </a:lnTo>
                    <a:lnTo>
                      <a:pt x="354" y="68"/>
                    </a:lnTo>
                    <a:lnTo>
                      <a:pt x="358" y="68"/>
                    </a:lnTo>
                    <a:lnTo>
                      <a:pt x="361" y="68"/>
                    </a:lnTo>
                    <a:lnTo>
                      <a:pt x="365" y="68"/>
                    </a:lnTo>
                    <a:lnTo>
                      <a:pt x="369" y="72"/>
                    </a:lnTo>
                    <a:lnTo>
                      <a:pt x="373" y="72"/>
                    </a:lnTo>
                    <a:lnTo>
                      <a:pt x="377" y="76"/>
                    </a:lnTo>
                    <a:lnTo>
                      <a:pt x="380" y="76"/>
                    </a:lnTo>
                    <a:lnTo>
                      <a:pt x="380" y="79"/>
                    </a:lnTo>
                    <a:lnTo>
                      <a:pt x="384" y="79"/>
                    </a:lnTo>
                    <a:lnTo>
                      <a:pt x="388" y="83"/>
                    </a:lnTo>
                    <a:lnTo>
                      <a:pt x="392" y="83"/>
                    </a:lnTo>
                    <a:lnTo>
                      <a:pt x="396" y="83"/>
                    </a:lnTo>
                    <a:lnTo>
                      <a:pt x="399" y="83"/>
                    </a:lnTo>
                    <a:lnTo>
                      <a:pt x="403" y="79"/>
                    </a:lnTo>
                    <a:lnTo>
                      <a:pt x="407" y="79"/>
                    </a:lnTo>
                    <a:lnTo>
                      <a:pt x="411" y="79"/>
                    </a:lnTo>
                    <a:lnTo>
                      <a:pt x="415" y="79"/>
                    </a:lnTo>
                    <a:lnTo>
                      <a:pt x="418" y="79"/>
                    </a:lnTo>
                    <a:lnTo>
                      <a:pt x="422" y="79"/>
                    </a:lnTo>
                    <a:lnTo>
                      <a:pt x="426" y="79"/>
                    </a:lnTo>
                    <a:lnTo>
                      <a:pt x="430" y="79"/>
                    </a:lnTo>
                    <a:lnTo>
                      <a:pt x="434" y="79"/>
                    </a:lnTo>
                    <a:lnTo>
                      <a:pt x="434" y="83"/>
                    </a:lnTo>
                    <a:lnTo>
                      <a:pt x="437" y="83"/>
                    </a:lnTo>
                    <a:lnTo>
                      <a:pt x="441" y="83"/>
                    </a:lnTo>
                    <a:lnTo>
                      <a:pt x="445" y="83"/>
                    </a:lnTo>
                    <a:lnTo>
                      <a:pt x="449" y="83"/>
                    </a:lnTo>
                    <a:lnTo>
                      <a:pt x="453" y="83"/>
                    </a:lnTo>
                    <a:lnTo>
                      <a:pt x="456" y="79"/>
                    </a:lnTo>
                    <a:lnTo>
                      <a:pt x="460" y="79"/>
                    </a:lnTo>
                    <a:lnTo>
                      <a:pt x="464" y="79"/>
                    </a:lnTo>
                    <a:lnTo>
                      <a:pt x="468" y="79"/>
                    </a:lnTo>
                    <a:lnTo>
                      <a:pt x="468" y="76"/>
                    </a:lnTo>
                    <a:lnTo>
                      <a:pt x="472" y="76"/>
                    </a:lnTo>
                    <a:lnTo>
                      <a:pt x="475" y="76"/>
                    </a:lnTo>
                    <a:lnTo>
                      <a:pt x="479" y="76"/>
                    </a:lnTo>
                    <a:lnTo>
                      <a:pt x="483" y="76"/>
                    </a:lnTo>
                    <a:lnTo>
                      <a:pt x="487" y="76"/>
                    </a:lnTo>
                    <a:lnTo>
                      <a:pt x="487" y="72"/>
                    </a:lnTo>
                    <a:lnTo>
                      <a:pt x="491" y="72"/>
                    </a:lnTo>
                    <a:lnTo>
                      <a:pt x="491" y="68"/>
                    </a:lnTo>
                    <a:lnTo>
                      <a:pt x="494" y="64"/>
                    </a:lnTo>
                    <a:lnTo>
                      <a:pt x="494" y="60"/>
                    </a:lnTo>
                    <a:lnTo>
                      <a:pt x="498" y="60"/>
                    </a:lnTo>
                    <a:lnTo>
                      <a:pt x="498" y="57"/>
                    </a:lnTo>
                    <a:lnTo>
                      <a:pt x="502" y="53"/>
                    </a:lnTo>
                    <a:lnTo>
                      <a:pt x="506" y="53"/>
                    </a:lnTo>
                    <a:lnTo>
                      <a:pt x="510" y="53"/>
                    </a:lnTo>
                    <a:lnTo>
                      <a:pt x="513" y="53"/>
                    </a:lnTo>
                    <a:lnTo>
                      <a:pt x="517" y="53"/>
                    </a:lnTo>
                    <a:lnTo>
                      <a:pt x="521" y="53"/>
                    </a:lnTo>
                    <a:lnTo>
                      <a:pt x="525" y="53"/>
                    </a:lnTo>
                    <a:lnTo>
                      <a:pt x="529" y="49"/>
                    </a:lnTo>
                    <a:lnTo>
                      <a:pt x="532" y="49"/>
                    </a:lnTo>
                    <a:lnTo>
                      <a:pt x="536" y="49"/>
                    </a:lnTo>
                    <a:lnTo>
                      <a:pt x="540" y="49"/>
                    </a:lnTo>
                    <a:lnTo>
                      <a:pt x="540" y="45"/>
                    </a:lnTo>
                    <a:lnTo>
                      <a:pt x="544" y="45"/>
                    </a:lnTo>
                    <a:lnTo>
                      <a:pt x="544" y="49"/>
                    </a:lnTo>
                    <a:lnTo>
                      <a:pt x="540" y="49"/>
                    </a:lnTo>
                    <a:lnTo>
                      <a:pt x="540" y="53"/>
                    </a:lnTo>
                    <a:lnTo>
                      <a:pt x="536" y="57"/>
                    </a:lnTo>
                    <a:lnTo>
                      <a:pt x="532" y="60"/>
                    </a:lnTo>
                    <a:lnTo>
                      <a:pt x="529" y="64"/>
                    </a:lnTo>
                    <a:lnTo>
                      <a:pt x="525" y="64"/>
                    </a:lnTo>
                    <a:lnTo>
                      <a:pt x="525" y="68"/>
                    </a:lnTo>
                    <a:lnTo>
                      <a:pt x="521" y="68"/>
                    </a:lnTo>
                    <a:lnTo>
                      <a:pt x="517" y="68"/>
                    </a:lnTo>
                    <a:lnTo>
                      <a:pt x="513" y="68"/>
                    </a:lnTo>
                    <a:lnTo>
                      <a:pt x="510" y="68"/>
                    </a:lnTo>
                    <a:lnTo>
                      <a:pt x="510" y="72"/>
                    </a:lnTo>
                    <a:lnTo>
                      <a:pt x="510" y="76"/>
                    </a:lnTo>
                    <a:lnTo>
                      <a:pt x="510" y="79"/>
                    </a:lnTo>
                    <a:lnTo>
                      <a:pt x="510" y="83"/>
                    </a:lnTo>
                    <a:lnTo>
                      <a:pt x="513" y="79"/>
                    </a:lnTo>
                    <a:lnTo>
                      <a:pt x="517" y="79"/>
                    </a:lnTo>
                    <a:lnTo>
                      <a:pt x="521" y="79"/>
                    </a:lnTo>
                    <a:lnTo>
                      <a:pt x="521" y="76"/>
                    </a:lnTo>
                    <a:lnTo>
                      <a:pt x="525" y="76"/>
                    </a:lnTo>
                    <a:lnTo>
                      <a:pt x="529" y="76"/>
                    </a:lnTo>
                    <a:lnTo>
                      <a:pt x="532" y="72"/>
                    </a:lnTo>
                    <a:lnTo>
                      <a:pt x="536" y="72"/>
                    </a:lnTo>
                    <a:lnTo>
                      <a:pt x="540" y="68"/>
                    </a:lnTo>
                    <a:lnTo>
                      <a:pt x="544" y="68"/>
                    </a:lnTo>
                    <a:lnTo>
                      <a:pt x="548" y="68"/>
                    </a:lnTo>
                    <a:lnTo>
                      <a:pt x="551" y="68"/>
                    </a:lnTo>
                    <a:lnTo>
                      <a:pt x="555" y="64"/>
                    </a:lnTo>
                    <a:lnTo>
                      <a:pt x="559" y="64"/>
                    </a:lnTo>
                    <a:lnTo>
                      <a:pt x="563" y="64"/>
                    </a:lnTo>
                    <a:lnTo>
                      <a:pt x="567" y="68"/>
                    </a:lnTo>
                    <a:lnTo>
                      <a:pt x="570" y="68"/>
                    </a:lnTo>
                    <a:lnTo>
                      <a:pt x="574" y="68"/>
                    </a:lnTo>
                    <a:lnTo>
                      <a:pt x="574" y="72"/>
                    </a:lnTo>
                    <a:lnTo>
                      <a:pt x="578" y="72"/>
                    </a:lnTo>
                    <a:lnTo>
                      <a:pt x="582" y="72"/>
                    </a:lnTo>
                    <a:lnTo>
                      <a:pt x="582" y="76"/>
                    </a:lnTo>
                    <a:lnTo>
                      <a:pt x="586" y="76"/>
                    </a:lnTo>
                    <a:lnTo>
                      <a:pt x="589" y="72"/>
                    </a:lnTo>
                    <a:lnTo>
                      <a:pt x="593" y="72"/>
                    </a:lnTo>
                    <a:lnTo>
                      <a:pt x="593" y="68"/>
                    </a:lnTo>
                    <a:lnTo>
                      <a:pt x="597" y="68"/>
                    </a:lnTo>
                    <a:lnTo>
                      <a:pt x="597" y="64"/>
                    </a:lnTo>
                    <a:lnTo>
                      <a:pt x="601" y="64"/>
                    </a:lnTo>
                    <a:lnTo>
                      <a:pt x="601" y="60"/>
                    </a:lnTo>
                    <a:lnTo>
                      <a:pt x="605"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4" y="53"/>
                    </a:lnTo>
                    <a:lnTo>
                      <a:pt x="654" y="49"/>
                    </a:lnTo>
                    <a:lnTo>
                      <a:pt x="654" y="45"/>
                    </a:lnTo>
                    <a:lnTo>
                      <a:pt x="658" y="45"/>
                    </a:lnTo>
                    <a:lnTo>
                      <a:pt x="662" y="45"/>
                    </a:lnTo>
                    <a:lnTo>
                      <a:pt x="665" y="45"/>
                    </a:lnTo>
                    <a:lnTo>
                      <a:pt x="665" y="41"/>
                    </a:lnTo>
                    <a:lnTo>
                      <a:pt x="669" y="41"/>
                    </a:lnTo>
                    <a:lnTo>
                      <a:pt x="673" y="41"/>
                    </a:lnTo>
                    <a:lnTo>
                      <a:pt x="677" y="41"/>
                    </a:lnTo>
                    <a:lnTo>
                      <a:pt x="681" y="41"/>
                    </a:lnTo>
                    <a:lnTo>
                      <a:pt x="684" y="38"/>
                    </a:lnTo>
                    <a:lnTo>
                      <a:pt x="688" y="34"/>
                    </a:lnTo>
                    <a:lnTo>
                      <a:pt x="688" y="30"/>
                    </a:lnTo>
                    <a:lnTo>
                      <a:pt x="692" y="30"/>
                    </a:lnTo>
                    <a:lnTo>
                      <a:pt x="692" y="26"/>
                    </a:lnTo>
                    <a:lnTo>
                      <a:pt x="692" y="22"/>
                    </a:lnTo>
                    <a:lnTo>
                      <a:pt x="696" y="19"/>
                    </a:lnTo>
                    <a:lnTo>
                      <a:pt x="696" y="22"/>
                    </a:lnTo>
                    <a:lnTo>
                      <a:pt x="696" y="26"/>
                    </a:lnTo>
                    <a:lnTo>
                      <a:pt x="696" y="30"/>
                    </a:lnTo>
                    <a:lnTo>
                      <a:pt x="696" y="34"/>
                    </a:lnTo>
                    <a:lnTo>
                      <a:pt x="692" y="38"/>
                    </a:lnTo>
                    <a:lnTo>
                      <a:pt x="692" y="41"/>
                    </a:lnTo>
                    <a:lnTo>
                      <a:pt x="692" y="45"/>
                    </a:lnTo>
                    <a:lnTo>
                      <a:pt x="688" y="45"/>
                    </a:lnTo>
                    <a:lnTo>
                      <a:pt x="688" y="49"/>
                    </a:lnTo>
                    <a:lnTo>
                      <a:pt x="684" y="53"/>
                    </a:lnTo>
                    <a:lnTo>
                      <a:pt x="681" y="53"/>
                    </a:lnTo>
                    <a:lnTo>
                      <a:pt x="681" y="57"/>
                    </a:lnTo>
                    <a:lnTo>
                      <a:pt x="677" y="57"/>
                    </a:lnTo>
                    <a:lnTo>
                      <a:pt x="673" y="57"/>
                    </a:lnTo>
                    <a:lnTo>
                      <a:pt x="669" y="57"/>
                    </a:lnTo>
                    <a:lnTo>
                      <a:pt x="669" y="60"/>
                    </a:lnTo>
                    <a:lnTo>
                      <a:pt x="665" y="60"/>
                    </a:lnTo>
                    <a:lnTo>
                      <a:pt x="665" y="64"/>
                    </a:lnTo>
                    <a:lnTo>
                      <a:pt x="665" y="68"/>
                    </a:lnTo>
                    <a:lnTo>
                      <a:pt x="665" y="72"/>
                    </a:lnTo>
                    <a:lnTo>
                      <a:pt x="662" y="72"/>
                    </a:lnTo>
                    <a:lnTo>
                      <a:pt x="662" y="76"/>
                    </a:lnTo>
                    <a:lnTo>
                      <a:pt x="658" y="76"/>
                    </a:lnTo>
                    <a:lnTo>
                      <a:pt x="658" y="79"/>
                    </a:lnTo>
                    <a:lnTo>
                      <a:pt x="654" y="79"/>
                    </a:lnTo>
                    <a:lnTo>
                      <a:pt x="650" y="79"/>
                    </a:lnTo>
                    <a:lnTo>
                      <a:pt x="646" y="79"/>
                    </a:lnTo>
                    <a:lnTo>
                      <a:pt x="643" y="79"/>
                    </a:lnTo>
                    <a:lnTo>
                      <a:pt x="643" y="83"/>
                    </a:lnTo>
                    <a:lnTo>
                      <a:pt x="639" y="83"/>
                    </a:lnTo>
                    <a:lnTo>
                      <a:pt x="639" y="87"/>
                    </a:lnTo>
                    <a:lnTo>
                      <a:pt x="643" y="87"/>
                    </a:lnTo>
                    <a:lnTo>
                      <a:pt x="646" y="87"/>
                    </a:lnTo>
                    <a:lnTo>
                      <a:pt x="650" y="87"/>
                    </a:lnTo>
                    <a:lnTo>
                      <a:pt x="654" y="83"/>
                    </a:lnTo>
                    <a:lnTo>
                      <a:pt x="658" y="83"/>
                    </a:lnTo>
                    <a:lnTo>
                      <a:pt x="658" y="79"/>
                    </a:lnTo>
                    <a:lnTo>
                      <a:pt x="662" y="79"/>
                    </a:lnTo>
                    <a:lnTo>
                      <a:pt x="665" y="76"/>
                    </a:lnTo>
                    <a:lnTo>
                      <a:pt x="669" y="76"/>
                    </a:lnTo>
                    <a:lnTo>
                      <a:pt x="673" y="76"/>
                    </a:lnTo>
                    <a:lnTo>
                      <a:pt x="677" y="76"/>
                    </a:lnTo>
                    <a:lnTo>
                      <a:pt x="677" y="72"/>
                    </a:lnTo>
                    <a:lnTo>
                      <a:pt x="681" y="68"/>
                    </a:lnTo>
                    <a:lnTo>
                      <a:pt x="684" y="64"/>
                    </a:lnTo>
                    <a:lnTo>
                      <a:pt x="688" y="64"/>
                    </a:lnTo>
                    <a:lnTo>
                      <a:pt x="692" y="64"/>
                    </a:lnTo>
                    <a:lnTo>
                      <a:pt x="696" y="64"/>
                    </a:lnTo>
                    <a:lnTo>
                      <a:pt x="696" y="60"/>
                    </a:lnTo>
                    <a:lnTo>
                      <a:pt x="700"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26"/>
                    </a:lnTo>
                    <a:lnTo>
                      <a:pt x="722" y="22"/>
                    </a:lnTo>
                    <a:lnTo>
                      <a:pt x="726" y="19"/>
                    </a:lnTo>
                    <a:lnTo>
                      <a:pt x="730" y="15"/>
                    </a:lnTo>
                    <a:lnTo>
                      <a:pt x="734" y="15"/>
                    </a:lnTo>
                    <a:lnTo>
                      <a:pt x="738" y="15"/>
                    </a:lnTo>
                    <a:lnTo>
                      <a:pt x="738" y="19"/>
                    </a:lnTo>
                    <a:lnTo>
                      <a:pt x="741" y="19"/>
                    </a:lnTo>
                    <a:lnTo>
                      <a:pt x="745" y="19"/>
                    </a:lnTo>
                    <a:lnTo>
                      <a:pt x="749" y="15"/>
                    </a:lnTo>
                    <a:lnTo>
                      <a:pt x="753" y="15"/>
                    </a:lnTo>
                    <a:lnTo>
                      <a:pt x="753" y="11"/>
                    </a:lnTo>
                    <a:lnTo>
                      <a:pt x="757" y="7"/>
                    </a:lnTo>
                    <a:lnTo>
                      <a:pt x="757" y="3"/>
                    </a:lnTo>
                    <a:lnTo>
                      <a:pt x="760" y="3"/>
                    </a:lnTo>
                    <a:lnTo>
                      <a:pt x="764" y="0"/>
                    </a:lnTo>
                    <a:lnTo>
                      <a:pt x="768" y="0"/>
                    </a:lnTo>
                    <a:lnTo>
                      <a:pt x="772" y="0"/>
                    </a:lnTo>
                    <a:lnTo>
                      <a:pt x="776" y="3"/>
                    </a:lnTo>
                    <a:lnTo>
                      <a:pt x="779" y="3"/>
                    </a:lnTo>
                    <a:lnTo>
                      <a:pt x="783" y="7"/>
                    </a:lnTo>
                    <a:lnTo>
                      <a:pt x="787" y="11"/>
                    </a:lnTo>
                    <a:lnTo>
                      <a:pt x="787" y="15"/>
                    </a:lnTo>
                    <a:lnTo>
                      <a:pt x="783" y="15"/>
                    </a:lnTo>
                    <a:lnTo>
                      <a:pt x="783" y="11"/>
                    </a:lnTo>
                    <a:lnTo>
                      <a:pt x="779" y="11"/>
                    </a:lnTo>
                    <a:lnTo>
                      <a:pt x="776" y="11"/>
                    </a:lnTo>
                    <a:lnTo>
                      <a:pt x="772" y="11"/>
                    </a:lnTo>
                    <a:lnTo>
                      <a:pt x="768" y="11"/>
                    </a:lnTo>
                    <a:lnTo>
                      <a:pt x="768" y="15"/>
                    </a:lnTo>
                    <a:lnTo>
                      <a:pt x="764" y="19"/>
                    </a:lnTo>
                    <a:lnTo>
                      <a:pt x="764" y="22"/>
                    </a:lnTo>
                    <a:lnTo>
                      <a:pt x="764" y="26"/>
                    </a:lnTo>
                    <a:lnTo>
                      <a:pt x="764" y="30"/>
                    </a:lnTo>
                    <a:lnTo>
                      <a:pt x="760" y="30"/>
                    </a:lnTo>
                    <a:lnTo>
                      <a:pt x="760" y="34"/>
                    </a:lnTo>
                    <a:lnTo>
                      <a:pt x="757" y="38"/>
                    </a:lnTo>
                    <a:lnTo>
                      <a:pt x="753" y="38"/>
                    </a:lnTo>
                    <a:lnTo>
                      <a:pt x="749" y="38"/>
                    </a:lnTo>
                    <a:lnTo>
                      <a:pt x="749" y="41"/>
                    </a:lnTo>
                    <a:lnTo>
                      <a:pt x="745" y="41"/>
                    </a:lnTo>
                    <a:lnTo>
                      <a:pt x="741" y="41"/>
                    </a:lnTo>
                    <a:lnTo>
                      <a:pt x="738" y="41"/>
                    </a:lnTo>
                    <a:lnTo>
                      <a:pt x="734" y="45"/>
                    </a:lnTo>
                    <a:lnTo>
                      <a:pt x="734" y="49"/>
                    </a:lnTo>
                    <a:lnTo>
                      <a:pt x="730" y="49"/>
                    </a:lnTo>
                    <a:lnTo>
                      <a:pt x="730" y="53"/>
                    </a:lnTo>
                    <a:lnTo>
                      <a:pt x="730" y="57"/>
                    </a:lnTo>
                    <a:lnTo>
                      <a:pt x="730" y="60"/>
                    </a:lnTo>
                    <a:lnTo>
                      <a:pt x="726" y="60"/>
                    </a:lnTo>
                    <a:lnTo>
                      <a:pt x="726" y="64"/>
                    </a:lnTo>
                    <a:lnTo>
                      <a:pt x="722" y="68"/>
                    </a:lnTo>
                    <a:lnTo>
                      <a:pt x="722" y="72"/>
                    </a:lnTo>
                    <a:lnTo>
                      <a:pt x="719" y="76"/>
                    </a:lnTo>
                    <a:lnTo>
                      <a:pt x="719" y="79"/>
                    </a:lnTo>
                    <a:lnTo>
                      <a:pt x="715" y="79"/>
                    </a:lnTo>
                    <a:lnTo>
                      <a:pt x="715" y="83"/>
                    </a:lnTo>
                    <a:lnTo>
                      <a:pt x="715" y="87"/>
                    </a:lnTo>
                    <a:lnTo>
                      <a:pt x="711" y="87"/>
                    </a:lnTo>
                    <a:lnTo>
                      <a:pt x="711" y="91"/>
                    </a:lnTo>
                    <a:lnTo>
                      <a:pt x="707" y="95"/>
                    </a:lnTo>
                    <a:lnTo>
                      <a:pt x="703" y="95"/>
                    </a:lnTo>
                    <a:lnTo>
                      <a:pt x="700" y="98"/>
                    </a:lnTo>
                    <a:lnTo>
                      <a:pt x="696" y="102"/>
                    </a:lnTo>
                    <a:lnTo>
                      <a:pt x="692" y="102"/>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16"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5"/>
                    </a:lnTo>
                    <a:lnTo>
                      <a:pt x="65" y="201"/>
                    </a:lnTo>
                    <a:lnTo>
                      <a:pt x="69" y="201"/>
                    </a:lnTo>
                    <a:lnTo>
                      <a:pt x="73" y="201"/>
                    </a:lnTo>
                    <a:lnTo>
                      <a:pt x="73" y="197"/>
                    </a:lnTo>
                    <a:lnTo>
                      <a:pt x="76" y="197"/>
                    </a:lnTo>
                    <a:lnTo>
                      <a:pt x="80" y="197"/>
                    </a:lnTo>
                    <a:lnTo>
                      <a:pt x="80" y="193"/>
                    </a:lnTo>
                    <a:lnTo>
                      <a:pt x="84" y="193"/>
                    </a:lnTo>
                    <a:lnTo>
                      <a:pt x="88" y="190"/>
                    </a:lnTo>
                    <a:lnTo>
                      <a:pt x="92" y="190"/>
                    </a:lnTo>
                    <a:lnTo>
                      <a:pt x="92" y="186"/>
                    </a:lnTo>
                    <a:lnTo>
                      <a:pt x="95" y="182"/>
                    </a:lnTo>
                    <a:lnTo>
                      <a:pt x="95" y="178"/>
                    </a:lnTo>
                    <a:lnTo>
                      <a:pt x="95" y="174"/>
                    </a:lnTo>
                    <a:lnTo>
                      <a:pt x="95" y="171"/>
                    </a:lnTo>
                    <a:lnTo>
                      <a:pt x="95" y="167"/>
                    </a:lnTo>
                    <a:lnTo>
                      <a:pt x="95" y="163"/>
                    </a:lnTo>
                    <a:lnTo>
                      <a:pt x="99" y="163"/>
                    </a:lnTo>
                    <a:lnTo>
                      <a:pt x="99" y="159"/>
                    </a:lnTo>
                    <a:lnTo>
                      <a:pt x="103" y="159"/>
                    </a:lnTo>
                    <a:lnTo>
                      <a:pt x="107" y="159"/>
                    </a:lnTo>
                    <a:lnTo>
                      <a:pt x="107" y="155"/>
                    </a:lnTo>
                    <a:lnTo>
                      <a:pt x="111" y="155"/>
                    </a:lnTo>
                    <a:lnTo>
                      <a:pt x="111" y="152"/>
                    </a:lnTo>
                    <a:lnTo>
                      <a:pt x="114" y="152"/>
                    </a:lnTo>
                    <a:lnTo>
                      <a:pt x="114" y="148"/>
                    </a:lnTo>
                    <a:lnTo>
                      <a:pt x="114" y="144"/>
                    </a:lnTo>
                    <a:lnTo>
                      <a:pt x="114" y="140"/>
                    </a:lnTo>
                    <a:lnTo>
                      <a:pt x="114" y="136"/>
                    </a:lnTo>
                    <a:lnTo>
                      <a:pt x="114" y="133"/>
                    </a:lnTo>
                    <a:lnTo>
                      <a:pt x="114" y="129"/>
                    </a:lnTo>
                    <a:lnTo>
                      <a:pt x="118" y="129"/>
                    </a:lnTo>
                    <a:lnTo>
                      <a:pt x="118" y="125"/>
                    </a:lnTo>
                    <a:lnTo>
                      <a:pt x="122" y="121"/>
                    </a:lnTo>
                    <a:lnTo>
                      <a:pt x="126" y="117"/>
                    </a:lnTo>
                    <a:lnTo>
                      <a:pt x="130" y="117"/>
                    </a:lnTo>
                    <a:lnTo>
                      <a:pt x="133" y="114"/>
                    </a:lnTo>
                    <a:lnTo>
                      <a:pt x="130" y="117"/>
                    </a:lnTo>
                    <a:lnTo>
                      <a:pt x="130" y="121"/>
                    </a:lnTo>
                    <a:lnTo>
                      <a:pt x="130" y="125"/>
                    </a:lnTo>
                    <a:lnTo>
                      <a:pt x="126" y="125"/>
                    </a:lnTo>
                    <a:lnTo>
                      <a:pt x="126" y="129"/>
                    </a:lnTo>
                    <a:lnTo>
                      <a:pt x="126" y="133"/>
                    </a:lnTo>
                    <a:lnTo>
                      <a:pt x="126" y="136"/>
                    </a:lnTo>
                    <a:lnTo>
                      <a:pt x="130" y="136"/>
                    </a:lnTo>
                    <a:lnTo>
                      <a:pt x="133" y="136"/>
                    </a:lnTo>
                    <a:lnTo>
                      <a:pt x="133" y="133"/>
                    </a:lnTo>
                    <a:lnTo>
                      <a:pt x="137" y="133"/>
                    </a:lnTo>
                    <a:lnTo>
                      <a:pt x="137" y="129"/>
                    </a:lnTo>
                    <a:lnTo>
                      <a:pt x="141" y="125"/>
                    </a:lnTo>
                    <a:lnTo>
                      <a:pt x="141" y="121"/>
                    </a:lnTo>
                    <a:lnTo>
                      <a:pt x="141" y="117"/>
                    </a:lnTo>
                    <a:lnTo>
                      <a:pt x="145" y="117"/>
                    </a:lnTo>
                    <a:lnTo>
                      <a:pt x="145" y="114"/>
                    </a:lnTo>
                    <a:lnTo>
                      <a:pt x="145" y="110"/>
                    </a:lnTo>
                    <a:lnTo>
                      <a:pt x="149" y="110"/>
                    </a:lnTo>
                    <a:lnTo>
                      <a:pt x="149" y="106"/>
                    </a:lnTo>
                    <a:lnTo>
                      <a:pt x="152" y="102"/>
                    </a:lnTo>
                    <a:lnTo>
                      <a:pt x="156" y="102"/>
                    </a:lnTo>
                    <a:lnTo>
                      <a:pt x="156" y="98"/>
                    </a:lnTo>
                    <a:lnTo>
                      <a:pt x="164" y="95"/>
                    </a:lnTo>
                    <a:lnTo>
                      <a:pt x="168" y="95"/>
                    </a:lnTo>
                    <a:lnTo>
                      <a:pt x="171" y="91"/>
                    </a:lnTo>
                    <a:lnTo>
                      <a:pt x="179" y="91"/>
                    </a:lnTo>
                    <a:lnTo>
                      <a:pt x="183" y="87"/>
                    </a:lnTo>
                    <a:lnTo>
                      <a:pt x="187" y="87"/>
                    </a:lnTo>
                    <a:lnTo>
                      <a:pt x="190" y="87"/>
                    </a:lnTo>
                    <a:lnTo>
                      <a:pt x="194" y="83"/>
                    </a:lnTo>
                    <a:lnTo>
                      <a:pt x="198" y="83"/>
                    </a:lnTo>
                    <a:lnTo>
                      <a:pt x="202" y="83"/>
                    </a:lnTo>
                    <a:lnTo>
                      <a:pt x="202" y="79"/>
                    </a:lnTo>
                    <a:lnTo>
                      <a:pt x="206" y="79"/>
                    </a:lnTo>
                    <a:lnTo>
                      <a:pt x="206" y="76"/>
                    </a:lnTo>
                    <a:lnTo>
                      <a:pt x="209" y="76"/>
                    </a:lnTo>
                    <a:lnTo>
                      <a:pt x="209" y="72"/>
                    </a:lnTo>
                    <a:lnTo>
                      <a:pt x="209" y="68"/>
                    </a:lnTo>
                    <a:lnTo>
                      <a:pt x="209" y="64"/>
                    </a:lnTo>
                    <a:lnTo>
                      <a:pt x="213" y="64"/>
                    </a:lnTo>
                    <a:lnTo>
                      <a:pt x="213" y="60"/>
                    </a:lnTo>
                    <a:lnTo>
                      <a:pt x="217" y="60"/>
                    </a:lnTo>
                    <a:lnTo>
                      <a:pt x="217" y="57"/>
                    </a:lnTo>
                    <a:lnTo>
                      <a:pt x="221" y="57"/>
                    </a:lnTo>
                    <a:lnTo>
                      <a:pt x="225" y="53"/>
                    </a:lnTo>
                    <a:lnTo>
                      <a:pt x="228" y="53"/>
                    </a:lnTo>
                    <a:lnTo>
                      <a:pt x="228" y="49"/>
                    </a:lnTo>
                    <a:lnTo>
                      <a:pt x="232" y="49"/>
                    </a:lnTo>
                    <a:lnTo>
                      <a:pt x="232" y="45"/>
                    </a:lnTo>
                    <a:lnTo>
                      <a:pt x="236" y="45"/>
                    </a:lnTo>
                    <a:lnTo>
                      <a:pt x="236" y="41"/>
                    </a:lnTo>
                    <a:lnTo>
                      <a:pt x="240" y="38"/>
                    </a:lnTo>
                    <a:lnTo>
                      <a:pt x="240" y="34"/>
                    </a:lnTo>
                    <a:lnTo>
                      <a:pt x="244" y="30"/>
                    </a:lnTo>
                    <a:lnTo>
                      <a:pt x="247" y="30"/>
                    </a:lnTo>
                    <a:lnTo>
                      <a:pt x="247" y="26"/>
                    </a:lnTo>
                    <a:lnTo>
                      <a:pt x="251" y="22"/>
                    </a:lnTo>
                    <a:lnTo>
                      <a:pt x="255" y="19"/>
                    </a:lnTo>
                    <a:lnTo>
                      <a:pt x="259" y="15"/>
                    </a:lnTo>
                    <a:lnTo>
                      <a:pt x="263" y="11"/>
                    </a:lnTo>
                    <a:lnTo>
                      <a:pt x="263" y="15"/>
                    </a:lnTo>
                    <a:lnTo>
                      <a:pt x="259" y="15"/>
                    </a:lnTo>
                    <a:lnTo>
                      <a:pt x="259" y="19"/>
                    </a:lnTo>
                    <a:lnTo>
                      <a:pt x="259" y="22"/>
                    </a:lnTo>
                    <a:lnTo>
                      <a:pt x="255" y="22"/>
                    </a:lnTo>
                    <a:lnTo>
                      <a:pt x="255" y="26"/>
                    </a:lnTo>
                    <a:lnTo>
                      <a:pt x="251" y="30"/>
                    </a:lnTo>
                    <a:lnTo>
                      <a:pt x="251" y="34"/>
                    </a:lnTo>
                    <a:lnTo>
                      <a:pt x="247" y="38"/>
                    </a:lnTo>
                    <a:lnTo>
                      <a:pt x="247" y="41"/>
                    </a:lnTo>
                    <a:lnTo>
                      <a:pt x="244" y="45"/>
                    </a:lnTo>
                    <a:lnTo>
                      <a:pt x="244" y="53"/>
                    </a:lnTo>
                    <a:lnTo>
                      <a:pt x="244" y="57"/>
                    </a:lnTo>
                    <a:lnTo>
                      <a:pt x="240" y="60"/>
                    </a:lnTo>
                    <a:lnTo>
                      <a:pt x="240" y="64"/>
                    </a:lnTo>
                    <a:lnTo>
                      <a:pt x="236" y="68"/>
                    </a:lnTo>
                    <a:lnTo>
                      <a:pt x="236" y="72"/>
                    </a:lnTo>
                    <a:lnTo>
                      <a:pt x="232" y="72"/>
                    </a:lnTo>
                    <a:lnTo>
                      <a:pt x="232" y="76"/>
                    </a:lnTo>
                    <a:lnTo>
                      <a:pt x="232" y="79"/>
                    </a:lnTo>
                    <a:lnTo>
                      <a:pt x="228" y="79"/>
                    </a:lnTo>
                    <a:lnTo>
                      <a:pt x="228" y="83"/>
                    </a:lnTo>
                    <a:lnTo>
                      <a:pt x="228" y="87"/>
                    </a:lnTo>
                    <a:lnTo>
                      <a:pt x="228" y="91"/>
                    </a:lnTo>
                    <a:lnTo>
                      <a:pt x="225" y="91"/>
                    </a:lnTo>
                    <a:lnTo>
                      <a:pt x="221" y="91"/>
                    </a:lnTo>
                    <a:lnTo>
                      <a:pt x="221" y="95"/>
                    </a:lnTo>
                    <a:lnTo>
                      <a:pt x="221" y="98"/>
                    </a:lnTo>
                    <a:lnTo>
                      <a:pt x="217" y="98"/>
                    </a:lnTo>
                    <a:lnTo>
                      <a:pt x="217" y="102"/>
                    </a:lnTo>
                    <a:lnTo>
                      <a:pt x="221" y="102"/>
                    </a:lnTo>
                    <a:lnTo>
                      <a:pt x="221" y="98"/>
                    </a:lnTo>
                    <a:lnTo>
                      <a:pt x="225" y="98"/>
                    </a:lnTo>
                    <a:lnTo>
                      <a:pt x="228" y="95"/>
                    </a:lnTo>
                    <a:lnTo>
                      <a:pt x="232" y="95"/>
                    </a:lnTo>
                    <a:lnTo>
                      <a:pt x="232" y="91"/>
                    </a:lnTo>
                    <a:lnTo>
                      <a:pt x="236" y="87"/>
                    </a:lnTo>
                    <a:lnTo>
                      <a:pt x="236" y="83"/>
                    </a:lnTo>
                    <a:lnTo>
                      <a:pt x="240" y="83"/>
                    </a:lnTo>
                    <a:lnTo>
                      <a:pt x="244" y="83"/>
                    </a:lnTo>
                    <a:lnTo>
                      <a:pt x="244" y="79"/>
                    </a:lnTo>
                    <a:lnTo>
                      <a:pt x="247" y="79"/>
                    </a:lnTo>
                    <a:lnTo>
                      <a:pt x="251" y="79"/>
                    </a:lnTo>
                    <a:lnTo>
                      <a:pt x="255" y="76"/>
                    </a:lnTo>
                    <a:lnTo>
                      <a:pt x="259" y="76"/>
                    </a:lnTo>
                    <a:lnTo>
                      <a:pt x="259" y="72"/>
                    </a:lnTo>
                    <a:lnTo>
                      <a:pt x="263" y="68"/>
                    </a:lnTo>
                    <a:lnTo>
                      <a:pt x="266" y="64"/>
                    </a:lnTo>
                    <a:lnTo>
                      <a:pt x="266" y="60"/>
                    </a:lnTo>
                    <a:lnTo>
                      <a:pt x="270" y="57"/>
                    </a:lnTo>
                    <a:lnTo>
                      <a:pt x="270" y="60"/>
                    </a:lnTo>
                    <a:lnTo>
                      <a:pt x="270" y="64"/>
                    </a:lnTo>
                    <a:lnTo>
                      <a:pt x="270" y="68"/>
                    </a:lnTo>
                    <a:lnTo>
                      <a:pt x="270" y="72"/>
                    </a:lnTo>
                    <a:lnTo>
                      <a:pt x="266" y="76"/>
                    </a:lnTo>
                    <a:lnTo>
                      <a:pt x="266" y="79"/>
                    </a:lnTo>
                    <a:lnTo>
                      <a:pt x="266" y="83"/>
                    </a:lnTo>
                    <a:lnTo>
                      <a:pt x="263" y="83"/>
                    </a:lnTo>
                    <a:lnTo>
                      <a:pt x="259" y="87"/>
                    </a:lnTo>
                    <a:lnTo>
                      <a:pt x="259" y="91"/>
                    </a:lnTo>
                    <a:lnTo>
                      <a:pt x="255" y="91"/>
                    </a:lnTo>
                    <a:lnTo>
                      <a:pt x="251" y="95"/>
                    </a:lnTo>
                    <a:lnTo>
                      <a:pt x="255" y="95"/>
                    </a:lnTo>
                    <a:lnTo>
                      <a:pt x="259" y="95"/>
                    </a:lnTo>
                    <a:lnTo>
                      <a:pt x="259" y="91"/>
                    </a:lnTo>
                    <a:lnTo>
                      <a:pt x="263" y="91"/>
                    </a:lnTo>
                    <a:lnTo>
                      <a:pt x="263" y="87"/>
                    </a:lnTo>
                    <a:lnTo>
                      <a:pt x="266" y="87"/>
                    </a:lnTo>
                    <a:lnTo>
                      <a:pt x="266" y="83"/>
                    </a:lnTo>
                    <a:lnTo>
                      <a:pt x="270" y="83"/>
                    </a:lnTo>
                    <a:lnTo>
                      <a:pt x="270" y="79"/>
                    </a:lnTo>
                    <a:lnTo>
                      <a:pt x="270" y="76"/>
                    </a:lnTo>
                    <a:lnTo>
                      <a:pt x="274" y="76"/>
                    </a:lnTo>
                    <a:lnTo>
                      <a:pt x="274" y="72"/>
                    </a:lnTo>
                    <a:lnTo>
                      <a:pt x="278" y="72"/>
                    </a:lnTo>
                    <a:lnTo>
                      <a:pt x="282" y="68"/>
                    </a:lnTo>
                    <a:lnTo>
                      <a:pt x="285" y="68"/>
                    </a:lnTo>
                    <a:lnTo>
                      <a:pt x="289" y="68"/>
                    </a:lnTo>
                    <a:lnTo>
                      <a:pt x="293" y="68"/>
                    </a:lnTo>
                    <a:lnTo>
                      <a:pt x="297" y="68"/>
                    </a:lnTo>
                    <a:lnTo>
                      <a:pt x="301" y="68"/>
                    </a:lnTo>
                    <a:lnTo>
                      <a:pt x="301" y="72"/>
                    </a:lnTo>
                    <a:lnTo>
                      <a:pt x="304" y="72"/>
                    </a:lnTo>
                    <a:lnTo>
                      <a:pt x="308" y="72"/>
                    </a:lnTo>
                    <a:lnTo>
                      <a:pt x="308" y="76"/>
                    </a:lnTo>
                    <a:lnTo>
                      <a:pt x="312" y="76"/>
                    </a:lnTo>
                    <a:lnTo>
                      <a:pt x="316" y="76"/>
                    </a:lnTo>
                    <a:lnTo>
                      <a:pt x="320" y="76"/>
                    </a:lnTo>
                    <a:lnTo>
                      <a:pt x="323" y="76"/>
                    </a:lnTo>
                    <a:lnTo>
                      <a:pt x="327" y="76"/>
                    </a:lnTo>
                    <a:lnTo>
                      <a:pt x="331" y="76"/>
                    </a:lnTo>
                    <a:lnTo>
                      <a:pt x="335" y="76"/>
                    </a:lnTo>
                    <a:close/>
                  </a:path>
                </a:pathLst>
              </a:custGeom>
              <a:solidFill>
                <a:srgbClr val="835120"/>
              </a:solidFill>
              <a:ln w="9525">
                <a:noFill/>
                <a:round/>
                <a:headEnd/>
                <a:tailEnd/>
              </a:ln>
            </p:spPr>
            <p:txBody>
              <a:bodyPr/>
              <a:lstStyle/>
              <a:p>
                <a:endParaRPr lang="fr-FR"/>
              </a:p>
            </p:txBody>
          </p:sp>
          <p:sp>
            <p:nvSpPr>
              <p:cNvPr id="80" name="Freeform 59"/>
              <p:cNvSpPr>
                <a:spLocks/>
              </p:cNvSpPr>
              <p:nvPr/>
            </p:nvSpPr>
            <p:spPr bwMode="auto">
              <a:xfrm>
                <a:off x="337" y="3087"/>
                <a:ext cx="1423" cy="469"/>
              </a:xfrm>
              <a:custGeom>
                <a:avLst/>
                <a:gdLst>
                  <a:gd name="T0" fmla="*/ 860704 w 783"/>
                  <a:gd name="T1" fmla="*/ 170612 h 258"/>
                  <a:gd name="T2" fmla="*/ 935118 w 783"/>
                  <a:gd name="T3" fmla="*/ 196116 h 258"/>
                  <a:gd name="T4" fmla="*/ 995417 w 783"/>
                  <a:gd name="T5" fmla="*/ 187467 h 258"/>
                  <a:gd name="T6" fmla="*/ 1068595 w 783"/>
                  <a:gd name="T7" fmla="*/ 196116 h 258"/>
                  <a:gd name="T8" fmla="*/ 1157880 w 783"/>
                  <a:gd name="T9" fmla="*/ 170612 h 258"/>
                  <a:gd name="T10" fmla="*/ 1203565 w 783"/>
                  <a:gd name="T11" fmla="*/ 125359 h 258"/>
                  <a:gd name="T12" fmla="*/ 1273429 w 783"/>
                  <a:gd name="T13" fmla="*/ 115774 h 258"/>
                  <a:gd name="T14" fmla="*/ 1238548 w 783"/>
                  <a:gd name="T15" fmla="*/ 151336 h 258"/>
                  <a:gd name="T16" fmla="*/ 1203565 w 783"/>
                  <a:gd name="T17" fmla="*/ 170612 h 258"/>
                  <a:gd name="T18" fmla="*/ 1210223 w 783"/>
                  <a:gd name="T19" fmla="*/ 187467 h 258"/>
                  <a:gd name="T20" fmla="*/ 1327655 w 783"/>
                  <a:gd name="T21" fmla="*/ 161121 h 258"/>
                  <a:gd name="T22" fmla="*/ 1399214 w 783"/>
                  <a:gd name="T23" fmla="*/ 170612 h 258"/>
                  <a:gd name="T24" fmla="*/ 1478575 w 783"/>
                  <a:gd name="T25" fmla="*/ 135457 h 258"/>
                  <a:gd name="T26" fmla="*/ 1543544 w 783"/>
                  <a:gd name="T27" fmla="*/ 125359 h 258"/>
                  <a:gd name="T28" fmla="*/ 1596499 w 783"/>
                  <a:gd name="T29" fmla="*/ 97285 h 258"/>
                  <a:gd name="T30" fmla="*/ 1642075 w 783"/>
                  <a:gd name="T31" fmla="*/ 45797 h 258"/>
                  <a:gd name="T32" fmla="*/ 1613409 w 783"/>
                  <a:gd name="T33" fmla="*/ 115774 h 258"/>
                  <a:gd name="T34" fmla="*/ 1569474 w 783"/>
                  <a:gd name="T35" fmla="*/ 151336 h 258"/>
                  <a:gd name="T36" fmla="*/ 1552842 w 783"/>
                  <a:gd name="T37" fmla="*/ 179663 h 258"/>
                  <a:gd name="T38" fmla="*/ 1507406 w 783"/>
                  <a:gd name="T39" fmla="*/ 187467 h 258"/>
                  <a:gd name="T40" fmla="*/ 1532920 w 783"/>
                  <a:gd name="T41" fmla="*/ 205706 h 258"/>
                  <a:gd name="T42" fmla="*/ 1569474 w 783"/>
                  <a:gd name="T43" fmla="*/ 179663 h 258"/>
                  <a:gd name="T44" fmla="*/ 1607147 w 783"/>
                  <a:gd name="T45" fmla="*/ 161121 h 258"/>
                  <a:gd name="T46" fmla="*/ 1659441 w 783"/>
                  <a:gd name="T47" fmla="*/ 125359 h 258"/>
                  <a:gd name="T48" fmla="*/ 1668025 w 783"/>
                  <a:gd name="T49" fmla="*/ 71777 h 258"/>
                  <a:gd name="T50" fmla="*/ 1703120 w 783"/>
                  <a:gd name="T51" fmla="*/ 61194 h 258"/>
                  <a:gd name="T52" fmla="*/ 1731469 w 783"/>
                  <a:gd name="T53" fmla="*/ 35035 h 258"/>
                  <a:gd name="T54" fmla="*/ 1775715 w 783"/>
                  <a:gd name="T55" fmla="*/ 25650 h 258"/>
                  <a:gd name="T56" fmla="*/ 1847343 w 783"/>
                  <a:gd name="T57" fmla="*/ 25650 h 258"/>
                  <a:gd name="T58" fmla="*/ 1802127 w 783"/>
                  <a:gd name="T59" fmla="*/ 35035 h 258"/>
                  <a:gd name="T60" fmla="*/ 1786339 w 783"/>
                  <a:gd name="T61" fmla="*/ 80832 h 258"/>
                  <a:gd name="T62" fmla="*/ 1722766 w 783"/>
                  <a:gd name="T63" fmla="*/ 106848 h 258"/>
                  <a:gd name="T64" fmla="*/ 1686464 w 783"/>
                  <a:gd name="T65" fmla="*/ 187467 h 258"/>
                  <a:gd name="T66" fmla="*/ 1561404 w 783"/>
                  <a:gd name="T67" fmla="*/ 269486 h 258"/>
                  <a:gd name="T68" fmla="*/ 1462877 w 783"/>
                  <a:gd name="T69" fmla="*/ 277014 h 258"/>
                  <a:gd name="T70" fmla="*/ 1427956 w 783"/>
                  <a:gd name="T71" fmla="*/ 305895 h 258"/>
                  <a:gd name="T72" fmla="*/ 306654 w 783"/>
                  <a:gd name="T73" fmla="*/ 601700 h 258"/>
                  <a:gd name="T74" fmla="*/ 0 w 783"/>
                  <a:gd name="T75" fmla="*/ 584394 h 258"/>
                  <a:gd name="T76" fmla="*/ 117778 w 783"/>
                  <a:gd name="T77" fmla="*/ 529999 h 258"/>
                  <a:gd name="T78" fmla="*/ 162464 w 783"/>
                  <a:gd name="T79" fmla="*/ 475551 h 258"/>
                  <a:gd name="T80" fmla="*/ 224458 w 783"/>
                  <a:gd name="T81" fmla="*/ 431165 h 258"/>
                  <a:gd name="T82" fmla="*/ 242884 w 783"/>
                  <a:gd name="T83" fmla="*/ 385367 h 258"/>
                  <a:gd name="T84" fmla="*/ 268351 w 783"/>
                  <a:gd name="T85" fmla="*/ 359863 h 258"/>
                  <a:gd name="T86" fmla="*/ 306654 w 783"/>
                  <a:gd name="T87" fmla="*/ 277014 h 258"/>
                  <a:gd name="T88" fmla="*/ 297140 w 783"/>
                  <a:gd name="T89" fmla="*/ 321479 h 258"/>
                  <a:gd name="T90" fmla="*/ 323539 w 783"/>
                  <a:gd name="T91" fmla="*/ 315201 h 258"/>
                  <a:gd name="T92" fmla="*/ 395830 w 783"/>
                  <a:gd name="T93" fmla="*/ 224980 h 258"/>
                  <a:gd name="T94" fmla="*/ 493705 w 783"/>
                  <a:gd name="T95" fmla="*/ 170612 h 258"/>
                  <a:gd name="T96" fmla="*/ 530497 w 783"/>
                  <a:gd name="T97" fmla="*/ 135457 h 258"/>
                  <a:gd name="T98" fmla="*/ 557304 w 783"/>
                  <a:gd name="T99" fmla="*/ 106848 h 258"/>
                  <a:gd name="T100" fmla="*/ 620684 w 783"/>
                  <a:gd name="T101" fmla="*/ 35035 h 258"/>
                  <a:gd name="T102" fmla="*/ 575030 w 783"/>
                  <a:gd name="T103" fmla="*/ 125359 h 258"/>
                  <a:gd name="T104" fmla="*/ 537196 w 783"/>
                  <a:gd name="T105" fmla="*/ 187467 h 258"/>
                  <a:gd name="T106" fmla="*/ 511193 w 783"/>
                  <a:gd name="T107" fmla="*/ 224980 h 258"/>
                  <a:gd name="T108" fmla="*/ 521818 w 783"/>
                  <a:gd name="T109" fmla="*/ 232128 h 258"/>
                  <a:gd name="T110" fmla="*/ 565498 w 783"/>
                  <a:gd name="T111" fmla="*/ 196116 h 258"/>
                  <a:gd name="T112" fmla="*/ 627347 w 783"/>
                  <a:gd name="T113" fmla="*/ 151336 h 258"/>
                  <a:gd name="T114" fmla="*/ 611637 w 783"/>
                  <a:gd name="T115" fmla="*/ 205706 h 258"/>
                  <a:gd name="T116" fmla="*/ 611637 w 783"/>
                  <a:gd name="T117" fmla="*/ 224980 h 258"/>
                  <a:gd name="T118" fmla="*/ 637119 w 783"/>
                  <a:gd name="T119" fmla="*/ 179663 h 258"/>
                  <a:gd name="T120" fmla="*/ 690553 w 783"/>
                  <a:gd name="T121" fmla="*/ 161121 h 258"/>
                  <a:gd name="T122" fmla="*/ 781371 w 783"/>
                  <a:gd name="T123" fmla="*/ 187467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8"/>
                  <a:gd name="T188" fmla="*/ 783 w 783"/>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8">
                    <a:moveTo>
                      <a:pt x="335" y="76"/>
                    </a:moveTo>
                    <a:lnTo>
                      <a:pt x="339" y="76"/>
                    </a:lnTo>
                    <a:lnTo>
                      <a:pt x="342" y="76"/>
                    </a:lnTo>
                    <a:lnTo>
                      <a:pt x="346" y="72"/>
                    </a:lnTo>
                    <a:lnTo>
                      <a:pt x="350" y="72"/>
                    </a:lnTo>
                    <a:lnTo>
                      <a:pt x="354" y="72"/>
                    </a:lnTo>
                    <a:lnTo>
                      <a:pt x="354" y="68"/>
                    </a:lnTo>
                    <a:lnTo>
                      <a:pt x="358" y="68"/>
                    </a:lnTo>
                    <a:lnTo>
                      <a:pt x="361" y="72"/>
                    </a:lnTo>
                    <a:lnTo>
                      <a:pt x="365" y="72"/>
                    </a:lnTo>
                    <a:lnTo>
                      <a:pt x="369" y="72"/>
                    </a:lnTo>
                    <a:lnTo>
                      <a:pt x="373" y="72"/>
                    </a:lnTo>
                    <a:lnTo>
                      <a:pt x="373" y="76"/>
                    </a:lnTo>
                    <a:lnTo>
                      <a:pt x="377" y="76"/>
                    </a:lnTo>
                    <a:lnTo>
                      <a:pt x="380" y="79"/>
                    </a:lnTo>
                    <a:lnTo>
                      <a:pt x="384" y="83"/>
                    </a:lnTo>
                    <a:lnTo>
                      <a:pt x="388" y="83"/>
                    </a:lnTo>
                    <a:lnTo>
                      <a:pt x="392" y="83"/>
                    </a:lnTo>
                    <a:lnTo>
                      <a:pt x="396" y="83"/>
                    </a:lnTo>
                    <a:lnTo>
                      <a:pt x="399" y="83"/>
                    </a:lnTo>
                    <a:lnTo>
                      <a:pt x="403" y="83"/>
                    </a:lnTo>
                    <a:lnTo>
                      <a:pt x="407" y="83"/>
                    </a:lnTo>
                    <a:lnTo>
                      <a:pt x="411" y="83"/>
                    </a:lnTo>
                    <a:lnTo>
                      <a:pt x="411" y="79"/>
                    </a:lnTo>
                    <a:lnTo>
                      <a:pt x="415" y="79"/>
                    </a:lnTo>
                    <a:lnTo>
                      <a:pt x="418" y="79"/>
                    </a:lnTo>
                    <a:lnTo>
                      <a:pt x="422" y="79"/>
                    </a:lnTo>
                    <a:lnTo>
                      <a:pt x="426" y="79"/>
                    </a:lnTo>
                    <a:lnTo>
                      <a:pt x="430" y="83"/>
                    </a:lnTo>
                    <a:lnTo>
                      <a:pt x="434" y="83"/>
                    </a:lnTo>
                    <a:lnTo>
                      <a:pt x="437" y="83"/>
                    </a:lnTo>
                    <a:lnTo>
                      <a:pt x="441" y="83"/>
                    </a:lnTo>
                    <a:lnTo>
                      <a:pt x="445" y="83"/>
                    </a:lnTo>
                    <a:lnTo>
                      <a:pt x="449" y="83"/>
                    </a:lnTo>
                    <a:lnTo>
                      <a:pt x="453" y="83"/>
                    </a:lnTo>
                    <a:lnTo>
                      <a:pt x="456" y="83"/>
                    </a:lnTo>
                    <a:lnTo>
                      <a:pt x="456" y="79"/>
                    </a:lnTo>
                    <a:lnTo>
                      <a:pt x="460" y="79"/>
                    </a:lnTo>
                    <a:lnTo>
                      <a:pt x="464" y="79"/>
                    </a:lnTo>
                    <a:lnTo>
                      <a:pt x="468" y="79"/>
                    </a:lnTo>
                    <a:lnTo>
                      <a:pt x="472" y="79"/>
                    </a:lnTo>
                    <a:lnTo>
                      <a:pt x="475" y="79"/>
                    </a:lnTo>
                    <a:lnTo>
                      <a:pt x="479" y="76"/>
                    </a:lnTo>
                    <a:lnTo>
                      <a:pt x="483" y="76"/>
                    </a:lnTo>
                    <a:lnTo>
                      <a:pt x="487" y="76"/>
                    </a:lnTo>
                    <a:lnTo>
                      <a:pt x="487" y="72"/>
                    </a:lnTo>
                    <a:lnTo>
                      <a:pt x="491" y="72"/>
                    </a:lnTo>
                    <a:lnTo>
                      <a:pt x="494" y="68"/>
                    </a:lnTo>
                    <a:lnTo>
                      <a:pt x="494" y="64"/>
                    </a:lnTo>
                    <a:lnTo>
                      <a:pt x="498" y="60"/>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6" y="49"/>
                    </a:lnTo>
                    <a:lnTo>
                      <a:pt x="540" y="49"/>
                    </a:lnTo>
                    <a:lnTo>
                      <a:pt x="540" y="45"/>
                    </a:lnTo>
                    <a:lnTo>
                      <a:pt x="540" y="49"/>
                    </a:lnTo>
                    <a:lnTo>
                      <a:pt x="540" y="53"/>
                    </a:lnTo>
                    <a:lnTo>
                      <a:pt x="536" y="53"/>
                    </a:lnTo>
                    <a:lnTo>
                      <a:pt x="536" y="57"/>
                    </a:lnTo>
                    <a:lnTo>
                      <a:pt x="532" y="57"/>
                    </a:lnTo>
                    <a:lnTo>
                      <a:pt x="532" y="60"/>
                    </a:lnTo>
                    <a:lnTo>
                      <a:pt x="529" y="64"/>
                    </a:lnTo>
                    <a:lnTo>
                      <a:pt x="525" y="64"/>
                    </a:lnTo>
                    <a:lnTo>
                      <a:pt x="521" y="68"/>
                    </a:lnTo>
                    <a:lnTo>
                      <a:pt x="517" y="68"/>
                    </a:lnTo>
                    <a:lnTo>
                      <a:pt x="513" y="68"/>
                    </a:lnTo>
                    <a:lnTo>
                      <a:pt x="510" y="68"/>
                    </a:lnTo>
                    <a:lnTo>
                      <a:pt x="510" y="72"/>
                    </a:lnTo>
                    <a:lnTo>
                      <a:pt x="510" y="76"/>
                    </a:lnTo>
                    <a:lnTo>
                      <a:pt x="506" y="76"/>
                    </a:lnTo>
                    <a:lnTo>
                      <a:pt x="506" y="79"/>
                    </a:lnTo>
                    <a:lnTo>
                      <a:pt x="510" y="83"/>
                    </a:lnTo>
                    <a:lnTo>
                      <a:pt x="513" y="83"/>
                    </a:lnTo>
                    <a:lnTo>
                      <a:pt x="513" y="79"/>
                    </a:lnTo>
                    <a:lnTo>
                      <a:pt x="517" y="79"/>
                    </a:lnTo>
                    <a:lnTo>
                      <a:pt x="521" y="79"/>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72"/>
                    </a:lnTo>
                    <a:lnTo>
                      <a:pt x="593" y="68"/>
                    </a:lnTo>
                    <a:lnTo>
                      <a:pt x="597" y="68"/>
                    </a:lnTo>
                    <a:lnTo>
                      <a:pt x="597" y="64"/>
                    </a:lnTo>
                    <a:lnTo>
                      <a:pt x="601" y="64"/>
                    </a:lnTo>
                    <a:lnTo>
                      <a:pt x="601" y="60"/>
                    </a:lnTo>
                    <a:lnTo>
                      <a:pt x="605" y="60"/>
                    </a:lnTo>
                    <a:lnTo>
                      <a:pt x="608"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3"/>
                    </a:lnTo>
                    <a:lnTo>
                      <a:pt x="654" y="49"/>
                    </a:lnTo>
                    <a:lnTo>
                      <a:pt x="658" y="49"/>
                    </a:lnTo>
                    <a:lnTo>
                      <a:pt x="658" y="45"/>
                    </a:lnTo>
                    <a:lnTo>
                      <a:pt x="662" y="45"/>
                    </a:lnTo>
                    <a:lnTo>
                      <a:pt x="665" y="45"/>
                    </a:lnTo>
                    <a:lnTo>
                      <a:pt x="669" y="45"/>
                    </a:lnTo>
                    <a:lnTo>
                      <a:pt x="673" y="45"/>
                    </a:lnTo>
                    <a:lnTo>
                      <a:pt x="673" y="41"/>
                    </a:lnTo>
                    <a:lnTo>
                      <a:pt x="677" y="41"/>
                    </a:lnTo>
                    <a:lnTo>
                      <a:pt x="681" y="41"/>
                    </a:lnTo>
                    <a:lnTo>
                      <a:pt x="684" y="41"/>
                    </a:lnTo>
                    <a:lnTo>
                      <a:pt x="684" y="38"/>
                    </a:lnTo>
                    <a:lnTo>
                      <a:pt x="688" y="38"/>
                    </a:lnTo>
                    <a:lnTo>
                      <a:pt x="688" y="34"/>
                    </a:lnTo>
                    <a:lnTo>
                      <a:pt x="692" y="30"/>
                    </a:lnTo>
                    <a:lnTo>
                      <a:pt x="692" y="26"/>
                    </a:lnTo>
                    <a:lnTo>
                      <a:pt x="692" y="22"/>
                    </a:lnTo>
                    <a:lnTo>
                      <a:pt x="696" y="22"/>
                    </a:lnTo>
                    <a:lnTo>
                      <a:pt x="696" y="19"/>
                    </a:lnTo>
                    <a:lnTo>
                      <a:pt x="696" y="22"/>
                    </a:lnTo>
                    <a:lnTo>
                      <a:pt x="696" y="26"/>
                    </a:lnTo>
                    <a:lnTo>
                      <a:pt x="696" y="30"/>
                    </a:lnTo>
                    <a:lnTo>
                      <a:pt x="692" y="34"/>
                    </a:lnTo>
                    <a:lnTo>
                      <a:pt x="692" y="38"/>
                    </a:lnTo>
                    <a:lnTo>
                      <a:pt x="692" y="41"/>
                    </a:lnTo>
                    <a:lnTo>
                      <a:pt x="692" y="45"/>
                    </a:lnTo>
                    <a:lnTo>
                      <a:pt x="688" y="45"/>
                    </a:lnTo>
                    <a:lnTo>
                      <a:pt x="688" y="49"/>
                    </a:lnTo>
                    <a:lnTo>
                      <a:pt x="684" y="49"/>
                    </a:lnTo>
                    <a:lnTo>
                      <a:pt x="684" y="53"/>
                    </a:lnTo>
                    <a:lnTo>
                      <a:pt x="681" y="53"/>
                    </a:lnTo>
                    <a:lnTo>
                      <a:pt x="677" y="57"/>
                    </a:lnTo>
                    <a:lnTo>
                      <a:pt x="673" y="57"/>
                    </a:lnTo>
                    <a:lnTo>
                      <a:pt x="669" y="57"/>
                    </a:lnTo>
                    <a:lnTo>
                      <a:pt x="669" y="60"/>
                    </a:lnTo>
                    <a:lnTo>
                      <a:pt x="665" y="60"/>
                    </a:lnTo>
                    <a:lnTo>
                      <a:pt x="665" y="64"/>
                    </a:lnTo>
                    <a:lnTo>
                      <a:pt x="665" y="68"/>
                    </a:lnTo>
                    <a:lnTo>
                      <a:pt x="662" y="72"/>
                    </a:lnTo>
                    <a:lnTo>
                      <a:pt x="662" y="76"/>
                    </a:lnTo>
                    <a:lnTo>
                      <a:pt x="658" y="76"/>
                    </a:lnTo>
                    <a:lnTo>
                      <a:pt x="654" y="76"/>
                    </a:lnTo>
                    <a:lnTo>
                      <a:pt x="654" y="79"/>
                    </a:lnTo>
                    <a:lnTo>
                      <a:pt x="650" y="79"/>
                    </a:lnTo>
                    <a:lnTo>
                      <a:pt x="646" y="79"/>
                    </a:lnTo>
                    <a:lnTo>
                      <a:pt x="643" y="79"/>
                    </a:lnTo>
                    <a:lnTo>
                      <a:pt x="639" y="79"/>
                    </a:lnTo>
                    <a:lnTo>
                      <a:pt x="639" y="83"/>
                    </a:lnTo>
                    <a:lnTo>
                      <a:pt x="639" y="87"/>
                    </a:lnTo>
                    <a:lnTo>
                      <a:pt x="643" y="87"/>
                    </a:lnTo>
                    <a:lnTo>
                      <a:pt x="646" y="87"/>
                    </a:lnTo>
                    <a:lnTo>
                      <a:pt x="650" y="87"/>
                    </a:lnTo>
                    <a:lnTo>
                      <a:pt x="654" y="83"/>
                    </a:lnTo>
                    <a:lnTo>
                      <a:pt x="658" y="83"/>
                    </a:lnTo>
                    <a:lnTo>
                      <a:pt x="658" y="79"/>
                    </a:lnTo>
                    <a:lnTo>
                      <a:pt x="662" y="79"/>
                    </a:lnTo>
                    <a:lnTo>
                      <a:pt x="665" y="79"/>
                    </a:lnTo>
                    <a:lnTo>
                      <a:pt x="665" y="76"/>
                    </a:lnTo>
                    <a:lnTo>
                      <a:pt x="669" y="76"/>
                    </a:lnTo>
                    <a:lnTo>
                      <a:pt x="673" y="76"/>
                    </a:lnTo>
                    <a:lnTo>
                      <a:pt x="677" y="76"/>
                    </a:lnTo>
                    <a:lnTo>
                      <a:pt x="677" y="72"/>
                    </a:lnTo>
                    <a:lnTo>
                      <a:pt x="681" y="68"/>
                    </a:lnTo>
                    <a:lnTo>
                      <a:pt x="684" y="64"/>
                    </a:lnTo>
                    <a:lnTo>
                      <a:pt x="688" y="64"/>
                    </a:lnTo>
                    <a:lnTo>
                      <a:pt x="692" y="64"/>
                    </a:lnTo>
                    <a:lnTo>
                      <a:pt x="696" y="64"/>
                    </a:lnTo>
                    <a:lnTo>
                      <a:pt x="700" y="64"/>
                    </a:lnTo>
                    <a:lnTo>
                      <a:pt x="700" y="60"/>
                    </a:lnTo>
                    <a:lnTo>
                      <a:pt x="703"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30"/>
                    </a:lnTo>
                    <a:lnTo>
                      <a:pt x="722" y="26"/>
                    </a:lnTo>
                    <a:lnTo>
                      <a:pt x="722" y="22"/>
                    </a:lnTo>
                    <a:lnTo>
                      <a:pt x="726" y="22"/>
                    </a:lnTo>
                    <a:lnTo>
                      <a:pt x="726" y="19"/>
                    </a:lnTo>
                    <a:lnTo>
                      <a:pt x="730" y="19"/>
                    </a:lnTo>
                    <a:lnTo>
                      <a:pt x="730" y="15"/>
                    </a:lnTo>
                    <a:lnTo>
                      <a:pt x="734" y="15"/>
                    </a:lnTo>
                    <a:lnTo>
                      <a:pt x="738" y="15"/>
                    </a:lnTo>
                    <a:lnTo>
                      <a:pt x="738" y="19"/>
                    </a:lnTo>
                    <a:lnTo>
                      <a:pt x="741" y="19"/>
                    </a:lnTo>
                    <a:lnTo>
                      <a:pt x="745" y="19"/>
                    </a:lnTo>
                    <a:lnTo>
                      <a:pt x="749" y="19"/>
                    </a:lnTo>
                    <a:lnTo>
                      <a:pt x="753" y="15"/>
                    </a:lnTo>
                    <a:lnTo>
                      <a:pt x="753" y="11"/>
                    </a:lnTo>
                    <a:lnTo>
                      <a:pt x="757" y="11"/>
                    </a:lnTo>
                    <a:lnTo>
                      <a:pt x="757" y="7"/>
                    </a:lnTo>
                    <a:lnTo>
                      <a:pt x="760" y="3"/>
                    </a:lnTo>
                    <a:lnTo>
                      <a:pt x="764" y="3"/>
                    </a:lnTo>
                    <a:lnTo>
                      <a:pt x="768" y="3"/>
                    </a:lnTo>
                    <a:lnTo>
                      <a:pt x="768" y="0"/>
                    </a:lnTo>
                    <a:lnTo>
                      <a:pt x="772" y="3"/>
                    </a:lnTo>
                    <a:lnTo>
                      <a:pt x="776" y="3"/>
                    </a:lnTo>
                    <a:lnTo>
                      <a:pt x="779" y="3"/>
                    </a:lnTo>
                    <a:lnTo>
                      <a:pt x="779" y="7"/>
                    </a:lnTo>
                    <a:lnTo>
                      <a:pt x="783" y="7"/>
                    </a:lnTo>
                    <a:lnTo>
                      <a:pt x="783" y="11"/>
                    </a:lnTo>
                    <a:lnTo>
                      <a:pt x="783" y="15"/>
                    </a:lnTo>
                    <a:lnTo>
                      <a:pt x="783" y="11"/>
                    </a:lnTo>
                    <a:lnTo>
                      <a:pt x="779" y="11"/>
                    </a:lnTo>
                    <a:lnTo>
                      <a:pt x="776" y="11"/>
                    </a:lnTo>
                    <a:lnTo>
                      <a:pt x="772" y="11"/>
                    </a:lnTo>
                    <a:lnTo>
                      <a:pt x="768" y="11"/>
                    </a:lnTo>
                    <a:lnTo>
                      <a:pt x="764" y="15"/>
                    </a:lnTo>
                    <a:lnTo>
                      <a:pt x="764" y="19"/>
                    </a:lnTo>
                    <a:lnTo>
                      <a:pt x="764" y="22"/>
                    </a:lnTo>
                    <a:lnTo>
                      <a:pt x="764" y="26"/>
                    </a:lnTo>
                    <a:lnTo>
                      <a:pt x="760" y="30"/>
                    </a:lnTo>
                    <a:lnTo>
                      <a:pt x="760" y="34"/>
                    </a:lnTo>
                    <a:lnTo>
                      <a:pt x="757" y="34"/>
                    </a:lnTo>
                    <a:lnTo>
                      <a:pt x="757" y="38"/>
                    </a:lnTo>
                    <a:lnTo>
                      <a:pt x="753" y="38"/>
                    </a:lnTo>
                    <a:lnTo>
                      <a:pt x="749" y="38"/>
                    </a:lnTo>
                    <a:lnTo>
                      <a:pt x="745" y="38"/>
                    </a:lnTo>
                    <a:lnTo>
                      <a:pt x="741" y="41"/>
                    </a:lnTo>
                    <a:lnTo>
                      <a:pt x="738" y="41"/>
                    </a:lnTo>
                    <a:lnTo>
                      <a:pt x="734" y="41"/>
                    </a:lnTo>
                    <a:lnTo>
                      <a:pt x="734" y="45"/>
                    </a:lnTo>
                    <a:lnTo>
                      <a:pt x="730" y="45"/>
                    </a:lnTo>
                    <a:lnTo>
                      <a:pt x="730" y="49"/>
                    </a:lnTo>
                    <a:lnTo>
                      <a:pt x="730" y="53"/>
                    </a:lnTo>
                    <a:lnTo>
                      <a:pt x="730" y="57"/>
                    </a:lnTo>
                    <a:lnTo>
                      <a:pt x="730" y="60"/>
                    </a:lnTo>
                    <a:lnTo>
                      <a:pt x="726" y="60"/>
                    </a:lnTo>
                    <a:lnTo>
                      <a:pt x="726" y="64"/>
                    </a:lnTo>
                    <a:lnTo>
                      <a:pt x="722" y="68"/>
                    </a:lnTo>
                    <a:lnTo>
                      <a:pt x="719" y="72"/>
                    </a:lnTo>
                    <a:lnTo>
                      <a:pt x="719" y="76"/>
                    </a:lnTo>
                    <a:lnTo>
                      <a:pt x="715" y="79"/>
                    </a:lnTo>
                    <a:lnTo>
                      <a:pt x="715" y="83"/>
                    </a:lnTo>
                    <a:lnTo>
                      <a:pt x="711" y="83"/>
                    </a:lnTo>
                    <a:lnTo>
                      <a:pt x="711" y="87"/>
                    </a:lnTo>
                    <a:lnTo>
                      <a:pt x="707" y="91"/>
                    </a:lnTo>
                    <a:lnTo>
                      <a:pt x="703" y="95"/>
                    </a:lnTo>
                    <a:lnTo>
                      <a:pt x="700" y="98"/>
                    </a:lnTo>
                    <a:lnTo>
                      <a:pt x="696" y="98"/>
                    </a:lnTo>
                    <a:lnTo>
                      <a:pt x="692" y="102"/>
                    </a:lnTo>
                    <a:lnTo>
                      <a:pt x="688" y="106"/>
                    </a:lnTo>
                    <a:lnTo>
                      <a:pt x="684" y="106"/>
                    </a:lnTo>
                    <a:lnTo>
                      <a:pt x="681" y="110"/>
                    </a:lnTo>
                    <a:lnTo>
                      <a:pt x="677" y="110"/>
                    </a:lnTo>
                    <a:lnTo>
                      <a:pt x="669" y="114"/>
                    </a:lnTo>
                    <a:lnTo>
                      <a:pt x="665" y="114"/>
                    </a:lnTo>
                    <a:lnTo>
                      <a:pt x="662" y="114"/>
                    </a:lnTo>
                    <a:lnTo>
                      <a:pt x="654" y="114"/>
                    </a:lnTo>
                    <a:lnTo>
                      <a:pt x="650" y="114"/>
                    </a:lnTo>
                    <a:lnTo>
                      <a:pt x="646" y="114"/>
                    </a:lnTo>
                    <a:lnTo>
                      <a:pt x="643" y="114"/>
                    </a:lnTo>
                    <a:lnTo>
                      <a:pt x="639" y="110"/>
                    </a:lnTo>
                    <a:lnTo>
                      <a:pt x="635" y="110"/>
                    </a:lnTo>
                    <a:lnTo>
                      <a:pt x="631" y="110"/>
                    </a:lnTo>
                    <a:lnTo>
                      <a:pt x="631" y="114"/>
                    </a:lnTo>
                    <a:lnTo>
                      <a:pt x="627" y="114"/>
                    </a:lnTo>
                    <a:lnTo>
                      <a:pt x="624" y="114"/>
                    </a:lnTo>
                    <a:lnTo>
                      <a:pt x="620" y="117"/>
                    </a:lnTo>
                    <a:lnTo>
                      <a:pt x="616" y="117"/>
                    </a:lnTo>
                    <a:lnTo>
                      <a:pt x="616" y="121"/>
                    </a:lnTo>
                    <a:lnTo>
                      <a:pt x="612"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9"/>
                    </a:lnTo>
                    <a:lnTo>
                      <a:pt x="65" y="205"/>
                    </a:lnTo>
                    <a:lnTo>
                      <a:pt x="69" y="205"/>
                    </a:lnTo>
                    <a:lnTo>
                      <a:pt x="69" y="201"/>
                    </a:lnTo>
                    <a:lnTo>
                      <a:pt x="73" y="201"/>
                    </a:lnTo>
                    <a:lnTo>
                      <a:pt x="76" y="197"/>
                    </a:lnTo>
                    <a:lnTo>
                      <a:pt x="80" y="197"/>
                    </a:lnTo>
                    <a:lnTo>
                      <a:pt x="84" y="197"/>
                    </a:lnTo>
                    <a:lnTo>
                      <a:pt x="84" y="193"/>
                    </a:lnTo>
                    <a:lnTo>
                      <a:pt x="88" y="193"/>
                    </a:lnTo>
                    <a:lnTo>
                      <a:pt x="92" y="190"/>
                    </a:lnTo>
                    <a:lnTo>
                      <a:pt x="95" y="186"/>
                    </a:lnTo>
                    <a:lnTo>
                      <a:pt x="95" y="182"/>
                    </a:lnTo>
                    <a:lnTo>
                      <a:pt x="95" y="178"/>
                    </a:lnTo>
                    <a:lnTo>
                      <a:pt x="95" y="174"/>
                    </a:lnTo>
                    <a:lnTo>
                      <a:pt x="95" y="171"/>
                    </a:lnTo>
                    <a:lnTo>
                      <a:pt x="95" y="167"/>
                    </a:lnTo>
                    <a:lnTo>
                      <a:pt x="99" y="167"/>
                    </a:lnTo>
                    <a:lnTo>
                      <a:pt x="99" y="163"/>
                    </a:lnTo>
                    <a:lnTo>
                      <a:pt x="103" y="163"/>
                    </a:lnTo>
                    <a:lnTo>
                      <a:pt x="103" y="159"/>
                    </a:lnTo>
                    <a:lnTo>
                      <a:pt x="107" y="159"/>
                    </a:lnTo>
                    <a:lnTo>
                      <a:pt x="111" y="159"/>
                    </a:lnTo>
                    <a:lnTo>
                      <a:pt x="111" y="155"/>
                    </a:lnTo>
                    <a:lnTo>
                      <a:pt x="114" y="155"/>
                    </a:lnTo>
                    <a:lnTo>
                      <a:pt x="114" y="152"/>
                    </a:lnTo>
                    <a:lnTo>
                      <a:pt x="114" y="148"/>
                    </a:lnTo>
                    <a:lnTo>
                      <a:pt x="114" y="144"/>
                    </a:lnTo>
                    <a:lnTo>
                      <a:pt x="114" y="140"/>
                    </a:lnTo>
                    <a:lnTo>
                      <a:pt x="114" y="136"/>
                    </a:lnTo>
                    <a:lnTo>
                      <a:pt x="114" y="133"/>
                    </a:lnTo>
                    <a:lnTo>
                      <a:pt x="118" y="133"/>
                    </a:lnTo>
                    <a:lnTo>
                      <a:pt x="118" y="129"/>
                    </a:lnTo>
                    <a:lnTo>
                      <a:pt x="118" y="125"/>
                    </a:lnTo>
                    <a:lnTo>
                      <a:pt x="122" y="125"/>
                    </a:lnTo>
                    <a:lnTo>
                      <a:pt x="122" y="121"/>
                    </a:lnTo>
                    <a:lnTo>
                      <a:pt x="126" y="121"/>
                    </a:lnTo>
                    <a:lnTo>
                      <a:pt x="130" y="117"/>
                    </a:lnTo>
                    <a:lnTo>
                      <a:pt x="130" y="121"/>
                    </a:lnTo>
                    <a:lnTo>
                      <a:pt x="126" y="125"/>
                    </a:lnTo>
                    <a:lnTo>
                      <a:pt x="126" y="129"/>
                    </a:lnTo>
                    <a:lnTo>
                      <a:pt x="126" y="133"/>
                    </a:lnTo>
                    <a:lnTo>
                      <a:pt x="126" y="136"/>
                    </a:lnTo>
                    <a:lnTo>
                      <a:pt x="130" y="140"/>
                    </a:lnTo>
                    <a:lnTo>
                      <a:pt x="130" y="136"/>
                    </a:lnTo>
                    <a:lnTo>
                      <a:pt x="133" y="136"/>
                    </a:lnTo>
                    <a:lnTo>
                      <a:pt x="137" y="133"/>
                    </a:lnTo>
                    <a:lnTo>
                      <a:pt x="137" y="129"/>
                    </a:lnTo>
                    <a:lnTo>
                      <a:pt x="141" y="129"/>
                    </a:lnTo>
                    <a:lnTo>
                      <a:pt x="141" y="125"/>
                    </a:lnTo>
                    <a:lnTo>
                      <a:pt x="141" y="121"/>
                    </a:lnTo>
                    <a:lnTo>
                      <a:pt x="145" y="117"/>
                    </a:lnTo>
                    <a:lnTo>
                      <a:pt x="145" y="114"/>
                    </a:lnTo>
                    <a:lnTo>
                      <a:pt x="149" y="110"/>
                    </a:lnTo>
                    <a:lnTo>
                      <a:pt x="149" y="106"/>
                    </a:lnTo>
                    <a:lnTo>
                      <a:pt x="152" y="102"/>
                    </a:lnTo>
                    <a:lnTo>
                      <a:pt x="156" y="102"/>
                    </a:lnTo>
                    <a:lnTo>
                      <a:pt x="160" y="98"/>
                    </a:lnTo>
                    <a:lnTo>
                      <a:pt x="164" y="98"/>
                    </a:lnTo>
                    <a:lnTo>
                      <a:pt x="168" y="95"/>
                    </a:lnTo>
                    <a:lnTo>
                      <a:pt x="175" y="91"/>
                    </a:lnTo>
                    <a:lnTo>
                      <a:pt x="179" y="91"/>
                    </a:lnTo>
                    <a:lnTo>
                      <a:pt x="183" y="87"/>
                    </a:lnTo>
                    <a:lnTo>
                      <a:pt x="190" y="87"/>
                    </a:lnTo>
                    <a:lnTo>
                      <a:pt x="194" y="87"/>
                    </a:lnTo>
                    <a:lnTo>
                      <a:pt x="194" y="83"/>
                    </a:lnTo>
                    <a:lnTo>
                      <a:pt x="198" y="83"/>
                    </a:lnTo>
                    <a:lnTo>
                      <a:pt x="202" y="83"/>
                    </a:lnTo>
                    <a:lnTo>
                      <a:pt x="202" y="79"/>
                    </a:lnTo>
                    <a:lnTo>
                      <a:pt x="206" y="79"/>
                    </a:lnTo>
                    <a:lnTo>
                      <a:pt x="209" y="76"/>
                    </a:lnTo>
                    <a:lnTo>
                      <a:pt x="209" y="72"/>
                    </a:lnTo>
                    <a:lnTo>
                      <a:pt x="209" y="68"/>
                    </a:lnTo>
                    <a:lnTo>
                      <a:pt x="213" y="68"/>
                    </a:lnTo>
                    <a:lnTo>
                      <a:pt x="213" y="64"/>
                    </a:lnTo>
                    <a:lnTo>
                      <a:pt x="217" y="60"/>
                    </a:lnTo>
                    <a:lnTo>
                      <a:pt x="221" y="57"/>
                    </a:lnTo>
                    <a:lnTo>
                      <a:pt x="225" y="57"/>
                    </a:lnTo>
                    <a:lnTo>
                      <a:pt x="225" y="53"/>
                    </a:lnTo>
                    <a:lnTo>
                      <a:pt x="228" y="53"/>
                    </a:lnTo>
                    <a:lnTo>
                      <a:pt x="232" y="49"/>
                    </a:lnTo>
                    <a:lnTo>
                      <a:pt x="236" y="45"/>
                    </a:lnTo>
                    <a:lnTo>
                      <a:pt x="236" y="41"/>
                    </a:lnTo>
                    <a:lnTo>
                      <a:pt x="240" y="38"/>
                    </a:lnTo>
                    <a:lnTo>
                      <a:pt x="240" y="34"/>
                    </a:lnTo>
                    <a:lnTo>
                      <a:pt x="244" y="34"/>
                    </a:lnTo>
                    <a:lnTo>
                      <a:pt x="244" y="30"/>
                    </a:lnTo>
                    <a:lnTo>
                      <a:pt x="247" y="26"/>
                    </a:lnTo>
                    <a:lnTo>
                      <a:pt x="251" y="26"/>
                    </a:lnTo>
                    <a:lnTo>
                      <a:pt x="251" y="22"/>
                    </a:lnTo>
                    <a:lnTo>
                      <a:pt x="255" y="22"/>
                    </a:lnTo>
                    <a:lnTo>
                      <a:pt x="255" y="19"/>
                    </a:lnTo>
                    <a:lnTo>
                      <a:pt x="259" y="19"/>
                    </a:lnTo>
                    <a:lnTo>
                      <a:pt x="259" y="15"/>
                    </a:lnTo>
                    <a:lnTo>
                      <a:pt x="263" y="15"/>
                    </a:lnTo>
                    <a:lnTo>
                      <a:pt x="259" y="15"/>
                    </a:lnTo>
                    <a:lnTo>
                      <a:pt x="259" y="19"/>
                    </a:lnTo>
                    <a:lnTo>
                      <a:pt x="255" y="19"/>
                    </a:lnTo>
                    <a:lnTo>
                      <a:pt x="255" y="22"/>
                    </a:lnTo>
                    <a:lnTo>
                      <a:pt x="255" y="26"/>
                    </a:lnTo>
                    <a:lnTo>
                      <a:pt x="251" y="30"/>
                    </a:lnTo>
                    <a:lnTo>
                      <a:pt x="247" y="34"/>
                    </a:lnTo>
                    <a:lnTo>
                      <a:pt x="247" y="38"/>
                    </a:lnTo>
                    <a:lnTo>
                      <a:pt x="247" y="41"/>
                    </a:lnTo>
                    <a:lnTo>
                      <a:pt x="244" y="49"/>
                    </a:lnTo>
                    <a:lnTo>
                      <a:pt x="244" y="53"/>
                    </a:lnTo>
                    <a:lnTo>
                      <a:pt x="240" y="57"/>
                    </a:lnTo>
                    <a:lnTo>
                      <a:pt x="240" y="60"/>
                    </a:lnTo>
                    <a:lnTo>
                      <a:pt x="240" y="64"/>
                    </a:lnTo>
                    <a:lnTo>
                      <a:pt x="236" y="68"/>
                    </a:lnTo>
                    <a:lnTo>
                      <a:pt x="236" y="72"/>
                    </a:lnTo>
                    <a:lnTo>
                      <a:pt x="232" y="72"/>
                    </a:lnTo>
                    <a:lnTo>
                      <a:pt x="232" y="76"/>
                    </a:lnTo>
                    <a:lnTo>
                      <a:pt x="228" y="76"/>
                    </a:lnTo>
                    <a:lnTo>
                      <a:pt x="228" y="79"/>
                    </a:lnTo>
                    <a:lnTo>
                      <a:pt x="228" y="83"/>
                    </a:lnTo>
                    <a:lnTo>
                      <a:pt x="228" y="87"/>
                    </a:lnTo>
                    <a:lnTo>
                      <a:pt x="225" y="91"/>
                    </a:lnTo>
                    <a:lnTo>
                      <a:pt x="221" y="91"/>
                    </a:lnTo>
                    <a:lnTo>
                      <a:pt x="221" y="95"/>
                    </a:lnTo>
                    <a:lnTo>
                      <a:pt x="217" y="95"/>
                    </a:lnTo>
                    <a:lnTo>
                      <a:pt x="217" y="98"/>
                    </a:lnTo>
                    <a:lnTo>
                      <a:pt x="217" y="102"/>
                    </a:lnTo>
                    <a:lnTo>
                      <a:pt x="221" y="102"/>
                    </a:lnTo>
                    <a:lnTo>
                      <a:pt x="221" y="98"/>
                    </a:lnTo>
                    <a:lnTo>
                      <a:pt x="225" y="98"/>
                    </a:lnTo>
                    <a:lnTo>
                      <a:pt x="228" y="98"/>
                    </a:lnTo>
                    <a:lnTo>
                      <a:pt x="228" y="95"/>
                    </a:lnTo>
                    <a:lnTo>
                      <a:pt x="232" y="95"/>
                    </a:lnTo>
                    <a:lnTo>
                      <a:pt x="232" y="91"/>
                    </a:lnTo>
                    <a:lnTo>
                      <a:pt x="236" y="91"/>
                    </a:lnTo>
                    <a:lnTo>
                      <a:pt x="236" y="87"/>
                    </a:lnTo>
                    <a:lnTo>
                      <a:pt x="240" y="83"/>
                    </a:lnTo>
                    <a:lnTo>
                      <a:pt x="244" y="83"/>
                    </a:lnTo>
                    <a:lnTo>
                      <a:pt x="247" y="83"/>
                    </a:lnTo>
                    <a:lnTo>
                      <a:pt x="251" y="79"/>
                    </a:lnTo>
                    <a:lnTo>
                      <a:pt x="255" y="76"/>
                    </a:lnTo>
                    <a:lnTo>
                      <a:pt x="259" y="76"/>
                    </a:lnTo>
                    <a:lnTo>
                      <a:pt x="259" y="72"/>
                    </a:lnTo>
                    <a:lnTo>
                      <a:pt x="263" y="72"/>
                    </a:lnTo>
                    <a:lnTo>
                      <a:pt x="263" y="68"/>
                    </a:lnTo>
                    <a:lnTo>
                      <a:pt x="266" y="68"/>
                    </a:lnTo>
                    <a:lnTo>
                      <a:pt x="266" y="64"/>
                    </a:lnTo>
                    <a:lnTo>
                      <a:pt x="270" y="60"/>
                    </a:lnTo>
                    <a:lnTo>
                      <a:pt x="270" y="64"/>
                    </a:lnTo>
                    <a:lnTo>
                      <a:pt x="270" y="68"/>
                    </a:lnTo>
                    <a:lnTo>
                      <a:pt x="266" y="72"/>
                    </a:lnTo>
                    <a:lnTo>
                      <a:pt x="266" y="76"/>
                    </a:lnTo>
                    <a:lnTo>
                      <a:pt x="266" y="79"/>
                    </a:lnTo>
                    <a:lnTo>
                      <a:pt x="263" y="83"/>
                    </a:lnTo>
                    <a:lnTo>
                      <a:pt x="263" y="87"/>
                    </a:lnTo>
                    <a:lnTo>
                      <a:pt x="259" y="87"/>
                    </a:lnTo>
                    <a:lnTo>
                      <a:pt x="259" y="91"/>
                    </a:lnTo>
                    <a:lnTo>
                      <a:pt x="255" y="91"/>
                    </a:lnTo>
                    <a:lnTo>
                      <a:pt x="251" y="91"/>
                    </a:lnTo>
                    <a:lnTo>
                      <a:pt x="251" y="95"/>
                    </a:lnTo>
                    <a:lnTo>
                      <a:pt x="255" y="95"/>
                    </a:lnTo>
                    <a:lnTo>
                      <a:pt x="259" y="95"/>
                    </a:lnTo>
                    <a:lnTo>
                      <a:pt x="263" y="91"/>
                    </a:lnTo>
                    <a:lnTo>
                      <a:pt x="266" y="87"/>
                    </a:lnTo>
                    <a:lnTo>
                      <a:pt x="266" y="83"/>
                    </a:lnTo>
                    <a:lnTo>
                      <a:pt x="270" y="79"/>
                    </a:lnTo>
                    <a:lnTo>
                      <a:pt x="270" y="76"/>
                    </a:lnTo>
                    <a:lnTo>
                      <a:pt x="274" y="76"/>
                    </a:lnTo>
                    <a:lnTo>
                      <a:pt x="278" y="76"/>
                    </a:lnTo>
                    <a:lnTo>
                      <a:pt x="278" y="72"/>
                    </a:lnTo>
                    <a:lnTo>
                      <a:pt x="282" y="72"/>
                    </a:lnTo>
                    <a:lnTo>
                      <a:pt x="285" y="72"/>
                    </a:lnTo>
                    <a:lnTo>
                      <a:pt x="289" y="68"/>
                    </a:lnTo>
                    <a:lnTo>
                      <a:pt x="293" y="68"/>
                    </a:lnTo>
                    <a:lnTo>
                      <a:pt x="297" y="68"/>
                    </a:lnTo>
                    <a:lnTo>
                      <a:pt x="297" y="72"/>
                    </a:lnTo>
                    <a:lnTo>
                      <a:pt x="301" y="72"/>
                    </a:lnTo>
                    <a:lnTo>
                      <a:pt x="304" y="72"/>
                    </a:lnTo>
                    <a:lnTo>
                      <a:pt x="304" y="76"/>
                    </a:lnTo>
                    <a:lnTo>
                      <a:pt x="308" y="76"/>
                    </a:lnTo>
                    <a:lnTo>
                      <a:pt x="312" y="76"/>
                    </a:lnTo>
                    <a:lnTo>
                      <a:pt x="316" y="79"/>
                    </a:lnTo>
                    <a:lnTo>
                      <a:pt x="320" y="79"/>
                    </a:lnTo>
                    <a:lnTo>
                      <a:pt x="323" y="79"/>
                    </a:lnTo>
                    <a:lnTo>
                      <a:pt x="327" y="79"/>
                    </a:lnTo>
                    <a:lnTo>
                      <a:pt x="331" y="79"/>
                    </a:lnTo>
                    <a:lnTo>
                      <a:pt x="335" y="76"/>
                    </a:lnTo>
                    <a:close/>
                  </a:path>
                </a:pathLst>
              </a:custGeom>
              <a:solidFill>
                <a:srgbClr val="A2601E"/>
              </a:solidFill>
              <a:ln w="9525">
                <a:noFill/>
                <a:round/>
                <a:headEnd/>
                <a:tailEnd/>
              </a:ln>
            </p:spPr>
            <p:txBody>
              <a:bodyPr/>
              <a:lstStyle/>
              <a:p>
                <a:endParaRPr lang="fr-FR"/>
              </a:p>
            </p:txBody>
          </p:sp>
          <p:sp>
            <p:nvSpPr>
              <p:cNvPr id="81" name="Freeform 60"/>
              <p:cNvSpPr>
                <a:spLocks/>
              </p:cNvSpPr>
              <p:nvPr/>
            </p:nvSpPr>
            <p:spPr bwMode="auto">
              <a:xfrm>
                <a:off x="337" y="3092"/>
                <a:ext cx="1423" cy="464"/>
              </a:xfrm>
              <a:custGeom>
                <a:avLst/>
                <a:gdLst>
                  <a:gd name="T0" fmla="*/ 860704 w 783"/>
                  <a:gd name="T1" fmla="*/ 165986 h 255"/>
                  <a:gd name="T2" fmla="*/ 935118 w 783"/>
                  <a:gd name="T3" fmla="*/ 201447 h 255"/>
                  <a:gd name="T4" fmla="*/ 995417 w 783"/>
                  <a:gd name="T5" fmla="*/ 192656 h 255"/>
                  <a:gd name="T6" fmla="*/ 1068595 w 783"/>
                  <a:gd name="T7" fmla="*/ 192656 h 255"/>
                  <a:gd name="T8" fmla="*/ 1157880 w 783"/>
                  <a:gd name="T9" fmla="*/ 165986 h 255"/>
                  <a:gd name="T10" fmla="*/ 1203565 w 783"/>
                  <a:gd name="T11" fmla="*/ 120282 h 255"/>
                  <a:gd name="T12" fmla="*/ 1273429 w 783"/>
                  <a:gd name="T13" fmla="*/ 110709 h 255"/>
                  <a:gd name="T14" fmla="*/ 1238548 w 783"/>
                  <a:gd name="T15" fmla="*/ 146491 h 255"/>
                  <a:gd name="T16" fmla="*/ 1203565 w 783"/>
                  <a:gd name="T17" fmla="*/ 165986 h 255"/>
                  <a:gd name="T18" fmla="*/ 1210223 w 783"/>
                  <a:gd name="T19" fmla="*/ 192656 h 255"/>
                  <a:gd name="T20" fmla="*/ 1327655 w 783"/>
                  <a:gd name="T21" fmla="*/ 155526 h 255"/>
                  <a:gd name="T22" fmla="*/ 1399214 w 783"/>
                  <a:gd name="T23" fmla="*/ 165986 h 255"/>
                  <a:gd name="T24" fmla="*/ 1478575 w 783"/>
                  <a:gd name="T25" fmla="*/ 129085 h 255"/>
                  <a:gd name="T26" fmla="*/ 1543544 w 783"/>
                  <a:gd name="T27" fmla="*/ 120282 h 255"/>
                  <a:gd name="T28" fmla="*/ 1596499 w 783"/>
                  <a:gd name="T29" fmla="*/ 99998 h 255"/>
                  <a:gd name="T30" fmla="*/ 1633031 w 783"/>
                  <a:gd name="T31" fmla="*/ 46171 h 255"/>
                  <a:gd name="T32" fmla="*/ 1613409 w 783"/>
                  <a:gd name="T33" fmla="*/ 110709 h 255"/>
                  <a:gd name="T34" fmla="*/ 1569474 w 783"/>
                  <a:gd name="T35" fmla="*/ 146491 h 255"/>
                  <a:gd name="T36" fmla="*/ 1552842 w 783"/>
                  <a:gd name="T37" fmla="*/ 175203 h 255"/>
                  <a:gd name="T38" fmla="*/ 1507406 w 783"/>
                  <a:gd name="T39" fmla="*/ 181957 h 255"/>
                  <a:gd name="T40" fmla="*/ 1532920 w 783"/>
                  <a:gd name="T41" fmla="*/ 201447 h 255"/>
                  <a:gd name="T42" fmla="*/ 1569474 w 783"/>
                  <a:gd name="T43" fmla="*/ 181957 h 255"/>
                  <a:gd name="T44" fmla="*/ 1607147 w 783"/>
                  <a:gd name="T45" fmla="*/ 155526 h 255"/>
                  <a:gd name="T46" fmla="*/ 1659441 w 783"/>
                  <a:gd name="T47" fmla="*/ 120282 h 255"/>
                  <a:gd name="T48" fmla="*/ 1668025 w 783"/>
                  <a:gd name="T49" fmla="*/ 73911 h 255"/>
                  <a:gd name="T50" fmla="*/ 1703120 w 783"/>
                  <a:gd name="T51" fmla="*/ 54956 h 255"/>
                  <a:gd name="T52" fmla="*/ 1731469 w 783"/>
                  <a:gd name="T53" fmla="*/ 29081 h 255"/>
                  <a:gd name="T54" fmla="*/ 1775715 w 783"/>
                  <a:gd name="T55" fmla="*/ 29081 h 255"/>
                  <a:gd name="T56" fmla="*/ 1837787 w 783"/>
                  <a:gd name="T57" fmla="*/ 9658 h 255"/>
                  <a:gd name="T58" fmla="*/ 1802127 w 783"/>
                  <a:gd name="T59" fmla="*/ 29081 h 255"/>
                  <a:gd name="T60" fmla="*/ 1786339 w 783"/>
                  <a:gd name="T61" fmla="*/ 73911 h 255"/>
                  <a:gd name="T62" fmla="*/ 1722766 w 783"/>
                  <a:gd name="T63" fmla="*/ 99998 h 255"/>
                  <a:gd name="T64" fmla="*/ 1686464 w 783"/>
                  <a:gd name="T65" fmla="*/ 181957 h 255"/>
                  <a:gd name="T66" fmla="*/ 1561404 w 783"/>
                  <a:gd name="T67" fmla="*/ 266556 h 255"/>
                  <a:gd name="T68" fmla="*/ 1453107 w 783"/>
                  <a:gd name="T69" fmla="*/ 272923 h 255"/>
                  <a:gd name="T70" fmla="*/ 1427956 w 783"/>
                  <a:gd name="T71" fmla="*/ 302029 h 255"/>
                  <a:gd name="T72" fmla="*/ 306654 w 783"/>
                  <a:gd name="T73" fmla="*/ 602454 h 255"/>
                  <a:gd name="T74" fmla="*/ 0 w 783"/>
                  <a:gd name="T75" fmla="*/ 584888 h 255"/>
                  <a:gd name="T76" fmla="*/ 117778 w 783"/>
                  <a:gd name="T77" fmla="*/ 529169 h 255"/>
                  <a:gd name="T78" fmla="*/ 162464 w 783"/>
                  <a:gd name="T79" fmla="*/ 485027 h 255"/>
                  <a:gd name="T80" fmla="*/ 233579 w 783"/>
                  <a:gd name="T81" fmla="*/ 429295 h 255"/>
                  <a:gd name="T82" fmla="*/ 242884 w 783"/>
                  <a:gd name="T83" fmla="*/ 383590 h 255"/>
                  <a:gd name="T84" fmla="*/ 268351 w 783"/>
                  <a:gd name="T85" fmla="*/ 356896 h 255"/>
                  <a:gd name="T86" fmla="*/ 297140 w 783"/>
                  <a:gd name="T87" fmla="*/ 282996 h 255"/>
                  <a:gd name="T88" fmla="*/ 297140 w 783"/>
                  <a:gd name="T89" fmla="*/ 318801 h 255"/>
                  <a:gd name="T90" fmla="*/ 323539 w 783"/>
                  <a:gd name="T91" fmla="*/ 318801 h 255"/>
                  <a:gd name="T92" fmla="*/ 395830 w 783"/>
                  <a:gd name="T93" fmla="*/ 220063 h 255"/>
                  <a:gd name="T94" fmla="*/ 493705 w 783"/>
                  <a:gd name="T95" fmla="*/ 165986 h 255"/>
                  <a:gd name="T96" fmla="*/ 530497 w 783"/>
                  <a:gd name="T97" fmla="*/ 129085 h 255"/>
                  <a:gd name="T98" fmla="*/ 557304 w 783"/>
                  <a:gd name="T99" fmla="*/ 99998 h 255"/>
                  <a:gd name="T100" fmla="*/ 611637 w 783"/>
                  <a:gd name="T101" fmla="*/ 29081 h 255"/>
                  <a:gd name="T102" fmla="*/ 565498 w 783"/>
                  <a:gd name="T103" fmla="*/ 120282 h 255"/>
                  <a:gd name="T104" fmla="*/ 537196 w 783"/>
                  <a:gd name="T105" fmla="*/ 181957 h 255"/>
                  <a:gd name="T106" fmla="*/ 511193 w 783"/>
                  <a:gd name="T107" fmla="*/ 220063 h 255"/>
                  <a:gd name="T108" fmla="*/ 521818 w 783"/>
                  <a:gd name="T109" fmla="*/ 237493 h 255"/>
                  <a:gd name="T110" fmla="*/ 565498 w 783"/>
                  <a:gd name="T111" fmla="*/ 192656 h 255"/>
                  <a:gd name="T112" fmla="*/ 627347 w 783"/>
                  <a:gd name="T113" fmla="*/ 146491 h 255"/>
                  <a:gd name="T114" fmla="*/ 611637 w 783"/>
                  <a:gd name="T115" fmla="*/ 201447 h 255"/>
                  <a:gd name="T116" fmla="*/ 611637 w 783"/>
                  <a:gd name="T117" fmla="*/ 220063 h 255"/>
                  <a:gd name="T118" fmla="*/ 637119 w 783"/>
                  <a:gd name="T119" fmla="*/ 181957 h 255"/>
                  <a:gd name="T120" fmla="*/ 690553 w 783"/>
                  <a:gd name="T121" fmla="*/ 165986 h 255"/>
                  <a:gd name="T122" fmla="*/ 781371 w 783"/>
                  <a:gd name="T123" fmla="*/ 181957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5"/>
                  <a:gd name="T188" fmla="*/ 783 w 783"/>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5">
                    <a:moveTo>
                      <a:pt x="335" y="76"/>
                    </a:moveTo>
                    <a:lnTo>
                      <a:pt x="339" y="73"/>
                    </a:lnTo>
                    <a:lnTo>
                      <a:pt x="342" y="73"/>
                    </a:lnTo>
                    <a:lnTo>
                      <a:pt x="346" y="73"/>
                    </a:lnTo>
                    <a:lnTo>
                      <a:pt x="350" y="69"/>
                    </a:lnTo>
                    <a:lnTo>
                      <a:pt x="354" y="69"/>
                    </a:lnTo>
                    <a:lnTo>
                      <a:pt x="358" y="69"/>
                    </a:lnTo>
                    <a:lnTo>
                      <a:pt x="361" y="69"/>
                    </a:lnTo>
                    <a:lnTo>
                      <a:pt x="365" y="69"/>
                    </a:lnTo>
                    <a:lnTo>
                      <a:pt x="369" y="69"/>
                    </a:lnTo>
                    <a:lnTo>
                      <a:pt x="369" y="73"/>
                    </a:lnTo>
                    <a:lnTo>
                      <a:pt x="373" y="73"/>
                    </a:lnTo>
                    <a:lnTo>
                      <a:pt x="377" y="76"/>
                    </a:lnTo>
                    <a:lnTo>
                      <a:pt x="380" y="76"/>
                    </a:lnTo>
                    <a:lnTo>
                      <a:pt x="380" y="80"/>
                    </a:lnTo>
                    <a:lnTo>
                      <a:pt x="384" y="80"/>
                    </a:lnTo>
                    <a:lnTo>
                      <a:pt x="388" y="84"/>
                    </a:lnTo>
                    <a:lnTo>
                      <a:pt x="392" y="84"/>
                    </a:lnTo>
                    <a:lnTo>
                      <a:pt x="396" y="84"/>
                    </a:lnTo>
                    <a:lnTo>
                      <a:pt x="399" y="84"/>
                    </a:lnTo>
                    <a:lnTo>
                      <a:pt x="403" y="80"/>
                    </a:lnTo>
                    <a:lnTo>
                      <a:pt x="407" y="80"/>
                    </a:lnTo>
                    <a:lnTo>
                      <a:pt x="411" y="80"/>
                    </a:lnTo>
                    <a:lnTo>
                      <a:pt x="415" y="80"/>
                    </a:lnTo>
                    <a:lnTo>
                      <a:pt x="418" y="80"/>
                    </a:lnTo>
                    <a:lnTo>
                      <a:pt x="422" y="80"/>
                    </a:lnTo>
                    <a:lnTo>
                      <a:pt x="426" y="80"/>
                    </a:lnTo>
                    <a:lnTo>
                      <a:pt x="430" y="80"/>
                    </a:lnTo>
                    <a:lnTo>
                      <a:pt x="434" y="80"/>
                    </a:lnTo>
                    <a:lnTo>
                      <a:pt x="437" y="80"/>
                    </a:lnTo>
                    <a:lnTo>
                      <a:pt x="441" y="84"/>
                    </a:lnTo>
                    <a:lnTo>
                      <a:pt x="445" y="84"/>
                    </a:lnTo>
                    <a:lnTo>
                      <a:pt x="449" y="84"/>
                    </a:lnTo>
                    <a:lnTo>
                      <a:pt x="453" y="80"/>
                    </a:lnTo>
                    <a:lnTo>
                      <a:pt x="456" y="80"/>
                    </a:lnTo>
                    <a:lnTo>
                      <a:pt x="460" y="76"/>
                    </a:lnTo>
                    <a:lnTo>
                      <a:pt x="464" y="76"/>
                    </a:lnTo>
                    <a:lnTo>
                      <a:pt x="468" y="76"/>
                    </a:lnTo>
                    <a:lnTo>
                      <a:pt x="472" y="76"/>
                    </a:lnTo>
                    <a:lnTo>
                      <a:pt x="475" y="76"/>
                    </a:lnTo>
                    <a:lnTo>
                      <a:pt x="479" y="76"/>
                    </a:lnTo>
                    <a:lnTo>
                      <a:pt x="483" y="76"/>
                    </a:lnTo>
                    <a:lnTo>
                      <a:pt x="483" y="73"/>
                    </a:lnTo>
                    <a:lnTo>
                      <a:pt x="487" y="73"/>
                    </a:lnTo>
                    <a:lnTo>
                      <a:pt x="491" y="73"/>
                    </a:lnTo>
                    <a:lnTo>
                      <a:pt x="491" y="69"/>
                    </a:lnTo>
                    <a:lnTo>
                      <a:pt x="494" y="65"/>
                    </a:lnTo>
                    <a:lnTo>
                      <a:pt x="494" y="61"/>
                    </a:lnTo>
                    <a:lnTo>
                      <a:pt x="498" y="61"/>
                    </a:lnTo>
                    <a:lnTo>
                      <a:pt x="498" y="57"/>
                    </a:lnTo>
                    <a:lnTo>
                      <a:pt x="498" y="54"/>
                    </a:lnTo>
                    <a:lnTo>
                      <a:pt x="502" y="54"/>
                    </a:lnTo>
                    <a:lnTo>
                      <a:pt x="502" y="50"/>
                    </a:lnTo>
                    <a:lnTo>
                      <a:pt x="506" y="50"/>
                    </a:lnTo>
                    <a:lnTo>
                      <a:pt x="510" y="50"/>
                    </a:lnTo>
                    <a:lnTo>
                      <a:pt x="513" y="50"/>
                    </a:lnTo>
                    <a:lnTo>
                      <a:pt x="517" y="50"/>
                    </a:lnTo>
                    <a:lnTo>
                      <a:pt x="521" y="50"/>
                    </a:lnTo>
                    <a:lnTo>
                      <a:pt x="525" y="50"/>
                    </a:lnTo>
                    <a:lnTo>
                      <a:pt x="529" y="50"/>
                    </a:lnTo>
                    <a:lnTo>
                      <a:pt x="532" y="50"/>
                    </a:lnTo>
                    <a:lnTo>
                      <a:pt x="536" y="50"/>
                    </a:lnTo>
                    <a:lnTo>
                      <a:pt x="536" y="46"/>
                    </a:lnTo>
                    <a:lnTo>
                      <a:pt x="540" y="46"/>
                    </a:lnTo>
                    <a:lnTo>
                      <a:pt x="536" y="50"/>
                    </a:lnTo>
                    <a:lnTo>
                      <a:pt x="536" y="54"/>
                    </a:lnTo>
                    <a:lnTo>
                      <a:pt x="532" y="54"/>
                    </a:lnTo>
                    <a:lnTo>
                      <a:pt x="532" y="57"/>
                    </a:lnTo>
                    <a:lnTo>
                      <a:pt x="529" y="57"/>
                    </a:lnTo>
                    <a:lnTo>
                      <a:pt x="529" y="61"/>
                    </a:lnTo>
                    <a:lnTo>
                      <a:pt x="525" y="61"/>
                    </a:lnTo>
                    <a:lnTo>
                      <a:pt x="521" y="61"/>
                    </a:lnTo>
                    <a:lnTo>
                      <a:pt x="517" y="61"/>
                    </a:lnTo>
                    <a:lnTo>
                      <a:pt x="513" y="61"/>
                    </a:lnTo>
                    <a:lnTo>
                      <a:pt x="513" y="65"/>
                    </a:lnTo>
                    <a:lnTo>
                      <a:pt x="510" y="65"/>
                    </a:lnTo>
                    <a:lnTo>
                      <a:pt x="510" y="69"/>
                    </a:lnTo>
                    <a:lnTo>
                      <a:pt x="506" y="69"/>
                    </a:lnTo>
                    <a:lnTo>
                      <a:pt x="506" y="73"/>
                    </a:lnTo>
                    <a:lnTo>
                      <a:pt x="506" y="76"/>
                    </a:lnTo>
                    <a:lnTo>
                      <a:pt x="506" y="80"/>
                    </a:lnTo>
                    <a:lnTo>
                      <a:pt x="510" y="80"/>
                    </a:lnTo>
                    <a:lnTo>
                      <a:pt x="513" y="80"/>
                    </a:lnTo>
                    <a:lnTo>
                      <a:pt x="517" y="80"/>
                    </a:lnTo>
                    <a:lnTo>
                      <a:pt x="517" y="76"/>
                    </a:lnTo>
                    <a:lnTo>
                      <a:pt x="521" y="76"/>
                    </a:lnTo>
                    <a:lnTo>
                      <a:pt x="525" y="73"/>
                    </a:lnTo>
                    <a:lnTo>
                      <a:pt x="529" y="73"/>
                    </a:lnTo>
                    <a:lnTo>
                      <a:pt x="532" y="73"/>
                    </a:lnTo>
                    <a:lnTo>
                      <a:pt x="536" y="69"/>
                    </a:lnTo>
                    <a:lnTo>
                      <a:pt x="540" y="69"/>
                    </a:lnTo>
                    <a:lnTo>
                      <a:pt x="544" y="69"/>
                    </a:lnTo>
                    <a:lnTo>
                      <a:pt x="548" y="65"/>
                    </a:lnTo>
                    <a:lnTo>
                      <a:pt x="551" y="65"/>
                    </a:lnTo>
                    <a:lnTo>
                      <a:pt x="555" y="65"/>
                    </a:lnTo>
                    <a:lnTo>
                      <a:pt x="559" y="65"/>
                    </a:lnTo>
                    <a:lnTo>
                      <a:pt x="563" y="65"/>
                    </a:lnTo>
                    <a:lnTo>
                      <a:pt x="567" y="65"/>
                    </a:lnTo>
                    <a:lnTo>
                      <a:pt x="570" y="65"/>
                    </a:lnTo>
                    <a:lnTo>
                      <a:pt x="570" y="69"/>
                    </a:lnTo>
                    <a:lnTo>
                      <a:pt x="574" y="69"/>
                    </a:lnTo>
                    <a:lnTo>
                      <a:pt x="578" y="69"/>
                    </a:lnTo>
                    <a:lnTo>
                      <a:pt x="578" y="73"/>
                    </a:lnTo>
                    <a:lnTo>
                      <a:pt x="582" y="73"/>
                    </a:lnTo>
                    <a:lnTo>
                      <a:pt x="586" y="73"/>
                    </a:lnTo>
                    <a:lnTo>
                      <a:pt x="589" y="73"/>
                    </a:lnTo>
                    <a:lnTo>
                      <a:pt x="593" y="69"/>
                    </a:lnTo>
                    <a:lnTo>
                      <a:pt x="597" y="65"/>
                    </a:lnTo>
                    <a:lnTo>
                      <a:pt x="601" y="65"/>
                    </a:lnTo>
                    <a:lnTo>
                      <a:pt x="601" y="61"/>
                    </a:lnTo>
                    <a:lnTo>
                      <a:pt x="605" y="61"/>
                    </a:lnTo>
                    <a:lnTo>
                      <a:pt x="605" y="57"/>
                    </a:lnTo>
                    <a:lnTo>
                      <a:pt x="608" y="57"/>
                    </a:lnTo>
                    <a:lnTo>
                      <a:pt x="612" y="57"/>
                    </a:lnTo>
                    <a:lnTo>
                      <a:pt x="616" y="57"/>
                    </a:lnTo>
                    <a:lnTo>
                      <a:pt x="616" y="54"/>
                    </a:lnTo>
                    <a:lnTo>
                      <a:pt x="620" y="54"/>
                    </a:lnTo>
                    <a:lnTo>
                      <a:pt x="624" y="54"/>
                    </a:lnTo>
                    <a:lnTo>
                      <a:pt x="627" y="54"/>
                    </a:lnTo>
                    <a:lnTo>
                      <a:pt x="631" y="54"/>
                    </a:lnTo>
                    <a:lnTo>
                      <a:pt x="635" y="54"/>
                    </a:lnTo>
                    <a:lnTo>
                      <a:pt x="639" y="54"/>
                    </a:lnTo>
                    <a:lnTo>
                      <a:pt x="643" y="54"/>
                    </a:lnTo>
                    <a:lnTo>
                      <a:pt x="646" y="54"/>
                    </a:lnTo>
                    <a:lnTo>
                      <a:pt x="650" y="54"/>
                    </a:lnTo>
                    <a:lnTo>
                      <a:pt x="654" y="54"/>
                    </a:lnTo>
                    <a:lnTo>
                      <a:pt x="654" y="50"/>
                    </a:lnTo>
                    <a:lnTo>
                      <a:pt x="654" y="46"/>
                    </a:lnTo>
                    <a:lnTo>
                      <a:pt x="658" y="46"/>
                    </a:lnTo>
                    <a:lnTo>
                      <a:pt x="662" y="42"/>
                    </a:lnTo>
                    <a:lnTo>
                      <a:pt x="665" y="42"/>
                    </a:lnTo>
                    <a:lnTo>
                      <a:pt x="669" y="42"/>
                    </a:lnTo>
                    <a:lnTo>
                      <a:pt x="673" y="42"/>
                    </a:lnTo>
                    <a:lnTo>
                      <a:pt x="677" y="42"/>
                    </a:lnTo>
                    <a:lnTo>
                      <a:pt x="681" y="38"/>
                    </a:lnTo>
                    <a:lnTo>
                      <a:pt x="684" y="38"/>
                    </a:lnTo>
                    <a:lnTo>
                      <a:pt x="684" y="35"/>
                    </a:lnTo>
                    <a:lnTo>
                      <a:pt x="688" y="35"/>
                    </a:lnTo>
                    <a:lnTo>
                      <a:pt x="688" y="31"/>
                    </a:lnTo>
                    <a:lnTo>
                      <a:pt x="692" y="31"/>
                    </a:lnTo>
                    <a:lnTo>
                      <a:pt x="692" y="27"/>
                    </a:lnTo>
                    <a:lnTo>
                      <a:pt x="692" y="23"/>
                    </a:lnTo>
                    <a:lnTo>
                      <a:pt x="692" y="19"/>
                    </a:lnTo>
                    <a:lnTo>
                      <a:pt x="692" y="23"/>
                    </a:lnTo>
                    <a:lnTo>
                      <a:pt x="692" y="27"/>
                    </a:lnTo>
                    <a:lnTo>
                      <a:pt x="692" y="31"/>
                    </a:lnTo>
                    <a:lnTo>
                      <a:pt x="692" y="35"/>
                    </a:lnTo>
                    <a:lnTo>
                      <a:pt x="692" y="38"/>
                    </a:lnTo>
                    <a:lnTo>
                      <a:pt x="688" y="42"/>
                    </a:lnTo>
                    <a:lnTo>
                      <a:pt x="688" y="46"/>
                    </a:lnTo>
                    <a:lnTo>
                      <a:pt x="684" y="46"/>
                    </a:lnTo>
                    <a:lnTo>
                      <a:pt x="681" y="50"/>
                    </a:lnTo>
                    <a:lnTo>
                      <a:pt x="677" y="50"/>
                    </a:lnTo>
                    <a:lnTo>
                      <a:pt x="677" y="54"/>
                    </a:lnTo>
                    <a:lnTo>
                      <a:pt x="673" y="54"/>
                    </a:lnTo>
                    <a:lnTo>
                      <a:pt x="669" y="54"/>
                    </a:lnTo>
                    <a:lnTo>
                      <a:pt x="665" y="57"/>
                    </a:lnTo>
                    <a:lnTo>
                      <a:pt x="665" y="61"/>
                    </a:lnTo>
                    <a:lnTo>
                      <a:pt x="662" y="61"/>
                    </a:lnTo>
                    <a:lnTo>
                      <a:pt x="662" y="65"/>
                    </a:lnTo>
                    <a:lnTo>
                      <a:pt x="662" y="69"/>
                    </a:lnTo>
                    <a:lnTo>
                      <a:pt x="662" y="73"/>
                    </a:lnTo>
                    <a:lnTo>
                      <a:pt x="658" y="73"/>
                    </a:lnTo>
                    <a:lnTo>
                      <a:pt x="654" y="73"/>
                    </a:lnTo>
                    <a:lnTo>
                      <a:pt x="650" y="73"/>
                    </a:lnTo>
                    <a:lnTo>
                      <a:pt x="646" y="73"/>
                    </a:lnTo>
                    <a:lnTo>
                      <a:pt x="646" y="76"/>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4" y="61"/>
                    </a:lnTo>
                    <a:lnTo>
                      <a:pt x="688" y="61"/>
                    </a:lnTo>
                    <a:lnTo>
                      <a:pt x="692" y="61"/>
                    </a:lnTo>
                    <a:lnTo>
                      <a:pt x="696" y="61"/>
                    </a:lnTo>
                    <a:lnTo>
                      <a:pt x="700" y="61"/>
                    </a:lnTo>
                    <a:lnTo>
                      <a:pt x="700" y="57"/>
                    </a:lnTo>
                    <a:lnTo>
                      <a:pt x="703" y="57"/>
                    </a:lnTo>
                    <a:lnTo>
                      <a:pt x="703" y="54"/>
                    </a:lnTo>
                    <a:lnTo>
                      <a:pt x="703" y="50"/>
                    </a:lnTo>
                    <a:lnTo>
                      <a:pt x="703" y="46"/>
                    </a:lnTo>
                    <a:lnTo>
                      <a:pt x="703" y="42"/>
                    </a:lnTo>
                    <a:lnTo>
                      <a:pt x="703" y="38"/>
                    </a:lnTo>
                    <a:lnTo>
                      <a:pt x="703" y="35"/>
                    </a:lnTo>
                    <a:lnTo>
                      <a:pt x="707" y="35"/>
                    </a:lnTo>
                    <a:lnTo>
                      <a:pt x="707" y="31"/>
                    </a:lnTo>
                    <a:lnTo>
                      <a:pt x="711" y="31"/>
                    </a:lnTo>
                    <a:lnTo>
                      <a:pt x="711" y="27"/>
                    </a:lnTo>
                    <a:lnTo>
                      <a:pt x="715" y="27"/>
                    </a:lnTo>
                    <a:lnTo>
                      <a:pt x="719" y="27"/>
                    </a:lnTo>
                    <a:lnTo>
                      <a:pt x="722" y="27"/>
                    </a:lnTo>
                    <a:lnTo>
                      <a:pt x="722" y="23"/>
                    </a:lnTo>
                    <a:lnTo>
                      <a:pt x="722" y="19"/>
                    </a:lnTo>
                    <a:lnTo>
                      <a:pt x="726" y="19"/>
                    </a:lnTo>
                    <a:lnTo>
                      <a:pt x="726" y="16"/>
                    </a:lnTo>
                    <a:lnTo>
                      <a:pt x="730" y="16"/>
                    </a:lnTo>
                    <a:lnTo>
                      <a:pt x="734" y="12"/>
                    </a:lnTo>
                    <a:lnTo>
                      <a:pt x="738" y="16"/>
                    </a:lnTo>
                    <a:lnTo>
                      <a:pt x="741" y="16"/>
                    </a:lnTo>
                    <a:lnTo>
                      <a:pt x="745" y="16"/>
                    </a:lnTo>
                    <a:lnTo>
                      <a:pt x="749" y="16"/>
                    </a:lnTo>
                    <a:lnTo>
                      <a:pt x="753" y="16"/>
                    </a:lnTo>
                    <a:lnTo>
                      <a:pt x="753" y="12"/>
                    </a:lnTo>
                    <a:lnTo>
                      <a:pt x="757" y="8"/>
                    </a:lnTo>
                    <a:lnTo>
                      <a:pt x="757" y="4"/>
                    </a:lnTo>
                    <a:lnTo>
                      <a:pt x="760" y="0"/>
                    </a:lnTo>
                    <a:lnTo>
                      <a:pt x="764" y="0"/>
                    </a:lnTo>
                    <a:lnTo>
                      <a:pt x="768" y="0"/>
                    </a:lnTo>
                    <a:lnTo>
                      <a:pt x="772" y="0"/>
                    </a:lnTo>
                    <a:lnTo>
                      <a:pt x="776" y="0"/>
                    </a:lnTo>
                    <a:lnTo>
                      <a:pt x="779" y="4"/>
                    </a:lnTo>
                    <a:lnTo>
                      <a:pt x="783" y="8"/>
                    </a:lnTo>
                    <a:lnTo>
                      <a:pt x="779" y="8"/>
                    </a:lnTo>
                    <a:lnTo>
                      <a:pt x="776" y="8"/>
                    </a:lnTo>
                    <a:lnTo>
                      <a:pt x="776" y="4"/>
                    </a:lnTo>
                    <a:lnTo>
                      <a:pt x="772" y="4"/>
                    </a:lnTo>
                    <a:lnTo>
                      <a:pt x="768" y="8"/>
                    </a:lnTo>
                    <a:lnTo>
                      <a:pt x="764" y="12"/>
                    </a:lnTo>
                    <a:lnTo>
                      <a:pt x="764" y="16"/>
                    </a:lnTo>
                    <a:lnTo>
                      <a:pt x="764" y="19"/>
                    </a:lnTo>
                    <a:lnTo>
                      <a:pt x="760" y="23"/>
                    </a:lnTo>
                    <a:lnTo>
                      <a:pt x="760" y="27"/>
                    </a:lnTo>
                    <a:lnTo>
                      <a:pt x="757" y="31"/>
                    </a:lnTo>
                    <a:lnTo>
                      <a:pt x="753" y="35"/>
                    </a:lnTo>
                    <a:lnTo>
                      <a:pt x="749" y="35"/>
                    </a:lnTo>
                    <a:lnTo>
                      <a:pt x="745" y="35"/>
                    </a:lnTo>
                    <a:lnTo>
                      <a:pt x="741" y="35"/>
                    </a:lnTo>
                    <a:lnTo>
                      <a:pt x="738" y="38"/>
                    </a:lnTo>
                    <a:lnTo>
                      <a:pt x="734" y="38"/>
                    </a:lnTo>
                    <a:lnTo>
                      <a:pt x="730" y="42"/>
                    </a:lnTo>
                    <a:lnTo>
                      <a:pt x="730" y="46"/>
                    </a:lnTo>
                    <a:lnTo>
                      <a:pt x="730" y="50"/>
                    </a:lnTo>
                    <a:lnTo>
                      <a:pt x="730" y="54"/>
                    </a:lnTo>
                    <a:lnTo>
                      <a:pt x="726" y="54"/>
                    </a:lnTo>
                    <a:lnTo>
                      <a:pt x="726" y="57"/>
                    </a:lnTo>
                    <a:lnTo>
                      <a:pt x="722" y="61"/>
                    </a:lnTo>
                    <a:lnTo>
                      <a:pt x="722" y="65"/>
                    </a:lnTo>
                    <a:lnTo>
                      <a:pt x="719" y="69"/>
                    </a:lnTo>
                    <a:lnTo>
                      <a:pt x="715" y="73"/>
                    </a:lnTo>
                    <a:lnTo>
                      <a:pt x="715" y="76"/>
                    </a:lnTo>
                    <a:lnTo>
                      <a:pt x="711" y="76"/>
                    </a:lnTo>
                    <a:lnTo>
                      <a:pt x="711" y="80"/>
                    </a:lnTo>
                    <a:lnTo>
                      <a:pt x="707" y="84"/>
                    </a:lnTo>
                    <a:lnTo>
                      <a:pt x="703" y="88"/>
                    </a:lnTo>
                    <a:lnTo>
                      <a:pt x="703" y="92"/>
                    </a:lnTo>
                    <a:lnTo>
                      <a:pt x="700" y="92"/>
                    </a:lnTo>
                    <a:lnTo>
                      <a:pt x="696" y="95"/>
                    </a:lnTo>
                    <a:lnTo>
                      <a:pt x="692" y="99"/>
                    </a:lnTo>
                    <a:lnTo>
                      <a:pt x="688" y="103"/>
                    </a:lnTo>
                    <a:lnTo>
                      <a:pt x="684" y="103"/>
                    </a:lnTo>
                    <a:lnTo>
                      <a:pt x="681" y="107"/>
                    </a:lnTo>
                    <a:lnTo>
                      <a:pt x="677" y="107"/>
                    </a:lnTo>
                    <a:lnTo>
                      <a:pt x="669" y="107"/>
                    </a:lnTo>
                    <a:lnTo>
                      <a:pt x="665" y="111"/>
                    </a:lnTo>
                    <a:lnTo>
                      <a:pt x="662" y="111"/>
                    </a:lnTo>
                    <a:lnTo>
                      <a:pt x="654" y="111"/>
                    </a:lnTo>
                    <a:lnTo>
                      <a:pt x="650" y="111"/>
                    </a:lnTo>
                    <a:lnTo>
                      <a:pt x="646" y="107"/>
                    </a:lnTo>
                    <a:lnTo>
                      <a:pt x="643" y="107"/>
                    </a:lnTo>
                    <a:lnTo>
                      <a:pt x="639" y="107"/>
                    </a:lnTo>
                    <a:lnTo>
                      <a:pt x="635" y="107"/>
                    </a:lnTo>
                    <a:lnTo>
                      <a:pt x="631" y="107"/>
                    </a:lnTo>
                    <a:lnTo>
                      <a:pt x="627" y="107"/>
                    </a:lnTo>
                    <a:lnTo>
                      <a:pt x="627" y="111"/>
                    </a:lnTo>
                    <a:lnTo>
                      <a:pt x="624" y="111"/>
                    </a:lnTo>
                    <a:lnTo>
                      <a:pt x="620" y="111"/>
                    </a:lnTo>
                    <a:lnTo>
                      <a:pt x="620" y="114"/>
                    </a:lnTo>
                    <a:lnTo>
                      <a:pt x="616" y="114"/>
                    </a:lnTo>
                    <a:lnTo>
                      <a:pt x="616" y="118"/>
                    </a:lnTo>
                    <a:lnTo>
                      <a:pt x="612" y="118"/>
                    </a:lnTo>
                    <a:lnTo>
                      <a:pt x="612" y="122"/>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0" y="221"/>
                    </a:lnTo>
                    <a:lnTo>
                      <a:pt x="54" y="217"/>
                    </a:lnTo>
                    <a:lnTo>
                      <a:pt x="57" y="217"/>
                    </a:lnTo>
                    <a:lnTo>
                      <a:pt x="57" y="213"/>
                    </a:lnTo>
                    <a:lnTo>
                      <a:pt x="61" y="209"/>
                    </a:lnTo>
                    <a:lnTo>
                      <a:pt x="65" y="206"/>
                    </a:lnTo>
                    <a:lnTo>
                      <a:pt x="65" y="202"/>
                    </a:lnTo>
                    <a:lnTo>
                      <a:pt x="69" y="202"/>
                    </a:lnTo>
                    <a:lnTo>
                      <a:pt x="69" y="198"/>
                    </a:lnTo>
                    <a:lnTo>
                      <a:pt x="73" y="198"/>
                    </a:lnTo>
                    <a:lnTo>
                      <a:pt x="76" y="198"/>
                    </a:lnTo>
                    <a:lnTo>
                      <a:pt x="80" y="194"/>
                    </a:lnTo>
                    <a:lnTo>
                      <a:pt x="84" y="194"/>
                    </a:lnTo>
                    <a:lnTo>
                      <a:pt x="88" y="190"/>
                    </a:lnTo>
                    <a:lnTo>
                      <a:pt x="92" y="190"/>
                    </a:lnTo>
                    <a:lnTo>
                      <a:pt x="92" y="187"/>
                    </a:lnTo>
                    <a:lnTo>
                      <a:pt x="95" y="187"/>
                    </a:lnTo>
                    <a:lnTo>
                      <a:pt x="95" y="183"/>
                    </a:lnTo>
                    <a:lnTo>
                      <a:pt x="99" y="179"/>
                    </a:lnTo>
                    <a:lnTo>
                      <a:pt x="99" y="175"/>
                    </a:lnTo>
                    <a:lnTo>
                      <a:pt x="99" y="171"/>
                    </a:lnTo>
                    <a:lnTo>
                      <a:pt x="99" y="168"/>
                    </a:lnTo>
                    <a:lnTo>
                      <a:pt x="99" y="164"/>
                    </a:lnTo>
                    <a:lnTo>
                      <a:pt x="99" y="160"/>
                    </a:lnTo>
                    <a:lnTo>
                      <a:pt x="103" y="160"/>
                    </a:lnTo>
                    <a:lnTo>
                      <a:pt x="107" y="160"/>
                    </a:lnTo>
                    <a:lnTo>
                      <a:pt x="107" y="156"/>
                    </a:lnTo>
                    <a:lnTo>
                      <a:pt x="111" y="156"/>
                    </a:lnTo>
                    <a:lnTo>
                      <a:pt x="111" y="152"/>
                    </a:lnTo>
                    <a:lnTo>
                      <a:pt x="114" y="152"/>
                    </a:lnTo>
                    <a:lnTo>
                      <a:pt x="114" y="149"/>
                    </a:lnTo>
                    <a:lnTo>
                      <a:pt x="114" y="145"/>
                    </a:lnTo>
                    <a:lnTo>
                      <a:pt x="114" y="141"/>
                    </a:lnTo>
                    <a:lnTo>
                      <a:pt x="114" y="137"/>
                    </a:lnTo>
                    <a:lnTo>
                      <a:pt x="114" y="133"/>
                    </a:lnTo>
                    <a:lnTo>
                      <a:pt x="118" y="133"/>
                    </a:lnTo>
                    <a:lnTo>
                      <a:pt x="118" y="130"/>
                    </a:lnTo>
                    <a:lnTo>
                      <a:pt x="118" y="126"/>
                    </a:lnTo>
                    <a:lnTo>
                      <a:pt x="122" y="122"/>
                    </a:lnTo>
                    <a:lnTo>
                      <a:pt x="126" y="118"/>
                    </a:lnTo>
                    <a:lnTo>
                      <a:pt x="130" y="114"/>
                    </a:lnTo>
                    <a:lnTo>
                      <a:pt x="130" y="118"/>
                    </a:lnTo>
                    <a:lnTo>
                      <a:pt x="126" y="118"/>
                    </a:lnTo>
                    <a:lnTo>
                      <a:pt x="126" y="122"/>
                    </a:lnTo>
                    <a:lnTo>
                      <a:pt x="126" y="126"/>
                    </a:lnTo>
                    <a:lnTo>
                      <a:pt x="126" y="130"/>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5" y="111"/>
                    </a:lnTo>
                    <a:lnTo>
                      <a:pt x="149" y="107"/>
                    </a:lnTo>
                    <a:lnTo>
                      <a:pt x="149" y="103"/>
                    </a:lnTo>
                    <a:lnTo>
                      <a:pt x="152" y="103"/>
                    </a:lnTo>
                    <a:lnTo>
                      <a:pt x="156" y="99"/>
                    </a:lnTo>
                    <a:lnTo>
                      <a:pt x="160" y="95"/>
                    </a:lnTo>
                    <a:lnTo>
                      <a:pt x="164" y="95"/>
                    </a:lnTo>
                    <a:lnTo>
                      <a:pt x="168" y="92"/>
                    </a:lnTo>
                    <a:lnTo>
                      <a:pt x="175" y="92"/>
                    </a:lnTo>
                    <a:lnTo>
                      <a:pt x="179" y="88"/>
                    </a:lnTo>
                    <a:lnTo>
                      <a:pt x="187" y="88"/>
                    </a:lnTo>
                    <a:lnTo>
                      <a:pt x="190" y="84"/>
                    </a:lnTo>
                    <a:lnTo>
                      <a:pt x="194" y="84"/>
                    </a:lnTo>
                    <a:lnTo>
                      <a:pt x="198" y="84"/>
                    </a:lnTo>
                    <a:lnTo>
                      <a:pt x="198" y="80"/>
                    </a:lnTo>
                    <a:lnTo>
                      <a:pt x="202" y="80"/>
                    </a:lnTo>
                    <a:lnTo>
                      <a:pt x="206" y="80"/>
                    </a:lnTo>
                    <a:lnTo>
                      <a:pt x="206" y="76"/>
                    </a:lnTo>
                    <a:lnTo>
                      <a:pt x="209" y="76"/>
                    </a:lnTo>
                    <a:lnTo>
                      <a:pt x="209" y="73"/>
                    </a:lnTo>
                    <a:lnTo>
                      <a:pt x="209" y="69"/>
                    </a:lnTo>
                    <a:lnTo>
                      <a:pt x="213" y="69"/>
                    </a:lnTo>
                    <a:lnTo>
                      <a:pt x="213" y="65"/>
                    </a:lnTo>
                    <a:lnTo>
                      <a:pt x="213" y="61"/>
                    </a:lnTo>
                    <a:lnTo>
                      <a:pt x="217" y="61"/>
                    </a:lnTo>
                    <a:lnTo>
                      <a:pt x="217" y="57"/>
                    </a:lnTo>
                    <a:lnTo>
                      <a:pt x="221" y="57"/>
                    </a:lnTo>
                    <a:lnTo>
                      <a:pt x="221" y="54"/>
                    </a:lnTo>
                    <a:lnTo>
                      <a:pt x="225" y="54"/>
                    </a:lnTo>
                    <a:lnTo>
                      <a:pt x="228" y="50"/>
                    </a:lnTo>
                    <a:lnTo>
                      <a:pt x="232" y="50"/>
                    </a:lnTo>
                    <a:lnTo>
                      <a:pt x="232" y="46"/>
                    </a:lnTo>
                    <a:lnTo>
                      <a:pt x="236" y="46"/>
                    </a:lnTo>
                    <a:lnTo>
                      <a:pt x="236" y="42"/>
                    </a:lnTo>
                    <a:lnTo>
                      <a:pt x="240" y="38"/>
                    </a:lnTo>
                    <a:lnTo>
                      <a:pt x="240" y="35"/>
                    </a:lnTo>
                    <a:lnTo>
                      <a:pt x="244" y="31"/>
                    </a:lnTo>
                    <a:lnTo>
                      <a:pt x="244" y="27"/>
                    </a:lnTo>
                    <a:lnTo>
                      <a:pt x="247" y="27"/>
                    </a:lnTo>
                    <a:lnTo>
                      <a:pt x="247" y="23"/>
                    </a:lnTo>
                    <a:lnTo>
                      <a:pt x="251" y="23"/>
                    </a:lnTo>
                    <a:lnTo>
                      <a:pt x="251" y="19"/>
                    </a:lnTo>
                    <a:lnTo>
                      <a:pt x="255" y="19"/>
                    </a:lnTo>
                    <a:lnTo>
                      <a:pt x="255" y="16"/>
                    </a:lnTo>
                    <a:lnTo>
                      <a:pt x="259" y="16"/>
                    </a:lnTo>
                    <a:lnTo>
                      <a:pt x="259" y="12"/>
                    </a:lnTo>
                    <a:lnTo>
                      <a:pt x="259" y="16"/>
                    </a:lnTo>
                    <a:lnTo>
                      <a:pt x="255" y="16"/>
                    </a:lnTo>
                    <a:lnTo>
                      <a:pt x="255" y="19"/>
                    </a:lnTo>
                    <a:lnTo>
                      <a:pt x="255" y="23"/>
                    </a:lnTo>
                    <a:lnTo>
                      <a:pt x="251" y="23"/>
                    </a:lnTo>
                    <a:lnTo>
                      <a:pt x="251" y="27"/>
                    </a:lnTo>
                    <a:lnTo>
                      <a:pt x="247" y="31"/>
                    </a:lnTo>
                    <a:lnTo>
                      <a:pt x="247" y="35"/>
                    </a:lnTo>
                    <a:lnTo>
                      <a:pt x="247" y="38"/>
                    </a:lnTo>
                    <a:lnTo>
                      <a:pt x="244" y="42"/>
                    </a:lnTo>
                    <a:lnTo>
                      <a:pt x="244" y="46"/>
                    </a:lnTo>
                    <a:lnTo>
                      <a:pt x="240" y="50"/>
                    </a:lnTo>
                    <a:lnTo>
                      <a:pt x="240" y="54"/>
                    </a:lnTo>
                    <a:lnTo>
                      <a:pt x="240" y="57"/>
                    </a:lnTo>
                    <a:lnTo>
                      <a:pt x="240" y="61"/>
                    </a:lnTo>
                    <a:lnTo>
                      <a:pt x="236" y="61"/>
                    </a:lnTo>
                    <a:lnTo>
                      <a:pt x="236" y="65"/>
                    </a:lnTo>
                    <a:lnTo>
                      <a:pt x="236" y="69"/>
                    </a:lnTo>
                    <a:lnTo>
                      <a:pt x="232" y="69"/>
                    </a:lnTo>
                    <a:lnTo>
                      <a:pt x="232" y="73"/>
                    </a:lnTo>
                    <a:lnTo>
                      <a:pt x="228" y="73"/>
                    </a:lnTo>
                    <a:lnTo>
                      <a:pt x="228" y="76"/>
                    </a:lnTo>
                    <a:lnTo>
                      <a:pt x="228" y="80"/>
                    </a:lnTo>
                    <a:lnTo>
                      <a:pt x="228" y="84"/>
                    </a:lnTo>
                    <a:lnTo>
                      <a:pt x="225" y="84"/>
                    </a:lnTo>
                    <a:lnTo>
                      <a:pt x="225" y="88"/>
                    </a:lnTo>
                    <a:lnTo>
                      <a:pt x="221" y="88"/>
                    </a:lnTo>
                    <a:lnTo>
                      <a:pt x="221" y="92"/>
                    </a:lnTo>
                    <a:lnTo>
                      <a:pt x="217" y="92"/>
                    </a:lnTo>
                    <a:lnTo>
                      <a:pt x="217" y="95"/>
                    </a:lnTo>
                    <a:lnTo>
                      <a:pt x="217" y="99"/>
                    </a:lnTo>
                    <a:lnTo>
                      <a:pt x="221" y="99"/>
                    </a:lnTo>
                    <a:lnTo>
                      <a:pt x="225" y="95"/>
                    </a:lnTo>
                    <a:lnTo>
                      <a:pt x="228" y="95"/>
                    </a:lnTo>
                    <a:lnTo>
                      <a:pt x="228" y="92"/>
                    </a:lnTo>
                    <a:lnTo>
                      <a:pt x="232" y="92"/>
                    </a:lnTo>
                    <a:lnTo>
                      <a:pt x="232" y="88"/>
                    </a:lnTo>
                    <a:lnTo>
                      <a:pt x="236" y="88"/>
                    </a:lnTo>
                    <a:lnTo>
                      <a:pt x="236" y="84"/>
                    </a:lnTo>
                    <a:lnTo>
                      <a:pt x="240" y="84"/>
                    </a:lnTo>
                    <a:lnTo>
                      <a:pt x="240" y="80"/>
                    </a:lnTo>
                    <a:lnTo>
                      <a:pt x="244" y="80"/>
                    </a:lnTo>
                    <a:lnTo>
                      <a:pt x="247" y="80"/>
                    </a:lnTo>
                    <a:lnTo>
                      <a:pt x="251" y="80"/>
                    </a:lnTo>
                    <a:lnTo>
                      <a:pt x="251" y="76"/>
                    </a:lnTo>
                    <a:lnTo>
                      <a:pt x="255" y="76"/>
                    </a:lnTo>
                    <a:lnTo>
                      <a:pt x="259" y="73"/>
                    </a:lnTo>
                    <a:lnTo>
                      <a:pt x="263" y="69"/>
                    </a:lnTo>
                    <a:lnTo>
                      <a:pt x="263" y="65"/>
                    </a:lnTo>
                    <a:lnTo>
                      <a:pt x="266" y="65"/>
                    </a:lnTo>
                    <a:lnTo>
                      <a:pt x="266" y="61"/>
                    </a:lnTo>
                    <a:lnTo>
                      <a:pt x="266" y="65"/>
                    </a:lnTo>
                    <a:lnTo>
                      <a:pt x="266" y="69"/>
                    </a:lnTo>
                    <a:lnTo>
                      <a:pt x="266" y="73"/>
                    </a:lnTo>
                    <a:lnTo>
                      <a:pt x="266" y="76"/>
                    </a:lnTo>
                    <a:lnTo>
                      <a:pt x="263" y="80"/>
                    </a:lnTo>
                    <a:lnTo>
                      <a:pt x="259" y="84"/>
                    </a:lnTo>
                    <a:lnTo>
                      <a:pt x="255" y="88"/>
                    </a:lnTo>
                    <a:lnTo>
                      <a:pt x="251" y="88"/>
                    </a:lnTo>
                    <a:lnTo>
                      <a:pt x="251" y="92"/>
                    </a:lnTo>
                    <a:lnTo>
                      <a:pt x="255" y="92"/>
                    </a:lnTo>
                    <a:lnTo>
                      <a:pt x="259" y="92"/>
                    </a:lnTo>
                    <a:lnTo>
                      <a:pt x="263" y="92"/>
                    </a:lnTo>
                    <a:lnTo>
                      <a:pt x="263" y="88"/>
                    </a:lnTo>
                    <a:lnTo>
                      <a:pt x="266" y="84"/>
                    </a:lnTo>
                    <a:lnTo>
                      <a:pt x="266" y="80"/>
                    </a:lnTo>
                    <a:lnTo>
                      <a:pt x="270" y="80"/>
                    </a:lnTo>
                    <a:lnTo>
                      <a:pt x="270" y="76"/>
                    </a:lnTo>
                    <a:lnTo>
                      <a:pt x="274" y="76"/>
                    </a:lnTo>
                    <a:lnTo>
                      <a:pt x="278" y="73"/>
                    </a:lnTo>
                    <a:lnTo>
                      <a:pt x="282" y="73"/>
                    </a:lnTo>
                    <a:lnTo>
                      <a:pt x="285" y="69"/>
                    </a:lnTo>
                    <a:lnTo>
                      <a:pt x="289" y="69"/>
                    </a:lnTo>
                    <a:lnTo>
                      <a:pt x="293" y="69"/>
                    </a:lnTo>
                    <a:lnTo>
                      <a:pt x="297" y="69"/>
                    </a:lnTo>
                    <a:lnTo>
                      <a:pt x="301" y="69"/>
                    </a:lnTo>
                    <a:lnTo>
                      <a:pt x="304" y="73"/>
                    </a:lnTo>
                    <a:lnTo>
                      <a:pt x="308" y="73"/>
                    </a:lnTo>
                    <a:lnTo>
                      <a:pt x="308" y="76"/>
                    </a:lnTo>
                    <a:lnTo>
                      <a:pt x="312" y="76"/>
                    </a:lnTo>
                    <a:lnTo>
                      <a:pt x="316" y="76"/>
                    </a:lnTo>
                    <a:lnTo>
                      <a:pt x="320" y="76"/>
                    </a:lnTo>
                    <a:lnTo>
                      <a:pt x="323" y="80"/>
                    </a:lnTo>
                    <a:lnTo>
                      <a:pt x="327" y="80"/>
                    </a:lnTo>
                    <a:lnTo>
                      <a:pt x="327" y="76"/>
                    </a:lnTo>
                    <a:lnTo>
                      <a:pt x="331" y="76"/>
                    </a:lnTo>
                    <a:lnTo>
                      <a:pt x="335" y="76"/>
                    </a:lnTo>
                    <a:close/>
                  </a:path>
                </a:pathLst>
              </a:custGeom>
              <a:solidFill>
                <a:srgbClr val="C16F1D"/>
              </a:solidFill>
              <a:ln w="9525">
                <a:noFill/>
                <a:round/>
                <a:headEnd/>
                <a:tailEnd/>
              </a:ln>
            </p:spPr>
            <p:txBody>
              <a:bodyPr/>
              <a:lstStyle/>
              <a:p>
                <a:endParaRPr lang="fr-FR"/>
              </a:p>
            </p:txBody>
          </p:sp>
          <p:sp>
            <p:nvSpPr>
              <p:cNvPr id="82" name="Freeform 61"/>
              <p:cNvSpPr>
                <a:spLocks/>
              </p:cNvSpPr>
              <p:nvPr/>
            </p:nvSpPr>
            <p:spPr bwMode="auto">
              <a:xfrm>
                <a:off x="337" y="3092"/>
                <a:ext cx="1416" cy="464"/>
              </a:xfrm>
              <a:custGeom>
                <a:avLst/>
                <a:gdLst>
                  <a:gd name="T0" fmla="*/ 862380 w 779"/>
                  <a:gd name="T1" fmla="*/ 175203 h 255"/>
                  <a:gd name="T2" fmla="*/ 936756 w 779"/>
                  <a:gd name="T3" fmla="*/ 201447 h 255"/>
                  <a:gd name="T4" fmla="*/ 997795 w 779"/>
                  <a:gd name="T5" fmla="*/ 192656 h 255"/>
                  <a:gd name="T6" fmla="*/ 1070618 w 779"/>
                  <a:gd name="T7" fmla="*/ 192656 h 255"/>
                  <a:gd name="T8" fmla="*/ 1160475 w 779"/>
                  <a:gd name="T9" fmla="*/ 175203 h 255"/>
                  <a:gd name="T10" fmla="*/ 1206239 w 779"/>
                  <a:gd name="T11" fmla="*/ 120282 h 255"/>
                  <a:gd name="T12" fmla="*/ 1266884 w 779"/>
                  <a:gd name="T13" fmla="*/ 120282 h 255"/>
                  <a:gd name="T14" fmla="*/ 1241165 w 779"/>
                  <a:gd name="T15" fmla="*/ 146491 h 255"/>
                  <a:gd name="T16" fmla="*/ 1196711 w 779"/>
                  <a:gd name="T17" fmla="*/ 165986 h 255"/>
                  <a:gd name="T18" fmla="*/ 1212505 w 779"/>
                  <a:gd name="T19" fmla="*/ 192656 h 255"/>
                  <a:gd name="T20" fmla="*/ 1331511 w 779"/>
                  <a:gd name="T21" fmla="*/ 155526 h 255"/>
                  <a:gd name="T22" fmla="*/ 1402254 w 779"/>
                  <a:gd name="T23" fmla="*/ 175203 h 255"/>
                  <a:gd name="T24" fmla="*/ 1483119 w 779"/>
                  <a:gd name="T25" fmla="*/ 136922 h 255"/>
                  <a:gd name="T26" fmla="*/ 1546719 w 779"/>
                  <a:gd name="T27" fmla="*/ 129085 h 255"/>
                  <a:gd name="T28" fmla="*/ 1610521 w 779"/>
                  <a:gd name="T29" fmla="*/ 99998 h 255"/>
                  <a:gd name="T30" fmla="*/ 1636930 w 779"/>
                  <a:gd name="T31" fmla="*/ 54956 h 255"/>
                  <a:gd name="T32" fmla="*/ 1616948 w 779"/>
                  <a:gd name="T33" fmla="*/ 110709 h 255"/>
                  <a:gd name="T34" fmla="*/ 1565169 w 779"/>
                  <a:gd name="T35" fmla="*/ 146491 h 255"/>
                  <a:gd name="T36" fmla="*/ 1556266 w 779"/>
                  <a:gd name="T37" fmla="*/ 175203 h 255"/>
                  <a:gd name="T38" fmla="*/ 1511699 w 779"/>
                  <a:gd name="T39" fmla="*/ 181957 h 255"/>
                  <a:gd name="T40" fmla="*/ 1538125 w 779"/>
                  <a:gd name="T41" fmla="*/ 201447 h 255"/>
                  <a:gd name="T42" fmla="*/ 1581928 w 779"/>
                  <a:gd name="T43" fmla="*/ 181957 h 255"/>
                  <a:gd name="T44" fmla="*/ 1610521 w 779"/>
                  <a:gd name="T45" fmla="*/ 155526 h 255"/>
                  <a:gd name="T46" fmla="*/ 1662964 w 779"/>
                  <a:gd name="T47" fmla="*/ 120282 h 255"/>
                  <a:gd name="T48" fmla="*/ 1680654 w 779"/>
                  <a:gd name="T49" fmla="*/ 73911 h 255"/>
                  <a:gd name="T50" fmla="*/ 1707156 w 779"/>
                  <a:gd name="T51" fmla="*/ 54956 h 255"/>
                  <a:gd name="T52" fmla="*/ 1735714 w 779"/>
                  <a:gd name="T53" fmla="*/ 38259 h 255"/>
                  <a:gd name="T54" fmla="*/ 1780781 w 779"/>
                  <a:gd name="T55" fmla="*/ 29081 h 255"/>
                  <a:gd name="T56" fmla="*/ 1842541 w 779"/>
                  <a:gd name="T57" fmla="*/ 9658 h 255"/>
                  <a:gd name="T58" fmla="*/ 1807383 w 779"/>
                  <a:gd name="T59" fmla="*/ 19488 h 255"/>
                  <a:gd name="T60" fmla="*/ 1790078 w 779"/>
                  <a:gd name="T61" fmla="*/ 73911 h 255"/>
                  <a:gd name="T62" fmla="*/ 1726353 w 779"/>
                  <a:gd name="T63" fmla="*/ 99998 h 255"/>
                  <a:gd name="T64" fmla="*/ 1691284 w 779"/>
                  <a:gd name="T65" fmla="*/ 175203 h 255"/>
                  <a:gd name="T66" fmla="*/ 1565169 w 779"/>
                  <a:gd name="T67" fmla="*/ 266556 h 255"/>
                  <a:gd name="T68" fmla="*/ 1457324 w 779"/>
                  <a:gd name="T69" fmla="*/ 272923 h 255"/>
                  <a:gd name="T70" fmla="*/ 1431107 w 779"/>
                  <a:gd name="T71" fmla="*/ 302029 h 255"/>
                  <a:gd name="T72" fmla="*/ 307250 w 779"/>
                  <a:gd name="T73" fmla="*/ 602454 h 255"/>
                  <a:gd name="T74" fmla="*/ 0 w 779"/>
                  <a:gd name="T75" fmla="*/ 584888 h 255"/>
                  <a:gd name="T76" fmla="*/ 127656 w 779"/>
                  <a:gd name="T77" fmla="*/ 529169 h 255"/>
                  <a:gd name="T78" fmla="*/ 173276 w 779"/>
                  <a:gd name="T79" fmla="*/ 485027 h 255"/>
                  <a:gd name="T80" fmla="*/ 233960 w 779"/>
                  <a:gd name="T81" fmla="*/ 429295 h 255"/>
                  <a:gd name="T82" fmla="*/ 243263 w 779"/>
                  <a:gd name="T83" fmla="*/ 383590 h 255"/>
                  <a:gd name="T84" fmla="*/ 268867 w 779"/>
                  <a:gd name="T85" fmla="*/ 356896 h 255"/>
                  <a:gd name="T86" fmla="*/ 297718 w 779"/>
                  <a:gd name="T87" fmla="*/ 282996 h 255"/>
                  <a:gd name="T88" fmla="*/ 289002 w 779"/>
                  <a:gd name="T89" fmla="*/ 318801 h 255"/>
                  <a:gd name="T90" fmla="*/ 324028 w 779"/>
                  <a:gd name="T91" fmla="*/ 318801 h 255"/>
                  <a:gd name="T92" fmla="*/ 396418 w 779"/>
                  <a:gd name="T93" fmla="*/ 220063 h 255"/>
                  <a:gd name="T94" fmla="*/ 503305 w 779"/>
                  <a:gd name="T95" fmla="*/ 165986 h 255"/>
                  <a:gd name="T96" fmla="*/ 531994 w 779"/>
                  <a:gd name="T97" fmla="*/ 129085 h 255"/>
                  <a:gd name="T98" fmla="*/ 558493 w 779"/>
                  <a:gd name="T99" fmla="*/ 99998 h 255"/>
                  <a:gd name="T100" fmla="*/ 603274 w 779"/>
                  <a:gd name="T101" fmla="*/ 38259 h 255"/>
                  <a:gd name="T102" fmla="*/ 567423 w 779"/>
                  <a:gd name="T103" fmla="*/ 120282 h 255"/>
                  <a:gd name="T104" fmla="*/ 538963 w 779"/>
                  <a:gd name="T105" fmla="*/ 181957 h 255"/>
                  <a:gd name="T106" fmla="*/ 512356 w 779"/>
                  <a:gd name="T107" fmla="*/ 220063 h 255"/>
                  <a:gd name="T108" fmla="*/ 523427 w 779"/>
                  <a:gd name="T109" fmla="*/ 237493 h 255"/>
                  <a:gd name="T110" fmla="*/ 567423 w 779"/>
                  <a:gd name="T111" fmla="*/ 201447 h 255"/>
                  <a:gd name="T112" fmla="*/ 629964 w 779"/>
                  <a:gd name="T113" fmla="*/ 155526 h 255"/>
                  <a:gd name="T114" fmla="*/ 612581 w 779"/>
                  <a:gd name="T115" fmla="*/ 201447 h 255"/>
                  <a:gd name="T116" fmla="*/ 603274 w 779"/>
                  <a:gd name="T117" fmla="*/ 228119 h 255"/>
                  <a:gd name="T118" fmla="*/ 638425 w 779"/>
                  <a:gd name="T119" fmla="*/ 192656 h 255"/>
                  <a:gd name="T120" fmla="*/ 693495 w 779"/>
                  <a:gd name="T121" fmla="*/ 165986 h 255"/>
                  <a:gd name="T122" fmla="*/ 783119 w 779"/>
                  <a:gd name="T123" fmla="*/ 192656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255"/>
                  <a:gd name="T188" fmla="*/ 779 w 779"/>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255">
                    <a:moveTo>
                      <a:pt x="335" y="76"/>
                    </a:moveTo>
                    <a:lnTo>
                      <a:pt x="339" y="76"/>
                    </a:lnTo>
                    <a:lnTo>
                      <a:pt x="342" y="76"/>
                    </a:lnTo>
                    <a:lnTo>
                      <a:pt x="342" y="73"/>
                    </a:lnTo>
                    <a:lnTo>
                      <a:pt x="346" y="73"/>
                    </a:lnTo>
                    <a:lnTo>
                      <a:pt x="350" y="73"/>
                    </a:lnTo>
                    <a:lnTo>
                      <a:pt x="354" y="73"/>
                    </a:lnTo>
                    <a:lnTo>
                      <a:pt x="354" y="69"/>
                    </a:lnTo>
                    <a:lnTo>
                      <a:pt x="358" y="69"/>
                    </a:lnTo>
                    <a:lnTo>
                      <a:pt x="361" y="69"/>
                    </a:lnTo>
                    <a:lnTo>
                      <a:pt x="361" y="73"/>
                    </a:lnTo>
                    <a:lnTo>
                      <a:pt x="365" y="73"/>
                    </a:lnTo>
                    <a:lnTo>
                      <a:pt x="369" y="73"/>
                    </a:lnTo>
                    <a:lnTo>
                      <a:pt x="373" y="73"/>
                    </a:lnTo>
                    <a:lnTo>
                      <a:pt x="373" y="76"/>
                    </a:lnTo>
                    <a:lnTo>
                      <a:pt x="377" y="76"/>
                    </a:lnTo>
                    <a:lnTo>
                      <a:pt x="380" y="80"/>
                    </a:lnTo>
                    <a:lnTo>
                      <a:pt x="384" y="84"/>
                    </a:lnTo>
                    <a:lnTo>
                      <a:pt x="388" y="84"/>
                    </a:lnTo>
                    <a:lnTo>
                      <a:pt x="392" y="84"/>
                    </a:lnTo>
                    <a:lnTo>
                      <a:pt x="396" y="84"/>
                    </a:lnTo>
                    <a:lnTo>
                      <a:pt x="399" y="84"/>
                    </a:lnTo>
                    <a:lnTo>
                      <a:pt x="403" y="84"/>
                    </a:lnTo>
                    <a:lnTo>
                      <a:pt x="407" y="84"/>
                    </a:lnTo>
                    <a:lnTo>
                      <a:pt x="411" y="84"/>
                    </a:lnTo>
                    <a:lnTo>
                      <a:pt x="415" y="80"/>
                    </a:lnTo>
                    <a:lnTo>
                      <a:pt x="418" y="80"/>
                    </a:lnTo>
                    <a:lnTo>
                      <a:pt x="422" y="80"/>
                    </a:lnTo>
                    <a:lnTo>
                      <a:pt x="426" y="80"/>
                    </a:lnTo>
                    <a:lnTo>
                      <a:pt x="430" y="80"/>
                    </a:lnTo>
                    <a:lnTo>
                      <a:pt x="434" y="80"/>
                    </a:lnTo>
                    <a:lnTo>
                      <a:pt x="437" y="84"/>
                    </a:lnTo>
                    <a:lnTo>
                      <a:pt x="441" y="84"/>
                    </a:lnTo>
                    <a:lnTo>
                      <a:pt x="445" y="84"/>
                    </a:lnTo>
                    <a:lnTo>
                      <a:pt x="449" y="84"/>
                    </a:lnTo>
                    <a:lnTo>
                      <a:pt x="453" y="84"/>
                    </a:lnTo>
                    <a:lnTo>
                      <a:pt x="453" y="80"/>
                    </a:lnTo>
                    <a:lnTo>
                      <a:pt x="456" y="80"/>
                    </a:lnTo>
                    <a:lnTo>
                      <a:pt x="460" y="80"/>
                    </a:lnTo>
                    <a:lnTo>
                      <a:pt x="464" y="76"/>
                    </a:lnTo>
                    <a:lnTo>
                      <a:pt x="468" y="76"/>
                    </a:lnTo>
                    <a:lnTo>
                      <a:pt x="472" y="76"/>
                    </a:lnTo>
                    <a:lnTo>
                      <a:pt x="475" y="76"/>
                    </a:lnTo>
                    <a:lnTo>
                      <a:pt x="479" y="76"/>
                    </a:lnTo>
                    <a:lnTo>
                      <a:pt x="483" y="76"/>
                    </a:lnTo>
                    <a:lnTo>
                      <a:pt x="487" y="76"/>
                    </a:lnTo>
                    <a:lnTo>
                      <a:pt x="487" y="73"/>
                    </a:lnTo>
                    <a:lnTo>
                      <a:pt x="491" y="73"/>
                    </a:lnTo>
                    <a:lnTo>
                      <a:pt x="494" y="69"/>
                    </a:lnTo>
                    <a:lnTo>
                      <a:pt x="494" y="65"/>
                    </a:lnTo>
                    <a:lnTo>
                      <a:pt x="498" y="61"/>
                    </a:lnTo>
                    <a:lnTo>
                      <a:pt x="498" y="57"/>
                    </a:lnTo>
                    <a:lnTo>
                      <a:pt x="502" y="54"/>
                    </a:lnTo>
                    <a:lnTo>
                      <a:pt x="506" y="54"/>
                    </a:lnTo>
                    <a:lnTo>
                      <a:pt x="506" y="50"/>
                    </a:lnTo>
                    <a:lnTo>
                      <a:pt x="510" y="50"/>
                    </a:lnTo>
                    <a:lnTo>
                      <a:pt x="513" y="50"/>
                    </a:lnTo>
                    <a:lnTo>
                      <a:pt x="517" y="50"/>
                    </a:lnTo>
                    <a:lnTo>
                      <a:pt x="521" y="50"/>
                    </a:lnTo>
                    <a:lnTo>
                      <a:pt x="525" y="50"/>
                    </a:lnTo>
                    <a:lnTo>
                      <a:pt x="529" y="50"/>
                    </a:lnTo>
                    <a:lnTo>
                      <a:pt x="532" y="50"/>
                    </a:lnTo>
                    <a:lnTo>
                      <a:pt x="536" y="50"/>
                    </a:lnTo>
                    <a:lnTo>
                      <a:pt x="536" y="46"/>
                    </a:lnTo>
                    <a:lnTo>
                      <a:pt x="536" y="50"/>
                    </a:lnTo>
                    <a:lnTo>
                      <a:pt x="536" y="54"/>
                    </a:lnTo>
                    <a:lnTo>
                      <a:pt x="532" y="54"/>
                    </a:lnTo>
                    <a:lnTo>
                      <a:pt x="532" y="57"/>
                    </a:lnTo>
                    <a:lnTo>
                      <a:pt x="529" y="57"/>
                    </a:lnTo>
                    <a:lnTo>
                      <a:pt x="525" y="61"/>
                    </a:lnTo>
                    <a:lnTo>
                      <a:pt x="521" y="61"/>
                    </a:lnTo>
                    <a:lnTo>
                      <a:pt x="517" y="61"/>
                    </a:lnTo>
                    <a:lnTo>
                      <a:pt x="513" y="61"/>
                    </a:lnTo>
                    <a:lnTo>
                      <a:pt x="510" y="61"/>
                    </a:lnTo>
                    <a:lnTo>
                      <a:pt x="510" y="65"/>
                    </a:lnTo>
                    <a:lnTo>
                      <a:pt x="506" y="69"/>
                    </a:lnTo>
                    <a:lnTo>
                      <a:pt x="506" y="73"/>
                    </a:lnTo>
                    <a:lnTo>
                      <a:pt x="506" y="76"/>
                    </a:lnTo>
                    <a:lnTo>
                      <a:pt x="506" y="80"/>
                    </a:lnTo>
                    <a:lnTo>
                      <a:pt x="510" y="80"/>
                    </a:lnTo>
                    <a:lnTo>
                      <a:pt x="513" y="80"/>
                    </a:lnTo>
                    <a:lnTo>
                      <a:pt x="517" y="80"/>
                    </a:lnTo>
                    <a:lnTo>
                      <a:pt x="517" y="76"/>
                    </a:lnTo>
                    <a:lnTo>
                      <a:pt x="521" y="76"/>
                    </a:lnTo>
                    <a:lnTo>
                      <a:pt x="525" y="76"/>
                    </a:lnTo>
                    <a:lnTo>
                      <a:pt x="529" y="73"/>
                    </a:lnTo>
                    <a:lnTo>
                      <a:pt x="532" y="73"/>
                    </a:lnTo>
                    <a:lnTo>
                      <a:pt x="536" y="69"/>
                    </a:lnTo>
                    <a:lnTo>
                      <a:pt x="540" y="69"/>
                    </a:lnTo>
                    <a:lnTo>
                      <a:pt x="544" y="69"/>
                    </a:lnTo>
                    <a:lnTo>
                      <a:pt x="548" y="69"/>
                    </a:lnTo>
                    <a:lnTo>
                      <a:pt x="551" y="65"/>
                    </a:lnTo>
                    <a:lnTo>
                      <a:pt x="555" y="65"/>
                    </a:lnTo>
                    <a:lnTo>
                      <a:pt x="559" y="65"/>
                    </a:lnTo>
                    <a:lnTo>
                      <a:pt x="563" y="65"/>
                    </a:lnTo>
                    <a:lnTo>
                      <a:pt x="567" y="65"/>
                    </a:lnTo>
                    <a:lnTo>
                      <a:pt x="570" y="69"/>
                    </a:lnTo>
                    <a:lnTo>
                      <a:pt x="574" y="69"/>
                    </a:lnTo>
                    <a:lnTo>
                      <a:pt x="578" y="73"/>
                    </a:lnTo>
                    <a:lnTo>
                      <a:pt x="582" y="73"/>
                    </a:lnTo>
                    <a:lnTo>
                      <a:pt x="586" y="76"/>
                    </a:lnTo>
                    <a:lnTo>
                      <a:pt x="589" y="73"/>
                    </a:lnTo>
                    <a:lnTo>
                      <a:pt x="593" y="73"/>
                    </a:lnTo>
                    <a:lnTo>
                      <a:pt x="597" y="69"/>
                    </a:lnTo>
                    <a:lnTo>
                      <a:pt x="597" y="65"/>
                    </a:lnTo>
                    <a:lnTo>
                      <a:pt x="601" y="65"/>
                    </a:lnTo>
                    <a:lnTo>
                      <a:pt x="601" y="61"/>
                    </a:lnTo>
                    <a:lnTo>
                      <a:pt x="605" y="61"/>
                    </a:lnTo>
                    <a:lnTo>
                      <a:pt x="608" y="57"/>
                    </a:lnTo>
                    <a:lnTo>
                      <a:pt x="612" y="57"/>
                    </a:lnTo>
                    <a:lnTo>
                      <a:pt x="616" y="57"/>
                    </a:lnTo>
                    <a:lnTo>
                      <a:pt x="620" y="57"/>
                    </a:lnTo>
                    <a:lnTo>
                      <a:pt x="624" y="57"/>
                    </a:lnTo>
                    <a:lnTo>
                      <a:pt x="627" y="57"/>
                    </a:lnTo>
                    <a:lnTo>
                      <a:pt x="631" y="57"/>
                    </a:lnTo>
                    <a:lnTo>
                      <a:pt x="635" y="54"/>
                    </a:lnTo>
                    <a:lnTo>
                      <a:pt x="639" y="54"/>
                    </a:lnTo>
                    <a:lnTo>
                      <a:pt x="643" y="54"/>
                    </a:lnTo>
                    <a:lnTo>
                      <a:pt x="643" y="57"/>
                    </a:lnTo>
                    <a:lnTo>
                      <a:pt x="646" y="57"/>
                    </a:lnTo>
                    <a:lnTo>
                      <a:pt x="650" y="57"/>
                    </a:lnTo>
                    <a:lnTo>
                      <a:pt x="654" y="54"/>
                    </a:lnTo>
                    <a:lnTo>
                      <a:pt x="654" y="50"/>
                    </a:lnTo>
                    <a:lnTo>
                      <a:pt x="658" y="46"/>
                    </a:lnTo>
                    <a:lnTo>
                      <a:pt x="662" y="46"/>
                    </a:lnTo>
                    <a:lnTo>
                      <a:pt x="665" y="46"/>
                    </a:lnTo>
                    <a:lnTo>
                      <a:pt x="665" y="42"/>
                    </a:lnTo>
                    <a:lnTo>
                      <a:pt x="669" y="42"/>
                    </a:lnTo>
                    <a:lnTo>
                      <a:pt x="673" y="42"/>
                    </a:lnTo>
                    <a:lnTo>
                      <a:pt x="677" y="42"/>
                    </a:lnTo>
                    <a:lnTo>
                      <a:pt x="681" y="42"/>
                    </a:lnTo>
                    <a:lnTo>
                      <a:pt x="684" y="38"/>
                    </a:lnTo>
                    <a:lnTo>
                      <a:pt x="688" y="35"/>
                    </a:lnTo>
                    <a:lnTo>
                      <a:pt x="692" y="31"/>
                    </a:lnTo>
                    <a:lnTo>
                      <a:pt x="692" y="27"/>
                    </a:lnTo>
                    <a:lnTo>
                      <a:pt x="692" y="23"/>
                    </a:lnTo>
                    <a:lnTo>
                      <a:pt x="692" y="27"/>
                    </a:lnTo>
                    <a:lnTo>
                      <a:pt x="692" y="31"/>
                    </a:lnTo>
                    <a:lnTo>
                      <a:pt x="692" y="35"/>
                    </a:lnTo>
                    <a:lnTo>
                      <a:pt x="692" y="38"/>
                    </a:lnTo>
                    <a:lnTo>
                      <a:pt x="688" y="38"/>
                    </a:lnTo>
                    <a:lnTo>
                      <a:pt x="688" y="42"/>
                    </a:lnTo>
                    <a:lnTo>
                      <a:pt x="688" y="46"/>
                    </a:lnTo>
                    <a:lnTo>
                      <a:pt x="684" y="46"/>
                    </a:lnTo>
                    <a:lnTo>
                      <a:pt x="681" y="50"/>
                    </a:lnTo>
                    <a:lnTo>
                      <a:pt x="677" y="50"/>
                    </a:lnTo>
                    <a:lnTo>
                      <a:pt x="677" y="54"/>
                    </a:lnTo>
                    <a:lnTo>
                      <a:pt x="673" y="54"/>
                    </a:lnTo>
                    <a:lnTo>
                      <a:pt x="669"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8" y="61"/>
                    </a:lnTo>
                    <a:lnTo>
                      <a:pt x="692" y="61"/>
                    </a:lnTo>
                    <a:lnTo>
                      <a:pt x="696" y="61"/>
                    </a:lnTo>
                    <a:lnTo>
                      <a:pt x="700" y="61"/>
                    </a:lnTo>
                    <a:lnTo>
                      <a:pt x="703" y="57"/>
                    </a:lnTo>
                    <a:lnTo>
                      <a:pt x="703" y="54"/>
                    </a:lnTo>
                    <a:lnTo>
                      <a:pt x="703" y="50"/>
                    </a:lnTo>
                    <a:lnTo>
                      <a:pt x="703" y="46"/>
                    </a:lnTo>
                    <a:lnTo>
                      <a:pt x="703" y="42"/>
                    </a:lnTo>
                    <a:lnTo>
                      <a:pt x="703" y="38"/>
                    </a:lnTo>
                    <a:lnTo>
                      <a:pt x="707" y="38"/>
                    </a:lnTo>
                    <a:lnTo>
                      <a:pt x="707" y="35"/>
                    </a:lnTo>
                    <a:lnTo>
                      <a:pt x="707" y="31"/>
                    </a:lnTo>
                    <a:lnTo>
                      <a:pt x="711" y="31"/>
                    </a:lnTo>
                    <a:lnTo>
                      <a:pt x="715" y="31"/>
                    </a:lnTo>
                    <a:lnTo>
                      <a:pt x="715" y="27"/>
                    </a:lnTo>
                    <a:lnTo>
                      <a:pt x="719" y="27"/>
                    </a:lnTo>
                    <a:lnTo>
                      <a:pt x="722" y="27"/>
                    </a:lnTo>
                    <a:lnTo>
                      <a:pt x="722" y="23"/>
                    </a:lnTo>
                    <a:lnTo>
                      <a:pt x="722" y="19"/>
                    </a:lnTo>
                    <a:lnTo>
                      <a:pt x="726" y="19"/>
                    </a:lnTo>
                    <a:lnTo>
                      <a:pt x="726" y="16"/>
                    </a:lnTo>
                    <a:lnTo>
                      <a:pt x="730" y="16"/>
                    </a:lnTo>
                    <a:lnTo>
                      <a:pt x="734" y="16"/>
                    </a:lnTo>
                    <a:lnTo>
                      <a:pt x="738" y="16"/>
                    </a:lnTo>
                    <a:lnTo>
                      <a:pt x="741" y="16"/>
                    </a:lnTo>
                    <a:lnTo>
                      <a:pt x="741" y="19"/>
                    </a:lnTo>
                    <a:lnTo>
                      <a:pt x="745" y="19"/>
                    </a:lnTo>
                    <a:lnTo>
                      <a:pt x="749" y="19"/>
                    </a:lnTo>
                    <a:lnTo>
                      <a:pt x="749" y="16"/>
                    </a:lnTo>
                    <a:lnTo>
                      <a:pt x="753" y="16"/>
                    </a:lnTo>
                    <a:lnTo>
                      <a:pt x="753" y="12"/>
                    </a:lnTo>
                    <a:lnTo>
                      <a:pt x="757" y="12"/>
                    </a:lnTo>
                    <a:lnTo>
                      <a:pt x="757" y="8"/>
                    </a:lnTo>
                    <a:lnTo>
                      <a:pt x="757" y="4"/>
                    </a:lnTo>
                    <a:lnTo>
                      <a:pt x="760" y="4"/>
                    </a:lnTo>
                    <a:lnTo>
                      <a:pt x="764" y="0"/>
                    </a:lnTo>
                    <a:lnTo>
                      <a:pt x="768" y="0"/>
                    </a:lnTo>
                    <a:lnTo>
                      <a:pt x="772" y="0"/>
                    </a:lnTo>
                    <a:lnTo>
                      <a:pt x="776" y="0"/>
                    </a:lnTo>
                    <a:lnTo>
                      <a:pt x="776" y="4"/>
                    </a:lnTo>
                    <a:lnTo>
                      <a:pt x="779" y="4"/>
                    </a:lnTo>
                    <a:lnTo>
                      <a:pt x="779" y="8"/>
                    </a:lnTo>
                    <a:lnTo>
                      <a:pt x="779" y="4"/>
                    </a:lnTo>
                    <a:lnTo>
                      <a:pt x="776" y="4"/>
                    </a:lnTo>
                    <a:lnTo>
                      <a:pt x="772" y="4"/>
                    </a:lnTo>
                    <a:lnTo>
                      <a:pt x="768" y="4"/>
                    </a:lnTo>
                    <a:lnTo>
                      <a:pt x="768" y="8"/>
                    </a:lnTo>
                    <a:lnTo>
                      <a:pt x="764" y="8"/>
                    </a:lnTo>
                    <a:lnTo>
                      <a:pt x="764" y="12"/>
                    </a:lnTo>
                    <a:lnTo>
                      <a:pt x="764" y="16"/>
                    </a:lnTo>
                    <a:lnTo>
                      <a:pt x="764" y="19"/>
                    </a:lnTo>
                    <a:lnTo>
                      <a:pt x="760" y="19"/>
                    </a:lnTo>
                    <a:lnTo>
                      <a:pt x="760" y="23"/>
                    </a:lnTo>
                    <a:lnTo>
                      <a:pt x="760" y="27"/>
                    </a:lnTo>
                    <a:lnTo>
                      <a:pt x="757" y="27"/>
                    </a:lnTo>
                    <a:lnTo>
                      <a:pt x="757" y="31"/>
                    </a:lnTo>
                    <a:lnTo>
                      <a:pt x="753" y="31"/>
                    </a:lnTo>
                    <a:lnTo>
                      <a:pt x="749" y="35"/>
                    </a:lnTo>
                    <a:lnTo>
                      <a:pt x="745" y="35"/>
                    </a:lnTo>
                    <a:lnTo>
                      <a:pt x="741" y="35"/>
                    </a:lnTo>
                    <a:lnTo>
                      <a:pt x="738" y="35"/>
                    </a:lnTo>
                    <a:lnTo>
                      <a:pt x="734" y="38"/>
                    </a:lnTo>
                    <a:lnTo>
                      <a:pt x="730" y="38"/>
                    </a:lnTo>
                    <a:lnTo>
                      <a:pt x="730" y="42"/>
                    </a:lnTo>
                    <a:lnTo>
                      <a:pt x="730" y="46"/>
                    </a:lnTo>
                    <a:lnTo>
                      <a:pt x="730" y="50"/>
                    </a:lnTo>
                    <a:lnTo>
                      <a:pt x="726" y="54"/>
                    </a:lnTo>
                    <a:lnTo>
                      <a:pt x="726" y="57"/>
                    </a:lnTo>
                    <a:lnTo>
                      <a:pt x="722" y="61"/>
                    </a:lnTo>
                    <a:lnTo>
                      <a:pt x="719" y="65"/>
                    </a:lnTo>
                    <a:lnTo>
                      <a:pt x="719" y="69"/>
                    </a:lnTo>
                    <a:lnTo>
                      <a:pt x="715" y="69"/>
                    </a:lnTo>
                    <a:lnTo>
                      <a:pt x="715" y="73"/>
                    </a:lnTo>
                    <a:lnTo>
                      <a:pt x="711" y="76"/>
                    </a:lnTo>
                    <a:lnTo>
                      <a:pt x="707" y="80"/>
                    </a:lnTo>
                    <a:lnTo>
                      <a:pt x="707" y="84"/>
                    </a:lnTo>
                    <a:lnTo>
                      <a:pt x="703" y="88"/>
                    </a:lnTo>
                    <a:lnTo>
                      <a:pt x="700" y="92"/>
                    </a:lnTo>
                    <a:lnTo>
                      <a:pt x="696" y="95"/>
                    </a:lnTo>
                    <a:lnTo>
                      <a:pt x="692" y="99"/>
                    </a:lnTo>
                    <a:lnTo>
                      <a:pt x="688" y="99"/>
                    </a:lnTo>
                    <a:lnTo>
                      <a:pt x="684" y="103"/>
                    </a:lnTo>
                    <a:lnTo>
                      <a:pt x="681" y="103"/>
                    </a:lnTo>
                    <a:lnTo>
                      <a:pt x="677" y="107"/>
                    </a:lnTo>
                    <a:lnTo>
                      <a:pt x="669" y="107"/>
                    </a:lnTo>
                    <a:lnTo>
                      <a:pt x="665" y="107"/>
                    </a:lnTo>
                    <a:lnTo>
                      <a:pt x="662" y="111"/>
                    </a:lnTo>
                    <a:lnTo>
                      <a:pt x="654" y="107"/>
                    </a:lnTo>
                    <a:lnTo>
                      <a:pt x="650" y="107"/>
                    </a:lnTo>
                    <a:lnTo>
                      <a:pt x="646" y="107"/>
                    </a:lnTo>
                    <a:lnTo>
                      <a:pt x="643" y="107"/>
                    </a:lnTo>
                    <a:lnTo>
                      <a:pt x="639" y="107"/>
                    </a:lnTo>
                    <a:lnTo>
                      <a:pt x="635" y="107"/>
                    </a:lnTo>
                    <a:lnTo>
                      <a:pt x="631" y="107"/>
                    </a:lnTo>
                    <a:lnTo>
                      <a:pt x="627" y="107"/>
                    </a:lnTo>
                    <a:lnTo>
                      <a:pt x="624" y="107"/>
                    </a:lnTo>
                    <a:lnTo>
                      <a:pt x="624" y="111"/>
                    </a:lnTo>
                    <a:lnTo>
                      <a:pt x="620" y="111"/>
                    </a:lnTo>
                    <a:lnTo>
                      <a:pt x="616" y="114"/>
                    </a:lnTo>
                    <a:lnTo>
                      <a:pt x="612" y="118"/>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4" y="217"/>
                    </a:lnTo>
                    <a:lnTo>
                      <a:pt x="57" y="217"/>
                    </a:lnTo>
                    <a:lnTo>
                      <a:pt x="61" y="213"/>
                    </a:lnTo>
                    <a:lnTo>
                      <a:pt x="61" y="209"/>
                    </a:lnTo>
                    <a:lnTo>
                      <a:pt x="65" y="209"/>
                    </a:lnTo>
                    <a:lnTo>
                      <a:pt x="65" y="206"/>
                    </a:lnTo>
                    <a:lnTo>
                      <a:pt x="69" y="206"/>
                    </a:lnTo>
                    <a:lnTo>
                      <a:pt x="69" y="202"/>
                    </a:lnTo>
                    <a:lnTo>
                      <a:pt x="73" y="202"/>
                    </a:lnTo>
                    <a:lnTo>
                      <a:pt x="73" y="198"/>
                    </a:lnTo>
                    <a:lnTo>
                      <a:pt x="76" y="198"/>
                    </a:lnTo>
                    <a:lnTo>
                      <a:pt x="80" y="198"/>
                    </a:lnTo>
                    <a:lnTo>
                      <a:pt x="84" y="194"/>
                    </a:lnTo>
                    <a:lnTo>
                      <a:pt x="88" y="194"/>
                    </a:lnTo>
                    <a:lnTo>
                      <a:pt x="92" y="190"/>
                    </a:lnTo>
                    <a:lnTo>
                      <a:pt x="95" y="187"/>
                    </a:lnTo>
                    <a:lnTo>
                      <a:pt x="99" y="183"/>
                    </a:lnTo>
                    <a:lnTo>
                      <a:pt x="99" y="179"/>
                    </a:lnTo>
                    <a:lnTo>
                      <a:pt x="99" y="175"/>
                    </a:lnTo>
                    <a:lnTo>
                      <a:pt x="99" y="171"/>
                    </a:lnTo>
                    <a:lnTo>
                      <a:pt x="99" y="168"/>
                    </a:lnTo>
                    <a:lnTo>
                      <a:pt x="99" y="164"/>
                    </a:lnTo>
                    <a:lnTo>
                      <a:pt x="103" y="164"/>
                    </a:lnTo>
                    <a:lnTo>
                      <a:pt x="103" y="160"/>
                    </a:lnTo>
                    <a:lnTo>
                      <a:pt x="107" y="160"/>
                    </a:lnTo>
                    <a:lnTo>
                      <a:pt x="107" y="156"/>
                    </a:lnTo>
                    <a:lnTo>
                      <a:pt x="111" y="156"/>
                    </a:lnTo>
                    <a:lnTo>
                      <a:pt x="114" y="156"/>
                    </a:lnTo>
                    <a:lnTo>
                      <a:pt x="114" y="152"/>
                    </a:lnTo>
                    <a:lnTo>
                      <a:pt x="114" y="149"/>
                    </a:lnTo>
                    <a:lnTo>
                      <a:pt x="114" y="145"/>
                    </a:lnTo>
                    <a:lnTo>
                      <a:pt x="114" y="141"/>
                    </a:lnTo>
                    <a:lnTo>
                      <a:pt x="118" y="137"/>
                    </a:lnTo>
                    <a:lnTo>
                      <a:pt x="118" y="133"/>
                    </a:lnTo>
                    <a:lnTo>
                      <a:pt x="118" y="130"/>
                    </a:lnTo>
                    <a:lnTo>
                      <a:pt x="118" y="126"/>
                    </a:lnTo>
                    <a:lnTo>
                      <a:pt x="122" y="126"/>
                    </a:lnTo>
                    <a:lnTo>
                      <a:pt x="122" y="122"/>
                    </a:lnTo>
                    <a:lnTo>
                      <a:pt x="126" y="118"/>
                    </a:lnTo>
                    <a:lnTo>
                      <a:pt x="130" y="118"/>
                    </a:lnTo>
                    <a:lnTo>
                      <a:pt x="126" y="118"/>
                    </a:lnTo>
                    <a:lnTo>
                      <a:pt x="126" y="122"/>
                    </a:lnTo>
                    <a:lnTo>
                      <a:pt x="126" y="126"/>
                    </a:lnTo>
                    <a:lnTo>
                      <a:pt x="122" y="130"/>
                    </a:lnTo>
                    <a:lnTo>
                      <a:pt x="122" y="133"/>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9" y="111"/>
                    </a:lnTo>
                    <a:lnTo>
                      <a:pt x="149" y="107"/>
                    </a:lnTo>
                    <a:lnTo>
                      <a:pt x="152" y="107"/>
                    </a:lnTo>
                    <a:lnTo>
                      <a:pt x="152" y="103"/>
                    </a:lnTo>
                    <a:lnTo>
                      <a:pt x="156" y="99"/>
                    </a:lnTo>
                    <a:lnTo>
                      <a:pt x="160" y="99"/>
                    </a:lnTo>
                    <a:lnTo>
                      <a:pt x="164" y="95"/>
                    </a:lnTo>
                    <a:lnTo>
                      <a:pt x="168" y="92"/>
                    </a:lnTo>
                    <a:lnTo>
                      <a:pt x="175" y="92"/>
                    </a:lnTo>
                    <a:lnTo>
                      <a:pt x="183" y="88"/>
                    </a:lnTo>
                    <a:lnTo>
                      <a:pt x="187" y="88"/>
                    </a:lnTo>
                    <a:lnTo>
                      <a:pt x="190" y="88"/>
                    </a:lnTo>
                    <a:lnTo>
                      <a:pt x="194" y="84"/>
                    </a:lnTo>
                    <a:lnTo>
                      <a:pt x="198" y="84"/>
                    </a:lnTo>
                    <a:lnTo>
                      <a:pt x="202" y="80"/>
                    </a:lnTo>
                    <a:lnTo>
                      <a:pt x="206" y="80"/>
                    </a:lnTo>
                    <a:lnTo>
                      <a:pt x="206" y="76"/>
                    </a:lnTo>
                    <a:lnTo>
                      <a:pt x="209" y="76"/>
                    </a:lnTo>
                    <a:lnTo>
                      <a:pt x="209" y="73"/>
                    </a:lnTo>
                    <a:lnTo>
                      <a:pt x="213" y="73"/>
                    </a:lnTo>
                    <a:lnTo>
                      <a:pt x="213" y="69"/>
                    </a:lnTo>
                    <a:lnTo>
                      <a:pt x="213" y="65"/>
                    </a:lnTo>
                    <a:lnTo>
                      <a:pt x="217" y="65"/>
                    </a:lnTo>
                    <a:lnTo>
                      <a:pt x="217" y="61"/>
                    </a:lnTo>
                    <a:lnTo>
                      <a:pt x="217" y="57"/>
                    </a:lnTo>
                    <a:lnTo>
                      <a:pt x="221" y="57"/>
                    </a:lnTo>
                    <a:lnTo>
                      <a:pt x="225" y="54"/>
                    </a:lnTo>
                    <a:lnTo>
                      <a:pt x="228" y="54"/>
                    </a:lnTo>
                    <a:lnTo>
                      <a:pt x="228" y="50"/>
                    </a:lnTo>
                    <a:lnTo>
                      <a:pt x="232" y="50"/>
                    </a:lnTo>
                    <a:lnTo>
                      <a:pt x="232" y="46"/>
                    </a:lnTo>
                    <a:lnTo>
                      <a:pt x="236" y="46"/>
                    </a:lnTo>
                    <a:lnTo>
                      <a:pt x="236" y="42"/>
                    </a:lnTo>
                    <a:lnTo>
                      <a:pt x="240" y="38"/>
                    </a:lnTo>
                    <a:lnTo>
                      <a:pt x="240" y="35"/>
                    </a:lnTo>
                    <a:lnTo>
                      <a:pt x="244" y="35"/>
                    </a:lnTo>
                    <a:lnTo>
                      <a:pt x="244" y="31"/>
                    </a:lnTo>
                    <a:lnTo>
                      <a:pt x="247" y="27"/>
                    </a:lnTo>
                    <a:lnTo>
                      <a:pt x="247" y="23"/>
                    </a:lnTo>
                    <a:lnTo>
                      <a:pt x="251" y="23"/>
                    </a:lnTo>
                    <a:lnTo>
                      <a:pt x="251" y="19"/>
                    </a:lnTo>
                    <a:lnTo>
                      <a:pt x="255" y="19"/>
                    </a:lnTo>
                    <a:lnTo>
                      <a:pt x="255" y="16"/>
                    </a:lnTo>
                    <a:lnTo>
                      <a:pt x="259" y="16"/>
                    </a:lnTo>
                    <a:lnTo>
                      <a:pt x="255" y="16"/>
                    </a:lnTo>
                    <a:lnTo>
                      <a:pt x="255" y="19"/>
                    </a:lnTo>
                    <a:lnTo>
                      <a:pt x="251" y="23"/>
                    </a:lnTo>
                    <a:lnTo>
                      <a:pt x="251" y="27"/>
                    </a:lnTo>
                    <a:lnTo>
                      <a:pt x="247" y="31"/>
                    </a:lnTo>
                    <a:lnTo>
                      <a:pt x="247" y="35"/>
                    </a:lnTo>
                    <a:lnTo>
                      <a:pt x="244" y="38"/>
                    </a:lnTo>
                    <a:lnTo>
                      <a:pt x="244" y="42"/>
                    </a:lnTo>
                    <a:lnTo>
                      <a:pt x="244" y="46"/>
                    </a:lnTo>
                    <a:lnTo>
                      <a:pt x="240" y="50"/>
                    </a:lnTo>
                    <a:lnTo>
                      <a:pt x="240" y="57"/>
                    </a:lnTo>
                    <a:lnTo>
                      <a:pt x="236" y="61"/>
                    </a:lnTo>
                    <a:lnTo>
                      <a:pt x="236" y="65"/>
                    </a:lnTo>
                    <a:lnTo>
                      <a:pt x="232" y="65"/>
                    </a:lnTo>
                    <a:lnTo>
                      <a:pt x="232" y="69"/>
                    </a:lnTo>
                    <a:lnTo>
                      <a:pt x="232" y="73"/>
                    </a:lnTo>
                    <a:lnTo>
                      <a:pt x="228" y="73"/>
                    </a:lnTo>
                    <a:lnTo>
                      <a:pt x="228" y="76"/>
                    </a:lnTo>
                    <a:lnTo>
                      <a:pt x="228" y="80"/>
                    </a:lnTo>
                    <a:lnTo>
                      <a:pt x="228" y="84"/>
                    </a:lnTo>
                    <a:lnTo>
                      <a:pt x="225" y="84"/>
                    </a:lnTo>
                    <a:lnTo>
                      <a:pt x="225" y="88"/>
                    </a:lnTo>
                    <a:lnTo>
                      <a:pt x="221" y="88"/>
                    </a:lnTo>
                    <a:lnTo>
                      <a:pt x="217" y="88"/>
                    </a:lnTo>
                    <a:lnTo>
                      <a:pt x="217" y="92"/>
                    </a:lnTo>
                    <a:lnTo>
                      <a:pt x="217" y="95"/>
                    </a:lnTo>
                    <a:lnTo>
                      <a:pt x="217" y="99"/>
                    </a:lnTo>
                    <a:lnTo>
                      <a:pt x="221" y="99"/>
                    </a:lnTo>
                    <a:lnTo>
                      <a:pt x="225" y="99"/>
                    </a:lnTo>
                    <a:lnTo>
                      <a:pt x="225" y="95"/>
                    </a:lnTo>
                    <a:lnTo>
                      <a:pt x="228" y="95"/>
                    </a:lnTo>
                    <a:lnTo>
                      <a:pt x="232" y="92"/>
                    </a:lnTo>
                    <a:lnTo>
                      <a:pt x="232" y="88"/>
                    </a:lnTo>
                    <a:lnTo>
                      <a:pt x="236" y="88"/>
                    </a:lnTo>
                    <a:lnTo>
                      <a:pt x="236" y="84"/>
                    </a:lnTo>
                    <a:lnTo>
                      <a:pt x="240" y="84"/>
                    </a:lnTo>
                    <a:lnTo>
                      <a:pt x="244" y="84"/>
                    </a:lnTo>
                    <a:lnTo>
                      <a:pt x="247" y="80"/>
                    </a:lnTo>
                    <a:lnTo>
                      <a:pt x="251" y="80"/>
                    </a:lnTo>
                    <a:lnTo>
                      <a:pt x="255" y="76"/>
                    </a:lnTo>
                    <a:lnTo>
                      <a:pt x="259" y="76"/>
                    </a:lnTo>
                    <a:lnTo>
                      <a:pt x="259" y="73"/>
                    </a:lnTo>
                    <a:lnTo>
                      <a:pt x="263" y="73"/>
                    </a:lnTo>
                    <a:lnTo>
                      <a:pt x="263" y="69"/>
                    </a:lnTo>
                    <a:lnTo>
                      <a:pt x="266" y="69"/>
                    </a:lnTo>
                    <a:lnTo>
                      <a:pt x="266" y="65"/>
                    </a:lnTo>
                    <a:lnTo>
                      <a:pt x="266" y="61"/>
                    </a:lnTo>
                    <a:lnTo>
                      <a:pt x="266" y="65"/>
                    </a:lnTo>
                    <a:lnTo>
                      <a:pt x="266" y="69"/>
                    </a:lnTo>
                    <a:lnTo>
                      <a:pt x="266" y="73"/>
                    </a:lnTo>
                    <a:lnTo>
                      <a:pt x="263" y="76"/>
                    </a:lnTo>
                    <a:lnTo>
                      <a:pt x="263" y="80"/>
                    </a:lnTo>
                    <a:lnTo>
                      <a:pt x="259" y="84"/>
                    </a:lnTo>
                    <a:lnTo>
                      <a:pt x="255" y="88"/>
                    </a:lnTo>
                    <a:lnTo>
                      <a:pt x="251" y="88"/>
                    </a:lnTo>
                    <a:lnTo>
                      <a:pt x="251" y="92"/>
                    </a:lnTo>
                    <a:lnTo>
                      <a:pt x="251" y="95"/>
                    </a:lnTo>
                    <a:lnTo>
                      <a:pt x="255" y="95"/>
                    </a:lnTo>
                    <a:lnTo>
                      <a:pt x="259" y="95"/>
                    </a:lnTo>
                    <a:lnTo>
                      <a:pt x="259" y="92"/>
                    </a:lnTo>
                    <a:lnTo>
                      <a:pt x="263" y="92"/>
                    </a:lnTo>
                    <a:lnTo>
                      <a:pt x="263" y="88"/>
                    </a:lnTo>
                    <a:lnTo>
                      <a:pt x="266" y="88"/>
                    </a:lnTo>
                    <a:lnTo>
                      <a:pt x="266" y="84"/>
                    </a:lnTo>
                    <a:lnTo>
                      <a:pt x="266" y="80"/>
                    </a:lnTo>
                    <a:lnTo>
                      <a:pt x="270" y="80"/>
                    </a:lnTo>
                    <a:lnTo>
                      <a:pt x="274" y="80"/>
                    </a:lnTo>
                    <a:lnTo>
                      <a:pt x="274" y="76"/>
                    </a:lnTo>
                    <a:lnTo>
                      <a:pt x="278" y="76"/>
                    </a:lnTo>
                    <a:lnTo>
                      <a:pt x="282" y="73"/>
                    </a:lnTo>
                    <a:lnTo>
                      <a:pt x="285" y="73"/>
                    </a:lnTo>
                    <a:lnTo>
                      <a:pt x="289" y="73"/>
                    </a:lnTo>
                    <a:lnTo>
                      <a:pt x="289" y="69"/>
                    </a:lnTo>
                    <a:lnTo>
                      <a:pt x="293" y="69"/>
                    </a:lnTo>
                    <a:lnTo>
                      <a:pt x="297" y="69"/>
                    </a:lnTo>
                    <a:lnTo>
                      <a:pt x="297" y="73"/>
                    </a:lnTo>
                    <a:lnTo>
                      <a:pt x="301" y="73"/>
                    </a:lnTo>
                    <a:lnTo>
                      <a:pt x="304" y="73"/>
                    </a:lnTo>
                    <a:lnTo>
                      <a:pt x="308" y="76"/>
                    </a:lnTo>
                    <a:lnTo>
                      <a:pt x="312" y="76"/>
                    </a:lnTo>
                    <a:lnTo>
                      <a:pt x="316" y="80"/>
                    </a:lnTo>
                    <a:lnTo>
                      <a:pt x="320" y="80"/>
                    </a:lnTo>
                    <a:lnTo>
                      <a:pt x="323" y="80"/>
                    </a:lnTo>
                    <a:lnTo>
                      <a:pt x="327" y="80"/>
                    </a:lnTo>
                    <a:lnTo>
                      <a:pt x="331" y="80"/>
                    </a:lnTo>
                    <a:lnTo>
                      <a:pt x="335" y="76"/>
                    </a:lnTo>
                    <a:close/>
                  </a:path>
                </a:pathLst>
              </a:custGeom>
              <a:solidFill>
                <a:srgbClr val="E07D1B"/>
              </a:solidFill>
              <a:ln w="9525">
                <a:noFill/>
                <a:round/>
                <a:headEnd/>
                <a:tailEnd/>
              </a:ln>
            </p:spPr>
            <p:txBody>
              <a:bodyPr/>
              <a:lstStyle/>
              <a:p>
                <a:endParaRPr lang="fr-FR"/>
              </a:p>
            </p:txBody>
          </p:sp>
          <p:sp>
            <p:nvSpPr>
              <p:cNvPr id="83" name="Freeform 62"/>
              <p:cNvSpPr>
                <a:spLocks/>
              </p:cNvSpPr>
              <p:nvPr/>
            </p:nvSpPr>
            <p:spPr bwMode="auto">
              <a:xfrm>
                <a:off x="337" y="3092"/>
                <a:ext cx="1411" cy="464"/>
              </a:xfrm>
              <a:custGeom>
                <a:avLst/>
                <a:gdLst>
                  <a:gd name="T0" fmla="*/ 127934 w 776"/>
                  <a:gd name="T1" fmla="*/ 529169 h 255"/>
                  <a:gd name="T2" fmla="*/ 173871 w 776"/>
                  <a:gd name="T3" fmla="*/ 485027 h 255"/>
                  <a:gd name="T4" fmla="*/ 244279 w 776"/>
                  <a:gd name="T5" fmla="*/ 429295 h 255"/>
                  <a:gd name="T6" fmla="*/ 254824 w 776"/>
                  <a:gd name="T7" fmla="*/ 383590 h 255"/>
                  <a:gd name="T8" fmla="*/ 280925 w 776"/>
                  <a:gd name="T9" fmla="*/ 364962 h 255"/>
                  <a:gd name="T10" fmla="*/ 298732 w 776"/>
                  <a:gd name="T11" fmla="*/ 292373 h 255"/>
                  <a:gd name="T12" fmla="*/ 290250 w 776"/>
                  <a:gd name="T13" fmla="*/ 318801 h 255"/>
                  <a:gd name="T14" fmla="*/ 325483 w 776"/>
                  <a:gd name="T15" fmla="*/ 318801 h 255"/>
                  <a:gd name="T16" fmla="*/ 405650 w 776"/>
                  <a:gd name="T17" fmla="*/ 228119 h 255"/>
                  <a:gd name="T18" fmla="*/ 505529 w 776"/>
                  <a:gd name="T19" fmla="*/ 165986 h 255"/>
                  <a:gd name="T20" fmla="*/ 542477 w 776"/>
                  <a:gd name="T21" fmla="*/ 129085 h 255"/>
                  <a:gd name="T22" fmla="*/ 569746 w 776"/>
                  <a:gd name="T23" fmla="*/ 99998 h 255"/>
                  <a:gd name="T24" fmla="*/ 606386 w 776"/>
                  <a:gd name="T25" fmla="*/ 46171 h 255"/>
                  <a:gd name="T26" fmla="*/ 569746 w 776"/>
                  <a:gd name="T27" fmla="*/ 120282 h 255"/>
                  <a:gd name="T28" fmla="*/ 534440 w 776"/>
                  <a:gd name="T29" fmla="*/ 181957 h 255"/>
                  <a:gd name="T30" fmla="*/ 515899 w 776"/>
                  <a:gd name="T31" fmla="*/ 220063 h 255"/>
                  <a:gd name="T32" fmla="*/ 525116 w 776"/>
                  <a:gd name="T33" fmla="*/ 237493 h 255"/>
                  <a:gd name="T34" fmla="*/ 569746 w 776"/>
                  <a:gd name="T35" fmla="*/ 201447 h 255"/>
                  <a:gd name="T36" fmla="*/ 631988 w 776"/>
                  <a:gd name="T37" fmla="*/ 165986 h 255"/>
                  <a:gd name="T38" fmla="*/ 606386 w 776"/>
                  <a:gd name="T39" fmla="*/ 201447 h 255"/>
                  <a:gd name="T40" fmla="*/ 606386 w 776"/>
                  <a:gd name="T41" fmla="*/ 228119 h 255"/>
                  <a:gd name="T42" fmla="*/ 641501 w 776"/>
                  <a:gd name="T43" fmla="*/ 201447 h 255"/>
                  <a:gd name="T44" fmla="*/ 696087 w 776"/>
                  <a:gd name="T45" fmla="*/ 175203 h 255"/>
                  <a:gd name="T46" fmla="*/ 786442 w 776"/>
                  <a:gd name="T47" fmla="*/ 192656 h 255"/>
                  <a:gd name="T48" fmla="*/ 867083 w 776"/>
                  <a:gd name="T49" fmla="*/ 175203 h 255"/>
                  <a:gd name="T50" fmla="*/ 940366 w 776"/>
                  <a:gd name="T51" fmla="*/ 210809 h 255"/>
                  <a:gd name="T52" fmla="*/ 1002277 w 776"/>
                  <a:gd name="T53" fmla="*/ 192656 h 255"/>
                  <a:gd name="T54" fmla="*/ 1076115 w 776"/>
                  <a:gd name="T55" fmla="*/ 201447 h 255"/>
                  <a:gd name="T56" fmla="*/ 1166441 w 776"/>
                  <a:gd name="T57" fmla="*/ 175203 h 255"/>
                  <a:gd name="T58" fmla="*/ 1211234 w 776"/>
                  <a:gd name="T59" fmla="*/ 129085 h 255"/>
                  <a:gd name="T60" fmla="*/ 1273586 w 776"/>
                  <a:gd name="T61" fmla="*/ 120282 h 255"/>
                  <a:gd name="T62" fmla="*/ 1247137 w 776"/>
                  <a:gd name="T63" fmla="*/ 146491 h 255"/>
                  <a:gd name="T64" fmla="*/ 1201692 w 776"/>
                  <a:gd name="T65" fmla="*/ 155526 h 255"/>
                  <a:gd name="T66" fmla="*/ 1211234 w 776"/>
                  <a:gd name="T67" fmla="*/ 192656 h 255"/>
                  <a:gd name="T68" fmla="*/ 1337666 w 776"/>
                  <a:gd name="T69" fmla="*/ 155526 h 255"/>
                  <a:gd name="T70" fmla="*/ 1407907 w 776"/>
                  <a:gd name="T71" fmla="*/ 175203 h 255"/>
                  <a:gd name="T72" fmla="*/ 1488936 w 776"/>
                  <a:gd name="T73" fmla="*/ 136922 h 255"/>
                  <a:gd name="T74" fmla="*/ 1552936 w 776"/>
                  <a:gd name="T75" fmla="*/ 129085 h 255"/>
                  <a:gd name="T76" fmla="*/ 1616882 w 776"/>
                  <a:gd name="T77" fmla="*/ 99998 h 255"/>
                  <a:gd name="T78" fmla="*/ 1642462 w 776"/>
                  <a:gd name="T79" fmla="*/ 64525 h 255"/>
                  <a:gd name="T80" fmla="*/ 1624910 w 776"/>
                  <a:gd name="T81" fmla="*/ 110709 h 255"/>
                  <a:gd name="T82" fmla="*/ 1572318 w 776"/>
                  <a:gd name="T83" fmla="*/ 146491 h 255"/>
                  <a:gd name="T84" fmla="*/ 1552936 w 776"/>
                  <a:gd name="T85" fmla="*/ 175203 h 255"/>
                  <a:gd name="T86" fmla="*/ 1517858 w 776"/>
                  <a:gd name="T87" fmla="*/ 181957 h 255"/>
                  <a:gd name="T88" fmla="*/ 1543878 w 776"/>
                  <a:gd name="T89" fmla="*/ 201447 h 255"/>
                  <a:gd name="T90" fmla="*/ 1588224 w 776"/>
                  <a:gd name="T91" fmla="*/ 181957 h 255"/>
                  <a:gd name="T92" fmla="*/ 1616882 w 776"/>
                  <a:gd name="T93" fmla="*/ 165986 h 255"/>
                  <a:gd name="T94" fmla="*/ 1679379 w 776"/>
                  <a:gd name="T95" fmla="*/ 120282 h 255"/>
                  <a:gd name="T96" fmla="*/ 1688832 w 776"/>
                  <a:gd name="T97" fmla="*/ 73911 h 255"/>
                  <a:gd name="T98" fmla="*/ 1714412 w 776"/>
                  <a:gd name="T99" fmla="*/ 54956 h 255"/>
                  <a:gd name="T100" fmla="*/ 1743332 w 776"/>
                  <a:gd name="T101" fmla="*/ 38259 h 255"/>
                  <a:gd name="T102" fmla="*/ 1788151 w 776"/>
                  <a:gd name="T103" fmla="*/ 38259 h 255"/>
                  <a:gd name="T104" fmla="*/ 1843193 w 776"/>
                  <a:gd name="T105" fmla="*/ 9658 h 255"/>
                  <a:gd name="T106" fmla="*/ 1814433 w 776"/>
                  <a:gd name="T107" fmla="*/ 19488 h 255"/>
                  <a:gd name="T108" fmla="*/ 1788151 w 776"/>
                  <a:gd name="T109" fmla="*/ 73911 h 255"/>
                  <a:gd name="T110" fmla="*/ 1733530 w 776"/>
                  <a:gd name="T111" fmla="*/ 99998 h 255"/>
                  <a:gd name="T112" fmla="*/ 1688832 w 776"/>
                  <a:gd name="T113" fmla="*/ 175203 h 255"/>
                  <a:gd name="T114" fmla="*/ 1572318 w 776"/>
                  <a:gd name="T115" fmla="*/ 256912 h 255"/>
                  <a:gd name="T116" fmla="*/ 1462391 w 776"/>
                  <a:gd name="T117" fmla="*/ 266556 h 255"/>
                  <a:gd name="T118" fmla="*/ 1436691 w 776"/>
                  <a:gd name="T119" fmla="*/ 302029 h 255"/>
                  <a:gd name="T120" fmla="*/ 308056 w 776"/>
                  <a:gd name="T121" fmla="*/ 602454 h 255"/>
                  <a:gd name="T122" fmla="*/ 0 w 776"/>
                  <a:gd name="T123" fmla="*/ 584888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255"/>
                  <a:gd name="T188" fmla="*/ 776 w 776"/>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255">
                    <a:moveTo>
                      <a:pt x="8" y="240"/>
                    </a:move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7" y="217"/>
                    </a:lnTo>
                    <a:lnTo>
                      <a:pt x="61" y="213"/>
                    </a:lnTo>
                    <a:lnTo>
                      <a:pt x="61" y="209"/>
                    </a:lnTo>
                    <a:lnTo>
                      <a:pt x="65" y="209"/>
                    </a:lnTo>
                    <a:lnTo>
                      <a:pt x="65" y="206"/>
                    </a:lnTo>
                    <a:lnTo>
                      <a:pt x="69" y="206"/>
                    </a:lnTo>
                    <a:lnTo>
                      <a:pt x="69" y="202"/>
                    </a:lnTo>
                    <a:lnTo>
                      <a:pt x="73" y="202"/>
                    </a:lnTo>
                    <a:lnTo>
                      <a:pt x="76" y="202"/>
                    </a:lnTo>
                    <a:lnTo>
                      <a:pt x="76" y="198"/>
                    </a:lnTo>
                    <a:lnTo>
                      <a:pt x="80" y="198"/>
                    </a:lnTo>
                    <a:lnTo>
                      <a:pt x="84" y="198"/>
                    </a:lnTo>
                    <a:lnTo>
                      <a:pt x="88" y="194"/>
                    </a:lnTo>
                    <a:lnTo>
                      <a:pt x="92" y="190"/>
                    </a:lnTo>
                    <a:lnTo>
                      <a:pt x="95" y="190"/>
                    </a:lnTo>
                    <a:lnTo>
                      <a:pt x="99" y="187"/>
                    </a:lnTo>
                    <a:lnTo>
                      <a:pt x="99" y="183"/>
                    </a:lnTo>
                    <a:lnTo>
                      <a:pt x="103" y="179"/>
                    </a:lnTo>
                    <a:lnTo>
                      <a:pt x="103" y="175"/>
                    </a:lnTo>
                    <a:lnTo>
                      <a:pt x="103" y="171"/>
                    </a:lnTo>
                    <a:lnTo>
                      <a:pt x="103" y="168"/>
                    </a:lnTo>
                    <a:lnTo>
                      <a:pt x="103" y="164"/>
                    </a:lnTo>
                    <a:lnTo>
                      <a:pt x="103" y="160"/>
                    </a:lnTo>
                    <a:lnTo>
                      <a:pt x="107" y="160"/>
                    </a:lnTo>
                    <a:lnTo>
                      <a:pt x="111" y="160"/>
                    </a:lnTo>
                    <a:lnTo>
                      <a:pt x="111" y="156"/>
                    </a:lnTo>
                    <a:lnTo>
                      <a:pt x="114" y="156"/>
                    </a:lnTo>
                    <a:lnTo>
                      <a:pt x="114" y="152"/>
                    </a:lnTo>
                    <a:lnTo>
                      <a:pt x="118" y="152"/>
                    </a:lnTo>
                    <a:lnTo>
                      <a:pt x="118" y="149"/>
                    </a:lnTo>
                    <a:lnTo>
                      <a:pt x="118" y="145"/>
                    </a:lnTo>
                    <a:lnTo>
                      <a:pt x="118" y="141"/>
                    </a:lnTo>
                    <a:lnTo>
                      <a:pt x="118" y="137"/>
                    </a:lnTo>
                    <a:lnTo>
                      <a:pt x="118" y="133"/>
                    </a:lnTo>
                    <a:lnTo>
                      <a:pt x="118" y="130"/>
                    </a:lnTo>
                    <a:lnTo>
                      <a:pt x="118" y="126"/>
                    </a:lnTo>
                    <a:lnTo>
                      <a:pt x="122" y="126"/>
                    </a:lnTo>
                    <a:lnTo>
                      <a:pt x="122" y="122"/>
                    </a:lnTo>
                    <a:lnTo>
                      <a:pt x="126" y="122"/>
                    </a:lnTo>
                    <a:lnTo>
                      <a:pt x="126" y="118"/>
                    </a:lnTo>
                    <a:lnTo>
                      <a:pt x="126" y="122"/>
                    </a:lnTo>
                    <a:lnTo>
                      <a:pt x="122" y="126"/>
                    </a:lnTo>
                    <a:lnTo>
                      <a:pt x="122" y="130"/>
                    </a:lnTo>
                    <a:lnTo>
                      <a:pt x="122" y="133"/>
                    </a:lnTo>
                    <a:lnTo>
                      <a:pt x="122" y="137"/>
                    </a:lnTo>
                    <a:lnTo>
                      <a:pt x="126" y="137"/>
                    </a:lnTo>
                    <a:lnTo>
                      <a:pt x="126" y="141"/>
                    </a:lnTo>
                    <a:lnTo>
                      <a:pt x="130" y="141"/>
                    </a:lnTo>
                    <a:lnTo>
                      <a:pt x="130" y="137"/>
                    </a:lnTo>
                    <a:lnTo>
                      <a:pt x="133" y="137"/>
                    </a:lnTo>
                    <a:lnTo>
                      <a:pt x="137" y="133"/>
                    </a:lnTo>
                    <a:lnTo>
                      <a:pt x="137" y="130"/>
                    </a:lnTo>
                    <a:lnTo>
                      <a:pt x="141" y="130"/>
                    </a:lnTo>
                    <a:lnTo>
                      <a:pt x="141" y="126"/>
                    </a:lnTo>
                    <a:lnTo>
                      <a:pt x="141" y="122"/>
                    </a:lnTo>
                    <a:lnTo>
                      <a:pt x="145" y="122"/>
                    </a:lnTo>
                    <a:lnTo>
                      <a:pt x="145" y="118"/>
                    </a:lnTo>
                    <a:lnTo>
                      <a:pt x="145" y="114"/>
                    </a:lnTo>
                    <a:lnTo>
                      <a:pt x="149" y="114"/>
                    </a:lnTo>
                    <a:lnTo>
                      <a:pt x="149" y="111"/>
                    </a:lnTo>
                    <a:lnTo>
                      <a:pt x="152" y="107"/>
                    </a:lnTo>
                    <a:lnTo>
                      <a:pt x="152" y="103"/>
                    </a:lnTo>
                    <a:lnTo>
                      <a:pt x="156" y="103"/>
                    </a:lnTo>
                    <a:lnTo>
                      <a:pt x="160" y="99"/>
                    </a:lnTo>
                    <a:lnTo>
                      <a:pt x="164" y="95"/>
                    </a:lnTo>
                    <a:lnTo>
                      <a:pt x="171" y="95"/>
                    </a:lnTo>
                    <a:lnTo>
                      <a:pt x="175" y="92"/>
                    </a:lnTo>
                    <a:lnTo>
                      <a:pt x="183" y="92"/>
                    </a:lnTo>
                    <a:lnTo>
                      <a:pt x="187" y="88"/>
                    </a:lnTo>
                    <a:lnTo>
                      <a:pt x="190" y="88"/>
                    </a:lnTo>
                    <a:lnTo>
                      <a:pt x="194" y="84"/>
                    </a:lnTo>
                    <a:lnTo>
                      <a:pt x="198" y="84"/>
                    </a:lnTo>
                    <a:lnTo>
                      <a:pt x="202" y="84"/>
                    </a:lnTo>
                    <a:lnTo>
                      <a:pt x="206" y="80"/>
                    </a:lnTo>
                    <a:lnTo>
                      <a:pt x="209" y="80"/>
                    </a:lnTo>
                    <a:lnTo>
                      <a:pt x="209" y="76"/>
                    </a:lnTo>
                    <a:lnTo>
                      <a:pt x="213" y="73"/>
                    </a:lnTo>
                    <a:lnTo>
                      <a:pt x="213" y="69"/>
                    </a:lnTo>
                    <a:lnTo>
                      <a:pt x="213" y="65"/>
                    </a:lnTo>
                    <a:lnTo>
                      <a:pt x="217" y="65"/>
                    </a:lnTo>
                    <a:lnTo>
                      <a:pt x="217" y="61"/>
                    </a:lnTo>
                    <a:lnTo>
                      <a:pt x="221" y="61"/>
                    </a:lnTo>
                    <a:lnTo>
                      <a:pt x="221" y="57"/>
                    </a:lnTo>
                    <a:lnTo>
                      <a:pt x="225" y="57"/>
                    </a:lnTo>
                    <a:lnTo>
                      <a:pt x="225" y="54"/>
                    </a:lnTo>
                    <a:lnTo>
                      <a:pt x="228" y="54"/>
                    </a:lnTo>
                    <a:lnTo>
                      <a:pt x="232" y="50"/>
                    </a:lnTo>
                    <a:lnTo>
                      <a:pt x="236" y="46"/>
                    </a:lnTo>
                    <a:lnTo>
                      <a:pt x="236" y="42"/>
                    </a:lnTo>
                    <a:lnTo>
                      <a:pt x="240" y="42"/>
                    </a:lnTo>
                    <a:lnTo>
                      <a:pt x="240" y="38"/>
                    </a:lnTo>
                    <a:lnTo>
                      <a:pt x="240" y="35"/>
                    </a:lnTo>
                    <a:lnTo>
                      <a:pt x="244" y="35"/>
                    </a:lnTo>
                    <a:lnTo>
                      <a:pt x="244" y="31"/>
                    </a:lnTo>
                    <a:lnTo>
                      <a:pt x="247" y="27"/>
                    </a:lnTo>
                    <a:lnTo>
                      <a:pt x="251" y="23"/>
                    </a:lnTo>
                    <a:lnTo>
                      <a:pt x="251" y="19"/>
                    </a:lnTo>
                    <a:lnTo>
                      <a:pt x="255" y="19"/>
                    </a:lnTo>
                    <a:lnTo>
                      <a:pt x="251" y="23"/>
                    </a:lnTo>
                    <a:lnTo>
                      <a:pt x="247" y="27"/>
                    </a:lnTo>
                    <a:lnTo>
                      <a:pt x="247" y="31"/>
                    </a:lnTo>
                    <a:lnTo>
                      <a:pt x="244" y="35"/>
                    </a:lnTo>
                    <a:lnTo>
                      <a:pt x="244" y="38"/>
                    </a:lnTo>
                    <a:lnTo>
                      <a:pt x="244" y="42"/>
                    </a:lnTo>
                    <a:lnTo>
                      <a:pt x="240" y="46"/>
                    </a:lnTo>
                    <a:lnTo>
                      <a:pt x="240" y="50"/>
                    </a:lnTo>
                    <a:lnTo>
                      <a:pt x="236" y="57"/>
                    </a:lnTo>
                    <a:lnTo>
                      <a:pt x="236" y="61"/>
                    </a:lnTo>
                    <a:lnTo>
                      <a:pt x="236" y="65"/>
                    </a:lnTo>
                    <a:lnTo>
                      <a:pt x="232" y="65"/>
                    </a:lnTo>
                    <a:lnTo>
                      <a:pt x="232" y="69"/>
                    </a:lnTo>
                    <a:lnTo>
                      <a:pt x="228" y="69"/>
                    </a:lnTo>
                    <a:lnTo>
                      <a:pt x="228" y="73"/>
                    </a:lnTo>
                    <a:lnTo>
                      <a:pt x="228" y="76"/>
                    </a:lnTo>
                    <a:lnTo>
                      <a:pt x="225" y="76"/>
                    </a:lnTo>
                    <a:lnTo>
                      <a:pt x="225" y="80"/>
                    </a:lnTo>
                    <a:lnTo>
                      <a:pt x="225" y="84"/>
                    </a:lnTo>
                    <a:lnTo>
                      <a:pt x="225" y="88"/>
                    </a:lnTo>
                    <a:lnTo>
                      <a:pt x="221" y="88"/>
                    </a:lnTo>
                    <a:lnTo>
                      <a:pt x="217" y="88"/>
                    </a:lnTo>
                    <a:lnTo>
                      <a:pt x="217" y="92"/>
                    </a:lnTo>
                    <a:lnTo>
                      <a:pt x="217" y="95"/>
                    </a:lnTo>
                    <a:lnTo>
                      <a:pt x="213" y="95"/>
                    </a:lnTo>
                    <a:lnTo>
                      <a:pt x="213" y="99"/>
                    </a:lnTo>
                    <a:lnTo>
                      <a:pt x="217" y="99"/>
                    </a:lnTo>
                    <a:lnTo>
                      <a:pt x="221" y="99"/>
                    </a:lnTo>
                    <a:lnTo>
                      <a:pt x="225" y="99"/>
                    </a:lnTo>
                    <a:lnTo>
                      <a:pt x="225" y="95"/>
                    </a:lnTo>
                    <a:lnTo>
                      <a:pt x="228" y="95"/>
                    </a:lnTo>
                    <a:lnTo>
                      <a:pt x="232" y="92"/>
                    </a:lnTo>
                    <a:lnTo>
                      <a:pt x="236" y="88"/>
                    </a:lnTo>
                    <a:lnTo>
                      <a:pt x="236" y="84"/>
                    </a:lnTo>
                    <a:lnTo>
                      <a:pt x="240" y="84"/>
                    </a:lnTo>
                    <a:lnTo>
                      <a:pt x="244" y="84"/>
                    </a:lnTo>
                    <a:lnTo>
                      <a:pt x="247" y="84"/>
                    </a:lnTo>
                    <a:lnTo>
                      <a:pt x="251" y="80"/>
                    </a:lnTo>
                    <a:lnTo>
                      <a:pt x="255" y="80"/>
                    </a:lnTo>
                    <a:lnTo>
                      <a:pt x="255" y="76"/>
                    </a:lnTo>
                    <a:lnTo>
                      <a:pt x="259" y="76"/>
                    </a:lnTo>
                    <a:lnTo>
                      <a:pt x="263" y="73"/>
                    </a:lnTo>
                    <a:lnTo>
                      <a:pt x="263" y="69"/>
                    </a:lnTo>
                    <a:lnTo>
                      <a:pt x="266" y="69"/>
                    </a:lnTo>
                    <a:lnTo>
                      <a:pt x="266" y="65"/>
                    </a:lnTo>
                    <a:lnTo>
                      <a:pt x="266" y="69"/>
                    </a:lnTo>
                    <a:lnTo>
                      <a:pt x="266" y="73"/>
                    </a:lnTo>
                    <a:lnTo>
                      <a:pt x="263" y="76"/>
                    </a:lnTo>
                    <a:lnTo>
                      <a:pt x="263" y="80"/>
                    </a:lnTo>
                    <a:lnTo>
                      <a:pt x="259" y="84"/>
                    </a:lnTo>
                    <a:lnTo>
                      <a:pt x="255" y="84"/>
                    </a:lnTo>
                    <a:lnTo>
                      <a:pt x="255" y="88"/>
                    </a:lnTo>
                    <a:lnTo>
                      <a:pt x="251" y="88"/>
                    </a:lnTo>
                    <a:lnTo>
                      <a:pt x="251" y="92"/>
                    </a:lnTo>
                    <a:lnTo>
                      <a:pt x="247" y="92"/>
                    </a:lnTo>
                    <a:lnTo>
                      <a:pt x="247" y="95"/>
                    </a:lnTo>
                    <a:lnTo>
                      <a:pt x="251" y="95"/>
                    </a:lnTo>
                    <a:lnTo>
                      <a:pt x="255" y="95"/>
                    </a:lnTo>
                    <a:lnTo>
                      <a:pt x="259" y="95"/>
                    </a:lnTo>
                    <a:lnTo>
                      <a:pt x="263" y="92"/>
                    </a:lnTo>
                    <a:lnTo>
                      <a:pt x="263" y="88"/>
                    </a:lnTo>
                    <a:lnTo>
                      <a:pt x="266" y="84"/>
                    </a:lnTo>
                    <a:lnTo>
                      <a:pt x="270" y="84"/>
                    </a:lnTo>
                    <a:lnTo>
                      <a:pt x="270" y="80"/>
                    </a:lnTo>
                    <a:lnTo>
                      <a:pt x="274" y="80"/>
                    </a:lnTo>
                    <a:lnTo>
                      <a:pt x="278" y="80"/>
                    </a:lnTo>
                    <a:lnTo>
                      <a:pt x="278" y="76"/>
                    </a:lnTo>
                    <a:lnTo>
                      <a:pt x="282" y="76"/>
                    </a:lnTo>
                    <a:lnTo>
                      <a:pt x="285" y="76"/>
                    </a:lnTo>
                    <a:lnTo>
                      <a:pt x="285" y="73"/>
                    </a:lnTo>
                    <a:lnTo>
                      <a:pt x="289" y="73"/>
                    </a:lnTo>
                    <a:lnTo>
                      <a:pt x="293" y="73"/>
                    </a:lnTo>
                    <a:lnTo>
                      <a:pt x="297" y="73"/>
                    </a:lnTo>
                    <a:lnTo>
                      <a:pt x="301" y="73"/>
                    </a:lnTo>
                    <a:lnTo>
                      <a:pt x="301" y="76"/>
                    </a:lnTo>
                    <a:lnTo>
                      <a:pt x="304" y="76"/>
                    </a:lnTo>
                    <a:lnTo>
                      <a:pt x="308" y="80"/>
                    </a:lnTo>
                    <a:lnTo>
                      <a:pt x="312" y="80"/>
                    </a:lnTo>
                    <a:lnTo>
                      <a:pt x="316" y="80"/>
                    </a:lnTo>
                    <a:lnTo>
                      <a:pt x="320" y="84"/>
                    </a:lnTo>
                    <a:lnTo>
                      <a:pt x="323" y="84"/>
                    </a:lnTo>
                    <a:lnTo>
                      <a:pt x="327" y="84"/>
                    </a:lnTo>
                    <a:lnTo>
                      <a:pt x="331" y="80"/>
                    </a:lnTo>
                    <a:lnTo>
                      <a:pt x="335" y="80"/>
                    </a:lnTo>
                    <a:lnTo>
                      <a:pt x="339" y="80"/>
                    </a:lnTo>
                    <a:lnTo>
                      <a:pt x="342" y="76"/>
                    </a:lnTo>
                    <a:lnTo>
                      <a:pt x="346" y="76"/>
                    </a:lnTo>
                    <a:lnTo>
                      <a:pt x="346" y="73"/>
                    </a:lnTo>
                    <a:lnTo>
                      <a:pt x="350" y="73"/>
                    </a:lnTo>
                    <a:lnTo>
                      <a:pt x="354" y="73"/>
                    </a:lnTo>
                    <a:lnTo>
                      <a:pt x="358" y="73"/>
                    </a:lnTo>
                    <a:lnTo>
                      <a:pt x="361" y="73"/>
                    </a:lnTo>
                    <a:lnTo>
                      <a:pt x="365" y="73"/>
                    </a:lnTo>
                    <a:lnTo>
                      <a:pt x="369" y="73"/>
                    </a:lnTo>
                    <a:lnTo>
                      <a:pt x="369" y="76"/>
                    </a:lnTo>
                    <a:lnTo>
                      <a:pt x="373" y="76"/>
                    </a:lnTo>
                    <a:lnTo>
                      <a:pt x="377" y="76"/>
                    </a:lnTo>
                    <a:lnTo>
                      <a:pt x="377" y="80"/>
                    </a:lnTo>
                    <a:lnTo>
                      <a:pt x="380" y="80"/>
                    </a:lnTo>
                    <a:lnTo>
                      <a:pt x="380" y="84"/>
                    </a:lnTo>
                    <a:lnTo>
                      <a:pt x="384" y="84"/>
                    </a:lnTo>
                    <a:lnTo>
                      <a:pt x="388" y="88"/>
                    </a:lnTo>
                    <a:lnTo>
                      <a:pt x="392" y="88"/>
                    </a:lnTo>
                    <a:lnTo>
                      <a:pt x="396" y="88"/>
                    </a:lnTo>
                    <a:lnTo>
                      <a:pt x="399" y="88"/>
                    </a:lnTo>
                    <a:lnTo>
                      <a:pt x="403" y="88"/>
                    </a:lnTo>
                    <a:lnTo>
                      <a:pt x="407" y="84"/>
                    </a:lnTo>
                    <a:lnTo>
                      <a:pt x="411" y="84"/>
                    </a:lnTo>
                    <a:lnTo>
                      <a:pt x="415" y="84"/>
                    </a:lnTo>
                    <a:lnTo>
                      <a:pt x="418" y="80"/>
                    </a:lnTo>
                    <a:lnTo>
                      <a:pt x="422" y="80"/>
                    </a:lnTo>
                    <a:lnTo>
                      <a:pt x="426" y="80"/>
                    </a:lnTo>
                    <a:lnTo>
                      <a:pt x="430" y="80"/>
                    </a:lnTo>
                    <a:lnTo>
                      <a:pt x="430" y="84"/>
                    </a:lnTo>
                    <a:lnTo>
                      <a:pt x="434" y="84"/>
                    </a:lnTo>
                    <a:lnTo>
                      <a:pt x="437" y="84"/>
                    </a:lnTo>
                    <a:lnTo>
                      <a:pt x="441" y="84"/>
                    </a:lnTo>
                    <a:lnTo>
                      <a:pt x="445" y="84"/>
                    </a:lnTo>
                    <a:lnTo>
                      <a:pt x="449" y="84"/>
                    </a:lnTo>
                    <a:lnTo>
                      <a:pt x="453" y="84"/>
                    </a:lnTo>
                    <a:lnTo>
                      <a:pt x="456" y="80"/>
                    </a:lnTo>
                    <a:lnTo>
                      <a:pt x="460" y="80"/>
                    </a:lnTo>
                    <a:lnTo>
                      <a:pt x="464" y="80"/>
                    </a:lnTo>
                    <a:lnTo>
                      <a:pt x="468" y="80"/>
                    </a:lnTo>
                    <a:lnTo>
                      <a:pt x="472" y="76"/>
                    </a:lnTo>
                    <a:lnTo>
                      <a:pt x="475" y="76"/>
                    </a:lnTo>
                    <a:lnTo>
                      <a:pt x="479" y="76"/>
                    </a:lnTo>
                    <a:lnTo>
                      <a:pt x="483" y="76"/>
                    </a:lnTo>
                    <a:lnTo>
                      <a:pt x="487" y="76"/>
                    </a:lnTo>
                    <a:lnTo>
                      <a:pt x="491" y="73"/>
                    </a:lnTo>
                    <a:lnTo>
                      <a:pt x="494" y="69"/>
                    </a:lnTo>
                    <a:lnTo>
                      <a:pt x="498" y="65"/>
                    </a:lnTo>
                    <a:lnTo>
                      <a:pt x="498" y="61"/>
                    </a:lnTo>
                    <a:lnTo>
                      <a:pt x="498" y="57"/>
                    </a:lnTo>
                    <a:lnTo>
                      <a:pt x="502" y="57"/>
                    </a:lnTo>
                    <a:lnTo>
                      <a:pt x="502" y="54"/>
                    </a:lnTo>
                    <a:lnTo>
                      <a:pt x="506" y="54"/>
                    </a:lnTo>
                    <a:lnTo>
                      <a:pt x="510" y="54"/>
                    </a:lnTo>
                    <a:lnTo>
                      <a:pt x="513" y="54"/>
                    </a:lnTo>
                    <a:lnTo>
                      <a:pt x="517" y="54"/>
                    </a:lnTo>
                    <a:lnTo>
                      <a:pt x="521" y="54"/>
                    </a:lnTo>
                    <a:lnTo>
                      <a:pt x="525" y="54"/>
                    </a:lnTo>
                    <a:lnTo>
                      <a:pt x="529" y="54"/>
                    </a:lnTo>
                    <a:lnTo>
                      <a:pt x="532" y="54"/>
                    </a:lnTo>
                    <a:lnTo>
                      <a:pt x="532" y="50"/>
                    </a:lnTo>
                    <a:lnTo>
                      <a:pt x="536" y="50"/>
                    </a:lnTo>
                    <a:lnTo>
                      <a:pt x="532" y="50"/>
                    </a:lnTo>
                    <a:lnTo>
                      <a:pt x="532" y="54"/>
                    </a:lnTo>
                    <a:lnTo>
                      <a:pt x="529" y="57"/>
                    </a:lnTo>
                    <a:lnTo>
                      <a:pt x="525" y="57"/>
                    </a:lnTo>
                    <a:lnTo>
                      <a:pt x="525" y="61"/>
                    </a:lnTo>
                    <a:lnTo>
                      <a:pt x="521" y="61"/>
                    </a:lnTo>
                    <a:lnTo>
                      <a:pt x="517" y="61"/>
                    </a:lnTo>
                    <a:lnTo>
                      <a:pt x="513" y="61"/>
                    </a:lnTo>
                    <a:lnTo>
                      <a:pt x="510" y="61"/>
                    </a:lnTo>
                    <a:lnTo>
                      <a:pt x="510" y="65"/>
                    </a:lnTo>
                    <a:lnTo>
                      <a:pt x="506" y="65"/>
                    </a:lnTo>
                    <a:lnTo>
                      <a:pt x="506" y="69"/>
                    </a:lnTo>
                    <a:lnTo>
                      <a:pt x="506" y="73"/>
                    </a:lnTo>
                    <a:lnTo>
                      <a:pt x="506" y="76"/>
                    </a:lnTo>
                    <a:lnTo>
                      <a:pt x="506" y="80"/>
                    </a:lnTo>
                    <a:lnTo>
                      <a:pt x="506" y="84"/>
                    </a:lnTo>
                    <a:lnTo>
                      <a:pt x="510" y="84"/>
                    </a:lnTo>
                    <a:lnTo>
                      <a:pt x="510" y="80"/>
                    </a:lnTo>
                    <a:lnTo>
                      <a:pt x="513" y="80"/>
                    </a:lnTo>
                    <a:lnTo>
                      <a:pt x="517" y="80"/>
                    </a:lnTo>
                    <a:lnTo>
                      <a:pt x="521" y="76"/>
                    </a:lnTo>
                    <a:lnTo>
                      <a:pt x="525" y="76"/>
                    </a:lnTo>
                    <a:lnTo>
                      <a:pt x="529" y="73"/>
                    </a:lnTo>
                    <a:lnTo>
                      <a:pt x="532" y="73"/>
                    </a:lnTo>
                    <a:lnTo>
                      <a:pt x="536" y="73"/>
                    </a:lnTo>
                    <a:lnTo>
                      <a:pt x="540" y="69"/>
                    </a:lnTo>
                    <a:lnTo>
                      <a:pt x="544" y="69"/>
                    </a:lnTo>
                    <a:lnTo>
                      <a:pt x="548" y="69"/>
                    </a:lnTo>
                    <a:lnTo>
                      <a:pt x="551" y="69"/>
                    </a:lnTo>
                    <a:lnTo>
                      <a:pt x="555" y="65"/>
                    </a:lnTo>
                    <a:lnTo>
                      <a:pt x="559" y="65"/>
                    </a:lnTo>
                    <a:lnTo>
                      <a:pt x="563" y="65"/>
                    </a:lnTo>
                    <a:lnTo>
                      <a:pt x="567" y="69"/>
                    </a:lnTo>
                    <a:lnTo>
                      <a:pt x="570" y="69"/>
                    </a:lnTo>
                    <a:lnTo>
                      <a:pt x="574" y="69"/>
                    </a:lnTo>
                    <a:lnTo>
                      <a:pt x="574" y="73"/>
                    </a:lnTo>
                    <a:lnTo>
                      <a:pt x="578" y="73"/>
                    </a:lnTo>
                    <a:lnTo>
                      <a:pt x="582" y="73"/>
                    </a:lnTo>
                    <a:lnTo>
                      <a:pt x="582" y="76"/>
                    </a:lnTo>
                    <a:lnTo>
                      <a:pt x="586" y="76"/>
                    </a:lnTo>
                    <a:lnTo>
                      <a:pt x="589" y="76"/>
                    </a:lnTo>
                    <a:lnTo>
                      <a:pt x="593" y="73"/>
                    </a:lnTo>
                    <a:lnTo>
                      <a:pt x="597" y="69"/>
                    </a:lnTo>
                    <a:lnTo>
                      <a:pt x="601" y="65"/>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4"/>
                    </a:lnTo>
                    <a:lnTo>
                      <a:pt x="654" y="50"/>
                    </a:lnTo>
                    <a:lnTo>
                      <a:pt x="658" y="50"/>
                    </a:lnTo>
                    <a:lnTo>
                      <a:pt x="658" y="46"/>
                    </a:lnTo>
                    <a:lnTo>
                      <a:pt x="662" y="46"/>
                    </a:lnTo>
                    <a:lnTo>
                      <a:pt x="665" y="46"/>
                    </a:lnTo>
                    <a:lnTo>
                      <a:pt x="669" y="46"/>
                    </a:lnTo>
                    <a:lnTo>
                      <a:pt x="673" y="46"/>
                    </a:lnTo>
                    <a:lnTo>
                      <a:pt x="673" y="42"/>
                    </a:lnTo>
                    <a:lnTo>
                      <a:pt x="677" y="42"/>
                    </a:lnTo>
                    <a:lnTo>
                      <a:pt x="681" y="42"/>
                    </a:lnTo>
                    <a:lnTo>
                      <a:pt x="684" y="42"/>
                    </a:lnTo>
                    <a:lnTo>
                      <a:pt x="684" y="38"/>
                    </a:lnTo>
                    <a:lnTo>
                      <a:pt x="688" y="38"/>
                    </a:lnTo>
                    <a:lnTo>
                      <a:pt x="688" y="35"/>
                    </a:lnTo>
                    <a:lnTo>
                      <a:pt x="692" y="31"/>
                    </a:lnTo>
                    <a:lnTo>
                      <a:pt x="692" y="27"/>
                    </a:lnTo>
                    <a:lnTo>
                      <a:pt x="692" y="31"/>
                    </a:lnTo>
                    <a:lnTo>
                      <a:pt x="692" y="35"/>
                    </a:lnTo>
                    <a:lnTo>
                      <a:pt x="692" y="38"/>
                    </a:lnTo>
                    <a:lnTo>
                      <a:pt x="688" y="38"/>
                    </a:lnTo>
                    <a:lnTo>
                      <a:pt x="688" y="42"/>
                    </a:lnTo>
                    <a:lnTo>
                      <a:pt x="688" y="46"/>
                    </a:lnTo>
                    <a:lnTo>
                      <a:pt x="684" y="46"/>
                    </a:lnTo>
                    <a:lnTo>
                      <a:pt x="681" y="50"/>
                    </a:lnTo>
                    <a:lnTo>
                      <a:pt x="677" y="50"/>
                    </a:lnTo>
                    <a:lnTo>
                      <a:pt x="673" y="54"/>
                    </a:lnTo>
                    <a:lnTo>
                      <a:pt x="669" y="54"/>
                    </a:lnTo>
                    <a:lnTo>
                      <a:pt x="665"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39" y="76"/>
                    </a:lnTo>
                    <a:lnTo>
                      <a:pt x="635" y="80"/>
                    </a:lnTo>
                    <a:lnTo>
                      <a:pt x="635" y="84"/>
                    </a:lnTo>
                    <a:lnTo>
                      <a:pt x="639" y="84"/>
                    </a:lnTo>
                    <a:lnTo>
                      <a:pt x="643" y="84"/>
                    </a:lnTo>
                    <a:lnTo>
                      <a:pt x="646" y="84"/>
                    </a:lnTo>
                    <a:lnTo>
                      <a:pt x="650" y="84"/>
                    </a:lnTo>
                    <a:lnTo>
                      <a:pt x="654" y="84"/>
                    </a:lnTo>
                    <a:lnTo>
                      <a:pt x="658" y="80"/>
                    </a:lnTo>
                    <a:lnTo>
                      <a:pt x="662" y="80"/>
                    </a:lnTo>
                    <a:lnTo>
                      <a:pt x="662" y="76"/>
                    </a:lnTo>
                    <a:lnTo>
                      <a:pt x="665" y="76"/>
                    </a:lnTo>
                    <a:lnTo>
                      <a:pt x="669" y="76"/>
                    </a:lnTo>
                    <a:lnTo>
                      <a:pt x="673" y="76"/>
                    </a:lnTo>
                    <a:lnTo>
                      <a:pt x="673" y="73"/>
                    </a:lnTo>
                    <a:lnTo>
                      <a:pt x="677" y="73"/>
                    </a:lnTo>
                    <a:lnTo>
                      <a:pt x="677" y="69"/>
                    </a:lnTo>
                    <a:lnTo>
                      <a:pt x="681" y="69"/>
                    </a:lnTo>
                    <a:lnTo>
                      <a:pt x="681" y="65"/>
                    </a:lnTo>
                    <a:lnTo>
                      <a:pt x="684" y="65"/>
                    </a:lnTo>
                    <a:lnTo>
                      <a:pt x="688" y="65"/>
                    </a:lnTo>
                    <a:lnTo>
                      <a:pt x="692" y="61"/>
                    </a:lnTo>
                    <a:lnTo>
                      <a:pt x="696" y="61"/>
                    </a:lnTo>
                    <a:lnTo>
                      <a:pt x="700" y="61"/>
                    </a:lnTo>
                    <a:lnTo>
                      <a:pt x="703" y="57"/>
                    </a:lnTo>
                    <a:lnTo>
                      <a:pt x="703" y="54"/>
                    </a:lnTo>
                    <a:lnTo>
                      <a:pt x="707" y="50"/>
                    </a:lnTo>
                    <a:lnTo>
                      <a:pt x="707" y="46"/>
                    </a:lnTo>
                    <a:lnTo>
                      <a:pt x="707" y="42"/>
                    </a:lnTo>
                    <a:lnTo>
                      <a:pt x="707" y="38"/>
                    </a:lnTo>
                    <a:lnTo>
                      <a:pt x="707" y="35"/>
                    </a:lnTo>
                    <a:lnTo>
                      <a:pt x="707" y="31"/>
                    </a:lnTo>
                    <a:lnTo>
                      <a:pt x="711" y="31"/>
                    </a:lnTo>
                    <a:lnTo>
                      <a:pt x="715" y="31"/>
                    </a:lnTo>
                    <a:lnTo>
                      <a:pt x="719" y="31"/>
                    </a:lnTo>
                    <a:lnTo>
                      <a:pt x="719" y="27"/>
                    </a:lnTo>
                    <a:lnTo>
                      <a:pt x="722" y="27"/>
                    </a:lnTo>
                    <a:lnTo>
                      <a:pt x="722" y="23"/>
                    </a:lnTo>
                    <a:lnTo>
                      <a:pt x="722" y="19"/>
                    </a:lnTo>
                    <a:lnTo>
                      <a:pt x="726" y="19"/>
                    </a:lnTo>
                    <a:lnTo>
                      <a:pt x="726" y="16"/>
                    </a:lnTo>
                    <a:lnTo>
                      <a:pt x="730" y="16"/>
                    </a:lnTo>
                    <a:lnTo>
                      <a:pt x="734" y="16"/>
                    </a:lnTo>
                    <a:lnTo>
                      <a:pt x="738" y="16"/>
                    </a:lnTo>
                    <a:lnTo>
                      <a:pt x="741" y="19"/>
                    </a:lnTo>
                    <a:lnTo>
                      <a:pt x="745" y="19"/>
                    </a:lnTo>
                    <a:lnTo>
                      <a:pt x="749" y="19"/>
                    </a:lnTo>
                    <a:lnTo>
                      <a:pt x="753" y="19"/>
                    </a:lnTo>
                    <a:lnTo>
                      <a:pt x="753" y="16"/>
                    </a:lnTo>
                    <a:lnTo>
                      <a:pt x="757" y="12"/>
                    </a:lnTo>
                    <a:lnTo>
                      <a:pt x="757" y="8"/>
                    </a:lnTo>
                    <a:lnTo>
                      <a:pt x="760" y="4"/>
                    </a:lnTo>
                    <a:lnTo>
                      <a:pt x="764" y="4"/>
                    </a:lnTo>
                    <a:lnTo>
                      <a:pt x="764" y="0"/>
                    </a:lnTo>
                    <a:lnTo>
                      <a:pt x="768" y="0"/>
                    </a:lnTo>
                    <a:lnTo>
                      <a:pt x="772" y="0"/>
                    </a:lnTo>
                    <a:lnTo>
                      <a:pt x="776" y="0"/>
                    </a:lnTo>
                    <a:lnTo>
                      <a:pt x="776" y="4"/>
                    </a:lnTo>
                    <a:lnTo>
                      <a:pt x="772" y="4"/>
                    </a:lnTo>
                    <a:lnTo>
                      <a:pt x="768" y="4"/>
                    </a:lnTo>
                    <a:lnTo>
                      <a:pt x="764" y="4"/>
                    </a:lnTo>
                    <a:lnTo>
                      <a:pt x="764" y="8"/>
                    </a:lnTo>
                    <a:lnTo>
                      <a:pt x="764" y="12"/>
                    </a:lnTo>
                    <a:lnTo>
                      <a:pt x="764" y="16"/>
                    </a:lnTo>
                    <a:lnTo>
                      <a:pt x="760" y="16"/>
                    </a:lnTo>
                    <a:lnTo>
                      <a:pt x="760" y="19"/>
                    </a:lnTo>
                    <a:lnTo>
                      <a:pt x="760" y="23"/>
                    </a:lnTo>
                    <a:lnTo>
                      <a:pt x="757" y="27"/>
                    </a:lnTo>
                    <a:lnTo>
                      <a:pt x="753" y="31"/>
                    </a:lnTo>
                    <a:lnTo>
                      <a:pt x="749" y="31"/>
                    </a:lnTo>
                    <a:lnTo>
                      <a:pt x="745" y="35"/>
                    </a:lnTo>
                    <a:lnTo>
                      <a:pt x="741" y="35"/>
                    </a:lnTo>
                    <a:lnTo>
                      <a:pt x="738" y="35"/>
                    </a:lnTo>
                    <a:lnTo>
                      <a:pt x="734" y="35"/>
                    </a:lnTo>
                    <a:lnTo>
                      <a:pt x="734" y="38"/>
                    </a:lnTo>
                    <a:lnTo>
                      <a:pt x="730" y="38"/>
                    </a:lnTo>
                    <a:lnTo>
                      <a:pt x="730" y="42"/>
                    </a:lnTo>
                    <a:lnTo>
                      <a:pt x="730" y="46"/>
                    </a:lnTo>
                    <a:lnTo>
                      <a:pt x="726" y="50"/>
                    </a:lnTo>
                    <a:lnTo>
                      <a:pt x="726" y="54"/>
                    </a:lnTo>
                    <a:lnTo>
                      <a:pt x="722" y="57"/>
                    </a:lnTo>
                    <a:lnTo>
                      <a:pt x="722" y="61"/>
                    </a:lnTo>
                    <a:lnTo>
                      <a:pt x="719" y="61"/>
                    </a:lnTo>
                    <a:lnTo>
                      <a:pt x="719" y="65"/>
                    </a:lnTo>
                    <a:lnTo>
                      <a:pt x="715" y="69"/>
                    </a:lnTo>
                    <a:lnTo>
                      <a:pt x="715" y="73"/>
                    </a:lnTo>
                    <a:lnTo>
                      <a:pt x="711" y="73"/>
                    </a:lnTo>
                    <a:lnTo>
                      <a:pt x="711" y="76"/>
                    </a:lnTo>
                    <a:lnTo>
                      <a:pt x="707" y="80"/>
                    </a:lnTo>
                    <a:lnTo>
                      <a:pt x="703" y="84"/>
                    </a:lnTo>
                    <a:lnTo>
                      <a:pt x="700" y="88"/>
                    </a:lnTo>
                    <a:lnTo>
                      <a:pt x="700" y="92"/>
                    </a:lnTo>
                    <a:lnTo>
                      <a:pt x="696" y="95"/>
                    </a:lnTo>
                    <a:lnTo>
                      <a:pt x="692" y="95"/>
                    </a:lnTo>
                    <a:lnTo>
                      <a:pt x="688" y="99"/>
                    </a:lnTo>
                    <a:lnTo>
                      <a:pt x="684" y="103"/>
                    </a:lnTo>
                    <a:lnTo>
                      <a:pt x="681" y="103"/>
                    </a:lnTo>
                    <a:lnTo>
                      <a:pt x="677" y="107"/>
                    </a:lnTo>
                    <a:lnTo>
                      <a:pt x="669" y="107"/>
                    </a:lnTo>
                    <a:lnTo>
                      <a:pt x="665" y="107"/>
                    </a:lnTo>
                    <a:lnTo>
                      <a:pt x="662" y="107"/>
                    </a:lnTo>
                    <a:lnTo>
                      <a:pt x="654" y="107"/>
                    </a:lnTo>
                    <a:lnTo>
                      <a:pt x="650" y="107"/>
                    </a:lnTo>
                    <a:lnTo>
                      <a:pt x="646" y="107"/>
                    </a:lnTo>
                    <a:lnTo>
                      <a:pt x="643" y="107"/>
                    </a:lnTo>
                    <a:lnTo>
                      <a:pt x="639" y="107"/>
                    </a:lnTo>
                    <a:lnTo>
                      <a:pt x="635" y="107"/>
                    </a:lnTo>
                    <a:lnTo>
                      <a:pt x="631" y="107"/>
                    </a:lnTo>
                    <a:lnTo>
                      <a:pt x="627" y="107"/>
                    </a:lnTo>
                    <a:lnTo>
                      <a:pt x="624" y="107"/>
                    </a:lnTo>
                    <a:lnTo>
                      <a:pt x="620" y="111"/>
                    </a:lnTo>
                    <a:lnTo>
                      <a:pt x="616" y="111"/>
                    </a:lnTo>
                    <a:lnTo>
                      <a:pt x="616" y="114"/>
                    </a:lnTo>
                    <a:lnTo>
                      <a:pt x="612" y="114"/>
                    </a:lnTo>
                    <a:lnTo>
                      <a:pt x="612" y="118"/>
                    </a:lnTo>
                    <a:lnTo>
                      <a:pt x="608" y="118"/>
                    </a:lnTo>
                    <a:lnTo>
                      <a:pt x="608" y="122"/>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close/>
                  </a:path>
                </a:pathLst>
              </a:custGeom>
              <a:solidFill>
                <a:srgbClr val="FF8C19"/>
              </a:solidFill>
              <a:ln w="9525">
                <a:noFill/>
                <a:round/>
                <a:headEnd/>
                <a:tailEnd/>
              </a:ln>
            </p:spPr>
            <p:txBody>
              <a:bodyPr/>
              <a:lstStyle/>
              <a:p>
                <a:endParaRPr lang="fr-FR"/>
              </a:p>
            </p:txBody>
          </p:sp>
          <p:sp>
            <p:nvSpPr>
              <p:cNvPr id="84" name="Freeform 63"/>
              <p:cNvSpPr>
                <a:spLocks/>
              </p:cNvSpPr>
              <p:nvPr/>
            </p:nvSpPr>
            <p:spPr bwMode="auto">
              <a:xfrm>
                <a:off x="435" y="3225"/>
                <a:ext cx="1042" cy="311"/>
              </a:xfrm>
              <a:custGeom>
                <a:avLst/>
                <a:gdLst>
                  <a:gd name="T0" fmla="*/ 1310223 w 573"/>
                  <a:gd name="T1" fmla="*/ 97823 h 171"/>
                  <a:gd name="T2" fmla="*/ 1337071 w 573"/>
                  <a:gd name="T3" fmla="*/ 72059 h 171"/>
                  <a:gd name="T4" fmla="*/ 1362969 w 573"/>
                  <a:gd name="T5" fmla="*/ 61407 h 171"/>
                  <a:gd name="T6" fmla="*/ 1362969 w 573"/>
                  <a:gd name="T7" fmla="*/ 61407 h 171"/>
                  <a:gd name="T8" fmla="*/ 1345520 w 573"/>
                  <a:gd name="T9" fmla="*/ 61407 h 171"/>
                  <a:gd name="T10" fmla="*/ 1317072 w 573"/>
                  <a:gd name="T11" fmla="*/ 61407 h 171"/>
                  <a:gd name="T12" fmla="*/ 1310223 w 573"/>
                  <a:gd name="T13" fmla="*/ 52648 h 171"/>
                  <a:gd name="T14" fmla="*/ 1317072 w 573"/>
                  <a:gd name="T15" fmla="*/ 35359 h 171"/>
                  <a:gd name="T16" fmla="*/ 1337071 w 573"/>
                  <a:gd name="T17" fmla="*/ 6322 h 171"/>
                  <a:gd name="T18" fmla="*/ 1356407 w 573"/>
                  <a:gd name="T19" fmla="*/ 0 h 171"/>
                  <a:gd name="T20" fmla="*/ 1337071 w 573"/>
                  <a:gd name="T21" fmla="*/ 0 h 171"/>
                  <a:gd name="T22" fmla="*/ 1310223 w 573"/>
                  <a:gd name="T23" fmla="*/ 17372 h 171"/>
                  <a:gd name="T24" fmla="*/ 1264444 w 573"/>
                  <a:gd name="T25" fmla="*/ 35359 h 171"/>
                  <a:gd name="T26" fmla="*/ 1200208 w 573"/>
                  <a:gd name="T27" fmla="*/ 17372 h 171"/>
                  <a:gd name="T28" fmla="*/ 1165103 w 573"/>
                  <a:gd name="T29" fmla="*/ 17372 h 171"/>
                  <a:gd name="T30" fmla="*/ 1120497 w 573"/>
                  <a:gd name="T31" fmla="*/ 25735 h 171"/>
                  <a:gd name="T32" fmla="*/ 1055932 w 573"/>
                  <a:gd name="T33" fmla="*/ 35359 h 171"/>
                  <a:gd name="T34" fmla="*/ 1020018 w 573"/>
                  <a:gd name="T35" fmla="*/ 25735 h 171"/>
                  <a:gd name="T36" fmla="*/ 964972 w 573"/>
                  <a:gd name="T37" fmla="*/ 35359 h 171"/>
                  <a:gd name="T38" fmla="*/ 929713 w 573"/>
                  <a:gd name="T39" fmla="*/ 45932 h 171"/>
                  <a:gd name="T40" fmla="*/ 910317 w 573"/>
                  <a:gd name="T41" fmla="*/ 52648 h 171"/>
                  <a:gd name="T42" fmla="*/ 857697 w 573"/>
                  <a:gd name="T43" fmla="*/ 52648 h 171"/>
                  <a:gd name="T44" fmla="*/ 784657 w 573"/>
                  <a:gd name="T45" fmla="*/ 52648 h 171"/>
                  <a:gd name="T46" fmla="*/ 739907 w 573"/>
                  <a:gd name="T47" fmla="*/ 45932 h 171"/>
                  <a:gd name="T48" fmla="*/ 723286 w 573"/>
                  <a:gd name="T49" fmla="*/ 35359 h 171"/>
                  <a:gd name="T50" fmla="*/ 714219 w 573"/>
                  <a:gd name="T51" fmla="*/ 25735 h 171"/>
                  <a:gd name="T52" fmla="*/ 685280 w 573"/>
                  <a:gd name="T53" fmla="*/ 35359 h 171"/>
                  <a:gd name="T54" fmla="*/ 639559 w 573"/>
                  <a:gd name="T55" fmla="*/ 45932 h 171"/>
                  <a:gd name="T56" fmla="*/ 604433 w 573"/>
                  <a:gd name="T57" fmla="*/ 45932 h 171"/>
                  <a:gd name="T58" fmla="*/ 578188 w 573"/>
                  <a:gd name="T59" fmla="*/ 35359 h 171"/>
                  <a:gd name="T60" fmla="*/ 549414 w 573"/>
                  <a:gd name="T61" fmla="*/ 25735 h 171"/>
                  <a:gd name="T62" fmla="*/ 532444 w 573"/>
                  <a:gd name="T63" fmla="*/ 45932 h 171"/>
                  <a:gd name="T64" fmla="*/ 514150 w 573"/>
                  <a:gd name="T65" fmla="*/ 61407 h 171"/>
                  <a:gd name="T66" fmla="*/ 497185 w 573"/>
                  <a:gd name="T67" fmla="*/ 81611 h 171"/>
                  <a:gd name="T68" fmla="*/ 452350 w 573"/>
                  <a:gd name="T69" fmla="*/ 89901 h 171"/>
                  <a:gd name="T70" fmla="*/ 442148 w 573"/>
                  <a:gd name="T71" fmla="*/ 89901 h 171"/>
                  <a:gd name="T72" fmla="*/ 433066 w 573"/>
                  <a:gd name="T73" fmla="*/ 81611 h 171"/>
                  <a:gd name="T74" fmla="*/ 433066 w 573"/>
                  <a:gd name="T75" fmla="*/ 72059 h 171"/>
                  <a:gd name="T76" fmla="*/ 433066 w 573"/>
                  <a:gd name="T77" fmla="*/ 72059 h 171"/>
                  <a:gd name="T78" fmla="*/ 423588 w 573"/>
                  <a:gd name="T79" fmla="*/ 72059 h 171"/>
                  <a:gd name="T80" fmla="*/ 406878 w 573"/>
                  <a:gd name="T81" fmla="*/ 81611 h 171"/>
                  <a:gd name="T82" fmla="*/ 378422 w 573"/>
                  <a:gd name="T83" fmla="*/ 89901 h 171"/>
                  <a:gd name="T84" fmla="*/ 361065 w 573"/>
                  <a:gd name="T85" fmla="*/ 89901 h 171"/>
                  <a:gd name="T86" fmla="*/ 351696 w 573"/>
                  <a:gd name="T87" fmla="*/ 72059 h 171"/>
                  <a:gd name="T88" fmla="*/ 333765 w 573"/>
                  <a:gd name="T89" fmla="*/ 61407 h 171"/>
                  <a:gd name="T90" fmla="*/ 287501 w 573"/>
                  <a:gd name="T91" fmla="*/ 72059 h 171"/>
                  <a:gd name="T92" fmla="*/ 261793 w 573"/>
                  <a:gd name="T93" fmla="*/ 89901 h 171"/>
                  <a:gd name="T94" fmla="*/ 241539 w 573"/>
                  <a:gd name="T95" fmla="*/ 116958 h 171"/>
                  <a:gd name="T96" fmla="*/ 226645 w 573"/>
                  <a:gd name="T97" fmla="*/ 151930 h 171"/>
                  <a:gd name="T98" fmla="*/ 206425 w 573"/>
                  <a:gd name="T99" fmla="*/ 180558 h 171"/>
                  <a:gd name="T100" fmla="*/ 180308 w 573"/>
                  <a:gd name="T101" fmla="*/ 197849 h 171"/>
                  <a:gd name="T102" fmla="*/ 161799 w 573"/>
                  <a:gd name="T103" fmla="*/ 217291 h 171"/>
                  <a:gd name="T104" fmla="*/ 142452 w 573"/>
                  <a:gd name="T105" fmla="*/ 233208 h 171"/>
                  <a:gd name="T106" fmla="*/ 142452 w 573"/>
                  <a:gd name="T107" fmla="*/ 270777 h 171"/>
                  <a:gd name="T108" fmla="*/ 136040 w 573"/>
                  <a:gd name="T109" fmla="*/ 278660 h 171"/>
                  <a:gd name="T110" fmla="*/ 89827 w 573"/>
                  <a:gd name="T111" fmla="*/ 297367 h 171"/>
                  <a:gd name="T112" fmla="*/ 25708 w 573"/>
                  <a:gd name="T113" fmla="*/ 343768 h 171"/>
                  <a:gd name="T114" fmla="*/ 0 w 573"/>
                  <a:gd name="T115" fmla="*/ 398407 h 171"/>
                  <a:gd name="T116" fmla="*/ 25708 w 573"/>
                  <a:gd name="T117" fmla="*/ 407348 h 171"/>
                  <a:gd name="T118" fmla="*/ 323160 w 573"/>
                  <a:gd name="T119" fmla="*/ 407348 h 171"/>
                  <a:gd name="T120" fmla="*/ 920646 w 573"/>
                  <a:gd name="T121" fmla="*/ 278660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547" y="45"/>
                    </a:moveTo>
                    <a:lnTo>
                      <a:pt x="547" y="45"/>
                    </a:lnTo>
                    <a:lnTo>
                      <a:pt x="547" y="41"/>
                    </a:lnTo>
                    <a:lnTo>
                      <a:pt x="551" y="41"/>
                    </a:lnTo>
                    <a:lnTo>
                      <a:pt x="551" y="38"/>
                    </a:lnTo>
                    <a:lnTo>
                      <a:pt x="554" y="38"/>
                    </a:lnTo>
                    <a:lnTo>
                      <a:pt x="558" y="34"/>
                    </a:lnTo>
                    <a:lnTo>
                      <a:pt x="562" y="30"/>
                    </a:lnTo>
                    <a:lnTo>
                      <a:pt x="566" y="30"/>
                    </a:lnTo>
                    <a:lnTo>
                      <a:pt x="570" y="26"/>
                    </a:lnTo>
                    <a:lnTo>
                      <a:pt x="573" y="26"/>
                    </a:lnTo>
                    <a:lnTo>
                      <a:pt x="570" y="26"/>
                    </a:lnTo>
                    <a:lnTo>
                      <a:pt x="566" y="26"/>
                    </a:lnTo>
                    <a:lnTo>
                      <a:pt x="562" y="26"/>
                    </a:lnTo>
                    <a:lnTo>
                      <a:pt x="558" y="26"/>
                    </a:lnTo>
                    <a:lnTo>
                      <a:pt x="554" y="26"/>
                    </a:lnTo>
                    <a:lnTo>
                      <a:pt x="551" y="26"/>
                    </a:lnTo>
                    <a:lnTo>
                      <a:pt x="551" y="22"/>
                    </a:lnTo>
                    <a:lnTo>
                      <a:pt x="551" y="19"/>
                    </a:lnTo>
                    <a:lnTo>
                      <a:pt x="554" y="19"/>
                    </a:lnTo>
                    <a:lnTo>
                      <a:pt x="554" y="15"/>
                    </a:lnTo>
                    <a:lnTo>
                      <a:pt x="558" y="11"/>
                    </a:lnTo>
                    <a:lnTo>
                      <a:pt x="562" y="7"/>
                    </a:lnTo>
                    <a:lnTo>
                      <a:pt x="562" y="3"/>
                    </a:lnTo>
                    <a:lnTo>
                      <a:pt x="566" y="3"/>
                    </a:lnTo>
                    <a:lnTo>
                      <a:pt x="566" y="0"/>
                    </a:lnTo>
                    <a:lnTo>
                      <a:pt x="570" y="0"/>
                    </a:lnTo>
                    <a:lnTo>
                      <a:pt x="566" y="0"/>
                    </a:lnTo>
                    <a:lnTo>
                      <a:pt x="562" y="0"/>
                    </a:lnTo>
                    <a:lnTo>
                      <a:pt x="558" y="3"/>
                    </a:lnTo>
                    <a:lnTo>
                      <a:pt x="554" y="3"/>
                    </a:lnTo>
                    <a:lnTo>
                      <a:pt x="554" y="7"/>
                    </a:lnTo>
                    <a:lnTo>
                      <a:pt x="551" y="7"/>
                    </a:lnTo>
                    <a:lnTo>
                      <a:pt x="547" y="11"/>
                    </a:lnTo>
                    <a:lnTo>
                      <a:pt x="543" y="11"/>
                    </a:lnTo>
                    <a:lnTo>
                      <a:pt x="539" y="11"/>
                    </a:lnTo>
                    <a:lnTo>
                      <a:pt x="535" y="15"/>
                    </a:lnTo>
                    <a:lnTo>
                      <a:pt x="532" y="15"/>
                    </a:lnTo>
                    <a:lnTo>
                      <a:pt x="528" y="11"/>
                    </a:lnTo>
                    <a:lnTo>
                      <a:pt x="524" y="11"/>
                    </a:lnTo>
                    <a:lnTo>
                      <a:pt x="520" y="11"/>
                    </a:lnTo>
                    <a:lnTo>
                      <a:pt x="513" y="7"/>
                    </a:lnTo>
                    <a:lnTo>
                      <a:pt x="509" y="7"/>
                    </a:lnTo>
                    <a:lnTo>
                      <a:pt x="505" y="7"/>
                    </a:lnTo>
                    <a:lnTo>
                      <a:pt x="501" y="7"/>
                    </a:lnTo>
                    <a:lnTo>
                      <a:pt x="497" y="7"/>
                    </a:lnTo>
                    <a:lnTo>
                      <a:pt x="494" y="7"/>
                    </a:lnTo>
                    <a:lnTo>
                      <a:pt x="490" y="7"/>
                    </a:lnTo>
                    <a:lnTo>
                      <a:pt x="486" y="7"/>
                    </a:lnTo>
                    <a:lnTo>
                      <a:pt x="482" y="7"/>
                    </a:lnTo>
                    <a:lnTo>
                      <a:pt x="478" y="11"/>
                    </a:lnTo>
                    <a:lnTo>
                      <a:pt x="475" y="11"/>
                    </a:lnTo>
                    <a:lnTo>
                      <a:pt x="471" y="11"/>
                    </a:lnTo>
                    <a:lnTo>
                      <a:pt x="467" y="15"/>
                    </a:lnTo>
                    <a:lnTo>
                      <a:pt x="459" y="15"/>
                    </a:lnTo>
                    <a:lnTo>
                      <a:pt x="456" y="15"/>
                    </a:lnTo>
                    <a:lnTo>
                      <a:pt x="452" y="15"/>
                    </a:lnTo>
                    <a:lnTo>
                      <a:pt x="448" y="15"/>
                    </a:lnTo>
                    <a:lnTo>
                      <a:pt x="444" y="15"/>
                    </a:lnTo>
                    <a:lnTo>
                      <a:pt x="440" y="15"/>
                    </a:lnTo>
                    <a:lnTo>
                      <a:pt x="437" y="15"/>
                    </a:lnTo>
                    <a:lnTo>
                      <a:pt x="437" y="11"/>
                    </a:lnTo>
                    <a:lnTo>
                      <a:pt x="433" y="11"/>
                    </a:lnTo>
                    <a:lnTo>
                      <a:pt x="429" y="11"/>
                    </a:lnTo>
                    <a:lnTo>
                      <a:pt x="425" y="11"/>
                    </a:lnTo>
                    <a:lnTo>
                      <a:pt x="421" y="11"/>
                    </a:lnTo>
                    <a:lnTo>
                      <a:pt x="418" y="11"/>
                    </a:lnTo>
                    <a:lnTo>
                      <a:pt x="410" y="11"/>
                    </a:lnTo>
                    <a:lnTo>
                      <a:pt x="406" y="15"/>
                    </a:lnTo>
                    <a:lnTo>
                      <a:pt x="402" y="15"/>
                    </a:lnTo>
                    <a:lnTo>
                      <a:pt x="399" y="15"/>
                    </a:lnTo>
                    <a:lnTo>
                      <a:pt x="399" y="19"/>
                    </a:lnTo>
                    <a:lnTo>
                      <a:pt x="395" y="19"/>
                    </a:lnTo>
                    <a:lnTo>
                      <a:pt x="391" y="19"/>
                    </a:lnTo>
                    <a:lnTo>
                      <a:pt x="387" y="22"/>
                    </a:lnTo>
                    <a:lnTo>
                      <a:pt x="383" y="22"/>
                    </a:lnTo>
                    <a:lnTo>
                      <a:pt x="380" y="22"/>
                    </a:lnTo>
                    <a:lnTo>
                      <a:pt x="376" y="22"/>
                    </a:lnTo>
                    <a:lnTo>
                      <a:pt x="372" y="22"/>
                    </a:lnTo>
                    <a:lnTo>
                      <a:pt x="368" y="22"/>
                    </a:lnTo>
                    <a:lnTo>
                      <a:pt x="364" y="22"/>
                    </a:lnTo>
                    <a:lnTo>
                      <a:pt x="361" y="22"/>
                    </a:lnTo>
                    <a:lnTo>
                      <a:pt x="353" y="22"/>
                    </a:lnTo>
                    <a:lnTo>
                      <a:pt x="349" y="22"/>
                    </a:lnTo>
                    <a:lnTo>
                      <a:pt x="345" y="22"/>
                    </a:lnTo>
                    <a:lnTo>
                      <a:pt x="342" y="22"/>
                    </a:lnTo>
                    <a:lnTo>
                      <a:pt x="334" y="22"/>
                    </a:lnTo>
                    <a:lnTo>
                      <a:pt x="330" y="22"/>
                    </a:lnTo>
                    <a:lnTo>
                      <a:pt x="326" y="22"/>
                    </a:lnTo>
                    <a:lnTo>
                      <a:pt x="323" y="22"/>
                    </a:lnTo>
                    <a:lnTo>
                      <a:pt x="319" y="22"/>
                    </a:lnTo>
                    <a:lnTo>
                      <a:pt x="315" y="22"/>
                    </a:lnTo>
                    <a:lnTo>
                      <a:pt x="311" y="22"/>
                    </a:lnTo>
                    <a:lnTo>
                      <a:pt x="311" y="19"/>
                    </a:lnTo>
                    <a:lnTo>
                      <a:pt x="307" y="19"/>
                    </a:lnTo>
                    <a:lnTo>
                      <a:pt x="304" y="15"/>
                    </a:lnTo>
                    <a:lnTo>
                      <a:pt x="304" y="11"/>
                    </a:lnTo>
                    <a:lnTo>
                      <a:pt x="300" y="11"/>
                    </a:lnTo>
                    <a:lnTo>
                      <a:pt x="296" y="11"/>
                    </a:lnTo>
                    <a:lnTo>
                      <a:pt x="292" y="11"/>
                    </a:lnTo>
                    <a:lnTo>
                      <a:pt x="288" y="15"/>
                    </a:lnTo>
                    <a:lnTo>
                      <a:pt x="285" y="15"/>
                    </a:lnTo>
                    <a:lnTo>
                      <a:pt x="281" y="19"/>
                    </a:lnTo>
                    <a:lnTo>
                      <a:pt x="277" y="19"/>
                    </a:lnTo>
                    <a:lnTo>
                      <a:pt x="273" y="19"/>
                    </a:lnTo>
                    <a:lnTo>
                      <a:pt x="269" y="19"/>
                    </a:lnTo>
                    <a:lnTo>
                      <a:pt x="266" y="19"/>
                    </a:lnTo>
                    <a:lnTo>
                      <a:pt x="262" y="19"/>
                    </a:lnTo>
                    <a:lnTo>
                      <a:pt x="258" y="19"/>
                    </a:lnTo>
                    <a:lnTo>
                      <a:pt x="254" y="19"/>
                    </a:lnTo>
                    <a:lnTo>
                      <a:pt x="250" y="19"/>
                    </a:lnTo>
                    <a:lnTo>
                      <a:pt x="250" y="15"/>
                    </a:lnTo>
                    <a:lnTo>
                      <a:pt x="247" y="15"/>
                    </a:lnTo>
                    <a:lnTo>
                      <a:pt x="243" y="15"/>
                    </a:lnTo>
                    <a:lnTo>
                      <a:pt x="239" y="11"/>
                    </a:lnTo>
                    <a:lnTo>
                      <a:pt x="235" y="11"/>
                    </a:lnTo>
                    <a:lnTo>
                      <a:pt x="231" y="11"/>
                    </a:lnTo>
                    <a:lnTo>
                      <a:pt x="228" y="11"/>
                    </a:lnTo>
                    <a:lnTo>
                      <a:pt x="228" y="15"/>
                    </a:lnTo>
                    <a:lnTo>
                      <a:pt x="224" y="15"/>
                    </a:lnTo>
                    <a:lnTo>
                      <a:pt x="224" y="19"/>
                    </a:lnTo>
                    <a:lnTo>
                      <a:pt x="220" y="19"/>
                    </a:lnTo>
                    <a:lnTo>
                      <a:pt x="220" y="22"/>
                    </a:lnTo>
                    <a:lnTo>
                      <a:pt x="220" y="26"/>
                    </a:lnTo>
                    <a:lnTo>
                      <a:pt x="216" y="26"/>
                    </a:lnTo>
                    <a:lnTo>
                      <a:pt x="216" y="30"/>
                    </a:lnTo>
                    <a:lnTo>
                      <a:pt x="216" y="34"/>
                    </a:lnTo>
                    <a:lnTo>
                      <a:pt x="212" y="34"/>
                    </a:lnTo>
                    <a:lnTo>
                      <a:pt x="209" y="34"/>
                    </a:lnTo>
                    <a:lnTo>
                      <a:pt x="205" y="38"/>
                    </a:lnTo>
                    <a:lnTo>
                      <a:pt x="201" y="38"/>
                    </a:lnTo>
                    <a:lnTo>
                      <a:pt x="193" y="38"/>
                    </a:lnTo>
                    <a:lnTo>
                      <a:pt x="190" y="38"/>
                    </a:lnTo>
                    <a:lnTo>
                      <a:pt x="186" y="38"/>
                    </a:lnTo>
                    <a:lnTo>
                      <a:pt x="186" y="34"/>
                    </a:lnTo>
                    <a:lnTo>
                      <a:pt x="182" y="34"/>
                    </a:lnTo>
                    <a:lnTo>
                      <a:pt x="182" y="30"/>
                    </a:lnTo>
                    <a:lnTo>
                      <a:pt x="178" y="30"/>
                    </a:lnTo>
                    <a:lnTo>
                      <a:pt x="174" y="34"/>
                    </a:lnTo>
                    <a:lnTo>
                      <a:pt x="171" y="34"/>
                    </a:lnTo>
                    <a:lnTo>
                      <a:pt x="171" y="38"/>
                    </a:lnTo>
                    <a:lnTo>
                      <a:pt x="167" y="38"/>
                    </a:lnTo>
                    <a:lnTo>
                      <a:pt x="163" y="38"/>
                    </a:lnTo>
                    <a:lnTo>
                      <a:pt x="159" y="38"/>
                    </a:lnTo>
                    <a:lnTo>
                      <a:pt x="155" y="38"/>
                    </a:lnTo>
                    <a:lnTo>
                      <a:pt x="152" y="38"/>
                    </a:lnTo>
                    <a:lnTo>
                      <a:pt x="152" y="34"/>
                    </a:lnTo>
                    <a:lnTo>
                      <a:pt x="152" y="30"/>
                    </a:lnTo>
                    <a:lnTo>
                      <a:pt x="148" y="30"/>
                    </a:lnTo>
                    <a:lnTo>
                      <a:pt x="148" y="26"/>
                    </a:lnTo>
                    <a:lnTo>
                      <a:pt x="144" y="26"/>
                    </a:lnTo>
                    <a:lnTo>
                      <a:pt x="140" y="26"/>
                    </a:lnTo>
                    <a:lnTo>
                      <a:pt x="136" y="26"/>
                    </a:lnTo>
                    <a:lnTo>
                      <a:pt x="133" y="26"/>
                    </a:lnTo>
                    <a:lnTo>
                      <a:pt x="129" y="30"/>
                    </a:lnTo>
                    <a:lnTo>
                      <a:pt x="125" y="30"/>
                    </a:lnTo>
                    <a:lnTo>
                      <a:pt x="121" y="30"/>
                    </a:lnTo>
                    <a:lnTo>
                      <a:pt x="121" y="34"/>
                    </a:lnTo>
                    <a:lnTo>
                      <a:pt x="117" y="34"/>
                    </a:lnTo>
                    <a:lnTo>
                      <a:pt x="114" y="34"/>
                    </a:lnTo>
                    <a:lnTo>
                      <a:pt x="110" y="38"/>
                    </a:lnTo>
                    <a:lnTo>
                      <a:pt x="106" y="41"/>
                    </a:lnTo>
                    <a:lnTo>
                      <a:pt x="106" y="45"/>
                    </a:lnTo>
                    <a:lnTo>
                      <a:pt x="102" y="45"/>
                    </a:lnTo>
                    <a:lnTo>
                      <a:pt x="102" y="49"/>
                    </a:lnTo>
                    <a:lnTo>
                      <a:pt x="98" y="53"/>
                    </a:lnTo>
                    <a:lnTo>
                      <a:pt x="98" y="57"/>
                    </a:lnTo>
                    <a:lnTo>
                      <a:pt x="95" y="60"/>
                    </a:lnTo>
                    <a:lnTo>
                      <a:pt x="95" y="64"/>
                    </a:lnTo>
                    <a:lnTo>
                      <a:pt x="91" y="68"/>
                    </a:lnTo>
                    <a:lnTo>
                      <a:pt x="91" y="72"/>
                    </a:lnTo>
                    <a:lnTo>
                      <a:pt x="87" y="72"/>
                    </a:lnTo>
                    <a:lnTo>
                      <a:pt x="87" y="76"/>
                    </a:lnTo>
                    <a:lnTo>
                      <a:pt x="83" y="76"/>
                    </a:lnTo>
                    <a:lnTo>
                      <a:pt x="83" y="79"/>
                    </a:lnTo>
                    <a:lnTo>
                      <a:pt x="79" y="79"/>
                    </a:lnTo>
                    <a:lnTo>
                      <a:pt x="79" y="83"/>
                    </a:lnTo>
                    <a:lnTo>
                      <a:pt x="76" y="83"/>
                    </a:lnTo>
                    <a:lnTo>
                      <a:pt x="72" y="87"/>
                    </a:lnTo>
                    <a:lnTo>
                      <a:pt x="68" y="87"/>
                    </a:lnTo>
                    <a:lnTo>
                      <a:pt x="68" y="91"/>
                    </a:lnTo>
                    <a:lnTo>
                      <a:pt x="64" y="91"/>
                    </a:lnTo>
                    <a:lnTo>
                      <a:pt x="64" y="95"/>
                    </a:lnTo>
                    <a:lnTo>
                      <a:pt x="64" y="98"/>
                    </a:lnTo>
                    <a:lnTo>
                      <a:pt x="60" y="98"/>
                    </a:lnTo>
                    <a:lnTo>
                      <a:pt x="60" y="102"/>
                    </a:lnTo>
                    <a:lnTo>
                      <a:pt x="60" y="106"/>
                    </a:lnTo>
                    <a:lnTo>
                      <a:pt x="60" y="110"/>
                    </a:lnTo>
                    <a:lnTo>
                      <a:pt x="60" y="114"/>
                    </a:lnTo>
                    <a:lnTo>
                      <a:pt x="60" y="117"/>
                    </a:lnTo>
                    <a:lnTo>
                      <a:pt x="57" y="117"/>
                    </a:lnTo>
                    <a:lnTo>
                      <a:pt x="53" y="121"/>
                    </a:lnTo>
                    <a:lnTo>
                      <a:pt x="49" y="121"/>
                    </a:lnTo>
                    <a:lnTo>
                      <a:pt x="45" y="121"/>
                    </a:lnTo>
                    <a:lnTo>
                      <a:pt x="41" y="125"/>
                    </a:lnTo>
                    <a:lnTo>
                      <a:pt x="38" y="125"/>
                    </a:lnTo>
                    <a:lnTo>
                      <a:pt x="34" y="129"/>
                    </a:lnTo>
                    <a:lnTo>
                      <a:pt x="26" y="129"/>
                    </a:lnTo>
                    <a:lnTo>
                      <a:pt x="22" y="133"/>
                    </a:lnTo>
                    <a:lnTo>
                      <a:pt x="19" y="136"/>
                    </a:lnTo>
                    <a:lnTo>
                      <a:pt x="15" y="140"/>
                    </a:lnTo>
                    <a:lnTo>
                      <a:pt x="11" y="144"/>
                    </a:lnTo>
                    <a:lnTo>
                      <a:pt x="7" y="148"/>
                    </a:lnTo>
                    <a:lnTo>
                      <a:pt x="7" y="152"/>
                    </a:lnTo>
                    <a:lnTo>
                      <a:pt x="3" y="155"/>
                    </a:lnTo>
                    <a:lnTo>
                      <a:pt x="0" y="159"/>
                    </a:lnTo>
                    <a:lnTo>
                      <a:pt x="0" y="163"/>
                    </a:lnTo>
                    <a:lnTo>
                      <a:pt x="0" y="167"/>
                    </a:lnTo>
                    <a:lnTo>
                      <a:pt x="0" y="171"/>
                    </a:lnTo>
                    <a:lnTo>
                      <a:pt x="3" y="171"/>
                    </a:lnTo>
                    <a:lnTo>
                      <a:pt x="11" y="171"/>
                    </a:lnTo>
                    <a:lnTo>
                      <a:pt x="19" y="171"/>
                    </a:lnTo>
                    <a:lnTo>
                      <a:pt x="34" y="171"/>
                    </a:lnTo>
                    <a:lnTo>
                      <a:pt x="53" y="171"/>
                    </a:lnTo>
                    <a:lnTo>
                      <a:pt x="76" y="171"/>
                    </a:lnTo>
                    <a:lnTo>
                      <a:pt x="106" y="171"/>
                    </a:lnTo>
                    <a:lnTo>
                      <a:pt x="136" y="171"/>
                    </a:lnTo>
                    <a:lnTo>
                      <a:pt x="171" y="167"/>
                    </a:lnTo>
                    <a:lnTo>
                      <a:pt x="209" y="163"/>
                    </a:lnTo>
                    <a:lnTo>
                      <a:pt x="250" y="155"/>
                    </a:lnTo>
                    <a:lnTo>
                      <a:pt x="292" y="144"/>
                    </a:lnTo>
                    <a:lnTo>
                      <a:pt x="342" y="133"/>
                    </a:lnTo>
                    <a:lnTo>
                      <a:pt x="387" y="117"/>
                    </a:lnTo>
                    <a:lnTo>
                      <a:pt x="440" y="95"/>
                    </a:lnTo>
                    <a:lnTo>
                      <a:pt x="494" y="72"/>
                    </a:lnTo>
                    <a:lnTo>
                      <a:pt x="547" y="45"/>
                    </a:lnTo>
                    <a:close/>
                  </a:path>
                </a:pathLst>
              </a:custGeom>
              <a:solidFill>
                <a:srgbClr val="FF8C19"/>
              </a:solidFill>
              <a:ln w="9525">
                <a:noFill/>
                <a:round/>
                <a:headEnd/>
                <a:tailEnd/>
              </a:ln>
            </p:spPr>
            <p:txBody>
              <a:bodyPr/>
              <a:lstStyle/>
              <a:p>
                <a:endParaRPr lang="fr-FR"/>
              </a:p>
            </p:txBody>
          </p:sp>
          <p:sp>
            <p:nvSpPr>
              <p:cNvPr id="85" name="Freeform 64"/>
              <p:cNvSpPr>
                <a:spLocks/>
              </p:cNvSpPr>
              <p:nvPr/>
            </p:nvSpPr>
            <p:spPr bwMode="auto">
              <a:xfrm>
                <a:off x="435" y="3225"/>
                <a:ext cx="1042" cy="311"/>
              </a:xfrm>
              <a:custGeom>
                <a:avLst/>
                <a:gdLst>
                  <a:gd name="T0" fmla="*/ 342509 w 573"/>
                  <a:gd name="T1" fmla="*/ 61407 h 171"/>
                  <a:gd name="T2" fmla="*/ 361065 w 573"/>
                  <a:gd name="T3" fmla="*/ 81611 h 171"/>
                  <a:gd name="T4" fmla="*/ 369064 w 573"/>
                  <a:gd name="T5" fmla="*/ 97823 h 171"/>
                  <a:gd name="T6" fmla="*/ 386637 w 573"/>
                  <a:gd name="T7" fmla="*/ 97823 h 171"/>
                  <a:gd name="T8" fmla="*/ 413648 w 573"/>
                  <a:gd name="T9" fmla="*/ 81611 h 171"/>
                  <a:gd name="T10" fmla="*/ 423588 w 573"/>
                  <a:gd name="T11" fmla="*/ 72059 h 171"/>
                  <a:gd name="T12" fmla="*/ 433066 w 573"/>
                  <a:gd name="T13" fmla="*/ 72059 h 171"/>
                  <a:gd name="T14" fmla="*/ 433066 w 573"/>
                  <a:gd name="T15" fmla="*/ 72059 h 171"/>
                  <a:gd name="T16" fmla="*/ 442148 w 573"/>
                  <a:gd name="T17" fmla="*/ 89901 h 171"/>
                  <a:gd name="T18" fmla="*/ 442148 w 573"/>
                  <a:gd name="T19" fmla="*/ 89901 h 171"/>
                  <a:gd name="T20" fmla="*/ 458625 w 573"/>
                  <a:gd name="T21" fmla="*/ 89901 h 171"/>
                  <a:gd name="T22" fmla="*/ 505063 w 573"/>
                  <a:gd name="T23" fmla="*/ 81611 h 171"/>
                  <a:gd name="T24" fmla="*/ 522820 w 573"/>
                  <a:gd name="T25" fmla="*/ 61407 h 171"/>
                  <a:gd name="T26" fmla="*/ 543075 w 573"/>
                  <a:gd name="T27" fmla="*/ 35359 h 171"/>
                  <a:gd name="T28" fmla="*/ 558003 w 573"/>
                  <a:gd name="T29" fmla="*/ 35359 h 171"/>
                  <a:gd name="T30" fmla="*/ 587666 w 573"/>
                  <a:gd name="T31" fmla="*/ 45932 h 171"/>
                  <a:gd name="T32" fmla="*/ 613274 w 573"/>
                  <a:gd name="T33" fmla="*/ 52648 h 171"/>
                  <a:gd name="T34" fmla="*/ 659662 w 573"/>
                  <a:gd name="T35" fmla="*/ 45932 h 171"/>
                  <a:gd name="T36" fmla="*/ 694788 w 573"/>
                  <a:gd name="T37" fmla="*/ 35359 h 171"/>
                  <a:gd name="T38" fmla="*/ 714219 w 573"/>
                  <a:gd name="T39" fmla="*/ 25735 h 171"/>
                  <a:gd name="T40" fmla="*/ 723286 w 573"/>
                  <a:gd name="T41" fmla="*/ 45932 h 171"/>
                  <a:gd name="T42" fmla="*/ 749502 w 573"/>
                  <a:gd name="T43" fmla="*/ 52648 h 171"/>
                  <a:gd name="T44" fmla="*/ 804046 w 573"/>
                  <a:gd name="T45" fmla="*/ 52648 h 171"/>
                  <a:gd name="T46" fmla="*/ 875191 w 573"/>
                  <a:gd name="T47" fmla="*/ 52648 h 171"/>
                  <a:gd name="T48" fmla="*/ 910317 w 573"/>
                  <a:gd name="T49" fmla="*/ 52648 h 171"/>
                  <a:gd name="T50" fmla="*/ 939256 w 573"/>
                  <a:gd name="T51" fmla="*/ 45932 h 171"/>
                  <a:gd name="T52" fmla="*/ 993957 w 573"/>
                  <a:gd name="T53" fmla="*/ 25735 h 171"/>
                  <a:gd name="T54" fmla="*/ 1040185 w 573"/>
                  <a:gd name="T55" fmla="*/ 35359 h 171"/>
                  <a:gd name="T56" fmla="*/ 1075244 w 573"/>
                  <a:gd name="T57" fmla="*/ 45932 h 171"/>
                  <a:gd name="T58" fmla="*/ 1136353 w 573"/>
                  <a:gd name="T59" fmla="*/ 25735 h 171"/>
                  <a:gd name="T60" fmla="*/ 1174618 w 573"/>
                  <a:gd name="T61" fmla="*/ 17372 h 171"/>
                  <a:gd name="T62" fmla="*/ 1220473 w 573"/>
                  <a:gd name="T63" fmla="*/ 25735 h 171"/>
                  <a:gd name="T64" fmla="*/ 1272222 w 573"/>
                  <a:gd name="T65" fmla="*/ 35359 h 171"/>
                  <a:gd name="T66" fmla="*/ 1310223 w 573"/>
                  <a:gd name="T67" fmla="*/ 17372 h 171"/>
                  <a:gd name="T68" fmla="*/ 1337071 w 573"/>
                  <a:gd name="T69" fmla="*/ 0 h 171"/>
                  <a:gd name="T70" fmla="*/ 1345520 w 573"/>
                  <a:gd name="T71" fmla="*/ 6322 h 171"/>
                  <a:gd name="T72" fmla="*/ 1327719 w 573"/>
                  <a:gd name="T73" fmla="*/ 25735 h 171"/>
                  <a:gd name="T74" fmla="*/ 1310223 w 573"/>
                  <a:gd name="T75" fmla="*/ 45932 h 171"/>
                  <a:gd name="T76" fmla="*/ 1310223 w 573"/>
                  <a:gd name="T77" fmla="*/ 52648 h 171"/>
                  <a:gd name="T78" fmla="*/ 1317072 w 573"/>
                  <a:gd name="T79" fmla="*/ 61407 h 171"/>
                  <a:gd name="T80" fmla="*/ 1345520 w 573"/>
                  <a:gd name="T81" fmla="*/ 61407 h 171"/>
                  <a:gd name="T82" fmla="*/ 1362969 w 573"/>
                  <a:gd name="T83" fmla="*/ 61407 h 171"/>
                  <a:gd name="T84" fmla="*/ 1345520 w 573"/>
                  <a:gd name="T85" fmla="*/ 72059 h 171"/>
                  <a:gd name="T86" fmla="*/ 1317072 w 573"/>
                  <a:gd name="T87" fmla="*/ 81611 h 171"/>
                  <a:gd name="T88" fmla="*/ 1301158 w 573"/>
                  <a:gd name="T89" fmla="*/ 97823 h 171"/>
                  <a:gd name="T90" fmla="*/ 920646 w 573"/>
                  <a:gd name="T91" fmla="*/ 278660 h 171"/>
                  <a:gd name="T92" fmla="*/ 323160 w 573"/>
                  <a:gd name="T93" fmla="*/ 407348 h 171"/>
                  <a:gd name="T94" fmla="*/ 25708 w 573"/>
                  <a:gd name="T95" fmla="*/ 407348 h 171"/>
                  <a:gd name="T96" fmla="*/ 0 w 573"/>
                  <a:gd name="T97" fmla="*/ 398407 h 171"/>
                  <a:gd name="T98" fmla="*/ 25708 w 573"/>
                  <a:gd name="T99" fmla="*/ 343768 h 171"/>
                  <a:gd name="T100" fmla="*/ 89827 w 573"/>
                  <a:gd name="T101" fmla="*/ 297367 h 171"/>
                  <a:gd name="T102" fmla="*/ 136040 w 573"/>
                  <a:gd name="T103" fmla="*/ 287748 h 171"/>
                  <a:gd name="T104" fmla="*/ 142452 w 573"/>
                  <a:gd name="T105" fmla="*/ 270777 h 171"/>
                  <a:gd name="T106" fmla="*/ 151779 w 573"/>
                  <a:gd name="T107" fmla="*/ 233208 h 171"/>
                  <a:gd name="T108" fmla="*/ 161799 w 573"/>
                  <a:gd name="T109" fmla="*/ 217291 h 171"/>
                  <a:gd name="T110" fmla="*/ 180308 w 573"/>
                  <a:gd name="T111" fmla="*/ 197849 h 171"/>
                  <a:gd name="T112" fmla="*/ 206425 w 573"/>
                  <a:gd name="T113" fmla="*/ 180558 h 171"/>
                  <a:gd name="T114" fmla="*/ 226645 w 573"/>
                  <a:gd name="T115" fmla="*/ 151930 h 171"/>
                  <a:gd name="T116" fmla="*/ 241539 w 573"/>
                  <a:gd name="T117" fmla="*/ 116958 h 171"/>
                  <a:gd name="T118" fmla="*/ 261793 w 573"/>
                  <a:gd name="T119" fmla="*/ 89901 h 171"/>
                  <a:gd name="T120" fmla="*/ 287501 w 573"/>
                  <a:gd name="T121" fmla="*/ 81611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133" y="30"/>
                    </a:moveTo>
                    <a:lnTo>
                      <a:pt x="136" y="26"/>
                    </a:lnTo>
                    <a:lnTo>
                      <a:pt x="140" y="26"/>
                    </a:lnTo>
                    <a:lnTo>
                      <a:pt x="144" y="26"/>
                    </a:lnTo>
                    <a:lnTo>
                      <a:pt x="148" y="26"/>
                    </a:lnTo>
                    <a:lnTo>
                      <a:pt x="148" y="30"/>
                    </a:lnTo>
                    <a:lnTo>
                      <a:pt x="148" y="34"/>
                    </a:lnTo>
                    <a:lnTo>
                      <a:pt x="152" y="34"/>
                    </a:lnTo>
                    <a:lnTo>
                      <a:pt x="152" y="38"/>
                    </a:lnTo>
                    <a:lnTo>
                      <a:pt x="152" y="41"/>
                    </a:lnTo>
                    <a:lnTo>
                      <a:pt x="155" y="41"/>
                    </a:lnTo>
                    <a:lnTo>
                      <a:pt x="159" y="41"/>
                    </a:lnTo>
                    <a:lnTo>
                      <a:pt x="163" y="41"/>
                    </a:lnTo>
                    <a:lnTo>
                      <a:pt x="167" y="38"/>
                    </a:lnTo>
                    <a:lnTo>
                      <a:pt x="171" y="38"/>
                    </a:lnTo>
                    <a:lnTo>
                      <a:pt x="174" y="34"/>
                    </a:lnTo>
                    <a:lnTo>
                      <a:pt x="178" y="34"/>
                    </a:lnTo>
                    <a:lnTo>
                      <a:pt x="178" y="30"/>
                    </a:lnTo>
                    <a:lnTo>
                      <a:pt x="182" y="30"/>
                    </a:lnTo>
                    <a:lnTo>
                      <a:pt x="182" y="34"/>
                    </a:lnTo>
                    <a:lnTo>
                      <a:pt x="186" y="34"/>
                    </a:lnTo>
                    <a:lnTo>
                      <a:pt x="186" y="38"/>
                    </a:lnTo>
                    <a:lnTo>
                      <a:pt x="190" y="38"/>
                    </a:lnTo>
                    <a:lnTo>
                      <a:pt x="193" y="38"/>
                    </a:lnTo>
                    <a:lnTo>
                      <a:pt x="201" y="38"/>
                    </a:lnTo>
                    <a:lnTo>
                      <a:pt x="205" y="38"/>
                    </a:lnTo>
                    <a:lnTo>
                      <a:pt x="209" y="38"/>
                    </a:lnTo>
                    <a:lnTo>
                      <a:pt x="212" y="38"/>
                    </a:lnTo>
                    <a:lnTo>
                      <a:pt x="212" y="34"/>
                    </a:lnTo>
                    <a:lnTo>
                      <a:pt x="216" y="34"/>
                    </a:lnTo>
                    <a:lnTo>
                      <a:pt x="216" y="30"/>
                    </a:lnTo>
                    <a:lnTo>
                      <a:pt x="220" y="26"/>
                    </a:lnTo>
                    <a:lnTo>
                      <a:pt x="220" y="22"/>
                    </a:lnTo>
                    <a:lnTo>
                      <a:pt x="224" y="19"/>
                    </a:lnTo>
                    <a:lnTo>
                      <a:pt x="228" y="15"/>
                    </a:lnTo>
                    <a:lnTo>
                      <a:pt x="231" y="15"/>
                    </a:lnTo>
                    <a:lnTo>
                      <a:pt x="235" y="15"/>
                    </a:lnTo>
                    <a:lnTo>
                      <a:pt x="239" y="15"/>
                    </a:lnTo>
                    <a:lnTo>
                      <a:pt x="243" y="15"/>
                    </a:lnTo>
                    <a:lnTo>
                      <a:pt x="247" y="15"/>
                    </a:lnTo>
                    <a:lnTo>
                      <a:pt x="247" y="19"/>
                    </a:lnTo>
                    <a:lnTo>
                      <a:pt x="250" y="19"/>
                    </a:lnTo>
                    <a:lnTo>
                      <a:pt x="254" y="19"/>
                    </a:lnTo>
                    <a:lnTo>
                      <a:pt x="258" y="22"/>
                    </a:lnTo>
                    <a:lnTo>
                      <a:pt x="262" y="22"/>
                    </a:lnTo>
                    <a:lnTo>
                      <a:pt x="266" y="22"/>
                    </a:lnTo>
                    <a:lnTo>
                      <a:pt x="269" y="22"/>
                    </a:lnTo>
                    <a:lnTo>
                      <a:pt x="273" y="19"/>
                    </a:lnTo>
                    <a:lnTo>
                      <a:pt x="277" y="19"/>
                    </a:lnTo>
                    <a:lnTo>
                      <a:pt x="281" y="19"/>
                    </a:lnTo>
                    <a:lnTo>
                      <a:pt x="285" y="19"/>
                    </a:lnTo>
                    <a:lnTo>
                      <a:pt x="288" y="15"/>
                    </a:lnTo>
                    <a:lnTo>
                      <a:pt x="292" y="15"/>
                    </a:lnTo>
                    <a:lnTo>
                      <a:pt x="296" y="11"/>
                    </a:lnTo>
                    <a:lnTo>
                      <a:pt x="300" y="11"/>
                    </a:lnTo>
                    <a:lnTo>
                      <a:pt x="304" y="11"/>
                    </a:lnTo>
                    <a:lnTo>
                      <a:pt x="304" y="15"/>
                    </a:lnTo>
                    <a:lnTo>
                      <a:pt x="304" y="19"/>
                    </a:lnTo>
                    <a:lnTo>
                      <a:pt x="307" y="19"/>
                    </a:lnTo>
                    <a:lnTo>
                      <a:pt x="307" y="22"/>
                    </a:lnTo>
                    <a:lnTo>
                      <a:pt x="311" y="22"/>
                    </a:lnTo>
                    <a:lnTo>
                      <a:pt x="315" y="22"/>
                    </a:lnTo>
                    <a:lnTo>
                      <a:pt x="319" y="22"/>
                    </a:lnTo>
                    <a:lnTo>
                      <a:pt x="323" y="22"/>
                    </a:lnTo>
                    <a:lnTo>
                      <a:pt x="326" y="22"/>
                    </a:lnTo>
                    <a:lnTo>
                      <a:pt x="330" y="22"/>
                    </a:lnTo>
                    <a:lnTo>
                      <a:pt x="334" y="22"/>
                    </a:lnTo>
                    <a:lnTo>
                      <a:pt x="338" y="22"/>
                    </a:lnTo>
                    <a:lnTo>
                      <a:pt x="345" y="22"/>
                    </a:lnTo>
                    <a:lnTo>
                      <a:pt x="349" y="22"/>
                    </a:lnTo>
                    <a:lnTo>
                      <a:pt x="353" y="22"/>
                    </a:lnTo>
                    <a:lnTo>
                      <a:pt x="357" y="22"/>
                    </a:lnTo>
                    <a:lnTo>
                      <a:pt x="364" y="22"/>
                    </a:lnTo>
                    <a:lnTo>
                      <a:pt x="368" y="22"/>
                    </a:lnTo>
                    <a:lnTo>
                      <a:pt x="372" y="22"/>
                    </a:lnTo>
                    <a:lnTo>
                      <a:pt x="376" y="22"/>
                    </a:lnTo>
                    <a:lnTo>
                      <a:pt x="380" y="22"/>
                    </a:lnTo>
                    <a:lnTo>
                      <a:pt x="383" y="22"/>
                    </a:lnTo>
                    <a:lnTo>
                      <a:pt x="387" y="22"/>
                    </a:lnTo>
                    <a:lnTo>
                      <a:pt x="391" y="22"/>
                    </a:lnTo>
                    <a:lnTo>
                      <a:pt x="391" y="19"/>
                    </a:lnTo>
                    <a:lnTo>
                      <a:pt x="395" y="19"/>
                    </a:lnTo>
                    <a:lnTo>
                      <a:pt x="399" y="19"/>
                    </a:lnTo>
                    <a:lnTo>
                      <a:pt x="402" y="15"/>
                    </a:lnTo>
                    <a:lnTo>
                      <a:pt x="406" y="15"/>
                    </a:lnTo>
                    <a:lnTo>
                      <a:pt x="410" y="15"/>
                    </a:lnTo>
                    <a:lnTo>
                      <a:pt x="418" y="11"/>
                    </a:lnTo>
                    <a:lnTo>
                      <a:pt x="421" y="11"/>
                    </a:lnTo>
                    <a:lnTo>
                      <a:pt x="425" y="11"/>
                    </a:lnTo>
                    <a:lnTo>
                      <a:pt x="429" y="11"/>
                    </a:lnTo>
                    <a:lnTo>
                      <a:pt x="433" y="11"/>
                    </a:lnTo>
                    <a:lnTo>
                      <a:pt x="437" y="15"/>
                    </a:lnTo>
                    <a:lnTo>
                      <a:pt x="440" y="15"/>
                    </a:lnTo>
                    <a:lnTo>
                      <a:pt x="444" y="15"/>
                    </a:lnTo>
                    <a:lnTo>
                      <a:pt x="444" y="19"/>
                    </a:lnTo>
                    <a:lnTo>
                      <a:pt x="448" y="19"/>
                    </a:lnTo>
                    <a:lnTo>
                      <a:pt x="452" y="19"/>
                    </a:lnTo>
                    <a:lnTo>
                      <a:pt x="456" y="19"/>
                    </a:lnTo>
                    <a:lnTo>
                      <a:pt x="459" y="19"/>
                    </a:lnTo>
                    <a:lnTo>
                      <a:pt x="463" y="15"/>
                    </a:lnTo>
                    <a:lnTo>
                      <a:pt x="471" y="15"/>
                    </a:lnTo>
                    <a:lnTo>
                      <a:pt x="475" y="15"/>
                    </a:lnTo>
                    <a:lnTo>
                      <a:pt x="478" y="11"/>
                    </a:lnTo>
                    <a:lnTo>
                      <a:pt x="482" y="11"/>
                    </a:lnTo>
                    <a:lnTo>
                      <a:pt x="486" y="11"/>
                    </a:lnTo>
                    <a:lnTo>
                      <a:pt x="486" y="7"/>
                    </a:lnTo>
                    <a:lnTo>
                      <a:pt x="490" y="7"/>
                    </a:lnTo>
                    <a:lnTo>
                      <a:pt x="494" y="7"/>
                    </a:lnTo>
                    <a:lnTo>
                      <a:pt x="497" y="7"/>
                    </a:lnTo>
                    <a:lnTo>
                      <a:pt x="501" y="7"/>
                    </a:lnTo>
                    <a:lnTo>
                      <a:pt x="505" y="7"/>
                    </a:lnTo>
                    <a:lnTo>
                      <a:pt x="509" y="7"/>
                    </a:lnTo>
                    <a:lnTo>
                      <a:pt x="513" y="11"/>
                    </a:lnTo>
                    <a:lnTo>
                      <a:pt x="516" y="11"/>
                    </a:lnTo>
                    <a:lnTo>
                      <a:pt x="524" y="15"/>
                    </a:lnTo>
                    <a:lnTo>
                      <a:pt x="528" y="15"/>
                    </a:lnTo>
                    <a:lnTo>
                      <a:pt x="532" y="15"/>
                    </a:lnTo>
                    <a:lnTo>
                      <a:pt x="535" y="15"/>
                    </a:lnTo>
                    <a:lnTo>
                      <a:pt x="539" y="15"/>
                    </a:lnTo>
                    <a:lnTo>
                      <a:pt x="543" y="15"/>
                    </a:lnTo>
                    <a:lnTo>
                      <a:pt x="543" y="11"/>
                    </a:lnTo>
                    <a:lnTo>
                      <a:pt x="547" y="11"/>
                    </a:lnTo>
                    <a:lnTo>
                      <a:pt x="551" y="11"/>
                    </a:lnTo>
                    <a:lnTo>
                      <a:pt x="551" y="7"/>
                    </a:lnTo>
                    <a:lnTo>
                      <a:pt x="554" y="7"/>
                    </a:lnTo>
                    <a:lnTo>
                      <a:pt x="558" y="3"/>
                    </a:lnTo>
                    <a:lnTo>
                      <a:pt x="562" y="3"/>
                    </a:lnTo>
                    <a:lnTo>
                      <a:pt x="562" y="0"/>
                    </a:lnTo>
                    <a:lnTo>
                      <a:pt x="566" y="0"/>
                    </a:lnTo>
                    <a:lnTo>
                      <a:pt x="566" y="3"/>
                    </a:lnTo>
                    <a:lnTo>
                      <a:pt x="562" y="3"/>
                    </a:lnTo>
                    <a:lnTo>
                      <a:pt x="562" y="7"/>
                    </a:lnTo>
                    <a:lnTo>
                      <a:pt x="558" y="11"/>
                    </a:lnTo>
                    <a:lnTo>
                      <a:pt x="554" y="15"/>
                    </a:lnTo>
                    <a:lnTo>
                      <a:pt x="551" y="19"/>
                    </a:lnTo>
                    <a:lnTo>
                      <a:pt x="551" y="22"/>
                    </a:lnTo>
                    <a:lnTo>
                      <a:pt x="551" y="26"/>
                    </a:lnTo>
                    <a:lnTo>
                      <a:pt x="554" y="26"/>
                    </a:lnTo>
                    <a:lnTo>
                      <a:pt x="558" y="26"/>
                    </a:lnTo>
                    <a:lnTo>
                      <a:pt x="562" y="26"/>
                    </a:lnTo>
                    <a:lnTo>
                      <a:pt x="566" y="26"/>
                    </a:lnTo>
                    <a:lnTo>
                      <a:pt x="570" y="26"/>
                    </a:lnTo>
                    <a:lnTo>
                      <a:pt x="573" y="26"/>
                    </a:lnTo>
                    <a:lnTo>
                      <a:pt x="573" y="30"/>
                    </a:lnTo>
                    <a:lnTo>
                      <a:pt x="570" y="30"/>
                    </a:lnTo>
                    <a:lnTo>
                      <a:pt x="566" y="30"/>
                    </a:lnTo>
                    <a:lnTo>
                      <a:pt x="562" y="30"/>
                    </a:lnTo>
                    <a:lnTo>
                      <a:pt x="558" y="30"/>
                    </a:lnTo>
                    <a:lnTo>
                      <a:pt x="558" y="34"/>
                    </a:lnTo>
                    <a:lnTo>
                      <a:pt x="554" y="34"/>
                    </a:lnTo>
                    <a:lnTo>
                      <a:pt x="551" y="38"/>
                    </a:lnTo>
                    <a:lnTo>
                      <a:pt x="547" y="38"/>
                    </a:lnTo>
                    <a:lnTo>
                      <a:pt x="547" y="41"/>
                    </a:lnTo>
                    <a:lnTo>
                      <a:pt x="543" y="45"/>
                    </a:lnTo>
                    <a:lnTo>
                      <a:pt x="490" y="72"/>
                    </a:lnTo>
                    <a:lnTo>
                      <a:pt x="437" y="98"/>
                    </a:lnTo>
                    <a:lnTo>
                      <a:pt x="387" y="117"/>
                    </a:lnTo>
                    <a:lnTo>
                      <a:pt x="338" y="133"/>
                    </a:lnTo>
                    <a:lnTo>
                      <a:pt x="292" y="144"/>
                    </a:lnTo>
                    <a:lnTo>
                      <a:pt x="247" y="155"/>
                    </a:lnTo>
                    <a:lnTo>
                      <a:pt x="209" y="163"/>
                    </a:lnTo>
                    <a:lnTo>
                      <a:pt x="171" y="167"/>
                    </a:lnTo>
                    <a:lnTo>
                      <a:pt x="136" y="171"/>
                    </a:lnTo>
                    <a:lnTo>
                      <a:pt x="106" y="171"/>
                    </a:lnTo>
                    <a:lnTo>
                      <a:pt x="79" y="171"/>
                    </a:lnTo>
                    <a:lnTo>
                      <a:pt x="57" y="171"/>
                    </a:lnTo>
                    <a:lnTo>
                      <a:pt x="38" y="171"/>
                    </a:lnTo>
                    <a:lnTo>
                      <a:pt x="22" y="171"/>
                    </a:lnTo>
                    <a:lnTo>
                      <a:pt x="11" y="171"/>
                    </a:lnTo>
                    <a:lnTo>
                      <a:pt x="7" y="171"/>
                    </a:lnTo>
                    <a:lnTo>
                      <a:pt x="3" y="171"/>
                    </a:lnTo>
                    <a:lnTo>
                      <a:pt x="0" y="171"/>
                    </a:lnTo>
                    <a:lnTo>
                      <a:pt x="0" y="167"/>
                    </a:lnTo>
                    <a:lnTo>
                      <a:pt x="3" y="163"/>
                    </a:lnTo>
                    <a:lnTo>
                      <a:pt x="3" y="159"/>
                    </a:lnTo>
                    <a:lnTo>
                      <a:pt x="3" y="155"/>
                    </a:lnTo>
                    <a:lnTo>
                      <a:pt x="7" y="152"/>
                    </a:lnTo>
                    <a:lnTo>
                      <a:pt x="11" y="148"/>
                    </a:lnTo>
                    <a:lnTo>
                      <a:pt x="11" y="144"/>
                    </a:lnTo>
                    <a:lnTo>
                      <a:pt x="15" y="140"/>
                    </a:lnTo>
                    <a:lnTo>
                      <a:pt x="19" y="136"/>
                    </a:lnTo>
                    <a:lnTo>
                      <a:pt x="26" y="133"/>
                    </a:lnTo>
                    <a:lnTo>
                      <a:pt x="30" y="133"/>
                    </a:lnTo>
                    <a:lnTo>
                      <a:pt x="34" y="129"/>
                    </a:lnTo>
                    <a:lnTo>
                      <a:pt x="38" y="125"/>
                    </a:lnTo>
                    <a:lnTo>
                      <a:pt x="41" y="125"/>
                    </a:lnTo>
                    <a:lnTo>
                      <a:pt x="45" y="125"/>
                    </a:lnTo>
                    <a:lnTo>
                      <a:pt x="49" y="121"/>
                    </a:lnTo>
                    <a:lnTo>
                      <a:pt x="53" y="121"/>
                    </a:lnTo>
                    <a:lnTo>
                      <a:pt x="57" y="121"/>
                    </a:lnTo>
                    <a:lnTo>
                      <a:pt x="57" y="117"/>
                    </a:lnTo>
                    <a:lnTo>
                      <a:pt x="60" y="117"/>
                    </a:lnTo>
                    <a:lnTo>
                      <a:pt x="60" y="114"/>
                    </a:lnTo>
                    <a:lnTo>
                      <a:pt x="60" y="110"/>
                    </a:lnTo>
                    <a:lnTo>
                      <a:pt x="60" y="106"/>
                    </a:lnTo>
                    <a:lnTo>
                      <a:pt x="64" y="106"/>
                    </a:lnTo>
                    <a:lnTo>
                      <a:pt x="64" y="102"/>
                    </a:lnTo>
                    <a:lnTo>
                      <a:pt x="64" y="98"/>
                    </a:lnTo>
                    <a:lnTo>
                      <a:pt x="64" y="95"/>
                    </a:lnTo>
                    <a:lnTo>
                      <a:pt x="68" y="91"/>
                    </a:lnTo>
                    <a:lnTo>
                      <a:pt x="72" y="87"/>
                    </a:lnTo>
                    <a:lnTo>
                      <a:pt x="76" y="87"/>
                    </a:lnTo>
                    <a:lnTo>
                      <a:pt x="76" y="83"/>
                    </a:lnTo>
                    <a:lnTo>
                      <a:pt x="79" y="83"/>
                    </a:lnTo>
                    <a:lnTo>
                      <a:pt x="79" y="79"/>
                    </a:lnTo>
                    <a:lnTo>
                      <a:pt x="83" y="79"/>
                    </a:lnTo>
                    <a:lnTo>
                      <a:pt x="87" y="76"/>
                    </a:lnTo>
                    <a:lnTo>
                      <a:pt x="91" y="72"/>
                    </a:lnTo>
                    <a:lnTo>
                      <a:pt x="95" y="68"/>
                    </a:lnTo>
                    <a:lnTo>
                      <a:pt x="95" y="64"/>
                    </a:lnTo>
                    <a:lnTo>
                      <a:pt x="98" y="60"/>
                    </a:lnTo>
                    <a:lnTo>
                      <a:pt x="98" y="57"/>
                    </a:lnTo>
                    <a:lnTo>
                      <a:pt x="102" y="57"/>
                    </a:lnTo>
                    <a:lnTo>
                      <a:pt x="102" y="53"/>
                    </a:lnTo>
                    <a:lnTo>
                      <a:pt x="102" y="49"/>
                    </a:lnTo>
                    <a:lnTo>
                      <a:pt x="106" y="49"/>
                    </a:lnTo>
                    <a:lnTo>
                      <a:pt x="106" y="45"/>
                    </a:lnTo>
                    <a:lnTo>
                      <a:pt x="106" y="41"/>
                    </a:lnTo>
                    <a:lnTo>
                      <a:pt x="110" y="41"/>
                    </a:lnTo>
                    <a:lnTo>
                      <a:pt x="110" y="38"/>
                    </a:lnTo>
                    <a:lnTo>
                      <a:pt x="114" y="38"/>
                    </a:lnTo>
                    <a:lnTo>
                      <a:pt x="117" y="34"/>
                    </a:lnTo>
                    <a:lnTo>
                      <a:pt x="121" y="34"/>
                    </a:lnTo>
                    <a:lnTo>
                      <a:pt x="125" y="30"/>
                    </a:lnTo>
                    <a:lnTo>
                      <a:pt x="129" y="30"/>
                    </a:lnTo>
                    <a:lnTo>
                      <a:pt x="133" y="30"/>
                    </a:lnTo>
                    <a:close/>
                  </a:path>
                </a:pathLst>
              </a:custGeom>
              <a:solidFill>
                <a:srgbClr val="FF9419"/>
              </a:solidFill>
              <a:ln w="9525">
                <a:noFill/>
                <a:round/>
                <a:headEnd/>
                <a:tailEnd/>
              </a:ln>
            </p:spPr>
            <p:txBody>
              <a:bodyPr/>
              <a:lstStyle/>
              <a:p>
                <a:endParaRPr lang="fr-FR"/>
              </a:p>
            </p:txBody>
          </p:sp>
          <p:sp>
            <p:nvSpPr>
              <p:cNvPr id="86" name="Freeform 65"/>
              <p:cNvSpPr>
                <a:spLocks/>
              </p:cNvSpPr>
              <p:nvPr/>
            </p:nvSpPr>
            <p:spPr bwMode="auto">
              <a:xfrm>
                <a:off x="440" y="3230"/>
                <a:ext cx="1031" cy="306"/>
              </a:xfrm>
              <a:custGeom>
                <a:avLst/>
                <a:gdLst>
                  <a:gd name="T0" fmla="*/ 334268 w 567"/>
                  <a:gd name="T1" fmla="*/ 65038 h 168"/>
                  <a:gd name="T2" fmla="*/ 344927 w 567"/>
                  <a:gd name="T3" fmla="*/ 85664 h 168"/>
                  <a:gd name="T4" fmla="*/ 354009 w 567"/>
                  <a:gd name="T5" fmla="*/ 92057 h 168"/>
                  <a:gd name="T6" fmla="*/ 380030 w 567"/>
                  <a:gd name="T7" fmla="*/ 92057 h 168"/>
                  <a:gd name="T8" fmla="*/ 406574 w 567"/>
                  <a:gd name="T9" fmla="*/ 85664 h 168"/>
                  <a:gd name="T10" fmla="*/ 415322 w 567"/>
                  <a:gd name="T11" fmla="*/ 74731 h 168"/>
                  <a:gd name="T12" fmla="*/ 424852 w 567"/>
                  <a:gd name="T13" fmla="*/ 65038 h 168"/>
                  <a:gd name="T14" fmla="*/ 424852 w 567"/>
                  <a:gd name="T15" fmla="*/ 74731 h 168"/>
                  <a:gd name="T16" fmla="*/ 435469 w 567"/>
                  <a:gd name="T17" fmla="*/ 85664 h 168"/>
                  <a:gd name="T18" fmla="*/ 435469 w 567"/>
                  <a:gd name="T19" fmla="*/ 85664 h 168"/>
                  <a:gd name="T20" fmla="*/ 450403 w 567"/>
                  <a:gd name="T21" fmla="*/ 85664 h 168"/>
                  <a:gd name="T22" fmla="*/ 496335 w 567"/>
                  <a:gd name="T23" fmla="*/ 85664 h 168"/>
                  <a:gd name="T24" fmla="*/ 516115 w 567"/>
                  <a:gd name="T25" fmla="*/ 56187 h 168"/>
                  <a:gd name="T26" fmla="*/ 534543 w 567"/>
                  <a:gd name="T27" fmla="*/ 39031 h 168"/>
                  <a:gd name="T28" fmla="*/ 551281 w 567"/>
                  <a:gd name="T29" fmla="*/ 29330 h 168"/>
                  <a:gd name="T30" fmla="*/ 579771 w 567"/>
                  <a:gd name="T31" fmla="*/ 39031 h 168"/>
                  <a:gd name="T32" fmla="*/ 606521 w 567"/>
                  <a:gd name="T33" fmla="*/ 47031 h 168"/>
                  <a:gd name="T34" fmla="*/ 650872 w 567"/>
                  <a:gd name="T35" fmla="*/ 47031 h 168"/>
                  <a:gd name="T36" fmla="*/ 686697 w 567"/>
                  <a:gd name="T37" fmla="*/ 29330 h 168"/>
                  <a:gd name="T38" fmla="*/ 705817 w 567"/>
                  <a:gd name="T39" fmla="*/ 19604 h 168"/>
                  <a:gd name="T40" fmla="*/ 714827 w 567"/>
                  <a:gd name="T41" fmla="*/ 39031 h 168"/>
                  <a:gd name="T42" fmla="*/ 740842 w 567"/>
                  <a:gd name="T43" fmla="*/ 47031 h 168"/>
                  <a:gd name="T44" fmla="*/ 795354 w 567"/>
                  <a:gd name="T45" fmla="*/ 56187 h 168"/>
                  <a:gd name="T46" fmla="*/ 867307 w 567"/>
                  <a:gd name="T47" fmla="*/ 47031 h 168"/>
                  <a:gd name="T48" fmla="*/ 902507 w 567"/>
                  <a:gd name="T49" fmla="*/ 47031 h 168"/>
                  <a:gd name="T50" fmla="*/ 931311 w 567"/>
                  <a:gd name="T51" fmla="*/ 39031 h 168"/>
                  <a:gd name="T52" fmla="*/ 986522 w 567"/>
                  <a:gd name="T53" fmla="*/ 29330 h 168"/>
                  <a:gd name="T54" fmla="*/ 1030902 w 567"/>
                  <a:gd name="T55" fmla="*/ 29330 h 168"/>
                  <a:gd name="T56" fmla="*/ 1066109 w 567"/>
                  <a:gd name="T57" fmla="*/ 39031 h 168"/>
                  <a:gd name="T58" fmla="*/ 1128887 w 567"/>
                  <a:gd name="T59" fmla="*/ 29330 h 168"/>
                  <a:gd name="T60" fmla="*/ 1166890 w 567"/>
                  <a:gd name="T61" fmla="*/ 9717 h 168"/>
                  <a:gd name="T62" fmla="*/ 1211512 w 567"/>
                  <a:gd name="T63" fmla="*/ 19604 h 168"/>
                  <a:gd name="T64" fmla="*/ 1263248 w 567"/>
                  <a:gd name="T65" fmla="*/ 29330 h 168"/>
                  <a:gd name="T66" fmla="*/ 1291688 w 567"/>
                  <a:gd name="T67" fmla="*/ 19604 h 168"/>
                  <a:gd name="T68" fmla="*/ 1318702 w 567"/>
                  <a:gd name="T69" fmla="*/ 0 h 168"/>
                  <a:gd name="T70" fmla="*/ 1326931 w 567"/>
                  <a:gd name="T71" fmla="*/ 0 h 168"/>
                  <a:gd name="T72" fmla="*/ 1318702 w 567"/>
                  <a:gd name="T73" fmla="*/ 19604 h 168"/>
                  <a:gd name="T74" fmla="*/ 1301231 w 567"/>
                  <a:gd name="T75" fmla="*/ 39031 h 168"/>
                  <a:gd name="T76" fmla="*/ 1291688 w 567"/>
                  <a:gd name="T77" fmla="*/ 56187 h 168"/>
                  <a:gd name="T78" fmla="*/ 1301231 w 567"/>
                  <a:gd name="T79" fmla="*/ 56187 h 168"/>
                  <a:gd name="T80" fmla="*/ 1326931 w 567"/>
                  <a:gd name="T81" fmla="*/ 65038 h 168"/>
                  <a:gd name="T82" fmla="*/ 1347104 w 567"/>
                  <a:gd name="T83" fmla="*/ 65038 h 168"/>
                  <a:gd name="T84" fmla="*/ 1326931 w 567"/>
                  <a:gd name="T85" fmla="*/ 65038 h 168"/>
                  <a:gd name="T86" fmla="*/ 1301231 w 567"/>
                  <a:gd name="T87" fmla="*/ 85664 h 168"/>
                  <a:gd name="T88" fmla="*/ 1283417 w 567"/>
                  <a:gd name="T89" fmla="*/ 102341 h 168"/>
                  <a:gd name="T90" fmla="*/ 902507 w 567"/>
                  <a:gd name="T91" fmla="*/ 277394 h 168"/>
                  <a:gd name="T92" fmla="*/ 316201 w 567"/>
                  <a:gd name="T93" fmla="*/ 408031 h 168"/>
                  <a:gd name="T94" fmla="*/ 28924 w 567"/>
                  <a:gd name="T95" fmla="*/ 408031 h 168"/>
                  <a:gd name="T96" fmla="*/ 0 w 567"/>
                  <a:gd name="T97" fmla="*/ 387904 h 168"/>
                  <a:gd name="T98" fmla="*/ 28924 w 567"/>
                  <a:gd name="T99" fmla="*/ 342469 h 168"/>
                  <a:gd name="T100" fmla="*/ 83387 w 567"/>
                  <a:gd name="T101" fmla="*/ 305408 h 168"/>
                  <a:gd name="T102" fmla="*/ 127962 w 567"/>
                  <a:gd name="T103" fmla="*/ 286862 h 168"/>
                  <a:gd name="T104" fmla="*/ 144971 w 567"/>
                  <a:gd name="T105" fmla="*/ 269151 h 168"/>
                  <a:gd name="T106" fmla="*/ 144971 w 567"/>
                  <a:gd name="T107" fmla="*/ 239833 h 168"/>
                  <a:gd name="T108" fmla="*/ 154510 w 567"/>
                  <a:gd name="T109" fmla="*/ 212967 h 168"/>
                  <a:gd name="T110" fmla="*/ 180074 w 567"/>
                  <a:gd name="T111" fmla="*/ 194800 h 168"/>
                  <a:gd name="T112" fmla="*/ 199476 w 567"/>
                  <a:gd name="T113" fmla="*/ 177232 h 168"/>
                  <a:gd name="T114" fmla="*/ 226489 w 567"/>
                  <a:gd name="T115" fmla="*/ 147769 h 168"/>
                  <a:gd name="T116" fmla="*/ 244298 w 567"/>
                  <a:gd name="T117" fmla="*/ 121367 h 168"/>
                  <a:gd name="T118" fmla="*/ 263607 w 567"/>
                  <a:gd name="T119" fmla="*/ 92057 h 168"/>
                  <a:gd name="T120" fmla="*/ 290326 w 567"/>
                  <a:gd name="T121" fmla="*/ 74731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7"/>
                  <a:gd name="T184" fmla="*/ 0 h 168"/>
                  <a:gd name="T185" fmla="*/ 567 w 567"/>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7" h="168">
                    <a:moveTo>
                      <a:pt x="130" y="27"/>
                    </a:moveTo>
                    <a:lnTo>
                      <a:pt x="133" y="27"/>
                    </a:lnTo>
                    <a:lnTo>
                      <a:pt x="137" y="27"/>
                    </a:lnTo>
                    <a:lnTo>
                      <a:pt x="137" y="23"/>
                    </a:lnTo>
                    <a:lnTo>
                      <a:pt x="141" y="27"/>
                    </a:lnTo>
                    <a:lnTo>
                      <a:pt x="145" y="27"/>
                    </a:lnTo>
                    <a:lnTo>
                      <a:pt x="145" y="31"/>
                    </a:lnTo>
                    <a:lnTo>
                      <a:pt x="145" y="35"/>
                    </a:lnTo>
                    <a:lnTo>
                      <a:pt x="149" y="35"/>
                    </a:lnTo>
                    <a:lnTo>
                      <a:pt x="149" y="38"/>
                    </a:lnTo>
                    <a:lnTo>
                      <a:pt x="152" y="38"/>
                    </a:lnTo>
                    <a:lnTo>
                      <a:pt x="156" y="38"/>
                    </a:lnTo>
                    <a:lnTo>
                      <a:pt x="160" y="38"/>
                    </a:lnTo>
                    <a:lnTo>
                      <a:pt x="164" y="38"/>
                    </a:lnTo>
                    <a:lnTo>
                      <a:pt x="164" y="35"/>
                    </a:lnTo>
                    <a:lnTo>
                      <a:pt x="168" y="35"/>
                    </a:lnTo>
                    <a:lnTo>
                      <a:pt x="171" y="35"/>
                    </a:lnTo>
                    <a:lnTo>
                      <a:pt x="171" y="31"/>
                    </a:lnTo>
                    <a:lnTo>
                      <a:pt x="175" y="31"/>
                    </a:lnTo>
                    <a:lnTo>
                      <a:pt x="175" y="27"/>
                    </a:lnTo>
                    <a:lnTo>
                      <a:pt x="179" y="27"/>
                    </a:lnTo>
                    <a:lnTo>
                      <a:pt x="179" y="31"/>
                    </a:lnTo>
                    <a:lnTo>
                      <a:pt x="179" y="35"/>
                    </a:lnTo>
                    <a:lnTo>
                      <a:pt x="183" y="35"/>
                    </a:lnTo>
                    <a:lnTo>
                      <a:pt x="187" y="35"/>
                    </a:lnTo>
                    <a:lnTo>
                      <a:pt x="190" y="35"/>
                    </a:lnTo>
                    <a:lnTo>
                      <a:pt x="198" y="35"/>
                    </a:lnTo>
                    <a:lnTo>
                      <a:pt x="202" y="35"/>
                    </a:lnTo>
                    <a:lnTo>
                      <a:pt x="206" y="35"/>
                    </a:lnTo>
                    <a:lnTo>
                      <a:pt x="209" y="35"/>
                    </a:lnTo>
                    <a:lnTo>
                      <a:pt x="213" y="31"/>
                    </a:lnTo>
                    <a:lnTo>
                      <a:pt x="217" y="27"/>
                    </a:lnTo>
                    <a:lnTo>
                      <a:pt x="217" y="23"/>
                    </a:lnTo>
                    <a:lnTo>
                      <a:pt x="221" y="19"/>
                    </a:lnTo>
                    <a:lnTo>
                      <a:pt x="221" y="16"/>
                    </a:lnTo>
                    <a:lnTo>
                      <a:pt x="225" y="16"/>
                    </a:lnTo>
                    <a:lnTo>
                      <a:pt x="228" y="12"/>
                    </a:lnTo>
                    <a:lnTo>
                      <a:pt x="232" y="12"/>
                    </a:lnTo>
                    <a:lnTo>
                      <a:pt x="236" y="12"/>
                    </a:lnTo>
                    <a:lnTo>
                      <a:pt x="240" y="12"/>
                    </a:lnTo>
                    <a:lnTo>
                      <a:pt x="244" y="16"/>
                    </a:lnTo>
                    <a:lnTo>
                      <a:pt x="247" y="16"/>
                    </a:lnTo>
                    <a:lnTo>
                      <a:pt x="251" y="19"/>
                    </a:lnTo>
                    <a:lnTo>
                      <a:pt x="255" y="19"/>
                    </a:lnTo>
                    <a:lnTo>
                      <a:pt x="259" y="19"/>
                    </a:lnTo>
                    <a:lnTo>
                      <a:pt x="263" y="19"/>
                    </a:lnTo>
                    <a:lnTo>
                      <a:pt x="266" y="19"/>
                    </a:lnTo>
                    <a:lnTo>
                      <a:pt x="270" y="19"/>
                    </a:lnTo>
                    <a:lnTo>
                      <a:pt x="274" y="19"/>
                    </a:lnTo>
                    <a:lnTo>
                      <a:pt x="274" y="16"/>
                    </a:lnTo>
                    <a:lnTo>
                      <a:pt x="278" y="16"/>
                    </a:lnTo>
                    <a:lnTo>
                      <a:pt x="282" y="16"/>
                    </a:lnTo>
                    <a:lnTo>
                      <a:pt x="285" y="12"/>
                    </a:lnTo>
                    <a:lnTo>
                      <a:pt x="289" y="12"/>
                    </a:lnTo>
                    <a:lnTo>
                      <a:pt x="293" y="8"/>
                    </a:lnTo>
                    <a:lnTo>
                      <a:pt x="297" y="8"/>
                    </a:lnTo>
                    <a:lnTo>
                      <a:pt x="297" y="12"/>
                    </a:lnTo>
                    <a:lnTo>
                      <a:pt x="301" y="12"/>
                    </a:lnTo>
                    <a:lnTo>
                      <a:pt x="301" y="16"/>
                    </a:lnTo>
                    <a:lnTo>
                      <a:pt x="304" y="16"/>
                    </a:lnTo>
                    <a:lnTo>
                      <a:pt x="304" y="19"/>
                    </a:lnTo>
                    <a:lnTo>
                      <a:pt x="308" y="19"/>
                    </a:lnTo>
                    <a:lnTo>
                      <a:pt x="312" y="19"/>
                    </a:lnTo>
                    <a:lnTo>
                      <a:pt x="316" y="23"/>
                    </a:lnTo>
                    <a:lnTo>
                      <a:pt x="320" y="23"/>
                    </a:lnTo>
                    <a:lnTo>
                      <a:pt x="323" y="23"/>
                    </a:lnTo>
                    <a:lnTo>
                      <a:pt x="327" y="23"/>
                    </a:lnTo>
                    <a:lnTo>
                      <a:pt x="331" y="23"/>
                    </a:lnTo>
                    <a:lnTo>
                      <a:pt x="335" y="23"/>
                    </a:lnTo>
                    <a:lnTo>
                      <a:pt x="342" y="23"/>
                    </a:lnTo>
                    <a:lnTo>
                      <a:pt x="346" y="19"/>
                    </a:lnTo>
                    <a:lnTo>
                      <a:pt x="350" y="19"/>
                    </a:lnTo>
                    <a:lnTo>
                      <a:pt x="354" y="19"/>
                    </a:lnTo>
                    <a:lnTo>
                      <a:pt x="358" y="19"/>
                    </a:lnTo>
                    <a:lnTo>
                      <a:pt x="365" y="19"/>
                    </a:lnTo>
                    <a:lnTo>
                      <a:pt x="369" y="19"/>
                    </a:lnTo>
                    <a:lnTo>
                      <a:pt x="373" y="19"/>
                    </a:lnTo>
                    <a:lnTo>
                      <a:pt x="377" y="19"/>
                    </a:lnTo>
                    <a:lnTo>
                      <a:pt x="380" y="19"/>
                    </a:lnTo>
                    <a:lnTo>
                      <a:pt x="384" y="19"/>
                    </a:lnTo>
                    <a:lnTo>
                      <a:pt x="388" y="19"/>
                    </a:lnTo>
                    <a:lnTo>
                      <a:pt x="392" y="16"/>
                    </a:lnTo>
                    <a:lnTo>
                      <a:pt x="396" y="16"/>
                    </a:lnTo>
                    <a:lnTo>
                      <a:pt x="399" y="16"/>
                    </a:lnTo>
                    <a:lnTo>
                      <a:pt x="403" y="12"/>
                    </a:lnTo>
                    <a:lnTo>
                      <a:pt x="407" y="12"/>
                    </a:lnTo>
                    <a:lnTo>
                      <a:pt x="415" y="12"/>
                    </a:lnTo>
                    <a:lnTo>
                      <a:pt x="418" y="8"/>
                    </a:lnTo>
                    <a:lnTo>
                      <a:pt x="422" y="8"/>
                    </a:lnTo>
                    <a:lnTo>
                      <a:pt x="426" y="12"/>
                    </a:lnTo>
                    <a:lnTo>
                      <a:pt x="430" y="12"/>
                    </a:lnTo>
                    <a:lnTo>
                      <a:pt x="434" y="12"/>
                    </a:lnTo>
                    <a:lnTo>
                      <a:pt x="437" y="16"/>
                    </a:lnTo>
                    <a:lnTo>
                      <a:pt x="441" y="16"/>
                    </a:lnTo>
                    <a:lnTo>
                      <a:pt x="445" y="16"/>
                    </a:lnTo>
                    <a:lnTo>
                      <a:pt x="449" y="16"/>
                    </a:lnTo>
                    <a:lnTo>
                      <a:pt x="453" y="16"/>
                    </a:lnTo>
                    <a:lnTo>
                      <a:pt x="456" y="16"/>
                    </a:lnTo>
                    <a:lnTo>
                      <a:pt x="460" y="16"/>
                    </a:lnTo>
                    <a:lnTo>
                      <a:pt x="468" y="12"/>
                    </a:lnTo>
                    <a:lnTo>
                      <a:pt x="472" y="12"/>
                    </a:lnTo>
                    <a:lnTo>
                      <a:pt x="475" y="12"/>
                    </a:lnTo>
                    <a:lnTo>
                      <a:pt x="479" y="8"/>
                    </a:lnTo>
                    <a:lnTo>
                      <a:pt x="483" y="8"/>
                    </a:lnTo>
                    <a:lnTo>
                      <a:pt x="487" y="8"/>
                    </a:lnTo>
                    <a:lnTo>
                      <a:pt x="491" y="8"/>
                    </a:lnTo>
                    <a:lnTo>
                      <a:pt x="491" y="4"/>
                    </a:lnTo>
                    <a:lnTo>
                      <a:pt x="494" y="4"/>
                    </a:lnTo>
                    <a:lnTo>
                      <a:pt x="498" y="4"/>
                    </a:lnTo>
                    <a:lnTo>
                      <a:pt x="502" y="8"/>
                    </a:lnTo>
                    <a:lnTo>
                      <a:pt x="506" y="8"/>
                    </a:lnTo>
                    <a:lnTo>
                      <a:pt x="510" y="8"/>
                    </a:lnTo>
                    <a:lnTo>
                      <a:pt x="513" y="8"/>
                    </a:lnTo>
                    <a:lnTo>
                      <a:pt x="517" y="12"/>
                    </a:lnTo>
                    <a:lnTo>
                      <a:pt x="521" y="12"/>
                    </a:lnTo>
                    <a:lnTo>
                      <a:pt x="525" y="12"/>
                    </a:lnTo>
                    <a:lnTo>
                      <a:pt x="529" y="12"/>
                    </a:lnTo>
                    <a:lnTo>
                      <a:pt x="532" y="12"/>
                    </a:lnTo>
                    <a:lnTo>
                      <a:pt x="536" y="12"/>
                    </a:lnTo>
                    <a:lnTo>
                      <a:pt x="540" y="12"/>
                    </a:lnTo>
                    <a:lnTo>
                      <a:pt x="544" y="8"/>
                    </a:lnTo>
                    <a:lnTo>
                      <a:pt x="548" y="8"/>
                    </a:lnTo>
                    <a:lnTo>
                      <a:pt x="548" y="4"/>
                    </a:lnTo>
                    <a:lnTo>
                      <a:pt x="551" y="4"/>
                    </a:lnTo>
                    <a:lnTo>
                      <a:pt x="555" y="0"/>
                    </a:lnTo>
                    <a:lnTo>
                      <a:pt x="559" y="0"/>
                    </a:lnTo>
                    <a:lnTo>
                      <a:pt x="559" y="4"/>
                    </a:lnTo>
                    <a:lnTo>
                      <a:pt x="555" y="4"/>
                    </a:lnTo>
                    <a:lnTo>
                      <a:pt x="555" y="8"/>
                    </a:lnTo>
                    <a:lnTo>
                      <a:pt x="551" y="8"/>
                    </a:lnTo>
                    <a:lnTo>
                      <a:pt x="551" y="12"/>
                    </a:lnTo>
                    <a:lnTo>
                      <a:pt x="548" y="16"/>
                    </a:lnTo>
                    <a:lnTo>
                      <a:pt x="544" y="19"/>
                    </a:lnTo>
                    <a:lnTo>
                      <a:pt x="544" y="23"/>
                    </a:lnTo>
                    <a:lnTo>
                      <a:pt x="548" y="23"/>
                    </a:lnTo>
                    <a:lnTo>
                      <a:pt x="551" y="27"/>
                    </a:lnTo>
                    <a:lnTo>
                      <a:pt x="555" y="27"/>
                    </a:lnTo>
                    <a:lnTo>
                      <a:pt x="559" y="27"/>
                    </a:lnTo>
                    <a:lnTo>
                      <a:pt x="563" y="27"/>
                    </a:lnTo>
                    <a:lnTo>
                      <a:pt x="567" y="27"/>
                    </a:lnTo>
                    <a:lnTo>
                      <a:pt x="563" y="27"/>
                    </a:lnTo>
                    <a:lnTo>
                      <a:pt x="559" y="27"/>
                    </a:lnTo>
                    <a:lnTo>
                      <a:pt x="555" y="27"/>
                    </a:lnTo>
                    <a:lnTo>
                      <a:pt x="555" y="31"/>
                    </a:lnTo>
                    <a:lnTo>
                      <a:pt x="551" y="31"/>
                    </a:lnTo>
                    <a:lnTo>
                      <a:pt x="548" y="35"/>
                    </a:lnTo>
                    <a:lnTo>
                      <a:pt x="544" y="35"/>
                    </a:lnTo>
                    <a:lnTo>
                      <a:pt x="544" y="38"/>
                    </a:lnTo>
                    <a:lnTo>
                      <a:pt x="540" y="38"/>
                    </a:lnTo>
                    <a:lnTo>
                      <a:pt x="540" y="42"/>
                    </a:lnTo>
                    <a:lnTo>
                      <a:pt x="536" y="42"/>
                    </a:lnTo>
                    <a:lnTo>
                      <a:pt x="483" y="69"/>
                    </a:lnTo>
                    <a:lnTo>
                      <a:pt x="430" y="95"/>
                    </a:lnTo>
                    <a:lnTo>
                      <a:pt x="380" y="114"/>
                    </a:lnTo>
                    <a:lnTo>
                      <a:pt x="331" y="130"/>
                    </a:lnTo>
                    <a:lnTo>
                      <a:pt x="285" y="141"/>
                    </a:lnTo>
                    <a:lnTo>
                      <a:pt x="244" y="152"/>
                    </a:lnTo>
                    <a:lnTo>
                      <a:pt x="206" y="160"/>
                    </a:lnTo>
                    <a:lnTo>
                      <a:pt x="168" y="164"/>
                    </a:lnTo>
                    <a:lnTo>
                      <a:pt x="133" y="168"/>
                    </a:lnTo>
                    <a:lnTo>
                      <a:pt x="103" y="168"/>
                    </a:lnTo>
                    <a:lnTo>
                      <a:pt x="76" y="168"/>
                    </a:lnTo>
                    <a:lnTo>
                      <a:pt x="54" y="168"/>
                    </a:lnTo>
                    <a:lnTo>
                      <a:pt x="35" y="168"/>
                    </a:lnTo>
                    <a:lnTo>
                      <a:pt x="19" y="168"/>
                    </a:lnTo>
                    <a:lnTo>
                      <a:pt x="12" y="168"/>
                    </a:lnTo>
                    <a:lnTo>
                      <a:pt x="4" y="168"/>
                    </a:lnTo>
                    <a:lnTo>
                      <a:pt x="0" y="168"/>
                    </a:lnTo>
                    <a:lnTo>
                      <a:pt x="0" y="164"/>
                    </a:lnTo>
                    <a:lnTo>
                      <a:pt x="0" y="160"/>
                    </a:lnTo>
                    <a:lnTo>
                      <a:pt x="0" y="156"/>
                    </a:lnTo>
                    <a:lnTo>
                      <a:pt x="4" y="152"/>
                    </a:lnTo>
                    <a:lnTo>
                      <a:pt x="4" y="149"/>
                    </a:lnTo>
                    <a:lnTo>
                      <a:pt x="8" y="145"/>
                    </a:lnTo>
                    <a:lnTo>
                      <a:pt x="12" y="141"/>
                    </a:lnTo>
                    <a:lnTo>
                      <a:pt x="16" y="137"/>
                    </a:lnTo>
                    <a:lnTo>
                      <a:pt x="19" y="133"/>
                    </a:lnTo>
                    <a:lnTo>
                      <a:pt x="23" y="130"/>
                    </a:lnTo>
                    <a:lnTo>
                      <a:pt x="27" y="130"/>
                    </a:lnTo>
                    <a:lnTo>
                      <a:pt x="31" y="126"/>
                    </a:lnTo>
                    <a:lnTo>
                      <a:pt x="35" y="126"/>
                    </a:lnTo>
                    <a:lnTo>
                      <a:pt x="42" y="122"/>
                    </a:lnTo>
                    <a:lnTo>
                      <a:pt x="46" y="122"/>
                    </a:lnTo>
                    <a:lnTo>
                      <a:pt x="46" y="118"/>
                    </a:lnTo>
                    <a:lnTo>
                      <a:pt x="50" y="118"/>
                    </a:lnTo>
                    <a:lnTo>
                      <a:pt x="54" y="118"/>
                    </a:lnTo>
                    <a:lnTo>
                      <a:pt x="57" y="114"/>
                    </a:lnTo>
                    <a:lnTo>
                      <a:pt x="61" y="114"/>
                    </a:lnTo>
                    <a:lnTo>
                      <a:pt x="61" y="111"/>
                    </a:lnTo>
                    <a:lnTo>
                      <a:pt x="61" y="107"/>
                    </a:lnTo>
                    <a:lnTo>
                      <a:pt x="61" y="103"/>
                    </a:lnTo>
                    <a:lnTo>
                      <a:pt x="61" y="99"/>
                    </a:lnTo>
                    <a:lnTo>
                      <a:pt x="61" y="95"/>
                    </a:lnTo>
                    <a:lnTo>
                      <a:pt x="65" y="92"/>
                    </a:lnTo>
                    <a:lnTo>
                      <a:pt x="65" y="88"/>
                    </a:lnTo>
                    <a:lnTo>
                      <a:pt x="69" y="88"/>
                    </a:lnTo>
                    <a:lnTo>
                      <a:pt x="69" y="84"/>
                    </a:lnTo>
                    <a:lnTo>
                      <a:pt x="73" y="84"/>
                    </a:lnTo>
                    <a:lnTo>
                      <a:pt x="76" y="80"/>
                    </a:lnTo>
                    <a:lnTo>
                      <a:pt x="80" y="80"/>
                    </a:lnTo>
                    <a:lnTo>
                      <a:pt x="80" y="76"/>
                    </a:lnTo>
                    <a:lnTo>
                      <a:pt x="84" y="76"/>
                    </a:lnTo>
                    <a:lnTo>
                      <a:pt x="84" y="73"/>
                    </a:lnTo>
                    <a:lnTo>
                      <a:pt x="88" y="73"/>
                    </a:lnTo>
                    <a:lnTo>
                      <a:pt x="88" y="69"/>
                    </a:lnTo>
                    <a:lnTo>
                      <a:pt x="92" y="69"/>
                    </a:lnTo>
                    <a:lnTo>
                      <a:pt x="92" y="65"/>
                    </a:lnTo>
                    <a:lnTo>
                      <a:pt x="95" y="61"/>
                    </a:lnTo>
                    <a:lnTo>
                      <a:pt x="95" y="57"/>
                    </a:lnTo>
                    <a:lnTo>
                      <a:pt x="99" y="57"/>
                    </a:lnTo>
                    <a:lnTo>
                      <a:pt x="99" y="54"/>
                    </a:lnTo>
                    <a:lnTo>
                      <a:pt x="99" y="50"/>
                    </a:lnTo>
                    <a:lnTo>
                      <a:pt x="103" y="50"/>
                    </a:lnTo>
                    <a:lnTo>
                      <a:pt x="103" y="46"/>
                    </a:lnTo>
                    <a:lnTo>
                      <a:pt x="103" y="42"/>
                    </a:lnTo>
                    <a:lnTo>
                      <a:pt x="107" y="42"/>
                    </a:lnTo>
                    <a:lnTo>
                      <a:pt x="107" y="38"/>
                    </a:lnTo>
                    <a:lnTo>
                      <a:pt x="111" y="38"/>
                    </a:lnTo>
                    <a:lnTo>
                      <a:pt x="111" y="35"/>
                    </a:lnTo>
                    <a:lnTo>
                      <a:pt x="114" y="35"/>
                    </a:lnTo>
                    <a:lnTo>
                      <a:pt x="118" y="31"/>
                    </a:lnTo>
                    <a:lnTo>
                      <a:pt x="122" y="31"/>
                    </a:lnTo>
                    <a:lnTo>
                      <a:pt x="126" y="27"/>
                    </a:lnTo>
                    <a:lnTo>
                      <a:pt x="130" y="27"/>
                    </a:lnTo>
                    <a:close/>
                  </a:path>
                </a:pathLst>
              </a:custGeom>
              <a:solidFill>
                <a:srgbClr val="FF9C19"/>
              </a:solidFill>
              <a:ln w="9525">
                <a:noFill/>
                <a:round/>
                <a:headEnd/>
                <a:tailEnd/>
              </a:ln>
            </p:spPr>
            <p:txBody>
              <a:bodyPr/>
              <a:lstStyle/>
              <a:p>
                <a:endParaRPr lang="fr-FR"/>
              </a:p>
            </p:txBody>
          </p:sp>
          <p:sp>
            <p:nvSpPr>
              <p:cNvPr id="87" name="Freeform 66"/>
              <p:cNvSpPr>
                <a:spLocks/>
              </p:cNvSpPr>
              <p:nvPr/>
            </p:nvSpPr>
            <p:spPr bwMode="auto">
              <a:xfrm>
                <a:off x="440" y="3230"/>
                <a:ext cx="1024" cy="306"/>
              </a:xfrm>
              <a:custGeom>
                <a:avLst/>
                <a:gdLst>
                  <a:gd name="T0" fmla="*/ 335974 w 563"/>
                  <a:gd name="T1" fmla="*/ 65038 h 168"/>
                  <a:gd name="T2" fmla="*/ 345888 w 563"/>
                  <a:gd name="T3" fmla="*/ 85664 h 168"/>
                  <a:gd name="T4" fmla="*/ 355301 w 563"/>
                  <a:gd name="T5" fmla="*/ 102341 h 168"/>
                  <a:gd name="T6" fmla="*/ 381183 w 563"/>
                  <a:gd name="T7" fmla="*/ 92057 h 168"/>
                  <a:gd name="T8" fmla="*/ 407783 w 563"/>
                  <a:gd name="T9" fmla="*/ 85664 h 168"/>
                  <a:gd name="T10" fmla="*/ 416550 w 563"/>
                  <a:gd name="T11" fmla="*/ 74731 h 168"/>
                  <a:gd name="T12" fmla="*/ 427550 w 563"/>
                  <a:gd name="T13" fmla="*/ 74731 h 168"/>
                  <a:gd name="T14" fmla="*/ 427550 w 563"/>
                  <a:gd name="T15" fmla="*/ 74731 h 168"/>
                  <a:gd name="T16" fmla="*/ 436571 w 563"/>
                  <a:gd name="T17" fmla="*/ 85664 h 168"/>
                  <a:gd name="T18" fmla="*/ 436571 w 563"/>
                  <a:gd name="T19" fmla="*/ 92057 h 168"/>
                  <a:gd name="T20" fmla="*/ 453310 w 563"/>
                  <a:gd name="T21" fmla="*/ 92057 h 168"/>
                  <a:gd name="T22" fmla="*/ 498017 w 563"/>
                  <a:gd name="T23" fmla="*/ 85664 h 168"/>
                  <a:gd name="T24" fmla="*/ 517389 w 563"/>
                  <a:gd name="T25" fmla="*/ 65038 h 168"/>
                  <a:gd name="T26" fmla="*/ 536059 w 563"/>
                  <a:gd name="T27" fmla="*/ 39031 h 168"/>
                  <a:gd name="T28" fmla="*/ 553586 w 563"/>
                  <a:gd name="T29" fmla="*/ 29330 h 168"/>
                  <a:gd name="T30" fmla="*/ 582560 w 563"/>
                  <a:gd name="T31" fmla="*/ 39031 h 168"/>
                  <a:gd name="T32" fmla="*/ 608167 w 563"/>
                  <a:gd name="T33" fmla="*/ 47031 h 168"/>
                  <a:gd name="T34" fmla="*/ 643528 w 563"/>
                  <a:gd name="T35" fmla="*/ 47031 h 168"/>
                  <a:gd name="T36" fmla="*/ 689816 w 563"/>
                  <a:gd name="T37" fmla="*/ 29330 h 168"/>
                  <a:gd name="T38" fmla="*/ 707604 w 563"/>
                  <a:gd name="T39" fmla="*/ 29330 h 168"/>
                  <a:gd name="T40" fmla="*/ 717156 w 563"/>
                  <a:gd name="T41" fmla="*/ 39031 h 168"/>
                  <a:gd name="T42" fmla="*/ 742753 w 563"/>
                  <a:gd name="T43" fmla="*/ 56187 h 168"/>
                  <a:gd name="T44" fmla="*/ 798325 w 563"/>
                  <a:gd name="T45" fmla="*/ 56187 h 168"/>
                  <a:gd name="T46" fmla="*/ 860878 w 563"/>
                  <a:gd name="T47" fmla="*/ 56187 h 168"/>
                  <a:gd name="T48" fmla="*/ 905807 w 563"/>
                  <a:gd name="T49" fmla="*/ 56187 h 168"/>
                  <a:gd name="T50" fmla="*/ 934774 w 563"/>
                  <a:gd name="T51" fmla="*/ 47031 h 168"/>
                  <a:gd name="T52" fmla="*/ 989370 w 563"/>
                  <a:gd name="T53" fmla="*/ 29330 h 168"/>
                  <a:gd name="T54" fmla="*/ 1024444 w 563"/>
                  <a:gd name="T55" fmla="*/ 29330 h 168"/>
                  <a:gd name="T56" fmla="*/ 1070813 w 563"/>
                  <a:gd name="T57" fmla="*/ 47031 h 168"/>
                  <a:gd name="T58" fmla="*/ 1131922 w 563"/>
                  <a:gd name="T59" fmla="*/ 29330 h 168"/>
                  <a:gd name="T60" fmla="*/ 1170467 w 563"/>
                  <a:gd name="T61" fmla="*/ 19604 h 168"/>
                  <a:gd name="T62" fmla="*/ 1216321 w 563"/>
                  <a:gd name="T63" fmla="*/ 19604 h 168"/>
                  <a:gd name="T64" fmla="*/ 1269016 w 563"/>
                  <a:gd name="T65" fmla="*/ 39031 h 168"/>
                  <a:gd name="T66" fmla="*/ 1296342 w 563"/>
                  <a:gd name="T67" fmla="*/ 29330 h 168"/>
                  <a:gd name="T68" fmla="*/ 1322429 w 563"/>
                  <a:gd name="T69" fmla="*/ 9717 h 168"/>
                  <a:gd name="T70" fmla="*/ 1333079 w 563"/>
                  <a:gd name="T71" fmla="*/ 9717 h 168"/>
                  <a:gd name="T72" fmla="*/ 1313141 w 563"/>
                  <a:gd name="T73" fmla="*/ 19604 h 168"/>
                  <a:gd name="T74" fmla="*/ 1306551 w 563"/>
                  <a:gd name="T75" fmla="*/ 39031 h 168"/>
                  <a:gd name="T76" fmla="*/ 1287010 w 563"/>
                  <a:gd name="T77" fmla="*/ 56187 h 168"/>
                  <a:gd name="T78" fmla="*/ 1296342 w 563"/>
                  <a:gd name="T79" fmla="*/ 65038 h 168"/>
                  <a:gd name="T80" fmla="*/ 1322429 w 563"/>
                  <a:gd name="T81" fmla="*/ 65038 h 168"/>
                  <a:gd name="T82" fmla="*/ 1341845 w 563"/>
                  <a:gd name="T83" fmla="*/ 65038 h 168"/>
                  <a:gd name="T84" fmla="*/ 1333079 w 563"/>
                  <a:gd name="T85" fmla="*/ 65038 h 168"/>
                  <a:gd name="T86" fmla="*/ 1296342 w 563"/>
                  <a:gd name="T87" fmla="*/ 85664 h 168"/>
                  <a:gd name="T88" fmla="*/ 1277774 w 563"/>
                  <a:gd name="T89" fmla="*/ 102341 h 168"/>
                  <a:gd name="T90" fmla="*/ 899405 w 563"/>
                  <a:gd name="T91" fmla="*/ 277394 h 168"/>
                  <a:gd name="T92" fmla="*/ 316916 w 563"/>
                  <a:gd name="T93" fmla="*/ 408031 h 168"/>
                  <a:gd name="T94" fmla="*/ 28959 w 563"/>
                  <a:gd name="T95" fmla="*/ 399188 h 168"/>
                  <a:gd name="T96" fmla="*/ 0 w 563"/>
                  <a:gd name="T97" fmla="*/ 387904 h 168"/>
                  <a:gd name="T98" fmla="*/ 28959 w 563"/>
                  <a:gd name="T99" fmla="*/ 342469 h 168"/>
                  <a:gd name="T100" fmla="*/ 89972 w 563"/>
                  <a:gd name="T101" fmla="*/ 305408 h 168"/>
                  <a:gd name="T102" fmla="*/ 136447 w 563"/>
                  <a:gd name="T103" fmla="*/ 286862 h 168"/>
                  <a:gd name="T104" fmla="*/ 145544 w 563"/>
                  <a:gd name="T105" fmla="*/ 269151 h 168"/>
                  <a:gd name="T106" fmla="*/ 154877 w 563"/>
                  <a:gd name="T107" fmla="*/ 239833 h 168"/>
                  <a:gd name="T108" fmla="*/ 163644 w 563"/>
                  <a:gd name="T109" fmla="*/ 212967 h 168"/>
                  <a:gd name="T110" fmla="*/ 180952 w 563"/>
                  <a:gd name="T111" fmla="*/ 204126 h 168"/>
                  <a:gd name="T112" fmla="*/ 209576 w 563"/>
                  <a:gd name="T113" fmla="*/ 177232 h 168"/>
                  <a:gd name="T114" fmla="*/ 226951 w 563"/>
                  <a:gd name="T115" fmla="*/ 157493 h 168"/>
                  <a:gd name="T116" fmla="*/ 244812 w 563"/>
                  <a:gd name="T117" fmla="*/ 121367 h 168"/>
                  <a:gd name="T118" fmla="*/ 264719 w 563"/>
                  <a:gd name="T119" fmla="*/ 92057 h 168"/>
                  <a:gd name="T120" fmla="*/ 291245 w 563"/>
                  <a:gd name="T121" fmla="*/ 74731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3"/>
                  <a:gd name="T184" fmla="*/ 0 h 168"/>
                  <a:gd name="T185" fmla="*/ 563 w 563"/>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3" h="168">
                    <a:moveTo>
                      <a:pt x="130" y="31"/>
                    </a:moveTo>
                    <a:lnTo>
                      <a:pt x="133" y="27"/>
                    </a:lnTo>
                    <a:lnTo>
                      <a:pt x="137" y="27"/>
                    </a:lnTo>
                    <a:lnTo>
                      <a:pt x="141" y="27"/>
                    </a:lnTo>
                    <a:lnTo>
                      <a:pt x="145" y="31"/>
                    </a:lnTo>
                    <a:lnTo>
                      <a:pt x="145" y="35"/>
                    </a:lnTo>
                    <a:lnTo>
                      <a:pt x="145" y="38"/>
                    </a:lnTo>
                    <a:lnTo>
                      <a:pt x="149" y="38"/>
                    </a:lnTo>
                    <a:lnTo>
                      <a:pt x="149" y="42"/>
                    </a:lnTo>
                    <a:lnTo>
                      <a:pt x="152" y="42"/>
                    </a:lnTo>
                    <a:lnTo>
                      <a:pt x="156" y="42"/>
                    </a:lnTo>
                    <a:lnTo>
                      <a:pt x="160" y="38"/>
                    </a:lnTo>
                    <a:lnTo>
                      <a:pt x="164" y="38"/>
                    </a:lnTo>
                    <a:lnTo>
                      <a:pt x="168" y="38"/>
                    </a:lnTo>
                    <a:lnTo>
                      <a:pt x="168" y="35"/>
                    </a:lnTo>
                    <a:lnTo>
                      <a:pt x="171" y="35"/>
                    </a:lnTo>
                    <a:lnTo>
                      <a:pt x="171" y="31"/>
                    </a:lnTo>
                    <a:lnTo>
                      <a:pt x="175" y="31"/>
                    </a:lnTo>
                    <a:lnTo>
                      <a:pt x="179" y="31"/>
                    </a:lnTo>
                    <a:lnTo>
                      <a:pt x="179" y="35"/>
                    </a:lnTo>
                    <a:lnTo>
                      <a:pt x="183" y="35"/>
                    </a:lnTo>
                    <a:lnTo>
                      <a:pt x="183" y="38"/>
                    </a:lnTo>
                    <a:lnTo>
                      <a:pt x="187" y="38"/>
                    </a:lnTo>
                    <a:lnTo>
                      <a:pt x="190" y="38"/>
                    </a:lnTo>
                    <a:lnTo>
                      <a:pt x="198" y="38"/>
                    </a:lnTo>
                    <a:lnTo>
                      <a:pt x="202" y="38"/>
                    </a:lnTo>
                    <a:lnTo>
                      <a:pt x="206" y="38"/>
                    </a:lnTo>
                    <a:lnTo>
                      <a:pt x="209" y="35"/>
                    </a:lnTo>
                    <a:lnTo>
                      <a:pt x="213" y="35"/>
                    </a:lnTo>
                    <a:lnTo>
                      <a:pt x="217" y="31"/>
                    </a:lnTo>
                    <a:lnTo>
                      <a:pt x="217" y="27"/>
                    </a:lnTo>
                    <a:lnTo>
                      <a:pt x="217" y="23"/>
                    </a:lnTo>
                    <a:lnTo>
                      <a:pt x="221" y="23"/>
                    </a:lnTo>
                    <a:lnTo>
                      <a:pt x="221" y="19"/>
                    </a:lnTo>
                    <a:lnTo>
                      <a:pt x="225" y="16"/>
                    </a:lnTo>
                    <a:lnTo>
                      <a:pt x="228" y="16"/>
                    </a:lnTo>
                    <a:lnTo>
                      <a:pt x="232" y="12"/>
                    </a:lnTo>
                    <a:lnTo>
                      <a:pt x="236" y="12"/>
                    </a:lnTo>
                    <a:lnTo>
                      <a:pt x="236" y="16"/>
                    </a:lnTo>
                    <a:lnTo>
                      <a:pt x="240" y="16"/>
                    </a:lnTo>
                    <a:lnTo>
                      <a:pt x="244" y="16"/>
                    </a:lnTo>
                    <a:lnTo>
                      <a:pt x="247" y="19"/>
                    </a:lnTo>
                    <a:lnTo>
                      <a:pt x="251" y="19"/>
                    </a:lnTo>
                    <a:lnTo>
                      <a:pt x="255" y="19"/>
                    </a:lnTo>
                    <a:lnTo>
                      <a:pt x="259" y="19"/>
                    </a:lnTo>
                    <a:lnTo>
                      <a:pt x="263" y="19"/>
                    </a:lnTo>
                    <a:lnTo>
                      <a:pt x="266" y="19"/>
                    </a:lnTo>
                    <a:lnTo>
                      <a:pt x="270" y="19"/>
                    </a:lnTo>
                    <a:lnTo>
                      <a:pt x="274" y="19"/>
                    </a:lnTo>
                    <a:lnTo>
                      <a:pt x="278" y="16"/>
                    </a:lnTo>
                    <a:lnTo>
                      <a:pt x="282" y="16"/>
                    </a:lnTo>
                    <a:lnTo>
                      <a:pt x="285" y="16"/>
                    </a:lnTo>
                    <a:lnTo>
                      <a:pt x="289" y="12"/>
                    </a:lnTo>
                    <a:lnTo>
                      <a:pt x="293" y="12"/>
                    </a:lnTo>
                    <a:lnTo>
                      <a:pt x="297" y="12"/>
                    </a:lnTo>
                    <a:lnTo>
                      <a:pt x="301" y="12"/>
                    </a:lnTo>
                    <a:lnTo>
                      <a:pt x="301" y="16"/>
                    </a:lnTo>
                    <a:lnTo>
                      <a:pt x="301" y="19"/>
                    </a:lnTo>
                    <a:lnTo>
                      <a:pt x="304" y="19"/>
                    </a:lnTo>
                    <a:lnTo>
                      <a:pt x="308" y="19"/>
                    </a:lnTo>
                    <a:lnTo>
                      <a:pt x="308" y="23"/>
                    </a:lnTo>
                    <a:lnTo>
                      <a:pt x="312" y="23"/>
                    </a:lnTo>
                    <a:lnTo>
                      <a:pt x="316" y="23"/>
                    </a:lnTo>
                    <a:lnTo>
                      <a:pt x="320" y="23"/>
                    </a:lnTo>
                    <a:lnTo>
                      <a:pt x="323" y="23"/>
                    </a:lnTo>
                    <a:lnTo>
                      <a:pt x="327" y="23"/>
                    </a:lnTo>
                    <a:lnTo>
                      <a:pt x="331" y="23"/>
                    </a:lnTo>
                    <a:lnTo>
                      <a:pt x="335" y="23"/>
                    </a:lnTo>
                    <a:lnTo>
                      <a:pt x="339" y="23"/>
                    </a:lnTo>
                    <a:lnTo>
                      <a:pt x="346" y="23"/>
                    </a:lnTo>
                    <a:lnTo>
                      <a:pt x="350" y="23"/>
                    </a:lnTo>
                    <a:lnTo>
                      <a:pt x="354" y="23"/>
                    </a:lnTo>
                    <a:lnTo>
                      <a:pt x="358" y="23"/>
                    </a:lnTo>
                    <a:lnTo>
                      <a:pt x="361" y="23"/>
                    </a:lnTo>
                    <a:lnTo>
                      <a:pt x="365" y="23"/>
                    </a:lnTo>
                    <a:lnTo>
                      <a:pt x="369" y="23"/>
                    </a:lnTo>
                    <a:lnTo>
                      <a:pt x="373" y="23"/>
                    </a:lnTo>
                    <a:lnTo>
                      <a:pt x="377" y="23"/>
                    </a:lnTo>
                    <a:lnTo>
                      <a:pt x="380" y="23"/>
                    </a:lnTo>
                    <a:lnTo>
                      <a:pt x="384" y="19"/>
                    </a:lnTo>
                    <a:lnTo>
                      <a:pt x="388" y="19"/>
                    </a:lnTo>
                    <a:lnTo>
                      <a:pt x="392" y="19"/>
                    </a:lnTo>
                    <a:lnTo>
                      <a:pt x="392" y="16"/>
                    </a:lnTo>
                    <a:lnTo>
                      <a:pt x="396" y="16"/>
                    </a:lnTo>
                    <a:lnTo>
                      <a:pt x="399" y="16"/>
                    </a:lnTo>
                    <a:lnTo>
                      <a:pt x="403" y="12"/>
                    </a:lnTo>
                    <a:lnTo>
                      <a:pt x="407" y="12"/>
                    </a:lnTo>
                    <a:lnTo>
                      <a:pt x="415" y="12"/>
                    </a:lnTo>
                    <a:lnTo>
                      <a:pt x="418" y="12"/>
                    </a:lnTo>
                    <a:lnTo>
                      <a:pt x="422" y="12"/>
                    </a:lnTo>
                    <a:lnTo>
                      <a:pt x="426" y="12"/>
                    </a:lnTo>
                    <a:lnTo>
                      <a:pt x="430" y="12"/>
                    </a:lnTo>
                    <a:lnTo>
                      <a:pt x="434" y="16"/>
                    </a:lnTo>
                    <a:lnTo>
                      <a:pt x="437" y="16"/>
                    </a:lnTo>
                    <a:lnTo>
                      <a:pt x="441" y="19"/>
                    </a:lnTo>
                    <a:lnTo>
                      <a:pt x="445" y="19"/>
                    </a:lnTo>
                    <a:lnTo>
                      <a:pt x="449" y="19"/>
                    </a:lnTo>
                    <a:lnTo>
                      <a:pt x="453" y="19"/>
                    </a:lnTo>
                    <a:lnTo>
                      <a:pt x="456" y="19"/>
                    </a:lnTo>
                    <a:lnTo>
                      <a:pt x="460" y="16"/>
                    </a:lnTo>
                    <a:lnTo>
                      <a:pt x="468" y="16"/>
                    </a:lnTo>
                    <a:lnTo>
                      <a:pt x="472" y="16"/>
                    </a:lnTo>
                    <a:lnTo>
                      <a:pt x="475" y="12"/>
                    </a:lnTo>
                    <a:lnTo>
                      <a:pt x="479" y="12"/>
                    </a:lnTo>
                    <a:lnTo>
                      <a:pt x="483" y="8"/>
                    </a:lnTo>
                    <a:lnTo>
                      <a:pt x="487" y="8"/>
                    </a:lnTo>
                    <a:lnTo>
                      <a:pt x="491" y="8"/>
                    </a:lnTo>
                    <a:lnTo>
                      <a:pt x="494" y="8"/>
                    </a:lnTo>
                    <a:lnTo>
                      <a:pt x="498" y="8"/>
                    </a:lnTo>
                    <a:lnTo>
                      <a:pt x="502" y="8"/>
                    </a:lnTo>
                    <a:lnTo>
                      <a:pt x="506" y="8"/>
                    </a:lnTo>
                    <a:lnTo>
                      <a:pt x="510" y="8"/>
                    </a:lnTo>
                    <a:lnTo>
                      <a:pt x="513" y="12"/>
                    </a:lnTo>
                    <a:lnTo>
                      <a:pt x="517" y="12"/>
                    </a:lnTo>
                    <a:lnTo>
                      <a:pt x="521" y="16"/>
                    </a:lnTo>
                    <a:lnTo>
                      <a:pt x="525" y="16"/>
                    </a:lnTo>
                    <a:lnTo>
                      <a:pt x="529" y="16"/>
                    </a:lnTo>
                    <a:lnTo>
                      <a:pt x="532" y="16"/>
                    </a:lnTo>
                    <a:lnTo>
                      <a:pt x="536" y="16"/>
                    </a:lnTo>
                    <a:lnTo>
                      <a:pt x="536" y="12"/>
                    </a:lnTo>
                    <a:lnTo>
                      <a:pt x="540" y="12"/>
                    </a:lnTo>
                    <a:lnTo>
                      <a:pt x="544" y="12"/>
                    </a:lnTo>
                    <a:lnTo>
                      <a:pt x="544" y="8"/>
                    </a:lnTo>
                    <a:lnTo>
                      <a:pt x="548" y="8"/>
                    </a:lnTo>
                    <a:lnTo>
                      <a:pt x="548" y="4"/>
                    </a:lnTo>
                    <a:lnTo>
                      <a:pt x="551" y="4"/>
                    </a:lnTo>
                    <a:lnTo>
                      <a:pt x="555" y="4"/>
                    </a:lnTo>
                    <a:lnTo>
                      <a:pt x="555" y="0"/>
                    </a:lnTo>
                    <a:lnTo>
                      <a:pt x="559" y="0"/>
                    </a:lnTo>
                    <a:lnTo>
                      <a:pt x="559" y="4"/>
                    </a:lnTo>
                    <a:lnTo>
                      <a:pt x="555" y="4"/>
                    </a:lnTo>
                    <a:lnTo>
                      <a:pt x="555" y="8"/>
                    </a:lnTo>
                    <a:lnTo>
                      <a:pt x="551" y="8"/>
                    </a:lnTo>
                    <a:lnTo>
                      <a:pt x="551" y="12"/>
                    </a:lnTo>
                    <a:lnTo>
                      <a:pt x="548" y="12"/>
                    </a:lnTo>
                    <a:lnTo>
                      <a:pt x="548" y="16"/>
                    </a:lnTo>
                    <a:lnTo>
                      <a:pt x="544" y="16"/>
                    </a:lnTo>
                    <a:lnTo>
                      <a:pt x="544" y="19"/>
                    </a:lnTo>
                    <a:lnTo>
                      <a:pt x="540" y="23"/>
                    </a:lnTo>
                    <a:lnTo>
                      <a:pt x="544" y="23"/>
                    </a:lnTo>
                    <a:lnTo>
                      <a:pt x="544" y="27"/>
                    </a:lnTo>
                    <a:lnTo>
                      <a:pt x="548" y="27"/>
                    </a:lnTo>
                    <a:lnTo>
                      <a:pt x="551" y="27"/>
                    </a:lnTo>
                    <a:lnTo>
                      <a:pt x="555" y="27"/>
                    </a:lnTo>
                    <a:lnTo>
                      <a:pt x="559" y="27"/>
                    </a:lnTo>
                    <a:lnTo>
                      <a:pt x="563" y="27"/>
                    </a:lnTo>
                    <a:lnTo>
                      <a:pt x="559" y="27"/>
                    </a:lnTo>
                    <a:lnTo>
                      <a:pt x="555" y="27"/>
                    </a:lnTo>
                    <a:lnTo>
                      <a:pt x="551" y="27"/>
                    </a:lnTo>
                    <a:lnTo>
                      <a:pt x="551" y="31"/>
                    </a:lnTo>
                    <a:lnTo>
                      <a:pt x="548" y="31"/>
                    </a:lnTo>
                    <a:lnTo>
                      <a:pt x="544" y="35"/>
                    </a:lnTo>
                    <a:lnTo>
                      <a:pt x="540" y="38"/>
                    </a:lnTo>
                    <a:lnTo>
                      <a:pt x="536" y="38"/>
                    </a:lnTo>
                    <a:lnTo>
                      <a:pt x="536" y="42"/>
                    </a:lnTo>
                    <a:lnTo>
                      <a:pt x="479" y="73"/>
                    </a:lnTo>
                    <a:lnTo>
                      <a:pt x="430" y="95"/>
                    </a:lnTo>
                    <a:lnTo>
                      <a:pt x="377" y="114"/>
                    </a:lnTo>
                    <a:lnTo>
                      <a:pt x="331" y="130"/>
                    </a:lnTo>
                    <a:lnTo>
                      <a:pt x="285" y="141"/>
                    </a:lnTo>
                    <a:lnTo>
                      <a:pt x="244" y="152"/>
                    </a:lnTo>
                    <a:lnTo>
                      <a:pt x="202" y="160"/>
                    </a:lnTo>
                    <a:lnTo>
                      <a:pt x="168" y="164"/>
                    </a:lnTo>
                    <a:lnTo>
                      <a:pt x="133" y="168"/>
                    </a:lnTo>
                    <a:lnTo>
                      <a:pt x="103" y="168"/>
                    </a:lnTo>
                    <a:lnTo>
                      <a:pt x="76" y="168"/>
                    </a:lnTo>
                    <a:lnTo>
                      <a:pt x="54" y="168"/>
                    </a:lnTo>
                    <a:lnTo>
                      <a:pt x="38" y="168"/>
                    </a:lnTo>
                    <a:lnTo>
                      <a:pt x="23" y="164"/>
                    </a:lnTo>
                    <a:lnTo>
                      <a:pt x="12" y="164"/>
                    </a:lnTo>
                    <a:lnTo>
                      <a:pt x="8" y="164"/>
                    </a:lnTo>
                    <a:lnTo>
                      <a:pt x="4" y="168"/>
                    </a:lnTo>
                    <a:lnTo>
                      <a:pt x="4" y="164"/>
                    </a:lnTo>
                    <a:lnTo>
                      <a:pt x="0" y="164"/>
                    </a:lnTo>
                    <a:lnTo>
                      <a:pt x="0" y="160"/>
                    </a:lnTo>
                    <a:lnTo>
                      <a:pt x="4" y="160"/>
                    </a:lnTo>
                    <a:lnTo>
                      <a:pt x="4" y="156"/>
                    </a:lnTo>
                    <a:lnTo>
                      <a:pt x="4" y="152"/>
                    </a:lnTo>
                    <a:lnTo>
                      <a:pt x="8" y="149"/>
                    </a:lnTo>
                    <a:lnTo>
                      <a:pt x="8" y="145"/>
                    </a:lnTo>
                    <a:lnTo>
                      <a:pt x="12" y="141"/>
                    </a:lnTo>
                    <a:lnTo>
                      <a:pt x="16" y="137"/>
                    </a:lnTo>
                    <a:lnTo>
                      <a:pt x="19" y="133"/>
                    </a:lnTo>
                    <a:lnTo>
                      <a:pt x="23" y="133"/>
                    </a:lnTo>
                    <a:lnTo>
                      <a:pt x="27" y="130"/>
                    </a:lnTo>
                    <a:lnTo>
                      <a:pt x="35" y="126"/>
                    </a:lnTo>
                    <a:lnTo>
                      <a:pt x="38" y="126"/>
                    </a:lnTo>
                    <a:lnTo>
                      <a:pt x="42" y="122"/>
                    </a:lnTo>
                    <a:lnTo>
                      <a:pt x="46" y="122"/>
                    </a:lnTo>
                    <a:lnTo>
                      <a:pt x="50" y="122"/>
                    </a:lnTo>
                    <a:lnTo>
                      <a:pt x="50" y="118"/>
                    </a:lnTo>
                    <a:lnTo>
                      <a:pt x="54" y="118"/>
                    </a:lnTo>
                    <a:lnTo>
                      <a:pt x="57" y="118"/>
                    </a:lnTo>
                    <a:lnTo>
                      <a:pt x="57" y="114"/>
                    </a:lnTo>
                    <a:lnTo>
                      <a:pt x="61" y="114"/>
                    </a:lnTo>
                    <a:lnTo>
                      <a:pt x="61" y="111"/>
                    </a:lnTo>
                    <a:lnTo>
                      <a:pt x="61" y="107"/>
                    </a:lnTo>
                    <a:lnTo>
                      <a:pt x="61" y="103"/>
                    </a:lnTo>
                    <a:lnTo>
                      <a:pt x="65" y="99"/>
                    </a:lnTo>
                    <a:lnTo>
                      <a:pt x="65" y="95"/>
                    </a:lnTo>
                    <a:lnTo>
                      <a:pt x="65" y="92"/>
                    </a:lnTo>
                    <a:lnTo>
                      <a:pt x="69" y="88"/>
                    </a:lnTo>
                    <a:lnTo>
                      <a:pt x="73" y="84"/>
                    </a:lnTo>
                    <a:lnTo>
                      <a:pt x="76" y="84"/>
                    </a:lnTo>
                    <a:lnTo>
                      <a:pt x="76" y="80"/>
                    </a:lnTo>
                    <a:lnTo>
                      <a:pt x="80" y="80"/>
                    </a:lnTo>
                    <a:lnTo>
                      <a:pt x="80" y="76"/>
                    </a:lnTo>
                    <a:lnTo>
                      <a:pt x="84" y="76"/>
                    </a:lnTo>
                    <a:lnTo>
                      <a:pt x="88" y="73"/>
                    </a:lnTo>
                    <a:lnTo>
                      <a:pt x="92" y="69"/>
                    </a:lnTo>
                    <a:lnTo>
                      <a:pt x="95" y="65"/>
                    </a:lnTo>
                    <a:lnTo>
                      <a:pt x="95" y="61"/>
                    </a:lnTo>
                    <a:lnTo>
                      <a:pt x="99" y="61"/>
                    </a:lnTo>
                    <a:lnTo>
                      <a:pt x="99" y="57"/>
                    </a:lnTo>
                    <a:lnTo>
                      <a:pt x="99" y="54"/>
                    </a:lnTo>
                    <a:lnTo>
                      <a:pt x="103" y="54"/>
                    </a:lnTo>
                    <a:lnTo>
                      <a:pt x="103" y="50"/>
                    </a:lnTo>
                    <a:lnTo>
                      <a:pt x="103" y="46"/>
                    </a:lnTo>
                    <a:lnTo>
                      <a:pt x="107" y="42"/>
                    </a:lnTo>
                    <a:lnTo>
                      <a:pt x="107" y="38"/>
                    </a:lnTo>
                    <a:lnTo>
                      <a:pt x="111" y="38"/>
                    </a:lnTo>
                    <a:lnTo>
                      <a:pt x="114" y="35"/>
                    </a:lnTo>
                    <a:lnTo>
                      <a:pt x="118" y="35"/>
                    </a:lnTo>
                    <a:lnTo>
                      <a:pt x="122" y="31"/>
                    </a:lnTo>
                    <a:lnTo>
                      <a:pt x="126" y="31"/>
                    </a:lnTo>
                    <a:lnTo>
                      <a:pt x="130" y="31"/>
                    </a:lnTo>
                    <a:close/>
                  </a:path>
                </a:pathLst>
              </a:custGeom>
              <a:solidFill>
                <a:srgbClr val="FFA419"/>
              </a:solidFill>
              <a:ln w="9525">
                <a:noFill/>
                <a:round/>
                <a:headEnd/>
                <a:tailEnd/>
              </a:ln>
            </p:spPr>
            <p:txBody>
              <a:bodyPr/>
              <a:lstStyle/>
              <a:p>
                <a:endParaRPr lang="fr-FR"/>
              </a:p>
            </p:txBody>
          </p:sp>
          <p:sp>
            <p:nvSpPr>
              <p:cNvPr id="88" name="Freeform 67"/>
              <p:cNvSpPr>
                <a:spLocks/>
              </p:cNvSpPr>
              <p:nvPr/>
            </p:nvSpPr>
            <p:spPr bwMode="auto">
              <a:xfrm>
                <a:off x="448" y="3238"/>
                <a:ext cx="1016" cy="298"/>
              </a:xfrm>
              <a:custGeom>
                <a:avLst/>
                <a:gdLst>
                  <a:gd name="T0" fmla="*/ 323788 w 559"/>
                  <a:gd name="T1" fmla="*/ 63447 h 164"/>
                  <a:gd name="T2" fmla="*/ 332519 w 559"/>
                  <a:gd name="T3" fmla="*/ 80306 h 164"/>
                  <a:gd name="T4" fmla="*/ 343074 w 559"/>
                  <a:gd name="T5" fmla="*/ 89022 h 164"/>
                  <a:gd name="T6" fmla="*/ 369075 w 559"/>
                  <a:gd name="T7" fmla="*/ 89022 h 164"/>
                  <a:gd name="T8" fmla="*/ 395495 w 559"/>
                  <a:gd name="T9" fmla="*/ 72605 h 164"/>
                  <a:gd name="T10" fmla="*/ 404081 w 559"/>
                  <a:gd name="T11" fmla="*/ 63447 h 164"/>
                  <a:gd name="T12" fmla="*/ 413379 w 559"/>
                  <a:gd name="T13" fmla="*/ 63447 h 164"/>
                  <a:gd name="T14" fmla="*/ 413379 w 559"/>
                  <a:gd name="T15" fmla="*/ 63447 h 164"/>
                  <a:gd name="T16" fmla="*/ 413379 w 559"/>
                  <a:gd name="T17" fmla="*/ 80306 h 164"/>
                  <a:gd name="T18" fmla="*/ 422523 w 559"/>
                  <a:gd name="T19" fmla="*/ 80306 h 164"/>
                  <a:gd name="T20" fmla="*/ 438928 w 559"/>
                  <a:gd name="T21" fmla="*/ 80306 h 164"/>
                  <a:gd name="T22" fmla="*/ 494087 w 559"/>
                  <a:gd name="T23" fmla="*/ 80306 h 164"/>
                  <a:gd name="T24" fmla="*/ 502811 w 559"/>
                  <a:gd name="T25" fmla="*/ 54212 h 164"/>
                  <a:gd name="T26" fmla="*/ 522647 w 559"/>
                  <a:gd name="T27" fmla="*/ 34917 h 164"/>
                  <a:gd name="T28" fmla="*/ 548533 w 559"/>
                  <a:gd name="T29" fmla="*/ 28804 h 164"/>
                  <a:gd name="T30" fmla="*/ 566045 w 559"/>
                  <a:gd name="T31" fmla="*/ 34917 h 164"/>
                  <a:gd name="T32" fmla="*/ 592819 w 559"/>
                  <a:gd name="T33" fmla="*/ 45538 h 164"/>
                  <a:gd name="T34" fmla="*/ 627941 w 559"/>
                  <a:gd name="T35" fmla="*/ 34917 h 164"/>
                  <a:gd name="T36" fmla="*/ 672708 w 559"/>
                  <a:gd name="T37" fmla="*/ 19216 h 164"/>
                  <a:gd name="T38" fmla="*/ 692816 w 559"/>
                  <a:gd name="T39" fmla="*/ 19216 h 164"/>
                  <a:gd name="T40" fmla="*/ 701503 w 559"/>
                  <a:gd name="T41" fmla="*/ 34917 h 164"/>
                  <a:gd name="T42" fmla="*/ 727730 w 559"/>
                  <a:gd name="T43" fmla="*/ 45538 h 164"/>
                  <a:gd name="T44" fmla="*/ 782047 w 559"/>
                  <a:gd name="T45" fmla="*/ 45538 h 164"/>
                  <a:gd name="T46" fmla="*/ 843981 w 559"/>
                  <a:gd name="T47" fmla="*/ 45538 h 164"/>
                  <a:gd name="T48" fmla="*/ 887415 w 559"/>
                  <a:gd name="T49" fmla="*/ 45538 h 164"/>
                  <a:gd name="T50" fmla="*/ 915794 w 559"/>
                  <a:gd name="T51" fmla="*/ 34917 h 164"/>
                  <a:gd name="T52" fmla="*/ 970869 w 559"/>
                  <a:gd name="T53" fmla="*/ 19216 h 164"/>
                  <a:gd name="T54" fmla="*/ 1005802 w 559"/>
                  <a:gd name="T55" fmla="*/ 28804 h 164"/>
                  <a:gd name="T56" fmla="*/ 1051078 w 559"/>
                  <a:gd name="T57" fmla="*/ 34917 h 164"/>
                  <a:gd name="T58" fmla="*/ 1112464 w 559"/>
                  <a:gd name="T59" fmla="*/ 28804 h 164"/>
                  <a:gd name="T60" fmla="*/ 1150132 w 559"/>
                  <a:gd name="T61" fmla="*/ 9472 h 164"/>
                  <a:gd name="T62" fmla="*/ 1185258 w 559"/>
                  <a:gd name="T63" fmla="*/ 19216 h 164"/>
                  <a:gd name="T64" fmla="*/ 1240038 w 559"/>
                  <a:gd name="T65" fmla="*/ 28804 h 164"/>
                  <a:gd name="T66" fmla="*/ 1265520 w 559"/>
                  <a:gd name="T67" fmla="*/ 19216 h 164"/>
                  <a:gd name="T68" fmla="*/ 1291930 w 559"/>
                  <a:gd name="T69" fmla="*/ 0 h 164"/>
                  <a:gd name="T70" fmla="*/ 1300649 w 559"/>
                  <a:gd name="T71" fmla="*/ 0 h 164"/>
                  <a:gd name="T72" fmla="*/ 1291930 w 559"/>
                  <a:gd name="T73" fmla="*/ 9472 h 164"/>
                  <a:gd name="T74" fmla="*/ 1275004 w 559"/>
                  <a:gd name="T75" fmla="*/ 28804 h 164"/>
                  <a:gd name="T76" fmla="*/ 1265520 w 559"/>
                  <a:gd name="T77" fmla="*/ 45538 h 164"/>
                  <a:gd name="T78" fmla="*/ 1275004 w 559"/>
                  <a:gd name="T79" fmla="*/ 54212 h 164"/>
                  <a:gd name="T80" fmla="*/ 1300649 w 559"/>
                  <a:gd name="T81" fmla="*/ 54212 h 164"/>
                  <a:gd name="T82" fmla="*/ 1320542 w 559"/>
                  <a:gd name="T83" fmla="*/ 54212 h 164"/>
                  <a:gd name="T84" fmla="*/ 1300649 w 559"/>
                  <a:gd name="T85" fmla="*/ 54212 h 164"/>
                  <a:gd name="T86" fmla="*/ 1275004 w 559"/>
                  <a:gd name="T87" fmla="*/ 72605 h 164"/>
                  <a:gd name="T88" fmla="*/ 1247755 w 559"/>
                  <a:gd name="T89" fmla="*/ 89022 h 164"/>
                  <a:gd name="T90" fmla="*/ 880712 w 559"/>
                  <a:gd name="T91" fmla="*/ 258947 h 164"/>
                  <a:gd name="T92" fmla="*/ 303673 w 559"/>
                  <a:gd name="T93" fmla="*/ 385603 h 164"/>
                  <a:gd name="T94" fmla="*/ 28842 w 559"/>
                  <a:gd name="T95" fmla="*/ 377106 h 164"/>
                  <a:gd name="T96" fmla="*/ 0 w 559"/>
                  <a:gd name="T97" fmla="*/ 366524 h 164"/>
                  <a:gd name="T98" fmla="*/ 28842 w 559"/>
                  <a:gd name="T99" fmla="*/ 322198 h 164"/>
                  <a:gd name="T100" fmla="*/ 80706 w 559"/>
                  <a:gd name="T101" fmla="*/ 287268 h 164"/>
                  <a:gd name="T102" fmla="*/ 124219 w 559"/>
                  <a:gd name="T103" fmla="*/ 268016 h 164"/>
                  <a:gd name="T104" fmla="*/ 144334 w 559"/>
                  <a:gd name="T105" fmla="*/ 251597 h 164"/>
                  <a:gd name="T106" fmla="*/ 144334 w 559"/>
                  <a:gd name="T107" fmla="*/ 224136 h 164"/>
                  <a:gd name="T108" fmla="*/ 153060 w 559"/>
                  <a:gd name="T109" fmla="*/ 198244 h 164"/>
                  <a:gd name="T110" fmla="*/ 170295 w 559"/>
                  <a:gd name="T111" fmla="*/ 187629 h 164"/>
                  <a:gd name="T112" fmla="*/ 198651 w 559"/>
                  <a:gd name="T113" fmla="*/ 169462 h 164"/>
                  <a:gd name="T114" fmla="*/ 214441 w 559"/>
                  <a:gd name="T115" fmla="*/ 144012 h 164"/>
                  <a:gd name="T116" fmla="*/ 233780 w 559"/>
                  <a:gd name="T117" fmla="*/ 109101 h 164"/>
                  <a:gd name="T118" fmla="*/ 252586 w 559"/>
                  <a:gd name="T119" fmla="*/ 80306 h 164"/>
                  <a:gd name="T120" fmla="*/ 278191 w 559"/>
                  <a:gd name="T121" fmla="*/ 72605 h 1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9"/>
                  <a:gd name="T184" fmla="*/ 0 h 164"/>
                  <a:gd name="T185" fmla="*/ 559 w 559"/>
                  <a:gd name="T186" fmla="*/ 164 h 1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9" h="164">
                    <a:moveTo>
                      <a:pt x="126" y="27"/>
                    </a:moveTo>
                    <a:lnTo>
                      <a:pt x="129" y="27"/>
                    </a:lnTo>
                    <a:lnTo>
                      <a:pt x="129" y="23"/>
                    </a:lnTo>
                    <a:lnTo>
                      <a:pt x="133" y="23"/>
                    </a:lnTo>
                    <a:lnTo>
                      <a:pt x="137" y="23"/>
                    </a:lnTo>
                    <a:lnTo>
                      <a:pt x="137" y="27"/>
                    </a:lnTo>
                    <a:lnTo>
                      <a:pt x="141" y="27"/>
                    </a:lnTo>
                    <a:lnTo>
                      <a:pt x="141" y="31"/>
                    </a:lnTo>
                    <a:lnTo>
                      <a:pt x="141" y="34"/>
                    </a:lnTo>
                    <a:lnTo>
                      <a:pt x="141" y="38"/>
                    </a:lnTo>
                    <a:lnTo>
                      <a:pt x="145" y="38"/>
                    </a:lnTo>
                    <a:lnTo>
                      <a:pt x="148" y="38"/>
                    </a:lnTo>
                    <a:lnTo>
                      <a:pt x="152" y="38"/>
                    </a:lnTo>
                    <a:lnTo>
                      <a:pt x="156" y="38"/>
                    </a:lnTo>
                    <a:lnTo>
                      <a:pt x="160" y="38"/>
                    </a:lnTo>
                    <a:lnTo>
                      <a:pt x="160" y="34"/>
                    </a:lnTo>
                    <a:lnTo>
                      <a:pt x="164" y="34"/>
                    </a:lnTo>
                    <a:lnTo>
                      <a:pt x="167" y="31"/>
                    </a:lnTo>
                    <a:lnTo>
                      <a:pt x="171" y="31"/>
                    </a:lnTo>
                    <a:lnTo>
                      <a:pt x="171" y="27"/>
                    </a:lnTo>
                    <a:lnTo>
                      <a:pt x="175" y="27"/>
                    </a:lnTo>
                    <a:lnTo>
                      <a:pt x="175" y="31"/>
                    </a:lnTo>
                    <a:lnTo>
                      <a:pt x="175" y="34"/>
                    </a:lnTo>
                    <a:lnTo>
                      <a:pt x="179" y="34"/>
                    </a:lnTo>
                    <a:lnTo>
                      <a:pt x="183" y="34"/>
                    </a:lnTo>
                    <a:lnTo>
                      <a:pt x="186" y="34"/>
                    </a:lnTo>
                    <a:lnTo>
                      <a:pt x="194" y="34"/>
                    </a:lnTo>
                    <a:lnTo>
                      <a:pt x="198" y="34"/>
                    </a:lnTo>
                    <a:lnTo>
                      <a:pt x="202" y="34"/>
                    </a:lnTo>
                    <a:lnTo>
                      <a:pt x="205" y="34"/>
                    </a:lnTo>
                    <a:lnTo>
                      <a:pt x="209" y="34"/>
                    </a:lnTo>
                    <a:lnTo>
                      <a:pt x="209" y="31"/>
                    </a:lnTo>
                    <a:lnTo>
                      <a:pt x="213" y="31"/>
                    </a:lnTo>
                    <a:lnTo>
                      <a:pt x="213" y="27"/>
                    </a:lnTo>
                    <a:lnTo>
                      <a:pt x="213" y="23"/>
                    </a:lnTo>
                    <a:lnTo>
                      <a:pt x="217" y="19"/>
                    </a:lnTo>
                    <a:lnTo>
                      <a:pt x="217" y="15"/>
                    </a:lnTo>
                    <a:lnTo>
                      <a:pt x="221" y="15"/>
                    </a:lnTo>
                    <a:lnTo>
                      <a:pt x="221" y="12"/>
                    </a:lnTo>
                    <a:lnTo>
                      <a:pt x="224" y="12"/>
                    </a:lnTo>
                    <a:lnTo>
                      <a:pt x="228" y="12"/>
                    </a:lnTo>
                    <a:lnTo>
                      <a:pt x="232" y="12"/>
                    </a:lnTo>
                    <a:lnTo>
                      <a:pt x="236" y="12"/>
                    </a:lnTo>
                    <a:lnTo>
                      <a:pt x="240" y="12"/>
                    </a:lnTo>
                    <a:lnTo>
                      <a:pt x="240" y="15"/>
                    </a:lnTo>
                    <a:lnTo>
                      <a:pt x="243" y="15"/>
                    </a:lnTo>
                    <a:lnTo>
                      <a:pt x="247" y="15"/>
                    </a:lnTo>
                    <a:lnTo>
                      <a:pt x="251" y="19"/>
                    </a:lnTo>
                    <a:lnTo>
                      <a:pt x="255" y="19"/>
                    </a:lnTo>
                    <a:lnTo>
                      <a:pt x="259" y="19"/>
                    </a:lnTo>
                    <a:lnTo>
                      <a:pt x="262" y="19"/>
                    </a:lnTo>
                    <a:lnTo>
                      <a:pt x="266" y="15"/>
                    </a:lnTo>
                    <a:lnTo>
                      <a:pt x="270" y="15"/>
                    </a:lnTo>
                    <a:lnTo>
                      <a:pt x="274" y="15"/>
                    </a:lnTo>
                    <a:lnTo>
                      <a:pt x="278" y="12"/>
                    </a:lnTo>
                    <a:lnTo>
                      <a:pt x="281" y="12"/>
                    </a:lnTo>
                    <a:lnTo>
                      <a:pt x="285" y="8"/>
                    </a:lnTo>
                    <a:lnTo>
                      <a:pt x="289" y="8"/>
                    </a:lnTo>
                    <a:lnTo>
                      <a:pt x="293" y="8"/>
                    </a:lnTo>
                    <a:lnTo>
                      <a:pt x="297" y="12"/>
                    </a:lnTo>
                    <a:lnTo>
                      <a:pt x="297" y="15"/>
                    </a:lnTo>
                    <a:lnTo>
                      <a:pt x="300" y="15"/>
                    </a:lnTo>
                    <a:lnTo>
                      <a:pt x="300" y="19"/>
                    </a:lnTo>
                    <a:lnTo>
                      <a:pt x="304" y="19"/>
                    </a:lnTo>
                    <a:lnTo>
                      <a:pt x="308" y="19"/>
                    </a:lnTo>
                    <a:lnTo>
                      <a:pt x="312" y="19"/>
                    </a:lnTo>
                    <a:lnTo>
                      <a:pt x="316" y="19"/>
                    </a:lnTo>
                    <a:lnTo>
                      <a:pt x="319" y="19"/>
                    </a:lnTo>
                    <a:lnTo>
                      <a:pt x="323" y="19"/>
                    </a:lnTo>
                    <a:lnTo>
                      <a:pt x="327" y="19"/>
                    </a:lnTo>
                    <a:lnTo>
                      <a:pt x="331" y="19"/>
                    </a:lnTo>
                    <a:lnTo>
                      <a:pt x="335" y="19"/>
                    </a:lnTo>
                    <a:lnTo>
                      <a:pt x="338" y="19"/>
                    </a:lnTo>
                    <a:lnTo>
                      <a:pt x="346" y="19"/>
                    </a:lnTo>
                    <a:lnTo>
                      <a:pt x="350" y="19"/>
                    </a:lnTo>
                    <a:lnTo>
                      <a:pt x="354" y="19"/>
                    </a:lnTo>
                    <a:lnTo>
                      <a:pt x="357" y="19"/>
                    </a:lnTo>
                    <a:lnTo>
                      <a:pt x="361" y="19"/>
                    </a:lnTo>
                    <a:lnTo>
                      <a:pt x="365" y="19"/>
                    </a:lnTo>
                    <a:lnTo>
                      <a:pt x="369" y="19"/>
                    </a:lnTo>
                    <a:lnTo>
                      <a:pt x="373" y="19"/>
                    </a:lnTo>
                    <a:lnTo>
                      <a:pt x="376" y="19"/>
                    </a:lnTo>
                    <a:lnTo>
                      <a:pt x="380" y="19"/>
                    </a:lnTo>
                    <a:lnTo>
                      <a:pt x="380" y="15"/>
                    </a:lnTo>
                    <a:lnTo>
                      <a:pt x="384" y="15"/>
                    </a:lnTo>
                    <a:lnTo>
                      <a:pt x="388" y="15"/>
                    </a:lnTo>
                    <a:lnTo>
                      <a:pt x="392" y="12"/>
                    </a:lnTo>
                    <a:lnTo>
                      <a:pt x="395" y="12"/>
                    </a:lnTo>
                    <a:lnTo>
                      <a:pt x="399" y="12"/>
                    </a:lnTo>
                    <a:lnTo>
                      <a:pt x="403" y="8"/>
                    </a:lnTo>
                    <a:lnTo>
                      <a:pt x="411" y="8"/>
                    </a:lnTo>
                    <a:lnTo>
                      <a:pt x="414" y="8"/>
                    </a:lnTo>
                    <a:lnTo>
                      <a:pt x="418" y="8"/>
                    </a:lnTo>
                    <a:lnTo>
                      <a:pt x="422" y="8"/>
                    </a:lnTo>
                    <a:lnTo>
                      <a:pt x="426" y="8"/>
                    </a:lnTo>
                    <a:lnTo>
                      <a:pt x="426" y="12"/>
                    </a:lnTo>
                    <a:lnTo>
                      <a:pt x="430" y="12"/>
                    </a:lnTo>
                    <a:lnTo>
                      <a:pt x="433" y="12"/>
                    </a:lnTo>
                    <a:lnTo>
                      <a:pt x="433" y="15"/>
                    </a:lnTo>
                    <a:lnTo>
                      <a:pt x="437" y="15"/>
                    </a:lnTo>
                    <a:lnTo>
                      <a:pt x="441" y="15"/>
                    </a:lnTo>
                    <a:lnTo>
                      <a:pt x="445" y="15"/>
                    </a:lnTo>
                    <a:lnTo>
                      <a:pt x="449" y="15"/>
                    </a:lnTo>
                    <a:lnTo>
                      <a:pt x="452" y="15"/>
                    </a:lnTo>
                    <a:lnTo>
                      <a:pt x="456" y="15"/>
                    </a:lnTo>
                    <a:lnTo>
                      <a:pt x="460" y="15"/>
                    </a:lnTo>
                    <a:lnTo>
                      <a:pt x="468" y="12"/>
                    </a:lnTo>
                    <a:lnTo>
                      <a:pt x="471" y="12"/>
                    </a:lnTo>
                    <a:lnTo>
                      <a:pt x="475" y="8"/>
                    </a:lnTo>
                    <a:lnTo>
                      <a:pt x="479" y="8"/>
                    </a:lnTo>
                    <a:lnTo>
                      <a:pt x="483" y="8"/>
                    </a:lnTo>
                    <a:lnTo>
                      <a:pt x="483" y="4"/>
                    </a:lnTo>
                    <a:lnTo>
                      <a:pt x="487" y="4"/>
                    </a:lnTo>
                    <a:lnTo>
                      <a:pt x="490" y="4"/>
                    </a:lnTo>
                    <a:lnTo>
                      <a:pt x="494" y="4"/>
                    </a:lnTo>
                    <a:lnTo>
                      <a:pt x="498" y="4"/>
                    </a:lnTo>
                    <a:lnTo>
                      <a:pt x="502" y="8"/>
                    </a:lnTo>
                    <a:lnTo>
                      <a:pt x="506" y="8"/>
                    </a:lnTo>
                    <a:lnTo>
                      <a:pt x="513" y="12"/>
                    </a:lnTo>
                    <a:lnTo>
                      <a:pt x="517" y="12"/>
                    </a:lnTo>
                    <a:lnTo>
                      <a:pt x="521" y="12"/>
                    </a:lnTo>
                    <a:lnTo>
                      <a:pt x="525" y="12"/>
                    </a:lnTo>
                    <a:lnTo>
                      <a:pt x="528" y="12"/>
                    </a:lnTo>
                    <a:lnTo>
                      <a:pt x="532" y="12"/>
                    </a:lnTo>
                    <a:lnTo>
                      <a:pt x="536" y="8"/>
                    </a:lnTo>
                    <a:lnTo>
                      <a:pt x="540" y="8"/>
                    </a:lnTo>
                    <a:lnTo>
                      <a:pt x="540" y="4"/>
                    </a:lnTo>
                    <a:lnTo>
                      <a:pt x="544" y="4"/>
                    </a:lnTo>
                    <a:lnTo>
                      <a:pt x="547" y="0"/>
                    </a:lnTo>
                    <a:lnTo>
                      <a:pt x="551" y="0"/>
                    </a:lnTo>
                    <a:lnTo>
                      <a:pt x="551" y="4"/>
                    </a:lnTo>
                    <a:lnTo>
                      <a:pt x="547" y="4"/>
                    </a:lnTo>
                    <a:lnTo>
                      <a:pt x="547" y="8"/>
                    </a:lnTo>
                    <a:lnTo>
                      <a:pt x="544" y="8"/>
                    </a:lnTo>
                    <a:lnTo>
                      <a:pt x="544" y="12"/>
                    </a:lnTo>
                    <a:lnTo>
                      <a:pt x="540" y="12"/>
                    </a:lnTo>
                    <a:lnTo>
                      <a:pt x="540" y="15"/>
                    </a:lnTo>
                    <a:lnTo>
                      <a:pt x="536" y="15"/>
                    </a:lnTo>
                    <a:lnTo>
                      <a:pt x="536" y="19"/>
                    </a:lnTo>
                    <a:lnTo>
                      <a:pt x="536" y="23"/>
                    </a:lnTo>
                    <a:lnTo>
                      <a:pt x="540" y="23"/>
                    </a:lnTo>
                    <a:lnTo>
                      <a:pt x="544" y="23"/>
                    </a:lnTo>
                    <a:lnTo>
                      <a:pt x="547" y="23"/>
                    </a:lnTo>
                    <a:lnTo>
                      <a:pt x="551" y="23"/>
                    </a:lnTo>
                    <a:lnTo>
                      <a:pt x="555" y="23"/>
                    </a:lnTo>
                    <a:lnTo>
                      <a:pt x="559" y="23"/>
                    </a:lnTo>
                    <a:lnTo>
                      <a:pt x="555" y="23"/>
                    </a:lnTo>
                    <a:lnTo>
                      <a:pt x="551" y="23"/>
                    </a:lnTo>
                    <a:lnTo>
                      <a:pt x="547" y="23"/>
                    </a:lnTo>
                    <a:lnTo>
                      <a:pt x="547" y="27"/>
                    </a:lnTo>
                    <a:lnTo>
                      <a:pt x="544" y="27"/>
                    </a:lnTo>
                    <a:lnTo>
                      <a:pt x="540" y="31"/>
                    </a:lnTo>
                    <a:lnTo>
                      <a:pt x="536" y="31"/>
                    </a:lnTo>
                    <a:lnTo>
                      <a:pt x="536" y="34"/>
                    </a:lnTo>
                    <a:lnTo>
                      <a:pt x="532" y="34"/>
                    </a:lnTo>
                    <a:lnTo>
                      <a:pt x="532" y="38"/>
                    </a:lnTo>
                    <a:lnTo>
                      <a:pt x="528" y="38"/>
                    </a:lnTo>
                    <a:lnTo>
                      <a:pt x="475" y="69"/>
                    </a:lnTo>
                    <a:lnTo>
                      <a:pt x="422" y="91"/>
                    </a:lnTo>
                    <a:lnTo>
                      <a:pt x="373" y="110"/>
                    </a:lnTo>
                    <a:lnTo>
                      <a:pt x="323" y="126"/>
                    </a:lnTo>
                    <a:lnTo>
                      <a:pt x="281" y="141"/>
                    </a:lnTo>
                    <a:lnTo>
                      <a:pt x="236" y="148"/>
                    </a:lnTo>
                    <a:lnTo>
                      <a:pt x="198" y="156"/>
                    </a:lnTo>
                    <a:lnTo>
                      <a:pt x="164" y="160"/>
                    </a:lnTo>
                    <a:lnTo>
                      <a:pt x="129" y="164"/>
                    </a:lnTo>
                    <a:lnTo>
                      <a:pt x="99" y="164"/>
                    </a:lnTo>
                    <a:lnTo>
                      <a:pt x="76" y="164"/>
                    </a:lnTo>
                    <a:lnTo>
                      <a:pt x="53" y="164"/>
                    </a:lnTo>
                    <a:lnTo>
                      <a:pt x="34" y="164"/>
                    </a:lnTo>
                    <a:lnTo>
                      <a:pt x="19" y="160"/>
                    </a:lnTo>
                    <a:lnTo>
                      <a:pt x="12" y="160"/>
                    </a:lnTo>
                    <a:lnTo>
                      <a:pt x="8" y="160"/>
                    </a:lnTo>
                    <a:lnTo>
                      <a:pt x="4" y="160"/>
                    </a:lnTo>
                    <a:lnTo>
                      <a:pt x="0" y="160"/>
                    </a:lnTo>
                    <a:lnTo>
                      <a:pt x="0" y="156"/>
                    </a:lnTo>
                    <a:lnTo>
                      <a:pt x="0" y="152"/>
                    </a:lnTo>
                    <a:lnTo>
                      <a:pt x="4" y="148"/>
                    </a:lnTo>
                    <a:lnTo>
                      <a:pt x="4" y="145"/>
                    </a:lnTo>
                    <a:lnTo>
                      <a:pt x="8" y="141"/>
                    </a:lnTo>
                    <a:lnTo>
                      <a:pt x="12" y="137"/>
                    </a:lnTo>
                    <a:lnTo>
                      <a:pt x="12" y="133"/>
                    </a:lnTo>
                    <a:lnTo>
                      <a:pt x="15" y="133"/>
                    </a:lnTo>
                    <a:lnTo>
                      <a:pt x="19" y="129"/>
                    </a:lnTo>
                    <a:lnTo>
                      <a:pt x="27" y="126"/>
                    </a:lnTo>
                    <a:lnTo>
                      <a:pt x="31" y="122"/>
                    </a:lnTo>
                    <a:lnTo>
                      <a:pt x="34" y="122"/>
                    </a:lnTo>
                    <a:lnTo>
                      <a:pt x="38" y="118"/>
                    </a:lnTo>
                    <a:lnTo>
                      <a:pt x="42" y="118"/>
                    </a:lnTo>
                    <a:lnTo>
                      <a:pt x="46" y="118"/>
                    </a:lnTo>
                    <a:lnTo>
                      <a:pt x="50" y="114"/>
                    </a:lnTo>
                    <a:lnTo>
                      <a:pt x="53" y="114"/>
                    </a:lnTo>
                    <a:lnTo>
                      <a:pt x="57" y="110"/>
                    </a:lnTo>
                    <a:lnTo>
                      <a:pt x="61" y="107"/>
                    </a:lnTo>
                    <a:lnTo>
                      <a:pt x="61" y="103"/>
                    </a:lnTo>
                    <a:lnTo>
                      <a:pt x="61" y="99"/>
                    </a:lnTo>
                    <a:lnTo>
                      <a:pt x="61" y="95"/>
                    </a:lnTo>
                    <a:lnTo>
                      <a:pt x="61" y="91"/>
                    </a:lnTo>
                    <a:lnTo>
                      <a:pt x="61" y="88"/>
                    </a:lnTo>
                    <a:lnTo>
                      <a:pt x="65" y="88"/>
                    </a:lnTo>
                    <a:lnTo>
                      <a:pt x="65" y="84"/>
                    </a:lnTo>
                    <a:lnTo>
                      <a:pt x="69" y="84"/>
                    </a:lnTo>
                    <a:lnTo>
                      <a:pt x="69" y="80"/>
                    </a:lnTo>
                    <a:lnTo>
                      <a:pt x="72" y="80"/>
                    </a:lnTo>
                    <a:lnTo>
                      <a:pt x="76" y="76"/>
                    </a:lnTo>
                    <a:lnTo>
                      <a:pt x="80" y="76"/>
                    </a:lnTo>
                    <a:lnTo>
                      <a:pt x="80" y="72"/>
                    </a:lnTo>
                    <a:lnTo>
                      <a:pt x="84" y="72"/>
                    </a:lnTo>
                    <a:lnTo>
                      <a:pt x="84" y="69"/>
                    </a:lnTo>
                    <a:lnTo>
                      <a:pt x="88" y="69"/>
                    </a:lnTo>
                    <a:lnTo>
                      <a:pt x="88" y="65"/>
                    </a:lnTo>
                    <a:lnTo>
                      <a:pt x="91" y="65"/>
                    </a:lnTo>
                    <a:lnTo>
                      <a:pt x="91" y="61"/>
                    </a:lnTo>
                    <a:lnTo>
                      <a:pt x="95" y="61"/>
                    </a:lnTo>
                    <a:lnTo>
                      <a:pt x="95" y="57"/>
                    </a:lnTo>
                    <a:lnTo>
                      <a:pt x="95" y="53"/>
                    </a:lnTo>
                    <a:lnTo>
                      <a:pt x="99" y="53"/>
                    </a:lnTo>
                    <a:lnTo>
                      <a:pt x="99" y="50"/>
                    </a:lnTo>
                    <a:lnTo>
                      <a:pt x="99" y="46"/>
                    </a:lnTo>
                    <a:lnTo>
                      <a:pt x="103" y="42"/>
                    </a:lnTo>
                    <a:lnTo>
                      <a:pt x="103" y="38"/>
                    </a:lnTo>
                    <a:lnTo>
                      <a:pt x="107" y="38"/>
                    </a:lnTo>
                    <a:lnTo>
                      <a:pt x="107" y="34"/>
                    </a:lnTo>
                    <a:lnTo>
                      <a:pt x="110" y="34"/>
                    </a:lnTo>
                    <a:lnTo>
                      <a:pt x="114" y="31"/>
                    </a:lnTo>
                    <a:lnTo>
                      <a:pt x="118" y="31"/>
                    </a:lnTo>
                    <a:lnTo>
                      <a:pt x="122" y="27"/>
                    </a:lnTo>
                    <a:lnTo>
                      <a:pt x="126" y="27"/>
                    </a:lnTo>
                    <a:close/>
                  </a:path>
                </a:pathLst>
              </a:custGeom>
              <a:solidFill>
                <a:srgbClr val="FFAC19"/>
              </a:solidFill>
              <a:ln w="9525">
                <a:noFill/>
                <a:round/>
                <a:headEnd/>
                <a:tailEnd/>
              </a:ln>
            </p:spPr>
            <p:txBody>
              <a:bodyPr/>
              <a:lstStyle/>
              <a:p>
                <a:endParaRPr lang="fr-FR"/>
              </a:p>
            </p:txBody>
          </p:sp>
          <p:sp>
            <p:nvSpPr>
              <p:cNvPr id="89" name="Freeform 68"/>
              <p:cNvSpPr>
                <a:spLocks/>
              </p:cNvSpPr>
              <p:nvPr/>
            </p:nvSpPr>
            <p:spPr bwMode="auto">
              <a:xfrm>
                <a:off x="455" y="3245"/>
                <a:ext cx="1002" cy="291"/>
              </a:xfrm>
              <a:custGeom>
                <a:avLst/>
                <a:gdLst>
                  <a:gd name="T0" fmla="*/ 316496 w 551"/>
                  <a:gd name="T1" fmla="*/ 54686 h 160"/>
                  <a:gd name="T2" fmla="*/ 325821 w 551"/>
                  <a:gd name="T3" fmla="*/ 72097 h 160"/>
                  <a:gd name="T4" fmla="*/ 335004 w 551"/>
                  <a:gd name="T5" fmla="*/ 89910 h 160"/>
                  <a:gd name="T6" fmla="*/ 361080 w 551"/>
                  <a:gd name="T7" fmla="*/ 81615 h 160"/>
                  <a:gd name="T8" fmla="*/ 380469 w 551"/>
                  <a:gd name="T9" fmla="*/ 72097 h 160"/>
                  <a:gd name="T10" fmla="*/ 397747 w 551"/>
                  <a:gd name="T11" fmla="*/ 64318 h 160"/>
                  <a:gd name="T12" fmla="*/ 406897 w 551"/>
                  <a:gd name="T13" fmla="*/ 64318 h 160"/>
                  <a:gd name="T14" fmla="*/ 406897 w 551"/>
                  <a:gd name="T15" fmla="*/ 64318 h 160"/>
                  <a:gd name="T16" fmla="*/ 406897 w 551"/>
                  <a:gd name="T17" fmla="*/ 72097 h 160"/>
                  <a:gd name="T18" fmla="*/ 415583 w 551"/>
                  <a:gd name="T19" fmla="*/ 81615 h 160"/>
                  <a:gd name="T20" fmla="*/ 433097 w 551"/>
                  <a:gd name="T21" fmla="*/ 81615 h 160"/>
                  <a:gd name="T22" fmla="*/ 487579 w 551"/>
                  <a:gd name="T23" fmla="*/ 72097 h 160"/>
                  <a:gd name="T24" fmla="*/ 497216 w 551"/>
                  <a:gd name="T25" fmla="*/ 54686 h 160"/>
                  <a:gd name="T26" fmla="*/ 516561 w 551"/>
                  <a:gd name="T27" fmla="*/ 25739 h 160"/>
                  <a:gd name="T28" fmla="*/ 543113 w 551"/>
                  <a:gd name="T29" fmla="*/ 19444 h 160"/>
                  <a:gd name="T30" fmla="*/ 560924 w 551"/>
                  <a:gd name="T31" fmla="*/ 25739 h 160"/>
                  <a:gd name="T32" fmla="*/ 587698 w 551"/>
                  <a:gd name="T33" fmla="*/ 35364 h 160"/>
                  <a:gd name="T34" fmla="*/ 622877 w 551"/>
                  <a:gd name="T35" fmla="*/ 35364 h 160"/>
                  <a:gd name="T36" fmla="*/ 667945 w 551"/>
                  <a:gd name="T37" fmla="*/ 19444 h 160"/>
                  <a:gd name="T38" fmla="*/ 688187 w 551"/>
                  <a:gd name="T39" fmla="*/ 9627 h 160"/>
                  <a:gd name="T40" fmla="*/ 696870 w 551"/>
                  <a:gd name="T41" fmla="*/ 25739 h 160"/>
                  <a:gd name="T42" fmla="*/ 723308 w 551"/>
                  <a:gd name="T43" fmla="*/ 35364 h 160"/>
                  <a:gd name="T44" fmla="*/ 778357 w 551"/>
                  <a:gd name="T45" fmla="*/ 35364 h 160"/>
                  <a:gd name="T46" fmla="*/ 839325 w 551"/>
                  <a:gd name="T47" fmla="*/ 35364 h 160"/>
                  <a:gd name="T48" fmla="*/ 883858 w 551"/>
                  <a:gd name="T49" fmla="*/ 35364 h 160"/>
                  <a:gd name="T50" fmla="*/ 912775 w 551"/>
                  <a:gd name="T51" fmla="*/ 25739 h 160"/>
                  <a:gd name="T52" fmla="*/ 968312 w 551"/>
                  <a:gd name="T53" fmla="*/ 9627 h 160"/>
                  <a:gd name="T54" fmla="*/ 1003571 w 551"/>
                  <a:gd name="T55" fmla="*/ 19444 h 160"/>
                  <a:gd name="T56" fmla="*/ 1048547 w 551"/>
                  <a:gd name="T57" fmla="*/ 35364 h 160"/>
                  <a:gd name="T58" fmla="*/ 1110501 w 551"/>
                  <a:gd name="T59" fmla="*/ 19444 h 160"/>
                  <a:gd name="T60" fmla="*/ 1148621 w 551"/>
                  <a:gd name="T61" fmla="*/ 9627 h 160"/>
                  <a:gd name="T62" fmla="*/ 1185335 w 551"/>
                  <a:gd name="T63" fmla="*/ 9627 h 160"/>
                  <a:gd name="T64" fmla="*/ 1238456 w 551"/>
                  <a:gd name="T65" fmla="*/ 25739 h 160"/>
                  <a:gd name="T66" fmla="*/ 1255775 w 551"/>
                  <a:gd name="T67" fmla="*/ 19444 h 160"/>
                  <a:gd name="T68" fmla="*/ 1284713 w 551"/>
                  <a:gd name="T69" fmla="*/ 0 h 160"/>
                  <a:gd name="T70" fmla="*/ 1291076 w 551"/>
                  <a:gd name="T71" fmla="*/ 0 h 160"/>
                  <a:gd name="T72" fmla="*/ 1284713 w 551"/>
                  <a:gd name="T73" fmla="*/ 9627 h 160"/>
                  <a:gd name="T74" fmla="*/ 1275164 w 551"/>
                  <a:gd name="T75" fmla="*/ 25739 h 160"/>
                  <a:gd name="T76" fmla="*/ 1255775 w 551"/>
                  <a:gd name="T77" fmla="*/ 35364 h 160"/>
                  <a:gd name="T78" fmla="*/ 1265104 w 551"/>
                  <a:gd name="T79" fmla="*/ 45933 h 160"/>
                  <a:gd name="T80" fmla="*/ 1291076 w 551"/>
                  <a:gd name="T81" fmla="*/ 45933 h 160"/>
                  <a:gd name="T82" fmla="*/ 1310423 w 551"/>
                  <a:gd name="T83" fmla="*/ 45933 h 160"/>
                  <a:gd name="T84" fmla="*/ 1291076 w 551"/>
                  <a:gd name="T85" fmla="*/ 45933 h 160"/>
                  <a:gd name="T86" fmla="*/ 1265104 w 551"/>
                  <a:gd name="T87" fmla="*/ 64318 h 160"/>
                  <a:gd name="T88" fmla="*/ 1238456 w 551"/>
                  <a:gd name="T89" fmla="*/ 81615 h 160"/>
                  <a:gd name="T90" fmla="*/ 868186 w 551"/>
                  <a:gd name="T91" fmla="*/ 252637 h 160"/>
                  <a:gd name="T92" fmla="*/ 297056 w 551"/>
                  <a:gd name="T93" fmla="*/ 381094 h 160"/>
                  <a:gd name="T94" fmla="*/ 25708 w 551"/>
                  <a:gd name="T95" fmla="*/ 372322 h 160"/>
                  <a:gd name="T96" fmla="*/ 0 w 551"/>
                  <a:gd name="T97" fmla="*/ 361651 h 160"/>
                  <a:gd name="T98" fmla="*/ 19389 w 551"/>
                  <a:gd name="T99" fmla="*/ 316779 h 160"/>
                  <a:gd name="T100" fmla="*/ 72017 w 551"/>
                  <a:gd name="T101" fmla="*/ 281633 h 160"/>
                  <a:gd name="T102" fmla="*/ 116601 w 551"/>
                  <a:gd name="T103" fmla="*/ 262191 h 160"/>
                  <a:gd name="T104" fmla="*/ 136092 w 551"/>
                  <a:gd name="T105" fmla="*/ 244738 h 160"/>
                  <a:gd name="T106" fmla="*/ 145101 w 551"/>
                  <a:gd name="T107" fmla="*/ 217315 h 160"/>
                  <a:gd name="T108" fmla="*/ 145101 w 551"/>
                  <a:gd name="T109" fmla="*/ 200301 h 160"/>
                  <a:gd name="T110" fmla="*/ 161800 w 551"/>
                  <a:gd name="T111" fmla="*/ 180893 h 160"/>
                  <a:gd name="T112" fmla="*/ 189953 w 551"/>
                  <a:gd name="T113" fmla="*/ 162802 h 160"/>
                  <a:gd name="T114" fmla="*/ 215979 w 551"/>
                  <a:gd name="T115" fmla="*/ 136379 h 160"/>
                  <a:gd name="T116" fmla="*/ 226661 w 551"/>
                  <a:gd name="T117" fmla="*/ 110131 h 160"/>
                  <a:gd name="T118" fmla="*/ 244435 w 551"/>
                  <a:gd name="T119" fmla="*/ 81615 h 160"/>
                  <a:gd name="T120" fmla="*/ 270505 w 551"/>
                  <a:gd name="T121" fmla="*/ 64318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1"/>
                  <a:gd name="T184" fmla="*/ 0 h 160"/>
                  <a:gd name="T185" fmla="*/ 551 w 551"/>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1" h="160">
                    <a:moveTo>
                      <a:pt x="122" y="23"/>
                    </a:moveTo>
                    <a:lnTo>
                      <a:pt x="125" y="23"/>
                    </a:lnTo>
                    <a:lnTo>
                      <a:pt x="129" y="23"/>
                    </a:lnTo>
                    <a:lnTo>
                      <a:pt x="133" y="23"/>
                    </a:lnTo>
                    <a:lnTo>
                      <a:pt x="133" y="27"/>
                    </a:lnTo>
                    <a:lnTo>
                      <a:pt x="137" y="27"/>
                    </a:lnTo>
                    <a:lnTo>
                      <a:pt x="137" y="30"/>
                    </a:lnTo>
                    <a:lnTo>
                      <a:pt x="137" y="34"/>
                    </a:lnTo>
                    <a:lnTo>
                      <a:pt x="141" y="38"/>
                    </a:lnTo>
                    <a:lnTo>
                      <a:pt x="144" y="38"/>
                    </a:lnTo>
                    <a:lnTo>
                      <a:pt x="148" y="38"/>
                    </a:lnTo>
                    <a:lnTo>
                      <a:pt x="152" y="34"/>
                    </a:lnTo>
                    <a:lnTo>
                      <a:pt x="156" y="34"/>
                    </a:lnTo>
                    <a:lnTo>
                      <a:pt x="160" y="30"/>
                    </a:lnTo>
                    <a:lnTo>
                      <a:pt x="163" y="30"/>
                    </a:lnTo>
                    <a:lnTo>
                      <a:pt x="163" y="27"/>
                    </a:lnTo>
                    <a:lnTo>
                      <a:pt x="167" y="27"/>
                    </a:lnTo>
                    <a:lnTo>
                      <a:pt x="167" y="23"/>
                    </a:lnTo>
                    <a:lnTo>
                      <a:pt x="171" y="27"/>
                    </a:lnTo>
                    <a:lnTo>
                      <a:pt x="171" y="30"/>
                    </a:lnTo>
                    <a:lnTo>
                      <a:pt x="175" y="30"/>
                    </a:lnTo>
                    <a:lnTo>
                      <a:pt x="175" y="34"/>
                    </a:lnTo>
                    <a:lnTo>
                      <a:pt x="179" y="34"/>
                    </a:lnTo>
                    <a:lnTo>
                      <a:pt x="182" y="34"/>
                    </a:lnTo>
                    <a:lnTo>
                      <a:pt x="186" y="34"/>
                    </a:lnTo>
                    <a:lnTo>
                      <a:pt x="194" y="34"/>
                    </a:lnTo>
                    <a:lnTo>
                      <a:pt x="198" y="34"/>
                    </a:lnTo>
                    <a:lnTo>
                      <a:pt x="201" y="30"/>
                    </a:lnTo>
                    <a:lnTo>
                      <a:pt x="205" y="30"/>
                    </a:lnTo>
                    <a:lnTo>
                      <a:pt x="205" y="27"/>
                    </a:lnTo>
                    <a:lnTo>
                      <a:pt x="209" y="27"/>
                    </a:lnTo>
                    <a:lnTo>
                      <a:pt x="209" y="23"/>
                    </a:lnTo>
                    <a:lnTo>
                      <a:pt x="213" y="19"/>
                    </a:lnTo>
                    <a:lnTo>
                      <a:pt x="213" y="15"/>
                    </a:lnTo>
                    <a:lnTo>
                      <a:pt x="217" y="11"/>
                    </a:lnTo>
                    <a:lnTo>
                      <a:pt x="220" y="11"/>
                    </a:lnTo>
                    <a:lnTo>
                      <a:pt x="220" y="8"/>
                    </a:lnTo>
                    <a:lnTo>
                      <a:pt x="224" y="8"/>
                    </a:lnTo>
                    <a:lnTo>
                      <a:pt x="228" y="8"/>
                    </a:lnTo>
                    <a:lnTo>
                      <a:pt x="232" y="8"/>
                    </a:lnTo>
                    <a:lnTo>
                      <a:pt x="232" y="11"/>
                    </a:lnTo>
                    <a:lnTo>
                      <a:pt x="236" y="11"/>
                    </a:lnTo>
                    <a:lnTo>
                      <a:pt x="239" y="11"/>
                    </a:lnTo>
                    <a:lnTo>
                      <a:pt x="243" y="15"/>
                    </a:lnTo>
                    <a:lnTo>
                      <a:pt x="247" y="15"/>
                    </a:lnTo>
                    <a:lnTo>
                      <a:pt x="251" y="15"/>
                    </a:lnTo>
                    <a:lnTo>
                      <a:pt x="255" y="15"/>
                    </a:lnTo>
                    <a:lnTo>
                      <a:pt x="258" y="15"/>
                    </a:lnTo>
                    <a:lnTo>
                      <a:pt x="262" y="15"/>
                    </a:lnTo>
                    <a:lnTo>
                      <a:pt x="266" y="11"/>
                    </a:lnTo>
                    <a:lnTo>
                      <a:pt x="270" y="11"/>
                    </a:lnTo>
                    <a:lnTo>
                      <a:pt x="274" y="11"/>
                    </a:lnTo>
                    <a:lnTo>
                      <a:pt x="274" y="8"/>
                    </a:lnTo>
                    <a:lnTo>
                      <a:pt x="277" y="8"/>
                    </a:lnTo>
                    <a:lnTo>
                      <a:pt x="281" y="8"/>
                    </a:lnTo>
                    <a:lnTo>
                      <a:pt x="285" y="4"/>
                    </a:lnTo>
                    <a:lnTo>
                      <a:pt x="289" y="4"/>
                    </a:lnTo>
                    <a:lnTo>
                      <a:pt x="289" y="8"/>
                    </a:lnTo>
                    <a:lnTo>
                      <a:pt x="293" y="8"/>
                    </a:lnTo>
                    <a:lnTo>
                      <a:pt x="293" y="11"/>
                    </a:lnTo>
                    <a:lnTo>
                      <a:pt x="296" y="15"/>
                    </a:lnTo>
                    <a:lnTo>
                      <a:pt x="300" y="15"/>
                    </a:lnTo>
                    <a:lnTo>
                      <a:pt x="304" y="15"/>
                    </a:lnTo>
                    <a:lnTo>
                      <a:pt x="308" y="19"/>
                    </a:lnTo>
                    <a:lnTo>
                      <a:pt x="312" y="19"/>
                    </a:lnTo>
                    <a:lnTo>
                      <a:pt x="315" y="19"/>
                    </a:lnTo>
                    <a:lnTo>
                      <a:pt x="319" y="19"/>
                    </a:lnTo>
                    <a:lnTo>
                      <a:pt x="323" y="19"/>
                    </a:lnTo>
                    <a:lnTo>
                      <a:pt x="327" y="15"/>
                    </a:lnTo>
                    <a:lnTo>
                      <a:pt x="331" y="15"/>
                    </a:lnTo>
                    <a:lnTo>
                      <a:pt x="334" y="15"/>
                    </a:lnTo>
                    <a:lnTo>
                      <a:pt x="338" y="15"/>
                    </a:lnTo>
                    <a:lnTo>
                      <a:pt x="346" y="15"/>
                    </a:lnTo>
                    <a:lnTo>
                      <a:pt x="350" y="15"/>
                    </a:lnTo>
                    <a:lnTo>
                      <a:pt x="353" y="15"/>
                    </a:lnTo>
                    <a:lnTo>
                      <a:pt x="357" y="15"/>
                    </a:lnTo>
                    <a:lnTo>
                      <a:pt x="361" y="15"/>
                    </a:lnTo>
                    <a:lnTo>
                      <a:pt x="365" y="15"/>
                    </a:lnTo>
                    <a:lnTo>
                      <a:pt x="369" y="15"/>
                    </a:lnTo>
                    <a:lnTo>
                      <a:pt x="372" y="15"/>
                    </a:lnTo>
                    <a:lnTo>
                      <a:pt x="376" y="15"/>
                    </a:lnTo>
                    <a:lnTo>
                      <a:pt x="380" y="15"/>
                    </a:lnTo>
                    <a:lnTo>
                      <a:pt x="380" y="11"/>
                    </a:lnTo>
                    <a:lnTo>
                      <a:pt x="384" y="11"/>
                    </a:lnTo>
                    <a:lnTo>
                      <a:pt x="388" y="11"/>
                    </a:lnTo>
                    <a:lnTo>
                      <a:pt x="391" y="8"/>
                    </a:lnTo>
                    <a:lnTo>
                      <a:pt x="395" y="8"/>
                    </a:lnTo>
                    <a:lnTo>
                      <a:pt x="399" y="8"/>
                    </a:lnTo>
                    <a:lnTo>
                      <a:pt x="407" y="4"/>
                    </a:lnTo>
                    <a:lnTo>
                      <a:pt x="410" y="4"/>
                    </a:lnTo>
                    <a:lnTo>
                      <a:pt x="414" y="4"/>
                    </a:lnTo>
                    <a:lnTo>
                      <a:pt x="418" y="8"/>
                    </a:lnTo>
                    <a:lnTo>
                      <a:pt x="422" y="8"/>
                    </a:lnTo>
                    <a:lnTo>
                      <a:pt x="426" y="11"/>
                    </a:lnTo>
                    <a:lnTo>
                      <a:pt x="429" y="11"/>
                    </a:lnTo>
                    <a:lnTo>
                      <a:pt x="433" y="15"/>
                    </a:lnTo>
                    <a:lnTo>
                      <a:pt x="437" y="15"/>
                    </a:lnTo>
                    <a:lnTo>
                      <a:pt x="441" y="15"/>
                    </a:lnTo>
                    <a:lnTo>
                      <a:pt x="445" y="15"/>
                    </a:lnTo>
                    <a:lnTo>
                      <a:pt x="448" y="15"/>
                    </a:lnTo>
                    <a:lnTo>
                      <a:pt x="452" y="15"/>
                    </a:lnTo>
                    <a:lnTo>
                      <a:pt x="456" y="11"/>
                    </a:lnTo>
                    <a:lnTo>
                      <a:pt x="464" y="11"/>
                    </a:lnTo>
                    <a:lnTo>
                      <a:pt x="467" y="8"/>
                    </a:lnTo>
                    <a:lnTo>
                      <a:pt x="471" y="8"/>
                    </a:lnTo>
                    <a:lnTo>
                      <a:pt x="475" y="4"/>
                    </a:lnTo>
                    <a:lnTo>
                      <a:pt x="479" y="4"/>
                    </a:lnTo>
                    <a:lnTo>
                      <a:pt x="483" y="4"/>
                    </a:lnTo>
                    <a:lnTo>
                      <a:pt x="486" y="4"/>
                    </a:lnTo>
                    <a:lnTo>
                      <a:pt x="490" y="4"/>
                    </a:lnTo>
                    <a:lnTo>
                      <a:pt x="494" y="4"/>
                    </a:lnTo>
                    <a:lnTo>
                      <a:pt x="498" y="4"/>
                    </a:lnTo>
                    <a:lnTo>
                      <a:pt x="502" y="4"/>
                    </a:lnTo>
                    <a:lnTo>
                      <a:pt x="505" y="8"/>
                    </a:lnTo>
                    <a:lnTo>
                      <a:pt x="509" y="8"/>
                    </a:lnTo>
                    <a:lnTo>
                      <a:pt x="513" y="11"/>
                    </a:lnTo>
                    <a:lnTo>
                      <a:pt x="517" y="11"/>
                    </a:lnTo>
                    <a:lnTo>
                      <a:pt x="521" y="11"/>
                    </a:lnTo>
                    <a:lnTo>
                      <a:pt x="524" y="11"/>
                    </a:lnTo>
                    <a:lnTo>
                      <a:pt x="524" y="8"/>
                    </a:lnTo>
                    <a:lnTo>
                      <a:pt x="528" y="8"/>
                    </a:lnTo>
                    <a:lnTo>
                      <a:pt x="532" y="4"/>
                    </a:lnTo>
                    <a:lnTo>
                      <a:pt x="536" y="4"/>
                    </a:lnTo>
                    <a:lnTo>
                      <a:pt x="536" y="0"/>
                    </a:lnTo>
                    <a:lnTo>
                      <a:pt x="540" y="0"/>
                    </a:lnTo>
                    <a:lnTo>
                      <a:pt x="543" y="0"/>
                    </a:lnTo>
                    <a:lnTo>
                      <a:pt x="543" y="4"/>
                    </a:lnTo>
                    <a:lnTo>
                      <a:pt x="540" y="4"/>
                    </a:lnTo>
                    <a:lnTo>
                      <a:pt x="540" y="8"/>
                    </a:lnTo>
                    <a:lnTo>
                      <a:pt x="536" y="8"/>
                    </a:lnTo>
                    <a:lnTo>
                      <a:pt x="536" y="11"/>
                    </a:lnTo>
                    <a:lnTo>
                      <a:pt x="532" y="11"/>
                    </a:lnTo>
                    <a:lnTo>
                      <a:pt x="532" y="15"/>
                    </a:lnTo>
                    <a:lnTo>
                      <a:pt x="528" y="15"/>
                    </a:lnTo>
                    <a:lnTo>
                      <a:pt x="528" y="19"/>
                    </a:lnTo>
                    <a:lnTo>
                      <a:pt x="532" y="19"/>
                    </a:lnTo>
                    <a:lnTo>
                      <a:pt x="536" y="19"/>
                    </a:lnTo>
                    <a:lnTo>
                      <a:pt x="540" y="19"/>
                    </a:lnTo>
                    <a:lnTo>
                      <a:pt x="543" y="19"/>
                    </a:lnTo>
                    <a:lnTo>
                      <a:pt x="547" y="19"/>
                    </a:lnTo>
                    <a:lnTo>
                      <a:pt x="551" y="19"/>
                    </a:lnTo>
                    <a:lnTo>
                      <a:pt x="547" y="19"/>
                    </a:lnTo>
                    <a:lnTo>
                      <a:pt x="543" y="19"/>
                    </a:lnTo>
                    <a:lnTo>
                      <a:pt x="543" y="23"/>
                    </a:lnTo>
                    <a:lnTo>
                      <a:pt x="540" y="23"/>
                    </a:lnTo>
                    <a:lnTo>
                      <a:pt x="536" y="23"/>
                    </a:lnTo>
                    <a:lnTo>
                      <a:pt x="532" y="27"/>
                    </a:lnTo>
                    <a:lnTo>
                      <a:pt x="528" y="30"/>
                    </a:lnTo>
                    <a:lnTo>
                      <a:pt x="524" y="30"/>
                    </a:lnTo>
                    <a:lnTo>
                      <a:pt x="524" y="34"/>
                    </a:lnTo>
                    <a:lnTo>
                      <a:pt x="521" y="34"/>
                    </a:lnTo>
                    <a:lnTo>
                      <a:pt x="467" y="65"/>
                    </a:lnTo>
                    <a:lnTo>
                      <a:pt x="414" y="87"/>
                    </a:lnTo>
                    <a:lnTo>
                      <a:pt x="365" y="106"/>
                    </a:lnTo>
                    <a:lnTo>
                      <a:pt x="319" y="122"/>
                    </a:lnTo>
                    <a:lnTo>
                      <a:pt x="274" y="137"/>
                    </a:lnTo>
                    <a:lnTo>
                      <a:pt x="232" y="144"/>
                    </a:lnTo>
                    <a:lnTo>
                      <a:pt x="194" y="152"/>
                    </a:lnTo>
                    <a:lnTo>
                      <a:pt x="160" y="156"/>
                    </a:lnTo>
                    <a:lnTo>
                      <a:pt x="125" y="160"/>
                    </a:lnTo>
                    <a:lnTo>
                      <a:pt x="99" y="160"/>
                    </a:lnTo>
                    <a:lnTo>
                      <a:pt x="72" y="160"/>
                    </a:lnTo>
                    <a:lnTo>
                      <a:pt x="49" y="160"/>
                    </a:lnTo>
                    <a:lnTo>
                      <a:pt x="34" y="156"/>
                    </a:lnTo>
                    <a:lnTo>
                      <a:pt x="19" y="156"/>
                    </a:lnTo>
                    <a:lnTo>
                      <a:pt x="11" y="156"/>
                    </a:lnTo>
                    <a:lnTo>
                      <a:pt x="4" y="156"/>
                    </a:lnTo>
                    <a:lnTo>
                      <a:pt x="0" y="156"/>
                    </a:lnTo>
                    <a:lnTo>
                      <a:pt x="0" y="152"/>
                    </a:lnTo>
                    <a:lnTo>
                      <a:pt x="0" y="148"/>
                    </a:lnTo>
                    <a:lnTo>
                      <a:pt x="0" y="144"/>
                    </a:lnTo>
                    <a:lnTo>
                      <a:pt x="4" y="141"/>
                    </a:lnTo>
                    <a:lnTo>
                      <a:pt x="4" y="137"/>
                    </a:lnTo>
                    <a:lnTo>
                      <a:pt x="8" y="133"/>
                    </a:lnTo>
                    <a:lnTo>
                      <a:pt x="11" y="133"/>
                    </a:lnTo>
                    <a:lnTo>
                      <a:pt x="15" y="129"/>
                    </a:lnTo>
                    <a:lnTo>
                      <a:pt x="19" y="125"/>
                    </a:lnTo>
                    <a:lnTo>
                      <a:pt x="23" y="122"/>
                    </a:lnTo>
                    <a:lnTo>
                      <a:pt x="27" y="122"/>
                    </a:lnTo>
                    <a:lnTo>
                      <a:pt x="30" y="118"/>
                    </a:lnTo>
                    <a:lnTo>
                      <a:pt x="34" y="118"/>
                    </a:lnTo>
                    <a:lnTo>
                      <a:pt x="38" y="114"/>
                    </a:lnTo>
                    <a:lnTo>
                      <a:pt x="42" y="114"/>
                    </a:lnTo>
                    <a:lnTo>
                      <a:pt x="46" y="114"/>
                    </a:lnTo>
                    <a:lnTo>
                      <a:pt x="49" y="110"/>
                    </a:lnTo>
                    <a:lnTo>
                      <a:pt x="53" y="110"/>
                    </a:lnTo>
                    <a:lnTo>
                      <a:pt x="53" y="106"/>
                    </a:lnTo>
                    <a:lnTo>
                      <a:pt x="57" y="106"/>
                    </a:lnTo>
                    <a:lnTo>
                      <a:pt x="57" y="103"/>
                    </a:lnTo>
                    <a:lnTo>
                      <a:pt x="57" y="99"/>
                    </a:lnTo>
                    <a:lnTo>
                      <a:pt x="57" y="95"/>
                    </a:lnTo>
                    <a:lnTo>
                      <a:pt x="57" y="91"/>
                    </a:lnTo>
                    <a:lnTo>
                      <a:pt x="61" y="91"/>
                    </a:lnTo>
                    <a:lnTo>
                      <a:pt x="61" y="87"/>
                    </a:lnTo>
                    <a:lnTo>
                      <a:pt x="61" y="84"/>
                    </a:lnTo>
                    <a:lnTo>
                      <a:pt x="65" y="80"/>
                    </a:lnTo>
                    <a:lnTo>
                      <a:pt x="68" y="76"/>
                    </a:lnTo>
                    <a:lnTo>
                      <a:pt x="72" y="72"/>
                    </a:lnTo>
                    <a:lnTo>
                      <a:pt x="76" y="72"/>
                    </a:lnTo>
                    <a:lnTo>
                      <a:pt x="76" y="68"/>
                    </a:lnTo>
                    <a:lnTo>
                      <a:pt x="80" y="68"/>
                    </a:lnTo>
                    <a:lnTo>
                      <a:pt x="84" y="65"/>
                    </a:lnTo>
                    <a:lnTo>
                      <a:pt x="87" y="61"/>
                    </a:lnTo>
                    <a:lnTo>
                      <a:pt x="91" y="57"/>
                    </a:lnTo>
                    <a:lnTo>
                      <a:pt x="91" y="53"/>
                    </a:lnTo>
                    <a:lnTo>
                      <a:pt x="95" y="53"/>
                    </a:lnTo>
                    <a:lnTo>
                      <a:pt x="95" y="49"/>
                    </a:lnTo>
                    <a:lnTo>
                      <a:pt x="95" y="46"/>
                    </a:lnTo>
                    <a:lnTo>
                      <a:pt x="99" y="42"/>
                    </a:lnTo>
                    <a:lnTo>
                      <a:pt x="99" y="38"/>
                    </a:lnTo>
                    <a:lnTo>
                      <a:pt x="103" y="38"/>
                    </a:lnTo>
                    <a:lnTo>
                      <a:pt x="103" y="34"/>
                    </a:lnTo>
                    <a:lnTo>
                      <a:pt x="106" y="34"/>
                    </a:lnTo>
                    <a:lnTo>
                      <a:pt x="106" y="30"/>
                    </a:lnTo>
                    <a:lnTo>
                      <a:pt x="110" y="30"/>
                    </a:lnTo>
                    <a:lnTo>
                      <a:pt x="110" y="27"/>
                    </a:lnTo>
                    <a:lnTo>
                      <a:pt x="114" y="27"/>
                    </a:lnTo>
                    <a:lnTo>
                      <a:pt x="118" y="27"/>
                    </a:lnTo>
                    <a:lnTo>
                      <a:pt x="122" y="23"/>
                    </a:lnTo>
                    <a:close/>
                  </a:path>
                </a:pathLst>
              </a:custGeom>
              <a:solidFill>
                <a:srgbClr val="FFB419"/>
              </a:solidFill>
              <a:ln w="9525">
                <a:noFill/>
                <a:round/>
                <a:headEnd/>
                <a:tailEnd/>
              </a:ln>
            </p:spPr>
            <p:txBody>
              <a:bodyPr/>
              <a:lstStyle/>
              <a:p>
                <a:endParaRPr lang="fr-FR"/>
              </a:p>
            </p:txBody>
          </p:sp>
          <p:sp>
            <p:nvSpPr>
              <p:cNvPr id="90" name="Freeform 69"/>
              <p:cNvSpPr>
                <a:spLocks/>
              </p:cNvSpPr>
              <p:nvPr/>
            </p:nvSpPr>
            <p:spPr bwMode="auto">
              <a:xfrm>
                <a:off x="455" y="3245"/>
                <a:ext cx="994" cy="291"/>
              </a:xfrm>
              <a:custGeom>
                <a:avLst/>
                <a:gdLst>
                  <a:gd name="T0" fmla="*/ 314128 w 547"/>
                  <a:gd name="T1" fmla="*/ 54686 h 160"/>
                  <a:gd name="T2" fmla="*/ 322307 w 547"/>
                  <a:gd name="T3" fmla="*/ 81615 h 160"/>
                  <a:gd name="T4" fmla="*/ 331883 w 547"/>
                  <a:gd name="T5" fmla="*/ 99460 h 160"/>
                  <a:gd name="T6" fmla="*/ 358063 w 547"/>
                  <a:gd name="T7" fmla="*/ 89910 h 160"/>
                  <a:gd name="T8" fmla="*/ 377278 w 547"/>
                  <a:gd name="T9" fmla="*/ 72097 h 160"/>
                  <a:gd name="T10" fmla="*/ 392986 w 547"/>
                  <a:gd name="T11" fmla="*/ 64318 h 160"/>
                  <a:gd name="T12" fmla="*/ 403177 w 547"/>
                  <a:gd name="T13" fmla="*/ 64318 h 160"/>
                  <a:gd name="T14" fmla="*/ 403177 w 547"/>
                  <a:gd name="T15" fmla="*/ 64318 h 160"/>
                  <a:gd name="T16" fmla="*/ 403177 w 547"/>
                  <a:gd name="T17" fmla="*/ 81615 h 160"/>
                  <a:gd name="T18" fmla="*/ 412216 w 547"/>
                  <a:gd name="T19" fmla="*/ 81615 h 160"/>
                  <a:gd name="T20" fmla="*/ 428637 w 547"/>
                  <a:gd name="T21" fmla="*/ 81615 h 160"/>
                  <a:gd name="T22" fmla="*/ 483804 w 547"/>
                  <a:gd name="T23" fmla="*/ 72097 h 160"/>
                  <a:gd name="T24" fmla="*/ 501561 w 547"/>
                  <a:gd name="T25" fmla="*/ 54686 h 160"/>
                  <a:gd name="T26" fmla="*/ 510834 w 547"/>
                  <a:gd name="T27" fmla="*/ 25739 h 160"/>
                  <a:gd name="T28" fmla="*/ 536727 w 547"/>
                  <a:gd name="T29" fmla="*/ 25739 h 160"/>
                  <a:gd name="T30" fmla="*/ 556391 w 547"/>
                  <a:gd name="T31" fmla="*/ 25739 h 160"/>
                  <a:gd name="T32" fmla="*/ 582290 w 547"/>
                  <a:gd name="T33" fmla="*/ 35364 h 160"/>
                  <a:gd name="T34" fmla="*/ 617359 w 547"/>
                  <a:gd name="T35" fmla="*/ 35364 h 160"/>
                  <a:gd name="T36" fmla="*/ 662651 w 547"/>
                  <a:gd name="T37" fmla="*/ 19444 h 160"/>
                  <a:gd name="T38" fmla="*/ 680832 w 547"/>
                  <a:gd name="T39" fmla="*/ 19444 h 160"/>
                  <a:gd name="T40" fmla="*/ 689858 w 547"/>
                  <a:gd name="T41" fmla="*/ 25739 h 160"/>
                  <a:gd name="T42" fmla="*/ 715756 w 547"/>
                  <a:gd name="T43" fmla="*/ 45933 h 160"/>
                  <a:gd name="T44" fmla="*/ 769876 w 547"/>
                  <a:gd name="T45" fmla="*/ 45933 h 160"/>
                  <a:gd name="T46" fmla="*/ 831286 w 547"/>
                  <a:gd name="T47" fmla="*/ 35364 h 160"/>
                  <a:gd name="T48" fmla="*/ 876363 w 547"/>
                  <a:gd name="T49" fmla="*/ 35364 h 160"/>
                  <a:gd name="T50" fmla="*/ 904740 w 547"/>
                  <a:gd name="T51" fmla="*/ 25739 h 160"/>
                  <a:gd name="T52" fmla="*/ 959561 w 547"/>
                  <a:gd name="T53" fmla="*/ 19444 h 160"/>
                  <a:gd name="T54" fmla="*/ 994631 w 547"/>
                  <a:gd name="T55" fmla="*/ 25739 h 160"/>
                  <a:gd name="T56" fmla="*/ 1038859 w 547"/>
                  <a:gd name="T57" fmla="*/ 35364 h 160"/>
                  <a:gd name="T58" fmla="*/ 1100907 w 547"/>
                  <a:gd name="T59" fmla="*/ 25739 h 160"/>
                  <a:gd name="T60" fmla="*/ 1137805 w 547"/>
                  <a:gd name="T61" fmla="*/ 9627 h 160"/>
                  <a:gd name="T62" fmla="*/ 1173670 w 547"/>
                  <a:gd name="T63" fmla="*/ 9627 h 160"/>
                  <a:gd name="T64" fmla="*/ 1217103 w 547"/>
                  <a:gd name="T65" fmla="*/ 25739 h 160"/>
                  <a:gd name="T66" fmla="*/ 1243488 w 547"/>
                  <a:gd name="T67" fmla="*/ 19444 h 160"/>
                  <a:gd name="T68" fmla="*/ 1262712 w 547"/>
                  <a:gd name="T69" fmla="*/ 9627 h 160"/>
                  <a:gd name="T70" fmla="*/ 1279996 w 547"/>
                  <a:gd name="T71" fmla="*/ 0 h 160"/>
                  <a:gd name="T72" fmla="*/ 1272265 w 547"/>
                  <a:gd name="T73" fmla="*/ 9627 h 160"/>
                  <a:gd name="T74" fmla="*/ 1253599 w 547"/>
                  <a:gd name="T75" fmla="*/ 25739 h 160"/>
                  <a:gd name="T76" fmla="*/ 1243488 w 547"/>
                  <a:gd name="T77" fmla="*/ 35364 h 160"/>
                  <a:gd name="T78" fmla="*/ 1243488 w 547"/>
                  <a:gd name="T79" fmla="*/ 45933 h 160"/>
                  <a:gd name="T80" fmla="*/ 1272265 w 547"/>
                  <a:gd name="T81" fmla="*/ 45933 h 160"/>
                  <a:gd name="T82" fmla="*/ 1288678 w 547"/>
                  <a:gd name="T83" fmla="*/ 45933 h 160"/>
                  <a:gd name="T84" fmla="*/ 1279996 w 547"/>
                  <a:gd name="T85" fmla="*/ 54686 h 160"/>
                  <a:gd name="T86" fmla="*/ 1243488 w 547"/>
                  <a:gd name="T87" fmla="*/ 64318 h 160"/>
                  <a:gd name="T88" fmla="*/ 1227644 w 547"/>
                  <a:gd name="T89" fmla="*/ 81615 h 160"/>
                  <a:gd name="T90" fmla="*/ 859895 w 547"/>
                  <a:gd name="T91" fmla="*/ 252637 h 160"/>
                  <a:gd name="T92" fmla="*/ 294509 w 547"/>
                  <a:gd name="T93" fmla="*/ 381094 h 160"/>
                  <a:gd name="T94" fmla="*/ 25459 w 547"/>
                  <a:gd name="T95" fmla="*/ 372322 h 160"/>
                  <a:gd name="T96" fmla="*/ 0 w 547"/>
                  <a:gd name="T97" fmla="*/ 361651 h 160"/>
                  <a:gd name="T98" fmla="*/ 19226 w 547"/>
                  <a:gd name="T99" fmla="*/ 326376 h 160"/>
                  <a:gd name="T100" fmla="*/ 80625 w 547"/>
                  <a:gd name="T101" fmla="*/ 281633 h 160"/>
                  <a:gd name="T102" fmla="*/ 124003 w 547"/>
                  <a:gd name="T103" fmla="*/ 262191 h 160"/>
                  <a:gd name="T104" fmla="*/ 144077 w 547"/>
                  <a:gd name="T105" fmla="*/ 244738 h 160"/>
                  <a:gd name="T106" fmla="*/ 144077 w 547"/>
                  <a:gd name="T107" fmla="*/ 217315 h 160"/>
                  <a:gd name="T108" fmla="*/ 152771 w 547"/>
                  <a:gd name="T109" fmla="*/ 200301 h 160"/>
                  <a:gd name="T110" fmla="*/ 169516 w 547"/>
                  <a:gd name="T111" fmla="*/ 180893 h 160"/>
                  <a:gd name="T112" fmla="*/ 187748 w 547"/>
                  <a:gd name="T113" fmla="*/ 162802 h 160"/>
                  <a:gd name="T114" fmla="*/ 213888 w 547"/>
                  <a:gd name="T115" fmla="*/ 145211 h 160"/>
                  <a:gd name="T116" fmla="*/ 233143 w 547"/>
                  <a:gd name="T117" fmla="*/ 110131 h 160"/>
                  <a:gd name="T118" fmla="*/ 250406 w 547"/>
                  <a:gd name="T119" fmla="*/ 81615 h 160"/>
                  <a:gd name="T120" fmla="*/ 268155 w 547"/>
                  <a:gd name="T121" fmla="*/ 72097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7"/>
                  <a:gd name="T184" fmla="*/ 0 h 160"/>
                  <a:gd name="T185" fmla="*/ 547 w 547"/>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7" h="160">
                    <a:moveTo>
                      <a:pt x="122" y="27"/>
                    </a:moveTo>
                    <a:lnTo>
                      <a:pt x="125" y="23"/>
                    </a:lnTo>
                    <a:lnTo>
                      <a:pt x="129" y="23"/>
                    </a:lnTo>
                    <a:lnTo>
                      <a:pt x="133" y="23"/>
                    </a:lnTo>
                    <a:lnTo>
                      <a:pt x="133" y="27"/>
                    </a:lnTo>
                    <a:lnTo>
                      <a:pt x="137" y="27"/>
                    </a:lnTo>
                    <a:lnTo>
                      <a:pt x="137" y="30"/>
                    </a:lnTo>
                    <a:lnTo>
                      <a:pt x="137" y="34"/>
                    </a:lnTo>
                    <a:lnTo>
                      <a:pt x="137" y="38"/>
                    </a:lnTo>
                    <a:lnTo>
                      <a:pt x="141" y="38"/>
                    </a:lnTo>
                    <a:lnTo>
                      <a:pt x="141" y="42"/>
                    </a:lnTo>
                    <a:lnTo>
                      <a:pt x="144" y="42"/>
                    </a:lnTo>
                    <a:lnTo>
                      <a:pt x="144" y="38"/>
                    </a:lnTo>
                    <a:lnTo>
                      <a:pt x="148" y="38"/>
                    </a:lnTo>
                    <a:lnTo>
                      <a:pt x="152" y="38"/>
                    </a:lnTo>
                    <a:lnTo>
                      <a:pt x="156" y="34"/>
                    </a:lnTo>
                    <a:lnTo>
                      <a:pt x="160" y="34"/>
                    </a:lnTo>
                    <a:lnTo>
                      <a:pt x="160" y="30"/>
                    </a:lnTo>
                    <a:lnTo>
                      <a:pt x="163" y="30"/>
                    </a:lnTo>
                    <a:lnTo>
                      <a:pt x="163" y="27"/>
                    </a:lnTo>
                    <a:lnTo>
                      <a:pt x="167" y="27"/>
                    </a:lnTo>
                    <a:lnTo>
                      <a:pt x="171" y="27"/>
                    </a:lnTo>
                    <a:lnTo>
                      <a:pt x="171" y="30"/>
                    </a:lnTo>
                    <a:lnTo>
                      <a:pt x="171" y="34"/>
                    </a:lnTo>
                    <a:lnTo>
                      <a:pt x="175" y="34"/>
                    </a:lnTo>
                    <a:lnTo>
                      <a:pt x="179" y="34"/>
                    </a:lnTo>
                    <a:lnTo>
                      <a:pt x="182" y="34"/>
                    </a:lnTo>
                    <a:lnTo>
                      <a:pt x="186" y="34"/>
                    </a:lnTo>
                    <a:lnTo>
                      <a:pt x="194" y="34"/>
                    </a:lnTo>
                    <a:lnTo>
                      <a:pt x="198" y="34"/>
                    </a:lnTo>
                    <a:lnTo>
                      <a:pt x="201" y="34"/>
                    </a:lnTo>
                    <a:lnTo>
                      <a:pt x="205" y="30"/>
                    </a:lnTo>
                    <a:lnTo>
                      <a:pt x="209" y="30"/>
                    </a:lnTo>
                    <a:lnTo>
                      <a:pt x="209" y="27"/>
                    </a:lnTo>
                    <a:lnTo>
                      <a:pt x="213" y="23"/>
                    </a:lnTo>
                    <a:lnTo>
                      <a:pt x="213" y="19"/>
                    </a:lnTo>
                    <a:lnTo>
                      <a:pt x="217" y="15"/>
                    </a:lnTo>
                    <a:lnTo>
                      <a:pt x="217" y="11"/>
                    </a:lnTo>
                    <a:lnTo>
                      <a:pt x="220" y="11"/>
                    </a:lnTo>
                    <a:lnTo>
                      <a:pt x="224" y="11"/>
                    </a:lnTo>
                    <a:lnTo>
                      <a:pt x="228" y="11"/>
                    </a:lnTo>
                    <a:lnTo>
                      <a:pt x="232" y="11"/>
                    </a:lnTo>
                    <a:lnTo>
                      <a:pt x="236" y="11"/>
                    </a:lnTo>
                    <a:lnTo>
                      <a:pt x="239" y="15"/>
                    </a:lnTo>
                    <a:lnTo>
                      <a:pt x="243" y="15"/>
                    </a:lnTo>
                    <a:lnTo>
                      <a:pt x="247" y="15"/>
                    </a:lnTo>
                    <a:lnTo>
                      <a:pt x="251" y="15"/>
                    </a:lnTo>
                    <a:lnTo>
                      <a:pt x="255" y="15"/>
                    </a:lnTo>
                    <a:lnTo>
                      <a:pt x="258" y="15"/>
                    </a:lnTo>
                    <a:lnTo>
                      <a:pt x="262" y="15"/>
                    </a:lnTo>
                    <a:lnTo>
                      <a:pt x="266" y="15"/>
                    </a:lnTo>
                    <a:lnTo>
                      <a:pt x="270" y="11"/>
                    </a:lnTo>
                    <a:lnTo>
                      <a:pt x="274" y="11"/>
                    </a:lnTo>
                    <a:lnTo>
                      <a:pt x="277" y="8"/>
                    </a:lnTo>
                    <a:lnTo>
                      <a:pt x="281" y="8"/>
                    </a:lnTo>
                    <a:lnTo>
                      <a:pt x="285" y="8"/>
                    </a:lnTo>
                    <a:lnTo>
                      <a:pt x="289" y="8"/>
                    </a:lnTo>
                    <a:lnTo>
                      <a:pt x="293" y="11"/>
                    </a:lnTo>
                    <a:lnTo>
                      <a:pt x="293" y="15"/>
                    </a:lnTo>
                    <a:lnTo>
                      <a:pt x="296" y="15"/>
                    </a:lnTo>
                    <a:lnTo>
                      <a:pt x="300" y="15"/>
                    </a:lnTo>
                    <a:lnTo>
                      <a:pt x="300" y="19"/>
                    </a:lnTo>
                    <a:lnTo>
                      <a:pt x="304" y="19"/>
                    </a:lnTo>
                    <a:lnTo>
                      <a:pt x="308" y="19"/>
                    </a:lnTo>
                    <a:lnTo>
                      <a:pt x="312" y="19"/>
                    </a:lnTo>
                    <a:lnTo>
                      <a:pt x="315" y="19"/>
                    </a:lnTo>
                    <a:lnTo>
                      <a:pt x="319" y="19"/>
                    </a:lnTo>
                    <a:lnTo>
                      <a:pt x="323" y="19"/>
                    </a:lnTo>
                    <a:lnTo>
                      <a:pt x="327" y="19"/>
                    </a:lnTo>
                    <a:lnTo>
                      <a:pt x="331" y="19"/>
                    </a:lnTo>
                    <a:lnTo>
                      <a:pt x="334" y="19"/>
                    </a:lnTo>
                    <a:lnTo>
                      <a:pt x="338" y="15"/>
                    </a:lnTo>
                    <a:lnTo>
                      <a:pt x="342" y="15"/>
                    </a:lnTo>
                    <a:lnTo>
                      <a:pt x="350" y="15"/>
                    </a:lnTo>
                    <a:lnTo>
                      <a:pt x="353" y="15"/>
                    </a:lnTo>
                    <a:lnTo>
                      <a:pt x="357" y="15"/>
                    </a:lnTo>
                    <a:lnTo>
                      <a:pt x="361" y="15"/>
                    </a:lnTo>
                    <a:lnTo>
                      <a:pt x="365" y="15"/>
                    </a:lnTo>
                    <a:lnTo>
                      <a:pt x="369" y="15"/>
                    </a:lnTo>
                    <a:lnTo>
                      <a:pt x="372" y="15"/>
                    </a:lnTo>
                    <a:lnTo>
                      <a:pt x="376" y="15"/>
                    </a:lnTo>
                    <a:lnTo>
                      <a:pt x="380" y="15"/>
                    </a:lnTo>
                    <a:lnTo>
                      <a:pt x="384" y="11"/>
                    </a:lnTo>
                    <a:lnTo>
                      <a:pt x="388" y="11"/>
                    </a:lnTo>
                    <a:lnTo>
                      <a:pt x="391" y="11"/>
                    </a:lnTo>
                    <a:lnTo>
                      <a:pt x="395" y="8"/>
                    </a:lnTo>
                    <a:lnTo>
                      <a:pt x="399" y="8"/>
                    </a:lnTo>
                    <a:lnTo>
                      <a:pt x="407" y="8"/>
                    </a:lnTo>
                    <a:lnTo>
                      <a:pt x="410" y="4"/>
                    </a:lnTo>
                    <a:lnTo>
                      <a:pt x="414" y="4"/>
                    </a:lnTo>
                    <a:lnTo>
                      <a:pt x="414" y="8"/>
                    </a:lnTo>
                    <a:lnTo>
                      <a:pt x="418" y="8"/>
                    </a:lnTo>
                    <a:lnTo>
                      <a:pt x="422" y="8"/>
                    </a:lnTo>
                    <a:lnTo>
                      <a:pt x="422" y="11"/>
                    </a:lnTo>
                    <a:lnTo>
                      <a:pt x="426" y="11"/>
                    </a:lnTo>
                    <a:lnTo>
                      <a:pt x="429" y="11"/>
                    </a:lnTo>
                    <a:lnTo>
                      <a:pt x="429" y="15"/>
                    </a:lnTo>
                    <a:lnTo>
                      <a:pt x="433" y="15"/>
                    </a:lnTo>
                    <a:lnTo>
                      <a:pt x="437" y="15"/>
                    </a:lnTo>
                    <a:lnTo>
                      <a:pt x="441" y="15"/>
                    </a:lnTo>
                    <a:lnTo>
                      <a:pt x="445" y="15"/>
                    </a:lnTo>
                    <a:lnTo>
                      <a:pt x="448" y="15"/>
                    </a:lnTo>
                    <a:lnTo>
                      <a:pt x="452" y="15"/>
                    </a:lnTo>
                    <a:lnTo>
                      <a:pt x="456" y="15"/>
                    </a:lnTo>
                    <a:lnTo>
                      <a:pt x="460" y="11"/>
                    </a:lnTo>
                    <a:lnTo>
                      <a:pt x="467" y="11"/>
                    </a:lnTo>
                    <a:lnTo>
                      <a:pt x="471" y="8"/>
                    </a:lnTo>
                    <a:lnTo>
                      <a:pt x="475" y="8"/>
                    </a:lnTo>
                    <a:lnTo>
                      <a:pt x="479" y="8"/>
                    </a:lnTo>
                    <a:lnTo>
                      <a:pt x="479" y="4"/>
                    </a:lnTo>
                    <a:lnTo>
                      <a:pt x="483" y="4"/>
                    </a:lnTo>
                    <a:lnTo>
                      <a:pt x="486" y="4"/>
                    </a:lnTo>
                    <a:lnTo>
                      <a:pt x="490" y="4"/>
                    </a:lnTo>
                    <a:lnTo>
                      <a:pt x="494" y="4"/>
                    </a:lnTo>
                    <a:lnTo>
                      <a:pt x="498" y="4"/>
                    </a:lnTo>
                    <a:lnTo>
                      <a:pt x="502" y="8"/>
                    </a:lnTo>
                    <a:lnTo>
                      <a:pt x="505" y="8"/>
                    </a:lnTo>
                    <a:lnTo>
                      <a:pt x="509" y="11"/>
                    </a:lnTo>
                    <a:lnTo>
                      <a:pt x="513" y="11"/>
                    </a:lnTo>
                    <a:lnTo>
                      <a:pt x="517" y="11"/>
                    </a:lnTo>
                    <a:lnTo>
                      <a:pt x="521" y="11"/>
                    </a:lnTo>
                    <a:lnTo>
                      <a:pt x="524" y="11"/>
                    </a:lnTo>
                    <a:lnTo>
                      <a:pt x="528" y="8"/>
                    </a:lnTo>
                    <a:lnTo>
                      <a:pt x="532" y="8"/>
                    </a:lnTo>
                    <a:lnTo>
                      <a:pt x="532" y="4"/>
                    </a:lnTo>
                    <a:lnTo>
                      <a:pt x="536" y="4"/>
                    </a:lnTo>
                    <a:lnTo>
                      <a:pt x="540" y="4"/>
                    </a:lnTo>
                    <a:lnTo>
                      <a:pt x="540" y="0"/>
                    </a:lnTo>
                    <a:lnTo>
                      <a:pt x="543" y="0"/>
                    </a:lnTo>
                    <a:lnTo>
                      <a:pt x="540" y="4"/>
                    </a:lnTo>
                    <a:lnTo>
                      <a:pt x="536" y="8"/>
                    </a:lnTo>
                    <a:lnTo>
                      <a:pt x="536" y="11"/>
                    </a:lnTo>
                    <a:lnTo>
                      <a:pt x="532" y="11"/>
                    </a:lnTo>
                    <a:lnTo>
                      <a:pt x="532" y="15"/>
                    </a:lnTo>
                    <a:lnTo>
                      <a:pt x="528" y="15"/>
                    </a:lnTo>
                    <a:lnTo>
                      <a:pt x="524" y="19"/>
                    </a:lnTo>
                    <a:lnTo>
                      <a:pt x="528" y="19"/>
                    </a:lnTo>
                    <a:lnTo>
                      <a:pt x="532" y="19"/>
                    </a:lnTo>
                    <a:lnTo>
                      <a:pt x="536" y="19"/>
                    </a:lnTo>
                    <a:lnTo>
                      <a:pt x="540" y="19"/>
                    </a:lnTo>
                    <a:lnTo>
                      <a:pt x="543" y="19"/>
                    </a:lnTo>
                    <a:lnTo>
                      <a:pt x="547" y="19"/>
                    </a:lnTo>
                    <a:lnTo>
                      <a:pt x="543" y="19"/>
                    </a:lnTo>
                    <a:lnTo>
                      <a:pt x="543" y="23"/>
                    </a:lnTo>
                    <a:lnTo>
                      <a:pt x="540" y="23"/>
                    </a:lnTo>
                    <a:lnTo>
                      <a:pt x="536" y="23"/>
                    </a:lnTo>
                    <a:lnTo>
                      <a:pt x="532" y="27"/>
                    </a:lnTo>
                    <a:lnTo>
                      <a:pt x="528" y="27"/>
                    </a:lnTo>
                    <a:lnTo>
                      <a:pt x="528" y="30"/>
                    </a:lnTo>
                    <a:lnTo>
                      <a:pt x="524" y="30"/>
                    </a:lnTo>
                    <a:lnTo>
                      <a:pt x="521" y="34"/>
                    </a:lnTo>
                    <a:lnTo>
                      <a:pt x="517" y="38"/>
                    </a:lnTo>
                    <a:lnTo>
                      <a:pt x="464" y="65"/>
                    </a:lnTo>
                    <a:lnTo>
                      <a:pt x="410" y="87"/>
                    </a:lnTo>
                    <a:lnTo>
                      <a:pt x="365" y="106"/>
                    </a:lnTo>
                    <a:lnTo>
                      <a:pt x="315" y="125"/>
                    </a:lnTo>
                    <a:lnTo>
                      <a:pt x="274" y="137"/>
                    </a:lnTo>
                    <a:lnTo>
                      <a:pt x="232" y="144"/>
                    </a:lnTo>
                    <a:lnTo>
                      <a:pt x="194" y="152"/>
                    </a:lnTo>
                    <a:lnTo>
                      <a:pt x="160" y="156"/>
                    </a:lnTo>
                    <a:lnTo>
                      <a:pt x="125" y="160"/>
                    </a:lnTo>
                    <a:lnTo>
                      <a:pt x="99" y="160"/>
                    </a:lnTo>
                    <a:lnTo>
                      <a:pt x="72" y="160"/>
                    </a:lnTo>
                    <a:lnTo>
                      <a:pt x="53" y="160"/>
                    </a:lnTo>
                    <a:lnTo>
                      <a:pt x="34" y="156"/>
                    </a:lnTo>
                    <a:lnTo>
                      <a:pt x="23" y="156"/>
                    </a:lnTo>
                    <a:lnTo>
                      <a:pt x="11" y="156"/>
                    </a:lnTo>
                    <a:lnTo>
                      <a:pt x="8" y="156"/>
                    </a:lnTo>
                    <a:lnTo>
                      <a:pt x="4" y="156"/>
                    </a:lnTo>
                    <a:lnTo>
                      <a:pt x="0" y="156"/>
                    </a:lnTo>
                    <a:lnTo>
                      <a:pt x="0" y="152"/>
                    </a:lnTo>
                    <a:lnTo>
                      <a:pt x="0" y="148"/>
                    </a:lnTo>
                    <a:lnTo>
                      <a:pt x="4" y="144"/>
                    </a:lnTo>
                    <a:lnTo>
                      <a:pt x="4" y="141"/>
                    </a:lnTo>
                    <a:lnTo>
                      <a:pt x="8" y="137"/>
                    </a:lnTo>
                    <a:lnTo>
                      <a:pt x="11" y="133"/>
                    </a:lnTo>
                    <a:lnTo>
                      <a:pt x="15" y="129"/>
                    </a:lnTo>
                    <a:lnTo>
                      <a:pt x="19" y="125"/>
                    </a:lnTo>
                    <a:lnTo>
                      <a:pt x="23" y="122"/>
                    </a:lnTo>
                    <a:lnTo>
                      <a:pt x="27" y="122"/>
                    </a:lnTo>
                    <a:lnTo>
                      <a:pt x="34" y="118"/>
                    </a:lnTo>
                    <a:lnTo>
                      <a:pt x="38" y="118"/>
                    </a:lnTo>
                    <a:lnTo>
                      <a:pt x="42" y="114"/>
                    </a:lnTo>
                    <a:lnTo>
                      <a:pt x="46" y="114"/>
                    </a:lnTo>
                    <a:lnTo>
                      <a:pt x="49" y="110"/>
                    </a:lnTo>
                    <a:lnTo>
                      <a:pt x="53" y="110"/>
                    </a:lnTo>
                    <a:lnTo>
                      <a:pt x="57" y="106"/>
                    </a:lnTo>
                    <a:lnTo>
                      <a:pt x="61" y="103"/>
                    </a:lnTo>
                    <a:lnTo>
                      <a:pt x="61" y="99"/>
                    </a:lnTo>
                    <a:lnTo>
                      <a:pt x="61" y="95"/>
                    </a:lnTo>
                    <a:lnTo>
                      <a:pt x="61" y="91"/>
                    </a:lnTo>
                    <a:lnTo>
                      <a:pt x="61" y="87"/>
                    </a:lnTo>
                    <a:lnTo>
                      <a:pt x="61" y="84"/>
                    </a:lnTo>
                    <a:lnTo>
                      <a:pt x="65" y="84"/>
                    </a:lnTo>
                    <a:lnTo>
                      <a:pt x="65" y="80"/>
                    </a:lnTo>
                    <a:lnTo>
                      <a:pt x="68" y="80"/>
                    </a:lnTo>
                    <a:lnTo>
                      <a:pt x="68" y="76"/>
                    </a:lnTo>
                    <a:lnTo>
                      <a:pt x="72" y="76"/>
                    </a:lnTo>
                    <a:lnTo>
                      <a:pt x="76" y="72"/>
                    </a:lnTo>
                    <a:lnTo>
                      <a:pt x="80" y="72"/>
                    </a:lnTo>
                    <a:lnTo>
                      <a:pt x="80" y="68"/>
                    </a:lnTo>
                    <a:lnTo>
                      <a:pt x="84" y="68"/>
                    </a:lnTo>
                    <a:lnTo>
                      <a:pt x="84" y="65"/>
                    </a:lnTo>
                    <a:lnTo>
                      <a:pt x="87" y="65"/>
                    </a:lnTo>
                    <a:lnTo>
                      <a:pt x="87" y="61"/>
                    </a:lnTo>
                    <a:lnTo>
                      <a:pt x="91" y="61"/>
                    </a:lnTo>
                    <a:lnTo>
                      <a:pt x="91" y="57"/>
                    </a:lnTo>
                    <a:lnTo>
                      <a:pt x="95" y="57"/>
                    </a:lnTo>
                    <a:lnTo>
                      <a:pt x="95" y="53"/>
                    </a:lnTo>
                    <a:lnTo>
                      <a:pt x="95" y="49"/>
                    </a:lnTo>
                    <a:lnTo>
                      <a:pt x="99" y="46"/>
                    </a:lnTo>
                    <a:lnTo>
                      <a:pt x="99" y="42"/>
                    </a:lnTo>
                    <a:lnTo>
                      <a:pt x="103" y="42"/>
                    </a:lnTo>
                    <a:lnTo>
                      <a:pt x="103" y="38"/>
                    </a:lnTo>
                    <a:lnTo>
                      <a:pt x="106" y="34"/>
                    </a:lnTo>
                    <a:lnTo>
                      <a:pt x="110" y="30"/>
                    </a:lnTo>
                    <a:lnTo>
                      <a:pt x="114" y="30"/>
                    </a:lnTo>
                    <a:lnTo>
                      <a:pt x="114" y="27"/>
                    </a:lnTo>
                    <a:lnTo>
                      <a:pt x="118" y="27"/>
                    </a:lnTo>
                    <a:lnTo>
                      <a:pt x="122" y="27"/>
                    </a:lnTo>
                    <a:close/>
                  </a:path>
                </a:pathLst>
              </a:custGeom>
              <a:solidFill>
                <a:srgbClr val="FFBC19"/>
              </a:solidFill>
              <a:ln w="9525">
                <a:noFill/>
                <a:round/>
                <a:headEnd/>
                <a:tailEnd/>
              </a:ln>
            </p:spPr>
            <p:txBody>
              <a:bodyPr/>
              <a:lstStyle/>
              <a:p>
                <a:endParaRPr lang="fr-FR"/>
              </a:p>
            </p:txBody>
          </p:sp>
          <p:sp>
            <p:nvSpPr>
              <p:cNvPr id="91" name="Freeform 70"/>
              <p:cNvSpPr>
                <a:spLocks/>
              </p:cNvSpPr>
              <p:nvPr/>
            </p:nvSpPr>
            <p:spPr bwMode="auto">
              <a:xfrm>
                <a:off x="462" y="3252"/>
                <a:ext cx="987" cy="284"/>
              </a:xfrm>
              <a:custGeom>
                <a:avLst/>
                <a:gdLst>
                  <a:gd name="T0" fmla="*/ 304345 w 543"/>
                  <a:gd name="T1" fmla="*/ 55152 h 156"/>
                  <a:gd name="T2" fmla="*/ 314929 w 543"/>
                  <a:gd name="T3" fmla="*/ 72771 h 156"/>
                  <a:gd name="T4" fmla="*/ 323980 w 543"/>
                  <a:gd name="T5" fmla="*/ 91586 h 156"/>
                  <a:gd name="T6" fmla="*/ 340430 w 543"/>
                  <a:gd name="T7" fmla="*/ 82396 h 156"/>
                  <a:gd name="T8" fmla="*/ 369280 w 543"/>
                  <a:gd name="T9" fmla="*/ 72771 h 156"/>
                  <a:gd name="T10" fmla="*/ 385152 w 543"/>
                  <a:gd name="T11" fmla="*/ 55152 h 156"/>
                  <a:gd name="T12" fmla="*/ 385152 w 543"/>
                  <a:gd name="T13" fmla="*/ 55152 h 156"/>
                  <a:gd name="T14" fmla="*/ 395751 w 543"/>
                  <a:gd name="T15" fmla="*/ 55152 h 156"/>
                  <a:gd name="T16" fmla="*/ 395751 w 543"/>
                  <a:gd name="T17" fmla="*/ 72771 h 156"/>
                  <a:gd name="T18" fmla="*/ 404417 w 543"/>
                  <a:gd name="T19" fmla="*/ 82396 h 156"/>
                  <a:gd name="T20" fmla="*/ 421720 w 543"/>
                  <a:gd name="T21" fmla="*/ 82396 h 156"/>
                  <a:gd name="T22" fmla="*/ 474382 w 543"/>
                  <a:gd name="T23" fmla="*/ 72771 h 156"/>
                  <a:gd name="T24" fmla="*/ 494503 w 543"/>
                  <a:gd name="T25" fmla="*/ 55152 h 156"/>
                  <a:gd name="T26" fmla="*/ 503090 w 543"/>
                  <a:gd name="T27" fmla="*/ 26319 h 156"/>
                  <a:gd name="T28" fmla="*/ 529561 w 543"/>
                  <a:gd name="T29" fmla="*/ 17619 h 156"/>
                  <a:gd name="T30" fmla="*/ 548854 w 543"/>
                  <a:gd name="T31" fmla="*/ 26319 h 156"/>
                  <a:gd name="T32" fmla="*/ 574790 w 543"/>
                  <a:gd name="T33" fmla="*/ 35598 h 156"/>
                  <a:gd name="T34" fmla="*/ 610022 w 543"/>
                  <a:gd name="T35" fmla="*/ 26319 h 156"/>
                  <a:gd name="T36" fmla="*/ 653907 w 543"/>
                  <a:gd name="T37" fmla="*/ 9678 h 156"/>
                  <a:gd name="T38" fmla="*/ 674117 w 543"/>
                  <a:gd name="T39" fmla="*/ 9678 h 156"/>
                  <a:gd name="T40" fmla="*/ 682631 w 543"/>
                  <a:gd name="T41" fmla="*/ 26319 h 156"/>
                  <a:gd name="T42" fmla="*/ 709135 w 543"/>
                  <a:gd name="T43" fmla="*/ 35598 h 156"/>
                  <a:gd name="T44" fmla="*/ 763347 w 543"/>
                  <a:gd name="T45" fmla="*/ 35598 h 156"/>
                  <a:gd name="T46" fmla="*/ 824374 w 543"/>
                  <a:gd name="T47" fmla="*/ 35598 h 156"/>
                  <a:gd name="T48" fmla="*/ 862274 w 543"/>
                  <a:gd name="T49" fmla="*/ 35598 h 156"/>
                  <a:gd name="T50" fmla="*/ 898848 w 543"/>
                  <a:gd name="T51" fmla="*/ 26319 h 156"/>
                  <a:gd name="T52" fmla="*/ 953271 w 543"/>
                  <a:gd name="T53" fmla="*/ 9678 h 156"/>
                  <a:gd name="T54" fmla="*/ 988072 w 543"/>
                  <a:gd name="T55" fmla="*/ 17619 h 156"/>
                  <a:gd name="T56" fmla="*/ 1024066 w 543"/>
                  <a:gd name="T57" fmla="*/ 35598 h 156"/>
                  <a:gd name="T58" fmla="*/ 1087716 w 543"/>
                  <a:gd name="T59" fmla="*/ 17619 h 156"/>
                  <a:gd name="T60" fmla="*/ 1132627 w 543"/>
                  <a:gd name="T61" fmla="*/ 9678 h 156"/>
                  <a:gd name="T62" fmla="*/ 1159421 w 543"/>
                  <a:gd name="T63" fmla="*/ 9678 h 156"/>
                  <a:gd name="T64" fmla="*/ 1212325 w 543"/>
                  <a:gd name="T65" fmla="*/ 26319 h 156"/>
                  <a:gd name="T66" fmla="*/ 1229644 w 543"/>
                  <a:gd name="T67" fmla="*/ 17619 h 156"/>
                  <a:gd name="T68" fmla="*/ 1248937 w 543"/>
                  <a:gd name="T69" fmla="*/ 0 h 156"/>
                  <a:gd name="T70" fmla="*/ 1266437 w 543"/>
                  <a:gd name="T71" fmla="*/ 0 h 156"/>
                  <a:gd name="T72" fmla="*/ 1266437 w 543"/>
                  <a:gd name="T73" fmla="*/ 0 h 156"/>
                  <a:gd name="T74" fmla="*/ 1248937 w 543"/>
                  <a:gd name="T75" fmla="*/ 17619 h 156"/>
                  <a:gd name="T76" fmla="*/ 1229644 w 543"/>
                  <a:gd name="T77" fmla="*/ 35598 h 156"/>
                  <a:gd name="T78" fmla="*/ 1229644 w 543"/>
                  <a:gd name="T79" fmla="*/ 35598 h 156"/>
                  <a:gd name="T80" fmla="*/ 1266437 w 543"/>
                  <a:gd name="T81" fmla="*/ 35598 h 156"/>
                  <a:gd name="T82" fmla="*/ 1274459 w 543"/>
                  <a:gd name="T83" fmla="*/ 35598 h 156"/>
                  <a:gd name="T84" fmla="*/ 1266437 w 543"/>
                  <a:gd name="T85" fmla="*/ 46774 h 156"/>
                  <a:gd name="T86" fmla="*/ 1229644 w 543"/>
                  <a:gd name="T87" fmla="*/ 62828 h 156"/>
                  <a:gd name="T88" fmla="*/ 1212325 w 543"/>
                  <a:gd name="T89" fmla="*/ 72771 h 156"/>
                  <a:gd name="T90" fmla="*/ 844492 w 543"/>
                  <a:gd name="T91" fmla="*/ 255418 h 156"/>
                  <a:gd name="T92" fmla="*/ 286079 w 543"/>
                  <a:gd name="T93" fmla="*/ 376325 h 156"/>
                  <a:gd name="T94" fmla="*/ 25500 w 543"/>
                  <a:gd name="T95" fmla="*/ 367035 h 156"/>
                  <a:gd name="T96" fmla="*/ 0 w 543"/>
                  <a:gd name="T97" fmla="*/ 356771 h 156"/>
                  <a:gd name="T98" fmla="*/ 17302 w 543"/>
                  <a:gd name="T99" fmla="*/ 321173 h 156"/>
                  <a:gd name="T100" fmla="*/ 71729 w 543"/>
                  <a:gd name="T101" fmla="*/ 275979 h 156"/>
                  <a:gd name="T102" fmla="*/ 115701 w 543"/>
                  <a:gd name="T103" fmla="*/ 255418 h 156"/>
                  <a:gd name="T104" fmla="*/ 135399 w 543"/>
                  <a:gd name="T105" fmla="*/ 238789 h 156"/>
                  <a:gd name="T106" fmla="*/ 135399 w 543"/>
                  <a:gd name="T107" fmla="*/ 209548 h 156"/>
                  <a:gd name="T108" fmla="*/ 144409 w 543"/>
                  <a:gd name="T109" fmla="*/ 193537 h 156"/>
                  <a:gd name="T110" fmla="*/ 161003 w 543"/>
                  <a:gd name="T111" fmla="*/ 173111 h 156"/>
                  <a:gd name="T112" fmla="*/ 188868 w 543"/>
                  <a:gd name="T113" fmla="*/ 155022 h 156"/>
                  <a:gd name="T114" fmla="*/ 205509 w 543"/>
                  <a:gd name="T115" fmla="*/ 137538 h 156"/>
                  <a:gd name="T116" fmla="*/ 224871 w 543"/>
                  <a:gd name="T117" fmla="*/ 108382 h 156"/>
                  <a:gd name="T118" fmla="*/ 240601 w 543"/>
                  <a:gd name="T119" fmla="*/ 82396 h 156"/>
                  <a:gd name="T120" fmla="*/ 260593 w 543"/>
                  <a:gd name="T121" fmla="*/ 62828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3"/>
                  <a:gd name="T184" fmla="*/ 0 h 156"/>
                  <a:gd name="T185" fmla="*/ 543 w 543"/>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3" h="156">
                    <a:moveTo>
                      <a:pt x="118" y="23"/>
                    </a:moveTo>
                    <a:lnTo>
                      <a:pt x="118" y="23"/>
                    </a:lnTo>
                    <a:lnTo>
                      <a:pt x="121" y="23"/>
                    </a:lnTo>
                    <a:lnTo>
                      <a:pt x="125" y="23"/>
                    </a:lnTo>
                    <a:lnTo>
                      <a:pt x="129" y="23"/>
                    </a:lnTo>
                    <a:lnTo>
                      <a:pt x="129" y="26"/>
                    </a:lnTo>
                    <a:lnTo>
                      <a:pt x="133" y="26"/>
                    </a:lnTo>
                    <a:lnTo>
                      <a:pt x="133" y="30"/>
                    </a:lnTo>
                    <a:lnTo>
                      <a:pt x="133" y="34"/>
                    </a:lnTo>
                    <a:lnTo>
                      <a:pt x="133" y="38"/>
                    </a:lnTo>
                    <a:lnTo>
                      <a:pt x="137" y="38"/>
                    </a:lnTo>
                    <a:lnTo>
                      <a:pt x="140" y="38"/>
                    </a:lnTo>
                    <a:lnTo>
                      <a:pt x="144" y="38"/>
                    </a:lnTo>
                    <a:lnTo>
                      <a:pt x="144" y="34"/>
                    </a:lnTo>
                    <a:lnTo>
                      <a:pt x="148" y="34"/>
                    </a:lnTo>
                    <a:lnTo>
                      <a:pt x="152" y="34"/>
                    </a:lnTo>
                    <a:lnTo>
                      <a:pt x="156" y="30"/>
                    </a:lnTo>
                    <a:lnTo>
                      <a:pt x="159" y="26"/>
                    </a:lnTo>
                    <a:lnTo>
                      <a:pt x="163" y="23"/>
                    </a:lnTo>
                    <a:lnTo>
                      <a:pt x="167" y="23"/>
                    </a:lnTo>
                    <a:lnTo>
                      <a:pt x="167" y="26"/>
                    </a:lnTo>
                    <a:lnTo>
                      <a:pt x="167" y="30"/>
                    </a:lnTo>
                    <a:lnTo>
                      <a:pt x="171" y="30"/>
                    </a:lnTo>
                    <a:lnTo>
                      <a:pt x="171" y="34"/>
                    </a:lnTo>
                    <a:lnTo>
                      <a:pt x="175" y="34"/>
                    </a:lnTo>
                    <a:lnTo>
                      <a:pt x="178" y="34"/>
                    </a:lnTo>
                    <a:lnTo>
                      <a:pt x="182" y="34"/>
                    </a:lnTo>
                    <a:lnTo>
                      <a:pt x="190" y="34"/>
                    </a:lnTo>
                    <a:lnTo>
                      <a:pt x="194" y="34"/>
                    </a:lnTo>
                    <a:lnTo>
                      <a:pt x="194" y="30"/>
                    </a:lnTo>
                    <a:lnTo>
                      <a:pt x="197" y="30"/>
                    </a:lnTo>
                    <a:lnTo>
                      <a:pt x="201" y="30"/>
                    </a:lnTo>
                    <a:lnTo>
                      <a:pt x="205" y="26"/>
                    </a:lnTo>
                    <a:lnTo>
                      <a:pt x="205" y="23"/>
                    </a:lnTo>
                    <a:lnTo>
                      <a:pt x="209" y="23"/>
                    </a:lnTo>
                    <a:lnTo>
                      <a:pt x="209" y="19"/>
                    </a:lnTo>
                    <a:lnTo>
                      <a:pt x="209" y="15"/>
                    </a:lnTo>
                    <a:lnTo>
                      <a:pt x="213" y="15"/>
                    </a:lnTo>
                    <a:lnTo>
                      <a:pt x="213" y="11"/>
                    </a:lnTo>
                    <a:lnTo>
                      <a:pt x="216" y="11"/>
                    </a:lnTo>
                    <a:lnTo>
                      <a:pt x="216" y="7"/>
                    </a:lnTo>
                    <a:lnTo>
                      <a:pt x="220" y="7"/>
                    </a:lnTo>
                    <a:lnTo>
                      <a:pt x="224" y="7"/>
                    </a:lnTo>
                    <a:lnTo>
                      <a:pt x="228" y="7"/>
                    </a:lnTo>
                    <a:lnTo>
                      <a:pt x="232" y="7"/>
                    </a:lnTo>
                    <a:lnTo>
                      <a:pt x="232" y="11"/>
                    </a:lnTo>
                    <a:lnTo>
                      <a:pt x="235" y="11"/>
                    </a:lnTo>
                    <a:lnTo>
                      <a:pt x="239" y="11"/>
                    </a:lnTo>
                    <a:lnTo>
                      <a:pt x="243" y="15"/>
                    </a:lnTo>
                    <a:lnTo>
                      <a:pt x="247" y="15"/>
                    </a:lnTo>
                    <a:lnTo>
                      <a:pt x="251" y="15"/>
                    </a:lnTo>
                    <a:lnTo>
                      <a:pt x="254" y="15"/>
                    </a:lnTo>
                    <a:lnTo>
                      <a:pt x="258" y="11"/>
                    </a:lnTo>
                    <a:lnTo>
                      <a:pt x="262" y="11"/>
                    </a:lnTo>
                    <a:lnTo>
                      <a:pt x="266" y="11"/>
                    </a:lnTo>
                    <a:lnTo>
                      <a:pt x="266" y="7"/>
                    </a:lnTo>
                    <a:lnTo>
                      <a:pt x="270" y="7"/>
                    </a:lnTo>
                    <a:lnTo>
                      <a:pt x="273" y="7"/>
                    </a:lnTo>
                    <a:lnTo>
                      <a:pt x="277" y="4"/>
                    </a:lnTo>
                    <a:lnTo>
                      <a:pt x="281" y="4"/>
                    </a:lnTo>
                    <a:lnTo>
                      <a:pt x="285" y="4"/>
                    </a:lnTo>
                    <a:lnTo>
                      <a:pt x="285" y="7"/>
                    </a:lnTo>
                    <a:lnTo>
                      <a:pt x="289" y="7"/>
                    </a:lnTo>
                    <a:lnTo>
                      <a:pt x="289" y="11"/>
                    </a:lnTo>
                    <a:lnTo>
                      <a:pt x="292" y="11"/>
                    </a:lnTo>
                    <a:lnTo>
                      <a:pt x="292" y="15"/>
                    </a:lnTo>
                    <a:lnTo>
                      <a:pt x="296" y="15"/>
                    </a:lnTo>
                    <a:lnTo>
                      <a:pt x="300" y="15"/>
                    </a:lnTo>
                    <a:lnTo>
                      <a:pt x="304" y="15"/>
                    </a:lnTo>
                    <a:lnTo>
                      <a:pt x="308" y="15"/>
                    </a:lnTo>
                    <a:lnTo>
                      <a:pt x="311" y="15"/>
                    </a:lnTo>
                    <a:lnTo>
                      <a:pt x="319" y="15"/>
                    </a:lnTo>
                    <a:lnTo>
                      <a:pt x="323" y="15"/>
                    </a:lnTo>
                    <a:lnTo>
                      <a:pt x="327" y="15"/>
                    </a:lnTo>
                    <a:lnTo>
                      <a:pt x="330" y="15"/>
                    </a:lnTo>
                    <a:lnTo>
                      <a:pt x="334" y="15"/>
                    </a:lnTo>
                    <a:lnTo>
                      <a:pt x="338" y="15"/>
                    </a:lnTo>
                    <a:lnTo>
                      <a:pt x="342" y="15"/>
                    </a:lnTo>
                    <a:lnTo>
                      <a:pt x="349" y="15"/>
                    </a:lnTo>
                    <a:lnTo>
                      <a:pt x="353" y="15"/>
                    </a:lnTo>
                    <a:lnTo>
                      <a:pt x="357" y="15"/>
                    </a:lnTo>
                    <a:lnTo>
                      <a:pt x="361" y="15"/>
                    </a:lnTo>
                    <a:lnTo>
                      <a:pt x="365" y="15"/>
                    </a:lnTo>
                    <a:lnTo>
                      <a:pt x="368" y="11"/>
                    </a:lnTo>
                    <a:lnTo>
                      <a:pt x="372" y="11"/>
                    </a:lnTo>
                    <a:lnTo>
                      <a:pt x="376" y="11"/>
                    </a:lnTo>
                    <a:lnTo>
                      <a:pt x="380" y="11"/>
                    </a:lnTo>
                    <a:lnTo>
                      <a:pt x="380" y="7"/>
                    </a:lnTo>
                    <a:lnTo>
                      <a:pt x="384" y="7"/>
                    </a:lnTo>
                    <a:lnTo>
                      <a:pt x="387" y="7"/>
                    </a:lnTo>
                    <a:lnTo>
                      <a:pt x="391" y="4"/>
                    </a:lnTo>
                    <a:lnTo>
                      <a:pt x="395" y="4"/>
                    </a:lnTo>
                    <a:lnTo>
                      <a:pt x="403" y="4"/>
                    </a:lnTo>
                    <a:lnTo>
                      <a:pt x="406" y="4"/>
                    </a:lnTo>
                    <a:lnTo>
                      <a:pt x="410" y="4"/>
                    </a:lnTo>
                    <a:lnTo>
                      <a:pt x="414" y="4"/>
                    </a:lnTo>
                    <a:lnTo>
                      <a:pt x="418" y="7"/>
                    </a:lnTo>
                    <a:lnTo>
                      <a:pt x="422" y="7"/>
                    </a:lnTo>
                    <a:lnTo>
                      <a:pt x="425" y="11"/>
                    </a:lnTo>
                    <a:lnTo>
                      <a:pt x="429" y="15"/>
                    </a:lnTo>
                    <a:lnTo>
                      <a:pt x="433" y="15"/>
                    </a:lnTo>
                    <a:lnTo>
                      <a:pt x="437" y="15"/>
                    </a:lnTo>
                    <a:lnTo>
                      <a:pt x="444" y="15"/>
                    </a:lnTo>
                    <a:lnTo>
                      <a:pt x="448" y="15"/>
                    </a:lnTo>
                    <a:lnTo>
                      <a:pt x="452" y="11"/>
                    </a:lnTo>
                    <a:lnTo>
                      <a:pt x="456" y="11"/>
                    </a:lnTo>
                    <a:lnTo>
                      <a:pt x="460" y="7"/>
                    </a:lnTo>
                    <a:lnTo>
                      <a:pt x="463" y="7"/>
                    </a:lnTo>
                    <a:lnTo>
                      <a:pt x="467" y="7"/>
                    </a:lnTo>
                    <a:lnTo>
                      <a:pt x="471" y="4"/>
                    </a:lnTo>
                    <a:lnTo>
                      <a:pt x="475" y="4"/>
                    </a:lnTo>
                    <a:lnTo>
                      <a:pt x="479" y="4"/>
                    </a:lnTo>
                    <a:lnTo>
                      <a:pt x="479" y="0"/>
                    </a:lnTo>
                    <a:lnTo>
                      <a:pt x="482" y="0"/>
                    </a:lnTo>
                    <a:lnTo>
                      <a:pt x="486" y="0"/>
                    </a:lnTo>
                    <a:lnTo>
                      <a:pt x="490" y="0"/>
                    </a:lnTo>
                    <a:lnTo>
                      <a:pt x="490" y="4"/>
                    </a:lnTo>
                    <a:lnTo>
                      <a:pt x="494" y="4"/>
                    </a:lnTo>
                    <a:lnTo>
                      <a:pt x="498" y="7"/>
                    </a:lnTo>
                    <a:lnTo>
                      <a:pt x="501" y="7"/>
                    </a:lnTo>
                    <a:lnTo>
                      <a:pt x="505" y="7"/>
                    </a:lnTo>
                    <a:lnTo>
                      <a:pt x="509" y="11"/>
                    </a:lnTo>
                    <a:lnTo>
                      <a:pt x="513" y="11"/>
                    </a:lnTo>
                    <a:lnTo>
                      <a:pt x="517" y="11"/>
                    </a:lnTo>
                    <a:lnTo>
                      <a:pt x="517" y="7"/>
                    </a:lnTo>
                    <a:lnTo>
                      <a:pt x="520" y="7"/>
                    </a:lnTo>
                    <a:lnTo>
                      <a:pt x="524" y="7"/>
                    </a:lnTo>
                    <a:lnTo>
                      <a:pt x="524" y="4"/>
                    </a:lnTo>
                    <a:lnTo>
                      <a:pt x="528" y="4"/>
                    </a:lnTo>
                    <a:lnTo>
                      <a:pt x="528" y="0"/>
                    </a:lnTo>
                    <a:lnTo>
                      <a:pt x="532" y="0"/>
                    </a:lnTo>
                    <a:lnTo>
                      <a:pt x="536" y="0"/>
                    </a:lnTo>
                    <a:lnTo>
                      <a:pt x="532" y="4"/>
                    </a:lnTo>
                    <a:lnTo>
                      <a:pt x="528" y="7"/>
                    </a:lnTo>
                    <a:lnTo>
                      <a:pt x="524" y="11"/>
                    </a:lnTo>
                    <a:lnTo>
                      <a:pt x="520" y="11"/>
                    </a:lnTo>
                    <a:lnTo>
                      <a:pt x="520" y="15"/>
                    </a:lnTo>
                    <a:lnTo>
                      <a:pt x="524" y="15"/>
                    </a:lnTo>
                    <a:lnTo>
                      <a:pt x="528" y="15"/>
                    </a:lnTo>
                    <a:lnTo>
                      <a:pt x="532" y="15"/>
                    </a:lnTo>
                    <a:lnTo>
                      <a:pt x="536" y="15"/>
                    </a:lnTo>
                    <a:lnTo>
                      <a:pt x="539" y="15"/>
                    </a:lnTo>
                    <a:lnTo>
                      <a:pt x="543" y="15"/>
                    </a:lnTo>
                    <a:lnTo>
                      <a:pt x="539" y="15"/>
                    </a:lnTo>
                    <a:lnTo>
                      <a:pt x="536" y="19"/>
                    </a:lnTo>
                    <a:lnTo>
                      <a:pt x="532" y="19"/>
                    </a:lnTo>
                    <a:lnTo>
                      <a:pt x="528" y="23"/>
                    </a:lnTo>
                    <a:lnTo>
                      <a:pt x="524" y="23"/>
                    </a:lnTo>
                    <a:lnTo>
                      <a:pt x="520" y="26"/>
                    </a:lnTo>
                    <a:lnTo>
                      <a:pt x="517" y="26"/>
                    </a:lnTo>
                    <a:lnTo>
                      <a:pt x="517" y="30"/>
                    </a:lnTo>
                    <a:lnTo>
                      <a:pt x="513" y="30"/>
                    </a:lnTo>
                    <a:lnTo>
                      <a:pt x="513" y="34"/>
                    </a:lnTo>
                    <a:lnTo>
                      <a:pt x="456" y="61"/>
                    </a:lnTo>
                    <a:lnTo>
                      <a:pt x="406" y="83"/>
                    </a:lnTo>
                    <a:lnTo>
                      <a:pt x="357" y="106"/>
                    </a:lnTo>
                    <a:lnTo>
                      <a:pt x="311" y="121"/>
                    </a:lnTo>
                    <a:lnTo>
                      <a:pt x="266" y="133"/>
                    </a:lnTo>
                    <a:lnTo>
                      <a:pt x="224" y="140"/>
                    </a:lnTo>
                    <a:lnTo>
                      <a:pt x="190" y="148"/>
                    </a:lnTo>
                    <a:lnTo>
                      <a:pt x="152" y="152"/>
                    </a:lnTo>
                    <a:lnTo>
                      <a:pt x="121" y="156"/>
                    </a:lnTo>
                    <a:lnTo>
                      <a:pt x="95" y="156"/>
                    </a:lnTo>
                    <a:lnTo>
                      <a:pt x="72" y="156"/>
                    </a:lnTo>
                    <a:lnTo>
                      <a:pt x="49" y="152"/>
                    </a:lnTo>
                    <a:lnTo>
                      <a:pt x="34" y="152"/>
                    </a:lnTo>
                    <a:lnTo>
                      <a:pt x="19" y="152"/>
                    </a:lnTo>
                    <a:lnTo>
                      <a:pt x="11" y="152"/>
                    </a:lnTo>
                    <a:lnTo>
                      <a:pt x="7" y="152"/>
                    </a:lnTo>
                    <a:lnTo>
                      <a:pt x="4" y="152"/>
                    </a:lnTo>
                    <a:lnTo>
                      <a:pt x="0" y="152"/>
                    </a:lnTo>
                    <a:lnTo>
                      <a:pt x="0" y="148"/>
                    </a:lnTo>
                    <a:lnTo>
                      <a:pt x="0" y="144"/>
                    </a:lnTo>
                    <a:lnTo>
                      <a:pt x="0" y="140"/>
                    </a:lnTo>
                    <a:lnTo>
                      <a:pt x="0" y="137"/>
                    </a:lnTo>
                    <a:lnTo>
                      <a:pt x="4" y="133"/>
                    </a:lnTo>
                    <a:lnTo>
                      <a:pt x="7" y="133"/>
                    </a:lnTo>
                    <a:lnTo>
                      <a:pt x="7" y="129"/>
                    </a:lnTo>
                    <a:lnTo>
                      <a:pt x="11" y="125"/>
                    </a:lnTo>
                    <a:lnTo>
                      <a:pt x="15" y="121"/>
                    </a:lnTo>
                    <a:lnTo>
                      <a:pt x="19" y="121"/>
                    </a:lnTo>
                    <a:lnTo>
                      <a:pt x="26" y="118"/>
                    </a:lnTo>
                    <a:lnTo>
                      <a:pt x="30" y="114"/>
                    </a:lnTo>
                    <a:lnTo>
                      <a:pt x="34" y="114"/>
                    </a:lnTo>
                    <a:lnTo>
                      <a:pt x="38" y="114"/>
                    </a:lnTo>
                    <a:lnTo>
                      <a:pt x="42" y="110"/>
                    </a:lnTo>
                    <a:lnTo>
                      <a:pt x="45" y="110"/>
                    </a:lnTo>
                    <a:lnTo>
                      <a:pt x="49" y="106"/>
                    </a:lnTo>
                    <a:lnTo>
                      <a:pt x="53" y="106"/>
                    </a:lnTo>
                    <a:lnTo>
                      <a:pt x="53" y="102"/>
                    </a:lnTo>
                    <a:lnTo>
                      <a:pt x="57" y="102"/>
                    </a:lnTo>
                    <a:lnTo>
                      <a:pt x="57" y="99"/>
                    </a:lnTo>
                    <a:lnTo>
                      <a:pt x="57" y="95"/>
                    </a:lnTo>
                    <a:lnTo>
                      <a:pt x="57" y="91"/>
                    </a:lnTo>
                    <a:lnTo>
                      <a:pt x="57" y="87"/>
                    </a:lnTo>
                    <a:lnTo>
                      <a:pt x="57" y="83"/>
                    </a:lnTo>
                    <a:lnTo>
                      <a:pt x="61" y="83"/>
                    </a:lnTo>
                    <a:lnTo>
                      <a:pt x="61" y="80"/>
                    </a:lnTo>
                    <a:lnTo>
                      <a:pt x="61" y="76"/>
                    </a:lnTo>
                    <a:lnTo>
                      <a:pt x="64" y="76"/>
                    </a:lnTo>
                    <a:lnTo>
                      <a:pt x="68" y="72"/>
                    </a:lnTo>
                    <a:lnTo>
                      <a:pt x="72" y="68"/>
                    </a:lnTo>
                    <a:lnTo>
                      <a:pt x="76" y="68"/>
                    </a:lnTo>
                    <a:lnTo>
                      <a:pt x="80" y="64"/>
                    </a:lnTo>
                    <a:lnTo>
                      <a:pt x="83" y="64"/>
                    </a:lnTo>
                    <a:lnTo>
                      <a:pt x="83" y="61"/>
                    </a:lnTo>
                    <a:lnTo>
                      <a:pt x="87" y="61"/>
                    </a:lnTo>
                    <a:lnTo>
                      <a:pt x="87" y="57"/>
                    </a:lnTo>
                    <a:lnTo>
                      <a:pt x="91" y="53"/>
                    </a:lnTo>
                    <a:lnTo>
                      <a:pt x="91" y="49"/>
                    </a:lnTo>
                    <a:lnTo>
                      <a:pt x="95" y="45"/>
                    </a:lnTo>
                    <a:lnTo>
                      <a:pt x="95" y="42"/>
                    </a:lnTo>
                    <a:lnTo>
                      <a:pt x="99" y="38"/>
                    </a:lnTo>
                    <a:lnTo>
                      <a:pt x="99" y="34"/>
                    </a:lnTo>
                    <a:lnTo>
                      <a:pt x="102" y="34"/>
                    </a:lnTo>
                    <a:lnTo>
                      <a:pt x="102" y="30"/>
                    </a:lnTo>
                    <a:lnTo>
                      <a:pt x="106" y="30"/>
                    </a:lnTo>
                    <a:lnTo>
                      <a:pt x="106" y="26"/>
                    </a:lnTo>
                    <a:lnTo>
                      <a:pt x="110" y="26"/>
                    </a:lnTo>
                    <a:lnTo>
                      <a:pt x="114" y="26"/>
                    </a:lnTo>
                    <a:lnTo>
                      <a:pt x="114" y="23"/>
                    </a:lnTo>
                    <a:lnTo>
                      <a:pt x="118" y="23"/>
                    </a:lnTo>
                    <a:close/>
                  </a:path>
                </a:pathLst>
              </a:custGeom>
              <a:solidFill>
                <a:srgbClr val="FFC419"/>
              </a:solidFill>
              <a:ln w="9525">
                <a:noFill/>
                <a:round/>
                <a:headEnd/>
                <a:tailEnd/>
              </a:ln>
            </p:spPr>
            <p:txBody>
              <a:bodyPr/>
              <a:lstStyle/>
              <a:p>
                <a:endParaRPr lang="fr-FR"/>
              </a:p>
            </p:txBody>
          </p:sp>
          <p:sp>
            <p:nvSpPr>
              <p:cNvPr id="92" name="Freeform 71"/>
              <p:cNvSpPr>
                <a:spLocks/>
              </p:cNvSpPr>
              <p:nvPr/>
            </p:nvSpPr>
            <p:spPr bwMode="auto">
              <a:xfrm>
                <a:off x="462" y="3252"/>
                <a:ext cx="980" cy="284"/>
              </a:xfrm>
              <a:custGeom>
                <a:avLst/>
                <a:gdLst>
                  <a:gd name="T0" fmla="*/ 1217520 w 539"/>
                  <a:gd name="T1" fmla="*/ 72771 h 156"/>
                  <a:gd name="T2" fmla="*/ 1243924 w 539"/>
                  <a:gd name="T3" fmla="*/ 55152 h 156"/>
                  <a:gd name="T4" fmla="*/ 1272840 w 539"/>
                  <a:gd name="T5" fmla="*/ 35598 h 156"/>
                  <a:gd name="T6" fmla="*/ 1272840 w 539"/>
                  <a:gd name="T7" fmla="*/ 35598 h 156"/>
                  <a:gd name="T8" fmla="*/ 1252671 w 539"/>
                  <a:gd name="T9" fmla="*/ 35598 h 156"/>
                  <a:gd name="T10" fmla="*/ 1226658 w 539"/>
                  <a:gd name="T11" fmla="*/ 35598 h 156"/>
                  <a:gd name="T12" fmla="*/ 1233280 w 539"/>
                  <a:gd name="T13" fmla="*/ 26319 h 156"/>
                  <a:gd name="T14" fmla="*/ 1252671 w 539"/>
                  <a:gd name="T15" fmla="*/ 17619 h 156"/>
                  <a:gd name="T16" fmla="*/ 1261716 w 539"/>
                  <a:gd name="T17" fmla="*/ 0 h 156"/>
                  <a:gd name="T18" fmla="*/ 1261716 w 539"/>
                  <a:gd name="T19" fmla="*/ 0 h 156"/>
                  <a:gd name="T20" fmla="*/ 1243924 w 539"/>
                  <a:gd name="T21" fmla="*/ 17619 h 156"/>
                  <a:gd name="T22" fmla="*/ 1226658 w 539"/>
                  <a:gd name="T23" fmla="*/ 26319 h 156"/>
                  <a:gd name="T24" fmla="*/ 1198214 w 539"/>
                  <a:gd name="T25" fmla="*/ 26319 h 156"/>
                  <a:gd name="T26" fmla="*/ 1153702 w 539"/>
                  <a:gd name="T27" fmla="*/ 9678 h 156"/>
                  <a:gd name="T28" fmla="*/ 1127616 w 539"/>
                  <a:gd name="T29" fmla="*/ 9678 h 156"/>
                  <a:gd name="T30" fmla="*/ 1073027 w 539"/>
                  <a:gd name="T31" fmla="*/ 35598 h 156"/>
                  <a:gd name="T32" fmla="*/ 1017798 w 539"/>
                  <a:gd name="T33" fmla="*/ 35598 h 156"/>
                  <a:gd name="T34" fmla="*/ 982493 w 539"/>
                  <a:gd name="T35" fmla="*/ 17619 h 156"/>
                  <a:gd name="T36" fmla="*/ 928294 w 539"/>
                  <a:gd name="T37" fmla="*/ 17619 h 156"/>
                  <a:gd name="T38" fmla="*/ 882463 w 539"/>
                  <a:gd name="T39" fmla="*/ 26319 h 156"/>
                  <a:gd name="T40" fmla="*/ 856380 w 539"/>
                  <a:gd name="T41" fmla="*/ 35598 h 156"/>
                  <a:gd name="T42" fmla="*/ 802549 w 539"/>
                  <a:gd name="T43" fmla="*/ 35598 h 156"/>
                  <a:gd name="T44" fmla="*/ 737240 w 539"/>
                  <a:gd name="T45" fmla="*/ 35598 h 156"/>
                  <a:gd name="T46" fmla="*/ 692905 w 539"/>
                  <a:gd name="T47" fmla="*/ 35598 h 156"/>
                  <a:gd name="T48" fmla="*/ 685276 w 539"/>
                  <a:gd name="T49" fmla="*/ 17619 h 156"/>
                  <a:gd name="T50" fmla="*/ 666896 w 539"/>
                  <a:gd name="T51" fmla="*/ 9678 h 156"/>
                  <a:gd name="T52" fmla="*/ 641213 w 539"/>
                  <a:gd name="T53" fmla="*/ 17619 h 156"/>
                  <a:gd name="T54" fmla="*/ 602747 w 539"/>
                  <a:gd name="T55" fmla="*/ 35598 h 156"/>
                  <a:gd name="T56" fmla="*/ 567831 w 539"/>
                  <a:gd name="T57" fmla="*/ 35598 h 156"/>
                  <a:gd name="T58" fmla="*/ 550707 w 539"/>
                  <a:gd name="T59" fmla="*/ 26319 h 156"/>
                  <a:gd name="T60" fmla="*/ 521984 w 539"/>
                  <a:gd name="T61" fmla="*/ 17619 h 156"/>
                  <a:gd name="T62" fmla="*/ 505300 w 539"/>
                  <a:gd name="T63" fmla="*/ 35598 h 156"/>
                  <a:gd name="T64" fmla="*/ 486796 w 539"/>
                  <a:gd name="T65" fmla="*/ 62828 h 156"/>
                  <a:gd name="T66" fmla="*/ 460791 w 539"/>
                  <a:gd name="T67" fmla="*/ 82396 h 156"/>
                  <a:gd name="T68" fmla="*/ 414978 w 539"/>
                  <a:gd name="T69" fmla="*/ 82396 h 156"/>
                  <a:gd name="T70" fmla="*/ 405482 w 539"/>
                  <a:gd name="T71" fmla="*/ 82396 h 156"/>
                  <a:gd name="T72" fmla="*/ 396736 w 539"/>
                  <a:gd name="T73" fmla="*/ 72771 h 156"/>
                  <a:gd name="T74" fmla="*/ 396736 w 539"/>
                  <a:gd name="T75" fmla="*/ 62828 h 156"/>
                  <a:gd name="T76" fmla="*/ 386085 w 539"/>
                  <a:gd name="T77" fmla="*/ 62828 h 156"/>
                  <a:gd name="T78" fmla="*/ 376902 w 539"/>
                  <a:gd name="T79" fmla="*/ 62828 h 156"/>
                  <a:gd name="T80" fmla="*/ 360391 w 539"/>
                  <a:gd name="T81" fmla="*/ 82396 h 156"/>
                  <a:gd name="T82" fmla="*/ 333333 w 539"/>
                  <a:gd name="T83" fmla="*/ 91586 h 156"/>
                  <a:gd name="T84" fmla="*/ 315884 w 539"/>
                  <a:gd name="T85" fmla="*/ 91586 h 156"/>
                  <a:gd name="T86" fmla="*/ 306351 w 539"/>
                  <a:gd name="T87" fmla="*/ 72771 h 156"/>
                  <a:gd name="T88" fmla="*/ 296413 w 539"/>
                  <a:gd name="T89" fmla="*/ 55152 h 156"/>
                  <a:gd name="T90" fmla="*/ 261405 w 539"/>
                  <a:gd name="T91" fmla="*/ 62828 h 156"/>
                  <a:gd name="T92" fmla="*/ 241249 w 539"/>
                  <a:gd name="T93" fmla="*/ 82396 h 156"/>
                  <a:gd name="T94" fmla="*/ 226291 w 539"/>
                  <a:gd name="T95" fmla="*/ 108382 h 156"/>
                  <a:gd name="T96" fmla="*/ 205987 w 539"/>
                  <a:gd name="T97" fmla="*/ 147179 h 156"/>
                  <a:gd name="T98" fmla="*/ 189475 w 539"/>
                  <a:gd name="T99" fmla="*/ 155022 h 156"/>
                  <a:gd name="T100" fmla="*/ 161593 w 539"/>
                  <a:gd name="T101" fmla="*/ 173111 h 156"/>
                  <a:gd name="T102" fmla="*/ 144829 w 539"/>
                  <a:gd name="T103" fmla="*/ 193537 h 156"/>
                  <a:gd name="T104" fmla="*/ 144829 w 539"/>
                  <a:gd name="T105" fmla="*/ 209548 h 156"/>
                  <a:gd name="T106" fmla="*/ 144829 w 539"/>
                  <a:gd name="T107" fmla="*/ 238789 h 156"/>
                  <a:gd name="T108" fmla="*/ 116473 w 539"/>
                  <a:gd name="T109" fmla="*/ 255418 h 156"/>
                  <a:gd name="T110" fmla="*/ 71927 w 539"/>
                  <a:gd name="T111" fmla="*/ 284663 h 156"/>
                  <a:gd name="T112" fmla="*/ 17338 w 539"/>
                  <a:gd name="T113" fmla="*/ 321173 h 156"/>
                  <a:gd name="T114" fmla="*/ 0 w 539"/>
                  <a:gd name="T115" fmla="*/ 356771 h 156"/>
                  <a:gd name="T116" fmla="*/ 25696 w 539"/>
                  <a:gd name="T117" fmla="*/ 367035 h 156"/>
                  <a:gd name="T118" fmla="*/ 287091 w 539"/>
                  <a:gd name="T119" fmla="*/ 376325 h 156"/>
                  <a:gd name="T120" fmla="*/ 837802 w 539"/>
                  <a:gd name="T121" fmla="*/ 255418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156"/>
                  <a:gd name="T185" fmla="*/ 539 w 539"/>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156">
                    <a:moveTo>
                      <a:pt x="509" y="34"/>
                    </a:moveTo>
                    <a:lnTo>
                      <a:pt x="509" y="34"/>
                    </a:lnTo>
                    <a:lnTo>
                      <a:pt x="509" y="30"/>
                    </a:lnTo>
                    <a:lnTo>
                      <a:pt x="513" y="30"/>
                    </a:lnTo>
                    <a:lnTo>
                      <a:pt x="517" y="30"/>
                    </a:lnTo>
                    <a:lnTo>
                      <a:pt x="517" y="26"/>
                    </a:lnTo>
                    <a:lnTo>
                      <a:pt x="520" y="26"/>
                    </a:lnTo>
                    <a:lnTo>
                      <a:pt x="520" y="23"/>
                    </a:lnTo>
                    <a:lnTo>
                      <a:pt x="524" y="23"/>
                    </a:lnTo>
                    <a:lnTo>
                      <a:pt x="528" y="19"/>
                    </a:lnTo>
                    <a:lnTo>
                      <a:pt x="532" y="19"/>
                    </a:lnTo>
                    <a:lnTo>
                      <a:pt x="536" y="19"/>
                    </a:lnTo>
                    <a:lnTo>
                      <a:pt x="536" y="15"/>
                    </a:lnTo>
                    <a:lnTo>
                      <a:pt x="539" y="15"/>
                    </a:lnTo>
                    <a:lnTo>
                      <a:pt x="536" y="15"/>
                    </a:lnTo>
                    <a:lnTo>
                      <a:pt x="532" y="15"/>
                    </a:lnTo>
                    <a:lnTo>
                      <a:pt x="528" y="15"/>
                    </a:lnTo>
                    <a:lnTo>
                      <a:pt x="524" y="15"/>
                    </a:lnTo>
                    <a:lnTo>
                      <a:pt x="520" y="15"/>
                    </a:lnTo>
                    <a:lnTo>
                      <a:pt x="517" y="15"/>
                    </a:lnTo>
                    <a:lnTo>
                      <a:pt x="520" y="15"/>
                    </a:lnTo>
                    <a:lnTo>
                      <a:pt x="520" y="11"/>
                    </a:lnTo>
                    <a:lnTo>
                      <a:pt x="524" y="11"/>
                    </a:lnTo>
                    <a:lnTo>
                      <a:pt x="528" y="7"/>
                    </a:lnTo>
                    <a:lnTo>
                      <a:pt x="532" y="4"/>
                    </a:lnTo>
                    <a:lnTo>
                      <a:pt x="532" y="0"/>
                    </a:lnTo>
                    <a:lnTo>
                      <a:pt x="532" y="4"/>
                    </a:lnTo>
                    <a:lnTo>
                      <a:pt x="528" y="4"/>
                    </a:lnTo>
                    <a:lnTo>
                      <a:pt x="524" y="4"/>
                    </a:lnTo>
                    <a:lnTo>
                      <a:pt x="524" y="7"/>
                    </a:lnTo>
                    <a:lnTo>
                      <a:pt x="520" y="7"/>
                    </a:lnTo>
                    <a:lnTo>
                      <a:pt x="517" y="11"/>
                    </a:lnTo>
                    <a:lnTo>
                      <a:pt x="513" y="11"/>
                    </a:lnTo>
                    <a:lnTo>
                      <a:pt x="509" y="11"/>
                    </a:lnTo>
                    <a:lnTo>
                      <a:pt x="505" y="11"/>
                    </a:lnTo>
                    <a:lnTo>
                      <a:pt x="501" y="7"/>
                    </a:lnTo>
                    <a:lnTo>
                      <a:pt x="498" y="7"/>
                    </a:lnTo>
                    <a:lnTo>
                      <a:pt x="494" y="4"/>
                    </a:lnTo>
                    <a:lnTo>
                      <a:pt x="490" y="4"/>
                    </a:lnTo>
                    <a:lnTo>
                      <a:pt x="486" y="4"/>
                    </a:lnTo>
                    <a:lnTo>
                      <a:pt x="482" y="4"/>
                    </a:lnTo>
                    <a:lnTo>
                      <a:pt x="479" y="4"/>
                    </a:lnTo>
                    <a:lnTo>
                      <a:pt x="475" y="4"/>
                    </a:lnTo>
                    <a:lnTo>
                      <a:pt x="471" y="7"/>
                    </a:lnTo>
                    <a:lnTo>
                      <a:pt x="467" y="7"/>
                    </a:lnTo>
                    <a:lnTo>
                      <a:pt x="463" y="11"/>
                    </a:lnTo>
                    <a:lnTo>
                      <a:pt x="460" y="11"/>
                    </a:lnTo>
                    <a:lnTo>
                      <a:pt x="456" y="11"/>
                    </a:lnTo>
                    <a:lnTo>
                      <a:pt x="452" y="15"/>
                    </a:lnTo>
                    <a:lnTo>
                      <a:pt x="448" y="15"/>
                    </a:lnTo>
                    <a:lnTo>
                      <a:pt x="441" y="15"/>
                    </a:lnTo>
                    <a:lnTo>
                      <a:pt x="437" y="19"/>
                    </a:lnTo>
                    <a:lnTo>
                      <a:pt x="433" y="15"/>
                    </a:lnTo>
                    <a:lnTo>
                      <a:pt x="429" y="15"/>
                    </a:lnTo>
                    <a:lnTo>
                      <a:pt x="425" y="15"/>
                    </a:lnTo>
                    <a:lnTo>
                      <a:pt x="422" y="11"/>
                    </a:lnTo>
                    <a:lnTo>
                      <a:pt x="418" y="7"/>
                    </a:lnTo>
                    <a:lnTo>
                      <a:pt x="414" y="7"/>
                    </a:lnTo>
                    <a:lnTo>
                      <a:pt x="410" y="4"/>
                    </a:lnTo>
                    <a:lnTo>
                      <a:pt x="406" y="4"/>
                    </a:lnTo>
                    <a:lnTo>
                      <a:pt x="403" y="4"/>
                    </a:lnTo>
                    <a:lnTo>
                      <a:pt x="395" y="4"/>
                    </a:lnTo>
                    <a:lnTo>
                      <a:pt x="391" y="7"/>
                    </a:lnTo>
                    <a:lnTo>
                      <a:pt x="387" y="7"/>
                    </a:lnTo>
                    <a:lnTo>
                      <a:pt x="384" y="7"/>
                    </a:lnTo>
                    <a:lnTo>
                      <a:pt x="380" y="11"/>
                    </a:lnTo>
                    <a:lnTo>
                      <a:pt x="376" y="11"/>
                    </a:lnTo>
                    <a:lnTo>
                      <a:pt x="372" y="11"/>
                    </a:lnTo>
                    <a:lnTo>
                      <a:pt x="368" y="15"/>
                    </a:lnTo>
                    <a:lnTo>
                      <a:pt x="365" y="15"/>
                    </a:lnTo>
                    <a:lnTo>
                      <a:pt x="361" y="15"/>
                    </a:lnTo>
                    <a:lnTo>
                      <a:pt x="357" y="15"/>
                    </a:lnTo>
                    <a:lnTo>
                      <a:pt x="353" y="15"/>
                    </a:lnTo>
                    <a:lnTo>
                      <a:pt x="349" y="15"/>
                    </a:lnTo>
                    <a:lnTo>
                      <a:pt x="346" y="15"/>
                    </a:lnTo>
                    <a:lnTo>
                      <a:pt x="342" y="15"/>
                    </a:lnTo>
                    <a:lnTo>
                      <a:pt x="338" y="15"/>
                    </a:lnTo>
                    <a:lnTo>
                      <a:pt x="334" y="15"/>
                    </a:lnTo>
                    <a:lnTo>
                      <a:pt x="330" y="15"/>
                    </a:lnTo>
                    <a:lnTo>
                      <a:pt x="327" y="15"/>
                    </a:lnTo>
                    <a:lnTo>
                      <a:pt x="319" y="15"/>
                    </a:lnTo>
                    <a:lnTo>
                      <a:pt x="315" y="15"/>
                    </a:lnTo>
                    <a:lnTo>
                      <a:pt x="311" y="15"/>
                    </a:lnTo>
                    <a:lnTo>
                      <a:pt x="308" y="19"/>
                    </a:lnTo>
                    <a:lnTo>
                      <a:pt x="304" y="19"/>
                    </a:lnTo>
                    <a:lnTo>
                      <a:pt x="300" y="19"/>
                    </a:lnTo>
                    <a:lnTo>
                      <a:pt x="300" y="15"/>
                    </a:lnTo>
                    <a:lnTo>
                      <a:pt x="296" y="15"/>
                    </a:lnTo>
                    <a:lnTo>
                      <a:pt x="292" y="15"/>
                    </a:lnTo>
                    <a:lnTo>
                      <a:pt x="289" y="11"/>
                    </a:lnTo>
                    <a:lnTo>
                      <a:pt x="289" y="7"/>
                    </a:lnTo>
                    <a:lnTo>
                      <a:pt x="285" y="7"/>
                    </a:lnTo>
                    <a:lnTo>
                      <a:pt x="285" y="4"/>
                    </a:lnTo>
                    <a:lnTo>
                      <a:pt x="281" y="4"/>
                    </a:lnTo>
                    <a:lnTo>
                      <a:pt x="277" y="4"/>
                    </a:lnTo>
                    <a:lnTo>
                      <a:pt x="277" y="7"/>
                    </a:lnTo>
                    <a:lnTo>
                      <a:pt x="273" y="7"/>
                    </a:lnTo>
                    <a:lnTo>
                      <a:pt x="270" y="7"/>
                    </a:lnTo>
                    <a:lnTo>
                      <a:pt x="266" y="11"/>
                    </a:lnTo>
                    <a:lnTo>
                      <a:pt x="262" y="11"/>
                    </a:lnTo>
                    <a:lnTo>
                      <a:pt x="258" y="15"/>
                    </a:lnTo>
                    <a:lnTo>
                      <a:pt x="254" y="15"/>
                    </a:lnTo>
                    <a:lnTo>
                      <a:pt x="251" y="15"/>
                    </a:lnTo>
                    <a:lnTo>
                      <a:pt x="247" y="15"/>
                    </a:lnTo>
                    <a:lnTo>
                      <a:pt x="243" y="15"/>
                    </a:lnTo>
                    <a:lnTo>
                      <a:pt x="239" y="15"/>
                    </a:lnTo>
                    <a:lnTo>
                      <a:pt x="235" y="11"/>
                    </a:lnTo>
                    <a:lnTo>
                      <a:pt x="232" y="11"/>
                    </a:lnTo>
                    <a:lnTo>
                      <a:pt x="228" y="7"/>
                    </a:lnTo>
                    <a:lnTo>
                      <a:pt x="224" y="7"/>
                    </a:lnTo>
                    <a:lnTo>
                      <a:pt x="220" y="7"/>
                    </a:lnTo>
                    <a:lnTo>
                      <a:pt x="220" y="11"/>
                    </a:lnTo>
                    <a:lnTo>
                      <a:pt x="216" y="11"/>
                    </a:lnTo>
                    <a:lnTo>
                      <a:pt x="213" y="15"/>
                    </a:lnTo>
                    <a:lnTo>
                      <a:pt x="213" y="19"/>
                    </a:lnTo>
                    <a:lnTo>
                      <a:pt x="209" y="19"/>
                    </a:lnTo>
                    <a:lnTo>
                      <a:pt x="209" y="23"/>
                    </a:lnTo>
                    <a:lnTo>
                      <a:pt x="209" y="26"/>
                    </a:lnTo>
                    <a:lnTo>
                      <a:pt x="205" y="26"/>
                    </a:lnTo>
                    <a:lnTo>
                      <a:pt x="205" y="30"/>
                    </a:lnTo>
                    <a:lnTo>
                      <a:pt x="201" y="30"/>
                    </a:lnTo>
                    <a:lnTo>
                      <a:pt x="197" y="34"/>
                    </a:lnTo>
                    <a:lnTo>
                      <a:pt x="194" y="34"/>
                    </a:lnTo>
                    <a:lnTo>
                      <a:pt x="190" y="34"/>
                    </a:lnTo>
                    <a:lnTo>
                      <a:pt x="182" y="34"/>
                    </a:lnTo>
                    <a:lnTo>
                      <a:pt x="178" y="34"/>
                    </a:lnTo>
                    <a:lnTo>
                      <a:pt x="175" y="34"/>
                    </a:lnTo>
                    <a:lnTo>
                      <a:pt x="171" y="34"/>
                    </a:lnTo>
                    <a:lnTo>
                      <a:pt x="167" y="34"/>
                    </a:lnTo>
                    <a:lnTo>
                      <a:pt x="167" y="30"/>
                    </a:lnTo>
                    <a:lnTo>
                      <a:pt x="167" y="26"/>
                    </a:lnTo>
                    <a:lnTo>
                      <a:pt x="163" y="26"/>
                    </a:lnTo>
                    <a:lnTo>
                      <a:pt x="159" y="26"/>
                    </a:lnTo>
                    <a:lnTo>
                      <a:pt x="159" y="30"/>
                    </a:lnTo>
                    <a:lnTo>
                      <a:pt x="156" y="30"/>
                    </a:lnTo>
                    <a:lnTo>
                      <a:pt x="152" y="34"/>
                    </a:lnTo>
                    <a:lnTo>
                      <a:pt x="148" y="34"/>
                    </a:lnTo>
                    <a:lnTo>
                      <a:pt x="148" y="38"/>
                    </a:lnTo>
                    <a:lnTo>
                      <a:pt x="144" y="38"/>
                    </a:lnTo>
                    <a:lnTo>
                      <a:pt x="140" y="38"/>
                    </a:lnTo>
                    <a:lnTo>
                      <a:pt x="140" y="42"/>
                    </a:lnTo>
                    <a:lnTo>
                      <a:pt x="137" y="42"/>
                    </a:lnTo>
                    <a:lnTo>
                      <a:pt x="133" y="42"/>
                    </a:lnTo>
                    <a:lnTo>
                      <a:pt x="133" y="38"/>
                    </a:lnTo>
                    <a:lnTo>
                      <a:pt x="133" y="34"/>
                    </a:lnTo>
                    <a:lnTo>
                      <a:pt x="133" y="30"/>
                    </a:lnTo>
                    <a:lnTo>
                      <a:pt x="129" y="30"/>
                    </a:lnTo>
                    <a:lnTo>
                      <a:pt x="129" y="26"/>
                    </a:lnTo>
                    <a:lnTo>
                      <a:pt x="129" y="23"/>
                    </a:lnTo>
                    <a:lnTo>
                      <a:pt x="125" y="23"/>
                    </a:lnTo>
                    <a:lnTo>
                      <a:pt x="121" y="23"/>
                    </a:lnTo>
                    <a:lnTo>
                      <a:pt x="118" y="23"/>
                    </a:lnTo>
                    <a:lnTo>
                      <a:pt x="118" y="26"/>
                    </a:lnTo>
                    <a:lnTo>
                      <a:pt x="114" y="26"/>
                    </a:lnTo>
                    <a:lnTo>
                      <a:pt x="110" y="26"/>
                    </a:lnTo>
                    <a:lnTo>
                      <a:pt x="110" y="30"/>
                    </a:lnTo>
                    <a:lnTo>
                      <a:pt x="106" y="30"/>
                    </a:lnTo>
                    <a:lnTo>
                      <a:pt x="102" y="34"/>
                    </a:lnTo>
                    <a:lnTo>
                      <a:pt x="99" y="38"/>
                    </a:lnTo>
                    <a:lnTo>
                      <a:pt x="99" y="42"/>
                    </a:lnTo>
                    <a:lnTo>
                      <a:pt x="99" y="45"/>
                    </a:lnTo>
                    <a:lnTo>
                      <a:pt x="95" y="45"/>
                    </a:lnTo>
                    <a:lnTo>
                      <a:pt x="95" y="49"/>
                    </a:lnTo>
                    <a:lnTo>
                      <a:pt x="95" y="53"/>
                    </a:lnTo>
                    <a:lnTo>
                      <a:pt x="91" y="53"/>
                    </a:lnTo>
                    <a:lnTo>
                      <a:pt x="91" y="57"/>
                    </a:lnTo>
                    <a:lnTo>
                      <a:pt x="87" y="61"/>
                    </a:lnTo>
                    <a:lnTo>
                      <a:pt x="83" y="64"/>
                    </a:lnTo>
                    <a:lnTo>
                      <a:pt x="80" y="64"/>
                    </a:lnTo>
                    <a:lnTo>
                      <a:pt x="80" y="68"/>
                    </a:lnTo>
                    <a:lnTo>
                      <a:pt x="76" y="68"/>
                    </a:lnTo>
                    <a:lnTo>
                      <a:pt x="72" y="72"/>
                    </a:lnTo>
                    <a:lnTo>
                      <a:pt x="68" y="72"/>
                    </a:lnTo>
                    <a:lnTo>
                      <a:pt x="68" y="76"/>
                    </a:lnTo>
                    <a:lnTo>
                      <a:pt x="64" y="76"/>
                    </a:lnTo>
                    <a:lnTo>
                      <a:pt x="64" y="80"/>
                    </a:lnTo>
                    <a:lnTo>
                      <a:pt x="61" y="80"/>
                    </a:lnTo>
                    <a:lnTo>
                      <a:pt x="61" y="83"/>
                    </a:lnTo>
                    <a:lnTo>
                      <a:pt x="61" y="87"/>
                    </a:lnTo>
                    <a:lnTo>
                      <a:pt x="61" y="91"/>
                    </a:lnTo>
                    <a:lnTo>
                      <a:pt x="61" y="95"/>
                    </a:lnTo>
                    <a:lnTo>
                      <a:pt x="61" y="99"/>
                    </a:lnTo>
                    <a:lnTo>
                      <a:pt x="57" y="99"/>
                    </a:lnTo>
                    <a:lnTo>
                      <a:pt x="57" y="102"/>
                    </a:lnTo>
                    <a:lnTo>
                      <a:pt x="53" y="106"/>
                    </a:lnTo>
                    <a:lnTo>
                      <a:pt x="49" y="106"/>
                    </a:lnTo>
                    <a:lnTo>
                      <a:pt x="49" y="110"/>
                    </a:lnTo>
                    <a:lnTo>
                      <a:pt x="45" y="110"/>
                    </a:lnTo>
                    <a:lnTo>
                      <a:pt x="42" y="110"/>
                    </a:lnTo>
                    <a:lnTo>
                      <a:pt x="38" y="114"/>
                    </a:lnTo>
                    <a:lnTo>
                      <a:pt x="34" y="114"/>
                    </a:lnTo>
                    <a:lnTo>
                      <a:pt x="30" y="118"/>
                    </a:lnTo>
                    <a:lnTo>
                      <a:pt x="26" y="118"/>
                    </a:lnTo>
                    <a:lnTo>
                      <a:pt x="23" y="121"/>
                    </a:lnTo>
                    <a:lnTo>
                      <a:pt x="19" y="121"/>
                    </a:lnTo>
                    <a:lnTo>
                      <a:pt x="15" y="125"/>
                    </a:lnTo>
                    <a:lnTo>
                      <a:pt x="11" y="129"/>
                    </a:lnTo>
                    <a:lnTo>
                      <a:pt x="7" y="133"/>
                    </a:lnTo>
                    <a:lnTo>
                      <a:pt x="4" y="133"/>
                    </a:lnTo>
                    <a:lnTo>
                      <a:pt x="4" y="137"/>
                    </a:lnTo>
                    <a:lnTo>
                      <a:pt x="4" y="140"/>
                    </a:lnTo>
                    <a:lnTo>
                      <a:pt x="0" y="144"/>
                    </a:lnTo>
                    <a:lnTo>
                      <a:pt x="0" y="148"/>
                    </a:lnTo>
                    <a:lnTo>
                      <a:pt x="4" y="152"/>
                    </a:lnTo>
                    <a:lnTo>
                      <a:pt x="7" y="152"/>
                    </a:lnTo>
                    <a:lnTo>
                      <a:pt x="11" y="152"/>
                    </a:lnTo>
                    <a:lnTo>
                      <a:pt x="23" y="152"/>
                    </a:lnTo>
                    <a:lnTo>
                      <a:pt x="34" y="152"/>
                    </a:lnTo>
                    <a:lnTo>
                      <a:pt x="49" y="152"/>
                    </a:lnTo>
                    <a:lnTo>
                      <a:pt x="72" y="156"/>
                    </a:lnTo>
                    <a:lnTo>
                      <a:pt x="95" y="156"/>
                    </a:lnTo>
                    <a:lnTo>
                      <a:pt x="121" y="156"/>
                    </a:lnTo>
                    <a:lnTo>
                      <a:pt x="152" y="152"/>
                    </a:lnTo>
                    <a:lnTo>
                      <a:pt x="186" y="148"/>
                    </a:lnTo>
                    <a:lnTo>
                      <a:pt x="224" y="140"/>
                    </a:lnTo>
                    <a:lnTo>
                      <a:pt x="266" y="133"/>
                    </a:lnTo>
                    <a:lnTo>
                      <a:pt x="308" y="121"/>
                    </a:lnTo>
                    <a:lnTo>
                      <a:pt x="353" y="106"/>
                    </a:lnTo>
                    <a:lnTo>
                      <a:pt x="403" y="87"/>
                    </a:lnTo>
                    <a:lnTo>
                      <a:pt x="456" y="61"/>
                    </a:lnTo>
                    <a:lnTo>
                      <a:pt x="509" y="34"/>
                    </a:lnTo>
                    <a:close/>
                  </a:path>
                </a:pathLst>
              </a:custGeom>
              <a:solidFill>
                <a:srgbClr val="FFCB19"/>
              </a:solidFill>
              <a:ln w="9525">
                <a:noFill/>
                <a:round/>
                <a:headEnd/>
                <a:tailEnd/>
              </a:ln>
            </p:spPr>
            <p:txBody>
              <a:bodyPr/>
              <a:lstStyle/>
              <a:p>
                <a:endParaRPr lang="fr-FR"/>
              </a:p>
            </p:txBody>
          </p:sp>
          <p:sp>
            <p:nvSpPr>
              <p:cNvPr id="93" name="Freeform 72"/>
              <p:cNvSpPr>
                <a:spLocks/>
              </p:cNvSpPr>
              <p:nvPr/>
            </p:nvSpPr>
            <p:spPr bwMode="auto">
              <a:xfrm>
                <a:off x="559" y="3341"/>
                <a:ext cx="227" cy="180"/>
              </a:xfrm>
              <a:custGeom>
                <a:avLst/>
                <a:gdLst>
                  <a:gd name="T0" fmla="*/ 186398 w 125"/>
                  <a:gd name="T1" fmla="*/ 19378 h 99"/>
                  <a:gd name="T2" fmla="*/ 196974 w 125"/>
                  <a:gd name="T3" fmla="*/ 19378 h 99"/>
                  <a:gd name="T4" fmla="*/ 203218 w 125"/>
                  <a:gd name="T5" fmla="*/ 28905 h 99"/>
                  <a:gd name="T6" fmla="*/ 212655 w 125"/>
                  <a:gd name="T7" fmla="*/ 28905 h 99"/>
                  <a:gd name="T8" fmla="*/ 222367 w 125"/>
                  <a:gd name="T9" fmla="*/ 28905 h 99"/>
                  <a:gd name="T10" fmla="*/ 240606 w 125"/>
                  <a:gd name="T11" fmla="*/ 19378 h 99"/>
                  <a:gd name="T12" fmla="*/ 247198 w 125"/>
                  <a:gd name="T13" fmla="*/ 9536 h 99"/>
                  <a:gd name="T14" fmla="*/ 266367 w 125"/>
                  <a:gd name="T15" fmla="*/ 9536 h 99"/>
                  <a:gd name="T16" fmla="*/ 275378 w 125"/>
                  <a:gd name="T17" fmla="*/ 19378 h 99"/>
                  <a:gd name="T18" fmla="*/ 285435 w 125"/>
                  <a:gd name="T19" fmla="*/ 28905 h 99"/>
                  <a:gd name="T20" fmla="*/ 291679 w 125"/>
                  <a:gd name="T21" fmla="*/ 35233 h 99"/>
                  <a:gd name="T22" fmla="*/ 291679 w 125"/>
                  <a:gd name="T23" fmla="*/ 45842 h 99"/>
                  <a:gd name="T24" fmla="*/ 291679 w 125"/>
                  <a:gd name="T25" fmla="*/ 64060 h 99"/>
                  <a:gd name="T26" fmla="*/ 291679 w 125"/>
                  <a:gd name="T27" fmla="*/ 80991 h 99"/>
                  <a:gd name="T28" fmla="*/ 275378 w 125"/>
                  <a:gd name="T29" fmla="*/ 98989 h 99"/>
                  <a:gd name="T30" fmla="*/ 257171 w 125"/>
                  <a:gd name="T31" fmla="*/ 109644 h 99"/>
                  <a:gd name="T32" fmla="*/ 231734 w 125"/>
                  <a:gd name="T33" fmla="*/ 118340 h 99"/>
                  <a:gd name="T34" fmla="*/ 212655 w 125"/>
                  <a:gd name="T35" fmla="*/ 135653 h 99"/>
                  <a:gd name="T36" fmla="*/ 203218 w 125"/>
                  <a:gd name="T37" fmla="*/ 163027 h 99"/>
                  <a:gd name="T38" fmla="*/ 196974 w 125"/>
                  <a:gd name="T39" fmla="*/ 189475 h 99"/>
                  <a:gd name="T40" fmla="*/ 177877 w 125"/>
                  <a:gd name="T41" fmla="*/ 215164 h 99"/>
                  <a:gd name="T42" fmla="*/ 151640 w 125"/>
                  <a:gd name="T43" fmla="*/ 226291 h 99"/>
                  <a:gd name="T44" fmla="*/ 114771 w 125"/>
                  <a:gd name="T45" fmla="*/ 226291 h 99"/>
                  <a:gd name="T46" fmla="*/ 79993 w 125"/>
                  <a:gd name="T47" fmla="*/ 234902 h 99"/>
                  <a:gd name="T48" fmla="*/ 45329 w 125"/>
                  <a:gd name="T49" fmla="*/ 234902 h 99"/>
                  <a:gd name="T50" fmla="*/ 19164 w 125"/>
                  <a:gd name="T51" fmla="*/ 226291 h 99"/>
                  <a:gd name="T52" fmla="*/ 0 w 125"/>
                  <a:gd name="T53" fmla="*/ 208896 h 99"/>
                  <a:gd name="T54" fmla="*/ 0 w 125"/>
                  <a:gd name="T55" fmla="*/ 189475 h 99"/>
                  <a:gd name="T56" fmla="*/ 9438 w 125"/>
                  <a:gd name="T57" fmla="*/ 170916 h 99"/>
                  <a:gd name="T58" fmla="*/ 19164 w 125"/>
                  <a:gd name="T59" fmla="*/ 163027 h 99"/>
                  <a:gd name="T60" fmla="*/ 34802 w 125"/>
                  <a:gd name="T61" fmla="*/ 154445 h 99"/>
                  <a:gd name="T62" fmla="*/ 45329 w 125"/>
                  <a:gd name="T63" fmla="*/ 125531 h 99"/>
                  <a:gd name="T64" fmla="*/ 45329 w 125"/>
                  <a:gd name="T65" fmla="*/ 109644 h 99"/>
                  <a:gd name="T66" fmla="*/ 45329 w 125"/>
                  <a:gd name="T67" fmla="*/ 89665 h 99"/>
                  <a:gd name="T68" fmla="*/ 45329 w 125"/>
                  <a:gd name="T69" fmla="*/ 72978 h 99"/>
                  <a:gd name="T70" fmla="*/ 45329 w 125"/>
                  <a:gd name="T71" fmla="*/ 64060 h 99"/>
                  <a:gd name="T72" fmla="*/ 53937 w 125"/>
                  <a:gd name="T73" fmla="*/ 64060 h 99"/>
                  <a:gd name="T74" fmla="*/ 69444 w 125"/>
                  <a:gd name="T75" fmla="*/ 54444 h 99"/>
                  <a:gd name="T76" fmla="*/ 88445 w 125"/>
                  <a:gd name="T77" fmla="*/ 54444 h 99"/>
                  <a:gd name="T78" fmla="*/ 97950 w 125"/>
                  <a:gd name="T79" fmla="*/ 54444 h 99"/>
                  <a:gd name="T80" fmla="*/ 114771 w 125"/>
                  <a:gd name="T81" fmla="*/ 54444 h 99"/>
                  <a:gd name="T82" fmla="*/ 133790 w 125"/>
                  <a:gd name="T83" fmla="*/ 45842 h 99"/>
                  <a:gd name="T84" fmla="*/ 143028 w 125"/>
                  <a:gd name="T85" fmla="*/ 35233 h 99"/>
                  <a:gd name="T86" fmla="*/ 151640 w 125"/>
                  <a:gd name="T87" fmla="*/ 19378 h 99"/>
                  <a:gd name="T88" fmla="*/ 151640 w 125"/>
                  <a:gd name="T89" fmla="*/ 9536 h 99"/>
                  <a:gd name="T90" fmla="*/ 157885 w 125"/>
                  <a:gd name="T91" fmla="*/ 9536 h 99"/>
                  <a:gd name="T92" fmla="*/ 157885 w 125"/>
                  <a:gd name="T93" fmla="*/ 0 h 99"/>
                  <a:gd name="T94" fmla="*/ 168683 w 125"/>
                  <a:gd name="T95" fmla="*/ 9536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5"/>
                  <a:gd name="T145" fmla="*/ 0 h 99"/>
                  <a:gd name="T146" fmla="*/ 125 w 125"/>
                  <a:gd name="T147" fmla="*/ 99 h 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5" h="99">
                    <a:moveTo>
                      <a:pt x="76" y="4"/>
                    </a:moveTo>
                    <a:lnTo>
                      <a:pt x="76" y="4"/>
                    </a:lnTo>
                    <a:lnTo>
                      <a:pt x="80" y="8"/>
                    </a:lnTo>
                    <a:lnTo>
                      <a:pt x="84" y="8"/>
                    </a:lnTo>
                    <a:lnTo>
                      <a:pt x="87" y="12"/>
                    </a:lnTo>
                    <a:lnTo>
                      <a:pt x="91" y="12"/>
                    </a:lnTo>
                    <a:lnTo>
                      <a:pt x="95" y="12"/>
                    </a:lnTo>
                    <a:lnTo>
                      <a:pt x="99" y="8"/>
                    </a:lnTo>
                    <a:lnTo>
                      <a:pt x="103" y="8"/>
                    </a:lnTo>
                    <a:lnTo>
                      <a:pt x="103" y="4"/>
                    </a:lnTo>
                    <a:lnTo>
                      <a:pt x="106" y="4"/>
                    </a:lnTo>
                    <a:lnTo>
                      <a:pt x="110" y="4"/>
                    </a:lnTo>
                    <a:lnTo>
                      <a:pt x="114" y="4"/>
                    </a:lnTo>
                    <a:lnTo>
                      <a:pt x="118" y="8"/>
                    </a:lnTo>
                    <a:lnTo>
                      <a:pt x="122" y="8"/>
                    </a:lnTo>
                    <a:lnTo>
                      <a:pt x="122" y="12"/>
                    </a:lnTo>
                    <a:lnTo>
                      <a:pt x="125" y="12"/>
                    </a:lnTo>
                    <a:lnTo>
                      <a:pt x="125" y="15"/>
                    </a:lnTo>
                    <a:lnTo>
                      <a:pt x="125" y="19"/>
                    </a:lnTo>
                    <a:lnTo>
                      <a:pt x="125" y="23"/>
                    </a:lnTo>
                    <a:lnTo>
                      <a:pt x="125" y="27"/>
                    </a:lnTo>
                    <a:lnTo>
                      <a:pt x="125" y="31"/>
                    </a:lnTo>
                    <a:lnTo>
                      <a:pt x="125" y="34"/>
                    </a:lnTo>
                    <a:lnTo>
                      <a:pt x="122" y="34"/>
                    </a:lnTo>
                    <a:lnTo>
                      <a:pt x="122" y="38"/>
                    </a:lnTo>
                    <a:lnTo>
                      <a:pt x="118" y="42"/>
                    </a:lnTo>
                    <a:lnTo>
                      <a:pt x="114" y="42"/>
                    </a:lnTo>
                    <a:lnTo>
                      <a:pt x="114" y="46"/>
                    </a:lnTo>
                    <a:lnTo>
                      <a:pt x="110" y="46"/>
                    </a:lnTo>
                    <a:lnTo>
                      <a:pt x="106" y="46"/>
                    </a:lnTo>
                    <a:lnTo>
                      <a:pt x="99" y="46"/>
                    </a:lnTo>
                    <a:lnTo>
                      <a:pt x="99" y="50"/>
                    </a:lnTo>
                    <a:lnTo>
                      <a:pt x="95" y="53"/>
                    </a:lnTo>
                    <a:lnTo>
                      <a:pt x="91" y="53"/>
                    </a:lnTo>
                    <a:lnTo>
                      <a:pt x="91" y="57"/>
                    </a:lnTo>
                    <a:lnTo>
                      <a:pt x="87" y="61"/>
                    </a:lnTo>
                    <a:lnTo>
                      <a:pt x="87" y="65"/>
                    </a:lnTo>
                    <a:lnTo>
                      <a:pt x="87" y="69"/>
                    </a:lnTo>
                    <a:lnTo>
                      <a:pt x="84" y="72"/>
                    </a:lnTo>
                    <a:lnTo>
                      <a:pt x="84" y="80"/>
                    </a:lnTo>
                    <a:lnTo>
                      <a:pt x="80" y="84"/>
                    </a:lnTo>
                    <a:lnTo>
                      <a:pt x="80" y="88"/>
                    </a:lnTo>
                    <a:lnTo>
                      <a:pt x="76" y="91"/>
                    </a:lnTo>
                    <a:lnTo>
                      <a:pt x="72" y="91"/>
                    </a:lnTo>
                    <a:lnTo>
                      <a:pt x="68" y="91"/>
                    </a:lnTo>
                    <a:lnTo>
                      <a:pt x="65" y="95"/>
                    </a:lnTo>
                    <a:lnTo>
                      <a:pt x="61" y="95"/>
                    </a:lnTo>
                    <a:lnTo>
                      <a:pt x="53" y="95"/>
                    </a:lnTo>
                    <a:lnTo>
                      <a:pt x="49" y="95"/>
                    </a:lnTo>
                    <a:lnTo>
                      <a:pt x="42" y="95"/>
                    </a:lnTo>
                    <a:lnTo>
                      <a:pt x="38" y="95"/>
                    </a:lnTo>
                    <a:lnTo>
                      <a:pt x="34" y="99"/>
                    </a:lnTo>
                    <a:lnTo>
                      <a:pt x="27" y="99"/>
                    </a:lnTo>
                    <a:lnTo>
                      <a:pt x="23" y="99"/>
                    </a:lnTo>
                    <a:lnTo>
                      <a:pt x="19" y="99"/>
                    </a:lnTo>
                    <a:lnTo>
                      <a:pt x="15" y="95"/>
                    </a:lnTo>
                    <a:lnTo>
                      <a:pt x="11" y="95"/>
                    </a:lnTo>
                    <a:lnTo>
                      <a:pt x="8" y="95"/>
                    </a:lnTo>
                    <a:lnTo>
                      <a:pt x="4" y="91"/>
                    </a:lnTo>
                    <a:lnTo>
                      <a:pt x="0" y="91"/>
                    </a:lnTo>
                    <a:lnTo>
                      <a:pt x="0" y="88"/>
                    </a:lnTo>
                    <a:lnTo>
                      <a:pt x="0" y="84"/>
                    </a:lnTo>
                    <a:lnTo>
                      <a:pt x="0" y="80"/>
                    </a:lnTo>
                    <a:lnTo>
                      <a:pt x="0" y="76"/>
                    </a:lnTo>
                    <a:lnTo>
                      <a:pt x="4" y="72"/>
                    </a:lnTo>
                    <a:lnTo>
                      <a:pt x="8" y="72"/>
                    </a:lnTo>
                    <a:lnTo>
                      <a:pt x="8" y="69"/>
                    </a:lnTo>
                    <a:lnTo>
                      <a:pt x="11" y="69"/>
                    </a:lnTo>
                    <a:lnTo>
                      <a:pt x="11" y="65"/>
                    </a:lnTo>
                    <a:lnTo>
                      <a:pt x="15" y="65"/>
                    </a:lnTo>
                    <a:lnTo>
                      <a:pt x="15" y="61"/>
                    </a:lnTo>
                    <a:lnTo>
                      <a:pt x="15" y="57"/>
                    </a:lnTo>
                    <a:lnTo>
                      <a:pt x="19" y="53"/>
                    </a:lnTo>
                    <a:lnTo>
                      <a:pt x="19" y="50"/>
                    </a:lnTo>
                    <a:lnTo>
                      <a:pt x="19" y="46"/>
                    </a:lnTo>
                    <a:lnTo>
                      <a:pt x="19" y="42"/>
                    </a:lnTo>
                    <a:lnTo>
                      <a:pt x="19" y="38"/>
                    </a:lnTo>
                    <a:lnTo>
                      <a:pt x="19" y="34"/>
                    </a:lnTo>
                    <a:lnTo>
                      <a:pt x="19" y="31"/>
                    </a:lnTo>
                    <a:lnTo>
                      <a:pt x="19" y="27"/>
                    </a:lnTo>
                    <a:lnTo>
                      <a:pt x="23" y="27"/>
                    </a:lnTo>
                    <a:lnTo>
                      <a:pt x="27" y="27"/>
                    </a:lnTo>
                    <a:lnTo>
                      <a:pt x="30" y="23"/>
                    </a:lnTo>
                    <a:lnTo>
                      <a:pt x="34" y="23"/>
                    </a:lnTo>
                    <a:lnTo>
                      <a:pt x="38" y="23"/>
                    </a:lnTo>
                    <a:lnTo>
                      <a:pt x="42" y="23"/>
                    </a:lnTo>
                    <a:lnTo>
                      <a:pt x="46" y="23"/>
                    </a:lnTo>
                    <a:lnTo>
                      <a:pt x="49" y="23"/>
                    </a:lnTo>
                    <a:lnTo>
                      <a:pt x="53" y="23"/>
                    </a:lnTo>
                    <a:lnTo>
                      <a:pt x="53" y="19"/>
                    </a:lnTo>
                    <a:lnTo>
                      <a:pt x="57" y="19"/>
                    </a:lnTo>
                    <a:lnTo>
                      <a:pt x="57" y="15"/>
                    </a:lnTo>
                    <a:lnTo>
                      <a:pt x="61" y="15"/>
                    </a:lnTo>
                    <a:lnTo>
                      <a:pt x="61" y="12"/>
                    </a:lnTo>
                    <a:lnTo>
                      <a:pt x="65" y="8"/>
                    </a:lnTo>
                    <a:lnTo>
                      <a:pt x="65" y="4"/>
                    </a:lnTo>
                    <a:lnTo>
                      <a:pt x="68" y="4"/>
                    </a:lnTo>
                    <a:lnTo>
                      <a:pt x="68" y="0"/>
                    </a:lnTo>
                    <a:lnTo>
                      <a:pt x="72" y="4"/>
                    </a:lnTo>
                    <a:lnTo>
                      <a:pt x="76" y="4"/>
                    </a:lnTo>
                    <a:close/>
                  </a:path>
                </a:pathLst>
              </a:custGeom>
              <a:solidFill>
                <a:srgbClr val="FFCB19"/>
              </a:solidFill>
              <a:ln w="9525">
                <a:noFill/>
                <a:round/>
                <a:headEnd/>
                <a:tailEnd/>
              </a:ln>
            </p:spPr>
            <p:txBody>
              <a:bodyPr/>
              <a:lstStyle/>
              <a:p>
                <a:endParaRPr lang="fr-FR"/>
              </a:p>
            </p:txBody>
          </p:sp>
          <p:sp>
            <p:nvSpPr>
              <p:cNvPr id="94" name="Freeform 73"/>
              <p:cNvSpPr>
                <a:spLocks/>
              </p:cNvSpPr>
              <p:nvPr/>
            </p:nvSpPr>
            <p:spPr bwMode="auto">
              <a:xfrm>
                <a:off x="566" y="3348"/>
                <a:ext cx="214" cy="166"/>
              </a:xfrm>
              <a:custGeom>
                <a:avLst/>
                <a:gdLst>
                  <a:gd name="T0" fmla="*/ 130462 w 118"/>
                  <a:gd name="T1" fmla="*/ 215800 h 91"/>
                  <a:gd name="T2" fmla="*/ 96213 w 118"/>
                  <a:gd name="T3" fmla="*/ 225725 h 91"/>
                  <a:gd name="T4" fmla="*/ 59247 w 118"/>
                  <a:gd name="T5" fmla="*/ 225725 h 91"/>
                  <a:gd name="T6" fmla="*/ 25053 w 118"/>
                  <a:gd name="T7" fmla="*/ 225725 h 91"/>
                  <a:gd name="T8" fmla="*/ 9358 w 118"/>
                  <a:gd name="T9" fmla="*/ 215800 h 91"/>
                  <a:gd name="T10" fmla="*/ 0 w 118"/>
                  <a:gd name="T11" fmla="*/ 197874 h 91"/>
                  <a:gd name="T12" fmla="*/ 0 w 118"/>
                  <a:gd name="T13" fmla="*/ 177788 h 91"/>
                  <a:gd name="T14" fmla="*/ 9358 w 118"/>
                  <a:gd name="T15" fmla="*/ 168247 h 91"/>
                  <a:gd name="T16" fmla="*/ 25053 w 118"/>
                  <a:gd name="T17" fmla="*/ 150086 h 91"/>
                  <a:gd name="T18" fmla="*/ 34196 w 118"/>
                  <a:gd name="T19" fmla="*/ 141633 h 91"/>
                  <a:gd name="T20" fmla="*/ 43043 w 118"/>
                  <a:gd name="T21" fmla="*/ 113918 h 91"/>
                  <a:gd name="T22" fmla="*/ 43043 w 118"/>
                  <a:gd name="T23" fmla="*/ 93889 h 91"/>
                  <a:gd name="T24" fmla="*/ 43043 w 118"/>
                  <a:gd name="T25" fmla="*/ 74286 h 91"/>
                  <a:gd name="T26" fmla="*/ 43043 w 118"/>
                  <a:gd name="T27" fmla="*/ 66219 h 91"/>
                  <a:gd name="T28" fmla="*/ 43043 w 118"/>
                  <a:gd name="T29" fmla="*/ 57005 h 91"/>
                  <a:gd name="T30" fmla="*/ 53052 w 118"/>
                  <a:gd name="T31" fmla="*/ 57005 h 91"/>
                  <a:gd name="T32" fmla="*/ 68609 w 118"/>
                  <a:gd name="T33" fmla="*/ 57005 h 91"/>
                  <a:gd name="T34" fmla="*/ 87415 w 118"/>
                  <a:gd name="T35" fmla="*/ 57005 h 91"/>
                  <a:gd name="T36" fmla="*/ 96213 w 118"/>
                  <a:gd name="T37" fmla="*/ 57005 h 91"/>
                  <a:gd name="T38" fmla="*/ 112470 w 118"/>
                  <a:gd name="T39" fmla="*/ 47711 h 91"/>
                  <a:gd name="T40" fmla="*/ 121581 w 118"/>
                  <a:gd name="T41" fmla="*/ 36301 h 91"/>
                  <a:gd name="T42" fmla="*/ 130462 w 118"/>
                  <a:gd name="T43" fmla="*/ 26830 h 91"/>
                  <a:gd name="T44" fmla="*/ 140542 w 118"/>
                  <a:gd name="T45" fmla="*/ 19900 h 91"/>
                  <a:gd name="T46" fmla="*/ 140542 w 118"/>
                  <a:gd name="T47" fmla="*/ 9796 h 91"/>
                  <a:gd name="T48" fmla="*/ 146590 w 118"/>
                  <a:gd name="T49" fmla="*/ 0 h 91"/>
                  <a:gd name="T50" fmla="*/ 155515 w 118"/>
                  <a:gd name="T51" fmla="*/ 0 h 91"/>
                  <a:gd name="T52" fmla="*/ 166144 w 118"/>
                  <a:gd name="T53" fmla="*/ 9796 h 91"/>
                  <a:gd name="T54" fmla="*/ 174488 w 118"/>
                  <a:gd name="T55" fmla="*/ 19900 h 91"/>
                  <a:gd name="T56" fmla="*/ 183585 w 118"/>
                  <a:gd name="T57" fmla="*/ 19900 h 91"/>
                  <a:gd name="T58" fmla="*/ 191202 w 118"/>
                  <a:gd name="T59" fmla="*/ 26830 h 91"/>
                  <a:gd name="T60" fmla="*/ 200083 w 118"/>
                  <a:gd name="T61" fmla="*/ 26830 h 91"/>
                  <a:gd name="T62" fmla="*/ 208677 w 118"/>
                  <a:gd name="T63" fmla="*/ 19900 h 91"/>
                  <a:gd name="T64" fmla="*/ 217781 w 118"/>
                  <a:gd name="T65" fmla="*/ 9796 h 91"/>
                  <a:gd name="T66" fmla="*/ 234285 w 118"/>
                  <a:gd name="T67" fmla="*/ 9796 h 91"/>
                  <a:gd name="T68" fmla="*/ 252154 w 118"/>
                  <a:gd name="T69" fmla="*/ 9796 h 91"/>
                  <a:gd name="T70" fmla="*/ 261646 w 118"/>
                  <a:gd name="T71" fmla="*/ 19900 h 91"/>
                  <a:gd name="T72" fmla="*/ 271009 w 118"/>
                  <a:gd name="T73" fmla="*/ 26830 h 91"/>
                  <a:gd name="T74" fmla="*/ 271009 w 118"/>
                  <a:gd name="T75" fmla="*/ 26830 h 91"/>
                  <a:gd name="T76" fmla="*/ 271009 w 118"/>
                  <a:gd name="T77" fmla="*/ 47711 h 91"/>
                  <a:gd name="T78" fmla="*/ 271009 w 118"/>
                  <a:gd name="T79" fmla="*/ 66219 h 91"/>
                  <a:gd name="T80" fmla="*/ 261646 w 118"/>
                  <a:gd name="T81" fmla="*/ 84089 h 91"/>
                  <a:gd name="T82" fmla="*/ 252154 w 118"/>
                  <a:gd name="T83" fmla="*/ 93889 h 91"/>
                  <a:gd name="T84" fmla="*/ 227533 w 118"/>
                  <a:gd name="T85" fmla="*/ 103987 h 91"/>
                  <a:gd name="T86" fmla="*/ 200083 w 118"/>
                  <a:gd name="T87" fmla="*/ 120795 h 91"/>
                  <a:gd name="T88" fmla="*/ 191202 w 118"/>
                  <a:gd name="T89" fmla="*/ 141633 h 91"/>
                  <a:gd name="T90" fmla="*/ 183585 w 118"/>
                  <a:gd name="T91" fmla="*/ 168247 h 91"/>
                  <a:gd name="T92" fmla="*/ 174488 w 118"/>
                  <a:gd name="T93" fmla="*/ 197874 h 91"/>
                  <a:gd name="T94" fmla="*/ 155515 w 118"/>
                  <a:gd name="T95" fmla="*/ 215800 h 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8"/>
                  <a:gd name="T145" fmla="*/ 0 h 91"/>
                  <a:gd name="T146" fmla="*/ 118 w 118"/>
                  <a:gd name="T147" fmla="*/ 91 h 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8" h="91">
                    <a:moveTo>
                      <a:pt x="64" y="87"/>
                    </a:moveTo>
                    <a:lnTo>
                      <a:pt x="61" y="87"/>
                    </a:lnTo>
                    <a:lnTo>
                      <a:pt x="57" y="87"/>
                    </a:lnTo>
                    <a:lnTo>
                      <a:pt x="49" y="87"/>
                    </a:lnTo>
                    <a:lnTo>
                      <a:pt x="45" y="91"/>
                    </a:lnTo>
                    <a:lnTo>
                      <a:pt x="42" y="91"/>
                    </a:lnTo>
                    <a:lnTo>
                      <a:pt x="34" y="91"/>
                    </a:lnTo>
                    <a:lnTo>
                      <a:pt x="30" y="91"/>
                    </a:lnTo>
                    <a:lnTo>
                      <a:pt x="26" y="91"/>
                    </a:lnTo>
                    <a:lnTo>
                      <a:pt x="23" y="91"/>
                    </a:lnTo>
                    <a:lnTo>
                      <a:pt x="15" y="91"/>
                    </a:lnTo>
                    <a:lnTo>
                      <a:pt x="11" y="91"/>
                    </a:lnTo>
                    <a:lnTo>
                      <a:pt x="7" y="91"/>
                    </a:lnTo>
                    <a:lnTo>
                      <a:pt x="7" y="87"/>
                    </a:lnTo>
                    <a:lnTo>
                      <a:pt x="4" y="87"/>
                    </a:lnTo>
                    <a:lnTo>
                      <a:pt x="0" y="84"/>
                    </a:lnTo>
                    <a:lnTo>
                      <a:pt x="0" y="80"/>
                    </a:lnTo>
                    <a:lnTo>
                      <a:pt x="0" y="76"/>
                    </a:lnTo>
                    <a:lnTo>
                      <a:pt x="0" y="72"/>
                    </a:lnTo>
                    <a:lnTo>
                      <a:pt x="4" y="68"/>
                    </a:lnTo>
                    <a:lnTo>
                      <a:pt x="7" y="65"/>
                    </a:lnTo>
                    <a:lnTo>
                      <a:pt x="11" y="61"/>
                    </a:lnTo>
                    <a:lnTo>
                      <a:pt x="15" y="57"/>
                    </a:lnTo>
                    <a:lnTo>
                      <a:pt x="15" y="53"/>
                    </a:lnTo>
                    <a:lnTo>
                      <a:pt x="19" y="49"/>
                    </a:lnTo>
                    <a:lnTo>
                      <a:pt x="19" y="46"/>
                    </a:lnTo>
                    <a:lnTo>
                      <a:pt x="19" y="42"/>
                    </a:lnTo>
                    <a:lnTo>
                      <a:pt x="19" y="38"/>
                    </a:lnTo>
                    <a:lnTo>
                      <a:pt x="19" y="34"/>
                    </a:lnTo>
                    <a:lnTo>
                      <a:pt x="19" y="30"/>
                    </a:lnTo>
                    <a:lnTo>
                      <a:pt x="19" y="27"/>
                    </a:lnTo>
                    <a:lnTo>
                      <a:pt x="19" y="23"/>
                    </a:lnTo>
                    <a:lnTo>
                      <a:pt x="23" y="23"/>
                    </a:lnTo>
                    <a:lnTo>
                      <a:pt x="26" y="23"/>
                    </a:lnTo>
                    <a:lnTo>
                      <a:pt x="30" y="23"/>
                    </a:lnTo>
                    <a:lnTo>
                      <a:pt x="34" y="23"/>
                    </a:lnTo>
                    <a:lnTo>
                      <a:pt x="38" y="23"/>
                    </a:lnTo>
                    <a:lnTo>
                      <a:pt x="42" y="23"/>
                    </a:lnTo>
                    <a:lnTo>
                      <a:pt x="45" y="23"/>
                    </a:lnTo>
                    <a:lnTo>
                      <a:pt x="45" y="19"/>
                    </a:lnTo>
                    <a:lnTo>
                      <a:pt x="49" y="19"/>
                    </a:lnTo>
                    <a:lnTo>
                      <a:pt x="53" y="19"/>
                    </a:lnTo>
                    <a:lnTo>
                      <a:pt x="53" y="15"/>
                    </a:lnTo>
                    <a:lnTo>
                      <a:pt x="57" y="15"/>
                    </a:lnTo>
                    <a:lnTo>
                      <a:pt x="57" y="11"/>
                    </a:lnTo>
                    <a:lnTo>
                      <a:pt x="57" y="8"/>
                    </a:lnTo>
                    <a:lnTo>
                      <a:pt x="61" y="8"/>
                    </a:lnTo>
                    <a:lnTo>
                      <a:pt x="61" y="4"/>
                    </a:lnTo>
                    <a:lnTo>
                      <a:pt x="64" y="4"/>
                    </a:lnTo>
                    <a:lnTo>
                      <a:pt x="64" y="0"/>
                    </a:lnTo>
                    <a:lnTo>
                      <a:pt x="68" y="0"/>
                    </a:lnTo>
                    <a:lnTo>
                      <a:pt x="68" y="4"/>
                    </a:lnTo>
                    <a:lnTo>
                      <a:pt x="72" y="4"/>
                    </a:lnTo>
                    <a:lnTo>
                      <a:pt x="76" y="4"/>
                    </a:lnTo>
                    <a:lnTo>
                      <a:pt x="76" y="8"/>
                    </a:lnTo>
                    <a:lnTo>
                      <a:pt x="80" y="8"/>
                    </a:lnTo>
                    <a:lnTo>
                      <a:pt x="83" y="11"/>
                    </a:lnTo>
                    <a:lnTo>
                      <a:pt x="87" y="11"/>
                    </a:lnTo>
                    <a:lnTo>
                      <a:pt x="87" y="8"/>
                    </a:lnTo>
                    <a:lnTo>
                      <a:pt x="91" y="8"/>
                    </a:lnTo>
                    <a:lnTo>
                      <a:pt x="95" y="8"/>
                    </a:lnTo>
                    <a:lnTo>
                      <a:pt x="95" y="4"/>
                    </a:lnTo>
                    <a:lnTo>
                      <a:pt x="99" y="4"/>
                    </a:lnTo>
                    <a:lnTo>
                      <a:pt x="102" y="4"/>
                    </a:lnTo>
                    <a:lnTo>
                      <a:pt x="106" y="4"/>
                    </a:lnTo>
                    <a:lnTo>
                      <a:pt x="110" y="4"/>
                    </a:lnTo>
                    <a:lnTo>
                      <a:pt x="110" y="8"/>
                    </a:lnTo>
                    <a:lnTo>
                      <a:pt x="114" y="8"/>
                    </a:lnTo>
                    <a:lnTo>
                      <a:pt x="118" y="8"/>
                    </a:lnTo>
                    <a:lnTo>
                      <a:pt x="118" y="11"/>
                    </a:lnTo>
                    <a:lnTo>
                      <a:pt x="118" y="15"/>
                    </a:lnTo>
                    <a:lnTo>
                      <a:pt x="118" y="19"/>
                    </a:lnTo>
                    <a:lnTo>
                      <a:pt x="118" y="23"/>
                    </a:lnTo>
                    <a:lnTo>
                      <a:pt x="118" y="27"/>
                    </a:lnTo>
                    <a:lnTo>
                      <a:pt x="118" y="30"/>
                    </a:lnTo>
                    <a:lnTo>
                      <a:pt x="114" y="34"/>
                    </a:lnTo>
                    <a:lnTo>
                      <a:pt x="110" y="38"/>
                    </a:lnTo>
                    <a:lnTo>
                      <a:pt x="106" y="42"/>
                    </a:lnTo>
                    <a:lnTo>
                      <a:pt x="102" y="42"/>
                    </a:lnTo>
                    <a:lnTo>
                      <a:pt x="99" y="42"/>
                    </a:lnTo>
                    <a:lnTo>
                      <a:pt x="95" y="42"/>
                    </a:lnTo>
                    <a:lnTo>
                      <a:pt x="91" y="46"/>
                    </a:lnTo>
                    <a:lnTo>
                      <a:pt x="87" y="49"/>
                    </a:lnTo>
                    <a:lnTo>
                      <a:pt x="83" y="53"/>
                    </a:lnTo>
                    <a:lnTo>
                      <a:pt x="83" y="57"/>
                    </a:lnTo>
                    <a:lnTo>
                      <a:pt x="83" y="61"/>
                    </a:lnTo>
                    <a:lnTo>
                      <a:pt x="80" y="65"/>
                    </a:lnTo>
                    <a:lnTo>
                      <a:pt x="80" y="68"/>
                    </a:lnTo>
                    <a:lnTo>
                      <a:pt x="80" y="72"/>
                    </a:lnTo>
                    <a:lnTo>
                      <a:pt x="76" y="76"/>
                    </a:lnTo>
                    <a:lnTo>
                      <a:pt x="76" y="80"/>
                    </a:lnTo>
                    <a:lnTo>
                      <a:pt x="72" y="84"/>
                    </a:lnTo>
                    <a:lnTo>
                      <a:pt x="68" y="87"/>
                    </a:lnTo>
                    <a:lnTo>
                      <a:pt x="64" y="87"/>
                    </a:lnTo>
                    <a:close/>
                  </a:path>
                </a:pathLst>
              </a:custGeom>
              <a:solidFill>
                <a:srgbClr val="FFC419"/>
              </a:solidFill>
              <a:ln w="9525">
                <a:noFill/>
                <a:round/>
                <a:headEnd/>
                <a:tailEnd/>
              </a:ln>
            </p:spPr>
            <p:txBody>
              <a:bodyPr/>
              <a:lstStyle/>
              <a:p>
                <a:endParaRPr lang="fr-FR"/>
              </a:p>
            </p:txBody>
          </p:sp>
          <p:sp>
            <p:nvSpPr>
              <p:cNvPr id="95" name="Freeform 74"/>
              <p:cNvSpPr>
                <a:spLocks/>
              </p:cNvSpPr>
              <p:nvPr/>
            </p:nvSpPr>
            <p:spPr bwMode="auto">
              <a:xfrm>
                <a:off x="573" y="3356"/>
                <a:ext cx="200" cy="151"/>
              </a:xfrm>
              <a:custGeom>
                <a:avLst/>
                <a:gdLst>
                  <a:gd name="T0" fmla="*/ 125531 w 110"/>
                  <a:gd name="T1" fmla="*/ 198718 h 83"/>
                  <a:gd name="T2" fmla="*/ 89665 w 110"/>
                  <a:gd name="T3" fmla="*/ 198718 h 83"/>
                  <a:gd name="T4" fmla="*/ 52555 w 110"/>
                  <a:gd name="T5" fmla="*/ 198718 h 83"/>
                  <a:gd name="T6" fmla="*/ 25696 w 110"/>
                  <a:gd name="T7" fmla="*/ 198718 h 83"/>
                  <a:gd name="T8" fmla="*/ 6318 w 110"/>
                  <a:gd name="T9" fmla="*/ 192341 h 83"/>
                  <a:gd name="T10" fmla="*/ 0 w 110"/>
                  <a:gd name="T11" fmla="*/ 181462 h 83"/>
                  <a:gd name="T12" fmla="*/ 0 w 110"/>
                  <a:gd name="T13" fmla="*/ 163344 h 83"/>
                  <a:gd name="T14" fmla="*/ 6318 w 110"/>
                  <a:gd name="T15" fmla="*/ 152643 h 83"/>
                  <a:gd name="T16" fmla="*/ 25696 w 110"/>
                  <a:gd name="T17" fmla="*/ 136690 h 83"/>
                  <a:gd name="T18" fmla="*/ 35233 w 110"/>
                  <a:gd name="T19" fmla="*/ 126394 h 83"/>
                  <a:gd name="T20" fmla="*/ 45842 w 110"/>
                  <a:gd name="T21" fmla="*/ 99744 h 83"/>
                  <a:gd name="T22" fmla="*/ 45842 w 110"/>
                  <a:gd name="T23" fmla="*/ 81873 h 83"/>
                  <a:gd name="T24" fmla="*/ 35233 w 110"/>
                  <a:gd name="T25" fmla="*/ 72220 h 83"/>
                  <a:gd name="T26" fmla="*/ 45842 w 110"/>
                  <a:gd name="T27" fmla="*/ 62081 h 83"/>
                  <a:gd name="T28" fmla="*/ 45842 w 110"/>
                  <a:gd name="T29" fmla="*/ 54826 h 83"/>
                  <a:gd name="T30" fmla="*/ 52555 w 110"/>
                  <a:gd name="T31" fmla="*/ 46119 h 83"/>
                  <a:gd name="T32" fmla="*/ 71927 w 110"/>
                  <a:gd name="T33" fmla="*/ 46119 h 83"/>
                  <a:gd name="T34" fmla="*/ 80991 w 110"/>
                  <a:gd name="T35" fmla="*/ 46119 h 83"/>
                  <a:gd name="T36" fmla="*/ 97462 w 110"/>
                  <a:gd name="T37" fmla="*/ 46119 h 83"/>
                  <a:gd name="T38" fmla="*/ 106998 w 110"/>
                  <a:gd name="T39" fmla="*/ 46119 h 83"/>
                  <a:gd name="T40" fmla="*/ 116473 w 110"/>
                  <a:gd name="T41" fmla="*/ 35418 h 83"/>
                  <a:gd name="T42" fmla="*/ 125531 w 110"/>
                  <a:gd name="T43" fmla="*/ 25790 h 83"/>
                  <a:gd name="T44" fmla="*/ 135653 w 110"/>
                  <a:gd name="T45" fmla="*/ 9651 h 83"/>
                  <a:gd name="T46" fmla="*/ 135653 w 110"/>
                  <a:gd name="T47" fmla="*/ 9651 h 83"/>
                  <a:gd name="T48" fmla="*/ 142185 w 110"/>
                  <a:gd name="T49" fmla="*/ 0 h 83"/>
                  <a:gd name="T50" fmla="*/ 151544 w 110"/>
                  <a:gd name="T51" fmla="*/ 0 h 83"/>
                  <a:gd name="T52" fmla="*/ 161593 w 110"/>
                  <a:gd name="T53" fmla="*/ 9651 h 83"/>
                  <a:gd name="T54" fmla="*/ 170916 w 110"/>
                  <a:gd name="T55" fmla="*/ 9651 h 83"/>
                  <a:gd name="T56" fmla="*/ 179980 w 110"/>
                  <a:gd name="T57" fmla="*/ 17558 h 83"/>
                  <a:gd name="T58" fmla="*/ 187864 w 110"/>
                  <a:gd name="T59" fmla="*/ 17558 h 83"/>
                  <a:gd name="T60" fmla="*/ 197409 w 110"/>
                  <a:gd name="T61" fmla="*/ 17558 h 83"/>
                  <a:gd name="T62" fmla="*/ 205987 w 110"/>
                  <a:gd name="T63" fmla="*/ 17558 h 83"/>
                  <a:gd name="T64" fmla="*/ 215164 w 110"/>
                  <a:gd name="T65" fmla="*/ 9651 h 83"/>
                  <a:gd name="T66" fmla="*/ 226291 w 110"/>
                  <a:gd name="T67" fmla="*/ 9651 h 83"/>
                  <a:gd name="T68" fmla="*/ 241249 w 110"/>
                  <a:gd name="T69" fmla="*/ 9651 h 83"/>
                  <a:gd name="T70" fmla="*/ 251907 w 110"/>
                  <a:gd name="T71" fmla="*/ 9651 h 83"/>
                  <a:gd name="T72" fmla="*/ 261405 w 110"/>
                  <a:gd name="T73" fmla="*/ 17558 h 83"/>
                  <a:gd name="T74" fmla="*/ 261405 w 110"/>
                  <a:gd name="T75" fmla="*/ 25790 h 83"/>
                  <a:gd name="T76" fmla="*/ 261405 w 110"/>
                  <a:gd name="T77" fmla="*/ 35418 h 83"/>
                  <a:gd name="T78" fmla="*/ 261405 w 110"/>
                  <a:gd name="T79" fmla="*/ 54826 h 83"/>
                  <a:gd name="T80" fmla="*/ 251907 w 110"/>
                  <a:gd name="T81" fmla="*/ 72220 h 83"/>
                  <a:gd name="T82" fmla="*/ 241249 w 110"/>
                  <a:gd name="T83" fmla="*/ 81873 h 83"/>
                  <a:gd name="T84" fmla="*/ 215164 w 110"/>
                  <a:gd name="T85" fmla="*/ 91075 h 83"/>
                  <a:gd name="T86" fmla="*/ 197409 w 110"/>
                  <a:gd name="T87" fmla="*/ 99744 h 83"/>
                  <a:gd name="T88" fmla="*/ 187864 w 110"/>
                  <a:gd name="T89" fmla="*/ 126394 h 83"/>
                  <a:gd name="T90" fmla="*/ 179980 w 110"/>
                  <a:gd name="T91" fmla="*/ 152643 h 83"/>
                  <a:gd name="T92" fmla="*/ 170916 w 110"/>
                  <a:gd name="T93" fmla="*/ 181462 h 83"/>
                  <a:gd name="T94" fmla="*/ 151544 w 110"/>
                  <a:gd name="T95" fmla="*/ 192341 h 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0"/>
                  <a:gd name="T145" fmla="*/ 0 h 83"/>
                  <a:gd name="T146" fmla="*/ 110 w 110"/>
                  <a:gd name="T147" fmla="*/ 83 h 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0" h="83">
                    <a:moveTo>
                      <a:pt x="60" y="80"/>
                    </a:moveTo>
                    <a:lnTo>
                      <a:pt x="57" y="83"/>
                    </a:lnTo>
                    <a:lnTo>
                      <a:pt x="53" y="83"/>
                    </a:lnTo>
                    <a:lnTo>
                      <a:pt x="45" y="83"/>
                    </a:lnTo>
                    <a:lnTo>
                      <a:pt x="41" y="83"/>
                    </a:lnTo>
                    <a:lnTo>
                      <a:pt x="38" y="83"/>
                    </a:lnTo>
                    <a:lnTo>
                      <a:pt x="34" y="83"/>
                    </a:lnTo>
                    <a:lnTo>
                      <a:pt x="30" y="83"/>
                    </a:lnTo>
                    <a:lnTo>
                      <a:pt x="22" y="83"/>
                    </a:lnTo>
                    <a:lnTo>
                      <a:pt x="19" y="83"/>
                    </a:lnTo>
                    <a:lnTo>
                      <a:pt x="15" y="83"/>
                    </a:lnTo>
                    <a:lnTo>
                      <a:pt x="11" y="83"/>
                    </a:lnTo>
                    <a:lnTo>
                      <a:pt x="7" y="83"/>
                    </a:lnTo>
                    <a:lnTo>
                      <a:pt x="3" y="80"/>
                    </a:lnTo>
                    <a:lnTo>
                      <a:pt x="0" y="80"/>
                    </a:lnTo>
                    <a:lnTo>
                      <a:pt x="0" y="76"/>
                    </a:lnTo>
                    <a:lnTo>
                      <a:pt x="0" y="72"/>
                    </a:lnTo>
                    <a:lnTo>
                      <a:pt x="0" y="68"/>
                    </a:lnTo>
                    <a:lnTo>
                      <a:pt x="3" y="68"/>
                    </a:lnTo>
                    <a:lnTo>
                      <a:pt x="3" y="64"/>
                    </a:lnTo>
                    <a:lnTo>
                      <a:pt x="7" y="61"/>
                    </a:lnTo>
                    <a:lnTo>
                      <a:pt x="11" y="57"/>
                    </a:lnTo>
                    <a:lnTo>
                      <a:pt x="15" y="53"/>
                    </a:lnTo>
                    <a:lnTo>
                      <a:pt x="15" y="49"/>
                    </a:lnTo>
                    <a:lnTo>
                      <a:pt x="15" y="45"/>
                    </a:lnTo>
                    <a:lnTo>
                      <a:pt x="19" y="42"/>
                    </a:lnTo>
                    <a:lnTo>
                      <a:pt x="19" y="38"/>
                    </a:lnTo>
                    <a:lnTo>
                      <a:pt x="19" y="34"/>
                    </a:lnTo>
                    <a:lnTo>
                      <a:pt x="15" y="34"/>
                    </a:lnTo>
                    <a:lnTo>
                      <a:pt x="15" y="30"/>
                    </a:lnTo>
                    <a:lnTo>
                      <a:pt x="15" y="26"/>
                    </a:lnTo>
                    <a:lnTo>
                      <a:pt x="19" y="26"/>
                    </a:lnTo>
                    <a:lnTo>
                      <a:pt x="19" y="23"/>
                    </a:lnTo>
                    <a:lnTo>
                      <a:pt x="22" y="23"/>
                    </a:lnTo>
                    <a:lnTo>
                      <a:pt x="22" y="19"/>
                    </a:lnTo>
                    <a:lnTo>
                      <a:pt x="26" y="19"/>
                    </a:lnTo>
                    <a:lnTo>
                      <a:pt x="30" y="19"/>
                    </a:lnTo>
                    <a:lnTo>
                      <a:pt x="34" y="19"/>
                    </a:lnTo>
                    <a:lnTo>
                      <a:pt x="38" y="19"/>
                    </a:lnTo>
                    <a:lnTo>
                      <a:pt x="41" y="19"/>
                    </a:lnTo>
                    <a:lnTo>
                      <a:pt x="45" y="19"/>
                    </a:lnTo>
                    <a:lnTo>
                      <a:pt x="49" y="19"/>
                    </a:lnTo>
                    <a:lnTo>
                      <a:pt x="49" y="15"/>
                    </a:lnTo>
                    <a:lnTo>
                      <a:pt x="53" y="15"/>
                    </a:lnTo>
                    <a:lnTo>
                      <a:pt x="53" y="11"/>
                    </a:lnTo>
                    <a:lnTo>
                      <a:pt x="57" y="7"/>
                    </a:lnTo>
                    <a:lnTo>
                      <a:pt x="57" y="4"/>
                    </a:lnTo>
                    <a:lnTo>
                      <a:pt x="60" y="4"/>
                    </a:lnTo>
                    <a:lnTo>
                      <a:pt x="60" y="0"/>
                    </a:lnTo>
                    <a:lnTo>
                      <a:pt x="64" y="0"/>
                    </a:lnTo>
                    <a:lnTo>
                      <a:pt x="64" y="4"/>
                    </a:lnTo>
                    <a:lnTo>
                      <a:pt x="68" y="4"/>
                    </a:lnTo>
                    <a:lnTo>
                      <a:pt x="72" y="4"/>
                    </a:lnTo>
                    <a:lnTo>
                      <a:pt x="72" y="7"/>
                    </a:lnTo>
                    <a:lnTo>
                      <a:pt x="76" y="7"/>
                    </a:lnTo>
                    <a:lnTo>
                      <a:pt x="79" y="7"/>
                    </a:lnTo>
                    <a:lnTo>
                      <a:pt x="83" y="7"/>
                    </a:lnTo>
                    <a:lnTo>
                      <a:pt x="87" y="7"/>
                    </a:lnTo>
                    <a:lnTo>
                      <a:pt x="87" y="4"/>
                    </a:lnTo>
                    <a:lnTo>
                      <a:pt x="91" y="4"/>
                    </a:lnTo>
                    <a:lnTo>
                      <a:pt x="95" y="4"/>
                    </a:lnTo>
                    <a:lnTo>
                      <a:pt x="98" y="4"/>
                    </a:lnTo>
                    <a:lnTo>
                      <a:pt x="102" y="4"/>
                    </a:lnTo>
                    <a:lnTo>
                      <a:pt x="106" y="4"/>
                    </a:lnTo>
                    <a:lnTo>
                      <a:pt x="106" y="7"/>
                    </a:lnTo>
                    <a:lnTo>
                      <a:pt x="110" y="7"/>
                    </a:lnTo>
                    <a:lnTo>
                      <a:pt x="110" y="11"/>
                    </a:lnTo>
                    <a:lnTo>
                      <a:pt x="110" y="15"/>
                    </a:lnTo>
                    <a:lnTo>
                      <a:pt x="110" y="19"/>
                    </a:lnTo>
                    <a:lnTo>
                      <a:pt x="110" y="23"/>
                    </a:lnTo>
                    <a:lnTo>
                      <a:pt x="110" y="26"/>
                    </a:lnTo>
                    <a:lnTo>
                      <a:pt x="106" y="30"/>
                    </a:lnTo>
                    <a:lnTo>
                      <a:pt x="102" y="34"/>
                    </a:lnTo>
                    <a:lnTo>
                      <a:pt x="98" y="38"/>
                    </a:lnTo>
                    <a:lnTo>
                      <a:pt x="95" y="38"/>
                    </a:lnTo>
                    <a:lnTo>
                      <a:pt x="91" y="38"/>
                    </a:lnTo>
                    <a:lnTo>
                      <a:pt x="87" y="38"/>
                    </a:lnTo>
                    <a:lnTo>
                      <a:pt x="87" y="42"/>
                    </a:lnTo>
                    <a:lnTo>
                      <a:pt x="83" y="42"/>
                    </a:lnTo>
                    <a:lnTo>
                      <a:pt x="79" y="45"/>
                    </a:lnTo>
                    <a:lnTo>
                      <a:pt x="79" y="49"/>
                    </a:lnTo>
                    <a:lnTo>
                      <a:pt x="79" y="53"/>
                    </a:lnTo>
                    <a:lnTo>
                      <a:pt x="76" y="57"/>
                    </a:lnTo>
                    <a:lnTo>
                      <a:pt x="76" y="61"/>
                    </a:lnTo>
                    <a:lnTo>
                      <a:pt x="76" y="64"/>
                    </a:lnTo>
                    <a:lnTo>
                      <a:pt x="72" y="68"/>
                    </a:lnTo>
                    <a:lnTo>
                      <a:pt x="72" y="72"/>
                    </a:lnTo>
                    <a:lnTo>
                      <a:pt x="72" y="76"/>
                    </a:lnTo>
                    <a:lnTo>
                      <a:pt x="68" y="76"/>
                    </a:lnTo>
                    <a:lnTo>
                      <a:pt x="64" y="80"/>
                    </a:lnTo>
                    <a:lnTo>
                      <a:pt x="60" y="80"/>
                    </a:lnTo>
                    <a:close/>
                  </a:path>
                </a:pathLst>
              </a:custGeom>
              <a:solidFill>
                <a:srgbClr val="FFBC19"/>
              </a:solidFill>
              <a:ln w="9525">
                <a:noFill/>
                <a:round/>
                <a:headEnd/>
                <a:tailEnd/>
              </a:ln>
            </p:spPr>
            <p:txBody>
              <a:bodyPr/>
              <a:lstStyle/>
              <a:p>
                <a:endParaRPr lang="fr-FR"/>
              </a:p>
            </p:txBody>
          </p:sp>
          <p:sp>
            <p:nvSpPr>
              <p:cNvPr id="96" name="Freeform 75"/>
              <p:cNvSpPr>
                <a:spLocks/>
              </p:cNvSpPr>
              <p:nvPr/>
            </p:nvSpPr>
            <p:spPr bwMode="auto">
              <a:xfrm>
                <a:off x="579" y="3363"/>
                <a:ext cx="187" cy="144"/>
              </a:xfrm>
              <a:custGeom>
                <a:avLst/>
                <a:gdLst>
                  <a:gd name="T0" fmla="*/ 116773 w 103"/>
                  <a:gd name="T1" fmla="*/ 186600 h 79"/>
                  <a:gd name="T2" fmla="*/ 82039 w 103"/>
                  <a:gd name="T3" fmla="*/ 193551 h 79"/>
                  <a:gd name="T4" fmla="*/ 53836 w 103"/>
                  <a:gd name="T5" fmla="*/ 193551 h 79"/>
                  <a:gd name="T6" fmla="*/ 28466 w 103"/>
                  <a:gd name="T7" fmla="*/ 193551 h 79"/>
                  <a:gd name="T8" fmla="*/ 9408 w 103"/>
                  <a:gd name="T9" fmla="*/ 186600 h 79"/>
                  <a:gd name="T10" fmla="*/ 0 w 103"/>
                  <a:gd name="T11" fmla="*/ 166816 h 79"/>
                  <a:gd name="T12" fmla="*/ 0 w 103"/>
                  <a:gd name="T13" fmla="*/ 157137 h 79"/>
                  <a:gd name="T14" fmla="*/ 9408 w 103"/>
                  <a:gd name="T15" fmla="*/ 140156 h 79"/>
                  <a:gd name="T16" fmla="*/ 28466 w 103"/>
                  <a:gd name="T17" fmla="*/ 130912 h 79"/>
                  <a:gd name="T18" fmla="*/ 37318 w 103"/>
                  <a:gd name="T19" fmla="*/ 110195 h 79"/>
                  <a:gd name="T20" fmla="*/ 37318 w 103"/>
                  <a:gd name="T21" fmla="*/ 93128 h 79"/>
                  <a:gd name="T22" fmla="*/ 37318 w 103"/>
                  <a:gd name="T23" fmla="*/ 73766 h 79"/>
                  <a:gd name="T24" fmla="*/ 37318 w 103"/>
                  <a:gd name="T25" fmla="*/ 63530 h 79"/>
                  <a:gd name="T26" fmla="*/ 37318 w 103"/>
                  <a:gd name="T27" fmla="*/ 53761 h 79"/>
                  <a:gd name="T28" fmla="*/ 43872 w 103"/>
                  <a:gd name="T29" fmla="*/ 47294 h 79"/>
                  <a:gd name="T30" fmla="*/ 53836 w 103"/>
                  <a:gd name="T31" fmla="*/ 47294 h 79"/>
                  <a:gd name="T32" fmla="*/ 63003 w 103"/>
                  <a:gd name="T33" fmla="*/ 47294 h 79"/>
                  <a:gd name="T34" fmla="*/ 82039 w 103"/>
                  <a:gd name="T35" fmla="*/ 47294 h 79"/>
                  <a:gd name="T36" fmla="*/ 88275 w 103"/>
                  <a:gd name="T37" fmla="*/ 47294 h 79"/>
                  <a:gd name="T38" fmla="*/ 97741 w 103"/>
                  <a:gd name="T39" fmla="*/ 35973 h 79"/>
                  <a:gd name="T40" fmla="*/ 116773 w 103"/>
                  <a:gd name="T41" fmla="*/ 35973 h 79"/>
                  <a:gd name="T42" fmla="*/ 116773 w 103"/>
                  <a:gd name="T43" fmla="*/ 17789 h 79"/>
                  <a:gd name="T44" fmla="*/ 125630 w 103"/>
                  <a:gd name="T45" fmla="*/ 6506 h 79"/>
                  <a:gd name="T46" fmla="*/ 132184 w 103"/>
                  <a:gd name="T47" fmla="*/ 6506 h 79"/>
                  <a:gd name="T48" fmla="*/ 132184 w 103"/>
                  <a:gd name="T49" fmla="*/ 0 h 79"/>
                  <a:gd name="T50" fmla="*/ 142708 w 103"/>
                  <a:gd name="T51" fmla="*/ 0 h 79"/>
                  <a:gd name="T52" fmla="*/ 151367 w 103"/>
                  <a:gd name="T53" fmla="*/ 6506 h 79"/>
                  <a:gd name="T54" fmla="*/ 160266 w 103"/>
                  <a:gd name="T55" fmla="*/ 6506 h 79"/>
                  <a:gd name="T56" fmla="*/ 160266 w 103"/>
                  <a:gd name="T57" fmla="*/ 17789 h 79"/>
                  <a:gd name="T58" fmla="*/ 170350 w 103"/>
                  <a:gd name="T59" fmla="*/ 17789 h 79"/>
                  <a:gd name="T60" fmla="*/ 177452 w 103"/>
                  <a:gd name="T61" fmla="*/ 17789 h 79"/>
                  <a:gd name="T62" fmla="*/ 185580 w 103"/>
                  <a:gd name="T63" fmla="*/ 17789 h 79"/>
                  <a:gd name="T64" fmla="*/ 196544 w 103"/>
                  <a:gd name="T65" fmla="*/ 6506 h 79"/>
                  <a:gd name="T66" fmla="*/ 214126 w 103"/>
                  <a:gd name="T67" fmla="*/ 6506 h 79"/>
                  <a:gd name="T68" fmla="*/ 220270 w 103"/>
                  <a:gd name="T69" fmla="*/ 6506 h 79"/>
                  <a:gd name="T70" fmla="*/ 231032 w 103"/>
                  <a:gd name="T71" fmla="*/ 6506 h 79"/>
                  <a:gd name="T72" fmla="*/ 239985 w 103"/>
                  <a:gd name="T73" fmla="*/ 17789 h 79"/>
                  <a:gd name="T74" fmla="*/ 239985 w 103"/>
                  <a:gd name="T75" fmla="*/ 17789 h 79"/>
                  <a:gd name="T76" fmla="*/ 239985 w 103"/>
                  <a:gd name="T77" fmla="*/ 35973 h 79"/>
                  <a:gd name="T78" fmla="*/ 239985 w 103"/>
                  <a:gd name="T79" fmla="*/ 47294 h 79"/>
                  <a:gd name="T80" fmla="*/ 231032 w 103"/>
                  <a:gd name="T81" fmla="*/ 63530 h 79"/>
                  <a:gd name="T82" fmla="*/ 220270 w 103"/>
                  <a:gd name="T83" fmla="*/ 73766 h 79"/>
                  <a:gd name="T84" fmla="*/ 205057 w 103"/>
                  <a:gd name="T85" fmla="*/ 83369 h 79"/>
                  <a:gd name="T86" fmla="*/ 177452 w 103"/>
                  <a:gd name="T87" fmla="*/ 93128 h 79"/>
                  <a:gd name="T88" fmla="*/ 170350 w 103"/>
                  <a:gd name="T89" fmla="*/ 119522 h 79"/>
                  <a:gd name="T90" fmla="*/ 160266 w 103"/>
                  <a:gd name="T91" fmla="*/ 147075 h 79"/>
                  <a:gd name="T92" fmla="*/ 151367 w 103"/>
                  <a:gd name="T93" fmla="*/ 166816 h 79"/>
                  <a:gd name="T94" fmla="*/ 132184 w 103"/>
                  <a:gd name="T95" fmla="*/ 186600 h 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79"/>
                  <a:gd name="T146" fmla="*/ 103 w 103"/>
                  <a:gd name="T147" fmla="*/ 79 h 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79">
                    <a:moveTo>
                      <a:pt x="57" y="76"/>
                    </a:moveTo>
                    <a:lnTo>
                      <a:pt x="54" y="76"/>
                    </a:lnTo>
                    <a:lnTo>
                      <a:pt x="50" y="76"/>
                    </a:lnTo>
                    <a:lnTo>
                      <a:pt x="46" y="76"/>
                    </a:lnTo>
                    <a:lnTo>
                      <a:pt x="38" y="76"/>
                    </a:lnTo>
                    <a:lnTo>
                      <a:pt x="35" y="79"/>
                    </a:lnTo>
                    <a:lnTo>
                      <a:pt x="31" y="79"/>
                    </a:lnTo>
                    <a:lnTo>
                      <a:pt x="27" y="79"/>
                    </a:lnTo>
                    <a:lnTo>
                      <a:pt x="23" y="79"/>
                    </a:lnTo>
                    <a:lnTo>
                      <a:pt x="19" y="79"/>
                    </a:lnTo>
                    <a:lnTo>
                      <a:pt x="16" y="79"/>
                    </a:lnTo>
                    <a:lnTo>
                      <a:pt x="12" y="79"/>
                    </a:lnTo>
                    <a:lnTo>
                      <a:pt x="8" y="79"/>
                    </a:lnTo>
                    <a:lnTo>
                      <a:pt x="4" y="76"/>
                    </a:lnTo>
                    <a:lnTo>
                      <a:pt x="0" y="72"/>
                    </a:lnTo>
                    <a:lnTo>
                      <a:pt x="0" y="68"/>
                    </a:lnTo>
                    <a:lnTo>
                      <a:pt x="0" y="64"/>
                    </a:lnTo>
                    <a:lnTo>
                      <a:pt x="4" y="60"/>
                    </a:lnTo>
                    <a:lnTo>
                      <a:pt x="4" y="57"/>
                    </a:lnTo>
                    <a:lnTo>
                      <a:pt x="8" y="57"/>
                    </a:lnTo>
                    <a:lnTo>
                      <a:pt x="8" y="53"/>
                    </a:lnTo>
                    <a:lnTo>
                      <a:pt x="12" y="53"/>
                    </a:lnTo>
                    <a:lnTo>
                      <a:pt x="12" y="49"/>
                    </a:lnTo>
                    <a:lnTo>
                      <a:pt x="16" y="49"/>
                    </a:lnTo>
                    <a:lnTo>
                      <a:pt x="16" y="45"/>
                    </a:lnTo>
                    <a:lnTo>
                      <a:pt x="16" y="41"/>
                    </a:lnTo>
                    <a:lnTo>
                      <a:pt x="16" y="38"/>
                    </a:lnTo>
                    <a:lnTo>
                      <a:pt x="16" y="34"/>
                    </a:lnTo>
                    <a:lnTo>
                      <a:pt x="16" y="30"/>
                    </a:lnTo>
                    <a:lnTo>
                      <a:pt x="16" y="26"/>
                    </a:lnTo>
                    <a:lnTo>
                      <a:pt x="16" y="22"/>
                    </a:lnTo>
                    <a:lnTo>
                      <a:pt x="19" y="19"/>
                    </a:lnTo>
                    <a:lnTo>
                      <a:pt x="23" y="19"/>
                    </a:lnTo>
                    <a:lnTo>
                      <a:pt x="27" y="19"/>
                    </a:lnTo>
                    <a:lnTo>
                      <a:pt x="31" y="19"/>
                    </a:lnTo>
                    <a:lnTo>
                      <a:pt x="35" y="19"/>
                    </a:lnTo>
                    <a:lnTo>
                      <a:pt x="38" y="19"/>
                    </a:lnTo>
                    <a:lnTo>
                      <a:pt x="42" y="19"/>
                    </a:lnTo>
                    <a:lnTo>
                      <a:pt x="42" y="15"/>
                    </a:lnTo>
                    <a:lnTo>
                      <a:pt x="46" y="15"/>
                    </a:lnTo>
                    <a:lnTo>
                      <a:pt x="50" y="15"/>
                    </a:lnTo>
                    <a:lnTo>
                      <a:pt x="50" y="11"/>
                    </a:lnTo>
                    <a:lnTo>
                      <a:pt x="50" y="7"/>
                    </a:lnTo>
                    <a:lnTo>
                      <a:pt x="54" y="7"/>
                    </a:lnTo>
                    <a:lnTo>
                      <a:pt x="54" y="3"/>
                    </a:lnTo>
                    <a:lnTo>
                      <a:pt x="57" y="3"/>
                    </a:lnTo>
                    <a:lnTo>
                      <a:pt x="57" y="0"/>
                    </a:lnTo>
                    <a:lnTo>
                      <a:pt x="61" y="0"/>
                    </a:lnTo>
                    <a:lnTo>
                      <a:pt x="61" y="3"/>
                    </a:lnTo>
                    <a:lnTo>
                      <a:pt x="65" y="3"/>
                    </a:lnTo>
                    <a:lnTo>
                      <a:pt x="69" y="3"/>
                    </a:lnTo>
                    <a:lnTo>
                      <a:pt x="69" y="7"/>
                    </a:lnTo>
                    <a:lnTo>
                      <a:pt x="73" y="7"/>
                    </a:lnTo>
                    <a:lnTo>
                      <a:pt x="76" y="7"/>
                    </a:lnTo>
                    <a:lnTo>
                      <a:pt x="80" y="7"/>
                    </a:lnTo>
                    <a:lnTo>
                      <a:pt x="84" y="7"/>
                    </a:lnTo>
                    <a:lnTo>
                      <a:pt x="84" y="3"/>
                    </a:lnTo>
                    <a:lnTo>
                      <a:pt x="88" y="3"/>
                    </a:lnTo>
                    <a:lnTo>
                      <a:pt x="92" y="3"/>
                    </a:lnTo>
                    <a:lnTo>
                      <a:pt x="95" y="3"/>
                    </a:lnTo>
                    <a:lnTo>
                      <a:pt x="99" y="3"/>
                    </a:lnTo>
                    <a:lnTo>
                      <a:pt x="103" y="3"/>
                    </a:lnTo>
                    <a:lnTo>
                      <a:pt x="103" y="7"/>
                    </a:lnTo>
                    <a:lnTo>
                      <a:pt x="103" y="11"/>
                    </a:lnTo>
                    <a:lnTo>
                      <a:pt x="103" y="15"/>
                    </a:lnTo>
                    <a:lnTo>
                      <a:pt x="103" y="19"/>
                    </a:lnTo>
                    <a:lnTo>
                      <a:pt x="103" y="22"/>
                    </a:lnTo>
                    <a:lnTo>
                      <a:pt x="99" y="26"/>
                    </a:lnTo>
                    <a:lnTo>
                      <a:pt x="95" y="30"/>
                    </a:lnTo>
                    <a:lnTo>
                      <a:pt x="92" y="34"/>
                    </a:lnTo>
                    <a:lnTo>
                      <a:pt x="88" y="34"/>
                    </a:lnTo>
                    <a:lnTo>
                      <a:pt x="84" y="34"/>
                    </a:lnTo>
                    <a:lnTo>
                      <a:pt x="80" y="38"/>
                    </a:lnTo>
                    <a:lnTo>
                      <a:pt x="76" y="38"/>
                    </a:lnTo>
                    <a:lnTo>
                      <a:pt x="76" y="41"/>
                    </a:lnTo>
                    <a:lnTo>
                      <a:pt x="76" y="45"/>
                    </a:lnTo>
                    <a:lnTo>
                      <a:pt x="73" y="49"/>
                    </a:lnTo>
                    <a:lnTo>
                      <a:pt x="73" y="53"/>
                    </a:lnTo>
                    <a:lnTo>
                      <a:pt x="73" y="57"/>
                    </a:lnTo>
                    <a:lnTo>
                      <a:pt x="69" y="60"/>
                    </a:lnTo>
                    <a:lnTo>
                      <a:pt x="69" y="64"/>
                    </a:lnTo>
                    <a:lnTo>
                      <a:pt x="65" y="68"/>
                    </a:lnTo>
                    <a:lnTo>
                      <a:pt x="65" y="72"/>
                    </a:lnTo>
                    <a:lnTo>
                      <a:pt x="61" y="72"/>
                    </a:lnTo>
                    <a:lnTo>
                      <a:pt x="57" y="76"/>
                    </a:lnTo>
                    <a:close/>
                  </a:path>
                </a:pathLst>
              </a:custGeom>
              <a:solidFill>
                <a:srgbClr val="FFB419"/>
              </a:solidFill>
              <a:ln w="9525">
                <a:noFill/>
                <a:round/>
                <a:headEnd/>
                <a:tailEnd/>
              </a:ln>
            </p:spPr>
            <p:txBody>
              <a:bodyPr/>
              <a:lstStyle/>
              <a:p>
                <a:endParaRPr lang="fr-FR"/>
              </a:p>
            </p:txBody>
          </p:sp>
          <p:sp>
            <p:nvSpPr>
              <p:cNvPr id="97" name="Freeform 76"/>
              <p:cNvSpPr>
                <a:spLocks/>
              </p:cNvSpPr>
              <p:nvPr/>
            </p:nvSpPr>
            <p:spPr bwMode="auto">
              <a:xfrm>
                <a:off x="586" y="3368"/>
                <a:ext cx="173" cy="133"/>
              </a:xfrm>
              <a:custGeom>
                <a:avLst/>
                <a:gdLst>
                  <a:gd name="T0" fmla="*/ 111856 w 95"/>
                  <a:gd name="T1" fmla="*/ 177557 h 73"/>
                  <a:gd name="T2" fmla="*/ 82614 w 95"/>
                  <a:gd name="T3" fmla="*/ 177557 h 73"/>
                  <a:gd name="T4" fmla="*/ 55253 w 95"/>
                  <a:gd name="T5" fmla="*/ 177557 h 73"/>
                  <a:gd name="T6" fmla="*/ 29275 w 95"/>
                  <a:gd name="T7" fmla="*/ 177557 h 73"/>
                  <a:gd name="T8" fmla="*/ 9686 w 95"/>
                  <a:gd name="T9" fmla="*/ 168724 h 73"/>
                  <a:gd name="T10" fmla="*/ 0 w 95"/>
                  <a:gd name="T11" fmla="*/ 157929 h 73"/>
                  <a:gd name="T12" fmla="*/ 0 w 95"/>
                  <a:gd name="T13" fmla="*/ 148277 h 73"/>
                  <a:gd name="T14" fmla="*/ 9686 w 95"/>
                  <a:gd name="T15" fmla="*/ 131348 h 73"/>
                  <a:gd name="T16" fmla="*/ 29275 w 95"/>
                  <a:gd name="T17" fmla="*/ 121686 h 73"/>
                  <a:gd name="T18" fmla="*/ 35665 w 95"/>
                  <a:gd name="T19" fmla="*/ 102798 h 73"/>
                  <a:gd name="T20" fmla="*/ 35665 w 95"/>
                  <a:gd name="T21" fmla="*/ 85845 h 73"/>
                  <a:gd name="T22" fmla="*/ 35665 w 95"/>
                  <a:gd name="T23" fmla="*/ 75021 h 73"/>
                  <a:gd name="T24" fmla="*/ 35665 w 95"/>
                  <a:gd name="T25" fmla="*/ 56423 h 73"/>
                  <a:gd name="T26" fmla="*/ 35665 w 95"/>
                  <a:gd name="T27" fmla="*/ 47118 h 73"/>
                  <a:gd name="T28" fmla="*/ 46949 w 95"/>
                  <a:gd name="T29" fmla="*/ 47118 h 73"/>
                  <a:gd name="T30" fmla="*/ 46949 w 95"/>
                  <a:gd name="T31" fmla="*/ 39106 h 73"/>
                  <a:gd name="T32" fmla="*/ 64948 w 95"/>
                  <a:gd name="T33" fmla="*/ 39106 h 73"/>
                  <a:gd name="T34" fmla="*/ 74661 w 95"/>
                  <a:gd name="T35" fmla="*/ 39106 h 73"/>
                  <a:gd name="T36" fmla="*/ 82614 w 95"/>
                  <a:gd name="T37" fmla="*/ 39106 h 73"/>
                  <a:gd name="T38" fmla="*/ 100619 w 95"/>
                  <a:gd name="T39" fmla="*/ 39106 h 73"/>
                  <a:gd name="T40" fmla="*/ 111856 w 95"/>
                  <a:gd name="T41" fmla="*/ 29360 h 73"/>
                  <a:gd name="T42" fmla="*/ 121178 w 95"/>
                  <a:gd name="T43" fmla="*/ 19637 h 73"/>
                  <a:gd name="T44" fmla="*/ 121178 w 95"/>
                  <a:gd name="T45" fmla="*/ 9742 h 73"/>
                  <a:gd name="T46" fmla="*/ 129031 w 95"/>
                  <a:gd name="T47" fmla="*/ 9742 h 73"/>
                  <a:gd name="T48" fmla="*/ 129031 w 95"/>
                  <a:gd name="T49" fmla="*/ 0 h 73"/>
                  <a:gd name="T50" fmla="*/ 137883 w 95"/>
                  <a:gd name="T51" fmla="*/ 0 h 73"/>
                  <a:gd name="T52" fmla="*/ 147562 w 95"/>
                  <a:gd name="T53" fmla="*/ 9742 h 73"/>
                  <a:gd name="T54" fmla="*/ 147562 w 95"/>
                  <a:gd name="T55" fmla="*/ 9742 h 73"/>
                  <a:gd name="T56" fmla="*/ 157182 w 95"/>
                  <a:gd name="T57" fmla="*/ 19637 h 73"/>
                  <a:gd name="T58" fmla="*/ 167185 w 95"/>
                  <a:gd name="T59" fmla="*/ 19637 h 73"/>
                  <a:gd name="T60" fmla="*/ 174395 w 95"/>
                  <a:gd name="T61" fmla="*/ 19637 h 73"/>
                  <a:gd name="T62" fmla="*/ 183232 w 95"/>
                  <a:gd name="T63" fmla="*/ 19637 h 73"/>
                  <a:gd name="T64" fmla="*/ 193986 w 95"/>
                  <a:gd name="T65" fmla="*/ 9742 h 73"/>
                  <a:gd name="T66" fmla="*/ 203696 w 95"/>
                  <a:gd name="T67" fmla="*/ 9742 h 73"/>
                  <a:gd name="T68" fmla="*/ 212500 w 95"/>
                  <a:gd name="T69" fmla="*/ 9742 h 73"/>
                  <a:gd name="T70" fmla="*/ 220672 w 95"/>
                  <a:gd name="T71" fmla="*/ 9742 h 73"/>
                  <a:gd name="T72" fmla="*/ 230130 w 95"/>
                  <a:gd name="T73" fmla="*/ 9742 h 73"/>
                  <a:gd name="T74" fmla="*/ 230130 w 95"/>
                  <a:gd name="T75" fmla="*/ 19637 h 73"/>
                  <a:gd name="T76" fmla="*/ 230130 w 95"/>
                  <a:gd name="T77" fmla="*/ 29360 h 73"/>
                  <a:gd name="T78" fmla="*/ 230130 w 95"/>
                  <a:gd name="T79" fmla="*/ 47118 h 73"/>
                  <a:gd name="T80" fmla="*/ 220672 w 95"/>
                  <a:gd name="T81" fmla="*/ 56423 h 73"/>
                  <a:gd name="T82" fmla="*/ 212500 w 95"/>
                  <a:gd name="T83" fmla="*/ 65183 h 73"/>
                  <a:gd name="T84" fmla="*/ 193986 w 95"/>
                  <a:gd name="T85" fmla="*/ 75021 h 73"/>
                  <a:gd name="T86" fmla="*/ 174395 w 95"/>
                  <a:gd name="T87" fmla="*/ 85845 h 73"/>
                  <a:gd name="T88" fmla="*/ 167185 w 95"/>
                  <a:gd name="T89" fmla="*/ 112443 h 73"/>
                  <a:gd name="T90" fmla="*/ 157182 w 95"/>
                  <a:gd name="T91" fmla="*/ 131348 h 73"/>
                  <a:gd name="T92" fmla="*/ 147562 w 95"/>
                  <a:gd name="T93" fmla="*/ 157929 h 73"/>
                  <a:gd name="T94" fmla="*/ 129031 w 95"/>
                  <a:gd name="T95" fmla="*/ 168724 h 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
                  <a:gd name="T145" fmla="*/ 0 h 73"/>
                  <a:gd name="T146" fmla="*/ 95 w 95"/>
                  <a:gd name="T147" fmla="*/ 73 h 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 h="73">
                    <a:moveTo>
                      <a:pt x="50" y="69"/>
                    </a:moveTo>
                    <a:lnTo>
                      <a:pt x="50" y="69"/>
                    </a:lnTo>
                    <a:lnTo>
                      <a:pt x="46" y="73"/>
                    </a:lnTo>
                    <a:lnTo>
                      <a:pt x="42" y="73"/>
                    </a:lnTo>
                    <a:lnTo>
                      <a:pt x="38" y="73"/>
                    </a:lnTo>
                    <a:lnTo>
                      <a:pt x="34" y="73"/>
                    </a:lnTo>
                    <a:lnTo>
                      <a:pt x="31" y="73"/>
                    </a:lnTo>
                    <a:lnTo>
                      <a:pt x="27" y="73"/>
                    </a:lnTo>
                    <a:lnTo>
                      <a:pt x="23" y="73"/>
                    </a:lnTo>
                    <a:lnTo>
                      <a:pt x="19" y="73"/>
                    </a:lnTo>
                    <a:lnTo>
                      <a:pt x="15" y="73"/>
                    </a:lnTo>
                    <a:lnTo>
                      <a:pt x="12" y="73"/>
                    </a:lnTo>
                    <a:lnTo>
                      <a:pt x="8" y="73"/>
                    </a:lnTo>
                    <a:lnTo>
                      <a:pt x="4" y="73"/>
                    </a:lnTo>
                    <a:lnTo>
                      <a:pt x="4" y="69"/>
                    </a:lnTo>
                    <a:lnTo>
                      <a:pt x="0" y="69"/>
                    </a:lnTo>
                    <a:lnTo>
                      <a:pt x="0" y="65"/>
                    </a:lnTo>
                    <a:lnTo>
                      <a:pt x="0" y="61"/>
                    </a:lnTo>
                    <a:lnTo>
                      <a:pt x="4" y="57"/>
                    </a:lnTo>
                    <a:lnTo>
                      <a:pt x="4" y="54"/>
                    </a:lnTo>
                    <a:lnTo>
                      <a:pt x="8" y="54"/>
                    </a:lnTo>
                    <a:lnTo>
                      <a:pt x="8" y="50"/>
                    </a:lnTo>
                    <a:lnTo>
                      <a:pt x="12" y="50"/>
                    </a:lnTo>
                    <a:lnTo>
                      <a:pt x="12" y="46"/>
                    </a:lnTo>
                    <a:lnTo>
                      <a:pt x="15" y="46"/>
                    </a:lnTo>
                    <a:lnTo>
                      <a:pt x="15" y="42"/>
                    </a:lnTo>
                    <a:lnTo>
                      <a:pt x="15" y="38"/>
                    </a:lnTo>
                    <a:lnTo>
                      <a:pt x="15" y="35"/>
                    </a:lnTo>
                    <a:lnTo>
                      <a:pt x="15" y="31"/>
                    </a:lnTo>
                    <a:lnTo>
                      <a:pt x="15" y="27"/>
                    </a:lnTo>
                    <a:lnTo>
                      <a:pt x="15" y="23"/>
                    </a:lnTo>
                    <a:lnTo>
                      <a:pt x="15" y="19"/>
                    </a:lnTo>
                    <a:lnTo>
                      <a:pt x="19" y="19"/>
                    </a:lnTo>
                    <a:lnTo>
                      <a:pt x="19" y="16"/>
                    </a:lnTo>
                    <a:lnTo>
                      <a:pt x="23" y="16"/>
                    </a:lnTo>
                    <a:lnTo>
                      <a:pt x="27" y="16"/>
                    </a:lnTo>
                    <a:lnTo>
                      <a:pt x="31" y="16"/>
                    </a:lnTo>
                    <a:lnTo>
                      <a:pt x="34" y="16"/>
                    </a:lnTo>
                    <a:lnTo>
                      <a:pt x="38" y="16"/>
                    </a:lnTo>
                    <a:lnTo>
                      <a:pt x="42" y="16"/>
                    </a:lnTo>
                    <a:lnTo>
                      <a:pt x="46" y="12"/>
                    </a:lnTo>
                    <a:lnTo>
                      <a:pt x="50" y="8"/>
                    </a:lnTo>
                    <a:lnTo>
                      <a:pt x="50" y="4"/>
                    </a:lnTo>
                    <a:lnTo>
                      <a:pt x="53" y="4"/>
                    </a:lnTo>
                    <a:lnTo>
                      <a:pt x="53" y="0"/>
                    </a:lnTo>
                    <a:lnTo>
                      <a:pt x="57" y="0"/>
                    </a:lnTo>
                    <a:lnTo>
                      <a:pt x="61" y="4"/>
                    </a:lnTo>
                    <a:lnTo>
                      <a:pt x="65" y="4"/>
                    </a:lnTo>
                    <a:lnTo>
                      <a:pt x="65" y="8"/>
                    </a:lnTo>
                    <a:lnTo>
                      <a:pt x="69" y="8"/>
                    </a:lnTo>
                    <a:lnTo>
                      <a:pt x="72" y="8"/>
                    </a:lnTo>
                    <a:lnTo>
                      <a:pt x="76" y="8"/>
                    </a:lnTo>
                    <a:lnTo>
                      <a:pt x="76" y="4"/>
                    </a:lnTo>
                    <a:lnTo>
                      <a:pt x="80" y="4"/>
                    </a:lnTo>
                    <a:lnTo>
                      <a:pt x="84" y="4"/>
                    </a:lnTo>
                    <a:lnTo>
                      <a:pt x="88" y="4"/>
                    </a:lnTo>
                    <a:lnTo>
                      <a:pt x="91" y="4"/>
                    </a:lnTo>
                    <a:lnTo>
                      <a:pt x="95" y="4"/>
                    </a:lnTo>
                    <a:lnTo>
                      <a:pt x="95" y="8"/>
                    </a:lnTo>
                    <a:lnTo>
                      <a:pt x="95" y="12"/>
                    </a:lnTo>
                    <a:lnTo>
                      <a:pt x="95" y="16"/>
                    </a:lnTo>
                    <a:lnTo>
                      <a:pt x="95" y="19"/>
                    </a:lnTo>
                    <a:lnTo>
                      <a:pt x="95" y="23"/>
                    </a:lnTo>
                    <a:lnTo>
                      <a:pt x="91" y="23"/>
                    </a:lnTo>
                    <a:lnTo>
                      <a:pt x="91" y="27"/>
                    </a:lnTo>
                    <a:lnTo>
                      <a:pt x="88" y="27"/>
                    </a:lnTo>
                    <a:lnTo>
                      <a:pt x="84" y="31"/>
                    </a:lnTo>
                    <a:lnTo>
                      <a:pt x="80" y="31"/>
                    </a:lnTo>
                    <a:lnTo>
                      <a:pt x="76" y="31"/>
                    </a:lnTo>
                    <a:lnTo>
                      <a:pt x="72" y="35"/>
                    </a:lnTo>
                    <a:lnTo>
                      <a:pt x="72" y="38"/>
                    </a:lnTo>
                    <a:lnTo>
                      <a:pt x="69" y="42"/>
                    </a:lnTo>
                    <a:lnTo>
                      <a:pt x="69" y="46"/>
                    </a:lnTo>
                    <a:lnTo>
                      <a:pt x="65" y="50"/>
                    </a:lnTo>
                    <a:lnTo>
                      <a:pt x="65" y="54"/>
                    </a:lnTo>
                    <a:lnTo>
                      <a:pt x="65" y="57"/>
                    </a:lnTo>
                    <a:lnTo>
                      <a:pt x="61" y="61"/>
                    </a:lnTo>
                    <a:lnTo>
                      <a:pt x="61" y="65"/>
                    </a:lnTo>
                    <a:lnTo>
                      <a:pt x="57" y="65"/>
                    </a:lnTo>
                    <a:lnTo>
                      <a:pt x="57" y="69"/>
                    </a:lnTo>
                    <a:lnTo>
                      <a:pt x="53" y="69"/>
                    </a:lnTo>
                    <a:lnTo>
                      <a:pt x="50" y="69"/>
                    </a:lnTo>
                    <a:close/>
                  </a:path>
                </a:pathLst>
              </a:custGeom>
              <a:solidFill>
                <a:srgbClr val="FFAC19"/>
              </a:solidFill>
              <a:ln w="9525">
                <a:noFill/>
                <a:round/>
                <a:headEnd/>
                <a:tailEnd/>
              </a:ln>
            </p:spPr>
            <p:txBody>
              <a:bodyPr/>
              <a:lstStyle/>
              <a:p>
                <a:endParaRPr lang="fr-FR"/>
              </a:p>
            </p:txBody>
          </p:sp>
          <p:sp>
            <p:nvSpPr>
              <p:cNvPr id="98" name="Freeform 77"/>
              <p:cNvSpPr>
                <a:spLocks/>
              </p:cNvSpPr>
              <p:nvPr/>
            </p:nvSpPr>
            <p:spPr bwMode="auto">
              <a:xfrm>
                <a:off x="593" y="3376"/>
                <a:ext cx="166" cy="125"/>
              </a:xfrm>
              <a:custGeom>
                <a:avLst/>
                <a:gdLst>
                  <a:gd name="T0" fmla="*/ 103987 w 91"/>
                  <a:gd name="T1" fmla="*/ 147786 h 69"/>
                  <a:gd name="T2" fmla="*/ 74286 w 91"/>
                  <a:gd name="T3" fmla="*/ 147786 h 69"/>
                  <a:gd name="T4" fmla="*/ 47711 w 91"/>
                  <a:gd name="T5" fmla="*/ 155668 h 69"/>
                  <a:gd name="T6" fmla="*/ 26830 w 91"/>
                  <a:gd name="T7" fmla="*/ 155668 h 69"/>
                  <a:gd name="T8" fmla="*/ 9796 w 91"/>
                  <a:gd name="T9" fmla="*/ 147786 h 69"/>
                  <a:gd name="T10" fmla="*/ 0 w 91"/>
                  <a:gd name="T11" fmla="*/ 138498 h 69"/>
                  <a:gd name="T12" fmla="*/ 0 w 91"/>
                  <a:gd name="T13" fmla="*/ 119942 h 69"/>
                  <a:gd name="T14" fmla="*/ 9796 w 91"/>
                  <a:gd name="T15" fmla="*/ 113933 h 69"/>
                  <a:gd name="T16" fmla="*/ 26830 w 91"/>
                  <a:gd name="T17" fmla="*/ 103616 h 69"/>
                  <a:gd name="T18" fmla="*/ 36301 w 91"/>
                  <a:gd name="T19" fmla="*/ 85929 h 69"/>
                  <a:gd name="T20" fmla="*/ 36301 w 91"/>
                  <a:gd name="T21" fmla="*/ 69739 h 69"/>
                  <a:gd name="T22" fmla="*/ 36301 w 91"/>
                  <a:gd name="T23" fmla="*/ 61361 h 69"/>
                  <a:gd name="T24" fmla="*/ 36301 w 91"/>
                  <a:gd name="T25" fmla="*/ 52562 h 69"/>
                  <a:gd name="T26" fmla="*/ 36301 w 91"/>
                  <a:gd name="T27" fmla="*/ 42694 h 69"/>
                  <a:gd name="T28" fmla="*/ 36301 w 91"/>
                  <a:gd name="T29" fmla="*/ 33871 h 69"/>
                  <a:gd name="T30" fmla="*/ 47711 w 91"/>
                  <a:gd name="T31" fmla="*/ 33871 h 69"/>
                  <a:gd name="T32" fmla="*/ 57005 w 91"/>
                  <a:gd name="T33" fmla="*/ 33871 h 69"/>
                  <a:gd name="T34" fmla="*/ 74286 w 91"/>
                  <a:gd name="T35" fmla="*/ 33871 h 69"/>
                  <a:gd name="T36" fmla="*/ 84089 w 91"/>
                  <a:gd name="T37" fmla="*/ 33871 h 69"/>
                  <a:gd name="T38" fmla="*/ 93889 w 91"/>
                  <a:gd name="T39" fmla="*/ 27391 h 69"/>
                  <a:gd name="T40" fmla="*/ 103987 w 91"/>
                  <a:gd name="T41" fmla="*/ 27391 h 69"/>
                  <a:gd name="T42" fmla="*/ 113918 w 91"/>
                  <a:gd name="T43" fmla="*/ 17288 h 69"/>
                  <a:gd name="T44" fmla="*/ 113918 w 91"/>
                  <a:gd name="T45" fmla="*/ 9013 h 69"/>
                  <a:gd name="T46" fmla="*/ 120795 w 91"/>
                  <a:gd name="T47" fmla="*/ 0 h 69"/>
                  <a:gd name="T48" fmla="*/ 120795 w 91"/>
                  <a:gd name="T49" fmla="*/ 0 h 69"/>
                  <a:gd name="T50" fmla="*/ 131704 w 91"/>
                  <a:gd name="T51" fmla="*/ 0 h 69"/>
                  <a:gd name="T52" fmla="*/ 131704 w 91"/>
                  <a:gd name="T53" fmla="*/ 9013 h 69"/>
                  <a:gd name="T54" fmla="*/ 141633 w 91"/>
                  <a:gd name="T55" fmla="*/ 9013 h 69"/>
                  <a:gd name="T56" fmla="*/ 150086 w 91"/>
                  <a:gd name="T57" fmla="*/ 9013 h 69"/>
                  <a:gd name="T58" fmla="*/ 161465 w 91"/>
                  <a:gd name="T59" fmla="*/ 17288 h 69"/>
                  <a:gd name="T60" fmla="*/ 161465 w 91"/>
                  <a:gd name="T61" fmla="*/ 17288 h 69"/>
                  <a:gd name="T62" fmla="*/ 168247 w 91"/>
                  <a:gd name="T63" fmla="*/ 9013 h 69"/>
                  <a:gd name="T64" fmla="*/ 177788 w 91"/>
                  <a:gd name="T65" fmla="*/ 9013 h 69"/>
                  <a:gd name="T66" fmla="*/ 188939 w 91"/>
                  <a:gd name="T67" fmla="*/ 9013 h 69"/>
                  <a:gd name="T68" fmla="*/ 207806 w 91"/>
                  <a:gd name="T69" fmla="*/ 0 h 69"/>
                  <a:gd name="T70" fmla="*/ 215800 w 91"/>
                  <a:gd name="T71" fmla="*/ 9013 h 69"/>
                  <a:gd name="T72" fmla="*/ 215800 w 91"/>
                  <a:gd name="T73" fmla="*/ 9013 h 69"/>
                  <a:gd name="T74" fmla="*/ 225725 w 91"/>
                  <a:gd name="T75" fmla="*/ 17288 h 69"/>
                  <a:gd name="T76" fmla="*/ 215800 w 91"/>
                  <a:gd name="T77" fmla="*/ 27391 h 69"/>
                  <a:gd name="T78" fmla="*/ 215800 w 91"/>
                  <a:gd name="T79" fmla="*/ 33871 h 69"/>
                  <a:gd name="T80" fmla="*/ 207806 w 91"/>
                  <a:gd name="T81" fmla="*/ 42694 h 69"/>
                  <a:gd name="T82" fmla="*/ 197874 w 91"/>
                  <a:gd name="T83" fmla="*/ 52562 h 69"/>
                  <a:gd name="T84" fmla="*/ 177788 w 91"/>
                  <a:gd name="T85" fmla="*/ 61361 h 69"/>
                  <a:gd name="T86" fmla="*/ 161465 w 91"/>
                  <a:gd name="T87" fmla="*/ 69739 h 69"/>
                  <a:gd name="T88" fmla="*/ 150086 w 91"/>
                  <a:gd name="T89" fmla="*/ 85929 h 69"/>
                  <a:gd name="T90" fmla="*/ 150086 w 91"/>
                  <a:gd name="T91" fmla="*/ 113933 h 69"/>
                  <a:gd name="T92" fmla="*/ 131704 w 91"/>
                  <a:gd name="T93" fmla="*/ 128991 h 69"/>
                  <a:gd name="T94" fmla="*/ 120795 w 91"/>
                  <a:gd name="T95" fmla="*/ 147786 h 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1"/>
                  <a:gd name="T145" fmla="*/ 0 h 69"/>
                  <a:gd name="T146" fmla="*/ 91 w 91"/>
                  <a:gd name="T147" fmla="*/ 69 h 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1" h="69">
                    <a:moveTo>
                      <a:pt x="46" y="65"/>
                    </a:moveTo>
                    <a:lnTo>
                      <a:pt x="42" y="65"/>
                    </a:lnTo>
                    <a:lnTo>
                      <a:pt x="38" y="65"/>
                    </a:lnTo>
                    <a:lnTo>
                      <a:pt x="34" y="65"/>
                    </a:lnTo>
                    <a:lnTo>
                      <a:pt x="30" y="65"/>
                    </a:lnTo>
                    <a:lnTo>
                      <a:pt x="27" y="65"/>
                    </a:lnTo>
                    <a:lnTo>
                      <a:pt x="23" y="69"/>
                    </a:lnTo>
                    <a:lnTo>
                      <a:pt x="19" y="69"/>
                    </a:lnTo>
                    <a:lnTo>
                      <a:pt x="15" y="69"/>
                    </a:lnTo>
                    <a:lnTo>
                      <a:pt x="11" y="69"/>
                    </a:lnTo>
                    <a:lnTo>
                      <a:pt x="8" y="65"/>
                    </a:lnTo>
                    <a:lnTo>
                      <a:pt x="4" y="65"/>
                    </a:lnTo>
                    <a:lnTo>
                      <a:pt x="0" y="65"/>
                    </a:lnTo>
                    <a:lnTo>
                      <a:pt x="0" y="61"/>
                    </a:lnTo>
                    <a:lnTo>
                      <a:pt x="0" y="57"/>
                    </a:lnTo>
                    <a:lnTo>
                      <a:pt x="0" y="53"/>
                    </a:lnTo>
                    <a:lnTo>
                      <a:pt x="4" y="53"/>
                    </a:lnTo>
                    <a:lnTo>
                      <a:pt x="4" y="50"/>
                    </a:lnTo>
                    <a:lnTo>
                      <a:pt x="8" y="50"/>
                    </a:lnTo>
                    <a:lnTo>
                      <a:pt x="8" y="46"/>
                    </a:lnTo>
                    <a:lnTo>
                      <a:pt x="11" y="46"/>
                    </a:lnTo>
                    <a:lnTo>
                      <a:pt x="11" y="42"/>
                    </a:lnTo>
                    <a:lnTo>
                      <a:pt x="15" y="38"/>
                    </a:lnTo>
                    <a:lnTo>
                      <a:pt x="15" y="34"/>
                    </a:lnTo>
                    <a:lnTo>
                      <a:pt x="15" y="31"/>
                    </a:lnTo>
                    <a:lnTo>
                      <a:pt x="15" y="27"/>
                    </a:lnTo>
                    <a:lnTo>
                      <a:pt x="15" y="23"/>
                    </a:lnTo>
                    <a:lnTo>
                      <a:pt x="15" y="19"/>
                    </a:lnTo>
                    <a:lnTo>
                      <a:pt x="15" y="15"/>
                    </a:lnTo>
                    <a:lnTo>
                      <a:pt x="19" y="15"/>
                    </a:lnTo>
                    <a:lnTo>
                      <a:pt x="23" y="15"/>
                    </a:lnTo>
                    <a:lnTo>
                      <a:pt x="27" y="15"/>
                    </a:lnTo>
                    <a:lnTo>
                      <a:pt x="30" y="15"/>
                    </a:lnTo>
                    <a:lnTo>
                      <a:pt x="34" y="15"/>
                    </a:lnTo>
                    <a:lnTo>
                      <a:pt x="38" y="15"/>
                    </a:lnTo>
                    <a:lnTo>
                      <a:pt x="38" y="12"/>
                    </a:lnTo>
                    <a:lnTo>
                      <a:pt x="42" y="12"/>
                    </a:lnTo>
                    <a:lnTo>
                      <a:pt x="46" y="8"/>
                    </a:lnTo>
                    <a:lnTo>
                      <a:pt x="46" y="4"/>
                    </a:lnTo>
                    <a:lnTo>
                      <a:pt x="49" y="4"/>
                    </a:lnTo>
                    <a:lnTo>
                      <a:pt x="49" y="0"/>
                    </a:lnTo>
                    <a:lnTo>
                      <a:pt x="53" y="0"/>
                    </a:lnTo>
                    <a:lnTo>
                      <a:pt x="53" y="4"/>
                    </a:lnTo>
                    <a:lnTo>
                      <a:pt x="57" y="4"/>
                    </a:lnTo>
                    <a:lnTo>
                      <a:pt x="61" y="4"/>
                    </a:lnTo>
                    <a:lnTo>
                      <a:pt x="61" y="8"/>
                    </a:lnTo>
                    <a:lnTo>
                      <a:pt x="65" y="8"/>
                    </a:lnTo>
                    <a:lnTo>
                      <a:pt x="68" y="8"/>
                    </a:lnTo>
                    <a:lnTo>
                      <a:pt x="68" y="4"/>
                    </a:lnTo>
                    <a:lnTo>
                      <a:pt x="72" y="4"/>
                    </a:lnTo>
                    <a:lnTo>
                      <a:pt x="76" y="4"/>
                    </a:lnTo>
                    <a:lnTo>
                      <a:pt x="80" y="0"/>
                    </a:lnTo>
                    <a:lnTo>
                      <a:pt x="84" y="0"/>
                    </a:lnTo>
                    <a:lnTo>
                      <a:pt x="87" y="4"/>
                    </a:lnTo>
                    <a:lnTo>
                      <a:pt x="91" y="4"/>
                    </a:lnTo>
                    <a:lnTo>
                      <a:pt x="91" y="8"/>
                    </a:lnTo>
                    <a:lnTo>
                      <a:pt x="87" y="12"/>
                    </a:lnTo>
                    <a:lnTo>
                      <a:pt x="87" y="15"/>
                    </a:lnTo>
                    <a:lnTo>
                      <a:pt x="87" y="19"/>
                    </a:lnTo>
                    <a:lnTo>
                      <a:pt x="84" y="19"/>
                    </a:lnTo>
                    <a:lnTo>
                      <a:pt x="84" y="23"/>
                    </a:lnTo>
                    <a:lnTo>
                      <a:pt x="80" y="23"/>
                    </a:lnTo>
                    <a:lnTo>
                      <a:pt x="80" y="27"/>
                    </a:lnTo>
                    <a:lnTo>
                      <a:pt x="76" y="27"/>
                    </a:lnTo>
                    <a:lnTo>
                      <a:pt x="72" y="27"/>
                    </a:lnTo>
                    <a:lnTo>
                      <a:pt x="68" y="31"/>
                    </a:lnTo>
                    <a:lnTo>
                      <a:pt x="65" y="31"/>
                    </a:lnTo>
                    <a:lnTo>
                      <a:pt x="65" y="34"/>
                    </a:lnTo>
                    <a:lnTo>
                      <a:pt x="65" y="38"/>
                    </a:lnTo>
                    <a:lnTo>
                      <a:pt x="61" y="38"/>
                    </a:lnTo>
                    <a:lnTo>
                      <a:pt x="61" y="42"/>
                    </a:lnTo>
                    <a:lnTo>
                      <a:pt x="61" y="46"/>
                    </a:lnTo>
                    <a:lnTo>
                      <a:pt x="61" y="50"/>
                    </a:lnTo>
                    <a:lnTo>
                      <a:pt x="57" y="53"/>
                    </a:lnTo>
                    <a:lnTo>
                      <a:pt x="57" y="57"/>
                    </a:lnTo>
                    <a:lnTo>
                      <a:pt x="53" y="57"/>
                    </a:lnTo>
                    <a:lnTo>
                      <a:pt x="53" y="61"/>
                    </a:lnTo>
                    <a:lnTo>
                      <a:pt x="49" y="65"/>
                    </a:lnTo>
                    <a:lnTo>
                      <a:pt x="46" y="65"/>
                    </a:lnTo>
                    <a:close/>
                  </a:path>
                </a:pathLst>
              </a:custGeom>
              <a:solidFill>
                <a:srgbClr val="FFA419"/>
              </a:solidFill>
              <a:ln w="9525">
                <a:noFill/>
                <a:round/>
                <a:headEnd/>
                <a:tailEnd/>
              </a:ln>
            </p:spPr>
            <p:txBody>
              <a:bodyPr/>
              <a:lstStyle/>
              <a:p>
                <a:endParaRPr lang="fr-FR"/>
              </a:p>
            </p:txBody>
          </p:sp>
          <p:sp>
            <p:nvSpPr>
              <p:cNvPr id="99" name="Freeform 78"/>
              <p:cNvSpPr>
                <a:spLocks/>
              </p:cNvSpPr>
              <p:nvPr/>
            </p:nvSpPr>
            <p:spPr bwMode="auto">
              <a:xfrm>
                <a:off x="600" y="3383"/>
                <a:ext cx="151" cy="111"/>
              </a:xfrm>
              <a:custGeom>
                <a:avLst/>
                <a:gdLst>
                  <a:gd name="T0" fmla="*/ 91075 w 83"/>
                  <a:gd name="T1" fmla="*/ 136945 h 61"/>
                  <a:gd name="T2" fmla="*/ 62081 w 83"/>
                  <a:gd name="T3" fmla="*/ 146524 h 61"/>
                  <a:gd name="T4" fmla="*/ 46119 w 83"/>
                  <a:gd name="T5" fmla="*/ 146524 h 61"/>
                  <a:gd name="T6" fmla="*/ 17558 w 83"/>
                  <a:gd name="T7" fmla="*/ 146524 h 61"/>
                  <a:gd name="T8" fmla="*/ 9651 w 83"/>
                  <a:gd name="T9" fmla="*/ 146524 h 61"/>
                  <a:gd name="T10" fmla="*/ 0 w 83"/>
                  <a:gd name="T11" fmla="*/ 126713 h 61"/>
                  <a:gd name="T12" fmla="*/ 0 w 83"/>
                  <a:gd name="T13" fmla="*/ 117445 h 61"/>
                  <a:gd name="T14" fmla="*/ 9651 w 83"/>
                  <a:gd name="T15" fmla="*/ 110727 h 61"/>
                  <a:gd name="T16" fmla="*/ 25790 w 83"/>
                  <a:gd name="T17" fmla="*/ 91231 h 61"/>
                  <a:gd name="T18" fmla="*/ 35418 w 83"/>
                  <a:gd name="T19" fmla="*/ 81978 h 61"/>
                  <a:gd name="T20" fmla="*/ 35418 w 83"/>
                  <a:gd name="T21" fmla="*/ 64542 h 61"/>
                  <a:gd name="T22" fmla="*/ 35418 w 83"/>
                  <a:gd name="T23" fmla="*/ 54963 h 61"/>
                  <a:gd name="T24" fmla="*/ 35418 w 83"/>
                  <a:gd name="T25" fmla="*/ 46191 h 61"/>
                  <a:gd name="T26" fmla="*/ 35418 w 83"/>
                  <a:gd name="T27" fmla="*/ 35469 h 61"/>
                  <a:gd name="T28" fmla="*/ 35418 w 83"/>
                  <a:gd name="T29" fmla="*/ 35469 h 61"/>
                  <a:gd name="T30" fmla="*/ 46119 w 83"/>
                  <a:gd name="T31" fmla="*/ 26214 h 61"/>
                  <a:gd name="T32" fmla="*/ 54826 w 83"/>
                  <a:gd name="T33" fmla="*/ 26214 h 61"/>
                  <a:gd name="T34" fmla="*/ 62081 w 83"/>
                  <a:gd name="T35" fmla="*/ 26214 h 61"/>
                  <a:gd name="T36" fmla="*/ 72220 w 83"/>
                  <a:gd name="T37" fmla="*/ 26214 h 61"/>
                  <a:gd name="T38" fmla="*/ 81873 w 83"/>
                  <a:gd name="T39" fmla="*/ 26214 h 61"/>
                  <a:gd name="T40" fmla="*/ 91075 w 83"/>
                  <a:gd name="T41" fmla="*/ 26214 h 61"/>
                  <a:gd name="T42" fmla="*/ 99744 w 83"/>
                  <a:gd name="T43" fmla="*/ 19492 h 61"/>
                  <a:gd name="T44" fmla="*/ 99744 w 83"/>
                  <a:gd name="T45" fmla="*/ 9659 h 61"/>
                  <a:gd name="T46" fmla="*/ 107638 w 83"/>
                  <a:gd name="T47" fmla="*/ 0 h 61"/>
                  <a:gd name="T48" fmla="*/ 107638 w 83"/>
                  <a:gd name="T49" fmla="*/ 0 h 61"/>
                  <a:gd name="T50" fmla="*/ 117225 w 83"/>
                  <a:gd name="T51" fmla="*/ 0 h 61"/>
                  <a:gd name="T52" fmla="*/ 117225 w 83"/>
                  <a:gd name="T53" fmla="*/ 0 h 61"/>
                  <a:gd name="T54" fmla="*/ 126394 w 83"/>
                  <a:gd name="T55" fmla="*/ 9659 h 61"/>
                  <a:gd name="T56" fmla="*/ 136690 w 83"/>
                  <a:gd name="T57" fmla="*/ 9659 h 61"/>
                  <a:gd name="T58" fmla="*/ 136690 w 83"/>
                  <a:gd name="T59" fmla="*/ 9659 h 61"/>
                  <a:gd name="T60" fmla="*/ 145786 w 83"/>
                  <a:gd name="T61" fmla="*/ 19492 h 61"/>
                  <a:gd name="T62" fmla="*/ 152643 w 83"/>
                  <a:gd name="T63" fmla="*/ 9659 h 61"/>
                  <a:gd name="T64" fmla="*/ 163344 w 83"/>
                  <a:gd name="T65" fmla="*/ 9659 h 61"/>
                  <a:gd name="T66" fmla="*/ 172071 w 83"/>
                  <a:gd name="T67" fmla="*/ 0 h 61"/>
                  <a:gd name="T68" fmla="*/ 181462 w 83"/>
                  <a:gd name="T69" fmla="*/ 0 h 61"/>
                  <a:gd name="T70" fmla="*/ 192341 w 83"/>
                  <a:gd name="T71" fmla="*/ 0 h 61"/>
                  <a:gd name="T72" fmla="*/ 192341 w 83"/>
                  <a:gd name="T73" fmla="*/ 9659 h 61"/>
                  <a:gd name="T74" fmla="*/ 198718 w 83"/>
                  <a:gd name="T75" fmla="*/ 9659 h 61"/>
                  <a:gd name="T76" fmla="*/ 198718 w 83"/>
                  <a:gd name="T77" fmla="*/ 19492 h 61"/>
                  <a:gd name="T78" fmla="*/ 192341 w 83"/>
                  <a:gd name="T79" fmla="*/ 26214 h 61"/>
                  <a:gd name="T80" fmla="*/ 181462 w 83"/>
                  <a:gd name="T81" fmla="*/ 35469 h 61"/>
                  <a:gd name="T82" fmla="*/ 172071 w 83"/>
                  <a:gd name="T83" fmla="*/ 46191 h 61"/>
                  <a:gd name="T84" fmla="*/ 163344 w 83"/>
                  <a:gd name="T85" fmla="*/ 54963 h 61"/>
                  <a:gd name="T86" fmla="*/ 145786 w 83"/>
                  <a:gd name="T87" fmla="*/ 64542 h 61"/>
                  <a:gd name="T88" fmla="*/ 136690 w 83"/>
                  <a:gd name="T89" fmla="*/ 81978 h 61"/>
                  <a:gd name="T90" fmla="*/ 126394 w 83"/>
                  <a:gd name="T91" fmla="*/ 110727 h 61"/>
                  <a:gd name="T92" fmla="*/ 117225 w 83"/>
                  <a:gd name="T93" fmla="*/ 126713 h 61"/>
                  <a:gd name="T94" fmla="*/ 107638 w 83"/>
                  <a:gd name="T95" fmla="*/ 136945 h 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3"/>
                  <a:gd name="T145" fmla="*/ 0 h 61"/>
                  <a:gd name="T146" fmla="*/ 83 w 83"/>
                  <a:gd name="T147" fmla="*/ 61 h 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3" h="61">
                    <a:moveTo>
                      <a:pt x="42" y="57"/>
                    </a:moveTo>
                    <a:lnTo>
                      <a:pt x="38" y="57"/>
                    </a:lnTo>
                    <a:lnTo>
                      <a:pt x="34" y="61"/>
                    </a:lnTo>
                    <a:lnTo>
                      <a:pt x="30" y="61"/>
                    </a:lnTo>
                    <a:lnTo>
                      <a:pt x="26" y="61"/>
                    </a:lnTo>
                    <a:lnTo>
                      <a:pt x="23" y="61"/>
                    </a:lnTo>
                    <a:lnTo>
                      <a:pt x="19" y="61"/>
                    </a:lnTo>
                    <a:lnTo>
                      <a:pt x="15" y="61"/>
                    </a:lnTo>
                    <a:lnTo>
                      <a:pt x="11" y="61"/>
                    </a:lnTo>
                    <a:lnTo>
                      <a:pt x="7" y="61"/>
                    </a:lnTo>
                    <a:lnTo>
                      <a:pt x="4" y="61"/>
                    </a:lnTo>
                    <a:lnTo>
                      <a:pt x="0" y="57"/>
                    </a:lnTo>
                    <a:lnTo>
                      <a:pt x="0" y="53"/>
                    </a:lnTo>
                    <a:lnTo>
                      <a:pt x="0" y="49"/>
                    </a:lnTo>
                    <a:lnTo>
                      <a:pt x="4" y="49"/>
                    </a:lnTo>
                    <a:lnTo>
                      <a:pt x="4" y="46"/>
                    </a:lnTo>
                    <a:lnTo>
                      <a:pt x="7" y="42"/>
                    </a:lnTo>
                    <a:lnTo>
                      <a:pt x="11" y="38"/>
                    </a:lnTo>
                    <a:lnTo>
                      <a:pt x="11" y="34"/>
                    </a:lnTo>
                    <a:lnTo>
                      <a:pt x="15" y="34"/>
                    </a:lnTo>
                    <a:lnTo>
                      <a:pt x="15" y="30"/>
                    </a:lnTo>
                    <a:lnTo>
                      <a:pt x="15" y="27"/>
                    </a:lnTo>
                    <a:lnTo>
                      <a:pt x="15" y="23"/>
                    </a:lnTo>
                    <a:lnTo>
                      <a:pt x="15" y="19"/>
                    </a:lnTo>
                    <a:lnTo>
                      <a:pt x="15" y="15"/>
                    </a:lnTo>
                    <a:lnTo>
                      <a:pt x="15" y="11"/>
                    </a:lnTo>
                    <a:lnTo>
                      <a:pt x="19" y="11"/>
                    </a:lnTo>
                    <a:lnTo>
                      <a:pt x="23" y="11"/>
                    </a:lnTo>
                    <a:lnTo>
                      <a:pt x="26" y="11"/>
                    </a:lnTo>
                    <a:lnTo>
                      <a:pt x="30" y="11"/>
                    </a:lnTo>
                    <a:lnTo>
                      <a:pt x="34" y="11"/>
                    </a:lnTo>
                    <a:lnTo>
                      <a:pt x="38" y="11"/>
                    </a:lnTo>
                    <a:lnTo>
                      <a:pt x="38" y="8"/>
                    </a:lnTo>
                    <a:lnTo>
                      <a:pt x="42" y="8"/>
                    </a:lnTo>
                    <a:lnTo>
                      <a:pt x="42" y="4"/>
                    </a:lnTo>
                    <a:lnTo>
                      <a:pt x="45" y="0"/>
                    </a:lnTo>
                    <a:lnTo>
                      <a:pt x="49" y="0"/>
                    </a:lnTo>
                    <a:lnTo>
                      <a:pt x="53" y="4"/>
                    </a:lnTo>
                    <a:lnTo>
                      <a:pt x="57" y="4"/>
                    </a:lnTo>
                    <a:lnTo>
                      <a:pt x="61" y="8"/>
                    </a:lnTo>
                    <a:lnTo>
                      <a:pt x="64" y="4"/>
                    </a:lnTo>
                    <a:lnTo>
                      <a:pt x="68" y="4"/>
                    </a:lnTo>
                    <a:lnTo>
                      <a:pt x="72" y="0"/>
                    </a:lnTo>
                    <a:lnTo>
                      <a:pt x="76" y="0"/>
                    </a:lnTo>
                    <a:lnTo>
                      <a:pt x="80" y="0"/>
                    </a:lnTo>
                    <a:lnTo>
                      <a:pt x="80" y="4"/>
                    </a:lnTo>
                    <a:lnTo>
                      <a:pt x="83" y="4"/>
                    </a:lnTo>
                    <a:lnTo>
                      <a:pt x="83" y="8"/>
                    </a:lnTo>
                    <a:lnTo>
                      <a:pt x="80" y="8"/>
                    </a:lnTo>
                    <a:lnTo>
                      <a:pt x="80" y="11"/>
                    </a:lnTo>
                    <a:lnTo>
                      <a:pt x="80" y="15"/>
                    </a:lnTo>
                    <a:lnTo>
                      <a:pt x="76" y="15"/>
                    </a:lnTo>
                    <a:lnTo>
                      <a:pt x="76" y="19"/>
                    </a:lnTo>
                    <a:lnTo>
                      <a:pt x="72" y="19"/>
                    </a:lnTo>
                    <a:lnTo>
                      <a:pt x="72" y="23"/>
                    </a:lnTo>
                    <a:lnTo>
                      <a:pt x="68" y="23"/>
                    </a:lnTo>
                    <a:lnTo>
                      <a:pt x="64" y="23"/>
                    </a:lnTo>
                    <a:lnTo>
                      <a:pt x="61" y="27"/>
                    </a:lnTo>
                    <a:lnTo>
                      <a:pt x="61" y="30"/>
                    </a:lnTo>
                    <a:lnTo>
                      <a:pt x="57" y="30"/>
                    </a:lnTo>
                    <a:lnTo>
                      <a:pt x="57" y="34"/>
                    </a:lnTo>
                    <a:lnTo>
                      <a:pt x="57" y="38"/>
                    </a:lnTo>
                    <a:lnTo>
                      <a:pt x="53" y="42"/>
                    </a:lnTo>
                    <a:lnTo>
                      <a:pt x="53" y="46"/>
                    </a:lnTo>
                    <a:lnTo>
                      <a:pt x="53" y="49"/>
                    </a:lnTo>
                    <a:lnTo>
                      <a:pt x="49" y="53"/>
                    </a:lnTo>
                    <a:lnTo>
                      <a:pt x="49" y="57"/>
                    </a:lnTo>
                    <a:lnTo>
                      <a:pt x="45" y="57"/>
                    </a:lnTo>
                    <a:lnTo>
                      <a:pt x="42" y="57"/>
                    </a:lnTo>
                    <a:close/>
                  </a:path>
                </a:pathLst>
              </a:custGeom>
              <a:solidFill>
                <a:srgbClr val="FF9C19"/>
              </a:solidFill>
              <a:ln w="9525">
                <a:noFill/>
                <a:round/>
                <a:headEnd/>
                <a:tailEnd/>
              </a:ln>
            </p:spPr>
            <p:txBody>
              <a:bodyPr/>
              <a:lstStyle/>
              <a:p>
                <a:endParaRPr lang="fr-FR"/>
              </a:p>
            </p:txBody>
          </p:sp>
          <p:sp>
            <p:nvSpPr>
              <p:cNvPr id="100" name="Freeform 79"/>
              <p:cNvSpPr>
                <a:spLocks/>
              </p:cNvSpPr>
              <p:nvPr/>
            </p:nvSpPr>
            <p:spPr bwMode="auto">
              <a:xfrm>
                <a:off x="608" y="3390"/>
                <a:ext cx="138" cy="104"/>
              </a:xfrm>
              <a:custGeom>
                <a:avLst/>
                <a:gdLst>
                  <a:gd name="T0" fmla="*/ 79780 w 76"/>
                  <a:gd name="T1" fmla="*/ 132000 h 57"/>
                  <a:gd name="T2" fmla="*/ 60006 w 76"/>
                  <a:gd name="T3" fmla="*/ 132000 h 57"/>
                  <a:gd name="T4" fmla="*/ 34765 w 76"/>
                  <a:gd name="T5" fmla="*/ 132000 h 57"/>
                  <a:gd name="T6" fmla="*/ 17136 w 76"/>
                  <a:gd name="T7" fmla="*/ 141823 h 57"/>
                  <a:gd name="T8" fmla="*/ 6237 w 76"/>
                  <a:gd name="T9" fmla="*/ 132000 h 57"/>
                  <a:gd name="T10" fmla="*/ 0 w 76"/>
                  <a:gd name="T11" fmla="*/ 120978 h 57"/>
                  <a:gd name="T12" fmla="*/ 6237 w 76"/>
                  <a:gd name="T13" fmla="*/ 111999 h 57"/>
                  <a:gd name="T14" fmla="*/ 17136 w 76"/>
                  <a:gd name="T15" fmla="*/ 104151 h 57"/>
                  <a:gd name="T16" fmla="*/ 25305 w 76"/>
                  <a:gd name="T17" fmla="*/ 84258 h 57"/>
                  <a:gd name="T18" fmla="*/ 34765 w 76"/>
                  <a:gd name="T19" fmla="*/ 74449 h 57"/>
                  <a:gd name="T20" fmla="*/ 34765 w 76"/>
                  <a:gd name="T21" fmla="*/ 57083 h 57"/>
                  <a:gd name="T22" fmla="*/ 34765 w 76"/>
                  <a:gd name="T23" fmla="*/ 47778 h 57"/>
                  <a:gd name="T24" fmla="*/ 34765 w 76"/>
                  <a:gd name="T25" fmla="*/ 36340 h 57"/>
                  <a:gd name="T26" fmla="*/ 34765 w 76"/>
                  <a:gd name="T27" fmla="*/ 26932 h 57"/>
                  <a:gd name="T28" fmla="*/ 34765 w 76"/>
                  <a:gd name="T29" fmla="*/ 26932 h 57"/>
                  <a:gd name="T30" fmla="*/ 45242 w 76"/>
                  <a:gd name="T31" fmla="*/ 26932 h 57"/>
                  <a:gd name="T32" fmla="*/ 45242 w 76"/>
                  <a:gd name="T33" fmla="*/ 26932 h 57"/>
                  <a:gd name="T34" fmla="*/ 51853 w 76"/>
                  <a:gd name="T35" fmla="*/ 26932 h 57"/>
                  <a:gd name="T36" fmla="*/ 69249 w 76"/>
                  <a:gd name="T37" fmla="*/ 26932 h 57"/>
                  <a:gd name="T38" fmla="*/ 79780 w 76"/>
                  <a:gd name="T39" fmla="*/ 26932 h 57"/>
                  <a:gd name="T40" fmla="*/ 79780 w 76"/>
                  <a:gd name="T41" fmla="*/ 17901 h 57"/>
                  <a:gd name="T42" fmla="*/ 88389 w 76"/>
                  <a:gd name="T43" fmla="*/ 9811 h 57"/>
                  <a:gd name="T44" fmla="*/ 88389 w 76"/>
                  <a:gd name="T45" fmla="*/ 9811 h 57"/>
                  <a:gd name="T46" fmla="*/ 94626 w 76"/>
                  <a:gd name="T47" fmla="*/ 0 h 57"/>
                  <a:gd name="T48" fmla="*/ 94626 w 76"/>
                  <a:gd name="T49" fmla="*/ 0 h 57"/>
                  <a:gd name="T50" fmla="*/ 105486 w 76"/>
                  <a:gd name="T51" fmla="*/ 0 h 57"/>
                  <a:gd name="T52" fmla="*/ 105486 w 76"/>
                  <a:gd name="T53" fmla="*/ 0 h 57"/>
                  <a:gd name="T54" fmla="*/ 114624 w 76"/>
                  <a:gd name="T55" fmla="*/ 9811 h 57"/>
                  <a:gd name="T56" fmla="*/ 114624 w 76"/>
                  <a:gd name="T57" fmla="*/ 9811 h 57"/>
                  <a:gd name="T58" fmla="*/ 123114 w 76"/>
                  <a:gd name="T59" fmla="*/ 9811 h 57"/>
                  <a:gd name="T60" fmla="*/ 132375 w 76"/>
                  <a:gd name="T61" fmla="*/ 9811 h 57"/>
                  <a:gd name="T62" fmla="*/ 132375 w 76"/>
                  <a:gd name="T63" fmla="*/ 9811 h 57"/>
                  <a:gd name="T64" fmla="*/ 140384 w 76"/>
                  <a:gd name="T65" fmla="*/ 9811 h 57"/>
                  <a:gd name="T66" fmla="*/ 149167 w 76"/>
                  <a:gd name="T67" fmla="*/ 0 h 57"/>
                  <a:gd name="T68" fmla="*/ 157736 w 76"/>
                  <a:gd name="T69" fmla="*/ 0 h 57"/>
                  <a:gd name="T70" fmla="*/ 168313 w 76"/>
                  <a:gd name="T71" fmla="*/ 0 h 57"/>
                  <a:gd name="T72" fmla="*/ 168313 w 76"/>
                  <a:gd name="T73" fmla="*/ 0 h 57"/>
                  <a:gd name="T74" fmla="*/ 177597 w 76"/>
                  <a:gd name="T75" fmla="*/ 9811 h 57"/>
                  <a:gd name="T76" fmla="*/ 177597 w 76"/>
                  <a:gd name="T77" fmla="*/ 9811 h 57"/>
                  <a:gd name="T78" fmla="*/ 168313 w 76"/>
                  <a:gd name="T79" fmla="*/ 17901 h 57"/>
                  <a:gd name="T80" fmla="*/ 157736 w 76"/>
                  <a:gd name="T81" fmla="*/ 36340 h 57"/>
                  <a:gd name="T82" fmla="*/ 149167 w 76"/>
                  <a:gd name="T83" fmla="*/ 36340 h 57"/>
                  <a:gd name="T84" fmla="*/ 140384 w 76"/>
                  <a:gd name="T85" fmla="*/ 47778 h 57"/>
                  <a:gd name="T86" fmla="*/ 132375 w 76"/>
                  <a:gd name="T87" fmla="*/ 57083 h 57"/>
                  <a:gd name="T88" fmla="*/ 123114 w 76"/>
                  <a:gd name="T89" fmla="*/ 74449 h 57"/>
                  <a:gd name="T90" fmla="*/ 114624 w 76"/>
                  <a:gd name="T91" fmla="*/ 94111 h 57"/>
                  <a:gd name="T92" fmla="*/ 105486 w 76"/>
                  <a:gd name="T93" fmla="*/ 120978 h 57"/>
                  <a:gd name="T94" fmla="*/ 88389 w 76"/>
                  <a:gd name="T95" fmla="*/ 132000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6"/>
                  <a:gd name="T145" fmla="*/ 0 h 57"/>
                  <a:gd name="T146" fmla="*/ 76 w 76"/>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6" h="57">
                    <a:moveTo>
                      <a:pt x="38" y="53"/>
                    </a:moveTo>
                    <a:lnTo>
                      <a:pt x="34" y="53"/>
                    </a:lnTo>
                    <a:lnTo>
                      <a:pt x="30" y="53"/>
                    </a:lnTo>
                    <a:lnTo>
                      <a:pt x="26" y="53"/>
                    </a:lnTo>
                    <a:lnTo>
                      <a:pt x="22" y="53"/>
                    </a:lnTo>
                    <a:lnTo>
                      <a:pt x="19" y="53"/>
                    </a:lnTo>
                    <a:lnTo>
                      <a:pt x="15" y="53"/>
                    </a:lnTo>
                    <a:lnTo>
                      <a:pt x="15" y="57"/>
                    </a:lnTo>
                    <a:lnTo>
                      <a:pt x="11" y="57"/>
                    </a:lnTo>
                    <a:lnTo>
                      <a:pt x="7" y="57"/>
                    </a:lnTo>
                    <a:lnTo>
                      <a:pt x="7" y="53"/>
                    </a:lnTo>
                    <a:lnTo>
                      <a:pt x="3" y="53"/>
                    </a:lnTo>
                    <a:lnTo>
                      <a:pt x="0" y="53"/>
                    </a:lnTo>
                    <a:lnTo>
                      <a:pt x="0" y="49"/>
                    </a:lnTo>
                    <a:lnTo>
                      <a:pt x="0" y="45"/>
                    </a:lnTo>
                    <a:lnTo>
                      <a:pt x="3" y="45"/>
                    </a:lnTo>
                    <a:lnTo>
                      <a:pt x="3" y="42"/>
                    </a:lnTo>
                    <a:lnTo>
                      <a:pt x="7" y="42"/>
                    </a:lnTo>
                    <a:lnTo>
                      <a:pt x="7" y="38"/>
                    </a:lnTo>
                    <a:lnTo>
                      <a:pt x="11" y="34"/>
                    </a:lnTo>
                    <a:lnTo>
                      <a:pt x="11" y="30"/>
                    </a:lnTo>
                    <a:lnTo>
                      <a:pt x="15" y="30"/>
                    </a:lnTo>
                    <a:lnTo>
                      <a:pt x="15" y="26"/>
                    </a:lnTo>
                    <a:lnTo>
                      <a:pt x="15" y="23"/>
                    </a:lnTo>
                    <a:lnTo>
                      <a:pt x="15" y="19"/>
                    </a:lnTo>
                    <a:lnTo>
                      <a:pt x="15" y="15"/>
                    </a:lnTo>
                    <a:lnTo>
                      <a:pt x="15" y="11"/>
                    </a:lnTo>
                    <a:lnTo>
                      <a:pt x="19" y="11"/>
                    </a:lnTo>
                    <a:lnTo>
                      <a:pt x="22" y="11"/>
                    </a:lnTo>
                    <a:lnTo>
                      <a:pt x="26" y="11"/>
                    </a:lnTo>
                    <a:lnTo>
                      <a:pt x="30" y="11"/>
                    </a:lnTo>
                    <a:lnTo>
                      <a:pt x="34" y="11"/>
                    </a:lnTo>
                    <a:lnTo>
                      <a:pt x="34" y="7"/>
                    </a:lnTo>
                    <a:lnTo>
                      <a:pt x="38" y="7"/>
                    </a:lnTo>
                    <a:lnTo>
                      <a:pt x="38" y="4"/>
                    </a:lnTo>
                    <a:lnTo>
                      <a:pt x="41" y="4"/>
                    </a:lnTo>
                    <a:lnTo>
                      <a:pt x="41" y="0"/>
                    </a:lnTo>
                    <a:lnTo>
                      <a:pt x="45" y="0"/>
                    </a:lnTo>
                    <a:lnTo>
                      <a:pt x="49" y="4"/>
                    </a:lnTo>
                    <a:lnTo>
                      <a:pt x="53" y="4"/>
                    </a:lnTo>
                    <a:lnTo>
                      <a:pt x="57" y="4"/>
                    </a:lnTo>
                    <a:lnTo>
                      <a:pt x="60" y="4"/>
                    </a:lnTo>
                    <a:lnTo>
                      <a:pt x="64" y="0"/>
                    </a:lnTo>
                    <a:lnTo>
                      <a:pt x="68" y="0"/>
                    </a:lnTo>
                    <a:lnTo>
                      <a:pt x="72" y="0"/>
                    </a:lnTo>
                    <a:lnTo>
                      <a:pt x="76" y="0"/>
                    </a:lnTo>
                    <a:lnTo>
                      <a:pt x="76" y="4"/>
                    </a:lnTo>
                    <a:lnTo>
                      <a:pt x="72" y="7"/>
                    </a:lnTo>
                    <a:lnTo>
                      <a:pt x="72" y="11"/>
                    </a:lnTo>
                    <a:lnTo>
                      <a:pt x="68" y="15"/>
                    </a:lnTo>
                    <a:lnTo>
                      <a:pt x="64" y="15"/>
                    </a:lnTo>
                    <a:lnTo>
                      <a:pt x="64" y="19"/>
                    </a:lnTo>
                    <a:lnTo>
                      <a:pt x="60" y="19"/>
                    </a:lnTo>
                    <a:lnTo>
                      <a:pt x="57" y="19"/>
                    </a:lnTo>
                    <a:lnTo>
                      <a:pt x="57" y="23"/>
                    </a:lnTo>
                    <a:lnTo>
                      <a:pt x="53" y="26"/>
                    </a:lnTo>
                    <a:lnTo>
                      <a:pt x="53" y="30"/>
                    </a:lnTo>
                    <a:lnTo>
                      <a:pt x="49" y="34"/>
                    </a:lnTo>
                    <a:lnTo>
                      <a:pt x="49" y="38"/>
                    </a:lnTo>
                    <a:lnTo>
                      <a:pt x="45" y="42"/>
                    </a:lnTo>
                    <a:lnTo>
                      <a:pt x="45" y="45"/>
                    </a:lnTo>
                    <a:lnTo>
                      <a:pt x="45" y="49"/>
                    </a:lnTo>
                    <a:lnTo>
                      <a:pt x="41" y="49"/>
                    </a:lnTo>
                    <a:lnTo>
                      <a:pt x="41" y="53"/>
                    </a:lnTo>
                    <a:lnTo>
                      <a:pt x="38" y="53"/>
                    </a:lnTo>
                    <a:close/>
                  </a:path>
                </a:pathLst>
              </a:custGeom>
              <a:solidFill>
                <a:srgbClr val="FF9419"/>
              </a:solidFill>
              <a:ln w="9525">
                <a:noFill/>
                <a:round/>
                <a:headEnd/>
                <a:tailEnd/>
              </a:ln>
            </p:spPr>
            <p:txBody>
              <a:bodyPr/>
              <a:lstStyle/>
              <a:p>
                <a:endParaRPr lang="fr-FR"/>
              </a:p>
            </p:txBody>
          </p:sp>
          <p:sp>
            <p:nvSpPr>
              <p:cNvPr id="101" name="Freeform 80"/>
              <p:cNvSpPr>
                <a:spLocks/>
              </p:cNvSpPr>
              <p:nvPr/>
            </p:nvSpPr>
            <p:spPr bwMode="auto">
              <a:xfrm>
                <a:off x="613" y="3398"/>
                <a:ext cx="126" cy="89"/>
              </a:xfrm>
              <a:custGeom>
                <a:avLst/>
                <a:gdLst>
                  <a:gd name="T0" fmla="*/ 105836 w 69"/>
                  <a:gd name="T1" fmla="*/ 0 h 49"/>
                  <a:gd name="T2" fmla="*/ 114830 w 69"/>
                  <a:gd name="T3" fmla="*/ 6248 h 49"/>
                  <a:gd name="T4" fmla="*/ 124837 w 69"/>
                  <a:gd name="T5" fmla="*/ 6248 h 49"/>
                  <a:gd name="T6" fmla="*/ 124837 w 69"/>
                  <a:gd name="T7" fmla="*/ 6248 h 49"/>
                  <a:gd name="T8" fmla="*/ 136369 w 69"/>
                  <a:gd name="T9" fmla="*/ 6248 h 49"/>
                  <a:gd name="T10" fmla="*/ 136369 w 69"/>
                  <a:gd name="T11" fmla="*/ 6248 h 49"/>
                  <a:gd name="T12" fmla="*/ 143194 w 69"/>
                  <a:gd name="T13" fmla="*/ 0 h 49"/>
                  <a:gd name="T14" fmla="*/ 152791 w 69"/>
                  <a:gd name="T15" fmla="*/ 0 h 49"/>
                  <a:gd name="T16" fmla="*/ 163192 w 69"/>
                  <a:gd name="T17" fmla="*/ 0 h 49"/>
                  <a:gd name="T18" fmla="*/ 163192 w 69"/>
                  <a:gd name="T19" fmla="*/ 0 h 49"/>
                  <a:gd name="T20" fmla="*/ 173208 w 69"/>
                  <a:gd name="T21" fmla="*/ 0 h 49"/>
                  <a:gd name="T22" fmla="*/ 173208 w 69"/>
                  <a:gd name="T23" fmla="*/ 0 h 49"/>
                  <a:gd name="T24" fmla="*/ 163192 w 69"/>
                  <a:gd name="T25" fmla="*/ 6248 h 49"/>
                  <a:gd name="T26" fmla="*/ 163192 w 69"/>
                  <a:gd name="T27" fmla="*/ 17162 h 49"/>
                  <a:gd name="T28" fmla="*/ 152791 w 69"/>
                  <a:gd name="T29" fmla="*/ 25383 h 49"/>
                  <a:gd name="T30" fmla="*/ 143194 w 69"/>
                  <a:gd name="T31" fmla="*/ 34824 h 49"/>
                  <a:gd name="T32" fmla="*/ 124837 w 69"/>
                  <a:gd name="T33" fmla="*/ 34824 h 49"/>
                  <a:gd name="T34" fmla="*/ 114830 w 69"/>
                  <a:gd name="T35" fmla="*/ 52089 h 49"/>
                  <a:gd name="T36" fmla="*/ 114830 w 69"/>
                  <a:gd name="T37" fmla="*/ 69504 h 49"/>
                  <a:gd name="T38" fmla="*/ 105836 w 69"/>
                  <a:gd name="T39" fmla="*/ 94903 h 49"/>
                  <a:gd name="T40" fmla="*/ 94852 w 69"/>
                  <a:gd name="T41" fmla="*/ 105915 h 49"/>
                  <a:gd name="T42" fmla="*/ 78416 w 69"/>
                  <a:gd name="T43" fmla="*/ 105915 h 49"/>
                  <a:gd name="T44" fmla="*/ 67233 w 69"/>
                  <a:gd name="T45" fmla="*/ 114886 h 49"/>
                  <a:gd name="T46" fmla="*/ 48347 w 69"/>
                  <a:gd name="T47" fmla="*/ 114886 h 49"/>
                  <a:gd name="T48" fmla="*/ 30068 w 69"/>
                  <a:gd name="T49" fmla="*/ 114886 h 49"/>
                  <a:gd name="T50" fmla="*/ 9907 w 69"/>
                  <a:gd name="T51" fmla="*/ 114886 h 49"/>
                  <a:gd name="T52" fmla="*/ 0 w 69"/>
                  <a:gd name="T53" fmla="*/ 105915 h 49"/>
                  <a:gd name="T54" fmla="*/ 0 w 69"/>
                  <a:gd name="T55" fmla="*/ 94903 h 49"/>
                  <a:gd name="T56" fmla="*/ 9907 w 69"/>
                  <a:gd name="T57" fmla="*/ 88622 h 49"/>
                  <a:gd name="T58" fmla="*/ 20162 w 69"/>
                  <a:gd name="T59" fmla="*/ 69504 h 49"/>
                  <a:gd name="T60" fmla="*/ 30068 w 69"/>
                  <a:gd name="T61" fmla="*/ 60317 h 49"/>
                  <a:gd name="T62" fmla="*/ 39938 w 69"/>
                  <a:gd name="T63" fmla="*/ 52089 h 49"/>
                  <a:gd name="T64" fmla="*/ 39938 w 69"/>
                  <a:gd name="T65" fmla="*/ 45385 h 49"/>
                  <a:gd name="T66" fmla="*/ 39938 w 69"/>
                  <a:gd name="T67" fmla="*/ 34824 h 49"/>
                  <a:gd name="T68" fmla="*/ 39938 w 69"/>
                  <a:gd name="T69" fmla="*/ 25383 h 49"/>
                  <a:gd name="T70" fmla="*/ 39938 w 69"/>
                  <a:gd name="T71" fmla="*/ 17162 h 49"/>
                  <a:gd name="T72" fmla="*/ 39938 w 69"/>
                  <a:gd name="T73" fmla="*/ 17162 h 49"/>
                  <a:gd name="T74" fmla="*/ 48347 w 69"/>
                  <a:gd name="T75" fmla="*/ 17162 h 49"/>
                  <a:gd name="T76" fmla="*/ 57958 w 69"/>
                  <a:gd name="T77" fmla="*/ 17162 h 49"/>
                  <a:gd name="T78" fmla="*/ 67233 w 69"/>
                  <a:gd name="T79" fmla="*/ 17162 h 49"/>
                  <a:gd name="T80" fmla="*/ 78416 w 69"/>
                  <a:gd name="T81" fmla="*/ 17162 h 49"/>
                  <a:gd name="T82" fmla="*/ 78416 w 69"/>
                  <a:gd name="T83" fmla="*/ 17162 h 49"/>
                  <a:gd name="T84" fmla="*/ 88286 w 69"/>
                  <a:gd name="T85" fmla="*/ 6248 h 49"/>
                  <a:gd name="T86" fmla="*/ 88286 w 69"/>
                  <a:gd name="T87" fmla="*/ 6248 h 49"/>
                  <a:gd name="T88" fmla="*/ 94852 w 69"/>
                  <a:gd name="T89" fmla="*/ 0 h 49"/>
                  <a:gd name="T90" fmla="*/ 94852 w 69"/>
                  <a:gd name="T91" fmla="*/ 0 h 49"/>
                  <a:gd name="T92" fmla="*/ 94852 w 69"/>
                  <a:gd name="T93" fmla="*/ 0 h 49"/>
                  <a:gd name="T94" fmla="*/ 105836 w 69"/>
                  <a:gd name="T95" fmla="*/ 0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
                  <a:gd name="T145" fmla="*/ 0 h 49"/>
                  <a:gd name="T146" fmla="*/ 69 w 69"/>
                  <a:gd name="T147" fmla="*/ 49 h 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 h="49">
                    <a:moveTo>
                      <a:pt x="42" y="0"/>
                    </a:moveTo>
                    <a:lnTo>
                      <a:pt x="42" y="0"/>
                    </a:lnTo>
                    <a:lnTo>
                      <a:pt x="46" y="0"/>
                    </a:lnTo>
                    <a:lnTo>
                      <a:pt x="46" y="3"/>
                    </a:lnTo>
                    <a:lnTo>
                      <a:pt x="50" y="3"/>
                    </a:lnTo>
                    <a:lnTo>
                      <a:pt x="54" y="3"/>
                    </a:lnTo>
                    <a:lnTo>
                      <a:pt x="57" y="3"/>
                    </a:lnTo>
                    <a:lnTo>
                      <a:pt x="57" y="0"/>
                    </a:lnTo>
                    <a:lnTo>
                      <a:pt x="61" y="0"/>
                    </a:lnTo>
                    <a:lnTo>
                      <a:pt x="65" y="0"/>
                    </a:lnTo>
                    <a:lnTo>
                      <a:pt x="69" y="0"/>
                    </a:lnTo>
                    <a:lnTo>
                      <a:pt x="69" y="3"/>
                    </a:lnTo>
                    <a:lnTo>
                      <a:pt x="65" y="3"/>
                    </a:lnTo>
                    <a:lnTo>
                      <a:pt x="65" y="7"/>
                    </a:lnTo>
                    <a:lnTo>
                      <a:pt x="65" y="11"/>
                    </a:lnTo>
                    <a:lnTo>
                      <a:pt x="61" y="11"/>
                    </a:lnTo>
                    <a:lnTo>
                      <a:pt x="61" y="15"/>
                    </a:lnTo>
                    <a:lnTo>
                      <a:pt x="57" y="15"/>
                    </a:lnTo>
                    <a:lnTo>
                      <a:pt x="54" y="15"/>
                    </a:lnTo>
                    <a:lnTo>
                      <a:pt x="50" y="15"/>
                    </a:lnTo>
                    <a:lnTo>
                      <a:pt x="50" y="19"/>
                    </a:lnTo>
                    <a:lnTo>
                      <a:pt x="50" y="22"/>
                    </a:lnTo>
                    <a:lnTo>
                      <a:pt x="46" y="22"/>
                    </a:lnTo>
                    <a:lnTo>
                      <a:pt x="46" y="26"/>
                    </a:lnTo>
                    <a:lnTo>
                      <a:pt x="46" y="30"/>
                    </a:lnTo>
                    <a:lnTo>
                      <a:pt x="42" y="34"/>
                    </a:lnTo>
                    <a:lnTo>
                      <a:pt x="42" y="38"/>
                    </a:lnTo>
                    <a:lnTo>
                      <a:pt x="42" y="41"/>
                    </a:lnTo>
                    <a:lnTo>
                      <a:pt x="38" y="41"/>
                    </a:lnTo>
                    <a:lnTo>
                      <a:pt x="38" y="45"/>
                    </a:lnTo>
                    <a:lnTo>
                      <a:pt x="35" y="45"/>
                    </a:lnTo>
                    <a:lnTo>
                      <a:pt x="31" y="45"/>
                    </a:lnTo>
                    <a:lnTo>
                      <a:pt x="27" y="45"/>
                    </a:lnTo>
                    <a:lnTo>
                      <a:pt x="27" y="49"/>
                    </a:lnTo>
                    <a:lnTo>
                      <a:pt x="23" y="49"/>
                    </a:lnTo>
                    <a:lnTo>
                      <a:pt x="19" y="49"/>
                    </a:lnTo>
                    <a:lnTo>
                      <a:pt x="16" y="49"/>
                    </a:lnTo>
                    <a:lnTo>
                      <a:pt x="12" y="49"/>
                    </a:lnTo>
                    <a:lnTo>
                      <a:pt x="8" y="49"/>
                    </a:lnTo>
                    <a:lnTo>
                      <a:pt x="4" y="49"/>
                    </a:lnTo>
                    <a:lnTo>
                      <a:pt x="0" y="45"/>
                    </a:lnTo>
                    <a:lnTo>
                      <a:pt x="0" y="41"/>
                    </a:lnTo>
                    <a:lnTo>
                      <a:pt x="4" y="41"/>
                    </a:lnTo>
                    <a:lnTo>
                      <a:pt x="4" y="38"/>
                    </a:lnTo>
                    <a:lnTo>
                      <a:pt x="8" y="34"/>
                    </a:lnTo>
                    <a:lnTo>
                      <a:pt x="8" y="30"/>
                    </a:lnTo>
                    <a:lnTo>
                      <a:pt x="12" y="30"/>
                    </a:lnTo>
                    <a:lnTo>
                      <a:pt x="12" y="26"/>
                    </a:lnTo>
                    <a:lnTo>
                      <a:pt x="16" y="26"/>
                    </a:lnTo>
                    <a:lnTo>
                      <a:pt x="16" y="22"/>
                    </a:lnTo>
                    <a:lnTo>
                      <a:pt x="16" y="19"/>
                    </a:lnTo>
                    <a:lnTo>
                      <a:pt x="16" y="15"/>
                    </a:lnTo>
                    <a:lnTo>
                      <a:pt x="16" y="11"/>
                    </a:lnTo>
                    <a:lnTo>
                      <a:pt x="16" y="7"/>
                    </a:lnTo>
                    <a:lnTo>
                      <a:pt x="19" y="7"/>
                    </a:lnTo>
                    <a:lnTo>
                      <a:pt x="23" y="7"/>
                    </a:lnTo>
                    <a:lnTo>
                      <a:pt x="27" y="7"/>
                    </a:lnTo>
                    <a:lnTo>
                      <a:pt x="31" y="7"/>
                    </a:lnTo>
                    <a:lnTo>
                      <a:pt x="35" y="7"/>
                    </a:lnTo>
                    <a:lnTo>
                      <a:pt x="35" y="3"/>
                    </a:lnTo>
                    <a:lnTo>
                      <a:pt x="38" y="3"/>
                    </a:lnTo>
                    <a:lnTo>
                      <a:pt x="38" y="0"/>
                    </a:lnTo>
                    <a:lnTo>
                      <a:pt x="42" y="0"/>
                    </a:lnTo>
                    <a:close/>
                  </a:path>
                </a:pathLst>
              </a:custGeom>
              <a:solidFill>
                <a:srgbClr val="FF8C19"/>
              </a:solidFill>
              <a:ln w="9525">
                <a:noFill/>
                <a:round/>
                <a:headEnd/>
                <a:tailEnd/>
              </a:ln>
            </p:spPr>
            <p:txBody>
              <a:bodyPr/>
              <a:lstStyle/>
              <a:p>
                <a:endParaRPr lang="fr-FR"/>
              </a:p>
            </p:txBody>
          </p:sp>
          <p:sp>
            <p:nvSpPr>
              <p:cNvPr id="102" name="Freeform 81"/>
              <p:cNvSpPr>
                <a:spLocks/>
              </p:cNvSpPr>
              <p:nvPr/>
            </p:nvSpPr>
            <p:spPr bwMode="auto">
              <a:xfrm>
                <a:off x="620" y="3398"/>
                <a:ext cx="111" cy="81"/>
              </a:xfrm>
              <a:custGeom>
                <a:avLst/>
                <a:gdLst>
                  <a:gd name="T0" fmla="*/ 64542 w 61"/>
                  <a:gd name="T1" fmla="*/ 93794 h 45"/>
                  <a:gd name="T2" fmla="*/ 46191 w 61"/>
                  <a:gd name="T3" fmla="*/ 93794 h 45"/>
                  <a:gd name="T4" fmla="*/ 29089 w 61"/>
                  <a:gd name="T5" fmla="*/ 93794 h 45"/>
                  <a:gd name="T6" fmla="*/ 19492 w 61"/>
                  <a:gd name="T7" fmla="*/ 93794 h 45"/>
                  <a:gd name="T8" fmla="*/ 0 w 61"/>
                  <a:gd name="T9" fmla="*/ 93794 h 45"/>
                  <a:gd name="T10" fmla="*/ 0 w 61"/>
                  <a:gd name="T11" fmla="*/ 85270 h 45"/>
                  <a:gd name="T12" fmla="*/ 0 w 61"/>
                  <a:gd name="T13" fmla="*/ 78534 h 45"/>
                  <a:gd name="T14" fmla="*/ 9659 w 61"/>
                  <a:gd name="T15" fmla="*/ 70648 h 45"/>
                  <a:gd name="T16" fmla="*/ 19492 w 61"/>
                  <a:gd name="T17" fmla="*/ 62503 h 45"/>
                  <a:gd name="T18" fmla="*/ 29089 w 61"/>
                  <a:gd name="T19" fmla="*/ 54558 h 45"/>
                  <a:gd name="T20" fmla="*/ 29089 w 61"/>
                  <a:gd name="T21" fmla="*/ 39249 h 45"/>
                  <a:gd name="T22" fmla="*/ 29089 w 61"/>
                  <a:gd name="T23" fmla="*/ 31295 h 45"/>
                  <a:gd name="T24" fmla="*/ 29089 w 61"/>
                  <a:gd name="T25" fmla="*/ 31295 h 45"/>
                  <a:gd name="T26" fmla="*/ 29089 w 61"/>
                  <a:gd name="T27" fmla="*/ 23263 h 45"/>
                  <a:gd name="T28" fmla="*/ 29089 w 61"/>
                  <a:gd name="T29" fmla="*/ 23263 h 45"/>
                  <a:gd name="T30" fmla="*/ 35469 w 61"/>
                  <a:gd name="T31" fmla="*/ 14621 h 45"/>
                  <a:gd name="T32" fmla="*/ 35469 w 61"/>
                  <a:gd name="T33" fmla="*/ 14621 h 45"/>
                  <a:gd name="T34" fmla="*/ 46191 w 61"/>
                  <a:gd name="T35" fmla="*/ 14621 h 45"/>
                  <a:gd name="T36" fmla="*/ 54963 w 61"/>
                  <a:gd name="T37" fmla="*/ 14621 h 45"/>
                  <a:gd name="T38" fmla="*/ 64542 w 61"/>
                  <a:gd name="T39" fmla="*/ 14621 h 45"/>
                  <a:gd name="T40" fmla="*/ 73919 w 61"/>
                  <a:gd name="T41" fmla="*/ 14621 h 45"/>
                  <a:gd name="T42" fmla="*/ 73919 w 61"/>
                  <a:gd name="T43" fmla="*/ 14621 h 45"/>
                  <a:gd name="T44" fmla="*/ 73919 w 61"/>
                  <a:gd name="T45" fmla="*/ 5744 h 45"/>
                  <a:gd name="T46" fmla="*/ 81978 w 61"/>
                  <a:gd name="T47" fmla="*/ 5744 h 45"/>
                  <a:gd name="T48" fmla="*/ 81978 w 61"/>
                  <a:gd name="T49" fmla="*/ 0 h 45"/>
                  <a:gd name="T50" fmla="*/ 81978 w 61"/>
                  <a:gd name="T51" fmla="*/ 0 h 45"/>
                  <a:gd name="T52" fmla="*/ 91231 w 61"/>
                  <a:gd name="T53" fmla="*/ 5744 h 45"/>
                  <a:gd name="T54" fmla="*/ 91231 w 61"/>
                  <a:gd name="T55" fmla="*/ 5744 h 45"/>
                  <a:gd name="T56" fmla="*/ 100015 w 61"/>
                  <a:gd name="T57" fmla="*/ 5744 h 45"/>
                  <a:gd name="T58" fmla="*/ 100015 w 61"/>
                  <a:gd name="T59" fmla="*/ 5744 h 45"/>
                  <a:gd name="T60" fmla="*/ 110727 w 61"/>
                  <a:gd name="T61" fmla="*/ 14621 h 45"/>
                  <a:gd name="T62" fmla="*/ 110727 w 61"/>
                  <a:gd name="T63" fmla="*/ 5744 h 45"/>
                  <a:gd name="T64" fmla="*/ 120306 w 61"/>
                  <a:gd name="T65" fmla="*/ 5744 h 45"/>
                  <a:gd name="T66" fmla="*/ 126713 w 61"/>
                  <a:gd name="T67" fmla="*/ 5744 h 45"/>
                  <a:gd name="T68" fmla="*/ 136945 w 61"/>
                  <a:gd name="T69" fmla="*/ 0 h 45"/>
                  <a:gd name="T70" fmla="*/ 136945 w 61"/>
                  <a:gd name="T71" fmla="*/ 0 h 45"/>
                  <a:gd name="T72" fmla="*/ 146524 w 61"/>
                  <a:gd name="T73" fmla="*/ 0 h 45"/>
                  <a:gd name="T74" fmla="*/ 146524 w 61"/>
                  <a:gd name="T75" fmla="*/ 5744 h 45"/>
                  <a:gd name="T76" fmla="*/ 146524 w 61"/>
                  <a:gd name="T77" fmla="*/ 5744 h 45"/>
                  <a:gd name="T78" fmla="*/ 136945 w 61"/>
                  <a:gd name="T79" fmla="*/ 14621 h 45"/>
                  <a:gd name="T80" fmla="*/ 136945 w 61"/>
                  <a:gd name="T81" fmla="*/ 23263 h 45"/>
                  <a:gd name="T82" fmla="*/ 126713 w 61"/>
                  <a:gd name="T83" fmla="*/ 31295 h 45"/>
                  <a:gd name="T84" fmla="*/ 120306 w 61"/>
                  <a:gd name="T85" fmla="*/ 31295 h 45"/>
                  <a:gd name="T86" fmla="*/ 110727 w 61"/>
                  <a:gd name="T87" fmla="*/ 39249 h 45"/>
                  <a:gd name="T88" fmla="*/ 100015 w 61"/>
                  <a:gd name="T89" fmla="*/ 54558 h 45"/>
                  <a:gd name="T90" fmla="*/ 91231 w 61"/>
                  <a:gd name="T91" fmla="*/ 70648 h 45"/>
                  <a:gd name="T92" fmla="*/ 81978 w 61"/>
                  <a:gd name="T93" fmla="*/ 85270 h 45"/>
                  <a:gd name="T94" fmla="*/ 73919 w 61"/>
                  <a:gd name="T95" fmla="*/ 93794 h 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
                  <a:gd name="T145" fmla="*/ 0 h 45"/>
                  <a:gd name="T146" fmla="*/ 61 w 61"/>
                  <a:gd name="T147" fmla="*/ 45 h 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 h="45">
                    <a:moveTo>
                      <a:pt x="31" y="45"/>
                    </a:moveTo>
                    <a:lnTo>
                      <a:pt x="27" y="45"/>
                    </a:lnTo>
                    <a:lnTo>
                      <a:pt x="23" y="45"/>
                    </a:lnTo>
                    <a:lnTo>
                      <a:pt x="19" y="45"/>
                    </a:lnTo>
                    <a:lnTo>
                      <a:pt x="15" y="45"/>
                    </a:lnTo>
                    <a:lnTo>
                      <a:pt x="12" y="45"/>
                    </a:lnTo>
                    <a:lnTo>
                      <a:pt x="8" y="45"/>
                    </a:lnTo>
                    <a:lnTo>
                      <a:pt x="4" y="45"/>
                    </a:lnTo>
                    <a:lnTo>
                      <a:pt x="0" y="45"/>
                    </a:lnTo>
                    <a:lnTo>
                      <a:pt x="0" y="41"/>
                    </a:lnTo>
                    <a:lnTo>
                      <a:pt x="0" y="38"/>
                    </a:lnTo>
                    <a:lnTo>
                      <a:pt x="4" y="38"/>
                    </a:lnTo>
                    <a:lnTo>
                      <a:pt x="4" y="34"/>
                    </a:lnTo>
                    <a:lnTo>
                      <a:pt x="8" y="30"/>
                    </a:lnTo>
                    <a:lnTo>
                      <a:pt x="8" y="26"/>
                    </a:lnTo>
                    <a:lnTo>
                      <a:pt x="12" y="26"/>
                    </a:lnTo>
                    <a:lnTo>
                      <a:pt x="12" y="22"/>
                    </a:lnTo>
                    <a:lnTo>
                      <a:pt x="12" y="19"/>
                    </a:lnTo>
                    <a:lnTo>
                      <a:pt x="12" y="15"/>
                    </a:lnTo>
                    <a:lnTo>
                      <a:pt x="12" y="11"/>
                    </a:lnTo>
                    <a:lnTo>
                      <a:pt x="12" y="7"/>
                    </a:lnTo>
                    <a:lnTo>
                      <a:pt x="15" y="7"/>
                    </a:lnTo>
                    <a:lnTo>
                      <a:pt x="19" y="7"/>
                    </a:lnTo>
                    <a:lnTo>
                      <a:pt x="23" y="7"/>
                    </a:lnTo>
                    <a:lnTo>
                      <a:pt x="27" y="7"/>
                    </a:lnTo>
                    <a:lnTo>
                      <a:pt x="31" y="7"/>
                    </a:lnTo>
                    <a:lnTo>
                      <a:pt x="31" y="3"/>
                    </a:lnTo>
                    <a:lnTo>
                      <a:pt x="34" y="3"/>
                    </a:lnTo>
                    <a:lnTo>
                      <a:pt x="34" y="0"/>
                    </a:lnTo>
                    <a:lnTo>
                      <a:pt x="38" y="0"/>
                    </a:lnTo>
                    <a:lnTo>
                      <a:pt x="38" y="3"/>
                    </a:lnTo>
                    <a:lnTo>
                      <a:pt x="42" y="3"/>
                    </a:lnTo>
                    <a:lnTo>
                      <a:pt x="46" y="3"/>
                    </a:lnTo>
                    <a:lnTo>
                      <a:pt x="46" y="7"/>
                    </a:lnTo>
                    <a:lnTo>
                      <a:pt x="46" y="3"/>
                    </a:lnTo>
                    <a:lnTo>
                      <a:pt x="50" y="3"/>
                    </a:lnTo>
                    <a:lnTo>
                      <a:pt x="53" y="3"/>
                    </a:lnTo>
                    <a:lnTo>
                      <a:pt x="53" y="0"/>
                    </a:lnTo>
                    <a:lnTo>
                      <a:pt x="57" y="0"/>
                    </a:lnTo>
                    <a:lnTo>
                      <a:pt x="61" y="0"/>
                    </a:lnTo>
                    <a:lnTo>
                      <a:pt x="61" y="3"/>
                    </a:lnTo>
                    <a:lnTo>
                      <a:pt x="61" y="7"/>
                    </a:lnTo>
                    <a:lnTo>
                      <a:pt x="57" y="7"/>
                    </a:lnTo>
                    <a:lnTo>
                      <a:pt x="57" y="11"/>
                    </a:lnTo>
                    <a:lnTo>
                      <a:pt x="53" y="11"/>
                    </a:lnTo>
                    <a:lnTo>
                      <a:pt x="53" y="15"/>
                    </a:lnTo>
                    <a:lnTo>
                      <a:pt x="50" y="15"/>
                    </a:lnTo>
                    <a:lnTo>
                      <a:pt x="46" y="15"/>
                    </a:lnTo>
                    <a:lnTo>
                      <a:pt x="46" y="19"/>
                    </a:lnTo>
                    <a:lnTo>
                      <a:pt x="42" y="22"/>
                    </a:lnTo>
                    <a:lnTo>
                      <a:pt x="42" y="26"/>
                    </a:lnTo>
                    <a:lnTo>
                      <a:pt x="42" y="30"/>
                    </a:lnTo>
                    <a:lnTo>
                      <a:pt x="38" y="30"/>
                    </a:lnTo>
                    <a:lnTo>
                      <a:pt x="38" y="34"/>
                    </a:lnTo>
                    <a:lnTo>
                      <a:pt x="38" y="38"/>
                    </a:lnTo>
                    <a:lnTo>
                      <a:pt x="34" y="41"/>
                    </a:lnTo>
                    <a:lnTo>
                      <a:pt x="34" y="45"/>
                    </a:lnTo>
                    <a:lnTo>
                      <a:pt x="31" y="45"/>
                    </a:lnTo>
                    <a:close/>
                  </a:path>
                </a:pathLst>
              </a:custGeom>
              <a:solidFill>
                <a:srgbClr val="E97704"/>
              </a:solidFill>
              <a:ln w="9525">
                <a:noFill/>
                <a:round/>
                <a:headEnd/>
                <a:tailEnd/>
              </a:ln>
            </p:spPr>
            <p:txBody>
              <a:bodyPr/>
              <a:lstStyle/>
              <a:p>
                <a:endParaRPr lang="fr-FR"/>
              </a:p>
            </p:txBody>
          </p:sp>
          <p:sp>
            <p:nvSpPr>
              <p:cNvPr id="103" name="Freeform 82"/>
              <p:cNvSpPr>
                <a:spLocks/>
              </p:cNvSpPr>
              <p:nvPr/>
            </p:nvSpPr>
            <p:spPr bwMode="auto">
              <a:xfrm>
                <a:off x="628" y="3403"/>
                <a:ext cx="96" cy="76"/>
              </a:xfrm>
              <a:custGeom>
                <a:avLst/>
                <a:gdLst>
                  <a:gd name="T0" fmla="*/ 52510 w 53"/>
                  <a:gd name="T1" fmla="*/ 94021 h 42"/>
                  <a:gd name="T2" fmla="*/ 33832 w 53"/>
                  <a:gd name="T3" fmla="*/ 94021 h 42"/>
                  <a:gd name="T4" fmla="*/ 24822 w 53"/>
                  <a:gd name="T5" fmla="*/ 94021 h 42"/>
                  <a:gd name="T6" fmla="*/ 9010 w 53"/>
                  <a:gd name="T7" fmla="*/ 94021 h 42"/>
                  <a:gd name="T8" fmla="*/ 0 w 53"/>
                  <a:gd name="T9" fmla="*/ 94021 h 42"/>
                  <a:gd name="T10" fmla="*/ 0 w 53"/>
                  <a:gd name="T11" fmla="*/ 85055 h 42"/>
                  <a:gd name="T12" fmla="*/ 0 w 53"/>
                  <a:gd name="T13" fmla="*/ 77547 h 42"/>
                  <a:gd name="T14" fmla="*/ 9010 w 53"/>
                  <a:gd name="T15" fmla="*/ 68874 h 42"/>
                  <a:gd name="T16" fmla="*/ 17276 w 53"/>
                  <a:gd name="T17" fmla="*/ 60588 h 42"/>
                  <a:gd name="T18" fmla="*/ 17276 w 53"/>
                  <a:gd name="T19" fmla="*/ 51959 h 42"/>
                  <a:gd name="T20" fmla="*/ 24822 w 53"/>
                  <a:gd name="T21" fmla="*/ 35389 h 42"/>
                  <a:gd name="T22" fmla="*/ 24822 w 53"/>
                  <a:gd name="T23" fmla="*/ 35389 h 42"/>
                  <a:gd name="T24" fmla="*/ 24822 w 53"/>
                  <a:gd name="T25" fmla="*/ 27007 h 42"/>
                  <a:gd name="T26" fmla="*/ 24822 w 53"/>
                  <a:gd name="T27" fmla="*/ 16876 h 42"/>
                  <a:gd name="T28" fmla="*/ 24822 w 53"/>
                  <a:gd name="T29" fmla="*/ 16876 h 42"/>
                  <a:gd name="T30" fmla="*/ 24822 w 53"/>
                  <a:gd name="T31" fmla="*/ 16876 h 42"/>
                  <a:gd name="T32" fmla="*/ 33832 w 53"/>
                  <a:gd name="T33" fmla="*/ 16876 h 42"/>
                  <a:gd name="T34" fmla="*/ 33832 w 53"/>
                  <a:gd name="T35" fmla="*/ 16876 h 42"/>
                  <a:gd name="T36" fmla="*/ 42658 w 53"/>
                  <a:gd name="T37" fmla="*/ 16876 h 42"/>
                  <a:gd name="T38" fmla="*/ 52510 w 53"/>
                  <a:gd name="T39" fmla="*/ 16876 h 42"/>
                  <a:gd name="T40" fmla="*/ 61281 w 53"/>
                  <a:gd name="T41" fmla="*/ 8943 h 42"/>
                  <a:gd name="T42" fmla="*/ 61281 w 53"/>
                  <a:gd name="T43" fmla="*/ 8943 h 42"/>
                  <a:gd name="T44" fmla="*/ 61281 w 53"/>
                  <a:gd name="T45" fmla="*/ 0 h 42"/>
                  <a:gd name="T46" fmla="*/ 67557 w 53"/>
                  <a:gd name="T47" fmla="*/ 0 h 42"/>
                  <a:gd name="T48" fmla="*/ 67557 w 53"/>
                  <a:gd name="T49" fmla="*/ 0 h 42"/>
                  <a:gd name="T50" fmla="*/ 67557 w 53"/>
                  <a:gd name="T51" fmla="*/ 0 h 42"/>
                  <a:gd name="T52" fmla="*/ 77267 w 53"/>
                  <a:gd name="T53" fmla="*/ 0 h 42"/>
                  <a:gd name="T54" fmla="*/ 77267 w 53"/>
                  <a:gd name="T55" fmla="*/ 0 h 42"/>
                  <a:gd name="T56" fmla="*/ 77267 w 53"/>
                  <a:gd name="T57" fmla="*/ 8943 h 42"/>
                  <a:gd name="T58" fmla="*/ 85844 w 53"/>
                  <a:gd name="T59" fmla="*/ 8943 h 42"/>
                  <a:gd name="T60" fmla="*/ 85844 w 53"/>
                  <a:gd name="T61" fmla="*/ 8943 h 42"/>
                  <a:gd name="T62" fmla="*/ 95112 w 53"/>
                  <a:gd name="T63" fmla="*/ 8943 h 42"/>
                  <a:gd name="T64" fmla="*/ 95112 w 53"/>
                  <a:gd name="T65" fmla="*/ 0 h 42"/>
                  <a:gd name="T66" fmla="*/ 103512 w 53"/>
                  <a:gd name="T67" fmla="*/ 0 h 42"/>
                  <a:gd name="T68" fmla="*/ 111000 w 53"/>
                  <a:gd name="T69" fmla="*/ 0 h 42"/>
                  <a:gd name="T70" fmla="*/ 111000 w 53"/>
                  <a:gd name="T71" fmla="*/ 0 h 42"/>
                  <a:gd name="T72" fmla="*/ 119828 w 53"/>
                  <a:gd name="T73" fmla="*/ 0 h 42"/>
                  <a:gd name="T74" fmla="*/ 119828 w 53"/>
                  <a:gd name="T75" fmla="*/ 0 h 42"/>
                  <a:gd name="T76" fmla="*/ 119828 w 53"/>
                  <a:gd name="T77" fmla="*/ 8943 h 42"/>
                  <a:gd name="T78" fmla="*/ 119828 w 53"/>
                  <a:gd name="T79" fmla="*/ 8943 h 42"/>
                  <a:gd name="T80" fmla="*/ 111000 w 53"/>
                  <a:gd name="T81" fmla="*/ 16876 h 42"/>
                  <a:gd name="T82" fmla="*/ 103512 w 53"/>
                  <a:gd name="T83" fmla="*/ 27007 h 42"/>
                  <a:gd name="T84" fmla="*/ 95112 w 53"/>
                  <a:gd name="T85" fmla="*/ 27007 h 42"/>
                  <a:gd name="T86" fmla="*/ 85844 w 53"/>
                  <a:gd name="T87" fmla="*/ 35389 h 42"/>
                  <a:gd name="T88" fmla="*/ 77267 w 53"/>
                  <a:gd name="T89" fmla="*/ 51959 h 42"/>
                  <a:gd name="T90" fmla="*/ 77267 w 53"/>
                  <a:gd name="T91" fmla="*/ 68874 h 42"/>
                  <a:gd name="T92" fmla="*/ 67557 w 53"/>
                  <a:gd name="T93" fmla="*/ 85055 h 42"/>
                  <a:gd name="T94" fmla="*/ 61281 w 53"/>
                  <a:gd name="T95" fmla="*/ 85055 h 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
                  <a:gd name="T145" fmla="*/ 0 h 42"/>
                  <a:gd name="T146" fmla="*/ 53 w 53"/>
                  <a:gd name="T147" fmla="*/ 42 h 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 h="42">
                    <a:moveTo>
                      <a:pt x="27" y="42"/>
                    </a:moveTo>
                    <a:lnTo>
                      <a:pt x="23" y="42"/>
                    </a:lnTo>
                    <a:lnTo>
                      <a:pt x="19" y="42"/>
                    </a:lnTo>
                    <a:lnTo>
                      <a:pt x="15" y="42"/>
                    </a:lnTo>
                    <a:lnTo>
                      <a:pt x="11" y="42"/>
                    </a:lnTo>
                    <a:lnTo>
                      <a:pt x="8" y="42"/>
                    </a:lnTo>
                    <a:lnTo>
                      <a:pt x="4" y="42"/>
                    </a:lnTo>
                    <a:lnTo>
                      <a:pt x="0" y="42"/>
                    </a:lnTo>
                    <a:lnTo>
                      <a:pt x="0" y="38"/>
                    </a:lnTo>
                    <a:lnTo>
                      <a:pt x="0" y="35"/>
                    </a:lnTo>
                    <a:lnTo>
                      <a:pt x="0" y="31"/>
                    </a:lnTo>
                    <a:lnTo>
                      <a:pt x="4" y="31"/>
                    </a:lnTo>
                    <a:lnTo>
                      <a:pt x="4" y="27"/>
                    </a:lnTo>
                    <a:lnTo>
                      <a:pt x="8" y="27"/>
                    </a:lnTo>
                    <a:lnTo>
                      <a:pt x="8" y="23"/>
                    </a:lnTo>
                    <a:lnTo>
                      <a:pt x="11" y="19"/>
                    </a:lnTo>
                    <a:lnTo>
                      <a:pt x="11" y="16"/>
                    </a:lnTo>
                    <a:lnTo>
                      <a:pt x="11" y="12"/>
                    </a:lnTo>
                    <a:lnTo>
                      <a:pt x="11" y="8"/>
                    </a:lnTo>
                    <a:lnTo>
                      <a:pt x="15" y="8"/>
                    </a:lnTo>
                    <a:lnTo>
                      <a:pt x="19" y="8"/>
                    </a:lnTo>
                    <a:lnTo>
                      <a:pt x="23" y="8"/>
                    </a:lnTo>
                    <a:lnTo>
                      <a:pt x="27" y="4"/>
                    </a:lnTo>
                    <a:lnTo>
                      <a:pt x="27" y="0"/>
                    </a:lnTo>
                    <a:lnTo>
                      <a:pt x="30" y="0"/>
                    </a:lnTo>
                    <a:lnTo>
                      <a:pt x="34" y="0"/>
                    </a:lnTo>
                    <a:lnTo>
                      <a:pt x="34" y="4"/>
                    </a:lnTo>
                    <a:lnTo>
                      <a:pt x="38" y="4"/>
                    </a:lnTo>
                    <a:lnTo>
                      <a:pt x="42" y="4"/>
                    </a:lnTo>
                    <a:lnTo>
                      <a:pt x="42" y="0"/>
                    </a:lnTo>
                    <a:lnTo>
                      <a:pt x="46" y="0"/>
                    </a:lnTo>
                    <a:lnTo>
                      <a:pt x="49" y="0"/>
                    </a:lnTo>
                    <a:lnTo>
                      <a:pt x="53" y="0"/>
                    </a:lnTo>
                    <a:lnTo>
                      <a:pt x="53" y="4"/>
                    </a:lnTo>
                    <a:lnTo>
                      <a:pt x="49" y="8"/>
                    </a:lnTo>
                    <a:lnTo>
                      <a:pt x="49" y="12"/>
                    </a:lnTo>
                    <a:lnTo>
                      <a:pt x="46" y="12"/>
                    </a:lnTo>
                    <a:lnTo>
                      <a:pt x="42" y="12"/>
                    </a:lnTo>
                    <a:lnTo>
                      <a:pt x="42" y="16"/>
                    </a:lnTo>
                    <a:lnTo>
                      <a:pt x="38" y="16"/>
                    </a:lnTo>
                    <a:lnTo>
                      <a:pt x="38" y="19"/>
                    </a:lnTo>
                    <a:lnTo>
                      <a:pt x="34" y="23"/>
                    </a:lnTo>
                    <a:lnTo>
                      <a:pt x="34" y="27"/>
                    </a:lnTo>
                    <a:lnTo>
                      <a:pt x="34" y="31"/>
                    </a:lnTo>
                    <a:lnTo>
                      <a:pt x="30" y="35"/>
                    </a:lnTo>
                    <a:lnTo>
                      <a:pt x="30" y="38"/>
                    </a:lnTo>
                    <a:lnTo>
                      <a:pt x="27" y="38"/>
                    </a:lnTo>
                    <a:lnTo>
                      <a:pt x="27" y="42"/>
                    </a:lnTo>
                    <a:close/>
                  </a:path>
                </a:pathLst>
              </a:custGeom>
              <a:solidFill>
                <a:srgbClr val="D46100"/>
              </a:solidFill>
              <a:ln w="9525">
                <a:noFill/>
                <a:round/>
                <a:headEnd/>
                <a:tailEnd/>
              </a:ln>
            </p:spPr>
            <p:txBody>
              <a:bodyPr/>
              <a:lstStyle/>
              <a:p>
                <a:endParaRPr lang="fr-FR"/>
              </a:p>
            </p:txBody>
          </p:sp>
          <p:sp>
            <p:nvSpPr>
              <p:cNvPr id="104" name="Freeform 83"/>
              <p:cNvSpPr>
                <a:spLocks/>
              </p:cNvSpPr>
              <p:nvPr/>
            </p:nvSpPr>
            <p:spPr bwMode="auto">
              <a:xfrm>
                <a:off x="628" y="3403"/>
                <a:ext cx="89" cy="76"/>
              </a:xfrm>
              <a:custGeom>
                <a:avLst/>
                <a:gdLst>
                  <a:gd name="T0" fmla="*/ 54008 w 49"/>
                  <a:gd name="T1" fmla="*/ 85055 h 42"/>
                  <a:gd name="T2" fmla="*/ 45385 w 49"/>
                  <a:gd name="T3" fmla="*/ 85055 h 42"/>
                  <a:gd name="T4" fmla="*/ 25383 w 49"/>
                  <a:gd name="T5" fmla="*/ 85055 h 42"/>
                  <a:gd name="T6" fmla="*/ 19173 w 49"/>
                  <a:gd name="T7" fmla="*/ 94021 h 42"/>
                  <a:gd name="T8" fmla="*/ 9449 w 49"/>
                  <a:gd name="T9" fmla="*/ 85055 h 42"/>
                  <a:gd name="T10" fmla="*/ 0 w 49"/>
                  <a:gd name="T11" fmla="*/ 85055 h 42"/>
                  <a:gd name="T12" fmla="*/ 9449 w 49"/>
                  <a:gd name="T13" fmla="*/ 77547 h 42"/>
                  <a:gd name="T14" fmla="*/ 9449 w 49"/>
                  <a:gd name="T15" fmla="*/ 68874 h 42"/>
                  <a:gd name="T16" fmla="*/ 19173 w 49"/>
                  <a:gd name="T17" fmla="*/ 60588 h 42"/>
                  <a:gd name="T18" fmla="*/ 25383 w 49"/>
                  <a:gd name="T19" fmla="*/ 51959 h 42"/>
                  <a:gd name="T20" fmla="*/ 25383 w 49"/>
                  <a:gd name="T21" fmla="*/ 42196 h 42"/>
                  <a:gd name="T22" fmla="*/ 25383 w 49"/>
                  <a:gd name="T23" fmla="*/ 35389 h 42"/>
                  <a:gd name="T24" fmla="*/ 25383 w 49"/>
                  <a:gd name="T25" fmla="*/ 27007 h 42"/>
                  <a:gd name="T26" fmla="*/ 25383 w 49"/>
                  <a:gd name="T27" fmla="*/ 27007 h 42"/>
                  <a:gd name="T28" fmla="*/ 25383 w 49"/>
                  <a:gd name="T29" fmla="*/ 16876 h 42"/>
                  <a:gd name="T30" fmla="*/ 25383 w 49"/>
                  <a:gd name="T31" fmla="*/ 16876 h 42"/>
                  <a:gd name="T32" fmla="*/ 34824 w 49"/>
                  <a:gd name="T33" fmla="*/ 16876 h 42"/>
                  <a:gd name="T34" fmla="*/ 45385 w 49"/>
                  <a:gd name="T35" fmla="*/ 16876 h 42"/>
                  <a:gd name="T36" fmla="*/ 45385 w 49"/>
                  <a:gd name="T37" fmla="*/ 16876 h 42"/>
                  <a:gd name="T38" fmla="*/ 54008 w 49"/>
                  <a:gd name="T39" fmla="*/ 16876 h 42"/>
                  <a:gd name="T40" fmla="*/ 63252 w 49"/>
                  <a:gd name="T41" fmla="*/ 16876 h 42"/>
                  <a:gd name="T42" fmla="*/ 63252 w 49"/>
                  <a:gd name="T43" fmla="*/ 8943 h 42"/>
                  <a:gd name="T44" fmla="*/ 63252 w 49"/>
                  <a:gd name="T45" fmla="*/ 8943 h 42"/>
                  <a:gd name="T46" fmla="*/ 63252 w 49"/>
                  <a:gd name="T47" fmla="*/ 8943 h 42"/>
                  <a:gd name="T48" fmla="*/ 69504 w 49"/>
                  <a:gd name="T49" fmla="*/ 0 h 42"/>
                  <a:gd name="T50" fmla="*/ 69504 w 49"/>
                  <a:gd name="T51" fmla="*/ 0 h 42"/>
                  <a:gd name="T52" fmla="*/ 69504 w 49"/>
                  <a:gd name="T53" fmla="*/ 8943 h 42"/>
                  <a:gd name="T54" fmla="*/ 80062 w 49"/>
                  <a:gd name="T55" fmla="*/ 8943 h 42"/>
                  <a:gd name="T56" fmla="*/ 80062 w 49"/>
                  <a:gd name="T57" fmla="*/ 8943 h 42"/>
                  <a:gd name="T58" fmla="*/ 88622 w 49"/>
                  <a:gd name="T59" fmla="*/ 8943 h 42"/>
                  <a:gd name="T60" fmla="*/ 88622 w 49"/>
                  <a:gd name="T61" fmla="*/ 8943 h 42"/>
                  <a:gd name="T62" fmla="*/ 88622 w 49"/>
                  <a:gd name="T63" fmla="*/ 8943 h 42"/>
                  <a:gd name="T64" fmla="*/ 98096 w 49"/>
                  <a:gd name="T65" fmla="*/ 8943 h 42"/>
                  <a:gd name="T66" fmla="*/ 98096 w 49"/>
                  <a:gd name="T67" fmla="*/ 8943 h 42"/>
                  <a:gd name="T68" fmla="*/ 108651 w 49"/>
                  <a:gd name="T69" fmla="*/ 0 h 42"/>
                  <a:gd name="T70" fmla="*/ 114886 w 49"/>
                  <a:gd name="T71" fmla="*/ 0 h 42"/>
                  <a:gd name="T72" fmla="*/ 114886 w 49"/>
                  <a:gd name="T73" fmla="*/ 0 h 42"/>
                  <a:gd name="T74" fmla="*/ 114886 w 49"/>
                  <a:gd name="T75" fmla="*/ 0 h 42"/>
                  <a:gd name="T76" fmla="*/ 114886 w 49"/>
                  <a:gd name="T77" fmla="*/ 8943 h 42"/>
                  <a:gd name="T78" fmla="*/ 114886 w 49"/>
                  <a:gd name="T79" fmla="*/ 16876 h 42"/>
                  <a:gd name="T80" fmla="*/ 108651 w 49"/>
                  <a:gd name="T81" fmla="*/ 27007 h 42"/>
                  <a:gd name="T82" fmla="*/ 108651 w 49"/>
                  <a:gd name="T83" fmla="*/ 27007 h 42"/>
                  <a:gd name="T84" fmla="*/ 98096 w 49"/>
                  <a:gd name="T85" fmla="*/ 35389 h 42"/>
                  <a:gd name="T86" fmla="*/ 88622 w 49"/>
                  <a:gd name="T87" fmla="*/ 35389 h 42"/>
                  <a:gd name="T88" fmla="*/ 80062 w 49"/>
                  <a:gd name="T89" fmla="*/ 51959 h 42"/>
                  <a:gd name="T90" fmla="*/ 69504 w 49"/>
                  <a:gd name="T91" fmla="*/ 68874 h 42"/>
                  <a:gd name="T92" fmla="*/ 69504 w 49"/>
                  <a:gd name="T93" fmla="*/ 77547 h 42"/>
                  <a:gd name="T94" fmla="*/ 63252 w 49"/>
                  <a:gd name="T95" fmla="*/ 85055 h 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42"/>
                  <a:gd name="T146" fmla="*/ 49 w 49"/>
                  <a:gd name="T147" fmla="*/ 42 h 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42">
                    <a:moveTo>
                      <a:pt x="23" y="38"/>
                    </a:moveTo>
                    <a:lnTo>
                      <a:pt x="23" y="38"/>
                    </a:lnTo>
                    <a:lnTo>
                      <a:pt x="19" y="38"/>
                    </a:lnTo>
                    <a:lnTo>
                      <a:pt x="15" y="38"/>
                    </a:lnTo>
                    <a:lnTo>
                      <a:pt x="11" y="38"/>
                    </a:lnTo>
                    <a:lnTo>
                      <a:pt x="11" y="42"/>
                    </a:lnTo>
                    <a:lnTo>
                      <a:pt x="8" y="42"/>
                    </a:lnTo>
                    <a:lnTo>
                      <a:pt x="4" y="42"/>
                    </a:lnTo>
                    <a:lnTo>
                      <a:pt x="4" y="38"/>
                    </a:lnTo>
                    <a:lnTo>
                      <a:pt x="0" y="38"/>
                    </a:lnTo>
                    <a:lnTo>
                      <a:pt x="0" y="35"/>
                    </a:lnTo>
                    <a:lnTo>
                      <a:pt x="4" y="35"/>
                    </a:lnTo>
                    <a:lnTo>
                      <a:pt x="4" y="31"/>
                    </a:lnTo>
                    <a:lnTo>
                      <a:pt x="8" y="27"/>
                    </a:lnTo>
                    <a:lnTo>
                      <a:pt x="8" y="23"/>
                    </a:lnTo>
                    <a:lnTo>
                      <a:pt x="11" y="23"/>
                    </a:lnTo>
                    <a:lnTo>
                      <a:pt x="11" y="19"/>
                    </a:lnTo>
                    <a:lnTo>
                      <a:pt x="11" y="16"/>
                    </a:lnTo>
                    <a:lnTo>
                      <a:pt x="11" y="12"/>
                    </a:lnTo>
                    <a:lnTo>
                      <a:pt x="11" y="8"/>
                    </a:lnTo>
                    <a:lnTo>
                      <a:pt x="15" y="8"/>
                    </a:lnTo>
                    <a:lnTo>
                      <a:pt x="19" y="8"/>
                    </a:lnTo>
                    <a:lnTo>
                      <a:pt x="23" y="8"/>
                    </a:lnTo>
                    <a:lnTo>
                      <a:pt x="27" y="8"/>
                    </a:lnTo>
                    <a:lnTo>
                      <a:pt x="27" y="4"/>
                    </a:lnTo>
                    <a:lnTo>
                      <a:pt x="27" y="0"/>
                    </a:lnTo>
                    <a:lnTo>
                      <a:pt x="30" y="0"/>
                    </a:lnTo>
                    <a:lnTo>
                      <a:pt x="30" y="4"/>
                    </a:lnTo>
                    <a:lnTo>
                      <a:pt x="34" y="4"/>
                    </a:lnTo>
                    <a:lnTo>
                      <a:pt x="38" y="4"/>
                    </a:lnTo>
                    <a:lnTo>
                      <a:pt x="42" y="4"/>
                    </a:lnTo>
                    <a:lnTo>
                      <a:pt x="46" y="0"/>
                    </a:lnTo>
                    <a:lnTo>
                      <a:pt x="49" y="0"/>
                    </a:lnTo>
                    <a:lnTo>
                      <a:pt x="49" y="4"/>
                    </a:lnTo>
                    <a:lnTo>
                      <a:pt x="49" y="8"/>
                    </a:lnTo>
                    <a:lnTo>
                      <a:pt x="46" y="8"/>
                    </a:lnTo>
                    <a:lnTo>
                      <a:pt x="46" y="12"/>
                    </a:lnTo>
                    <a:lnTo>
                      <a:pt x="42" y="12"/>
                    </a:lnTo>
                    <a:lnTo>
                      <a:pt x="42" y="16"/>
                    </a:lnTo>
                    <a:lnTo>
                      <a:pt x="38" y="16"/>
                    </a:lnTo>
                    <a:lnTo>
                      <a:pt x="38" y="19"/>
                    </a:lnTo>
                    <a:lnTo>
                      <a:pt x="34" y="19"/>
                    </a:lnTo>
                    <a:lnTo>
                      <a:pt x="34" y="23"/>
                    </a:lnTo>
                    <a:lnTo>
                      <a:pt x="34" y="27"/>
                    </a:lnTo>
                    <a:lnTo>
                      <a:pt x="30" y="31"/>
                    </a:lnTo>
                    <a:lnTo>
                      <a:pt x="30" y="35"/>
                    </a:lnTo>
                    <a:lnTo>
                      <a:pt x="30" y="38"/>
                    </a:lnTo>
                    <a:lnTo>
                      <a:pt x="27" y="38"/>
                    </a:lnTo>
                    <a:lnTo>
                      <a:pt x="23" y="38"/>
                    </a:lnTo>
                    <a:close/>
                  </a:path>
                </a:pathLst>
              </a:custGeom>
              <a:solidFill>
                <a:srgbClr val="BF4C00"/>
              </a:solidFill>
              <a:ln w="9525">
                <a:noFill/>
                <a:round/>
                <a:headEnd/>
                <a:tailEnd/>
              </a:ln>
            </p:spPr>
            <p:txBody>
              <a:bodyPr/>
              <a:lstStyle/>
              <a:p>
                <a:endParaRPr lang="fr-FR"/>
              </a:p>
            </p:txBody>
          </p:sp>
          <p:sp>
            <p:nvSpPr>
              <p:cNvPr id="105" name="Freeform 84"/>
              <p:cNvSpPr>
                <a:spLocks/>
              </p:cNvSpPr>
              <p:nvPr/>
            </p:nvSpPr>
            <p:spPr bwMode="auto">
              <a:xfrm>
                <a:off x="635" y="3410"/>
                <a:ext cx="76" cy="62"/>
              </a:xfrm>
              <a:custGeom>
                <a:avLst/>
                <a:gdLst>
                  <a:gd name="T0" fmla="*/ 42196 w 42"/>
                  <a:gd name="T1" fmla="*/ 83860 h 34"/>
                  <a:gd name="T2" fmla="*/ 33483 w 42"/>
                  <a:gd name="T3" fmla="*/ 83860 h 34"/>
                  <a:gd name="T4" fmla="*/ 24584 w 42"/>
                  <a:gd name="T5" fmla="*/ 83860 h 34"/>
                  <a:gd name="T6" fmla="*/ 8943 w 42"/>
                  <a:gd name="T7" fmla="*/ 83860 h 34"/>
                  <a:gd name="T8" fmla="*/ 0 w 42"/>
                  <a:gd name="T9" fmla="*/ 83860 h 34"/>
                  <a:gd name="T10" fmla="*/ 0 w 42"/>
                  <a:gd name="T11" fmla="*/ 77179 h 34"/>
                  <a:gd name="T12" fmla="*/ 0 w 42"/>
                  <a:gd name="T13" fmla="*/ 77179 h 34"/>
                  <a:gd name="T14" fmla="*/ 8943 w 42"/>
                  <a:gd name="T15" fmla="*/ 65767 h 34"/>
                  <a:gd name="T16" fmla="*/ 16183 w 42"/>
                  <a:gd name="T17" fmla="*/ 56849 h 34"/>
                  <a:gd name="T18" fmla="*/ 16183 w 42"/>
                  <a:gd name="T19" fmla="*/ 47468 h 34"/>
                  <a:gd name="T20" fmla="*/ 16183 w 42"/>
                  <a:gd name="T21" fmla="*/ 36066 h 34"/>
                  <a:gd name="T22" fmla="*/ 16183 w 42"/>
                  <a:gd name="T23" fmla="*/ 29702 h 34"/>
                  <a:gd name="T24" fmla="*/ 16183 w 42"/>
                  <a:gd name="T25" fmla="*/ 19778 h 34"/>
                  <a:gd name="T26" fmla="*/ 16183 w 42"/>
                  <a:gd name="T27" fmla="*/ 19778 h 34"/>
                  <a:gd name="T28" fmla="*/ 16183 w 42"/>
                  <a:gd name="T29" fmla="*/ 19778 h 34"/>
                  <a:gd name="T30" fmla="*/ 24584 w 42"/>
                  <a:gd name="T31" fmla="*/ 9776 h 34"/>
                  <a:gd name="T32" fmla="*/ 24584 w 42"/>
                  <a:gd name="T33" fmla="*/ 9776 h 34"/>
                  <a:gd name="T34" fmla="*/ 33483 w 42"/>
                  <a:gd name="T35" fmla="*/ 9776 h 34"/>
                  <a:gd name="T36" fmla="*/ 33483 w 42"/>
                  <a:gd name="T37" fmla="*/ 9776 h 34"/>
                  <a:gd name="T38" fmla="*/ 42196 w 42"/>
                  <a:gd name="T39" fmla="*/ 9776 h 34"/>
                  <a:gd name="T40" fmla="*/ 42196 w 42"/>
                  <a:gd name="T41" fmla="*/ 9776 h 34"/>
                  <a:gd name="T42" fmla="*/ 51959 w 42"/>
                  <a:gd name="T43" fmla="*/ 9776 h 34"/>
                  <a:gd name="T44" fmla="*/ 51959 w 42"/>
                  <a:gd name="T45" fmla="*/ 0 h 34"/>
                  <a:gd name="T46" fmla="*/ 51959 w 42"/>
                  <a:gd name="T47" fmla="*/ 0 h 34"/>
                  <a:gd name="T48" fmla="*/ 51959 w 42"/>
                  <a:gd name="T49" fmla="*/ 0 h 34"/>
                  <a:gd name="T50" fmla="*/ 58064 w 42"/>
                  <a:gd name="T51" fmla="*/ 0 h 34"/>
                  <a:gd name="T52" fmla="*/ 58064 w 42"/>
                  <a:gd name="T53" fmla="*/ 0 h 34"/>
                  <a:gd name="T54" fmla="*/ 58064 w 42"/>
                  <a:gd name="T55" fmla="*/ 0 h 34"/>
                  <a:gd name="T56" fmla="*/ 66562 w 42"/>
                  <a:gd name="T57" fmla="*/ 0 h 34"/>
                  <a:gd name="T58" fmla="*/ 66562 w 42"/>
                  <a:gd name="T59" fmla="*/ 9776 h 34"/>
                  <a:gd name="T60" fmla="*/ 66562 w 42"/>
                  <a:gd name="T61" fmla="*/ 9776 h 34"/>
                  <a:gd name="T62" fmla="*/ 76355 w 42"/>
                  <a:gd name="T63" fmla="*/ 9776 h 34"/>
                  <a:gd name="T64" fmla="*/ 76355 w 42"/>
                  <a:gd name="T65" fmla="*/ 0 h 34"/>
                  <a:gd name="T66" fmla="*/ 85055 w 42"/>
                  <a:gd name="T67" fmla="*/ 0 h 34"/>
                  <a:gd name="T68" fmla="*/ 85055 w 42"/>
                  <a:gd name="T69" fmla="*/ 0 h 34"/>
                  <a:gd name="T70" fmla="*/ 94021 w 42"/>
                  <a:gd name="T71" fmla="*/ 0 h 34"/>
                  <a:gd name="T72" fmla="*/ 94021 w 42"/>
                  <a:gd name="T73" fmla="*/ 0 h 34"/>
                  <a:gd name="T74" fmla="*/ 94021 w 42"/>
                  <a:gd name="T75" fmla="*/ 0 h 34"/>
                  <a:gd name="T76" fmla="*/ 94021 w 42"/>
                  <a:gd name="T77" fmla="*/ 0 h 34"/>
                  <a:gd name="T78" fmla="*/ 94021 w 42"/>
                  <a:gd name="T79" fmla="*/ 9776 h 34"/>
                  <a:gd name="T80" fmla="*/ 85055 w 42"/>
                  <a:gd name="T81" fmla="*/ 19778 h 34"/>
                  <a:gd name="T82" fmla="*/ 85055 w 42"/>
                  <a:gd name="T83" fmla="*/ 19778 h 34"/>
                  <a:gd name="T84" fmla="*/ 76355 w 42"/>
                  <a:gd name="T85" fmla="*/ 29702 h 34"/>
                  <a:gd name="T86" fmla="*/ 66562 w 42"/>
                  <a:gd name="T87" fmla="*/ 29702 h 34"/>
                  <a:gd name="T88" fmla="*/ 66562 w 42"/>
                  <a:gd name="T89" fmla="*/ 47468 h 34"/>
                  <a:gd name="T90" fmla="*/ 58064 w 42"/>
                  <a:gd name="T91" fmla="*/ 56849 h 34"/>
                  <a:gd name="T92" fmla="*/ 58064 w 42"/>
                  <a:gd name="T93" fmla="*/ 77179 h 34"/>
                  <a:gd name="T94" fmla="*/ 51959 w 42"/>
                  <a:gd name="T95" fmla="*/ 83860 h 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
                  <a:gd name="T145" fmla="*/ 0 h 34"/>
                  <a:gd name="T146" fmla="*/ 42 w 42"/>
                  <a:gd name="T147" fmla="*/ 34 h 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 h="34">
                    <a:moveTo>
                      <a:pt x="19" y="34"/>
                    </a:moveTo>
                    <a:lnTo>
                      <a:pt x="19" y="34"/>
                    </a:lnTo>
                    <a:lnTo>
                      <a:pt x="15" y="34"/>
                    </a:lnTo>
                    <a:lnTo>
                      <a:pt x="11" y="34"/>
                    </a:lnTo>
                    <a:lnTo>
                      <a:pt x="7" y="34"/>
                    </a:lnTo>
                    <a:lnTo>
                      <a:pt x="4" y="34"/>
                    </a:lnTo>
                    <a:lnTo>
                      <a:pt x="0" y="34"/>
                    </a:lnTo>
                    <a:lnTo>
                      <a:pt x="0" y="31"/>
                    </a:lnTo>
                    <a:lnTo>
                      <a:pt x="4" y="27"/>
                    </a:lnTo>
                    <a:lnTo>
                      <a:pt x="4" y="23"/>
                    </a:lnTo>
                    <a:lnTo>
                      <a:pt x="7" y="23"/>
                    </a:lnTo>
                    <a:lnTo>
                      <a:pt x="7" y="19"/>
                    </a:lnTo>
                    <a:lnTo>
                      <a:pt x="7" y="15"/>
                    </a:lnTo>
                    <a:lnTo>
                      <a:pt x="7" y="12"/>
                    </a:lnTo>
                    <a:lnTo>
                      <a:pt x="7" y="8"/>
                    </a:lnTo>
                    <a:lnTo>
                      <a:pt x="7" y="4"/>
                    </a:lnTo>
                    <a:lnTo>
                      <a:pt x="11" y="4"/>
                    </a:lnTo>
                    <a:lnTo>
                      <a:pt x="15" y="4"/>
                    </a:lnTo>
                    <a:lnTo>
                      <a:pt x="19" y="4"/>
                    </a:lnTo>
                    <a:lnTo>
                      <a:pt x="23" y="4"/>
                    </a:lnTo>
                    <a:lnTo>
                      <a:pt x="23" y="0"/>
                    </a:lnTo>
                    <a:lnTo>
                      <a:pt x="26" y="0"/>
                    </a:lnTo>
                    <a:lnTo>
                      <a:pt x="30" y="0"/>
                    </a:lnTo>
                    <a:lnTo>
                      <a:pt x="30" y="4"/>
                    </a:lnTo>
                    <a:lnTo>
                      <a:pt x="34" y="4"/>
                    </a:lnTo>
                    <a:lnTo>
                      <a:pt x="34" y="0"/>
                    </a:lnTo>
                    <a:lnTo>
                      <a:pt x="38" y="0"/>
                    </a:lnTo>
                    <a:lnTo>
                      <a:pt x="42" y="0"/>
                    </a:lnTo>
                    <a:lnTo>
                      <a:pt x="42" y="4"/>
                    </a:lnTo>
                    <a:lnTo>
                      <a:pt x="42" y="8"/>
                    </a:lnTo>
                    <a:lnTo>
                      <a:pt x="38" y="8"/>
                    </a:lnTo>
                    <a:lnTo>
                      <a:pt x="38" y="12"/>
                    </a:lnTo>
                    <a:lnTo>
                      <a:pt x="34" y="12"/>
                    </a:lnTo>
                    <a:lnTo>
                      <a:pt x="30" y="12"/>
                    </a:lnTo>
                    <a:lnTo>
                      <a:pt x="30" y="15"/>
                    </a:lnTo>
                    <a:lnTo>
                      <a:pt x="30" y="19"/>
                    </a:lnTo>
                    <a:lnTo>
                      <a:pt x="26" y="23"/>
                    </a:lnTo>
                    <a:lnTo>
                      <a:pt x="26" y="27"/>
                    </a:lnTo>
                    <a:lnTo>
                      <a:pt x="26" y="31"/>
                    </a:lnTo>
                    <a:lnTo>
                      <a:pt x="23" y="31"/>
                    </a:lnTo>
                    <a:lnTo>
                      <a:pt x="23" y="34"/>
                    </a:lnTo>
                    <a:lnTo>
                      <a:pt x="19" y="34"/>
                    </a:lnTo>
                    <a:close/>
                  </a:path>
                </a:pathLst>
              </a:custGeom>
              <a:solidFill>
                <a:srgbClr val="AA3700"/>
              </a:solidFill>
              <a:ln w="9525">
                <a:noFill/>
                <a:round/>
                <a:headEnd/>
                <a:tailEnd/>
              </a:ln>
            </p:spPr>
            <p:txBody>
              <a:bodyPr/>
              <a:lstStyle/>
              <a:p>
                <a:endParaRPr lang="fr-FR"/>
              </a:p>
            </p:txBody>
          </p:sp>
          <p:sp>
            <p:nvSpPr>
              <p:cNvPr id="106" name="Freeform 85"/>
              <p:cNvSpPr>
                <a:spLocks/>
              </p:cNvSpPr>
              <p:nvPr/>
            </p:nvSpPr>
            <p:spPr bwMode="auto">
              <a:xfrm>
                <a:off x="642" y="3410"/>
                <a:ext cx="62" cy="62"/>
              </a:xfrm>
              <a:custGeom>
                <a:avLst/>
                <a:gdLst>
                  <a:gd name="T0" fmla="*/ 36066 w 34"/>
                  <a:gd name="T1" fmla="*/ 77179 h 34"/>
                  <a:gd name="T2" fmla="*/ 26786 w 34"/>
                  <a:gd name="T3" fmla="*/ 77179 h 34"/>
                  <a:gd name="T4" fmla="*/ 17827 w 34"/>
                  <a:gd name="T5" fmla="*/ 83860 h 34"/>
                  <a:gd name="T6" fmla="*/ 6510 w 34"/>
                  <a:gd name="T7" fmla="*/ 83860 h 34"/>
                  <a:gd name="T8" fmla="*/ 0 w 34"/>
                  <a:gd name="T9" fmla="*/ 77179 h 34"/>
                  <a:gd name="T10" fmla="*/ 0 w 34"/>
                  <a:gd name="T11" fmla="*/ 77179 h 34"/>
                  <a:gd name="T12" fmla="*/ 0 w 34"/>
                  <a:gd name="T13" fmla="*/ 65767 h 34"/>
                  <a:gd name="T14" fmla="*/ 6510 w 34"/>
                  <a:gd name="T15" fmla="*/ 56849 h 34"/>
                  <a:gd name="T16" fmla="*/ 6510 w 34"/>
                  <a:gd name="T17" fmla="*/ 47468 h 34"/>
                  <a:gd name="T18" fmla="*/ 17827 w 34"/>
                  <a:gd name="T19" fmla="*/ 47468 h 34"/>
                  <a:gd name="T20" fmla="*/ 17827 w 34"/>
                  <a:gd name="T21" fmla="*/ 36066 h 34"/>
                  <a:gd name="T22" fmla="*/ 17827 w 34"/>
                  <a:gd name="T23" fmla="*/ 29702 h 34"/>
                  <a:gd name="T24" fmla="*/ 17827 w 34"/>
                  <a:gd name="T25" fmla="*/ 29702 h 34"/>
                  <a:gd name="T26" fmla="*/ 17827 w 34"/>
                  <a:gd name="T27" fmla="*/ 19778 h 34"/>
                  <a:gd name="T28" fmla="*/ 17827 w 34"/>
                  <a:gd name="T29" fmla="*/ 19778 h 34"/>
                  <a:gd name="T30" fmla="*/ 17827 w 34"/>
                  <a:gd name="T31" fmla="*/ 19778 h 34"/>
                  <a:gd name="T32" fmla="*/ 17827 w 34"/>
                  <a:gd name="T33" fmla="*/ 19778 h 34"/>
                  <a:gd name="T34" fmla="*/ 26786 w 34"/>
                  <a:gd name="T35" fmla="*/ 19778 h 34"/>
                  <a:gd name="T36" fmla="*/ 26786 w 34"/>
                  <a:gd name="T37" fmla="*/ 19778 h 34"/>
                  <a:gd name="T38" fmla="*/ 36066 w 34"/>
                  <a:gd name="T39" fmla="*/ 19778 h 34"/>
                  <a:gd name="T40" fmla="*/ 36066 w 34"/>
                  <a:gd name="T41" fmla="*/ 9776 h 34"/>
                  <a:gd name="T42" fmla="*/ 47468 w 34"/>
                  <a:gd name="T43" fmla="*/ 9776 h 34"/>
                  <a:gd name="T44" fmla="*/ 47468 w 34"/>
                  <a:gd name="T45" fmla="*/ 9776 h 34"/>
                  <a:gd name="T46" fmla="*/ 47468 w 34"/>
                  <a:gd name="T47" fmla="*/ 0 h 34"/>
                  <a:gd name="T48" fmla="*/ 47468 w 34"/>
                  <a:gd name="T49" fmla="*/ 0 h 34"/>
                  <a:gd name="T50" fmla="*/ 54162 w 34"/>
                  <a:gd name="T51" fmla="*/ 0 h 34"/>
                  <a:gd name="T52" fmla="*/ 54162 w 34"/>
                  <a:gd name="T53" fmla="*/ 0 h 34"/>
                  <a:gd name="T54" fmla="*/ 54162 w 34"/>
                  <a:gd name="T55" fmla="*/ 9776 h 34"/>
                  <a:gd name="T56" fmla="*/ 54162 w 34"/>
                  <a:gd name="T57" fmla="*/ 9776 h 34"/>
                  <a:gd name="T58" fmla="*/ 63831 w 34"/>
                  <a:gd name="T59" fmla="*/ 9776 h 34"/>
                  <a:gd name="T60" fmla="*/ 63831 w 34"/>
                  <a:gd name="T61" fmla="*/ 9776 h 34"/>
                  <a:gd name="T62" fmla="*/ 63831 w 34"/>
                  <a:gd name="T63" fmla="*/ 9776 h 34"/>
                  <a:gd name="T64" fmla="*/ 73940 w 34"/>
                  <a:gd name="T65" fmla="*/ 9776 h 34"/>
                  <a:gd name="T66" fmla="*/ 73940 w 34"/>
                  <a:gd name="T67" fmla="*/ 0 h 34"/>
                  <a:gd name="T68" fmla="*/ 83860 w 34"/>
                  <a:gd name="T69" fmla="*/ 0 h 34"/>
                  <a:gd name="T70" fmla="*/ 83860 w 34"/>
                  <a:gd name="T71" fmla="*/ 0 h 34"/>
                  <a:gd name="T72" fmla="*/ 83860 w 34"/>
                  <a:gd name="T73" fmla="*/ 0 h 34"/>
                  <a:gd name="T74" fmla="*/ 83860 w 34"/>
                  <a:gd name="T75" fmla="*/ 0 h 34"/>
                  <a:gd name="T76" fmla="*/ 83860 w 34"/>
                  <a:gd name="T77" fmla="*/ 9776 h 34"/>
                  <a:gd name="T78" fmla="*/ 83860 w 34"/>
                  <a:gd name="T79" fmla="*/ 9776 h 34"/>
                  <a:gd name="T80" fmla="*/ 83860 w 34"/>
                  <a:gd name="T81" fmla="*/ 19778 h 34"/>
                  <a:gd name="T82" fmla="*/ 73940 w 34"/>
                  <a:gd name="T83" fmla="*/ 29702 h 34"/>
                  <a:gd name="T84" fmla="*/ 63831 w 34"/>
                  <a:gd name="T85" fmla="*/ 29702 h 34"/>
                  <a:gd name="T86" fmla="*/ 63831 w 34"/>
                  <a:gd name="T87" fmla="*/ 36066 h 34"/>
                  <a:gd name="T88" fmla="*/ 54162 w 34"/>
                  <a:gd name="T89" fmla="*/ 47468 h 34"/>
                  <a:gd name="T90" fmla="*/ 54162 w 34"/>
                  <a:gd name="T91" fmla="*/ 56849 h 34"/>
                  <a:gd name="T92" fmla="*/ 47468 w 34"/>
                  <a:gd name="T93" fmla="*/ 77179 h 34"/>
                  <a:gd name="T94" fmla="*/ 47468 w 34"/>
                  <a:gd name="T95" fmla="*/ 77179 h 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
                  <a:gd name="T145" fmla="*/ 0 h 34"/>
                  <a:gd name="T146" fmla="*/ 34 w 34"/>
                  <a:gd name="T147" fmla="*/ 34 h 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 h="34">
                    <a:moveTo>
                      <a:pt x="15" y="31"/>
                    </a:moveTo>
                    <a:lnTo>
                      <a:pt x="15" y="31"/>
                    </a:lnTo>
                    <a:lnTo>
                      <a:pt x="11" y="31"/>
                    </a:lnTo>
                    <a:lnTo>
                      <a:pt x="7" y="34"/>
                    </a:lnTo>
                    <a:lnTo>
                      <a:pt x="3" y="34"/>
                    </a:lnTo>
                    <a:lnTo>
                      <a:pt x="0" y="34"/>
                    </a:lnTo>
                    <a:lnTo>
                      <a:pt x="0" y="31"/>
                    </a:lnTo>
                    <a:lnTo>
                      <a:pt x="0" y="27"/>
                    </a:lnTo>
                    <a:lnTo>
                      <a:pt x="3" y="23"/>
                    </a:lnTo>
                    <a:lnTo>
                      <a:pt x="3" y="19"/>
                    </a:lnTo>
                    <a:lnTo>
                      <a:pt x="7" y="19"/>
                    </a:lnTo>
                    <a:lnTo>
                      <a:pt x="7" y="15"/>
                    </a:lnTo>
                    <a:lnTo>
                      <a:pt x="7" y="12"/>
                    </a:lnTo>
                    <a:lnTo>
                      <a:pt x="7" y="8"/>
                    </a:lnTo>
                    <a:lnTo>
                      <a:pt x="11" y="8"/>
                    </a:lnTo>
                    <a:lnTo>
                      <a:pt x="15" y="8"/>
                    </a:lnTo>
                    <a:lnTo>
                      <a:pt x="15" y="4"/>
                    </a:lnTo>
                    <a:lnTo>
                      <a:pt x="19" y="4"/>
                    </a:lnTo>
                    <a:lnTo>
                      <a:pt x="19" y="0"/>
                    </a:lnTo>
                    <a:lnTo>
                      <a:pt x="22" y="0"/>
                    </a:lnTo>
                    <a:lnTo>
                      <a:pt x="22" y="4"/>
                    </a:lnTo>
                    <a:lnTo>
                      <a:pt x="26" y="4"/>
                    </a:lnTo>
                    <a:lnTo>
                      <a:pt x="30" y="4"/>
                    </a:lnTo>
                    <a:lnTo>
                      <a:pt x="30" y="0"/>
                    </a:lnTo>
                    <a:lnTo>
                      <a:pt x="34" y="0"/>
                    </a:lnTo>
                    <a:lnTo>
                      <a:pt x="34" y="4"/>
                    </a:lnTo>
                    <a:lnTo>
                      <a:pt x="34" y="8"/>
                    </a:lnTo>
                    <a:lnTo>
                      <a:pt x="30" y="8"/>
                    </a:lnTo>
                    <a:lnTo>
                      <a:pt x="30" y="12"/>
                    </a:lnTo>
                    <a:lnTo>
                      <a:pt x="26" y="12"/>
                    </a:lnTo>
                    <a:lnTo>
                      <a:pt x="26" y="15"/>
                    </a:lnTo>
                    <a:lnTo>
                      <a:pt x="22" y="19"/>
                    </a:lnTo>
                    <a:lnTo>
                      <a:pt x="22" y="23"/>
                    </a:lnTo>
                    <a:lnTo>
                      <a:pt x="22" y="27"/>
                    </a:lnTo>
                    <a:lnTo>
                      <a:pt x="19" y="31"/>
                    </a:lnTo>
                    <a:lnTo>
                      <a:pt x="15" y="31"/>
                    </a:lnTo>
                    <a:close/>
                  </a:path>
                </a:pathLst>
              </a:custGeom>
              <a:solidFill>
                <a:srgbClr val="942100"/>
              </a:solidFill>
              <a:ln w="9525">
                <a:noFill/>
                <a:round/>
                <a:headEnd/>
                <a:tailEnd/>
              </a:ln>
            </p:spPr>
            <p:txBody>
              <a:bodyPr/>
              <a:lstStyle/>
              <a:p>
                <a:endParaRPr lang="fr-FR"/>
              </a:p>
            </p:txBody>
          </p:sp>
          <p:sp>
            <p:nvSpPr>
              <p:cNvPr id="107" name="Freeform 86"/>
              <p:cNvSpPr>
                <a:spLocks/>
              </p:cNvSpPr>
              <p:nvPr/>
            </p:nvSpPr>
            <p:spPr bwMode="auto">
              <a:xfrm>
                <a:off x="648" y="3418"/>
                <a:ext cx="56" cy="49"/>
              </a:xfrm>
              <a:custGeom>
                <a:avLst/>
                <a:gdLst>
                  <a:gd name="T0" fmla="*/ 40723 w 31"/>
                  <a:gd name="T1" fmla="*/ 0 h 27"/>
                  <a:gd name="T2" fmla="*/ 40723 w 31"/>
                  <a:gd name="T3" fmla="*/ 0 h 27"/>
                  <a:gd name="T4" fmla="*/ 40723 w 31"/>
                  <a:gd name="T5" fmla="*/ 0 h 27"/>
                  <a:gd name="T6" fmla="*/ 40723 w 31"/>
                  <a:gd name="T7" fmla="*/ 0 h 27"/>
                  <a:gd name="T8" fmla="*/ 50590 w 31"/>
                  <a:gd name="T9" fmla="*/ 0 h 27"/>
                  <a:gd name="T10" fmla="*/ 50590 w 31"/>
                  <a:gd name="T11" fmla="*/ 0 h 27"/>
                  <a:gd name="T12" fmla="*/ 50590 w 31"/>
                  <a:gd name="T13" fmla="*/ 0 h 27"/>
                  <a:gd name="T14" fmla="*/ 59633 w 31"/>
                  <a:gd name="T15" fmla="*/ 0 h 27"/>
                  <a:gd name="T16" fmla="*/ 59633 w 31"/>
                  <a:gd name="T17" fmla="*/ 0 h 27"/>
                  <a:gd name="T18" fmla="*/ 59633 w 31"/>
                  <a:gd name="T19" fmla="*/ 0 h 27"/>
                  <a:gd name="T20" fmla="*/ 67345 w 31"/>
                  <a:gd name="T21" fmla="*/ 0 h 27"/>
                  <a:gd name="T22" fmla="*/ 59633 w 31"/>
                  <a:gd name="T23" fmla="*/ 0 h 27"/>
                  <a:gd name="T24" fmla="*/ 59633 w 31"/>
                  <a:gd name="T25" fmla="*/ 9397 h 27"/>
                  <a:gd name="T26" fmla="*/ 59633 w 31"/>
                  <a:gd name="T27" fmla="*/ 9397 h 27"/>
                  <a:gd name="T28" fmla="*/ 59633 w 31"/>
                  <a:gd name="T29" fmla="*/ 19079 h 27"/>
                  <a:gd name="T30" fmla="*/ 50590 w 31"/>
                  <a:gd name="T31" fmla="*/ 19079 h 27"/>
                  <a:gd name="T32" fmla="*/ 50590 w 31"/>
                  <a:gd name="T33" fmla="*/ 19079 h 27"/>
                  <a:gd name="T34" fmla="*/ 40723 w 31"/>
                  <a:gd name="T35" fmla="*/ 25159 h 27"/>
                  <a:gd name="T36" fmla="*/ 40723 w 31"/>
                  <a:gd name="T37" fmla="*/ 43759 h 27"/>
                  <a:gd name="T38" fmla="*/ 34859 w 31"/>
                  <a:gd name="T39" fmla="*/ 53412 h 27"/>
                  <a:gd name="T40" fmla="*/ 34859 w 31"/>
                  <a:gd name="T41" fmla="*/ 62838 h 27"/>
                  <a:gd name="T42" fmla="*/ 26687 w 31"/>
                  <a:gd name="T43" fmla="*/ 62838 h 27"/>
                  <a:gd name="T44" fmla="*/ 16583 w 31"/>
                  <a:gd name="T45" fmla="*/ 62838 h 27"/>
                  <a:gd name="T46" fmla="*/ 16583 w 31"/>
                  <a:gd name="T47" fmla="*/ 62838 h 27"/>
                  <a:gd name="T48" fmla="*/ 8582 w 31"/>
                  <a:gd name="T49" fmla="*/ 62838 h 27"/>
                  <a:gd name="T50" fmla="*/ 0 w 31"/>
                  <a:gd name="T51" fmla="*/ 62838 h 27"/>
                  <a:gd name="T52" fmla="*/ 0 w 31"/>
                  <a:gd name="T53" fmla="*/ 62838 h 27"/>
                  <a:gd name="T54" fmla="*/ 0 w 31"/>
                  <a:gd name="T55" fmla="*/ 53412 h 27"/>
                  <a:gd name="T56" fmla="*/ 0 w 31"/>
                  <a:gd name="T57" fmla="*/ 43759 h 27"/>
                  <a:gd name="T58" fmla="*/ 0 w 31"/>
                  <a:gd name="T59" fmla="*/ 43759 h 27"/>
                  <a:gd name="T60" fmla="*/ 8582 w 31"/>
                  <a:gd name="T61" fmla="*/ 34625 h 27"/>
                  <a:gd name="T62" fmla="*/ 8582 w 31"/>
                  <a:gd name="T63" fmla="*/ 25159 h 27"/>
                  <a:gd name="T64" fmla="*/ 8582 w 31"/>
                  <a:gd name="T65" fmla="*/ 19079 h 27"/>
                  <a:gd name="T66" fmla="*/ 8582 w 31"/>
                  <a:gd name="T67" fmla="*/ 19079 h 27"/>
                  <a:gd name="T68" fmla="*/ 8582 w 31"/>
                  <a:gd name="T69" fmla="*/ 9397 h 27"/>
                  <a:gd name="T70" fmla="*/ 8582 w 31"/>
                  <a:gd name="T71" fmla="*/ 9397 h 27"/>
                  <a:gd name="T72" fmla="*/ 8582 w 31"/>
                  <a:gd name="T73" fmla="*/ 9397 h 27"/>
                  <a:gd name="T74" fmla="*/ 16583 w 31"/>
                  <a:gd name="T75" fmla="*/ 9397 h 27"/>
                  <a:gd name="T76" fmla="*/ 16583 w 31"/>
                  <a:gd name="T77" fmla="*/ 9397 h 27"/>
                  <a:gd name="T78" fmla="*/ 16583 w 31"/>
                  <a:gd name="T79" fmla="*/ 9397 h 27"/>
                  <a:gd name="T80" fmla="*/ 26687 w 31"/>
                  <a:gd name="T81" fmla="*/ 9397 h 27"/>
                  <a:gd name="T82" fmla="*/ 26687 w 31"/>
                  <a:gd name="T83" fmla="*/ 9397 h 27"/>
                  <a:gd name="T84" fmla="*/ 34859 w 31"/>
                  <a:gd name="T85" fmla="*/ 9397 h 27"/>
                  <a:gd name="T86" fmla="*/ 34859 w 31"/>
                  <a:gd name="T87" fmla="*/ 0 h 27"/>
                  <a:gd name="T88" fmla="*/ 34859 w 31"/>
                  <a:gd name="T89" fmla="*/ 0 h 27"/>
                  <a:gd name="T90" fmla="*/ 34859 w 31"/>
                  <a:gd name="T91" fmla="*/ 0 h 27"/>
                  <a:gd name="T92" fmla="*/ 34859 w 31"/>
                  <a:gd name="T93" fmla="*/ 0 h 27"/>
                  <a:gd name="T94" fmla="*/ 34859 w 31"/>
                  <a:gd name="T95" fmla="*/ 0 h 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
                  <a:gd name="T145" fmla="*/ 0 h 27"/>
                  <a:gd name="T146" fmla="*/ 31 w 31"/>
                  <a:gd name="T147" fmla="*/ 27 h 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 h="27">
                    <a:moveTo>
                      <a:pt x="19" y="0"/>
                    </a:moveTo>
                    <a:lnTo>
                      <a:pt x="19" y="0"/>
                    </a:lnTo>
                    <a:lnTo>
                      <a:pt x="23" y="0"/>
                    </a:lnTo>
                    <a:lnTo>
                      <a:pt x="27" y="0"/>
                    </a:lnTo>
                    <a:lnTo>
                      <a:pt x="31" y="0"/>
                    </a:lnTo>
                    <a:lnTo>
                      <a:pt x="27" y="0"/>
                    </a:lnTo>
                    <a:lnTo>
                      <a:pt x="27" y="4"/>
                    </a:lnTo>
                    <a:lnTo>
                      <a:pt x="27" y="8"/>
                    </a:lnTo>
                    <a:lnTo>
                      <a:pt x="23" y="8"/>
                    </a:lnTo>
                    <a:lnTo>
                      <a:pt x="19" y="11"/>
                    </a:lnTo>
                    <a:lnTo>
                      <a:pt x="19" y="15"/>
                    </a:lnTo>
                    <a:lnTo>
                      <a:pt x="19" y="19"/>
                    </a:lnTo>
                    <a:lnTo>
                      <a:pt x="16" y="19"/>
                    </a:lnTo>
                    <a:lnTo>
                      <a:pt x="16" y="23"/>
                    </a:lnTo>
                    <a:lnTo>
                      <a:pt x="16" y="27"/>
                    </a:lnTo>
                    <a:lnTo>
                      <a:pt x="12" y="27"/>
                    </a:lnTo>
                    <a:lnTo>
                      <a:pt x="8" y="27"/>
                    </a:lnTo>
                    <a:lnTo>
                      <a:pt x="4" y="27"/>
                    </a:lnTo>
                    <a:lnTo>
                      <a:pt x="0" y="27"/>
                    </a:lnTo>
                    <a:lnTo>
                      <a:pt x="0" y="23"/>
                    </a:lnTo>
                    <a:lnTo>
                      <a:pt x="0" y="19"/>
                    </a:lnTo>
                    <a:lnTo>
                      <a:pt x="4" y="15"/>
                    </a:lnTo>
                    <a:lnTo>
                      <a:pt x="4" y="11"/>
                    </a:lnTo>
                    <a:lnTo>
                      <a:pt x="4" y="8"/>
                    </a:lnTo>
                    <a:lnTo>
                      <a:pt x="4" y="4"/>
                    </a:lnTo>
                    <a:lnTo>
                      <a:pt x="8" y="4"/>
                    </a:lnTo>
                    <a:lnTo>
                      <a:pt x="12" y="4"/>
                    </a:lnTo>
                    <a:lnTo>
                      <a:pt x="16" y="4"/>
                    </a:lnTo>
                    <a:lnTo>
                      <a:pt x="16" y="0"/>
                    </a:lnTo>
                    <a:lnTo>
                      <a:pt x="19" y="0"/>
                    </a:lnTo>
                    <a:close/>
                  </a:path>
                </a:pathLst>
              </a:custGeom>
              <a:solidFill>
                <a:srgbClr val="7F0C00"/>
              </a:solidFill>
              <a:ln w="9525">
                <a:noFill/>
                <a:round/>
                <a:headEnd/>
                <a:tailEnd/>
              </a:ln>
            </p:spPr>
            <p:txBody>
              <a:bodyPr/>
              <a:lstStyle/>
              <a:p>
                <a:endParaRPr lang="fr-FR"/>
              </a:p>
            </p:txBody>
          </p:sp>
          <p:sp>
            <p:nvSpPr>
              <p:cNvPr id="108" name="Freeform 87"/>
              <p:cNvSpPr>
                <a:spLocks/>
              </p:cNvSpPr>
              <p:nvPr/>
            </p:nvSpPr>
            <p:spPr bwMode="auto">
              <a:xfrm>
                <a:off x="289" y="3652"/>
                <a:ext cx="104" cy="222"/>
              </a:xfrm>
              <a:custGeom>
                <a:avLst/>
                <a:gdLst>
                  <a:gd name="T0" fmla="*/ 94111 w 57"/>
                  <a:gd name="T1" fmla="*/ 292469 h 122"/>
                  <a:gd name="T2" fmla="*/ 94111 w 57"/>
                  <a:gd name="T3" fmla="*/ 292469 h 122"/>
                  <a:gd name="T4" fmla="*/ 104151 w 57"/>
                  <a:gd name="T5" fmla="*/ 292469 h 122"/>
                  <a:gd name="T6" fmla="*/ 104151 w 57"/>
                  <a:gd name="T7" fmla="*/ 292469 h 122"/>
                  <a:gd name="T8" fmla="*/ 104151 w 57"/>
                  <a:gd name="T9" fmla="*/ 292469 h 122"/>
                  <a:gd name="T10" fmla="*/ 111999 w 57"/>
                  <a:gd name="T11" fmla="*/ 283068 h 122"/>
                  <a:gd name="T12" fmla="*/ 111999 w 57"/>
                  <a:gd name="T13" fmla="*/ 283068 h 122"/>
                  <a:gd name="T14" fmla="*/ 111999 w 57"/>
                  <a:gd name="T15" fmla="*/ 283068 h 122"/>
                  <a:gd name="T16" fmla="*/ 120978 w 57"/>
                  <a:gd name="T17" fmla="*/ 272969 h 122"/>
                  <a:gd name="T18" fmla="*/ 120978 w 57"/>
                  <a:gd name="T19" fmla="*/ 266626 h 122"/>
                  <a:gd name="T20" fmla="*/ 132000 w 57"/>
                  <a:gd name="T21" fmla="*/ 246351 h 122"/>
                  <a:gd name="T22" fmla="*/ 141823 w 57"/>
                  <a:gd name="T23" fmla="*/ 228185 h 122"/>
                  <a:gd name="T24" fmla="*/ 141823 w 57"/>
                  <a:gd name="T25" fmla="*/ 210862 h 122"/>
                  <a:gd name="T26" fmla="*/ 141823 w 57"/>
                  <a:gd name="T27" fmla="*/ 192709 h 122"/>
                  <a:gd name="T28" fmla="*/ 141823 w 57"/>
                  <a:gd name="T29" fmla="*/ 175269 h 122"/>
                  <a:gd name="T30" fmla="*/ 141823 w 57"/>
                  <a:gd name="T31" fmla="*/ 146524 h 122"/>
                  <a:gd name="T32" fmla="*/ 141823 w 57"/>
                  <a:gd name="T33" fmla="*/ 129104 h 122"/>
                  <a:gd name="T34" fmla="*/ 132000 w 57"/>
                  <a:gd name="T35" fmla="*/ 91231 h 122"/>
                  <a:gd name="T36" fmla="*/ 120978 w 57"/>
                  <a:gd name="T37" fmla="*/ 73919 h 122"/>
                  <a:gd name="T38" fmla="*/ 111999 w 57"/>
                  <a:gd name="T39" fmla="*/ 46191 h 122"/>
                  <a:gd name="T40" fmla="*/ 104151 w 57"/>
                  <a:gd name="T41" fmla="*/ 29089 h 122"/>
                  <a:gd name="T42" fmla="*/ 94111 w 57"/>
                  <a:gd name="T43" fmla="*/ 9659 h 122"/>
                  <a:gd name="T44" fmla="*/ 74449 w 57"/>
                  <a:gd name="T45" fmla="*/ 0 h 122"/>
                  <a:gd name="T46" fmla="*/ 64080 w 57"/>
                  <a:gd name="T47" fmla="*/ 0 h 122"/>
                  <a:gd name="T48" fmla="*/ 47778 w 57"/>
                  <a:gd name="T49" fmla="*/ 0 h 122"/>
                  <a:gd name="T50" fmla="*/ 36340 w 57"/>
                  <a:gd name="T51" fmla="*/ 9659 h 122"/>
                  <a:gd name="T52" fmla="*/ 26932 w 57"/>
                  <a:gd name="T53" fmla="*/ 19492 h 122"/>
                  <a:gd name="T54" fmla="*/ 17901 w 57"/>
                  <a:gd name="T55" fmla="*/ 38268 h 122"/>
                  <a:gd name="T56" fmla="*/ 9811 w 57"/>
                  <a:gd name="T57" fmla="*/ 54963 h 122"/>
                  <a:gd name="T58" fmla="*/ 9811 w 57"/>
                  <a:gd name="T59" fmla="*/ 84052 h 122"/>
                  <a:gd name="T60" fmla="*/ 0 w 57"/>
                  <a:gd name="T61" fmla="*/ 110727 h 122"/>
                  <a:gd name="T62" fmla="*/ 9811 w 57"/>
                  <a:gd name="T63" fmla="*/ 136945 h 122"/>
                  <a:gd name="T64" fmla="*/ 9811 w 57"/>
                  <a:gd name="T65" fmla="*/ 175269 h 122"/>
                  <a:gd name="T66" fmla="*/ 9811 w 57"/>
                  <a:gd name="T67" fmla="*/ 201487 h 122"/>
                  <a:gd name="T68" fmla="*/ 17901 w 57"/>
                  <a:gd name="T69" fmla="*/ 220117 h 122"/>
                  <a:gd name="T70" fmla="*/ 26932 w 57"/>
                  <a:gd name="T71" fmla="*/ 246351 h 122"/>
                  <a:gd name="T72" fmla="*/ 47778 w 57"/>
                  <a:gd name="T73" fmla="*/ 266626 h 122"/>
                  <a:gd name="T74" fmla="*/ 57083 w 57"/>
                  <a:gd name="T75" fmla="*/ 283068 h 122"/>
                  <a:gd name="T76" fmla="*/ 64080 w 57"/>
                  <a:gd name="T77" fmla="*/ 292469 h 122"/>
                  <a:gd name="T78" fmla="*/ 84258 w 57"/>
                  <a:gd name="T79" fmla="*/ 292469 h 1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
                  <a:gd name="T121" fmla="*/ 0 h 122"/>
                  <a:gd name="T122" fmla="*/ 57 w 57"/>
                  <a:gd name="T123" fmla="*/ 122 h 1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 h="122">
                    <a:moveTo>
                      <a:pt x="38" y="122"/>
                    </a:moveTo>
                    <a:lnTo>
                      <a:pt x="38" y="122"/>
                    </a:lnTo>
                    <a:lnTo>
                      <a:pt x="42" y="122"/>
                    </a:lnTo>
                    <a:lnTo>
                      <a:pt x="42" y="118"/>
                    </a:lnTo>
                    <a:lnTo>
                      <a:pt x="45" y="118"/>
                    </a:lnTo>
                    <a:lnTo>
                      <a:pt x="49" y="114"/>
                    </a:lnTo>
                    <a:lnTo>
                      <a:pt x="49" y="111"/>
                    </a:lnTo>
                    <a:lnTo>
                      <a:pt x="53" y="107"/>
                    </a:lnTo>
                    <a:lnTo>
                      <a:pt x="53" y="103"/>
                    </a:lnTo>
                    <a:lnTo>
                      <a:pt x="53" y="99"/>
                    </a:lnTo>
                    <a:lnTo>
                      <a:pt x="57" y="95"/>
                    </a:lnTo>
                    <a:lnTo>
                      <a:pt x="57" y="92"/>
                    </a:lnTo>
                    <a:lnTo>
                      <a:pt x="57" y="88"/>
                    </a:lnTo>
                    <a:lnTo>
                      <a:pt x="57" y="84"/>
                    </a:lnTo>
                    <a:lnTo>
                      <a:pt x="57" y="80"/>
                    </a:lnTo>
                    <a:lnTo>
                      <a:pt x="57" y="76"/>
                    </a:lnTo>
                    <a:lnTo>
                      <a:pt x="57" y="73"/>
                    </a:lnTo>
                    <a:lnTo>
                      <a:pt x="57" y="69"/>
                    </a:lnTo>
                    <a:lnTo>
                      <a:pt x="57" y="61"/>
                    </a:lnTo>
                    <a:lnTo>
                      <a:pt x="57" y="57"/>
                    </a:lnTo>
                    <a:lnTo>
                      <a:pt x="57" y="54"/>
                    </a:lnTo>
                    <a:lnTo>
                      <a:pt x="57" y="46"/>
                    </a:lnTo>
                    <a:lnTo>
                      <a:pt x="53" y="38"/>
                    </a:lnTo>
                    <a:lnTo>
                      <a:pt x="53" y="35"/>
                    </a:lnTo>
                    <a:lnTo>
                      <a:pt x="49" y="31"/>
                    </a:lnTo>
                    <a:lnTo>
                      <a:pt x="49" y="23"/>
                    </a:lnTo>
                    <a:lnTo>
                      <a:pt x="45" y="19"/>
                    </a:lnTo>
                    <a:lnTo>
                      <a:pt x="45" y="16"/>
                    </a:lnTo>
                    <a:lnTo>
                      <a:pt x="42" y="12"/>
                    </a:lnTo>
                    <a:lnTo>
                      <a:pt x="38" y="8"/>
                    </a:lnTo>
                    <a:lnTo>
                      <a:pt x="38" y="4"/>
                    </a:lnTo>
                    <a:lnTo>
                      <a:pt x="34" y="4"/>
                    </a:lnTo>
                    <a:lnTo>
                      <a:pt x="30" y="0"/>
                    </a:lnTo>
                    <a:lnTo>
                      <a:pt x="26" y="0"/>
                    </a:lnTo>
                    <a:lnTo>
                      <a:pt x="23" y="0"/>
                    </a:lnTo>
                    <a:lnTo>
                      <a:pt x="19" y="0"/>
                    </a:lnTo>
                    <a:lnTo>
                      <a:pt x="15" y="4"/>
                    </a:lnTo>
                    <a:lnTo>
                      <a:pt x="11" y="4"/>
                    </a:lnTo>
                    <a:lnTo>
                      <a:pt x="11" y="8"/>
                    </a:lnTo>
                    <a:lnTo>
                      <a:pt x="7" y="12"/>
                    </a:lnTo>
                    <a:lnTo>
                      <a:pt x="7" y="16"/>
                    </a:lnTo>
                    <a:lnTo>
                      <a:pt x="7" y="19"/>
                    </a:lnTo>
                    <a:lnTo>
                      <a:pt x="4" y="23"/>
                    </a:lnTo>
                    <a:lnTo>
                      <a:pt x="4" y="31"/>
                    </a:lnTo>
                    <a:lnTo>
                      <a:pt x="4" y="35"/>
                    </a:lnTo>
                    <a:lnTo>
                      <a:pt x="4" y="42"/>
                    </a:lnTo>
                    <a:lnTo>
                      <a:pt x="0" y="46"/>
                    </a:lnTo>
                    <a:lnTo>
                      <a:pt x="0" y="54"/>
                    </a:lnTo>
                    <a:lnTo>
                      <a:pt x="4" y="57"/>
                    </a:lnTo>
                    <a:lnTo>
                      <a:pt x="4" y="65"/>
                    </a:lnTo>
                    <a:lnTo>
                      <a:pt x="4" y="73"/>
                    </a:lnTo>
                    <a:lnTo>
                      <a:pt x="4" y="76"/>
                    </a:lnTo>
                    <a:lnTo>
                      <a:pt x="4" y="84"/>
                    </a:lnTo>
                    <a:lnTo>
                      <a:pt x="7" y="88"/>
                    </a:lnTo>
                    <a:lnTo>
                      <a:pt x="7" y="92"/>
                    </a:lnTo>
                    <a:lnTo>
                      <a:pt x="11" y="99"/>
                    </a:lnTo>
                    <a:lnTo>
                      <a:pt x="11" y="103"/>
                    </a:lnTo>
                    <a:lnTo>
                      <a:pt x="15" y="107"/>
                    </a:lnTo>
                    <a:lnTo>
                      <a:pt x="19" y="111"/>
                    </a:lnTo>
                    <a:lnTo>
                      <a:pt x="19" y="114"/>
                    </a:lnTo>
                    <a:lnTo>
                      <a:pt x="23" y="118"/>
                    </a:lnTo>
                    <a:lnTo>
                      <a:pt x="26" y="118"/>
                    </a:lnTo>
                    <a:lnTo>
                      <a:pt x="26" y="122"/>
                    </a:lnTo>
                    <a:lnTo>
                      <a:pt x="30" y="122"/>
                    </a:lnTo>
                    <a:lnTo>
                      <a:pt x="34" y="122"/>
                    </a:lnTo>
                    <a:lnTo>
                      <a:pt x="38" y="122"/>
                    </a:lnTo>
                    <a:close/>
                  </a:path>
                </a:pathLst>
              </a:custGeom>
              <a:solidFill>
                <a:srgbClr val="191919"/>
              </a:solidFill>
              <a:ln w="0">
                <a:solidFill>
                  <a:srgbClr val="000000"/>
                </a:solidFill>
                <a:round/>
                <a:headEnd/>
                <a:tailEnd/>
              </a:ln>
            </p:spPr>
            <p:txBody>
              <a:bodyPr/>
              <a:lstStyle/>
              <a:p>
                <a:endParaRPr lang="fr-FR"/>
              </a:p>
            </p:txBody>
          </p:sp>
          <p:sp>
            <p:nvSpPr>
              <p:cNvPr id="109" name="Freeform 88"/>
              <p:cNvSpPr>
                <a:spLocks/>
              </p:cNvSpPr>
              <p:nvPr/>
            </p:nvSpPr>
            <p:spPr bwMode="auto">
              <a:xfrm>
                <a:off x="289" y="3652"/>
                <a:ext cx="104" cy="222"/>
              </a:xfrm>
              <a:custGeom>
                <a:avLst/>
                <a:gdLst>
                  <a:gd name="T0" fmla="*/ 94111 w 57"/>
                  <a:gd name="T1" fmla="*/ 292469 h 122"/>
                  <a:gd name="T2" fmla="*/ 94111 w 57"/>
                  <a:gd name="T3" fmla="*/ 292469 h 122"/>
                  <a:gd name="T4" fmla="*/ 104151 w 57"/>
                  <a:gd name="T5" fmla="*/ 292469 h 122"/>
                  <a:gd name="T6" fmla="*/ 104151 w 57"/>
                  <a:gd name="T7" fmla="*/ 292469 h 122"/>
                  <a:gd name="T8" fmla="*/ 104151 w 57"/>
                  <a:gd name="T9" fmla="*/ 292469 h 122"/>
                  <a:gd name="T10" fmla="*/ 111999 w 57"/>
                  <a:gd name="T11" fmla="*/ 283068 h 122"/>
                  <a:gd name="T12" fmla="*/ 111999 w 57"/>
                  <a:gd name="T13" fmla="*/ 283068 h 122"/>
                  <a:gd name="T14" fmla="*/ 111999 w 57"/>
                  <a:gd name="T15" fmla="*/ 283068 h 122"/>
                  <a:gd name="T16" fmla="*/ 120978 w 57"/>
                  <a:gd name="T17" fmla="*/ 272969 h 122"/>
                  <a:gd name="T18" fmla="*/ 120978 w 57"/>
                  <a:gd name="T19" fmla="*/ 266626 h 122"/>
                  <a:gd name="T20" fmla="*/ 132000 w 57"/>
                  <a:gd name="T21" fmla="*/ 246351 h 122"/>
                  <a:gd name="T22" fmla="*/ 141823 w 57"/>
                  <a:gd name="T23" fmla="*/ 228185 h 122"/>
                  <a:gd name="T24" fmla="*/ 141823 w 57"/>
                  <a:gd name="T25" fmla="*/ 210862 h 122"/>
                  <a:gd name="T26" fmla="*/ 141823 w 57"/>
                  <a:gd name="T27" fmla="*/ 192709 h 122"/>
                  <a:gd name="T28" fmla="*/ 141823 w 57"/>
                  <a:gd name="T29" fmla="*/ 175269 h 122"/>
                  <a:gd name="T30" fmla="*/ 141823 w 57"/>
                  <a:gd name="T31" fmla="*/ 146524 h 122"/>
                  <a:gd name="T32" fmla="*/ 141823 w 57"/>
                  <a:gd name="T33" fmla="*/ 129104 h 122"/>
                  <a:gd name="T34" fmla="*/ 132000 w 57"/>
                  <a:gd name="T35" fmla="*/ 91231 h 122"/>
                  <a:gd name="T36" fmla="*/ 120978 w 57"/>
                  <a:gd name="T37" fmla="*/ 73919 h 122"/>
                  <a:gd name="T38" fmla="*/ 111999 w 57"/>
                  <a:gd name="T39" fmla="*/ 46191 h 122"/>
                  <a:gd name="T40" fmla="*/ 104151 w 57"/>
                  <a:gd name="T41" fmla="*/ 29089 h 122"/>
                  <a:gd name="T42" fmla="*/ 94111 w 57"/>
                  <a:gd name="T43" fmla="*/ 9659 h 122"/>
                  <a:gd name="T44" fmla="*/ 74449 w 57"/>
                  <a:gd name="T45" fmla="*/ 0 h 122"/>
                  <a:gd name="T46" fmla="*/ 64080 w 57"/>
                  <a:gd name="T47" fmla="*/ 0 h 122"/>
                  <a:gd name="T48" fmla="*/ 47778 w 57"/>
                  <a:gd name="T49" fmla="*/ 0 h 122"/>
                  <a:gd name="T50" fmla="*/ 36340 w 57"/>
                  <a:gd name="T51" fmla="*/ 9659 h 122"/>
                  <a:gd name="T52" fmla="*/ 26932 w 57"/>
                  <a:gd name="T53" fmla="*/ 19492 h 122"/>
                  <a:gd name="T54" fmla="*/ 17901 w 57"/>
                  <a:gd name="T55" fmla="*/ 38268 h 122"/>
                  <a:gd name="T56" fmla="*/ 9811 w 57"/>
                  <a:gd name="T57" fmla="*/ 54963 h 122"/>
                  <a:gd name="T58" fmla="*/ 9811 w 57"/>
                  <a:gd name="T59" fmla="*/ 84052 h 122"/>
                  <a:gd name="T60" fmla="*/ 0 w 57"/>
                  <a:gd name="T61" fmla="*/ 110727 h 122"/>
                  <a:gd name="T62" fmla="*/ 9811 w 57"/>
                  <a:gd name="T63" fmla="*/ 136945 h 122"/>
                  <a:gd name="T64" fmla="*/ 9811 w 57"/>
                  <a:gd name="T65" fmla="*/ 175269 h 122"/>
                  <a:gd name="T66" fmla="*/ 9811 w 57"/>
                  <a:gd name="T67" fmla="*/ 201487 h 122"/>
                  <a:gd name="T68" fmla="*/ 17901 w 57"/>
                  <a:gd name="T69" fmla="*/ 220117 h 122"/>
                  <a:gd name="T70" fmla="*/ 26932 w 57"/>
                  <a:gd name="T71" fmla="*/ 246351 h 122"/>
                  <a:gd name="T72" fmla="*/ 47778 w 57"/>
                  <a:gd name="T73" fmla="*/ 266626 h 122"/>
                  <a:gd name="T74" fmla="*/ 57083 w 57"/>
                  <a:gd name="T75" fmla="*/ 283068 h 122"/>
                  <a:gd name="T76" fmla="*/ 64080 w 57"/>
                  <a:gd name="T77" fmla="*/ 292469 h 122"/>
                  <a:gd name="T78" fmla="*/ 84258 w 57"/>
                  <a:gd name="T79" fmla="*/ 292469 h 1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
                  <a:gd name="T121" fmla="*/ 0 h 122"/>
                  <a:gd name="T122" fmla="*/ 57 w 57"/>
                  <a:gd name="T123" fmla="*/ 122 h 1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 h="122">
                    <a:moveTo>
                      <a:pt x="38" y="122"/>
                    </a:moveTo>
                    <a:lnTo>
                      <a:pt x="38" y="122"/>
                    </a:lnTo>
                    <a:lnTo>
                      <a:pt x="42" y="122"/>
                    </a:lnTo>
                    <a:lnTo>
                      <a:pt x="42" y="118"/>
                    </a:lnTo>
                    <a:lnTo>
                      <a:pt x="45" y="118"/>
                    </a:lnTo>
                    <a:lnTo>
                      <a:pt x="49" y="114"/>
                    </a:lnTo>
                    <a:lnTo>
                      <a:pt x="49" y="111"/>
                    </a:lnTo>
                    <a:lnTo>
                      <a:pt x="53" y="107"/>
                    </a:lnTo>
                    <a:lnTo>
                      <a:pt x="53" y="103"/>
                    </a:lnTo>
                    <a:lnTo>
                      <a:pt x="53" y="99"/>
                    </a:lnTo>
                    <a:lnTo>
                      <a:pt x="57" y="95"/>
                    </a:lnTo>
                    <a:lnTo>
                      <a:pt x="57" y="92"/>
                    </a:lnTo>
                    <a:lnTo>
                      <a:pt x="57" y="88"/>
                    </a:lnTo>
                    <a:lnTo>
                      <a:pt x="57" y="84"/>
                    </a:lnTo>
                    <a:lnTo>
                      <a:pt x="57" y="80"/>
                    </a:lnTo>
                    <a:lnTo>
                      <a:pt x="57" y="76"/>
                    </a:lnTo>
                    <a:lnTo>
                      <a:pt x="57" y="73"/>
                    </a:lnTo>
                    <a:lnTo>
                      <a:pt x="57" y="69"/>
                    </a:lnTo>
                    <a:lnTo>
                      <a:pt x="57" y="61"/>
                    </a:lnTo>
                    <a:lnTo>
                      <a:pt x="57" y="57"/>
                    </a:lnTo>
                    <a:lnTo>
                      <a:pt x="57" y="54"/>
                    </a:lnTo>
                    <a:lnTo>
                      <a:pt x="57" y="46"/>
                    </a:lnTo>
                    <a:lnTo>
                      <a:pt x="53" y="38"/>
                    </a:lnTo>
                    <a:lnTo>
                      <a:pt x="53" y="35"/>
                    </a:lnTo>
                    <a:lnTo>
                      <a:pt x="49" y="31"/>
                    </a:lnTo>
                    <a:lnTo>
                      <a:pt x="49" y="23"/>
                    </a:lnTo>
                    <a:lnTo>
                      <a:pt x="45" y="19"/>
                    </a:lnTo>
                    <a:lnTo>
                      <a:pt x="45" y="16"/>
                    </a:lnTo>
                    <a:lnTo>
                      <a:pt x="42" y="12"/>
                    </a:lnTo>
                    <a:lnTo>
                      <a:pt x="38" y="8"/>
                    </a:lnTo>
                    <a:lnTo>
                      <a:pt x="38" y="4"/>
                    </a:lnTo>
                    <a:lnTo>
                      <a:pt x="34" y="4"/>
                    </a:lnTo>
                    <a:lnTo>
                      <a:pt x="30" y="0"/>
                    </a:lnTo>
                    <a:lnTo>
                      <a:pt x="26" y="0"/>
                    </a:lnTo>
                    <a:lnTo>
                      <a:pt x="23" y="0"/>
                    </a:lnTo>
                    <a:lnTo>
                      <a:pt x="19" y="0"/>
                    </a:lnTo>
                    <a:lnTo>
                      <a:pt x="15" y="4"/>
                    </a:lnTo>
                    <a:lnTo>
                      <a:pt x="11" y="4"/>
                    </a:lnTo>
                    <a:lnTo>
                      <a:pt x="11" y="8"/>
                    </a:lnTo>
                    <a:lnTo>
                      <a:pt x="7" y="12"/>
                    </a:lnTo>
                    <a:lnTo>
                      <a:pt x="7" y="16"/>
                    </a:lnTo>
                    <a:lnTo>
                      <a:pt x="7" y="19"/>
                    </a:lnTo>
                    <a:lnTo>
                      <a:pt x="4" y="23"/>
                    </a:lnTo>
                    <a:lnTo>
                      <a:pt x="4" y="31"/>
                    </a:lnTo>
                    <a:lnTo>
                      <a:pt x="4" y="35"/>
                    </a:lnTo>
                    <a:lnTo>
                      <a:pt x="4" y="42"/>
                    </a:lnTo>
                    <a:lnTo>
                      <a:pt x="0" y="46"/>
                    </a:lnTo>
                    <a:lnTo>
                      <a:pt x="0" y="54"/>
                    </a:lnTo>
                    <a:lnTo>
                      <a:pt x="4" y="57"/>
                    </a:lnTo>
                    <a:lnTo>
                      <a:pt x="4" y="65"/>
                    </a:lnTo>
                    <a:lnTo>
                      <a:pt x="4" y="73"/>
                    </a:lnTo>
                    <a:lnTo>
                      <a:pt x="4" y="76"/>
                    </a:lnTo>
                    <a:lnTo>
                      <a:pt x="4" y="84"/>
                    </a:lnTo>
                    <a:lnTo>
                      <a:pt x="7" y="88"/>
                    </a:lnTo>
                    <a:lnTo>
                      <a:pt x="7" y="92"/>
                    </a:lnTo>
                    <a:lnTo>
                      <a:pt x="11" y="99"/>
                    </a:lnTo>
                    <a:lnTo>
                      <a:pt x="11" y="103"/>
                    </a:lnTo>
                    <a:lnTo>
                      <a:pt x="15" y="107"/>
                    </a:lnTo>
                    <a:lnTo>
                      <a:pt x="19" y="111"/>
                    </a:lnTo>
                    <a:lnTo>
                      <a:pt x="19" y="114"/>
                    </a:lnTo>
                    <a:lnTo>
                      <a:pt x="23" y="118"/>
                    </a:lnTo>
                    <a:lnTo>
                      <a:pt x="26" y="118"/>
                    </a:lnTo>
                    <a:lnTo>
                      <a:pt x="26" y="122"/>
                    </a:lnTo>
                    <a:lnTo>
                      <a:pt x="30" y="122"/>
                    </a:lnTo>
                    <a:lnTo>
                      <a:pt x="34" y="122"/>
                    </a:lnTo>
                    <a:lnTo>
                      <a:pt x="38" y="122"/>
                    </a:lnTo>
                  </a:path>
                </a:pathLst>
              </a:custGeom>
              <a:noFill/>
              <a:ln w="0">
                <a:solidFill>
                  <a:srgbClr val="000000"/>
                </a:solidFill>
                <a:round/>
                <a:headEnd/>
                <a:tailEnd/>
              </a:ln>
            </p:spPr>
            <p:txBody>
              <a:bodyPr/>
              <a:lstStyle/>
              <a:p>
                <a:endParaRPr lang="fr-FR"/>
              </a:p>
            </p:txBody>
          </p:sp>
          <p:sp>
            <p:nvSpPr>
              <p:cNvPr id="110" name="Freeform 89"/>
              <p:cNvSpPr>
                <a:spLocks/>
              </p:cNvSpPr>
              <p:nvPr/>
            </p:nvSpPr>
            <p:spPr bwMode="auto">
              <a:xfrm>
                <a:off x="159" y="3452"/>
                <a:ext cx="276" cy="429"/>
              </a:xfrm>
              <a:custGeom>
                <a:avLst/>
                <a:gdLst>
                  <a:gd name="T0" fmla="*/ 246998 w 152"/>
                  <a:gd name="T1" fmla="*/ 529953 h 236"/>
                  <a:gd name="T2" fmla="*/ 228321 w 152"/>
                  <a:gd name="T3" fmla="*/ 468281 h 236"/>
                  <a:gd name="T4" fmla="*/ 212515 w 152"/>
                  <a:gd name="T5" fmla="*/ 433544 h 236"/>
                  <a:gd name="T6" fmla="*/ 212515 w 152"/>
                  <a:gd name="T7" fmla="*/ 388212 h 236"/>
                  <a:gd name="T8" fmla="*/ 221003 w 152"/>
                  <a:gd name="T9" fmla="*/ 359787 h 236"/>
                  <a:gd name="T10" fmla="*/ 203038 w 152"/>
                  <a:gd name="T11" fmla="*/ 379029 h 236"/>
                  <a:gd name="T12" fmla="*/ 203038 w 152"/>
                  <a:gd name="T13" fmla="*/ 379029 h 236"/>
                  <a:gd name="T14" fmla="*/ 203038 w 152"/>
                  <a:gd name="T15" fmla="*/ 343956 h 236"/>
                  <a:gd name="T16" fmla="*/ 203038 w 152"/>
                  <a:gd name="T17" fmla="*/ 315099 h 236"/>
                  <a:gd name="T18" fmla="*/ 193939 w 152"/>
                  <a:gd name="T19" fmla="*/ 332844 h 236"/>
                  <a:gd name="T20" fmla="*/ 183869 w 152"/>
                  <a:gd name="T21" fmla="*/ 289113 h 236"/>
                  <a:gd name="T22" fmla="*/ 212515 w 152"/>
                  <a:gd name="T23" fmla="*/ 253826 h 236"/>
                  <a:gd name="T24" fmla="*/ 237730 w 152"/>
                  <a:gd name="T25" fmla="*/ 214722 h 236"/>
                  <a:gd name="T26" fmla="*/ 246998 w 152"/>
                  <a:gd name="T27" fmla="*/ 198976 h 236"/>
                  <a:gd name="T28" fmla="*/ 221003 w 152"/>
                  <a:gd name="T29" fmla="*/ 224963 h 236"/>
                  <a:gd name="T30" fmla="*/ 228321 w 152"/>
                  <a:gd name="T31" fmla="*/ 179649 h 236"/>
                  <a:gd name="T32" fmla="*/ 246998 w 152"/>
                  <a:gd name="T33" fmla="*/ 144504 h 236"/>
                  <a:gd name="T34" fmla="*/ 266122 w 152"/>
                  <a:gd name="T35" fmla="*/ 98828 h 236"/>
                  <a:gd name="T36" fmla="*/ 310435 w 152"/>
                  <a:gd name="T37" fmla="*/ 71768 h 236"/>
                  <a:gd name="T38" fmla="*/ 345330 w 152"/>
                  <a:gd name="T39" fmla="*/ 9533 h 236"/>
                  <a:gd name="T40" fmla="*/ 291427 w 152"/>
                  <a:gd name="T41" fmla="*/ 63672 h 236"/>
                  <a:gd name="T42" fmla="*/ 203038 w 152"/>
                  <a:gd name="T43" fmla="*/ 98828 h 236"/>
                  <a:gd name="T44" fmla="*/ 177597 w 152"/>
                  <a:gd name="T45" fmla="*/ 135450 h 236"/>
                  <a:gd name="T46" fmla="*/ 177597 w 152"/>
                  <a:gd name="T47" fmla="*/ 109460 h 236"/>
                  <a:gd name="T48" fmla="*/ 183869 w 152"/>
                  <a:gd name="T49" fmla="*/ 98828 h 236"/>
                  <a:gd name="T50" fmla="*/ 157736 w 152"/>
                  <a:gd name="T51" fmla="*/ 135450 h 236"/>
                  <a:gd name="T52" fmla="*/ 140384 w 152"/>
                  <a:gd name="T53" fmla="*/ 198976 h 236"/>
                  <a:gd name="T54" fmla="*/ 132375 w 152"/>
                  <a:gd name="T55" fmla="*/ 189216 h 236"/>
                  <a:gd name="T56" fmla="*/ 114624 w 152"/>
                  <a:gd name="T57" fmla="*/ 198976 h 236"/>
                  <a:gd name="T58" fmla="*/ 105486 w 152"/>
                  <a:gd name="T59" fmla="*/ 243318 h 236"/>
                  <a:gd name="T60" fmla="*/ 105486 w 152"/>
                  <a:gd name="T61" fmla="*/ 280063 h 236"/>
                  <a:gd name="T62" fmla="*/ 94626 w 152"/>
                  <a:gd name="T63" fmla="*/ 280063 h 236"/>
                  <a:gd name="T64" fmla="*/ 94626 w 152"/>
                  <a:gd name="T65" fmla="*/ 234016 h 236"/>
                  <a:gd name="T66" fmla="*/ 88389 w 152"/>
                  <a:gd name="T67" fmla="*/ 253826 h 236"/>
                  <a:gd name="T68" fmla="*/ 94626 w 152"/>
                  <a:gd name="T69" fmla="*/ 315099 h 236"/>
                  <a:gd name="T70" fmla="*/ 94626 w 152"/>
                  <a:gd name="T71" fmla="*/ 350304 h 236"/>
                  <a:gd name="T72" fmla="*/ 105486 w 152"/>
                  <a:gd name="T73" fmla="*/ 395954 h 236"/>
                  <a:gd name="T74" fmla="*/ 105486 w 152"/>
                  <a:gd name="T75" fmla="*/ 414156 h 236"/>
                  <a:gd name="T76" fmla="*/ 79780 w 152"/>
                  <a:gd name="T77" fmla="*/ 388212 h 236"/>
                  <a:gd name="T78" fmla="*/ 79780 w 152"/>
                  <a:gd name="T79" fmla="*/ 395954 h 236"/>
                  <a:gd name="T80" fmla="*/ 114624 w 152"/>
                  <a:gd name="T81" fmla="*/ 449007 h 236"/>
                  <a:gd name="T82" fmla="*/ 94626 w 152"/>
                  <a:gd name="T83" fmla="*/ 459710 h 236"/>
                  <a:gd name="T84" fmla="*/ 60006 w 152"/>
                  <a:gd name="T85" fmla="*/ 439709 h 236"/>
                  <a:gd name="T86" fmla="*/ 79780 w 152"/>
                  <a:gd name="T87" fmla="*/ 459710 h 236"/>
                  <a:gd name="T88" fmla="*/ 94626 w 152"/>
                  <a:gd name="T89" fmla="*/ 477497 h 236"/>
                  <a:gd name="T90" fmla="*/ 79780 w 152"/>
                  <a:gd name="T91" fmla="*/ 477497 h 236"/>
                  <a:gd name="T92" fmla="*/ 69249 w 152"/>
                  <a:gd name="T93" fmla="*/ 477497 h 236"/>
                  <a:gd name="T94" fmla="*/ 79780 w 152"/>
                  <a:gd name="T95" fmla="*/ 485457 h 236"/>
                  <a:gd name="T96" fmla="*/ 69249 w 152"/>
                  <a:gd name="T97" fmla="*/ 503493 h 236"/>
                  <a:gd name="T98" fmla="*/ 45242 w 152"/>
                  <a:gd name="T99" fmla="*/ 513026 h 236"/>
                  <a:gd name="T100" fmla="*/ 34765 w 152"/>
                  <a:gd name="T101" fmla="*/ 513026 h 236"/>
                  <a:gd name="T102" fmla="*/ 0 w 152"/>
                  <a:gd name="T103" fmla="*/ 523640 h 236"/>
                  <a:gd name="T104" fmla="*/ 79780 w 152"/>
                  <a:gd name="T105" fmla="*/ 523640 h 236"/>
                  <a:gd name="T106" fmla="*/ 105486 w 152"/>
                  <a:gd name="T107" fmla="*/ 539395 h 236"/>
                  <a:gd name="T108" fmla="*/ 88389 w 152"/>
                  <a:gd name="T109" fmla="*/ 549146 h 236"/>
                  <a:gd name="T110" fmla="*/ 140384 w 152"/>
                  <a:gd name="T111" fmla="*/ 549146 h 236"/>
                  <a:gd name="T112" fmla="*/ 183869 w 152"/>
                  <a:gd name="T113" fmla="*/ 558676 h 236"/>
                  <a:gd name="T114" fmla="*/ 193939 w 152"/>
                  <a:gd name="T115" fmla="*/ 549146 h 236"/>
                  <a:gd name="T116" fmla="*/ 212515 w 152"/>
                  <a:gd name="T117" fmla="*/ 549146 h 236"/>
                  <a:gd name="T118" fmla="*/ 256941 w 152"/>
                  <a:gd name="T119" fmla="*/ 558676 h 236"/>
                  <a:gd name="T120" fmla="*/ 310435 w 152"/>
                  <a:gd name="T121" fmla="*/ 558676 h 2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2"/>
                  <a:gd name="T184" fmla="*/ 0 h 236"/>
                  <a:gd name="T185" fmla="*/ 152 w 152"/>
                  <a:gd name="T186" fmla="*/ 236 h 2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2" h="236">
                    <a:moveTo>
                      <a:pt x="136" y="232"/>
                    </a:moveTo>
                    <a:lnTo>
                      <a:pt x="133" y="232"/>
                    </a:lnTo>
                    <a:lnTo>
                      <a:pt x="129" y="232"/>
                    </a:lnTo>
                    <a:lnTo>
                      <a:pt x="125" y="232"/>
                    </a:lnTo>
                    <a:lnTo>
                      <a:pt x="121" y="232"/>
                    </a:lnTo>
                    <a:lnTo>
                      <a:pt x="117" y="232"/>
                    </a:lnTo>
                    <a:lnTo>
                      <a:pt x="114" y="232"/>
                    </a:lnTo>
                    <a:lnTo>
                      <a:pt x="114" y="228"/>
                    </a:lnTo>
                    <a:lnTo>
                      <a:pt x="110" y="228"/>
                    </a:lnTo>
                    <a:lnTo>
                      <a:pt x="106" y="224"/>
                    </a:lnTo>
                    <a:lnTo>
                      <a:pt x="102" y="221"/>
                    </a:lnTo>
                    <a:lnTo>
                      <a:pt x="102" y="217"/>
                    </a:lnTo>
                    <a:lnTo>
                      <a:pt x="102" y="213"/>
                    </a:lnTo>
                    <a:lnTo>
                      <a:pt x="102" y="209"/>
                    </a:lnTo>
                    <a:lnTo>
                      <a:pt x="98" y="209"/>
                    </a:lnTo>
                    <a:lnTo>
                      <a:pt x="98" y="205"/>
                    </a:lnTo>
                    <a:lnTo>
                      <a:pt x="98" y="202"/>
                    </a:lnTo>
                    <a:lnTo>
                      <a:pt x="98" y="198"/>
                    </a:lnTo>
                    <a:lnTo>
                      <a:pt x="98" y="194"/>
                    </a:lnTo>
                    <a:lnTo>
                      <a:pt x="98" y="190"/>
                    </a:lnTo>
                    <a:lnTo>
                      <a:pt x="95" y="190"/>
                    </a:lnTo>
                    <a:lnTo>
                      <a:pt x="95" y="186"/>
                    </a:lnTo>
                    <a:lnTo>
                      <a:pt x="91" y="186"/>
                    </a:lnTo>
                    <a:lnTo>
                      <a:pt x="91" y="183"/>
                    </a:lnTo>
                    <a:lnTo>
                      <a:pt x="87" y="183"/>
                    </a:lnTo>
                    <a:lnTo>
                      <a:pt x="87" y="179"/>
                    </a:lnTo>
                    <a:lnTo>
                      <a:pt x="87" y="175"/>
                    </a:lnTo>
                    <a:lnTo>
                      <a:pt x="87" y="171"/>
                    </a:lnTo>
                    <a:lnTo>
                      <a:pt x="87" y="167"/>
                    </a:lnTo>
                    <a:lnTo>
                      <a:pt x="91" y="164"/>
                    </a:lnTo>
                    <a:lnTo>
                      <a:pt x="91" y="160"/>
                    </a:lnTo>
                    <a:lnTo>
                      <a:pt x="91" y="156"/>
                    </a:lnTo>
                    <a:lnTo>
                      <a:pt x="95" y="156"/>
                    </a:lnTo>
                    <a:lnTo>
                      <a:pt x="95" y="152"/>
                    </a:lnTo>
                    <a:lnTo>
                      <a:pt x="95" y="156"/>
                    </a:lnTo>
                    <a:lnTo>
                      <a:pt x="91" y="156"/>
                    </a:lnTo>
                    <a:lnTo>
                      <a:pt x="91" y="160"/>
                    </a:lnTo>
                    <a:lnTo>
                      <a:pt x="87" y="160"/>
                    </a:lnTo>
                    <a:lnTo>
                      <a:pt x="87" y="164"/>
                    </a:lnTo>
                    <a:lnTo>
                      <a:pt x="87" y="160"/>
                    </a:lnTo>
                    <a:lnTo>
                      <a:pt x="87" y="156"/>
                    </a:lnTo>
                    <a:lnTo>
                      <a:pt x="87" y="152"/>
                    </a:lnTo>
                    <a:lnTo>
                      <a:pt x="87" y="148"/>
                    </a:lnTo>
                    <a:lnTo>
                      <a:pt x="87" y="145"/>
                    </a:lnTo>
                    <a:lnTo>
                      <a:pt x="87" y="141"/>
                    </a:lnTo>
                    <a:lnTo>
                      <a:pt x="87" y="137"/>
                    </a:lnTo>
                    <a:lnTo>
                      <a:pt x="87" y="133"/>
                    </a:lnTo>
                    <a:lnTo>
                      <a:pt x="87" y="129"/>
                    </a:lnTo>
                    <a:lnTo>
                      <a:pt x="87" y="133"/>
                    </a:lnTo>
                    <a:lnTo>
                      <a:pt x="87" y="137"/>
                    </a:lnTo>
                    <a:lnTo>
                      <a:pt x="83" y="137"/>
                    </a:lnTo>
                    <a:lnTo>
                      <a:pt x="83" y="141"/>
                    </a:lnTo>
                    <a:lnTo>
                      <a:pt x="83" y="137"/>
                    </a:lnTo>
                    <a:lnTo>
                      <a:pt x="79" y="137"/>
                    </a:lnTo>
                    <a:lnTo>
                      <a:pt x="79" y="133"/>
                    </a:lnTo>
                    <a:lnTo>
                      <a:pt x="79" y="129"/>
                    </a:lnTo>
                    <a:lnTo>
                      <a:pt x="79" y="126"/>
                    </a:lnTo>
                    <a:lnTo>
                      <a:pt x="79" y="122"/>
                    </a:lnTo>
                    <a:lnTo>
                      <a:pt x="79" y="118"/>
                    </a:lnTo>
                    <a:lnTo>
                      <a:pt x="79" y="114"/>
                    </a:lnTo>
                    <a:lnTo>
                      <a:pt x="83" y="114"/>
                    </a:lnTo>
                    <a:lnTo>
                      <a:pt x="83" y="110"/>
                    </a:lnTo>
                    <a:lnTo>
                      <a:pt x="87" y="110"/>
                    </a:lnTo>
                    <a:lnTo>
                      <a:pt x="87" y="107"/>
                    </a:lnTo>
                    <a:lnTo>
                      <a:pt x="91" y="107"/>
                    </a:lnTo>
                    <a:lnTo>
                      <a:pt x="95" y="107"/>
                    </a:lnTo>
                    <a:lnTo>
                      <a:pt x="95" y="103"/>
                    </a:lnTo>
                    <a:lnTo>
                      <a:pt x="98" y="103"/>
                    </a:lnTo>
                    <a:lnTo>
                      <a:pt x="98" y="99"/>
                    </a:lnTo>
                    <a:lnTo>
                      <a:pt x="102" y="99"/>
                    </a:lnTo>
                    <a:lnTo>
                      <a:pt x="102" y="95"/>
                    </a:lnTo>
                    <a:lnTo>
                      <a:pt x="102" y="91"/>
                    </a:lnTo>
                    <a:lnTo>
                      <a:pt x="106" y="88"/>
                    </a:lnTo>
                    <a:lnTo>
                      <a:pt x="106" y="84"/>
                    </a:lnTo>
                    <a:lnTo>
                      <a:pt x="106" y="80"/>
                    </a:lnTo>
                    <a:lnTo>
                      <a:pt x="106" y="84"/>
                    </a:lnTo>
                    <a:lnTo>
                      <a:pt x="106" y="88"/>
                    </a:lnTo>
                    <a:lnTo>
                      <a:pt x="102" y="88"/>
                    </a:lnTo>
                    <a:lnTo>
                      <a:pt x="102" y="91"/>
                    </a:lnTo>
                    <a:lnTo>
                      <a:pt x="98" y="91"/>
                    </a:lnTo>
                    <a:lnTo>
                      <a:pt x="98" y="95"/>
                    </a:lnTo>
                    <a:lnTo>
                      <a:pt x="95" y="95"/>
                    </a:lnTo>
                    <a:lnTo>
                      <a:pt x="95" y="91"/>
                    </a:lnTo>
                    <a:lnTo>
                      <a:pt x="95" y="88"/>
                    </a:lnTo>
                    <a:lnTo>
                      <a:pt x="95" y="84"/>
                    </a:lnTo>
                    <a:lnTo>
                      <a:pt x="98" y="80"/>
                    </a:lnTo>
                    <a:lnTo>
                      <a:pt x="98" y="76"/>
                    </a:lnTo>
                    <a:lnTo>
                      <a:pt x="98" y="72"/>
                    </a:lnTo>
                    <a:lnTo>
                      <a:pt x="102" y="72"/>
                    </a:lnTo>
                    <a:lnTo>
                      <a:pt x="102" y="68"/>
                    </a:lnTo>
                    <a:lnTo>
                      <a:pt x="102" y="65"/>
                    </a:lnTo>
                    <a:lnTo>
                      <a:pt x="106" y="65"/>
                    </a:lnTo>
                    <a:lnTo>
                      <a:pt x="106" y="61"/>
                    </a:lnTo>
                    <a:lnTo>
                      <a:pt x="106" y="57"/>
                    </a:lnTo>
                    <a:lnTo>
                      <a:pt x="106" y="53"/>
                    </a:lnTo>
                    <a:lnTo>
                      <a:pt x="106" y="49"/>
                    </a:lnTo>
                    <a:lnTo>
                      <a:pt x="110" y="49"/>
                    </a:lnTo>
                    <a:lnTo>
                      <a:pt x="110" y="46"/>
                    </a:lnTo>
                    <a:lnTo>
                      <a:pt x="114" y="42"/>
                    </a:lnTo>
                    <a:lnTo>
                      <a:pt x="117" y="42"/>
                    </a:lnTo>
                    <a:lnTo>
                      <a:pt x="117" y="38"/>
                    </a:lnTo>
                    <a:lnTo>
                      <a:pt x="121" y="38"/>
                    </a:lnTo>
                    <a:lnTo>
                      <a:pt x="125" y="38"/>
                    </a:lnTo>
                    <a:lnTo>
                      <a:pt x="125" y="34"/>
                    </a:lnTo>
                    <a:lnTo>
                      <a:pt x="129" y="34"/>
                    </a:lnTo>
                    <a:lnTo>
                      <a:pt x="133" y="30"/>
                    </a:lnTo>
                    <a:lnTo>
                      <a:pt x="136" y="30"/>
                    </a:lnTo>
                    <a:lnTo>
                      <a:pt x="136" y="27"/>
                    </a:lnTo>
                    <a:lnTo>
                      <a:pt x="140" y="27"/>
                    </a:lnTo>
                    <a:lnTo>
                      <a:pt x="140" y="23"/>
                    </a:lnTo>
                    <a:lnTo>
                      <a:pt x="144" y="19"/>
                    </a:lnTo>
                    <a:lnTo>
                      <a:pt x="144" y="15"/>
                    </a:lnTo>
                    <a:lnTo>
                      <a:pt x="148" y="15"/>
                    </a:lnTo>
                    <a:lnTo>
                      <a:pt x="148" y="11"/>
                    </a:lnTo>
                    <a:lnTo>
                      <a:pt x="148" y="4"/>
                    </a:lnTo>
                    <a:lnTo>
                      <a:pt x="152" y="0"/>
                    </a:lnTo>
                    <a:lnTo>
                      <a:pt x="148" y="0"/>
                    </a:lnTo>
                    <a:lnTo>
                      <a:pt x="148" y="4"/>
                    </a:lnTo>
                    <a:lnTo>
                      <a:pt x="148" y="8"/>
                    </a:lnTo>
                    <a:lnTo>
                      <a:pt x="144" y="11"/>
                    </a:lnTo>
                    <a:lnTo>
                      <a:pt x="144" y="15"/>
                    </a:lnTo>
                    <a:lnTo>
                      <a:pt x="140" y="15"/>
                    </a:lnTo>
                    <a:lnTo>
                      <a:pt x="140" y="19"/>
                    </a:lnTo>
                    <a:lnTo>
                      <a:pt x="136" y="19"/>
                    </a:lnTo>
                    <a:lnTo>
                      <a:pt x="133" y="23"/>
                    </a:lnTo>
                    <a:lnTo>
                      <a:pt x="129" y="23"/>
                    </a:lnTo>
                    <a:lnTo>
                      <a:pt x="125" y="27"/>
                    </a:lnTo>
                    <a:lnTo>
                      <a:pt x="121" y="27"/>
                    </a:lnTo>
                    <a:lnTo>
                      <a:pt x="117" y="27"/>
                    </a:lnTo>
                    <a:lnTo>
                      <a:pt x="114" y="27"/>
                    </a:lnTo>
                    <a:lnTo>
                      <a:pt x="110" y="30"/>
                    </a:lnTo>
                    <a:lnTo>
                      <a:pt x="106" y="30"/>
                    </a:lnTo>
                    <a:lnTo>
                      <a:pt x="102" y="30"/>
                    </a:lnTo>
                    <a:lnTo>
                      <a:pt x="98" y="34"/>
                    </a:lnTo>
                    <a:lnTo>
                      <a:pt x="95" y="38"/>
                    </a:lnTo>
                    <a:lnTo>
                      <a:pt x="91" y="38"/>
                    </a:lnTo>
                    <a:lnTo>
                      <a:pt x="87" y="42"/>
                    </a:lnTo>
                    <a:lnTo>
                      <a:pt x="83" y="46"/>
                    </a:lnTo>
                    <a:lnTo>
                      <a:pt x="83" y="49"/>
                    </a:lnTo>
                    <a:lnTo>
                      <a:pt x="79" y="53"/>
                    </a:lnTo>
                    <a:lnTo>
                      <a:pt x="79" y="57"/>
                    </a:lnTo>
                    <a:lnTo>
                      <a:pt x="76" y="57"/>
                    </a:lnTo>
                    <a:lnTo>
                      <a:pt x="72" y="57"/>
                    </a:lnTo>
                    <a:lnTo>
                      <a:pt x="72" y="53"/>
                    </a:lnTo>
                    <a:lnTo>
                      <a:pt x="76" y="49"/>
                    </a:lnTo>
                    <a:lnTo>
                      <a:pt x="76" y="46"/>
                    </a:lnTo>
                    <a:lnTo>
                      <a:pt x="79" y="46"/>
                    </a:lnTo>
                    <a:lnTo>
                      <a:pt x="79" y="42"/>
                    </a:lnTo>
                    <a:lnTo>
                      <a:pt x="79" y="46"/>
                    </a:lnTo>
                    <a:lnTo>
                      <a:pt x="76" y="46"/>
                    </a:lnTo>
                    <a:lnTo>
                      <a:pt x="72" y="49"/>
                    </a:lnTo>
                    <a:lnTo>
                      <a:pt x="72" y="53"/>
                    </a:lnTo>
                    <a:lnTo>
                      <a:pt x="68" y="53"/>
                    </a:lnTo>
                    <a:lnTo>
                      <a:pt x="68" y="57"/>
                    </a:lnTo>
                    <a:lnTo>
                      <a:pt x="68" y="61"/>
                    </a:lnTo>
                    <a:lnTo>
                      <a:pt x="68" y="65"/>
                    </a:lnTo>
                    <a:lnTo>
                      <a:pt x="64" y="65"/>
                    </a:lnTo>
                    <a:lnTo>
                      <a:pt x="64" y="68"/>
                    </a:lnTo>
                    <a:lnTo>
                      <a:pt x="64" y="72"/>
                    </a:lnTo>
                    <a:lnTo>
                      <a:pt x="64" y="76"/>
                    </a:lnTo>
                    <a:lnTo>
                      <a:pt x="60" y="76"/>
                    </a:lnTo>
                    <a:lnTo>
                      <a:pt x="60" y="80"/>
                    </a:lnTo>
                    <a:lnTo>
                      <a:pt x="60" y="84"/>
                    </a:lnTo>
                    <a:lnTo>
                      <a:pt x="57" y="84"/>
                    </a:lnTo>
                    <a:lnTo>
                      <a:pt x="57" y="88"/>
                    </a:lnTo>
                    <a:lnTo>
                      <a:pt x="57" y="84"/>
                    </a:lnTo>
                    <a:lnTo>
                      <a:pt x="57" y="80"/>
                    </a:lnTo>
                    <a:lnTo>
                      <a:pt x="57" y="76"/>
                    </a:lnTo>
                    <a:lnTo>
                      <a:pt x="57" y="80"/>
                    </a:lnTo>
                    <a:lnTo>
                      <a:pt x="53" y="80"/>
                    </a:lnTo>
                    <a:lnTo>
                      <a:pt x="53" y="84"/>
                    </a:lnTo>
                    <a:lnTo>
                      <a:pt x="49" y="84"/>
                    </a:lnTo>
                    <a:lnTo>
                      <a:pt x="49" y="88"/>
                    </a:lnTo>
                    <a:lnTo>
                      <a:pt x="49" y="91"/>
                    </a:lnTo>
                    <a:lnTo>
                      <a:pt x="45" y="95"/>
                    </a:lnTo>
                    <a:lnTo>
                      <a:pt x="45" y="99"/>
                    </a:lnTo>
                    <a:lnTo>
                      <a:pt x="45" y="103"/>
                    </a:lnTo>
                    <a:lnTo>
                      <a:pt x="45" y="107"/>
                    </a:lnTo>
                    <a:lnTo>
                      <a:pt x="45" y="110"/>
                    </a:lnTo>
                    <a:lnTo>
                      <a:pt x="45" y="114"/>
                    </a:lnTo>
                    <a:lnTo>
                      <a:pt x="45" y="118"/>
                    </a:lnTo>
                    <a:lnTo>
                      <a:pt x="45" y="122"/>
                    </a:lnTo>
                    <a:lnTo>
                      <a:pt x="41" y="122"/>
                    </a:lnTo>
                    <a:lnTo>
                      <a:pt x="41" y="118"/>
                    </a:lnTo>
                    <a:lnTo>
                      <a:pt x="41" y="114"/>
                    </a:lnTo>
                    <a:lnTo>
                      <a:pt x="41" y="110"/>
                    </a:lnTo>
                    <a:lnTo>
                      <a:pt x="41" y="107"/>
                    </a:lnTo>
                    <a:lnTo>
                      <a:pt x="41" y="103"/>
                    </a:lnTo>
                    <a:lnTo>
                      <a:pt x="41" y="99"/>
                    </a:lnTo>
                    <a:lnTo>
                      <a:pt x="38" y="103"/>
                    </a:lnTo>
                    <a:lnTo>
                      <a:pt x="38" y="107"/>
                    </a:lnTo>
                    <a:lnTo>
                      <a:pt x="38" y="110"/>
                    </a:lnTo>
                    <a:lnTo>
                      <a:pt x="38" y="114"/>
                    </a:lnTo>
                    <a:lnTo>
                      <a:pt x="38" y="118"/>
                    </a:lnTo>
                    <a:lnTo>
                      <a:pt x="38" y="122"/>
                    </a:lnTo>
                    <a:lnTo>
                      <a:pt x="38" y="126"/>
                    </a:lnTo>
                    <a:lnTo>
                      <a:pt x="38" y="129"/>
                    </a:lnTo>
                    <a:lnTo>
                      <a:pt x="41" y="133"/>
                    </a:lnTo>
                    <a:lnTo>
                      <a:pt x="41" y="137"/>
                    </a:lnTo>
                    <a:lnTo>
                      <a:pt x="41" y="141"/>
                    </a:lnTo>
                    <a:lnTo>
                      <a:pt x="41" y="145"/>
                    </a:lnTo>
                    <a:lnTo>
                      <a:pt x="41" y="148"/>
                    </a:lnTo>
                    <a:lnTo>
                      <a:pt x="41" y="152"/>
                    </a:lnTo>
                    <a:lnTo>
                      <a:pt x="41" y="156"/>
                    </a:lnTo>
                    <a:lnTo>
                      <a:pt x="41" y="160"/>
                    </a:lnTo>
                    <a:lnTo>
                      <a:pt x="41" y="164"/>
                    </a:lnTo>
                    <a:lnTo>
                      <a:pt x="45" y="164"/>
                    </a:lnTo>
                    <a:lnTo>
                      <a:pt x="45" y="167"/>
                    </a:lnTo>
                    <a:lnTo>
                      <a:pt x="45" y="171"/>
                    </a:lnTo>
                    <a:lnTo>
                      <a:pt x="49" y="171"/>
                    </a:lnTo>
                    <a:lnTo>
                      <a:pt x="49" y="175"/>
                    </a:lnTo>
                    <a:lnTo>
                      <a:pt x="45" y="175"/>
                    </a:lnTo>
                    <a:lnTo>
                      <a:pt x="41" y="175"/>
                    </a:lnTo>
                    <a:lnTo>
                      <a:pt x="38" y="175"/>
                    </a:lnTo>
                    <a:lnTo>
                      <a:pt x="38" y="171"/>
                    </a:lnTo>
                    <a:lnTo>
                      <a:pt x="34" y="171"/>
                    </a:lnTo>
                    <a:lnTo>
                      <a:pt x="34" y="167"/>
                    </a:lnTo>
                    <a:lnTo>
                      <a:pt x="34" y="164"/>
                    </a:lnTo>
                    <a:lnTo>
                      <a:pt x="34" y="160"/>
                    </a:lnTo>
                    <a:lnTo>
                      <a:pt x="34" y="164"/>
                    </a:lnTo>
                    <a:lnTo>
                      <a:pt x="34" y="167"/>
                    </a:lnTo>
                    <a:lnTo>
                      <a:pt x="34" y="171"/>
                    </a:lnTo>
                    <a:lnTo>
                      <a:pt x="34" y="175"/>
                    </a:lnTo>
                    <a:lnTo>
                      <a:pt x="34" y="179"/>
                    </a:lnTo>
                    <a:lnTo>
                      <a:pt x="38" y="179"/>
                    </a:lnTo>
                    <a:lnTo>
                      <a:pt x="38" y="183"/>
                    </a:lnTo>
                    <a:lnTo>
                      <a:pt x="41" y="183"/>
                    </a:lnTo>
                    <a:lnTo>
                      <a:pt x="41" y="186"/>
                    </a:lnTo>
                    <a:lnTo>
                      <a:pt x="45" y="186"/>
                    </a:lnTo>
                    <a:lnTo>
                      <a:pt x="49" y="190"/>
                    </a:lnTo>
                    <a:lnTo>
                      <a:pt x="49" y="194"/>
                    </a:lnTo>
                    <a:lnTo>
                      <a:pt x="45" y="194"/>
                    </a:lnTo>
                    <a:lnTo>
                      <a:pt x="41" y="194"/>
                    </a:lnTo>
                    <a:lnTo>
                      <a:pt x="38" y="194"/>
                    </a:lnTo>
                    <a:lnTo>
                      <a:pt x="34" y="190"/>
                    </a:lnTo>
                    <a:lnTo>
                      <a:pt x="30" y="190"/>
                    </a:lnTo>
                    <a:lnTo>
                      <a:pt x="30" y="186"/>
                    </a:lnTo>
                    <a:lnTo>
                      <a:pt x="26" y="186"/>
                    </a:lnTo>
                    <a:lnTo>
                      <a:pt x="30" y="186"/>
                    </a:lnTo>
                    <a:lnTo>
                      <a:pt x="30" y="190"/>
                    </a:lnTo>
                    <a:lnTo>
                      <a:pt x="34" y="194"/>
                    </a:lnTo>
                    <a:lnTo>
                      <a:pt x="38" y="198"/>
                    </a:lnTo>
                    <a:lnTo>
                      <a:pt x="41" y="198"/>
                    </a:lnTo>
                    <a:lnTo>
                      <a:pt x="41" y="202"/>
                    </a:lnTo>
                    <a:lnTo>
                      <a:pt x="41" y="205"/>
                    </a:lnTo>
                    <a:lnTo>
                      <a:pt x="38" y="205"/>
                    </a:lnTo>
                    <a:lnTo>
                      <a:pt x="38" y="202"/>
                    </a:lnTo>
                    <a:lnTo>
                      <a:pt x="34" y="202"/>
                    </a:lnTo>
                    <a:lnTo>
                      <a:pt x="30" y="202"/>
                    </a:lnTo>
                    <a:lnTo>
                      <a:pt x="30" y="205"/>
                    </a:lnTo>
                    <a:lnTo>
                      <a:pt x="34" y="205"/>
                    </a:lnTo>
                    <a:lnTo>
                      <a:pt x="34" y="209"/>
                    </a:lnTo>
                    <a:lnTo>
                      <a:pt x="34" y="213"/>
                    </a:lnTo>
                    <a:lnTo>
                      <a:pt x="30" y="213"/>
                    </a:lnTo>
                    <a:lnTo>
                      <a:pt x="26" y="213"/>
                    </a:lnTo>
                    <a:lnTo>
                      <a:pt x="22" y="213"/>
                    </a:lnTo>
                    <a:lnTo>
                      <a:pt x="19" y="217"/>
                    </a:lnTo>
                    <a:lnTo>
                      <a:pt x="15" y="217"/>
                    </a:lnTo>
                    <a:lnTo>
                      <a:pt x="11" y="221"/>
                    </a:lnTo>
                    <a:lnTo>
                      <a:pt x="7" y="221"/>
                    </a:lnTo>
                    <a:lnTo>
                      <a:pt x="3" y="221"/>
                    </a:lnTo>
                    <a:lnTo>
                      <a:pt x="0" y="221"/>
                    </a:lnTo>
                    <a:lnTo>
                      <a:pt x="3" y="221"/>
                    </a:lnTo>
                    <a:lnTo>
                      <a:pt x="7" y="221"/>
                    </a:lnTo>
                    <a:lnTo>
                      <a:pt x="11" y="221"/>
                    </a:lnTo>
                    <a:lnTo>
                      <a:pt x="15" y="221"/>
                    </a:lnTo>
                    <a:lnTo>
                      <a:pt x="19" y="221"/>
                    </a:lnTo>
                    <a:lnTo>
                      <a:pt x="22" y="221"/>
                    </a:lnTo>
                    <a:lnTo>
                      <a:pt x="26" y="221"/>
                    </a:lnTo>
                    <a:lnTo>
                      <a:pt x="30" y="221"/>
                    </a:lnTo>
                    <a:lnTo>
                      <a:pt x="34" y="221"/>
                    </a:lnTo>
                    <a:lnTo>
                      <a:pt x="38" y="221"/>
                    </a:lnTo>
                    <a:lnTo>
                      <a:pt x="41" y="221"/>
                    </a:lnTo>
                    <a:lnTo>
                      <a:pt x="45" y="224"/>
                    </a:lnTo>
                    <a:lnTo>
                      <a:pt x="49" y="224"/>
                    </a:lnTo>
                    <a:lnTo>
                      <a:pt x="49" y="228"/>
                    </a:lnTo>
                    <a:lnTo>
                      <a:pt x="45" y="228"/>
                    </a:lnTo>
                    <a:lnTo>
                      <a:pt x="41" y="228"/>
                    </a:lnTo>
                    <a:lnTo>
                      <a:pt x="38" y="232"/>
                    </a:lnTo>
                    <a:lnTo>
                      <a:pt x="41" y="232"/>
                    </a:lnTo>
                    <a:lnTo>
                      <a:pt x="45" y="232"/>
                    </a:lnTo>
                    <a:lnTo>
                      <a:pt x="49" y="232"/>
                    </a:lnTo>
                    <a:lnTo>
                      <a:pt x="53" y="232"/>
                    </a:lnTo>
                    <a:lnTo>
                      <a:pt x="57" y="232"/>
                    </a:lnTo>
                    <a:lnTo>
                      <a:pt x="60" y="232"/>
                    </a:lnTo>
                    <a:lnTo>
                      <a:pt x="64" y="232"/>
                    </a:lnTo>
                    <a:lnTo>
                      <a:pt x="68" y="232"/>
                    </a:lnTo>
                    <a:lnTo>
                      <a:pt x="68" y="236"/>
                    </a:lnTo>
                    <a:lnTo>
                      <a:pt x="72" y="236"/>
                    </a:lnTo>
                    <a:lnTo>
                      <a:pt x="76" y="236"/>
                    </a:lnTo>
                    <a:lnTo>
                      <a:pt x="79" y="236"/>
                    </a:lnTo>
                    <a:lnTo>
                      <a:pt x="83" y="236"/>
                    </a:lnTo>
                    <a:lnTo>
                      <a:pt x="87" y="236"/>
                    </a:lnTo>
                    <a:lnTo>
                      <a:pt x="83" y="236"/>
                    </a:lnTo>
                    <a:lnTo>
                      <a:pt x="83" y="232"/>
                    </a:lnTo>
                    <a:lnTo>
                      <a:pt x="87" y="232"/>
                    </a:lnTo>
                    <a:lnTo>
                      <a:pt x="91" y="232"/>
                    </a:lnTo>
                    <a:lnTo>
                      <a:pt x="95" y="232"/>
                    </a:lnTo>
                    <a:lnTo>
                      <a:pt x="95" y="236"/>
                    </a:lnTo>
                    <a:lnTo>
                      <a:pt x="98" y="236"/>
                    </a:lnTo>
                    <a:lnTo>
                      <a:pt x="102" y="236"/>
                    </a:lnTo>
                    <a:lnTo>
                      <a:pt x="106" y="236"/>
                    </a:lnTo>
                    <a:lnTo>
                      <a:pt x="110" y="236"/>
                    </a:lnTo>
                    <a:lnTo>
                      <a:pt x="114" y="236"/>
                    </a:lnTo>
                    <a:lnTo>
                      <a:pt x="117" y="236"/>
                    </a:lnTo>
                    <a:lnTo>
                      <a:pt x="121" y="236"/>
                    </a:lnTo>
                    <a:lnTo>
                      <a:pt x="125" y="236"/>
                    </a:lnTo>
                    <a:lnTo>
                      <a:pt x="129" y="236"/>
                    </a:lnTo>
                    <a:lnTo>
                      <a:pt x="133" y="236"/>
                    </a:lnTo>
                    <a:lnTo>
                      <a:pt x="133" y="232"/>
                    </a:lnTo>
                    <a:lnTo>
                      <a:pt x="136" y="232"/>
                    </a:lnTo>
                    <a:close/>
                  </a:path>
                </a:pathLst>
              </a:custGeom>
              <a:solidFill>
                <a:srgbClr val="FF8C19"/>
              </a:solidFill>
              <a:ln w="9525">
                <a:noFill/>
                <a:round/>
                <a:headEnd/>
                <a:tailEnd/>
              </a:ln>
            </p:spPr>
            <p:txBody>
              <a:bodyPr/>
              <a:lstStyle/>
              <a:p>
                <a:endParaRPr lang="fr-FR"/>
              </a:p>
            </p:txBody>
          </p:sp>
          <p:sp>
            <p:nvSpPr>
              <p:cNvPr id="111" name="Freeform 90"/>
              <p:cNvSpPr>
                <a:spLocks/>
              </p:cNvSpPr>
              <p:nvPr/>
            </p:nvSpPr>
            <p:spPr bwMode="auto">
              <a:xfrm>
                <a:off x="233" y="3521"/>
                <a:ext cx="126" cy="346"/>
              </a:xfrm>
              <a:custGeom>
                <a:avLst/>
                <a:gdLst>
                  <a:gd name="T0" fmla="*/ 152791 w 69"/>
                  <a:gd name="T1" fmla="*/ 9686 h 190"/>
                  <a:gd name="T2" fmla="*/ 124837 w 69"/>
                  <a:gd name="T3" fmla="*/ 19585 h 190"/>
                  <a:gd name="T4" fmla="*/ 105836 w 69"/>
                  <a:gd name="T5" fmla="*/ 46949 h 190"/>
                  <a:gd name="T6" fmla="*/ 88286 w 69"/>
                  <a:gd name="T7" fmla="*/ 55253 h 190"/>
                  <a:gd name="T8" fmla="*/ 78416 w 69"/>
                  <a:gd name="T9" fmla="*/ 64948 h 190"/>
                  <a:gd name="T10" fmla="*/ 57958 w 69"/>
                  <a:gd name="T11" fmla="*/ 91807 h 190"/>
                  <a:gd name="T12" fmla="*/ 48347 w 69"/>
                  <a:gd name="T13" fmla="*/ 121178 h 190"/>
                  <a:gd name="T14" fmla="*/ 39938 w 69"/>
                  <a:gd name="T15" fmla="*/ 129031 h 190"/>
                  <a:gd name="T16" fmla="*/ 30068 w 69"/>
                  <a:gd name="T17" fmla="*/ 137883 h 190"/>
                  <a:gd name="T18" fmla="*/ 20162 w 69"/>
                  <a:gd name="T19" fmla="*/ 157182 h 190"/>
                  <a:gd name="T20" fmla="*/ 20162 w 69"/>
                  <a:gd name="T21" fmla="*/ 193986 h 190"/>
                  <a:gd name="T22" fmla="*/ 20162 w 69"/>
                  <a:gd name="T23" fmla="*/ 212500 h 190"/>
                  <a:gd name="T24" fmla="*/ 9907 w 69"/>
                  <a:gd name="T25" fmla="*/ 230130 h 190"/>
                  <a:gd name="T26" fmla="*/ 9907 w 69"/>
                  <a:gd name="T27" fmla="*/ 259087 h 190"/>
                  <a:gd name="T28" fmla="*/ 20162 w 69"/>
                  <a:gd name="T29" fmla="*/ 295072 h 190"/>
                  <a:gd name="T30" fmla="*/ 39938 w 69"/>
                  <a:gd name="T31" fmla="*/ 321946 h 190"/>
                  <a:gd name="T32" fmla="*/ 39938 w 69"/>
                  <a:gd name="T33" fmla="*/ 341755 h 190"/>
                  <a:gd name="T34" fmla="*/ 30068 w 69"/>
                  <a:gd name="T35" fmla="*/ 341755 h 190"/>
                  <a:gd name="T36" fmla="*/ 20162 w 69"/>
                  <a:gd name="T37" fmla="*/ 351316 h 190"/>
                  <a:gd name="T38" fmla="*/ 30068 w 69"/>
                  <a:gd name="T39" fmla="*/ 359436 h 190"/>
                  <a:gd name="T40" fmla="*/ 39938 w 69"/>
                  <a:gd name="T41" fmla="*/ 368271 h 190"/>
                  <a:gd name="T42" fmla="*/ 30068 w 69"/>
                  <a:gd name="T43" fmla="*/ 386974 h 190"/>
                  <a:gd name="T44" fmla="*/ 20162 w 69"/>
                  <a:gd name="T45" fmla="*/ 386974 h 190"/>
                  <a:gd name="T46" fmla="*/ 20162 w 69"/>
                  <a:gd name="T47" fmla="*/ 397556 h 190"/>
                  <a:gd name="T48" fmla="*/ 20162 w 69"/>
                  <a:gd name="T49" fmla="*/ 404518 h 190"/>
                  <a:gd name="T50" fmla="*/ 9907 w 69"/>
                  <a:gd name="T51" fmla="*/ 413630 h 190"/>
                  <a:gd name="T52" fmla="*/ 0 w 69"/>
                  <a:gd name="T53" fmla="*/ 424411 h 190"/>
                  <a:gd name="T54" fmla="*/ 9907 w 69"/>
                  <a:gd name="T55" fmla="*/ 433804 h 190"/>
                  <a:gd name="T56" fmla="*/ 20162 w 69"/>
                  <a:gd name="T57" fmla="*/ 433804 h 190"/>
                  <a:gd name="T58" fmla="*/ 39938 w 69"/>
                  <a:gd name="T59" fmla="*/ 442638 h 190"/>
                  <a:gd name="T60" fmla="*/ 48347 w 69"/>
                  <a:gd name="T61" fmla="*/ 442638 h 190"/>
                  <a:gd name="T62" fmla="*/ 48347 w 69"/>
                  <a:gd name="T63" fmla="*/ 450882 h 190"/>
                  <a:gd name="T64" fmla="*/ 48347 w 69"/>
                  <a:gd name="T65" fmla="*/ 460031 h 190"/>
                  <a:gd name="T66" fmla="*/ 78416 w 69"/>
                  <a:gd name="T67" fmla="*/ 460031 h 190"/>
                  <a:gd name="T68" fmla="*/ 88286 w 69"/>
                  <a:gd name="T69" fmla="*/ 460031 h 190"/>
                  <a:gd name="T70" fmla="*/ 94852 w 69"/>
                  <a:gd name="T71" fmla="*/ 460031 h 190"/>
                  <a:gd name="T72" fmla="*/ 105836 w 69"/>
                  <a:gd name="T73" fmla="*/ 450882 h 190"/>
                  <a:gd name="T74" fmla="*/ 114830 w 69"/>
                  <a:gd name="T75" fmla="*/ 450882 h 190"/>
                  <a:gd name="T76" fmla="*/ 136369 w 69"/>
                  <a:gd name="T77" fmla="*/ 460031 h 190"/>
                  <a:gd name="T78" fmla="*/ 136369 w 69"/>
                  <a:gd name="T79" fmla="*/ 450882 h 190"/>
                  <a:gd name="T80" fmla="*/ 124837 w 69"/>
                  <a:gd name="T81" fmla="*/ 413630 h 190"/>
                  <a:gd name="T82" fmla="*/ 124837 w 69"/>
                  <a:gd name="T83" fmla="*/ 386974 h 190"/>
                  <a:gd name="T84" fmla="*/ 105836 w 69"/>
                  <a:gd name="T85" fmla="*/ 359436 h 190"/>
                  <a:gd name="T86" fmla="*/ 88286 w 69"/>
                  <a:gd name="T87" fmla="*/ 321946 h 190"/>
                  <a:gd name="T88" fmla="*/ 94852 w 69"/>
                  <a:gd name="T89" fmla="*/ 286237 h 190"/>
                  <a:gd name="T90" fmla="*/ 94852 w 69"/>
                  <a:gd name="T91" fmla="*/ 265850 h 190"/>
                  <a:gd name="T92" fmla="*/ 88286 w 69"/>
                  <a:gd name="T93" fmla="*/ 239356 h 190"/>
                  <a:gd name="T94" fmla="*/ 88286 w 69"/>
                  <a:gd name="T95" fmla="*/ 193986 h 190"/>
                  <a:gd name="T96" fmla="*/ 94852 w 69"/>
                  <a:gd name="T97" fmla="*/ 174395 h 190"/>
                  <a:gd name="T98" fmla="*/ 114830 w 69"/>
                  <a:gd name="T99" fmla="*/ 157182 h 190"/>
                  <a:gd name="T100" fmla="*/ 124837 w 69"/>
                  <a:gd name="T101" fmla="*/ 137883 h 190"/>
                  <a:gd name="T102" fmla="*/ 124837 w 69"/>
                  <a:gd name="T103" fmla="*/ 100619 h 190"/>
                  <a:gd name="T104" fmla="*/ 143194 w 69"/>
                  <a:gd name="T105" fmla="*/ 64948 h 190"/>
                  <a:gd name="T106" fmla="*/ 152791 w 69"/>
                  <a:gd name="T107" fmla="*/ 55253 h 190"/>
                  <a:gd name="T108" fmla="*/ 152791 w 69"/>
                  <a:gd name="T109" fmla="*/ 46949 h 190"/>
                  <a:gd name="T110" fmla="*/ 152791 w 69"/>
                  <a:gd name="T111" fmla="*/ 26516 h 190"/>
                  <a:gd name="T112" fmla="*/ 163192 w 69"/>
                  <a:gd name="T113" fmla="*/ 9686 h 190"/>
                  <a:gd name="T114" fmla="*/ 173208 w 69"/>
                  <a:gd name="T115" fmla="*/ 0 h 1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
                  <a:gd name="T175" fmla="*/ 0 h 190"/>
                  <a:gd name="T176" fmla="*/ 69 w 69"/>
                  <a:gd name="T177" fmla="*/ 190 h 1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 h="190">
                    <a:moveTo>
                      <a:pt x="65" y="0"/>
                    </a:moveTo>
                    <a:lnTo>
                      <a:pt x="65" y="0"/>
                    </a:lnTo>
                    <a:lnTo>
                      <a:pt x="61" y="0"/>
                    </a:lnTo>
                    <a:lnTo>
                      <a:pt x="61" y="4"/>
                    </a:lnTo>
                    <a:lnTo>
                      <a:pt x="57" y="4"/>
                    </a:lnTo>
                    <a:lnTo>
                      <a:pt x="54" y="4"/>
                    </a:lnTo>
                    <a:lnTo>
                      <a:pt x="54" y="8"/>
                    </a:lnTo>
                    <a:lnTo>
                      <a:pt x="50" y="8"/>
                    </a:lnTo>
                    <a:lnTo>
                      <a:pt x="46" y="11"/>
                    </a:lnTo>
                    <a:lnTo>
                      <a:pt x="46" y="15"/>
                    </a:lnTo>
                    <a:lnTo>
                      <a:pt x="42" y="15"/>
                    </a:lnTo>
                    <a:lnTo>
                      <a:pt x="42" y="19"/>
                    </a:lnTo>
                    <a:lnTo>
                      <a:pt x="42" y="23"/>
                    </a:lnTo>
                    <a:lnTo>
                      <a:pt x="38" y="23"/>
                    </a:lnTo>
                    <a:lnTo>
                      <a:pt x="35" y="23"/>
                    </a:lnTo>
                    <a:lnTo>
                      <a:pt x="35" y="27"/>
                    </a:lnTo>
                    <a:lnTo>
                      <a:pt x="31" y="27"/>
                    </a:lnTo>
                    <a:lnTo>
                      <a:pt x="31" y="30"/>
                    </a:lnTo>
                    <a:lnTo>
                      <a:pt x="27" y="30"/>
                    </a:lnTo>
                    <a:lnTo>
                      <a:pt x="27" y="34"/>
                    </a:lnTo>
                    <a:lnTo>
                      <a:pt x="27" y="38"/>
                    </a:lnTo>
                    <a:lnTo>
                      <a:pt x="23" y="38"/>
                    </a:lnTo>
                    <a:lnTo>
                      <a:pt x="23" y="42"/>
                    </a:lnTo>
                    <a:lnTo>
                      <a:pt x="23" y="46"/>
                    </a:lnTo>
                    <a:lnTo>
                      <a:pt x="19" y="46"/>
                    </a:lnTo>
                    <a:lnTo>
                      <a:pt x="19" y="50"/>
                    </a:lnTo>
                    <a:lnTo>
                      <a:pt x="16" y="53"/>
                    </a:lnTo>
                    <a:lnTo>
                      <a:pt x="12" y="53"/>
                    </a:lnTo>
                    <a:lnTo>
                      <a:pt x="12" y="57"/>
                    </a:lnTo>
                    <a:lnTo>
                      <a:pt x="12" y="61"/>
                    </a:lnTo>
                    <a:lnTo>
                      <a:pt x="8" y="65"/>
                    </a:lnTo>
                    <a:lnTo>
                      <a:pt x="8" y="69"/>
                    </a:lnTo>
                    <a:lnTo>
                      <a:pt x="8" y="72"/>
                    </a:lnTo>
                    <a:lnTo>
                      <a:pt x="8" y="76"/>
                    </a:lnTo>
                    <a:lnTo>
                      <a:pt x="8" y="80"/>
                    </a:lnTo>
                    <a:lnTo>
                      <a:pt x="8" y="84"/>
                    </a:lnTo>
                    <a:lnTo>
                      <a:pt x="8" y="88"/>
                    </a:lnTo>
                    <a:lnTo>
                      <a:pt x="8" y="91"/>
                    </a:lnTo>
                    <a:lnTo>
                      <a:pt x="4" y="91"/>
                    </a:lnTo>
                    <a:lnTo>
                      <a:pt x="4" y="95"/>
                    </a:lnTo>
                    <a:lnTo>
                      <a:pt x="4" y="99"/>
                    </a:lnTo>
                    <a:lnTo>
                      <a:pt x="4" y="103"/>
                    </a:lnTo>
                    <a:lnTo>
                      <a:pt x="4" y="107"/>
                    </a:lnTo>
                    <a:lnTo>
                      <a:pt x="4" y="110"/>
                    </a:lnTo>
                    <a:lnTo>
                      <a:pt x="4" y="114"/>
                    </a:lnTo>
                    <a:lnTo>
                      <a:pt x="4" y="118"/>
                    </a:lnTo>
                    <a:lnTo>
                      <a:pt x="8" y="118"/>
                    </a:lnTo>
                    <a:lnTo>
                      <a:pt x="8" y="122"/>
                    </a:lnTo>
                    <a:lnTo>
                      <a:pt x="8" y="126"/>
                    </a:lnTo>
                    <a:lnTo>
                      <a:pt x="8" y="129"/>
                    </a:lnTo>
                    <a:lnTo>
                      <a:pt x="12" y="129"/>
                    </a:lnTo>
                    <a:lnTo>
                      <a:pt x="12" y="133"/>
                    </a:lnTo>
                    <a:lnTo>
                      <a:pt x="16" y="133"/>
                    </a:lnTo>
                    <a:lnTo>
                      <a:pt x="16" y="137"/>
                    </a:lnTo>
                    <a:lnTo>
                      <a:pt x="16" y="141"/>
                    </a:lnTo>
                    <a:lnTo>
                      <a:pt x="12" y="141"/>
                    </a:lnTo>
                    <a:lnTo>
                      <a:pt x="8" y="141"/>
                    </a:lnTo>
                    <a:lnTo>
                      <a:pt x="8" y="145"/>
                    </a:lnTo>
                    <a:lnTo>
                      <a:pt x="8" y="148"/>
                    </a:lnTo>
                    <a:lnTo>
                      <a:pt x="12" y="148"/>
                    </a:lnTo>
                    <a:lnTo>
                      <a:pt x="12" y="152"/>
                    </a:lnTo>
                    <a:lnTo>
                      <a:pt x="16" y="152"/>
                    </a:lnTo>
                    <a:lnTo>
                      <a:pt x="16" y="156"/>
                    </a:lnTo>
                    <a:lnTo>
                      <a:pt x="16" y="160"/>
                    </a:lnTo>
                    <a:lnTo>
                      <a:pt x="12" y="160"/>
                    </a:lnTo>
                    <a:lnTo>
                      <a:pt x="8" y="160"/>
                    </a:lnTo>
                    <a:lnTo>
                      <a:pt x="8" y="164"/>
                    </a:lnTo>
                    <a:lnTo>
                      <a:pt x="8" y="167"/>
                    </a:lnTo>
                    <a:lnTo>
                      <a:pt x="8" y="171"/>
                    </a:lnTo>
                    <a:lnTo>
                      <a:pt x="4" y="171"/>
                    </a:lnTo>
                    <a:lnTo>
                      <a:pt x="0" y="171"/>
                    </a:lnTo>
                    <a:lnTo>
                      <a:pt x="0" y="175"/>
                    </a:lnTo>
                    <a:lnTo>
                      <a:pt x="4" y="175"/>
                    </a:lnTo>
                    <a:lnTo>
                      <a:pt x="4" y="179"/>
                    </a:lnTo>
                    <a:lnTo>
                      <a:pt x="8" y="179"/>
                    </a:lnTo>
                    <a:lnTo>
                      <a:pt x="12" y="179"/>
                    </a:lnTo>
                    <a:lnTo>
                      <a:pt x="16" y="179"/>
                    </a:lnTo>
                    <a:lnTo>
                      <a:pt x="16" y="183"/>
                    </a:lnTo>
                    <a:lnTo>
                      <a:pt x="19" y="183"/>
                    </a:lnTo>
                    <a:lnTo>
                      <a:pt x="19" y="186"/>
                    </a:lnTo>
                    <a:lnTo>
                      <a:pt x="19" y="190"/>
                    </a:lnTo>
                    <a:lnTo>
                      <a:pt x="23" y="190"/>
                    </a:lnTo>
                    <a:lnTo>
                      <a:pt x="27" y="190"/>
                    </a:lnTo>
                    <a:lnTo>
                      <a:pt x="31" y="190"/>
                    </a:lnTo>
                    <a:lnTo>
                      <a:pt x="35" y="190"/>
                    </a:lnTo>
                    <a:lnTo>
                      <a:pt x="38" y="190"/>
                    </a:lnTo>
                    <a:lnTo>
                      <a:pt x="38" y="186"/>
                    </a:lnTo>
                    <a:lnTo>
                      <a:pt x="42" y="186"/>
                    </a:lnTo>
                    <a:lnTo>
                      <a:pt x="46" y="186"/>
                    </a:lnTo>
                    <a:lnTo>
                      <a:pt x="50" y="186"/>
                    </a:lnTo>
                    <a:lnTo>
                      <a:pt x="50" y="190"/>
                    </a:lnTo>
                    <a:lnTo>
                      <a:pt x="54" y="190"/>
                    </a:lnTo>
                    <a:lnTo>
                      <a:pt x="54" y="186"/>
                    </a:lnTo>
                    <a:lnTo>
                      <a:pt x="54" y="183"/>
                    </a:lnTo>
                    <a:lnTo>
                      <a:pt x="50" y="183"/>
                    </a:lnTo>
                    <a:lnTo>
                      <a:pt x="50" y="179"/>
                    </a:lnTo>
                    <a:lnTo>
                      <a:pt x="50" y="175"/>
                    </a:lnTo>
                    <a:lnTo>
                      <a:pt x="50" y="171"/>
                    </a:lnTo>
                    <a:lnTo>
                      <a:pt x="50" y="167"/>
                    </a:lnTo>
                    <a:lnTo>
                      <a:pt x="50" y="164"/>
                    </a:lnTo>
                    <a:lnTo>
                      <a:pt x="50" y="160"/>
                    </a:lnTo>
                    <a:lnTo>
                      <a:pt x="50" y="156"/>
                    </a:lnTo>
                    <a:lnTo>
                      <a:pt x="46" y="156"/>
                    </a:lnTo>
                    <a:lnTo>
                      <a:pt x="46" y="152"/>
                    </a:lnTo>
                    <a:lnTo>
                      <a:pt x="42" y="148"/>
                    </a:lnTo>
                    <a:lnTo>
                      <a:pt x="38" y="145"/>
                    </a:lnTo>
                    <a:lnTo>
                      <a:pt x="38" y="141"/>
                    </a:lnTo>
                    <a:lnTo>
                      <a:pt x="38" y="137"/>
                    </a:lnTo>
                    <a:lnTo>
                      <a:pt x="38" y="133"/>
                    </a:lnTo>
                    <a:lnTo>
                      <a:pt x="35" y="133"/>
                    </a:lnTo>
                    <a:lnTo>
                      <a:pt x="35" y="129"/>
                    </a:lnTo>
                    <a:lnTo>
                      <a:pt x="35" y="126"/>
                    </a:lnTo>
                    <a:lnTo>
                      <a:pt x="38" y="126"/>
                    </a:lnTo>
                    <a:lnTo>
                      <a:pt x="38" y="122"/>
                    </a:lnTo>
                    <a:lnTo>
                      <a:pt x="38" y="118"/>
                    </a:lnTo>
                    <a:lnTo>
                      <a:pt x="38" y="114"/>
                    </a:lnTo>
                    <a:lnTo>
                      <a:pt x="38" y="110"/>
                    </a:lnTo>
                    <a:lnTo>
                      <a:pt x="38" y="107"/>
                    </a:lnTo>
                    <a:lnTo>
                      <a:pt x="35" y="103"/>
                    </a:lnTo>
                    <a:lnTo>
                      <a:pt x="35" y="99"/>
                    </a:lnTo>
                    <a:lnTo>
                      <a:pt x="35" y="95"/>
                    </a:lnTo>
                    <a:lnTo>
                      <a:pt x="35" y="91"/>
                    </a:lnTo>
                    <a:lnTo>
                      <a:pt x="35" y="88"/>
                    </a:lnTo>
                    <a:lnTo>
                      <a:pt x="35" y="84"/>
                    </a:lnTo>
                    <a:lnTo>
                      <a:pt x="35" y="80"/>
                    </a:lnTo>
                    <a:lnTo>
                      <a:pt x="35" y="76"/>
                    </a:lnTo>
                    <a:lnTo>
                      <a:pt x="38" y="76"/>
                    </a:lnTo>
                    <a:lnTo>
                      <a:pt x="38" y="72"/>
                    </a:lnTo>
                    <a:lnTo>
                      <a:pt x="42" y="72"/>
                    </a:lnTo>
                    <a:lnTo>
                      <a:pt x="42" y="69"/>
                    </a:lnTo>
                    <a:lnTo>
                      <a:pt x="46" y="65"/>
                    </a:lnTo>
                    <a:lnTo>
                      <a:pt x="46" y="61"/>
                    </a:lnTo>
                    <a:lnTo>
                      <a:pt x="50" y="61"/>
                    </a:lnTo>
                    <a:lnTo>
                      <a:pt x="50" y="57"/>
                    </a:lnTo>
                    <a:lnTo>
                      <a:pt x="50" y="53"/>
                    </a:lnTo>
                    <a:lnTo>
                      <a:pt x="50" y="50"/>
                    </a:lnTo>
                    <a:lnTo>
                      <a:pt x="50" y="46"/>
                    </a:lnTo>
                    <a:lnTo>
                      <a:pt x="50" y="42"/>
                    </a:lnTo>
                    <a:lnTo>
                      <a:pt x="54" y="42"/>
                    </a:lnTo>
                    <a:lnTo>
                      <a:pt x="54" y="38"/>
                    </a:lnTo>
                    <a:lnTo>
                      <a:pt x="54" y="34"/>
                    </a:lnTo>
                    <a:lnTo>
                      <a:pt x="54" y="30"/>
                    </a:lnTo>
                    <a:lnTo>
                      <a:pt x="57" y="27"/>
                    </a:lnTo>
                    <a:lnTo>
                      <a:pt x="57" y="23"/>
                    </a:lnTo>
                    <a:lnTo>
                      <a:pt x="61" y="23"/>
                    </a:lnTo>
                    <a:lnTo>
                      <a:pt x="61" y="19"/>
                    </a:lnTo>
                    <a:lnTo>
                      <a:pt x="61" y="15"/>
                    </a:lnTo>
                    <a:lnTo>
                      <a:pt x="61" y="11"/>
                    </a:lnTo>
                    <a:lnTo>
                      <a:pt x="61" y="8"/>
                    </a:lnTo>
                    <a:lnTo>
                      <a:pt x="65" y="4"/>
                    </a:lnTo>
                    <a:lnTo>
                      <a:pt x="65" y="0"/>
                    </a:lnTo>
                    <a:lnTo>
                      <a:pt x="69" y="0"/>
                    </a:lnTo>
                    <a:lnTo>
                      <a:pt x="65" y="0"/>
                    </a:lnTo>
                    <a:close/>
                  </a:path>
                </a:pathLst>
              </a:custGeom>
              <a:solidFill>
                <a:srgbClr val="FF8C19"/>
              </a:solidFill>
              <a:ln w="9525">
                <a:noFill/>
                <a:round/>
                <a:headEnd/>
                <a:tailEnd/>
              </a:ln>
            </p:spPr>
            <p:txBody>
              <a:bodyPr/>
              <a:lstStyle/>
              <a:p>
                <a:endParaRPr lang="fr-FR"/>
              </a:p>
            </p:txBody>
          </p:sp>
          <p:sp>
            <p:nvSpPr>
              <p:cNvPr id="112" name="Freeform 91"/>
              <p:cNvSpPr>
                <a:spLocks/>
              </p:cNvSpPr>
              <p:nvPr/>
            </p:nvSpPr>
            <p:spPr bwMode="auto">
              <a:xfrm>
                <a:off x="240" y="3521"/>
                <a:ext cx="111" cy="346"/>
              </a:xfrm>
              <a:custGeom>
                <a:avLst/>
                <a:gdLst>
                  <a:gd name="T0" fmla="*/ 73919 w 61"/>
                  <a:gd name="T1" fmla="*/ 64948 h 190"/>
                  <a:gd name="T2" fmla="*/ 81978 w 61"/>
                  <a:gd name="T3" fmla="*/ 64948 h 190"/>
                  <a:gd name="T4" fmla="*/ 91231 w 61"/>
                  <a:gd name="T5" fmla="*/ 46949 h 190"/>
                  <a:gd name="T6" fmla="*/ 120306 w 61"/>
                  <a:gd name="T7" fmla="*/ 19585 h 190"/>
                  <a:gd name="T8" fmla="*/ 136945 w 61"/>
                  <a:gd name="T9" fmla="*/ 9686 h 190"/>
                  <a:gd name="T10" fmla="*/ 146524 w 61"/>
                  <a:gd name="T11" fmla="*/ 0 h 190"/>
                  <a:gd name="T12" fmla="*/ 146524 w 61"/>
                  <a:gd name="T13" fmla="*/ 9686 h 190"/>
                  <a:gd name="T14" fmla="*/ 136945 w 61"/>
                  <a:gd name="T15" fmla="*/ 26516 h 190"/>
                  <a:gd name="T16" fmla="*/ 136945 w 61"/>
                  <a:gd name="T17" fmla="*/ 46949 h 190"/>
                  <a:gd name="T18" fmla="*/ 126713 w 61"/>
                  <a:gd name="T19" fmla="*/ 55253 h 190"/>
                  <a:gd name="T20" fmla="*/ 120306 w 61"/>
                  <a:gd name="T21" fmla="*/ 64948 h 190"/>
                  <a:gd name="T22" fmla="*/ 110727 w 61"/>
                  <a:gd name="T23" fmla="*/ 91807 h 190"/>
                  <a:gd name="T24" fmla="*/ 100015 w 61"/>
                  <a:gd name="T25" fmla="*/ 129031 h 190"/>
                  <a:gd name="T26" fmla="*/ 100015 w 61"/>
                  <a:gd name="T27" fmla="*/ 157182 h 190"/>
                  <a:gd name="T28" fmla="*/ 81978 w 61"/>
                  <a:gd name="T29" fmla="*/ 174395 h 190"/>
                  <a:gd name="T30" fmla="*/ 73919 w 61"/>
                  <a:gd name="T31" fmla="*/ 183232 h 190"/>
                  <a:gd name="T32" fmla="*/ 73919 w 61"/>
                  <a:gd name="T33" fmla="*/ 220672 h 190"/>
                  <a:gd name="T34" fmla="*/ 73919 w 61"/>
                  <a:gd name="T35" fmla="*/ 259087 h 190"/>
                  <a:gd name="T36" fmla="*/ 73919 w 61"/>
                  <a:gd name="T37" fmla="*/ 276816 h 190"/>
                  <a:gd name="T38" fmla="*/ 73919 w 61"/>
                  <a:gd name="T39" fmla="*/ 304453 h 190"/>
                  <a:gd name="T40" fmla="*/ 81978 w 61"/>
                  <a:gd name="T41" fmla="*/ 341755 h 190"/>
                  <a:gd name="T42" fmla="*/ 100015 w 61"/>
                  <a:gd name="T43" fmla="*/ 377506 h 190"/>
                  <a:gd name="T44" fmla="*/ 100015 w 61"/>
                  <a:gd name="T45" fmla="*/ 404518 h 190"/>
                  <a:gd name="T46" fmla="*/ 110727 w 61"/>
                  <a:gd name="T47" fmla="*/ 433804 h 190"/>
                  <a:gd name="T48" fmla="*/ 120306 w 61"/>
                  <a:gd name="T49" fmla="*/ 450882 h 190"/>
                  <a:gd name="T50" fmla="*/ 110727 w 61"/>
                  <a:gd name="T51" fmla="*/ 450882 h 190"/>
                  <a:gd name="T52" fmla="*/ 91231 w 61"/>
                  <a:gd name="T53" fmla="*/ 450882 h 190"/>
                  <a:gd name="T54" fmla="*/ 81978 w 61"/>
                  <a:gd name="T55" fmla="*/ 460031 h 190"/>
                  <a:gd name="T56" fmla="*/ 81978 w 61"/>
                  <a:gd name="T57" fmla="*/ 460031 h 190"/>
                  <a:gd name="T58" fmla="*/ 64542 w 61"/>
                  <a:gd name="T59" fmla="*/ 460031 h 190"/>
                  <a:gd name="T60" fmla="*/ 46191 w 61"/>
                  <a:gd name="T61" fmla="*/ 460031 h 190"/>
                  <a:gd name="T62" fmla="*/ 35469 w 61"/>
                  <a:gd name="T63" fmla="*/ 450882 h 190"/>
                  <a:gd name="T64" fmla="*/ 46191 w 61"/>
                  <a:gd name="T65" fmla="*/ 442638 h 190"/>
                  <a:gd name="T66" fmla="*/ 35469 w 61"/>
                  <a:gd name="T67" fmla="*/ 442638 h 190"/>
                  <a:gd name="T68" fmla="*/ 19492 w 61"/>
                  <a:gd name="T69" fmla="*/ 433804 h 190"/>
                  <a:gd name="T70" fmla="*/ 9659 w 61"/>
                  <a:gd name="T71" fmla="*/ 433804 h 190"/>
                  <a:gd name="T72" fmla="*/ 0 w 61"/>
                  <a:gd name="T73" fmla="*/ 424411 h 190"/>
                  <a:gd name="T74" fmla="*/ 0 w 61"/>
                  <a:gd name="T75" fmla="*/ 413630 h 190"/>
                  <a:gd name="T76" fmla="*/ 9659 w 61"/>
                  <a:gd name="T77" fmla="*/ 413630 h 190"/>
                  <a:gd name="T78" fmla="*/ 19492 w 61"/>
                  <a:gd name="T79" fmla="*/ 404518 h 190"/>
                  <a:gd name="T80" fmla="*/ 9659 w 61"/>
                  <a:gd name="T81" fmla="*/ 397556 h 190"/>
                  <a:gd name="T82" fmla="*/ 19492 w 61"/>
                  <a:gd name="T83" fmla="*/ 386974 h 190"/>
                  <a:gd name="T84" fmla="*/ 29089 w 61"/>
                  <a:gd name="T85" fmla="*/ 377506 h 190"/>
                  <a:gd name="T86" fmla="*/ 29089 w 61"/>
                  <a:gd name="T87" fmla="*/ 368271 h 190"/>
                  <a:gd name="T88" fmla="*/ 19492 w 61"/>
                  <a:gd name="T89" fmla="*/ 359436 h 190"/>
                  <a:gd name="T90" fmla="*/ 19492 w 61"/>
                  <a:gd name="T91" fmla="*/ 351316 h 190"/>
                  <a:gd name="T92" fmla="*/ 29089 w 61"/>
                  <a:gd name="T93" fmla="*/ 341755 h 190"/>
                  <a:gd name="T94" fmla="*/ 35469 w 61"/>
                  <a:gd name="T95" fmla="*/ 330823 h 190"/>
                  <a:gd name="T96" fmla="*/ 19492 w 61"/>
                  <a:gd name="T97" fmla="*/ 304453 h 190"/>
                  <a:gd name="T98" fmla="*/ 9659 w 61"/>
                  <a:gd name="T99" fmla="*/ 276816 h 190"/>
                  <a:gd name="T100" fmla="*/ 0 w 61"/>
                  <a:gd name="T101" fmla="*/ 239356 h 190"/>
                  <a:gd name="T102" fmla="*/ 9659 w 61"/>
                  <a:gd name="T103" fmla="*/ 220672 h 190"/>
                  <a:gd name="T104" fmla="*/ 19492 w 61"/>
                  <a:gd name="T105" fmla="*/ 203696 h 190"/>
                  <a:gd name="T106" fmla="*/ 19492 w 61"/>
                  <a:gd name="T107" fmla="*/ 174395 h 190"/>
                  <a:gd name="T108" fmla="*/ 19492 w 61"/>
                  <a:gd name="T109" fmla="*/ 157182 h 190"/>
                  <a:gd name="T110" fmla="*/ 29089 w 61"/>
                  <a:gd name="T111" fmla="*/ 137883 h 190"/>
                  <a:gd name="T112" fmla="*/ 35469 w 61"/>
                  <a:gd name="T113" fmla="*/ 129031 h 190"/>
                  <a:gd name="T114" fmla="*/ 46191 w 61"/>
                  <a:gd name="T115" fmla="*/ 111856 h 1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
                  <a:gd name="T175" fmla="*/ 0 h 190"/>
                  <a:gd name="T176" fmla="*/ 61 w 61"/>
                  <a:gd name="T177" fmla="*/ 190 h 1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 h="190">
                    <a:moveTo>
                      <a:pt x="23" y="34"/>
                    </a:moveTo>
                    <a:lnTo>
                      <a:pt x="27" y="34"/>
                    </a:lnTo>
                    <a:lnTo>
                      <a:pt x="27" y="30"/>
                    </a:lnTo>
                    <a:lnTo>
                      <a:pt x="31" y="27"/>
                    </a:lnTo>
                    <a:lnTo>
                      <a:pt x="34" y="27"/>
                    </a:lnTo>
                    <a:lnTo>
                      <a:pt x="34" y="23"/>
                    </a:lnTo>
                    <a:lnTo>
                      <a:pt x="38" y="23"/>
                    </a:lnTo>
                    <a:lnTo>
                      <a:pt x="38" y="19"/>
                    </a:lnTo>
                    <a:lnTo>
                      <a:pt x="42" y="15"/>
                    </a:lnTo>
                    <a:lnTo>
                      <a:pt x="42" y="11"/>
                    </a:lnTo>
                    <a:lnTo>
                      <a:pt x="46" y="11"/>
                    </a:lnTo>
                    <a:lnTo>
                      <a:pt x="46" y="8"/>
                    </a:lnTo>
                    <a:lnTo>
                      <a:pt x="50" y="8"/>
                    </a:lnTo>
                    <a:lnTo>
                      <a:pt x="53" y="4"/>
                    </a:lnTo>
                    <a:lnTo>
                      <a:pt x="57" y="4"/>
                    </a:lnTo>
                    <a:lnTo>
                      <a:pt x="57" y="0"/>
                    </a:lnTo>
                    <a:lnTo>
                      <a:pt x="61" y="0"/>
                    </a:lnTo>
                    <a:lnTo>
                      <a:pt x="61" y="4"/>
                    </a:lnTo>
                    <a:lnTo>
                      <a:pt x="57" y="8"/>
                    </a:lnTo>
                    <a:lnTo>
                      <a:pt x="57" y="11"/>
                    </a:lnTo>
                    <a:lnTo>
                      <a:pt x="57" y="15"/>
                    </a:lnTo>
                    <a:lnTo>
                      <a:pt x="57" y="19"/>
                    </a:lnTo>
                    <a:lnTo>
                      <a:pt x="53" y="23"/>
                    </a:lnTo>
                    <a:lnTo>
                      <a:pt x="53" y="27"/>
                    </a:lnTo>
                    <a:lnTo>
                      <a:pt x="50" y="27"/>
                    </a:lnTo>
                    <a:lnTo>
                      <a:pt x="50" y="30"/>
                    </a:lnTo>
                    <a:lnTo>
                      <a:pt x="50" y="34"/>
                    </a:lnTo>
                    <a:lnTo>
                      <a:pt x="46" y="38"/>
                    </a:lnTo>
                    <a:lnTo>
                      <a:pt x="46" y="42"/>
                    </a:lnTo>
                    <a:lnTo>
                      <a:pt x="46" y="46"/>
                    </a:lnTo>
                    <a:lnTo>
                      <a:pt x="46" y="50"/>
                    </a:lnTo>
                    <a:lnTo>
                      <a:pt x="42" y="53"/>
                    </a:lnTo>
                    <a:lnTo>
                      <a:pt x="42" y="57"/>
                    </a:lnTo>
                    <a:lnTo>
                      <a:pt x="42" y="61"/>
                    </a:lnTo>
                    <a:lnTo>
                      <a:pt x="42" y="65"/>
                    </a:lnTo>
                    <a:lnTo>
                      <a:pt x="38" y="65"/>
                    </a:lnTo>
                    <a:lnTo>
                      <a:pt x="38" y="69"/>
                    </a:lnTo>
                    <a:lnTo>
                      <a:pt x="34" y="72"/>
                    </a:lnTo>
                    <a:lnTo>
                      <a:pt x="31" y="76"/>
                    </a:lnTo>
                    <a:lnTo>
                      <a:pt x="31" y="80"/>
                    </a:lnTo>
                    <a:lnTo>
                      <a:pt x="31" y="84"/>
                    </a:lnTo>
                    <a:lnTo>
                      <a:pt x="31" y="88"/>
                    </a:lnTo>
                    <a:lnTo>
                      <a:pt x="31" y="91"/>
                    </a:lnTo>
                    <a:lnTo>
                      <a:pt x="31" y="95"/>
                    </a:lnTo>
                    <a:lnTo>
                      <a:pt x="31" y="99"/>
                    </a:lnTo>
                    <a:lnTo>
                      <a:pt x="31" y="103"/>
                    </a:lnTo>
                    <a:lnTo>
                      <a:pt x="31" y="107"/>
                    </a:lnTo>
                    <a:lnTo>
                      <a:pt x="31" y="110"/>
                    </a:lnTo>
                    <a:lnTo>
                      <a:pt x="34" y="114"/>
                    </a:lnTo>
                    <a:lnTo>
                      <a:pt x="31" y="114"/>
                    </a:lnTo>
                    <a:lnTo>
                      <a:pt x="31" y="118"/>
                    </a:lnTo>
                    <a:lnTo>
                      <a:pt x="31" y="122"/>
                    </a:lnTo>
                    <a:lnTo>
                      <a:pt x="31" y="126"/>
                    </a:lnTo>
                    <a:lnTo>
                      <a:pt x="31" y="129"/>
                    </a:lnTo>
                    <a:lnTo>
                      <a:pt x="31" y="133"/>
                    </a:lnTo>
                    <a:lnTo>
                      <a:pt x="31" y="137"/>
                    </a:lnTo>
                    <a:lnTo>
                      <a:pt x="34" y="141"/>
                    </a:lnTo>
                    <a:lnTo>
                      <a:pt x="34" y="145"/>
                    </a:lnTo>
                    <a:lnTo>
                      <a:pt x="38" y="148"/>
                    </a:lnTo>
                    <a:lnTo>
                      <a:pt x="42" y="152"/>
                    </a:lnTo>
                    <a:lnTo>
                      <a:pt x="42" y="156"/>
                    </a:lnTo>
                    <a:lnTo>
                      <a:pt x="42" y="160"/>
                    </a:lnTo>
                    <a:lnTo>
                      <a:pt x="46" y="160"/>
                    </a:lnTo>
                    <a:lnTo>
                      <a:pt x="42" y="164"/>
                    </a:lnTo>
                    <a:lnTo>
                      <a:pt x="42" y="167"/>
                    </a:lnTo>
                    <a:lnTo>
                      <a:pt x="42" y="171"/>
                    </a:lnTo>
                    <a:lnTo>
                      <a:pt x="42" y="175"/>
                    </a:lnTo>
                    <a:lnTo>
                      <a:pt x="42" y="179"/>
                    </a:lnTo>
                    <a:lnTo>
                      <a:pt x="46" y="179"/>
                    </a:lnTo>
                    <a:lnTo>
                      <a:pt x="46" y="183"/>
                    </a:lnTo>
                    <a:lnTo>
                      <a:pt x="50" y="186"/>
                    </a:lnTo>
                    <a:lnTo>
                      <a:pt x="50" y="190"/>
                    </a:lnTo>
                    <a:lnTo>
                      <a:pt x="46" y="190"/>
                    </a:lnTo>
                    <a:lnTo>
                      <a:pt x="46" y="186"/>
                    </a:lnTo>
                    <a:lnTo>
                      <a:pt x="42" y="186"/>
                    </a:lnTo>
                    <a:lnTo>
                      <a:pt x="38" y="186"/>
                    </a:lnTo>
                    <a:lnTo>
                      <a:pt x="34" y="186"/>
                    </a:lnTo>
                    <a:lnTo>
                      <a:pt x="34" y="190"/>
                    </a:lnTo>
                    <a:lnTo>
                      <a:pt x="31" y="190"/>
                    </a:lnTo>
                    <a:lnTo>
                      <a:pt x="27" y="190"/>
                    </a:lnTo>
                    <a:lnTo>
                      <a:pt x="23" y="190"/>
                    </a:lnTo>
                    <a:lnTo>
                      <a:pt x="19" y="190"/>
                    </a:lnTo>
                    <a:lnTo>
                      <a:pt x="15" y="190"/>
                    </a:lnTo>
                    <a:lnTo>
                      <a:pt x="15" y="186"/>
                    </a:lnTo>
                    <a:lnTo>
                      <a:pt x="19" y="186"/>
                    </a:lnTo>
                    <a:lnTo>
                      <a:pt x="19" y="183"/>
                    </a:lnTo>
                    <a:lnTo>
                      <a:pt x="15" y="183"/>
                    </a:lnTo>
                    <a:lnTo>
                      <a:pt x="12" y="179"/>
                    </a:lnTo>
                    <a:lnTo>
                      <a:pt x="8" y="179"/>
                    </a:lnTo>
                    <a:lnTo>
                      <a:pt x="4" y="179"/>
                    </a:lnTo>
                    <a:lnTo>
                      <a:pt x="0" y="175"/>
                    </a:lnTo>
                    <a:lnTo>
                      <a:pt x="0" y="171"/>
                    </a:lnTo>
                    <a:lnTo>
                      <a:pt x="4" y="171"/>
                    </a:lnTo>
                    <a:lnTo>
                      <a:pt x="4" y="167"/>
                    </a:lnTo>
                    <a:lnTo>
                      <a:pt x="8" y="167"/>
                    </a:lnTo>
                    <a:lnTo>
                      <a:pt x="8" y="164"/>
                    </a:lnTo>
                    <a:lnTo>
                      <a:pt x="4" y="164"/>
                    </a:lnTo>
                    <a:lnTo>
                      <a:pt x="8" y="164"/>
                    </a:lnTo>
                    <a:lnTo>
                      <a:pt x="8" y="160"/>
                    </a:lnTo>
                    <a:lnTo>
                      <a:pt x="12" y="160"/>
                    </a:lnTo>
                    <a:lnTo>
                      <a:pt x="12" y="156"/>
                    </a:lnTo>
                    <a:lnTo>
                      <a:pt x="12" y="152"/>
                    </a:lnTo>
                    <a:lnTo>
                      <a:pt x="12" y="148"/>
                    </a:lnTo>
                    <a:lnTo>
                      <a:pt x="8" y="148"/>
                    </a:lnTo>
                    <a:lnTo>
                      <a:pt x="4" y="145"/>
                    </a:lnTo>
                    <a:lnTo>
                      <a:pt x="8" y="145"/>
                    </a:lnTo>
                    <a:lnTo>
                      <a:pt x="8" y="141"/>
                    </a:lnTo>
                    <a:lnTo>
                      <a:pt x="12" y="141"/>
                    </a:lnTo>
                    <a:lnTo>
                      <a:pt x="15" y="141"/>
                    </a:lnTo>
                    <a:lnTo>
                      <a:pt x="15" y="137"/>
                    </a:lnTo>
                    <a:lnTo>
                      <a:pt x="12" y="137"/>
                    </a:lnTo>
                    <a:lnTo>
                      <a:pt x="8" y="133"/>
                    </a:lnTo>
                    <a:lnTo>
                      <a:pt x="8" y="129"/>
                    </a:lnTo>
                    <a:lnTo>
                      <a:pt x="8" y="126"/>
                    </a:lnTo>
                    <a:lnTo>
                      <a:pt x="4" y="126"/>
                    </a:lnTo>
                    <a:lnTo>
                      <a:pt x="4" y="122"/>
                    </a:lnTo>
                    <a:lnTo>
                      <a:pt x="4" y="118"/>
                    </a:lnTo>
                    <a:lnTo>
                      <a:pt x="4" y="114"/>
                    </a:lnTo>
                    <a:lnTo>
                      <a:pt x="0" y="110"/>
                    </a:lnTo>
                    <a:lnTo>
                      <a:pt x="0" y="107"/>
                    </a:lnTo>
                    <a:lnTo>
                      <a:pt x="0" y="103"/>
                    </a:lnTo>
                    <a:lnTo>
                      <a:pt x="0" y="99"/>
                    </a:lnTo>
                    <a:lnTo>
                      <a:pt x="0" y="95"/>
                    </a:lnTo>
                    <a:lnTo>
                      <a:pt x="4" y="95"/>
                    </a:lnTo>
                    <a:lnTo>
                      <a:pt x="4" y="91"/>
                    </a:lnTo>
                    <a:lnTo>
                      <a:pt x="4" y="88"/>
                    </a:lnTo>
                    <a:lnTo>
                      <a:pt x="8" y="88"/>
                    </a:lnTo>
                    <a:lnTo>
                      <a:pt x="8" y="84"/>
                    </a:lnTo>
                    <a:lnTo>
                      <a:pt x="8" y="80"/>
                    </a:lnTo>
                    <a:lnTo>
                      <a:pt x="8" y="76"/>
                    </a:lnTo>
                    <a:lnTo>
                      <a:pt x="8" y="72"/>
                    </a:lnTo>
                    <a:lnTo>
                      <a:pt x="8" y="69"/>
                    </a:lnTo>
                    <a:lnTo>
                      <a:pt x="8" y="65"/>
                    </a:lnTo>
                    <a:lnTo>
                      <a:pt x="8" y="61"/>
                    </a:lnTo>
                    <a:lnTo>
                      <a:pt x="8" y="57"/>
                    </a:lnTo>
                    <a:lnTo>
                      <a:pt x="12" y="57"/>
                    </a:lnTo>
                    <a:lnTo>
                      <a:pt x="12" y="53"/>
                    </a:lnTo>
                    <a:lnTo>
                      <a:pt x="15" y="53"/>
                    </a:lnTo>
                    <a:lnTo>
                      <a:pt x="15" y="50"/>
                    </a:lnTo>
                    <a:lnTo>
                      <a:pt x="19" y="50"/>
                    </a:lnTo>
                    <a:lnTo>
                      <a:pt x="19" y="46"/>
                    </a:lnTo>
                    <a:lnTo>
                      <a:pt x="19" y="42"/>
                    </a:lnTo>
                    <a:lnTo>
                      <a:pt x="23" y="42"/>
                    </a:lnTo>
                    <a:lnTo>
                      <a:pt x="23" y="38"/>
                    </a:lnTo>
                    <a:lnTo>
                      <a:pt x="23" y="34"/>
                    </a:lnTo>
                    <a:close/>
                  </a:path>
                </a:pathLst>
              </a:custGeom>
              <a:solidFill>
                <a:srgbClr val="FF9419"/>
              </a:solidFill>
              <a:ln w="9525">
                <a:noFill/>
                <a:round/>
                <a:headEnd/>
                <a:tailEnd/>
              </a:ln>
            </p:spPr>
            <p:txBody>
              <a:bodyPr/>
              <a:lstStyle/>
              <a:p>
                <a:endParaRPr lang="fr-FR"/>
              </a:p>
            </p:txBody>
          </p:sp>
          <p:sp>
            <p:nvSpPr>
              <p:cNvPr id="113" name="Freeform 92"/>
              <p:cNvSpPr>
                <a:spLocks/>
              </p:cNvSpPr>
              <p:nvPr/>
            </p:nvSpPr>
            <p:spPr bwMode="auto">
              <a:xfrm>
                <a:off x="240" y="3528"/>
                <a:ext cx="111" cy="339"/>
              </a:xfrm>
              <a:custGeom>
                <a:avLst/>
                <a:gdLst>
                  <a:gd name="T0" fmla="*/ 73919 w 61"/>
                  <a:gd name="T1" fmla="*/ 63450 h 186"/>
                  <a:gd name="T2" fmla="*/ 81978 w 61"/>
                  <a:gd name="T3" fmla="*/ 56593 h 186"/>
                  <a:gd name="T4" fmla="*/ 100015 w 61"/>
                  <a:gd name="T5" fmla="*/ 35961 h 186"/>
                  <a:gd name="T6" fmla="*/ 110727 w 61"/>
                  <a:gd name="T7" fmla="*/ 17776 h 186"/>
                  <a:gd name="T8" fmla="*/ 136945 w 61"/>
                  <a:gd name="T9" fmla="*/ 0 h 186"/>
                  <a:gd name="T10" fmla="*/ 146524 w 61"/>
                  <a:gd name="T11" fmla="*/ 0 h 186"/>
                  <a:gd name="T12" fmla="*/ 136945 w 61"/>
                  <a:gd name="T13" fmla="*/ 9753 h 186"/>
                  <a:gd name="T14" fmla="*/ 126713 w 61"/>
                  <a:gd name="T15" fmla="*/ 17776 h 186"/>
                  <a:gd name="T16" fmla="*/ 126713 w 61"/>
                  <a:gd name="T17" fmla="*/ 35961 h 186"/>
                  <a:gd name="T18" fmla="*/ 126713 w 61"/>
                  <a:gd name="T19" fmla="*/ 56593 h 186"/>
                  <a:gd name="T20" fmla="*/ 120306 w 61"/>
                  <a:gd name="T21" fmla="*/ 63450 h 186"/>
                  <a:gd name="T22" fmla="*/ 110727 w 61"/>
                  <a:gd name="T23" fmla="*/ 93001 h 186"/>
                  <a:gd name="T24" fmla="*/ 100015 w 61"/>
                  <a:gd name="T25" fmla="*/ 119456 h 186"/>
                  <a:gd name="T26" fmla="*/ 100015 w 61"/>
                  <a:gd name="T27" fmla="*/ 148923 h 186"/>
                  <a:gd name="T28" fmla="*/ 81978 w 61"/>
                  <a:gd name="T29" fmla="*/ 158373 h 186"/>
                  <a:gd name="T30" fmla="*/ 73919 w 61"/>
                  <a:gd name="T31" fmla="*/ 176415 h 186"/>
                  <a:gd name="T32" fmla="*/ 64542 w 61"/>
                  <a:gd name="T33" fmla="*/ 213920 h 186"/>
                  <a:gd name="T34" fmla="*/ 73919 w 61"/>
                  <a:gd name="T35" fmla="*/ 252796 h 186"/>
                  <a:gd name="T36" fmla="*/ 73919 w 61"/>
                  <a:gd name="T37" fmla="*/ 268960 h 186"/>
                  <a:gd name="T38" fmla="*/ 73919 w 61"/>
                  <a:gd name="T39" fmla="*/ 298400 h 186"/>
                  <a:gd name="T40" fmla="*/ 73919 w 61"/>
                  <a:gd name="T41" fmla="*/ 336149 h 186"/>
                  <a:gd name="T42" fmla="*/ 100015 w 61"/>
                  <a:gd name="T43" fmla="*/ 372111 h 186"/>
                  <a:gd name="T44" fmla="*/ 100015 w 61"/>
                  <a:gd name="T45" fmla="*/ 398755 h 186"/>
                  <a:gd name="T46" fmla="*/ 100015 w 61"/>
                  <a:gd name="T47" fmla="*/ 428343 h 186"/>
                  <a:gd name="T48" fmla="*/ 110727 w 61"/>
                  <a:gd name="T49" fmla="*/ 445998 h 186"/>
                  <a:gd name="T50" fmla="*/ 100015 w 61"/>
                  <a:gd name="T51" fmla="*/ 445998 h 186"/>
                  <a:gd name="T52" fmla="*/ 81978 w 61"/>
                  <a:gd name="T53" fmla="*/ 445998 h 186"/>
                  <a:gd name="T54" fmla="*/ 81978 w 61"/>
                  <a:gd name="T55" fmla="*/ 445998 h 186"/>
                  <a:gd name="T56" fmla="*/ 73919 w 61"/>
                  <a:gd name="T57" fmla="*/ 455352 h 186"/>
                  <a:gd name="T58" fmla="*/ 64542 w 61"/>
                  <a:gd name="T59" fmla="*/ 455352 h 186"/>
                  <a:gd name="T60" fmla="*/ 46191 w 61"/>
                  <a:gd name="T61" fmla="*/ 455352 h 186"/>
                  <a:gd name="T62" fmla="*/ 35469 w 61"/>
                  <a:gd name="T63" fmla="*/ 445998 h 186"/>
                  <a:gd name="T64" fmla="*/ 46191 w 61"/>
                  <a:gd name="T65" fmla="*/ 438072 h 186"/>
                  <a:gd name="T66" fmla="*/ 35469 w 61"/>
                  <a:gd name="T67" fmla="*/ 438072 h 186"/>
                  <a:gd name="T68" fmla="*/ 19492 w 61"/>
                  <a:gd name="T69" fmla="*/ 428343 h 186"/>
                  <a:gd name="T70" fmla="*/ 9659 w 61"/>
                  <a:gd name="T71" fmla="*/ 419471 h 186"/>
                  <a:gd name="T72" fmla="*/ 0 w 61"/>
                  <a:gd name="T73" fmla="*/ 419471 h 186"/>
                  <a:gd name="T74" fmla="*/ 0 w 61"/>
                  <a:gd name="T75" fmla="*/ 408515 h 186"/>
                  <a:gd name="T76" fmla="*/ 9659 w 61"/>
                  <a:gd name="T77" fmla="*/ 408515 h 186"/>
                  <a:gd name="T78" fmla="*/ 19492 w 61"/>
                  <a:gd name="T79" fmla="*/ 398755 h 186"/>
                  <a:gd name="T80" fmla="*/ 19492 w 61"/>
                  <a:gd name="T81" fmla="*/ 392261 h 186"/>
                  <a:gd name="T82" fmla="*/ 29089 w 61"/>
                  <a:gd name="T83" fmla="*/ 381931 h 186"/>
                  <a:gd name="T84" fmla="*/ 35469 w 61"/>
                  <a:gd name="T85" fmla="*/ 372111 h 186"/>
                  <a:gd name="T86" fmla="*/ 29089 w 61"/>
                  <a:gd name="T87" fmla="*/ 362801 h 186"/>
                  <a:gd name="T88" fmla="*/ 19492 w 61"/>
                  <a:gd name="T89" fmla="*/ 352141 h 186"/>
                  <a:gd name="T90" fmla="*/ 19492 w 61"/>
                  <a:gd name="T91" fmla="*/ 345069 h 186"/>
                  <a:gd name="T92" fmla="*/ 35469 w 61"/>
                  <a:gd name="T93" fmla="*/ 336149 h 186"/>
                  <a:gd name="T94" fmla="*/ 35469 w 61"/>
                  <a:gd name="T95" fmla="*/ 325072 h 186"/>
                  <a:gd name="T96" fmla="*/ 19492 w 61"/>
                  <a:gd name="T97" fmla="*/ 306689 h 186"/>
                  <a:gd name="T98" fmla="*/ 9659 w 61"/>
                  <a:gd name="T99" fmla="*/ 268960 h 186"/>
                  <a:gd name="T100" fmla="*/ 9659 w 61"/>
                  <a:gd name="T101" fmla="*/ 241917 h 186"/>
                  <a:gd name="T102" fmla="*/ 9659 w 61"/>
                  <a:gd name="T103" fmla="*/ 223335 h 186"/>
                  <a:gd name="T104" fmla="*/ 19492 w 61"/>
                  <a:gd name="T105" fmla="*/ 205882 h 186"/>
                  <a:gd name="T106" fmla="*/ 19492 w 61"/>
                  <a:gd name="T107" fmla="*/ 176415 h 186"/>
                  <a:gd name="T108" fmla="*/ 19492 w 61"/>
                  <a:gd name="T109" fmla="*/ 148923 h 186"/>
                  <a:gd name="T110" fmla="*/ 29089 w 61"/>
                  <a:gd name="T111" fmla="*/ 130746 h 186"/>
                  <a:gd name="T112" fmla="*/ 46191 w 61"/>
                  <a:gd name="T113" fmla="*/ 119456 h 186"/>
                  <a:gd name="T114" fmla="*/ 54963 w 61"/>
                  <a:gd name="T115" fmla="*/ 103145 h 1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
                  <a:gd name="T175" fmla="*/ 0 h 186"/>
                  <a:gd name="T176" fmla="*/ 61 w 61"/>
                  <a:gd name="T177" fmla="*/ 186 h 18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 h="186">
                    <a:moveTo>
                      <a:pt x="27" y="34"/>
                    </a:moveTo>
                    <a:lnTo>
                      <a:pt x="27" y="30"/>
                    </a:lnTo>
                    <a:lnTo>
                      <a:pt x="27" y="26"/>
                    </a:lnTo>
                    <a:lnTo>
                      <a:pt x="31" y="26"/>
                    </a:lnTo>
                    <a:lnTo>
                      <a:pt x="31" y="23"/>
                    </a:lnTo>
                    <a:lnTo>
                      <a:pt x="34" y="23"/>
                    </a:lnTo>
                    <a:lnTo>
                      <a:pt x="38" y="23"/>
                    </a:lnTo>
                    <a:lnTo>
                      <a:pt x="38" y="19"/>
                    </a:lnTo>
                    <a:lnTo>
                      <a:pt x="42" y="15"/>
                    </a:lnTo>
                    <a:lnTo>
                      <a:pt x="42" y="11"/>
                    </a:lnTo>
                    <a:lnTo>
                      <a:pt x="46" y="7"/>
                    </a:lnTo>
                    <a:lnTo>
                      <a:pt x="50" y="4"/>
                    </a:lnTo>
                    <a:lnTo>
                      <a:pt x="53" y="4"/>
                    </a:lnTo>
                    <a:lnTo>
                      <a:pt x="53" y="0"/>
                    </a:lnTo>
                    <a:lnTo>
                      <a:pt x="57" y="0"/>
                    </a:lnTo>
                    <a:lnTo>
                      <a:pt x="61" y="0"/>
                    </a:lnTo>
                    <a:lnTo>
                      <a:pt x="57" y="0"/>
                    </a:lnTo>
                    <a:lnTo>
                      <a:pt x="57" y="4"/>
                    </a:lnTo>
                    <a:lnTo>
                      <a:pt x="57" y="7"/>
                    </a:lnTo>
                    <a:lnTo>
                      <a:pt x="53" y="7"/>
                    </a:lnTo>
                    <a:lnTo>
                      <a:pt x="53" y="11"/>
                    </a:lnTo>
                    <a:lnTo>
                      <a:pt x="53" y="15"/>
                    </a:lnTo>
                    <a:lnTo>
                      <a:pt x="53" y="19"/>
                    </a:lnTo>
                    <a:lnTo>
                      <a:pt x="53" y="23"/>
                    </a:lnTo>
                    <a:lnTo>
                      <a:pt x="50" y="23"/>
                    </a:lnTo>
                    <a:lnTo>
                      <a:pt x="50" y="26"/>
                    </a:lnTo>
                    <a:lnTo>
                      <a:pt x="46" y="26"/>
                    </a:lnTo>
                    <a:lnTo>
                      <a:pt x="46" y="30"/>
                    </a:lnTo>
                    <a:lnTo>
                      <a:pt x="46" y="34"/>
                    </a:lnTo>
                    <a:lnTo>
                      <a:pt x="46" y="38"/>
                    </a:lnTo>
                    <a:lnTo>
                      <a:pt x="42" y="42"/>
                    </a:lnTo>
                    <a:lnTo>
                      <a:pt x="42" y="46"/>
                    </a:lnTo>
                    <a:lnTo>
                      <a:pt x="42" y="49"/>
                    </a:lnTo>
                    <a:lnTo>
                      <a:pt x="42" y="53"/>
                    </a:lnTo>
                    <a:lnTo>
                      <a:pt x="42" y="57"/>
                    </a:lnTo>
                    <a:lnTo>
                      <a:pt x="42" y="61"/>
                    </a:lnTo>
                    <a:lnTo>
                      <a:pt x="38" y="61"/>
                    </a:lnTo>
                    <a:lnTo>
                      <a:pt x="38" y="65"/>
                    </a:lnTo>
                    <a:lnTo>
                      <a:pt x="34" y="65"/>
                    </a:lnTo>
                    <a:lnTo>
                      <a:pt x="34" y="68"/>
                    </a:lnTo>
                    <a:lnTo>
                      <a:pt x="31" y="68"/>
                    </a:lnTo>
                    <a:lnTo>
                      <a:pt x="31" y="72"/>
                    </a:lnTo>
                    <a:lnTo>
                      <a:pt x="27" y="76"/>
                    </a:lnTo>
                    <a:lnTo>
                      <a:pt x="27" y="80"/>
                    </a:lnTo>
                    <a:lnTo>
                      <a:pt x="27" y="84"/>
                    </a:lnTo>
                    <a:lnTo>
                      <a:pt x="27" y="87"/>
                    </a:lnTo>
                    <a:lnTo>
                      <a:pt x="27" y="91"/>
                    </a:lnTo>
                    <a:lnTo>
                      <a:pt x="27" y="95"/>
                    </a:lnTo>
                    <a:lnTo>
                      <a:pt x="31" y="99"/>
                    </a:lnTo>
                    <a:lnTo>
                      <a:pt x="31" y="103"/>
                    </a:lnTo>
                    <a:lnTo>
                      <a:pt x="31" y="106"/>
                    </a:lnTo>
                    <a:lnTo>
                      <a:pt x="31" y="110"/>
                    </a:lnTo>
                    <a:lnTo>
                      <a:pt x="31" y="114"/>
                    </a:lnTo>
                    <a:lnTo>
                      <a:pt x="31" y="118"/>
                    </a:lnTo>
                    <a:lnTo>
                      <a:pt x="31" y="122"/>
                    </a:lnTo>
                    <a:lnTo>
                      <a:pt x="31" y="125"/>
                    </a:lnTo>
                    <a:lnTo>
                      <a:pt x="31" y="129"/>
                    </a:lnTo>
                    <a:lnTo>
                      <a:pt x="31" y="133"/>
                    </a:lnTo>
                    <a:lnTo>
                      <a:pt x="31" y="137"/>
                    </a:lnTo>
                    <a:lnTo>
                      <a:pt x="34" y="141"/>
                    </a:lnTo>
                    <a:lnTo>
                      <a:pt x="34" y="144"/>
                    </a:lnTo>
                    <a:lnTo>
                      <a:pt x="38" y="144"/>
                    </a:lnTo>
                    <a:lnTo>
                      <a:pt x="38" y="148"/>
                    </a:lnTo>
                    <a:lnTo>
                      <a:pt x="42" y="152"/>
                    </a:lnTo>
                    <a:lnTo>
                      <a:pt x="42" y="156"/>
                    </a:lnTo>
                    <a:lnTo>
                      <a:pt x="42" y="160"/>
                    </a:lnTo>
                    <a:lnTo>
                      <a:pt x="42" y="163"/>
                    </a:lnTo>
                    <a:lnTo>
                      <a:pt x="38" y="167"/>
                    </a:lnTo>
                    <a:lnTo>
                      <a:pt x="42" y="171"/>
                    </a:lnTo>
                    <a:lnTo>
                      <a:pt x="42" y="175"/>
                    </a:lnTo>
                    <a:lnTo>
                      <a:pt x="42" y="179"/>
                    </a:lnTo>
                    <a:lnTo>
                      <a:pt x="46" y="179"/>
                    </a:lnTo>
                    <a:lnTo>
                      <a:pt x="46" y="182"/>
                    </a:lnTo>
                    <a:lnTo>
                      <a:pt x="42" y="182"/>
                    </a:lnTo>
                    <a:lnTo>
                      <a:pt x="38" y="182"/>
                    </a:lnTo>
                    <a:lnTo>
                      <a:pt x="34" y="182"/>
                    </a:lnTo>
                    <a:lnTo>
                      <a:pt x="34" y="186"/>
                    </a:lnTo>
                    <a:lnTo>
                      <a:pt x="31" y="186"/>
                    </a:lnTo>
                    <a:lnTo>
                      <a:pt x="27" y="186"/>
                    </a:lnTo>
                    <a:lnTo>
                      <a:pt x="23" y="186"/>
                    </a:lnTo>
                    <a:lnTo>
                      <a:pt x="19" y="186"/>
                    </a:lnTo>
                    <a:lnTo>
                      <a:pt x="15" y="182"/>
                    </a:lnTo>
                    <a:lnTo>
                      <a:pt x="19" y="182"/>
                    </a:lnTo>
                    <a:lnTo>
                      <a:pt x="19" y="179"/>
                    </a:lnTo>
                    <a:lnTo>
                      <a:pt x="15" y="179"/>
                    </a:lnTo>
                    <a:lnTo>
                      <a:pt x="15" y="175"/>
                    </a:lnTo>
                    <a:lnTo>
                      <a:pt x="12" y="175"/>
                    </a:lnTo>
                    <a:lnTo>
                      <a:pt x="8" y="175"/>
                    </a:lnTo>
                    <a:lnTo>
                      <a:pt x="4" y="171"/>
                    </a:lnTo>
                    <a:lnTo>
                      <a:pt x="0" y="171"/>
                    </a:lnTo>
                    <a:lnTo>
                      <a:pt x="0" y="167"/>
                    </a:lnTo>
                    <a:lnTo>
                      <a:pt x="4" y="167"/>
                    </a:lnTo>
                    <a:lnTo>
                      <a:pt x="8" y="167"/>
                    </a:lnTo>
                    <a:lnTo>
                      <a:pt x="8" y="163"/>
                    </a:lnTo>
                    <a:lnTo>
                      <a:pt x="8" y="160"/>
                    </a:lnTo>
                    <a:lnTo>
                      <a:pt x="8" y="156"/>
                    </a:lnTo>
                    <a:lnTo>
                      <a:pt x="12" y="156"/>
                    </a:lnTo>
                    <a:lnTo>
                      <a:pt x="15" y="156"/>
                    </a:lnTo>
                    <a:lnTo>
                      <a:pt x="15" y="152"/>
                    </a:lnTo>
                    <a:lnTo>
                      <a:pt x="15" y="148"/>
                    </a:lnTo>
                    <a:lnTo>
                      <a:pt x="12" y="148"/>
                    </a:lnTo>
                    <a:lnTo>
                      <a:pt x="12" y="144"/>
                    </a:lnTo>
                    <a:lnTo>
                      <a:pt x="8" y="144"/>
                    </a:lnTo>
                    <a:lnTo>
                      <a:pt x="8" y="141"/>
                    </a:lnTo>
                    <a:lnTo>
                      <a:pt x="8" y="137"/>
                    </a:lnTo>
                    <a:lnTo>
                      <a:pt x="12" y="137"/>
                    </a:lnTo>
                    <a:lnTo>
                      <a:pt x="15" y="137"/>
                    </a:lnTo>
                    <a:lnTo>
                      <a:pt x="15" y="133"/>
                    </a:lnTo>
                    <a:lnTo>
                      <a:pt x="12" y="133"/>
                    </a:lnTo>
                    <a:lnTo>
                      <a:pt x="12" y="129"/>
                    </a:lnTo>
                    <a:lnTo>
                      <a:pt x="8" y="129"/>
                    </a:lnTo>
                    <a:lnTo>
                      <a:pt x="8" y="125"/>
                    </a:lnTo>
                    <a:lnTo>
                      <a:pt x="8" y="122"/>
                    </a:lnTo>
                    <a:lnTo>
                      <a:pt x="4" y="118"/>
                    </a:lnTo>
                    <a:lnTo>
                      <a:pt x="4" y="114"/>
                    </a:lnTo>
                    <a:lnTo>
                      <a:pt x="4" y="110"/>
                    </a:lnTo>
                    <a:lnTo>
                      <a:pt x="4" y="106"/>
                    </a:lnTo>
                    <a:lnTo>
                      <a:pt x="4" y="103"/>
                    </a:lnTo>
                    <a:lnTo>
                      <a:pt x="4" y="99"/>
                    </a:lnTo>
                    <a:lnTo>
                      <a:pt x="4" y="95"/>
                    </a:lnTo>
                    <a:lnTo>
                      <a:pt x="4" y="91"/>
                    </a:lnTo>
                    <a:lnTo>
                      <a:pt x="8" y="87"/>
                    </a:lnTo>
                    <a:lnTo>
                      <a:pt x="8" y="84"/>
                    </a:lnTo>
                    <a:lnTo>
                      <a:pt x="8" y="80"/>
                    </a:lnTo>
                    <a:lnTo>
                      <a:pt x="8" y="76"/>
                    </a:lnTo>
                    <a:lnTo>
                      <a:pt x="8" y="72"/>
                    </a:lnTo>
                    <a:lnTo>
                      <a:pt x="8" y="68"/>
                    </a:lnTo>
                    <a:lnTo>
                      <a:pt x="8" y="65"/>
                    </a:lnTo>
                    <a:lnTo>
                      <a:pt x="8" y="61"/>
                    </a:lnTo>
                    <a:lnTo>
                      <a:pt x="12" y="57"/>
                    </a:lnTo>
                    <a:lnTo>
                      <a:pt x="12" y="53"/>
                    </a:lnTo>
                    <a:lnTo>
                      <a:pt x="15" y="53"/>
                    </a:lnTo>
                    <a:lnTo>
                      <a:pt x="15" y="49"/>
                    </a:lnTo>
                    <a:lnTo>
                      <a:pt x="19" y="49"/>
                    </a:lnTo>
                    <a:lnTo>
                      <a:pt x="19" y="46"/>
                    </a:lnTo>
                    <a:lnTo>
                      <a:pt x="23" y="42"/>
                    </a:lnTo>
                    <a:lnTo>
                      <a:pt x="23" y="38"/>
                    </a:lnTo>
                    <a:lnTo>
                      <a:pt x="23" y="34"/>
                    </a:lnTo>
                    <a:lnTo>
                      <a:pt x="27" y="34"/>
                    </a:lnTo>
                    <a:close/>
                  </a:path>
                </a:pathLst>
              </a:custGeom>
              <a:solidFill>
                <a:srgbClr val="FF9C19"/>
              </a:solidFill>
              <a:ln w="9525">
                <a:noFill/>
                <a:round/>
                <a:headEnd/>
                <a:tailEnd/>
              </a:ln>
            </p:spPr>
            <p:txBody>
              <a:bodyPr/>
              <a:lstStyle/>
              <a:p>
                <a:endParaRPr lang="fr-FR"/>
              </a:p>
            </p:txBody>
          </p:sp>
          <p:sp>
            <p:nvSpPr>
              <p:cNvPr id="114" name="Freeform 93"/>
              <p:cNvSpPr>
                <a:spLocks/>
              </p:cNvSpPr>
              <p:nvPr/>
            </p:nvSpPr>
            <p:spPr bwMode="auto">
              <a:xfrm>
                <a:off x="248" y="3528"/>
                <a:ext cx="96" cy="339"/>
              </a:xfrm>
              <a:custGeom>
                <a:avLst/>
                <a:gdLst>
                  <a:gd name="T0" fmla="*/ 61281 w 53"/>
                  <a:gd name="T1" fmla="*/ 63450 h 186"/>
                  <a:gd name="T2" fmla="*/ 67557 w 53"/>
                  <a:gd name="T3" fmla="*/ 56593 h 186"/>
                  <a:gd name="T4" fmla="*/ 85844 w 53"/>
                  <a:gd name="T5" fmla="*/ 35961 h 186"/>
                  <a:gd name="T6" fmla="*/ 95112 w 53"/>
                  <a:gd name="T7" fmla="*/ 17776 h 186"/>
                  <a:gd name="T8" fmla="*/ 111000 w 53"/>
                  <a:gd name="T9" fmla="*/ 9753 h 186"/>
                  <a:gd name="T10" fmla="*/ 119828 w 53"/>
                  <a:gd name="T11" fmla="*/ 0 h 186"/>
                  <a:gd name="T12" fmla="*/ 119828 w 53"/>
                  <a:gd name="T13" fmla="*/ 9753 h 186"/>
                  <a:gd name="T14" fmla="*/ 111000 w 53"/>
                  <a:gd name="T15" fmla="*/ 26652 h 186"/>
                  <a:gd name="T16" fmla="*/ 111000 w 53"/>
                  <a:gd name="T17" fmla="*/ 47236 h 186"/>
                  <a:gd name="T18" fmla="*/ 103512 w 53"/>
                  <a:gd name="T19" fmla="*/ 56593 h 186"/>
                  <a:gd name="T20" fmla="*/ 95112 w 53"/>
                  <a:gd name="T21" fmla="*/ 63450 h 186"/>
                  <a:gd name="T22" fmla="*/ 85844 w 53"/>
                  <a:gd name="T23" fmla="*/ 93001 h 186"/>
                  <a:gd name="T24" fmla="*/ 85844 w 53"/>
                  <a:gd name="T25" fmla="*/ 119456 h 186"/>
                  <a:gd name="T26" fmla="*/ 77267 w 53"/>
                  <a:gd name="T27" fmla="*/ 140018 h 186"/>
                  <a:gd name="T28" fmla="*/ 67557 w 53"/>
                  <a:gd name="T29" fmla="*/ 158373 h 186"/>
                  <a:gd name="T30" fmla="*/ 52510 w 53"/>
                  <a:gd name="T31" fmla="*/ 176415 h 186"/>
                  <a:gd name="T32" fmla="*/ 52510 w 53"/>
                  <a:gd name="T33" fmla="*/ 213920 h 186"/>
                  <a:gd name="T34" fmla="*/ 52510 w 53"/>
                  <a:gd name="T35" fmla="*/ 252796 h 186"/>
                  <a:gd name="T36" fmla="*/ 61281 w 53"/>
                  <a:gd name="T37" fmla="*/ 268960 h 186"/>
                  <a:gd name="T38" fmla="*/ 52510 w 53"/>
                  <a:gd name="T39" fmla="*/ 298400 h 186"/>
                  <a:gd name="T40" fmla="*/ 61281 w 53"/>
                  <a:gd name="T41" fmla="*/ 336149 h 186"/>
                  <a:gd name="T42" fmla="*/ 85844 w 53"/>
                  <a:gd name="T43" fmla="*/ 372111 h 186"/>
                  <a:gd name="T44" fmla="*/ 77267 w 53"/>
                  <a:gd name="T45" fmla="*/ 392261 h 186"/>
                  <a:gd name="T46" fmla="*/ 77267 w 53"/>
                  <a:gd name="T47" fmla="*/ 419471 h 186"/>
                  <a:gd name="T48" fmla="*/ 95112 w 53"/>
                  <a:gd name="T49" fmla="*/ 445998 h 186"/>
                  <a:gd name="T50" fmla="*/ 85844 w 53"/>
                  <a:gd name="T51" fmla="*/ 445998 h 186"/>
                  <a:gd name="T52" fmla="*/ 67557 w 53"/>
                  <a:gd name="T53" fmla="*/ 445998 h 186"/>
                  <a:gd name="T54" fmla="*/ 67557 w 53"/>
                  <a:gd name="T55" fmla="*/ 445998 h 186"/>
                  <a:gd name="T56" fmla="*/ 61281 w 53"/>
                  <a:gd name="T57" fmla="*/ 455352 h 186"/>
                  <a:gd name="T58" fmla="*/ 52510 w 53"/>
                  <a:gd name="T59" fmla="*/ 455352 h 186"/>
                  <a:gd name="T60" fmla="*/ 33832 w 53"/>
                  <a:gd name="T61" fmla="*/ 455352 h 186"/>
                  <a:gd name="T62" fmla="*/ 33832 w 53"/>
                  <a:gd name="T63" fmla="*/ 445998 h 186"/>
                  <a:gd name="T64" fmla="*/ 33832 w 53"/>
                  <a:gd name="T65" fmla="*/ 438072 h 186"/>
                  <a:gd name="T66" fmla="*/ 33832 w 53"/>
                  <a:gd name="T67" fmla="*/ 428343 h 186"/>
                  <a:gd name="T68" fmla="*/ 17276 w 53"/>
                  <a:gd name="T69" fmla="*/ 428343 h 186"/>
                  <a:gd name="T70" fmla="*/ 9010 w 53"/>
                  <a:gd name="T71" fmla="*/ 419471 h 186"/>
                  <a:gd name="T72" fmla="*/ 0 w 53"/>
                  <a:gd name="T73" fmla="*/ 419471 h 186"/>
                  <a:gd name="T74" fmla="*/ 0 w 53"/>
                  <a:gd name="T75" fmla="*/ 408515 h 186"/>
                  <a:gd name="T76" fmla="*/ 9010 w 53"/>
                  <a:gd name="T77" fmla="*/ 408515 h 186"/>
                  <a:gd name="T78" fmla="*/ 9010 w 53"/>
                  <a:gd name="T79" fmla="*/ 398755 h 186"/>
                  <a:gd name="T80" fmla="*/ 9010 w 53"/>
                  <a:gd name="T81" fmla="*/ 392261 h 186"/>
                  <a:gd name="T82" fmla="*/ 17276 w 53"/>
                  <a:gd name="T83" fmla="*/ 381931 h 186"/>
                  <a:gd name="T84" fmla="*/ 24822 w 53"/>
                  <a:gd name="T85" fmla="*/ 372111 h 186"/>
                  <a:gd name="T86" fmla="*/ 24822 w 53"/>
                  <a:gd name="T87" fmla="*/ 362801 h 186"/>
                  <a:gd name="T88" fmla="*/ 17276 w 53"/>
                  <a:gd name="T89" fmla="*/ 352141 h 186"/>
                  <a:gd name="T90" fmla="*/ 17276 w 53"/>
                  <a:gd name="T91" fmla="*/ 345069 h 186"/>
                  <a:gd name="T92" fmla="*/ 24822 w 53"/>
                  <a:gd name="T93" fmla="*/ 336149 h 186"/>
                  <a:gd name="T94" fmla="*/ 24822 w 53"/>
                  <a:gd name="T95" fmla="*/ 325072 h 186"/>
                  <a:gd name="T96" fmla="*/ 9010 w 53"/>
                  <a:gd name="T97" fmla="*/ 306689 h 186"/>
                  <a:gd name="T98" fmla="*/ 0 w 53"/>
                  <a:gd name="T99" fmla="*/ 268960 h 186"/>
                  <a:gd name="T100" fmla="*/ 0 w 53"/>
                  <a:gd name="T101" fmla="*/ 241917 h 186"/>
                  <a:gd name="T102" fmla="*/ 9010 w 53"/>
                  <a:gd name="T103" fmla="*/ 223335 h 186"/>
                  <a:gd name="T104" fmla="*/ 9010 w 53"/>
                  <a:gd name="T105" fmla="*/ 205882 h 186"/>
                  <a:gd name="T106" fmla="*/ 9010 w 53"/>
                  <a:gd name="T107" fmla="*/ 176415 h 186"/>
                  <a:gd name="T108" fmla="*/ 17276 w 53"/>
                  <a:gd name="T109" fmla="*/ 158373 h 186"/>
                  <a:gd name="T110" fmla="*/ 24822 w 53"/>
                  <a:gd name="T111" fmla="*/ 140018 h 186"/>
                  <a:gd name="T112" fmla="*/ 33832 w 53"/>
                  <a:gd name="T113" fmla="*/ 130746 h 186"/>
                  <a:gd name="T114" fmla="*/ 42658 w 53"/>
                  <a:gd name="T115" fmla="*/ 112962 h 1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
                  <a:gd name="T175" fmla="*/ 0 h 186"/>
                  <a:gd name="T176" fmla="*/ 53 w 53"/>
                  <a:gd name="T177" fmla="*/ 186 h 18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 h="186">
                    <a:moveTo>
                      <a:pt x="23" y="34"/>
                    </a:moveTo>
                    <a:lnTo>
                      <a:pt x="23" y="34"/>
                    </a:lnTo>
                    <a:lnTo>
                      <a:pt x="23" y="30"/>
                    </a:lnTo>
                    <a:lnTo>
                      <a:pt x="27" y="30"/>
                    </a:lnTo>
                    <a:lnTo>
                      <a:pt x="27" y="26"/>
                    </a:lnTo>
                    <a:lnTo>
                      <a:pt x="30" y="26"/>
                    </a:lnTo>
                    <a:lnTo>
                      <a:pt x="30" y="23"/>
                    </a:lnTo>
                    <a:lnTo>
                      <a:pt x="34" y="23"/>
                    </a:lnTo>
                    <a:lnTo>
                      <a:pt x="34" y="19"/>
                    </a:lnTo>
                    <a:lnTo>
                      <a:pt x="38" y="15"/>
                    </a:lnTo>
                    <a:lnTo>
                      <a:pt x="38" y="11"/>
                    </a:lnTo>
                    <a:lnTo>
                      <a:pt x="42" y="11"/>
                    </a:lnTo>
                    <a:lnTo>
                      <a:pt x="42" y="7"/>
                    </a:lnTo>
                    <a:lnTo>
                      <a:pt x="46" y="7"/>
                    </a:lnTo>
                    <a:lnTo>
                      <a:pt x="46" y="4"/>
                    </a:lnTo>
                    <a:lnTo>
                      <a:pt x="49" y="4"/>
                    </a:lnTo>
                    <a:lnTo>
                      <a:pt x="53" y="0"/>
                    </a:lnTo>
                    <a:lnTo>
                      <a:pt x="53" y="4"/>
                    </a:lnTo>
                    <a:lnTo>
                      <a:pt x="53" y="7"/>
                    </a:lnTo>
                    <a:lnTo>
                      <a:pt x="49" y="7"/>
                    </a:lnTo>
                    <a:lnTo>
                      <a:pt x="49" y="11"/>
                    </a:lnTo>
                    <a:lnTo>
                      <a:pt x="49" y="15"/>
                    </a:lnTo>
                    <a:lnTo>
                      <a:pt x="49" y="19"/>
                    </a:lnTo>
                    <a:lnTo>
                      <a:pt x="49" y="23"/>
                    </a:lnTo>
                    <a:lnTo>
                      <a:pt x="46" y="23"/>
                    </a:lnTo>
                    <a:lnTo>
                      <a:pt x="46" y="26"/>
                    </a:lnTo>
                    <a:lnTo>
                      <a:pt x="42" y="26"/>
                    </a:lnTo>
                    <a:lnTo>
                      <a:pt x="42" y="30"/>
                    </a:lnTo>
                    <a:lnTo>
                      <a:pt x="42" y="34"/>
                    </a:lnTo>
                    <a:lnTo>
                      <a:pt x="38" y="34"/>
                    </a:lnTo>
                    <a:lnTo>
                      <a:pt x="38" y="38"/>
                    </a:lnTo>
                    <a:lnTo>
                      <a:pt x="38" y="42"/>
                    </a:lnTo>
                    <a:lnTo>
                      <a:pt x="38" y="46"/>
                    </a:lnTo>
                    <a:lnTo>
                      <a:pt x="38" y="49"/>
                    </a:lnTo>
                    <a:lnTo>
                      <a:pt x="38" y="53"/>
                    </a:lnTo>
                    <a:lnTo>
                      <a:pt x="38" y="57"/>
                    </a:lnTo>
                    <a:lnTo>
                      <a:pt x="34" y="57"/>
                    </a:lnTo>
                    <a:lnTo>
                      <a:pt x="34" y="61"/>
                    </a:lnTo>
                    <a:lnTo>
                      <a:pt x="30" y="65"/>
                    </a:lnTo>
                    <a:lnTo>
                      <a:pt x="27" y="68"/>
                    </a:lnTo>
                    <a:lnTo>
                      <a:pt x="23" y="72"/>
                    </a:lnTo>
                    <a:lnTo>
                      <a:pt x="23" y="76"/>
                    </a:lnTo>
                    <a:lnTo>
                      <a:pt x="23" y="80"/>
                    </a:lnTo>
                    <a:lnTo>
                      <a:pt x="23" y="84"/>
                    </a:lnTo>
                    <a:lnTo>
                      <a:pt x="23" y="87"/>
                    </a:lnTo>
                    <a:lnTo>
                      <a:pt x="23" y="91"/>
                    </a:lnTo>
                    <a:lnTo>
                      <a:pt x="23" y="95"/>
                    </a:lnTo>
                    <a:lnTo>
                      <a:pt x="23" y="99"/>
                    </a:lnTo>
                    <a:lnTo>
                      <a:pt x="23" y="103"/>
                    </a:lnTo>
                    <a:lnTo>
                      <a:pt x="27" y="106"/>
                    </a:lnTo>
                    <a:lnTo>
                      <a:pt x="27" y="110"/>
                    </a:lnTo>
                    <a:lnTo>
                      <a:pt x="27" y="114"/>
                    </a:lnTo>
                    <a:lnTo>
                      <a:pt x="23" y="118"/>
                    </a:lnTo>
                    <a:lnTo>
                      <a:pt x="23" y="122"/>
                    </a:lnTo>
                    <a:lnTo>
                      <a:pt x="23" y="125"/>
                    </a:lnTo>
                    <a:lnTo>
                      <a:pt x="27" y="129"/>
                    </a:lnTo>
                    <a:lnTo>
                      <a:pt x="27" y="133"/>
                    </a:lnTo>
                    <a:lnTo>
                      <a:pt x="27" y="137"/>
                    </a:lnTo>
                    <a:lnTo>
                      <a:pt x="27" y="141"/>
                    </a:lnTo>
                    <a:lnTo>
                      <a:pt x="30" y="141"/>
                    </a:lnTo>
                    <a:lnTo>
                      <a:pt x="30" y="144"/>
                    </a:lnTo>
                    <a:lnTo>
                      <a:pt x="34" y="148"/>
                    </a:lnTo>
                    <a:lnTo>
                      <a:pt x="38" y="152"/>
                    </a:lnTo>
                    <a:lnTo>
                      <a:pt x="38" y="156"/>
                    </a:lnTo>
                    <a:lnTo>
                      <a:pt x="34" y="156"/>
                    </a:lnTo>
                    <a:lnTo>
                      <a:pt x="34" y="160"/>
                    </a:lnTo>
                    <a:lnTo>
                      <a:pt x="34" y="163"/>
                    </a:lnTo>
                    <a:lnTo>
                      <a:pt x="34" y="167"/>
                    </a:lnTo>
                    <a:lnTo>
                      <a:pt x="34" y="171"/>
                    </a:lnTo>
                    <a:lnTo>
                      <a:pt x="38" y="175"/>
                    </a:lnTo>
                    <a:lnTo>
                      <a:pt x="38" y="179"/>
                    </a:lnTo>
                    <a:lnTo>
                      <a:pt x="42" y="179"/>
                    </a:lnTo>
                    <a:lnTo>
                      <a:pt x="42" y="182"/>
                    </a:lnTo>
                    <a:lnTo>
                      <a:pt x="38" y="182"/>
                    </a:lnTo>
                    <a:lnTo>
                      <a:pt x="34" y="182"/>
                    </a:lnTo>
                    <a:lnTo>
                      <a:pt x="30" y="182"/>
                    </a:lnTo>
                    <a:lnTo>
                      <a:pt x="30" y="186"/>
                    </a:lnTo>
                    <a:lnTo>
                      <a:pt x="27" y="186"/>
                    </a:lnTo>
                    <a:lnTo>
                      <a:pt x="23" y="186"/>
                    </a:lnTo>
                    <a:lnTo>
                      <a:pt x="19" y="186"/>
                    </a:lnTo>
                    <a:lnTo>
                      <a:pt x="15" y="186"/>
                    </a:lnTo>
                    <a:lnTo>
                      <a:pt x="15" y="182"/>
                    </a:lnTo>
                    <a:lnTo>
                      <a:pt x="15" y="179"/>
                    </a:lnTo>
                    <a:lnTo>
                      <a:pt x="15" y="175"/>
                    </a:lnTo>
                    <a:lnTo>
                      <a:pt x="11" y="175"/>
                    </a:lnTo>
                    <a:lnTo>
                      <a:pt x="8" y="175"/>
                    </a:lnTo>
                    <a:lnTo>
                      <a:pt x="4" y="171"/>
                    </a:lnTo>
                    <a:lnTo>
                      <a:pt x="0" y="171"/>
                    </a:lnTo>
                    <a:lnTo>
                      <a:pt x="0" y="167"/>
                    </a:lnTo>
                    <a:lnTo>
                      <a:pt x="4" y="167"/>
                    </a:lnTo>
                    <a:lnTo>
                      <a:pt x="4" y="163"/>
                    </a:lnTo>
                    <a:lnTo>
                      <a:pt x="4" y="160"/>
                    </a:lnTo>
                    <a:lnTo>
                      <a:pt x="8" y="160"/>
                    </a:lnTo>
                    <a:lnTo>
                      <a:pt x="8" y="156"/>
                    </a:lnTo>
                    <a:lnTo>
                      <a:pt x="11" y="156"/>
                    </a:lnTo>
                    <a:lnTo>
                      <a:pt x="11" y="152"/>
                    </a:lnTo>
                    <a:lnTo>
                      <a:pt x="11" y="148"/>
                    </a:lnTo>
                    <a:lnTo>
                      <a:pt x="8" y="148"/>
                    </a:lnTo>
                    <a:lnTo>
                      <a:pt x="8" y="144"/>
                    </a:lnTo>
                    <a:lnTo>
                      <a:pt x="4" y="144"/>
                    </a:lnTo>
                    <a:lnTo>
                      <a:pt x="4" y="141"/>
                    </a:lnTo>
                    <a:lnTo>
                      <a:pt x="8" y="141"/>
                    </a:lnTo>
                    <a:lnTo>
                      <a:pt x="8" y="137"/>
                    </a:lnTo>
                    <a:lnTo>
                      <a:pt x="11" y="137"/>
                    </a:lnTo>
                    <a:lnTo>
                      <a:pt x="11" y="133"/>
                    </a:lnTo>
                    <a:lnTo>
                      <a:pt x="8" y="133"/>
                    </a:lnTo>
                    <a:lnTo>
                      <a:pt x="8" y="129"/>
                    </a:lnTo>
                    <a:lnTo>
                      <a:pt x="4" y="125"/>
                    </a:lnTo>
                    <a:lnTo>
                      <a:pt x="4" y="122"/>
                    </a:lnTo>
                    <a:lnTo>
                      <a:pt x="4" y="118"/>
                    </a:lnTo>
                    <a:lnTo>
                      <a:pt x="0" y="114"/>
                    </a:lnTo>
                    <a:lnTo>
                      <a:pt x="0" y="110"/>
                    </a:lnTo>
                    <a:lnTo>
                      <a:pt x="0" y="106"/>
                    </a:lnTo>
                    <a:lnTo>
                      <a:pt x="0" y="103"/>
                    </a:lnTo>
                    <a:lnTo>
                      <a:pt x="0" y="99"/>
                    </a:lnTo>
                    <a:lnTo>
                      <a:pt x="0" y="95"/>
                    </a:lnTo>
                    <a:lnTo>
                      <a:pt x="4" y="95"/>
                    </a:lnTo>
                    <a:lnTo>
                      <a:pt x="4" y="91"/>
                    </a:lnTo>
                    <a:lnTo>
                      <a:pt x="4" y="87"/>
                    </a:lnTo>
                    <a:lnTo>
                      <a:pt x="4" y="84"/>
                    </a:lnTo>
                    <a:lnTo>
                      <a:pt x="8" y="80"/>
                    </a:lnTo>
                    <a:lnTo>
                      <a:pt x="8" y="76"/>
                    </a:lnTo>
                    <a:lnTo>
                      <a:pt x="4" y="72"/>
                    </a:lnTo>
                    <a:lnTo>
                      <a:pt x="4" y="68"/>
                    </a:lnTo>
                    <a:lnTo>
                      <a:pt x="4" y="65"/>
                    </a:lnTo>
                    <a:lnTo>
                      <a:pt x="8" y="65"/>
                    </a:lnTo>
                    <a:lnTo>
                      <a:pt x="8" y="61"/>
                    </a:lnTo>
                    <a:lnTo>
                      <a:pt x="8" y="57"/>
                    </a:lnTo>
                    <a:lnTo>
                      <a:pt x="11" y="57"/>
                    </a:lnTo>
                    <a:lnTo>
                      <a:pt x="11" y="53"/>
                    </a:lnTo>
                    <a:lnTo>
                      <a:pt x="15" y="53"/>
                    </a:lnTo>
                    <a:lnTo>
                      <a:pt x="15" y="49"/>
                    </a:lnTo>
                    <a:lnTo>
                      <a:pt x="15" y="46"/>
                    </a:lnTo>
                    <a:lnTo>
                      <a:pt x="19" y="46"/>
                    </a:lnTo>
                    <a:lnTo>
                      <a:pt x="19" y="42"/>
                    </a:lnTo>
                    <a:lnTo>
                      <a:pt x="19" y="38"/>
                    </a:lnTo>
                    <a:lnTo>
                      <a:pt x="23" y="38"/>
                    </a:lnTo>
                    <a:lnTo>
                      <a:pt x="23" y="34"/>
                    </a:lnTo>
                    <a:close/>
                  </a:path>
                </a:pathLst>
              </a:custGeom>
              <a:solidFill>
                <a:srgbClr val="FFA419"/>
              </a:solidFill>
              <a:ln w="9525">
                <a:noFill/>
                <a:round/>
                <a:headEnd/>
                <a:tailEnd/>
              </a:ln>
            </p:spPr>
            <p:txBody>
              <a:bodyPr/>
              <a:lstStyle/>
              <a:p>
                <a:endParaRPr lang="fr-FR"/>
              </a:p>
            </p:txBody>
          </p:sp>
          <p:sp>
            <p:nvSpPr>
              <p:cNvPr id="115" name="Freeform 94"/>
              <p:cNvSpPr>
                <a:spLocks/>
              </p:cNvSpPr>
              <p:nvPr/>
            </p:nvSpPr>
            <p:spPr bwMode="auto">
              <a:xfrm>
                <a:off x="248" y="3536"/>
                <a:ext cx="96" cy="331"/>
              </a:xfrm>
              <a:custGeom>
                <a:avLst/>
                <a:gdLst>
                  <a:gd name="T0" fmla="*/ 61281 w 53"/>
                  <a:gd name="T1" fmla="*/ 61393 h 182"/>
                  <a:gd name="T2" fmla="*/ 67557 w 53"/>
                  <a:gd name="T3" fmla="*/ 52640 h 182"/>
                  <a:gd name="T4" fmla="*/ 85844 w 53"/>
                  <a:gd name="T5" fmla="*/ 35359 h 182"/>
                  <a:gd name="T6" fmla="*/ 95112 w 53"/>
                  <a:gd name="T7" fmla="*/ 6320 h 182"/>
                  <a:gd name="T8" fmla="*/ 111000 w 53"/>
                  <a:gd name="T9" fmla="*/ 0 h 182"/>
                  <a:gd name="T10" fmla="*/ 119828 w 53"/>
                  <a:gd name="T11" fmla="*/ 0 h 182"/>
                  <a:gd name="T12" fmla="*/ 119828 w 53"/>
                  <a:gd name="T13" fmla="*/ 0 h 182"/>
                  <a:gd name="T14" fmla="*/ 111000 w 53"/>
                  <a:gd name="T15" fmla="*/ 17372 h 182"/>
                  <a:gd name="T16" fmla="*/ 103512 w 53"/>
                  <a:gd name="T17" fmla="*/ 35359 h 182"/>
                  <a:gd name="T18" fmla="*/ 103512 w 53"/>
                  <a:gd name="T19" fmla="*/ 52640 h 182"/>
                  <a:gd name="T20" fmla="*/ 95112 w 53"/>
                  <a:gd name="T21" fmla="*/ 61393 h 182"/>
                  <a:gd name="T22" fmla="*/ 85844 w 53"/>
                  <a:gd name="T23" fmla="*/ 81595 h 182"/>
                  <a:gd name="T24" fmla="*/ 77267 w 53"/>
                  <a:gd name="T25" fmla="*/ 107322 h 182"/>
                  <a:gd name="T26" fmla="*/ 77267 w 53"/>
                  <a:gd name="T27" fmla="*/ 125749 h 182"/>
                  <a:gd name="T28" fmla="*/ 61281 w 53"/>
                  <a:gd name="T29" fmla="*/ 145191 h 182"/>
                  <a:gd name="T30" fmla="*/ 52510 w 53"/>
                  <a:gd name="T31" fmla="*/ 162694 h 182"/>
                  <a:gd name="T32" fmla="*/ 42658 w 53"/>
                  <a:gd name="T33" fmla="*/ 197831 h 182"/>
                  <a:gd name="T34" fmla="*/ 52510 w 53"/>
                  <a:gd name="T35" fmla="*/ 226775 h 182"/>
                  <a:gd name="T36" fmla="*/ 52510 w 53"/>
                  <a:gd name="T37" fmla="*/ 252513 h 182"/>
                  <a:gd name="T38" fmla="*/ 52510 w 53"/>
                  <a:gd name="T39" fmla="*/ 281523 h 182"/>
                  <a:gd name="T40" fmla="*/ 61281 w 53"/>
                  <a:gd name="T41" fmla="*/ 316652 h 182"/>
                  <a:gd name="T42" fmla="*/ 77267 w 53"/>
                  <a:gd name="T43" fmla="*/ 352015 h 182"/>
                  <a:gd name="T44" fmla="*/ 67557 w 53"/>
                  <a:gd name="T45" fmla="*/ 372208 h 182"/>
                  <a:gd name="T46" fmla="*/ 77267 w 53"/>
                  <a:gd name="T47" fmla="*/ 398331 h 182"/>
                  <a:gd name="T48" fmla="*/ 85844 w 53"/>
                  <a:gd name="T49" fmla="*/ 424096 h 182"/>
                  <a:gd name="T50" fmla="*/ 85844 w 53"/>
                  <a:gd name="T51" fmla="*/ 424096 h 182"/>
                  <a:gd name="T52" fmla="*/ 67557 w 53"/>
                  <a:gd name="T53" fmla="*/ 415927 h 182"/>
                  <a:gd name="T54" fmla="*/ 61281 w 53"/>
                  <a:gd name="T55" fmla="*/ 424096 h 182"/>
                  <a:gd name="T56" fmla="*/ 61281 w 53"/>
                  <a:gd name="T57" fmla="*/ 433372 h 182"/>
                  <a:gd name="T58" fmla="*/ 52510 w 53"/>
                  <a:gd name="T59" fmla="*/ 433372 h 182"/>
                  <a:gd name="T60" fmla="*/ 42658 w 53"/>
                  <a:gd name="T61" fmla="*/ 424096 h 182"/>
                  <a:gd name="T62" fmla="*/ 33832 w 53"/>
                  <a:gd name="T63" fmla="*/ 424096 h 182"/>
                  <a:gd name="T64" fmla="*/ 42658 w 53"/>
                  <a:gd name="T65" fmla="*/ 415927 h 182"/>
                  <a:gd name="T66" fmla="*/ 33832 w 53"/>
                  <a:gd name="T67" fmla="*/ 407308 h 182"/>
                  <a:gd name="T68" fmla="*/ 17276 w 53"/>
                  <a:gd name="T69" fmla="*/ 407308 h 182"/>
                  <a:gd name="T70" fmla="*/ 9010 w 53"/>
                  <a:gd name="T71" fmla="*/ 398331 h 182"/>
                  <a:gd name="T72" fmla="*/ 0 w 53"/>
                  <a:gd name="T73" fmla="*/ 398331 h 182"/>
                  <a:gd name="T74" fmla="*/ 0 w 53"/>
                  <a:gd name="T75" fmla="*/ 387155 h 182"/>
                  <a:gd name="T76" fmla="*/ 9010 w 53"/>
                  <a:gd name="T77" fmla="*/ 387155 h 182"/>
                  <a:gd name="T78" fmla="*/ 17276 w 53"/>
                  <a:gd name="T79" fmla="*/ 378793 h 182"/>
                  <a:gd name="T80" fmla="*/ 9010 w 53"/>
                  <a:gd name="T81" fmla="*/ 372208 h 182"/>
                  <a:gd name="T82" fmla="*/ 24822 w 53"/>
                  <a:gd name="T83" fmla="*/ 361343 h 182"/>
                  <a:gd name="T84" fmla="*/ 33832 w 53"/>
                  <a:gd name="T85" fmla="*/ 352015 h 182"/>
                  <a:gd name="T86" fmla="*/ 24822 w 53"/>
                  <a:gd name="T87" fmla="*/ 342823 h 182"/>
                  <a:gd name="T88" fmla="*/ 17276 w 53"/>
                  <a:gd name="T89" fmla="*/ 334190 h 182"/>
                  <a:gd name="T90" fmla="*/ 17276 w 53"/>
                  <a:gd name="T91" fmla="*/ 326291 h 182"/>
                  <a:gd name="T92" fmla="*/ 24822 w 53"/>
                  <a:gd name="T93" fmla="*/ 316652 h 182"/>
                  <a:gd name="T94" fmla="*/ 33832 w 53"/>
                  <a:gd name="T95" fmla="*/ 307626 h 182"/>
                  <a:gd name="T96" fmla="*/ 17276 w 53"/>
                  <a:gd name="T97" fmla="*/ 287708 h 182"/>
                  <a:gd name="T98" fmla="*/ 9010 w 53"/>
                  <a:gd name="T99" fmla="*/ 252513 h 182"/>
                  <a:gd name="T100" fmla="*/ 9010 w 53"/>
                  <a:gd name="T101" fmla="*/ 226775 h 182"/>
                  <a:gd name="T102" fmla="*/ 9010 w 53"/>
                  <a:gd name="T103" fmla="*/ 217231 h 182"/>
                  <a:gd name="T104" fmla="*/ 17276 w 53"/>
                  <a:gd name="T105" fmla="*/ 197831 h 182"/>
                  <a:gd name="T106" fmla="*/ 17276 w 53"/>
                  <a:gd name="T107" fmla="*/ 171314 h 182"/>
                  <a:gd name="T108" fmla="*/ 17276 w 53"/>
                  <a:gd name="T109" fmla="*/ 151914 h 182"/>
                  <a:gd name="T110" fmla="*/ 24822 w 53"/>
                  <a:gd name="T111" fmla="*/ 125749 h 182"/>
                  <a:gd name="T112" fmla="*/ 33832 w 53"/>
                  <a:gd name="T113" fmla="*/ 116954 h 182"/>
                  <a:gd name="T114" fmla="*/ 42658 w 53"/>
                  <a:gd name="T115" fmla="*/ 99262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
                  <a:gd name="T175" fmla="*/ 0 h 182"/>
                  <a:gd name="T176" fmla="*/ 53 w 53"/>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 h="182">
                    <a:moveTo>
                      <a:pt x="23" y="34"/>
                    </a:moveTo>
                    <a:lnTo>
                      <a:pt x="23" y="30"/>
                    </a:lnTo>
                    <a:lnTo>
                      <a:pt x="27" y="26"/>
                    </a:lnTo>
                    <a:lnTo>
                      <a:pt x="30" y="22"/>
                    </a:lnTo>
                    <a:lnTo>
                      <a:pt x="34" y="22"/>
                    </a:lnTo>
                    <a:lnTo>
                      <a:pt x="34" y="19"/>
                    </a:lnTo>
                    <a:lnTo>
                      <a:pt x="34" y="15"/>
                    </a:lnTo>
                    <a:lnTo>
                      <a:pt x="38" y="15"/>
                    </a:lnTo>
                    <a:lnTo>
                      <a:pt x="38" y="11"/>
                    </a:lnTo>
                    <a:lnTo>
                      <a:pt x="38" y="7"/>
                    </a:lnTo>
                    <a:lnTo>
                      <a:pt x="42" y="7"/>
                    </a:lnTo>
                    <a:lnTo>
                      <a:pt x="42" y="3"/>
                    </a:lnTo>
                    <a:lnTo>
                      <a:pt x="46" y="3"/>
                    </a:lnTo>
                    <a:lnTo>
                      <a:pt x="46" y="0"/>
                    </a:lnTo>
                    <a:lnTo>
                      <a:pt x="49" y="0"/>
                    </a:lnTo>
                    <a:lnTo>
                      <a:pt x="53" y="0"/>
                    </a:lnTo>
                    <a:lnTo>
                      <a:pt x="49" y="3"/>
                    </a:lnTo>
                    <a:lnTo>
                      <a:pt x="49" y="7"/>
                    </a:lnTo>
                    <a:lnTo>
                      <a:pt x="49" y="11"/>
                    </a:lnTo>
                    <a:lnTo>
                      <a:pt x="46" y="15"/>
                    </a:lnTo>
                    <a:lnTo>
                      <a:pt x="46" y="19"/>
                    </a:lnTo>
                    <a:lnTo>
                      <a:pt x="46" y="22"/>
                    </a:lnTo>
                    <a:lnTo>
                      <a:pt x="42" y="22"/>
                    </a:lnTo>
                    <a:lnTo>
                      <a:pt x="42" y="26"/>
                    </a:lnTo>
                    <a:lnTo>
                      <a:pt x="38" y="26"/>
                    </a:lnTo>
                    <a:lnTo>
                      <a:pt x="38" y="30"/>
                    </a:lnTo>
                    <a:lnTo>
                      <a:pt x="38" y="34"/>
                    </a:lnTo>
                    <a:lnTo>
                      <a:pt x="38" y="38"/>
                    </a:lnTo>
                    <a:lnTo>
                      <a:pt x="38" y="42"/>
                    </a:lnTo>
                    <a:lnTo>
                      <a:pt x="34" y="45"/>
                    </a:lnTo>
                    <a:lnTo>
                      <a:pt x="34" y="49"/>
                    </a:lnTo>
                    <a:lnTo>
                      <a:pt x="34" y="53"/>
                    </a:lnTo>
                    <a:lnTo>
                      <a:pt x="34" y="57"/>
                    </a:lnTo>
                    <a:lnTo>
                      <a:pt x="30" y="57"/>
                    </a:lnTo>
                    <a:lnTo>
                      <a:pt x="30" y="61"/>
                    </a:lnTo>
                    <a:lnTo>
                      <a:pt x="27" y="61"/>
                    </a:lnTo>
                    <a:lnTo>
                      <a:pt x="27" y="64"/>
                    </a:lnTo>
                    <a:lnTo>
                      <a:pt x="23" y="64"/>
                    </a:lnTo>
                    <a:lnTo>
                      <a:pt x="23" y="68"/>
                    </a:lnTo>
                    <a:lnTo>
                      <a:pt x="23" y="72"/>
                    </a:lnTo>
                    <a:lnTo>
                      <a:pt x="23" y="76"/>
                    </a:lnTo>
                    <a:lnTo>
                      <a:pt x="19" y="80"/>
                    </a:lnTo>
                    <a:lnTo>
                      <a:pt x="19" y="83"/>
                    </a:lnTo>
                    <a:lnTo>
                      <a:pt x="23" y="87"/>
                    </a:lnTo>
                    <a:lnTo>
                      <a:pt x="23" y="91"/>
                    </a:lnTo>
                    <a:lnTo>
                      <a:pt x="23" y="95"/>
                    </a:lnTo>
                    <a:lnTo>
                      <a:pt x="23" y="99"/>
                    </a:lnTo>
                    <a:lnTo>
                      <a:pt x="23" y="102"/>
                    </a:lnTo>
                    <a:lnTo>
                      <a:pt x="23" y="106"/>
                    </a:lnTo>
                    <a:lnTo>
                      <a:pt x="23" y="110"/>
                    </a:lnTo>
                    <a:lnTo>
                      <a:pt x="23" y="114"/>
                    </a:lnTo>
                    <a:lnTo>
                      <a:pt x="23" y="118"/>
                    </a:lnTo>
                    <a:lnTo>
                      <a:pt x="23" y="121"/>
                    </a:lnTo>
                    <a:lnTo>
                      <a:pt x="23" y="125"/>
                    </a:lnTo>
                    <a:lnTo>
                      <a:pt x="27" y="129"/>
                    </a:lnTo>
                    <a:lnTo>
                      <a:pt x="27" y="133"/>
                    </a:lnTo>
                    <a:lnTo>
                      <a:pt x="27" y="137"/>
                    </a:lnTo>
                    <a:lnTo>
                      <a:pt x="30" y="137"/>
                    </a:lnTo>
                    <a:lnTo>
                      <a:pt x="30" y="140"/>
                    </a:lnTo>
                    <a:lnTo>
                      <a:pt x="34" y="144"/>
                    </a:lnTo>
                    <a:lnTo>
                      <a:pt x="34" y="148"/>
                    </a:lnTo>
                    <a:lnTo>
                      <a:pt x="34" y="152"/>
                    </a:lnTo>
                    <a:lnTo>
                      <a:pt x="34" y="156"/>
                    </a:lnTo>
                    <a:lnTo>
                      <a:pt x="30" y="156"/>
                    </a:lnTo>
                    <a:lnTo>
                      <a:pt x="30" y="159"/>
                    </a:lnTo>
                    <a:lnTo>
                      <a:pt x="30" y="163"/>
                    </a:lnTo>
                    <a:lnTo>
                      <a:pt x="34" y="167"/>
                    </a:lnTo>
                    <a:lnTo>
                      <a:pt x="34" y="171"/>
                    </a:lnTo>
                    <a:lnTo>
                      <a:pt x="38" y="171"/>
                    </a:lnTo>
                    <a:lnTo>
                      <a:pt x="38" y="175"/>
                    </a:lnTo>
                    <a:lnTo>
                      <a:pt x="38" y="178"/>
                    </a:lnTo>
                    <a:lnTo>
                      <a:pt x="34" y="178"/>
                    </a:lnTo>
                    <a:lnTo>
                      <a:pt x="34" y="175"/>
                    </a:lnTo>
                    <a:lnTo>
                      <a:pt x="30" y="175"/>
                    </a:lnTo>
                    <a:lnTo>
                      <a:pt x="30" y="178"/>
                    </a:lnTo>
                    <a:lnTo>
                      <a:pt x="27" y="178"/>
                    </a:lnTo>
                    <a:lnTo>
                      <a:pt x="27" y="182"/>
                    </a:lnTo>
                    <a:lnTo>
                      <a:pt x="23" y="182"/>
                    </a:lnTo>
                    <a:lnTo>
                      <a:pt x="19" y="182"/>
                    </a:lnTo>
                    <a:lnTo>
                      <a:pt x="19" y="178"/>
                    </a:lnTo>
                    <a:lnTo>
                      <a:pt x="15" y="178"/>
                    </a:lnTo>
                    <a:lnTo>
                      <a:pt x="15" y="175"/>
                    </a:lnTo>
                    <a:lnTo>
                      <a:pt x="19" y="175"/>
                    </a:lnTo>
                    <a:lnTo>
                      <a:pt x="15" y="175"/>
                    </a:lnTo>
                    <a:lnTo>
                      <a:pt x="15" y="171"/>
                    </a:lnTo>
                    <a:lnTo>
                      <a:pt x="11" y="171"/>
                    </a:lnTo>
                    <a:lnTo>
                      <a:pt x="8" y="171"/>
                    </a:lnTo>
                    <a:lnTo>
                      <a:pt x="8" y="167"/>
                    </a:lnTo>
                    <a:lnTo>
                      <a:pt x="4" y="167"/>
                    </a:lnTo>
                    <a:lnTo>
                      <a:pt x="0" y="167"/>
                    </a:lnTo>
                    <a:lnTo>
                      <a:pt x="0" y="163"/>
                    </a:lnTo>
                    <a:lnTo>
                      <a:pt x="4" y="163"/>
                    </a:lnTo>
                    <a:lnTo>
                      <a:pt x="4" y="159"/>
                    </a:lnTo>
                    <a:lnTo>
                      <a:pt x="8" y="159"/>
                    </a:lnTo>
                    <a:lnTo>
                      <a:pt x="4" y="159"/>
                    </a:lnTo>
                    <a:lnTo>
                      <a:pt x="4" y="156"/>
                    </a:lnTo>
                    <a:lnTo>
                      <a:pt x="8" y="156"/>
                    </a:lnTo>
                    <a:lnTo>
                      <a:pt x="11" y="152"/>
                    </a:lnTo>
                    <a:lnTo>
                      <a:pt x="15" y="148"/>
                    </a:lnTo>
                    <a:lnTo>
                      <a:pt x="15" y="144"/>
                    </a:lnTo>
                    <a:lnTo>
                      <a:pt x="11" y="144"/>
                    </a:lnTo>
                    <a:lnTo>
                      <a:pt x="11" y="140"/>
                    </a:lnTo>
                    <a:lnTo>
                      <a:pt x="8" y="140"/>
                    </a:lnTo>
                    <a:lnTo>
                      <a:pt x="8" y="137"/>
                    </a:lnTo>
                    <a:lnTo>
                      <a:pt x="11" y="133"/>
                    </a:lnTo>
                    <a:lnTo>
                      <a:pt x="15" y="133"/>
                    </a:lnTo>
                    <a:lnTo>
                      <a:pt x="15" y="129"/>
                    </a:lnTo>
                    <a:lnTo>
                      <a:pt x="11" y="129"/>
                    </a:lnTo>
                    <a:lnTo>
                      <a:pt x="8" y="125"/>
                    </a:lnTo>
                    <a:lnTo>
                      <a:pt x="8" y="121"/>
                    </a:lnTo>
                    <a:lnTo>
                      <a:pt x="4" y="118"/>
                    </a:lnTo>
                    <a:lnTo>
                      <a:pt x="4" y="114"/>
                    </a:lnTo>
                    <a:lnTo>
                      <a:pt x="4" y="110"/>
                    </a:lnTo>
                    <a:lnTo>
                      <a:pt x="4" y="106"/>
                    </a:lnTo>
                    <a:lnTo>
                      <a:pt x="4" y="102"/>
                    </a:lnTo>
                    <a:lnTo>
                      <a:pt x="4" y="99"/>
                    </a:lnTo>
                    <a:lnTo>
                      <a:pt x="4" y="95"/>
                    </a:lnTo>
                    <a:lnTo>
                      <a:pt x="4" y="91"/>
                    </a:lnTo>
                    <a:lnTo>
                      <a:pt x="4" y="87"/>
                    </a:lnTo>
                    <a:lnTo>
                      <a:pt x="8" y="87"/>
                    </a:lnTo>
                    <a:lnTo>
                      <a:pt x="8" y="83"/>
                    </a:lnTo>
                    <a:lnTo>
                      <a:pt x="8" y="80"/>
                    </a:lnTo>
                    <a:lnTo>
                      <a:pt x="8" y="76"/>
                    </a:lnTo>
                    <a:lnTo>
                      <a:pt x="8" y="72"/>
                    </a:lnTo>
                    <a:lnTo>
                      <a:pt x="8" y="68"/>
                    </a:lnTo>
                    <a:lnTo>
                      <a:pt x="8" y="64"/>
                    </a:lnTo>
                    <a:lnTo>
                      <a:pt x="8" y="61"/>
                    </a:lnTo>
                    <a:lnTo>
                      <a:pt x="8" y="57"/>
                    </a:lnTo>
                    <a:lnTo>
                      <a:pt x="11" y="57"/>
                    </a:lnTo>
                    <a:lnTo>
                      <a:pt x="11" y="53"/>
                    </a:lnTo>
                    <a:lnTo>
                      <a:pt x="15" y="53"/>
                    </a:lnTo>
                    <a:lnTo>
                      <a:pt x="15" y="49"/>
                    </a:lnTo>
                    <a:lnTo>
                      <a:pt x="15" y="45"/>
                    </a:lnTo>
                    <a:lnTo>
                      <a:pt x="19" y="45"/>
                    </a:lnTo>
                    <a:lnTo>
                      <a:pt x="19" y="42"/>
                    </a:lnTo>
                    <a:lnTo>
                      <a:pt x="19" y="38"/>
                    </a:lnTo>
                    <a:lnTo>
                      <a:pt x="23" y="34"/>
                    </a:lnTo>
                    <a:close/>
                  </a:path>
                </a:pathLst>
              </a:custGeom>
              <a:solidFill>
                <a:srgbClr val="FFAC19"/>
              </a:solidFill>
              <a:ln w="9525">
                <a:noFill/>
                <a:round/>
                <a:headEnd/>
                <a:tailEnd/>
              </a:ln>
            </p:spPr>
            <p:txBody>
              <a:bodyPr/>
              <a:lstStyle/>
              <a:p>
                <a:endParaRPr lang="fr-FR"/>
              </a:p>
            </p:txBody>
          </p:sp>
          <p:sp>
            <p:nvSpPr>
              <p:cNvPr id="116" name="Freeform 95"/>
              <p:cNvSpPr>
                <a:spLocks/>
              </p:cNvSpPr>
              <p:nvPr/>
            </p:nvSpPr>
            <p:spPr bwMode="auto">
              <a:xfrm>
                <a:off x="248" y="3536"/>
                <a:ext cx="96" cy="331"/>
              </a:xfrm>
              <a:custGeom>
                <a:avLst/>
                <a:gdLst>
                  <a:gd name="T0" fmla="*/ 61281 w 53"/>
                  <a:gd name="T1" fmla="*/ 61393 h 182"/>
                  <a:gd name="T2" fmla="*/ 67557 w 53"/>
                  <a:gd name="T3" fmla="*/ 52640 h 182"/>
                  <a:gd name="T4" fmla="*/ 85844 w 53"/>
                  <a:gd name="T5" fmla="*/ 35359 h 182"/>
                  <a:gd name="T6" fmla="*/ 95112 w 53"/>
                  <a:gd name="T7" fmla="*/ 17372 h 182"/>
                  <a:gd name="T8" fmla="*/ 111000 w 53"/>
                  <a:gd name="T9" fmla="*/ 0 h 182"/>
                  <a:gd name="T10" fmla="*/ 119828 w 53"/>
                  <a:gd name="T11" fmla="*/ 0 h 182"/>
                  <a:gd name="T12" fmla="*/ 111000 w 53"/>
                  <a:gd name="T13" fmla="*/ 6320 h 182"/>
                  <a:gd name="T14" fmla="*/ 103512 w 53"/>
                  <a:gd name="T15" fmla="*/ 25733 h 182"/>
                  <a:gd name="T16" fmla="*/ 103512 w 53"/>
                  <a:gd name="T17" fmla="*/ 45929 h 182"/>
                  <a:gd name="T18" fmla="*/ 95112 w 53"/>
                  <a:gd name="T19" fmla="*/ 52640 h 182"/>
                  <a:gd name="T20" fmla="*/ 85844 w 53"/>
                  <a:gd name="T21" fmla="*/ 61393 h 182"/>
                  <a:gd name="T22" fmla="*/ 77267 w 53"/>
                  <a:gd name="T23" fmla="*/ 81595 h 182"/>
                  <a:gd name="T24" fmla="*/ 77267 w 53"/>
                  <a:gd name="T25" fmla="*/ 107322 h 182"/>
                  <a:gd name="T26" fmla="*/ 77267 w 53"/>
                  <a:gd name="T27" fmla="*/ 125749 h 182"/>
                  <a:gd name="T28" fmla="*/ 61281 w 53"/>
                  <a:gd name="T29" fmla="*/ 145191 h 182"/>
                  <a:gd name="T30" fmla="*/ 52510 w 53"/>
                  <a:gd name="T31" fmla="*/ 162694 h 182"/>
                  <a:gd name="T32" fmla="*/ 42658 w 53"/>
                  <a:gd name="T33" fmla="*/ 197831 h 182"/>
                  <a:gd name="T34" fmla="*/ 52510 w 53"/>
                  <a:gd name="T35" fmla="*/ 226775 h 182"/>
                  <a:gd name="T36" fmla="*/ 52510 w 53"/>
                  <a:gd name="T37" fmla="*/ 252513 h 182"/>
                  <a:gd name="T38" fmla="*/ 52510 w 53"/>
                  <a:gd name="T39" fmla="*/ 281523 h 182"/>
                  <a:gd name="T40" fmla="*/ 52510 w 53"/>
                  <a:gd name="T41" fmla="*/ 316652 h 182"/>
                  <a:gd name="T42" fmla="*/ 77267 w 53"/>
                  <a:gd name="T43" fmla="*/ 352015 h 182"/>
                  <a:gd name="T44" fmla="*/ 67557 w 53"/>
                  <a:gd name="T45" fmla="*/ 372208 h 182"/>
                  <a:gd name="T46" fmla="*/ 67557 w 53"/>
                  <a:gd name="T47" fmla="*/ 398331 h 182"/>
                  <a:gd name="T48" fmla="*/ 85844 w 53"/>
                  <a:gd name="T49" fmla="*/ 415927 h 182"/>
                  <a:gd name="T50" fmla="*/ 77267 w 53"/>
                  <a:gd name="T51" fmla="*/ 415927 h 182"/>
                  <a:gd name="T52" fmla="*/ 67557 w 53"/>
                  <a:gd name="T53" fmla="*/ 415927 h 182"/>
                  <a:gd name="T54" fmla="*/ 61281 w 53"/>
                  <a:gd name="T55" fmla="*/ 424096 h 182"/>
                  <a:gd name="T56" fmla="*/ 61281 w 53"/>
                  <a:gd name="T57" fmla="*/ 433372 h 182"/>
                  <a:gd name="T58" fmla="*/ 52510 w 53"/>
                  <a:gd name="T59" fmla="*/ 433372 h 182"/>
                  <a:gd name="T60" fmla="*/ 42658 w 53"/>
                  <a:gd name="T61" fmla="*/ 424096 h 182"/>
                  <a:gd name="T62" fmla="*/ 33832 w 53"/>
                  <a:gd name="T63" fmla="*/ 424096 h 182"/>
                  <a:gd name="T64" fmla="*/ 42658 w 53"/>
                  <a:gd name="T65" fmla="*/ 415927 h 182"/>
                  <a:gd name="T66" fmla="*/ 33832 w 53"/>
                  <a:gd name="T67" fmla="*/ 407308 h 182"/>
                  <a:gd name="T68" fmla="*/ 24822 w 53"/>
                  <a:gd name="T69" fmla="*/ 398331 h 182"/>
                  <a:gd name="T70" fmla="*/ 9010 w 53"/>
                  <a:gd name="T71" fmla="*/ 398331 h 182"/>
                  <a:gd name="T72" fmla="*/ 9010 w 53"/>
                  <a:gd name="T73" fmla="*/ 398331 h 182"/>
                  <a:gd name="T74" fmla="*/ 0 w 53"/>
                  <a:gd name="T75" fmla="*/ 387155 h 182"/>
                  <a:gd name="T76" fmla="*/ 9010 w 53"/>
                  <a:gd name="T77" fmla="*/ 387155 h 182"/>
                  <a:gd name="T78" fmla="*/ 17276 w 53"/>
                  <a:gd name="T79" fmla="*/ 378793 h 182"/>
                  <a:gd name="T80" fmla="*/ 17276 w 53"/>
                  <a:gd name="T81" fmla="*/ 372208 h 182"/>
                  <a:gd name="T82" fmla="*/ 24822 w 53"/>
                  <a:gd name="T83" fmla="*/ 361343 h 182"/>
                  <a:gd name="T84" fmla="*/ 33832 w 53"/>
                  <a:gd name="T85" fmla="*/ 352015 h 182"/>
                  <a:gd name="T86" fmla="*/ 33832 w 53"/>
                  <a:gd name="T87" fmla="*/ 342823 h 182"/>
                  <a:gd name="T88" fmla="*/ 24822 w 53"/>
                  <a:gd name="T89" fmla="*/ 334190 h 182"/>
                  <a:gd name="T90" fmla="*/ 24822 w 53"/>
                  <a:gd name="T91" fmla="*/ 326291 h 182"/>
                  <a:gd name="T92" fmla="*/ 33832 w 53"/>
                  <a:gd name="T93" fmla="*/ 316652 h 182"/>
                  <a:gd name="T94" fmla="*/ 33832 w 53"/>
                  <a:gd name="T95" fmla="*/ 307626 h 182"/>
                  <a:gd name="T96" fmla="*/ 17276 w 53"/>
                  <a:gd name="T97" fmla="*/ 287708 h 182"/>
                  <a:gd name="T98" fmla="*/ 9010 w 53"/>
                  <a:gd name="T99" fmla="*/ 262137 h 182"/>
                  <a:gd name="T100" fmla="*/ 9010 w 53"/>
                  <a:gd name="T101" fmla="*/ 235541 h 182"/>
                  <a:gd name="T102" fmla="*/ 17276 w 53"/>
                  <a:gd name="T103" fmla="*/ 217231 h 182"/>
                  <a:gd name="T104" fmla="*/ 17276 w 53"/>
                  <a:gd name="T105" fmla="*/ 206582 h 182"/>
                  <a:gd name="T106" fmla="*/ 17276 w 53"/>
                  <a:gd name="T107" fmla="*/ 180526 h 182"/>
                  <a:gd name="T108" fmla="*/ 17276 w 53"/>
                  <a:gd name="T109" fmla="*/ 151914 h 182"/>
                  <a:gd name="T110" fmla="*/ 24822 w 53"/>
                  <a:gd name="T111" fmla="*/ 136237 h 182"/>
                  <a:gd name="T112" fmla="*/ 42658 w 53"/>
                  <a:gd name="T113" fmla="*/ 116954 h 182"/>
                  <a:gd name="T114" fmla="*/ 42658 w 53"/>
                  <a:gd name="T115" fmla="*/ 107322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
                  <a:gd name="T175" fmla="*/ 0 h 182"/>
                  <a:gd name="T176" fmla="*/ 53 w 53"/>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 h="182">
                    <a:moveTo>
                      <a:pt x="23" y="34"/>
                    </a:moveTo>
                    <a:lnTo>
                      <a:pt x="23" y="34"/>
                    </a:lnTo>
                    <a:lnTo>
                      <a:pt x="27" y="30"/>
                    </a:lnTo>
                    <a:lnTo>
                      <a:pt x="27" y="26"/>
                    </a:lnTo>
                    <a:lnTo>
                      <a:pt x="30" y="26"/>
                    </a:lnTo>
                    <a:lnTo>
                      <a:pt x="30" y="22"/>
                    </a:lnTo>
                    <a:lnTo>
                      <a:pt x="34" y="22"/>
                    </a:lnTo>
                    <a:lnTo>
                      <a:pt x="34" y="19"/>
                    </a:lnTo>
                    <a:lnTo>
                      <a:pt x="38" y="15"/>
                    </a:lnTo>
                    <a:lnTo>
                      <a:pt x="38" y="11"/>
                    </a:lnTo>
                    <a:lnTo>
                      <a:pt x="42" y="11"/>
                    </a:lnTo>
                    <a:lnTo>
                      <a:pt x="42" y="7"/>
                    </a:lnTo>
                    <a:lnTo>
                      <a:pt x="46" y="3"/>
                    </a:lnTo>
                    <a:lnTo>
                      <a:pt x="49" y="0"/>
                    </a:lnTo>
                    <a:lnTo>
                      <a:pt x="53" y="0"/>
                    </a:lnTo>
                    <a:lnTo>
                      <a:pt x="49" y="3"/>
                    </a:lnTo>
                    <a:lnTo>
                      <a:pt x="49" y="7"/>
                    </a:lnTo>
                    <a:lnTo>
                      <a:pt x="46" y="7"/>
                    </a:lnTo>
                    <a:lnTo>
                      <a:pt x="46" y="11"/>
                    </a:lnTo>
                    <a:lnTo>
                      <a:pt x="46" y="15"/>
                    </a:lnTo>
                    <a:lnTo>
                      <a:pt x="46" y="19"/>
                    </a:lnTo>
                    <a:lnTo>
                      <a:pt x="46" y="22"/>
                    </a:lnTo>
                    <a:lnTo>
                      <a:pt x="42" y="22"/>
                    </a:lnTo>
                    <a:lnTo>
                      <a:pt x="42" y="26"/>
                    </a:lnTo>
                    <a:lnTo>
                      <a:pt x="38" y="26"/>
                    </a:lnTo>
                    <a:lnTo>
                      <a:pt x="38" y="30"/>
                    </a:lnTo>
                    <a:lnTo>
                      <a:pt x="38" y="34"/>
                    </a:lnTo>
                    <a:lnTo>
                      <a:pt x="34" y="34"/>
                    </a:lnTo>
                    <a:lnTo>
                      <a:pt x="34" y="38"/>
                    </a:lnTo>
                    <a:lnTo>
                      <a:pt x="34" y="42"/>
                    </a:lnTo>
                    <a:lnTo>
                      <a:pt x="34" y="45"/>
                    </a:lnTo>
                    <a:lnTo>
                      <a:pt x="34" y="49"/>
                    </a:lnTo>
                    <a:lnTo>
                      <a:pt x="34" y="53"/>
                    </a:lnTo>
                    <a:lnTo>
                      <a:pt x="30" y="57"/>
                    </a:lnTo>
                    <a:lnTo>
                      <a:pt x="27" y="61"/>
                    </a:lnTo>
                    <a:lnTo>
                      <a:pt x="23" y="64"/>
                    </a:lnTo>
                    <a:lnTo>
                      <a:pt x="23" y="68"/>
                    </a:lnTo>
                    <a:lnTo>
                      <a:pt x="19" y="72"/>
                    </a:lnTo>
                    <a:lnTo>
                      <a:pt x="19" y="76"/>
                    </a:lnTo>
                    <a:lnTo>
                      <a:pt x="19" y="80"/>
                    </a:lnTo>
                    <a:lnTo>
                      <a:pt x="19" y="83"/>
                    </a:lnTo>
                    <a:lnTo>
                      <a:pt x="19" y="87"/>
                    </a:lnTo>
                    <a:lnTo>
                      <a:pt x="19" y="91"/>
                    </a:lnTo>
                    <a:lnTo>
                      <a:pt x="19" y="95"/>
                    </a:lnTo>
                    <a:lnTo>
                      <a:pt x="23" y="95"/>
                    </a:lnTo>
                    <a:lnTo>
                      <a:pt x="23" y="99"/>
                    </a:lnTo>
                    <a:lnTo>
                      <a:pt x="23" y="102"/>
                    </a:lnTo>
                    <a:lnTo>
                      <a:pt x="23" y="106"/>
                    </a:lnTo>
                    <a:lnTo>
                      <a:pt x="23" y="110"/>
                    </a:lnTo>
                    <a:lnTo>
                      <a:pt x="23" y="114"/>
                    </a:lnTo>
                    <a:lnTo>
                      <a:pt x="23" y="118"/>
                    </a:lnTo>
                    <a:lnTo>
                      <a:pt x="23" y="121"/>
                    </a:lnTo>
                    <a:lnTo>
                      <a:pt x="23" y="125"/>
                    </a:lnTo>
                    <a:lnTo>
                      <a:pt x="23" y="129"/>
                    </a:lnTo>
                    <a:lnTo>
                      <a:pt x="23" y="133"/>
                    </a:lnTo>
                    <a:lnTo>
                      <a:pt x="27" y="133"/>
                    </a:lnTo>
                    <a:lnTo>
                      <a:pt x="27" y="137"/>
                    </a:lnTo>
                    <a:lnTo>
                      <a:pt x="30" y="140"/>
                    </a:lnTo>
                    <a:lnTo>
                      <a:pt x="34" y="144"/>
                    </a:lnTo>
                    <a:lnTo>
                      <a:pt x="34" y="148"/>
                    </a:lnTo>
                    <a:lnTo>
                      <a:pt x="30" y="152"/>
                    </a:lnTo>
                    <a:lnTo>
                      <a:pt x="30" y="156"/>
                    </a:lnTo>
                    <a:lnTo>
                      <a:pt x="30" y="159"/>
                    </a:lnTo>
                    <a:lnTo>
                      <a:pt x="30" y="163"/>
                    </a:lnTo>
                    <a:lnTo>
                      <a:pt x="30" y="167"/>
                    </a:lnTo>
                    <a:lnTo>
                      <a:pt x="34" y="171"/>
                    </a:lnTo>
                    <a:lnTo>
                      <a:pt x="38" y="171"/>
                    </a:lnTo>
                    <a:lnTo>
                      <a:pt x="38" y="175"/>
                    </a:lnTo>
                    <a:lnTo>
                      <a:pt x="34" y="175"/>
                    </a:lnTo>
                    <a:lnTo>
                      <a:pt x="30" y="175"/>
                    </a:lnTo>
                    <a:lnTo>
                      <a:pt x="27" y="175"/>
                    </a:lnTo>
                    <a:lnTo>
                      <a:pt x="27" y="178"/>
                    </a:lnTo>
                    <a:lnTo>
                      <a:pt x="27" y="182"/>
                    </a:lnTo>
                    <a:lnTo>
                      <a:pt x="23" y="182"/>
                    </a:lnTo>
                    <a:lnTo>
                      <a:pt x="19" y="178"/>
                    </a:lnTo>
                    <a:lnTo>
                      <a:pt x="15" y="178"/>
                    </a:lnTo>
                    <a:lnTo>
                      <a:pt x="19" y="178"/>
                    </a:lnTo>
                    <a:lnTo>
                      <a:pt x="19" y="175"/>
                    </a:lnTo>
                    <a:lnTo>
                      <a:pt x="19" y="171"/>
                    </a:lnTo>
                    <a:lnTo>
                      <a:pt x="15" y="171"/>
                    </a:lnTo>
                    <a:lnTo>
                      <a:pt x="11" y="171"/>
                    </a:lnTo>
                    <a:lnTo>
                      <a:pt x="11" y="167"/>
                    </a:lnTo>
                    <a:lnTo>
                      <a:pt x="8" y="167"/>
                    </a:lnTo>
                    <a:lnTo>
                      <a:pt x="4" y="167"/>
                    </a:lnTo>
                    <a:lnTo>
                      <a:pt x="0" y="167"/>
                    </a:lnTo>
                    <a:lnTo>
                      <a:pt x="0" y="163"/>
                    </a:lnTo>
                    <a:lnTo>
                      <a:pt x="4" y="163"/>
                    </a:lnTo>
                    <a:lnTo>
                      <a:pt x="8" y="163"/>
                    </a:lnTo>
                    <a:lnTo>
                      <a:pt x="8" y="159"/>
                    </a:lnTo>
                    <a:lnTo>
                      <a:pt x="8" y="156"/>
                    </a:lnTo>
                    <a:lnTo>
                      <a:pt x="11" y="156"/>
                    </a:lnTo>
                    <a:lnTo>
                      <a:pt x="11" y="152"/>
                    </a:lnTo>
                    <a:lnTo>
                      <a:pt x="15" y="152"/>
                    </a:lnTo>
                    <a:lnTo>
                      <a:pt x="15" y="148"/>
                    </a:lnTo>
                    <a:lnTo>
                      <a:pt x="15" y="144"/>
                    </a:lnTo>
                    <a:lnTo>
                      <a:pt x="11" y="144"/>
                    </a:lnTo>
                    <a:lnTo>
                      <a:pt x="11" y="140"/>
                    </a:lnTo>
                    <a:lnTo>
                      <a:pt x="8" y="140"/>
                    </a:lnTo>
                    <a:lnTo>
                      <a:pt x="8" y="137"/>
                    </a:lnTo>
                    <a:lnTo>
                      <a:pt x="11" y="137"/>
                    </a:lnTo>
                    <a:lnTo>
                      <a:pt x="11" y="133"/>
                    </a:lnTo>
                    <a:lnTo>
                      <a:pt x="15" y="133"/>
                    </a:lnTo>
                    <a:lnTo>
                      <a:pt x="15" y="129"/>
                    </a:lnTo>
                    <a:lnTo>
                      <a:pt x="11" y="129"/>
                    </a:lnTo>
                    <a:lnTo>
                      <a:pt x="11" y="125"/>
                    </a:lnTo>
                    <a:lnTo>
                      <a:pt x="8" y="125"/>
                    </a:lnTo>
                    <a:lnTo>
                      <a:pt x="8" y="121"/>
                    </a:lnTo>
                    <a:lnTo>
                      <a:pt x="8" y="118"/>
                    </a:lnTo>
                    <a:lnTo>
                      <a:pt x="4" y="118"/>
                    </a:lnTo>
                    <a:lnTo>
                      <a:pt x="4" y="114"/>
                    </a:lnTo>
                    <a:lnTo>
                      <a:pt x="4" y="110"/>
                    </a:lnTo>
                    <a:lnTo>
                      <a:pt x="4" y="106"/>
                    </a:lnTo>
                    <a:lnTo>
                      <a:pt x="4" y="102"/>
                    </a:lnTo>
                    <a:lnTo>
                      <a:pt x="4" y="99"/>
                    </a:lnTo>
                    <a:lnTo>
                      <a:pt x="4" y="95"/>
                    </a:lnTo>
                    <a:lnTo>
                      <a:pt x="8" y="95"/>
                    </a:lnTo>
                    <a:lnTo>
                      <a:pt x="8" y="91"/>
                    </a:lnTo>
                    <a:lnTo>
                      <a:pt x="8" y="87"/>
                    </a:lnTo>
                    <a:lnTo>
                      <a:pt x="8" y="83"/>
                    </a:lnTo>
                    <a:lnTo>
                      <a:pt x="8" y="80"/>
                    </a:lnTo>
                    <a:lnTo>
                      <a:pt x="8" y="76"/>
                    </a:lnTo>
                    <a:lnTo>
                      <a:pt x="8" y="72"/>
                    </a:lnTo>
                    <a:lnTo>
                      <a:pt x="8" y="68"/>
                    </a:lnTo>
                    <a:lnTo>
                      <a:pt x="8" y="64"/>
                    </a:lnTo>
                    <a:lnTo>
                      <a:pt x="8" y="61"/>
                    </a:lnTo>
                    <a:lnTo>
                      <a:pt x="11" y="61"/>
                    </a:lnTo>
                    <a:lnTo>
                      <a:pt x="11" y="57"/>
                    </a:lnTo>
                    <a:lnTo>
                      <a:pt x="15" y="53"/>
                    </a:lnTo>
                    <a:lnTo>
                      <a:pt x="19" y="49"/>
                    </a:lnTo>
                    <a:lnTo>
                      <a:pt x="19" y="45"/>
                    </a:lnTo>
                    <a:lnTo>
                      <a:pt x="19" y="42"/>
                    </a:lnTo>
                    <a:lnTo>
                      <a:pt x="23" y="42"/>
                    </a:lnTo>
                    <a:lnTo>
                      <a:pt x="23" y="38"/>
                    </a:lnTo>
                    <a:lnTo>
                      <a:pt x="23" y="34"/>
                    </a:lnTo>
                    <a:close/>
                  </a:path>
                </a:pathLst>
              </a:custGeom>
              <a:solidFill>
                <a:srgbClr val="FFB419"/>
              </a:solidFill>
              <a:ln w="9525">
                <a:noFill/>
                <a:round/>
                <a:headEnd/>
                <a:tailEnd/>
              </a:ln>
            </p:spPr>
            <p:txBody>
              <a:bodyPr/>
              <a:lstStyle/>
              <a:p>
                <a:endParaRPr lang="fr-FR"/>
              </a:p>
            </p:txBody>
          </p:sp>
          <p:sp>
            <p:nvSpPr>
              <p:cNvPr id="117" name="Freeform 96"/>
              <p:cNvSpPr>
                <a:spLocks/>
              </p:cNvSpPr>
              <p:nvPr/>
            </p:nvSpPr>
            <p:spPr bwMode="auto">
              <a:xfrm>
                <a:off x="255" y="3536"/>
                <a:ext cx="82" cy="331"/>
              </a:xfrm>
              <a:custGeom>
                <a:avLst/>
                <a:gdLst>
                  <a:gd name="T0" fmla="*/ 56494 w 45"/>
                  <a:gd name="T1" fmla="*/ 72043 h 182"/>
                  <a:gd name="T2" fmla="*/ 63308 w 45"/>
                  <a:gd name="T3" fmla="*/ 61393 h 182"/>
                  <a:gd name="T4" fmla="*/ 83075 w 45"/>
                  <a:gd name="T5" fmla="*/ 45929 h 182"/>
                  <a:gd name="T6" fmla="*/ 92877 w 45"/>
                  <a:gd name="T7" fmla="*/ 17372 h 182"/>
                  <a:gd name="T8" fmla="*/ 102945 w 45"/>
                  <a:gd name="T9" fmla="*/ 6320 h 182"/>
                  <a:gd name="T10" fmla="*/ 109862 w 45"/>
                  <a:gd name="T11" fmla="*/ 0 h 182"/>
                  <a:gd name="T12" fmla="*/ 109862 w 45"/>
                  <a:gd name="T13" fmla="*/ 6320 h 182"/>
                  <a:gd name="T14" fmla="*/ 102945 w 45"/>
                  <a:gd name="T15" fmla="*/ 25733 h 182"/>
                  <a:gd name="T16" fmla="*/ 102945 w 45"/>
                  <a:gd name="T17" fmla="*/ 45929 h 182"/>
                  <a:gd name="T18" fmla="*/ 92877 w 45"/>
                  <a:gd name="T19" fmla="*/ 61393 h 182"/>
                  <a:gd name="T20" fmla="*/ 83075 w 45"/>
                  <a:gd name="T21" fmla="*/ 72043 h 182"/>
                  <a:gd name="T22" fmla="*/ 73523 w 45"/>
                  <a:gd name="T23" fmla="*/ 89894 h 182"/>
                  <a:gd name="T24" fmla="*/ 73523 w 45"/>
                  <a:gd name="T25" fmla="*/ 107322 h 182"/>
                  <a:gd name="T26" fmla="*/ 63308 w 45"/>
                  <a:gd name="T27" fmla="*/ 125749 h 182"/>
                  <a:gd name="T28" fmla="*/ 56494 w 45"/>
                  <a:gd name="T29" fmla="*/ 145191 h 182"/>
                  <a:gd name="T30" fmla="*/ 35881 w 45"/>
                  <a:gd name="T31" fmla="*/ 162694 h 182"/>
                  <a:gd name="T32" fmla="*/ 35881 w 45"/>
                  <a:gd name="T33" fmla="*/ 197831 h 182"/>
                  <a:gd name="T34" fmla="*/ 35881 w 45"/>
                  <a:gd name="T35" fmla="*/ 226775 h 182"/>
                  <a:gd name="T36" fmla="*/ 35881 w 45"/>
                  <a:gd name="T37" fmla="*/ 252513 h 182"/>
                  <a:gd name="T38" fmla="*/ 35881 w 45"/>
                  <a:gd name="T39" fmla="*/ 281523 h 182"/>
                  <a:gd name="T40" fmla="*/ 47157 w 45"/>
                  <a:gd name="T41" fmla="*/ 316652 h 182"/>
                  <a:gd name="T42" fmla="*/ 63308 w 45"/>
                  <a:gd name="T43" fmla="*/ 342823 h 182"/>
                  <a:gd name="T44" fmla="*/ 56494 w 45"/>
                  <a:gd name="T45" fmla="*/ 361343 h 182"/>
                  <a:gd name="T46" fmla="*/ 63308 w 45"/>
                  <a:gd name="T47" fmla="*/ 387155 h 182"/>
                  <a:gd name="T48" fmla="*/ 73523 w 45"/>
                  <a:gd name="T49" fmla="*/ 415927 h 182"/>
                  <a:gd name="T50" fmla="*/ 73523 w 45"/>
                  <a:gd name="T51" fmla="*/ 415927 h 182"/>
                  <a:gd name="T52" fmla="*/ 63308 w 45"/>
                  <a:gd name="T53" fmla="*/ 415927 h 182"/>
                  <a:gd name="T54" fmla="*/ 56494 w 45"/>
                  <a:gd name="T55" fmla="*/ 424096 h 182"/>
                  <a:gd name="T56" fmla="*/ 56494 w 45"/>
                  <a:gd name="T57" fmla="*/ 433372 h 182"/>
                  <a:gd name="T58" fmla="*/ 47157 w 45"/>
                  <a:gd name="T59" fmla="*/ 433372 h 182"/>
                  <a:gd name="T60" fmla="*/ 35881 w 45"/>
                  <a:gd name="T61" fmla="*/ 424096 h 182"/>
                  <a:gd name="T62" fmla="*/ 26617 w 45"/>
                  <a:gd name="T63" fmla="*/ 424096 h 182"/>
                  <a:gd name="T64" fmla="*/ 35881 w 45"/>
                  <a:gd name="T65" fmla="*/ 415927 h 182"/>
                  <a:gd name="T66" fmla="*/ 35881 w 45"/>
                  <a:gd name="T67" fmla="*/ 407308 h 182"/>
                  <a:gd name="T68" fmla="*/ 17765 w 45"/>
                  <a:gd name="T69" fmla="*/ 398331 h 182"/>
                  <a:gd name="T70" fmla="*/ 9749 w 45"/>
                  <a:gd name="T71" fmla="*/ 398331 h 182"/>
                  <a:gd name="T72" fmla="*/ 0 w 45"/>
                  <a:gd name="T73" fmla="*/ 398331 h 182"/>
                  <a:gd name="T74" fmla="*/ 0 w 45"/>
                  <a:gd name="T75" fmla="*/ 387155 h 182"/>
                  <a:gd name="T76" fmla="*/ 9749 w 45"/>
                  <a:gd name="T77" fmla="*/ 387155 h 182"/>
                  <a:gd name="T78" fmla="*/ 9749 w 45"/>
                  <a:gd name="T79" fmla="*/ 378793 h 182"/>
                  <a:gd name="T80" fmla="*/ 9749 w 45"/>
                  <a:gd name="T81" fmla="*/ 372208 h 182"/>
                  <a:gd name="T82" fmla="*/ 17765 w 45"/>
                  <a:gd name="T83" fmla="*/ 372208 h 182"/>
                  <a:gd name="T84" fmla="*/ 35881 w 45"/>
                  <a:gd name="T85" fmla="*/ 352015 h 182"/>
                  <a:gd name="T86" fmla="*/ 26617 w 45"/>
                  <a:gd name="T87" fmla="*/ 342823 h 182"/>
                  <a:gd name="T88" fmla="*/ 17765 w 45"/>
                  <a:gd name="T89" fmla="*/ 334190 h 182"/>
                  <a:gd name="T90" fmla="*/ 17765 w 45"/>
                  <a:gd name="T91" fmla="*/ 326291 h 182"/>
                  <a:gd name="T92" fmla="*/ 26617 w 45"/>
                  <a:gd name="T93" fmla="*/ 316652 h 182"/>
                  <a:gd name="T94" fmla="*/ 26617 w 45"/>
                  <a:gd name="T95" fmla="*/ 307626 h 182"/>
                  <a:gd name="T96" fmla="*/ 9749 w 45"/>
                  <a:gd name="T97" fmla="*/ 287708 h 182"/>
                  <a:gd name="T98" fmla="*/ 0 w 45"/>
                  <a:gd name="T99" fmla="*/ 262137 h 182"/>
                  <a:gd name="T100" fmla="*/ 9749 w 45"/>
                  <a:gd name="T101" fmla="*/ 235541 h 182"/>
                  <a:gd name="T102" fmla="*/ 9749 w 45"/>
                  <a:gd name="T103" fmla="*/ 226775 h 182"/>
                  <a:gd name="T104" fmla="*/ 17765 w 45"/>
                  <a:gd name="T105" fmla="*/ 206582 h 182"/>
                  <a:gd name="T106" fmla="*/ 17765 w 45"/>
                  <a:gd name="T107" fmla="*/ 180526 h 182"/>
                  <a:gd name="T108" fmla="*/ 9749 w 45"/>
                  <a:gd name="T109" fmla="*/ 162694 h 182"/>
                  <a:gd name="T110" fmla="*/ 26617 w 45"/>
                  <a:gd name="T111" fmla="*/ 136237 h 182"/>
                  <a:gd name="T112" fmla="*/ 35881 w 45"/>
                  <a:gd name="T113" fmla="*/ 125749 h 182"/>
                  <a:gd name="T114" fmla="*/ 35881 w 45"/>
                  <a:gd name="T115" fmla="*/ 107322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
                  <a:gd name="T175" fmla="*/ 0 h 182"/>
                  <a:gd name="T176" fmla="*/ 45 w 45"/>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 h="182">
                    <a:moveTo>
                      <a:pt x="19" y="38"/>
                    </a:moveTo>
                    <a:lnTo>
                      <a:pt x="23" y="34"/>
                    </a:lnTo>
                    <a:lnTo>
                      <a:pt x="23" y="30"/>
                    </a:lnTo>
                    <a:lnTo>
                      <a:pt x="26" y="26"/>
                    </a:lnTo>
                    <a:lnTo>
                      <a:pt x="30" y="26"/>
                    </a:lnTo>
                    <a:lnTo>
                      <a:pt x="30" y="22"/>
                    </a:lnTo>
                    <a:lnTo>
                      <a:pt x="34" y="19"/>
                    </a:lnTo>
                    <a:lnTo>
                      <a:pt x="34" y="15"/>
                    </a:lnTo>
                    <a:lnTo>
                      <a:pt x="34" y="11"/>
                    </a:lnTo>
                    <a:lnTo>
                      <a:pt x="38" y="11"/>
                    </a:lnTo>
                    <a:lnTo>
                      <a:pt x="38" y="7"/>
                    </a:lnTo>
                    <a:lnTo>
                      <a:pt x="42" y="3"/>
                    </a:lnTo>
                    <a:lnTo>
                      <a:pt x="45" y="3"/>
                    </a:lnTo>
                    <a:lnTo>
                      <a:pt x="45" y="0"/>
                    </a:lnTo>
                    <a:lnTo>
                      <a:pt x="45" y="3"/>
                    </a:lnTo>
                    <a:lnTo>
                      <a:pt x="45" y="7"/>
                    </a:lnTo>
                    <a:lnTo>
                      <a:pt x="42" y="7"/>
                    </a:lnTo>
                    <a:lnTo>
                      <a:pt x="42" y="11"/>
                    </a:lnTo>
                    <a:lnTo>
                      <a:pt x="42" y="15"/>
                    </a:lnTo>
                    <a:lnTo>
                      <a:pt x="42" y="19"/>
                    </a:lnTo>
                    <a:lnTo>
                      <a:pt x="38" y="19"/>
                    </a:lnTo>
                    <a:lnTo>
                      <a:pt x="38" y="22"/>
                    </a:lnTo>
                    <a:lnTo>
                      <a:pt x="38" y="26"/>
                    </a:lnTo>
                    <a:lnTo>
                      <a:pt x="34" y="26"/>
                    </a:lnTo>
                    <a:lnTo>
                      <a:pt x="34" y="30"/>
                    </a:lnTo>
                    <a:lnTo>
                      <a:pt x="30" y="30"/>
                    </a:lnTo>
                    <a:lnTo>
                      <a:pt x="30" y="34"/>
                    </a:lnTo>
                    <a:lnTo>
                      <a:pt x="30" y="38"/>
                    </a:lnTo>
                    <a:lnTo>
                      <a:pt x="30" y="42"/>
                    </a:lnTo>
                    <a:lnTo>
                      <a:pt x="30" y="45"/>
                    </a:lnTo>
                    <a:lnTo>
                      <a:pt x="30" y="49"/>
                    </a:lnTo>
                    <a:lnTo>
                      <a:pt x="30" y="53"/>
                    </a:lnTo>
                    <a:lnTo>
                      <a:pt x="26" y="53"/>
                    </a:lnTo>
                    <a:lnTo>
                      <a:pt x="26" y="57"/>
                    </a:lnTo>
                    <a:lnTo>
                      <a:pt x="23" y="57"/>
                    </a:lnTo>
                    <a:lnTo>
                      <a:pt x="23" y="61"/>
                    </a:lnTo>
                    <a:lnTo>
                      <a:pt x="19" y="61"/>
                    </a:lnTo>
                    <a:lnTo>
                      <a:pt x="19" y="64"/>
                    </a:lnTo>
                    <a:lnTo>
                      <a:pt x="15" y="68"/>
                    </a:lnTo>
                    <a:lnTo>
                      <a:pt x="15" y="72"/>
                    </a:lnTo>
                    <a:lnTo>
                      <a:pt x="15" y="76"/>
                    </a:lnTo>
                    <a:lnTo>
                      <a:pt x="15" y="80"/>
                    </a:lnTo>
                    <a:lnTo>
                      <a:pt x="15" y="83"/>
                    </a:lnTo>
                    <a:lnTo>
                      <a:pt x="15" y="87"/>
                    </a:lnTo>
                    <a:lnTo>
                      <a:pt x="15" y="91"/>
                    </a:lnTo>
                    <a:lnTo>
                      <a:pt x="15" y="95"/>
                    </a:lnTo>
                    <a:lnTo>
                      <a:pt x="15" y="99"/>
                    </a:lnTo>
                    <a:lnTo>
                      <a:pt x="15" y="102"/>
                    </a:lnTo>
                    <a:lnTo>
                      <a:pt x="19" y="102"/>
                    </a:lnTo>
                    <a:lnTo>
                      <a:pt x="15" y="106"/>
                    </a:lnTo>
                    <a:lnTo>
                      <a:pt x="15" y="110"/>
                    </a:lnTo>
                    <a:lnTo>
                      <a:pt x="15" y="114"/>
                    </a:lnTo>
                    <a:lnTo>
                      <a:pt x="15" y="118"/>
                    </a:lnTo>
                    <a:lnTo>
                      <a:pt x="15" y="121"/>
                    </a:lnTo>
                    <a:lnTo>
                      <a:pt x="15" y="125"/>
                    </a:lnTo>
                    <a:lnTo>
                      <a:pt x="19" y="125"/>
                    </a:lnTo>
                    <a:lnTo>
                      <a:pt x="19" y="129"/>
                    </a:lnTo>
                    <a:lnTo>
                      <a:pt x="19" y="133"/>
                    </a:lnTo>
                    <a:lnTo>
                      <a:pt x="23" y="137"/>
                    </a:lnTo>
                    <a:lnTo>
                      <a:pt x="23" y="140"/>
                    </a:lnTo>
                    <a:lnTo>
                      <a:pt x="26" y="140"/>
                    </a:lnTo>
                    <a:lnTo>
                      <a:pt x="26" y="144"/>
                    </a:lnTo>
                    <a:lnTo>
                      <a:pt x="26" y="148"/>
                    </a:lnTo>
                    <a:lnTo>
                      <a:pt x="26" y="152"/>
                    </a:lnTo>
                    <a:lnTo>
                      <a:pt x="23" y="152"/>
                    </a:lnTo>
                    <a:lnTo>
                      <a:pt x="23" y="156"/>
                    </a:lnTo>
                    <a:lnTo>
                      <a:pt x="23" y="159"/>
                    </a:lnTo>
                    <a:lnTo>
                      <a:pt x="23" y="163"/>
                    </a:lnTo>
                    <a:lnTo>
                      <a:pt x="26" y="163"/>
                    </a:lnTo>
                    <a:lnTo>
                      <a:pt x="26" y="167"/>
                    </a:lnTo>
                    <a:lnTo>
                      <a:pt x="30" y="171"/>
                    </a:lnTo>
                    <a:lnTo>
                      <a:pt x="30" y="175"/>
                    </a:lnTo>
                    <a:lnTo>
                      <a:pt x="34" y="175"/>
                    </a:lnTo>
                    <a:lnTo>
                      <a:pt x="30" y="175"/>
                    </a:lnTo>
                    <a:lnTo>
                      <a:pt x="26" y="175"/>
                    </a:lnTo>
                    <a:lnTo>
                      <a:pt x="23" y="175"/>
                    </a:lnTo>
                    <a:lnTo>
                      <a:pt x="23" y="178"/>
                    </a:lnTo>
                    <a:lnTo>
                      <a:pt x="23" y="182"/>
                    </a:lnTo>
                    <a:lnTo>
                      <a:pt x="19" y="182"/>
                    </a:lnTo>
                    <a:lnTo>
                      <a:pt x="19" y="178"/>
                    </a:lnTo>
                    <a:lnTo>
                      <a:pt x="15" y="178"/>
                    </a:lnTo>
                    <a:lnTo>
                      <a:pt x="11" y="178"/>
                    </a:lnTo>
                    <a:lnTo>
                      <a:pt x="15" y="178"/>
                    </a:lnTo>
                    <a:lnTo>
                      <a:pt x="15" y="175"/>
                    </a:lnTo>
                    <a:lnTo>
                      <a:pt x="15" y="171"/>
                    </a:lnTo>
                    <a:lnTo>
                      <a:pt x="11" y="171"/>
                    </a:lnTo>
                    <a:lnTo>
                      <a:pt x="7" y="167"/>
                    </a:lnTo>
                    <a:lnTo>
                      <a:pt x="4" y="167"/>
                    </a:lnTo>
                    <a:lnTo>
                      <a:pt x="0" y="167"/>
                    </a:lnTo>
                    <a:lnTo>
                      <a:pt x="0" y="163"/>
                    </a:lnTo>
                    <a:lnTo>
                      <a:pt x="4" y="163"/>
                    </a:lnTo>
                    <a:lnTo>
                      <a:pt x="4" y="159"/>
                    </a:lnTo>
                    <a:lnTo>
                      <a:pt x="4" y="156"/>
                    </a:lnTo>
                    <a:lnTo>
                      <a:pt x="7" y="156"/>
                    </a:lnTo>
                    <a:lnTo>
                      <a:pt x="11" y="152"/>
                    </a:lnTo>
                    <a:lnTo>
                      <a:pt x="15" y="148"/>
                    </a:lnTo>
                    <a:lnTo>
                      <a:pt x="11" y="144"/>
                    </a:lnTo>
                    <a:lnTo>
                      <a:pt x="11" y="140"/>
                    </a:lnTo>
                    <a:lnTo>
                      <a:pt x="7" y="140"/>
                    </a:lnTo>
                    <a:lnTo>
                      <a:pt x="7" y="137"/>
                    </a:lnTo>
                    <a:lnTo>
                      <a:pt x="11" y="137"/>
                    </a:lnTo>
                    <a:lnTo>
                      <a:pt x="11" y="133"/>
                    </a:lnTo>
                    <a:lnTo>
                      <a:pt x="11" y="129"/>
                    </a:lnTo>
                    <a:lnTo>
                      <a:pt x="7" y="129"/>
                    </a:lnTo>
                    <a:lnTo>
                      <a:pt x="7" y="125"/>
                    </a:lnTo>
                    <a:lnTo>
                      <a:pt x="4" y="125"/>
                    </a:lnTo>
                    <a:lnTo>
                      <a:pt x="4" y="121"/>
                    </a:lnTo>
                    <a:lnTo>
                      <a:pt x="4" y="118"/>
                    </a:lnTo>
                    <a:lnTo>
                      <a:pt x="4" y="114"/>
                    </a:lnTo>
                    <a:lnTo>
                      <a:pt x="0" y="114"/>
                    </a:lnTo>
                    <a:lnTo>
                      <a:pt x="0" y="110"/>
                    </a:lnTo>
                    <a:lnTo>
                      <a:pt x="0" y="106"/>
                    </a:lnTo>
                    <a:lnTo>
                      <a:pt x="0" y="102"/>
                    </a:lnTo>
                    <a:lnTo>
                      <a:pt x="4" y="99"/>
                    </a:lnTo>
                    <a:lnTo>
                      <a:pt x="4" y="95"/>
                    </a:lnTo>
                    <a:lnTo>
                      <a:pt x="4" y="91"/>
                    </a:lnTo>
                    <a:lnTo>
                      <a:pt x="7" y="87"/>
                    </a:lnTo>
                    <a:lnTo>
                      <a:pt x="7" y="83"/>
                    </a:lnTo>
                    <a:lnTo>
                      <a:pt x="7" y="80"/>
                    </a:lnTo>
                    <a:lnTo>
                      <a:pt x="7" y="76"/>
                    </a:lnTo>
                    <a:lnTo>
                      <a:pt x="7" y="72"/>
                    </a:lnTo>
                    <a:lnTo>
                      <a:pt x="4" y="72"/>
                    </a:lnTo>
                    <a:lnTo>
                      <a:pt x="4" y="68"/>
                    </a:lnTo>
                    <a:lnTo>
                      <a:pt x="7" y="64"/>
                    </a:lnTo>
                    <a:lnTo>
                      <a:pt x="7" y="61"/>
                    </a:lnTo>
                    <a:lnTo>
                      <a:pt x="11" y="57"/>
                    </a:lnTo>
                    <a:lnTo>
                      <a:pt x="11" y="53"/>
                    </a:lnTo>
                    <a:lnTo>
                      <a:pt x="15" y="53"/>
                    </a:lnTo>
                    <a:lnTo>
                      <a:pt x="15" y="49"/>
                    </a:lnTo>
                    <a:lnTo>
                      <a:pt x="15" y="45"/>
                    </a:lnTo>
                    <a:lnTo>
                      <a:pt x="19" y="45"/>
                    </a:lnTo>
                    <a:lnTo>
                      <a:pt x="19" y="42"/>
                    </a:lnTo>
                    <a:lnTo>
                      <a:pt x="19" y="38"/>
                    </a:lnTo>
                    <a:close/>
                  </a:path>
                </a:pathLst>
              </a:custGeom>
              <a:solidFill>
                <a:srgbClr val="FFBC19"/>
              </a:solidFill>
              <a:ln w="9525">
                <a:noFill/>
                <a:round/>
                <a:headEnd/>
                <a:tailEnd/>
              </a:ln>
            </p:spPr>
            <p:txBody>
              <a:bodyPr/>
              <a:lstStyle/>
              <a:p>
                <a:endParaRPr lang="fr-FR"/>
              </a:p>
            </p:txBody>
          </p:sp>
          <p:sp>
            <p:nvSpPr>
              <p:cNvPr id="118" name="Freeform 97"/>
              <p:cNvSpPr>
                <a:spLocks/>
              </p:cNvSpPr>
              <p:nvPr/>
            </p:nvSpPr>
            <p:spPr bwMode="auto">
              <a:xfrm>
                <a:off x="255" y="3541"/>
                <a:ext cx="82" cy="326"/>
              </a:xfrm>
              <a:custGeom>
                <a:avLst/>
                <a:gdLst>
                  <a:gd name="T0" fmla="*/ 63308 w 45"/>
                  <a:gd name="T1" fmla="*/ 64998 h 179"/>
                  <a:gd name="T2" fmla="*/ 73523 w 45"/>
                  <a:gd name="T3" fmla="*/ 55285 h 179"/>
                  <a:gd name="T4" fmla="*/ 83075 w 45"/>
                  <a:gd name="T5" fmla="*/ 38934 h 179"/>
                  <a:gd name="T6" fmla="*/ 92877 w 45"/>
                  <a:gd name="T7" fmla="*/ 19596 h 179"/>
                  <a:gd name="T8" fmla="*/ 102945 w 45"/>
                  <a:gd name="T9" fmla="*/ 0 h 179"/>
                  <a:gd name="T10" fmla="*/ 109862 w 45"/>
                  <a:gd name="T11" fmla="*/ 0 h 179"/>
                  <a:gd name="T12" fmla="*/ 102945 w 45"/>
                  <a:gd name="T13" fmla="*/ 9694 h 179"/>
                  <a:gd name="T14" fmla="*/ 102945 w 45"/>
                  <a:gd name="T15" fmla="*/ 29298 h 179"/>
                  <a:gd name="T16" fmla="*/ 92877 w 45"/>
                  <a:gd name="T17" fmla="*/ 47010 h 179"/>
                  <a:gd name="T18" fmla="*/ 83075 w 45"/>
                  <a:gd name="T19" fmla="*/ 55285 h 179"/>
                  <a:gd name="T20" fmla="*/ 73523 w 45"/>
                  <a:gd name="T21" fmla="*/ 64998 h 179"/>
                  <a:gd name="T22" fmla="*/ 63308 w 45"/>
                  <a:gd name="T23" fmla="*/ 85616 h 179"/>
                  <a:gd name="T24" fmla="*/ 63308 w 45"/>
                  <a:gd name="T25" fmla="*/ 100687 h 179"/>
                  <a:gd name="T26" fmla="*/ 63308 w 45"/>
                  <a:gd name="T27" fmla="*/ 121305 h 179"/>
                  <a:gd name="T28" fmla="*/ 56494 w 45"/>
                  <a:gd name="T29" fmla="*/ 140894 h 179"/>
                  <a:gd name="T30" fmla="*/ 35881 w 45"/>
                  <a:gd name="T31" fmla="*/ 147683 h 179"/>
                  <a:gd name="T32" fmla="*/ 26617 w 45"/>
                  <a:gd name="T33" fmla="*/ 194236 h 179"/>
                  <a:gd name="T34" fmla="*/ 35881 w 45"/>
                  <a:gd name="T35" fmla="*/ 223587 h 179"/>
                  <a:gd name="T36" fmla="*/ 35881 w 45"/>
                  <a:gd name="T37" fmla="*/ 250155 h 179"/>
                  <a:gd name="T38" fmla="*/ 35881 w 45"/>
                  <a:gd name="T39" fmla="*/ 278608 h 179"/>
                  <a:gd name="T40" fmla="*/ 47157 w 45"/>
                  <a:gd name="T41" fmla="*/ 304655 h 179"/>
                  <a:gd name="T42" fmla="*/ 63308 w 45"/>
                  <a:gd name="T43" fmla="*/ 342205 h 179"/>
                  <a:gd name="T44" fmla="*/ 56494 w 45"/>
                  <a:gd name="T45" fmla="*/ 361264 h 179"/>
                  <a:gd name="T46" fmla="*/ 56494 w 45"/>
                  <a:gd name="T47" fmla="*/ 387324 h 179"/>
                  <a:gd name="T48" fmla="*/ 73523 w 45"/>
                  <a:gd name="T49" fmla="*/ 416623 h 179"/>
                  <a:gd name="T50" fmla="*/ 73523 w 45"/>
                  <a:gd name="T51" fmla="*/ 416623 h 179"/>
                  <a:gd name="T52" fmla="*/ 56494 w 45"/>
                  <a:gd name="T53" fmla="*/ 416623 h 179"/>
                  <a:gd name="T54" fmla="*/ 56494 w 45"/>
                  <a:gd name="T55" fmla="*/ 424871 h 179"/>
                  <a:gd name="T56" fmla="*/ 56494 w 45"/>
                  <a:gd name="T57" fmla="*/ 434491 h 179"/>
                  <a:gd name="T58" fmla="*/ 47157 w 45"/>
                  <a:gd name="T59" fmla="*/ 424871 h 179"/>
                  <a:gd name="T60" fmla="*/ 35881 w 45"/>
                  <a:gd name="T61" fmla="*/ 424871 h 179"/>
                  <a:gd name="T62" fmla="*/ 35881 w 45"/>
                  <a:gd name="T63" fmla="*/ 424871 h 179"/>
                  <a:gd name="T64" fmla="*/ 35881 w 45"/>
                  <a:gd name="T65" fmla="*/ 416623 h 179"/>
                  <a:gd name="T66" fmla="*/ 35881 w 45"/>
                  <a:gd name="T67" fmla="*/ 407203 h 179"/>
                  <a:gd name="T68" fmla="*/ 26617 w 45"/>
                  <a:gd name="T69" fmla="*/ 398545 h 179"/>
                  <a:gd name="T70" fmla="*/ 9749 w 45"/>
                  <a:gd name="T71" fmla="*/ 398545 h 179"/>
                  <a:gd name="T72" fmla="*/ 9749 w 45"/>
                  <a:gd name="T73" fmla="*/ 398545 h 179"/>
                  <a:gd name="T74" fmla="*/ 0 w 45"/>
                  <a:gd name="T75" fmla="*/ 387324 h 179"/>
                  <a:gd name="T76" fmla="*/ 9749 w 45"/>
                  <a:gd name="T77" fmla="*/ 387324 h 179"/>
                  <a:gd name="T78" fmla="*/ 17765 w 45"/>
                  <a:gd name="T79" fmla="*/ 378227 h 179"/>
                  <a:gd name="T80" fmla="*/ 9749 w 45"/>
                  <a:gd name="T81" fmla="*/ 371438 h 179"/>
                  <a:gd name="T82" fmla="*/ 26617 w 45"/>
                  <a:gd name="T83" fmla="*/ 371438 h 179"/>
                  <a:gd name="T84" fmla="*/ 35881 w 45"/>
                  <a:gd name="T85" fmla="*/ 351621 h 179"/>
                  <a:gd name="T86" fmla="*/ 35881 w 45"/>
                  <a:gd name="T87" fmla="*/ 342205 h 179"/>
                  <a:gd name="T88" fmla="*/ 26617 w 45"/>
                  <a:gd name="T89" fmla="*/ 332822 h 179"/>
                  <a:gd name="T90" fmla="*/ 26617 w 45"/>
                  <a:gd name="T91" fmla="*/ 324736 h 179"/>
                  <a:gd name="T92" fmla="*/ 35881 w 45"/>
                  <a:gd name="T93" fmla="*/ 315879 h 179"/>
                  <a:gd name="T94" fmla="*/ 26617 w 45"/>
                  <a:gd name="T95" fmla="*/ 315879 h 179"/>
                  <a:gd name="T96" fmla="*/ 17765 w 45"/>
                  <a:gd name="T97" fmla="*/ 286647 h 179"/>
                  <a:gd name="T98" fmla="*/ 9749 w 45"/>
                  <a:gd name="T99" fmla="*/ 259669 h 179"/>
                  <a:gd name="T100" fmla="*/ 9749 w 45"/>
                  <a:gd name="T101" fmla="*/ 239637 h 179"/>
                  <a:gd name="T102" fmla="*/ 17765 w 45"/>
                  <a:gd name="T103" fmla="*/ 223587 h 179"/>
                  <a:gd name="T104" fmla="*/ 17765 w 45"/>
                  <a:gd name="T105" fmla="*/ 212672 h 179"/>
                  <a:gd name="T106" fmla="*/ 17765 w 45"/>
                  <a:gd name="T107" fmla="*/ 186279 h 179"/>
                  <a:gd name="T108" fmla="*/ 17765 w 45"/>
                  <a:gd name="T109" fmla="*/ 157392 h 179"/>
                  <a:gd name="T110" fmla="*/ 26617 w 45"/>
                  <a:gd name="T111" fmla="*/ 140894 h 179"/>
                  <a:gd name="T112" fmla="*/ 35881 w 45"/>
                  <a:gd name="T113" fmla="*/ 121305 h 179"/>
                  <a:gd name="T114" fmla="*/ 47157 w 45"/>
                  <a:gd name="T115" fmla="*/ 111984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
                  <a:gd name="T175" fmla="*/ 0 h 179"/>
                  <a:gd name="T176" fmla="*/ 45 w 45"/>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 h="179">
                    <a:moveTo>
                      <a:pt x="23" y="35"/>
                    </a:moveTo>
                    <a:lnTo>
                      <a:pt x="23" y="31"/>
                    </a:lnTo>
                    <a:lnTo>
                      <a:pt x="23" y="27"/>
                    </a:lnTo>
                    <a:lnTo>
                      <a:pt x="26" y="27"/>
                    </a:lnTo>
                    <a:lnTo>
                      <a:pt x="26" y="23"/>
                    </a:lnTo>
                    <a:lnTo>
                      <a:pt x="30" y="23"/>
                    </a:lnTo>
                    <a:lnTo>
                      <a:pt x="30" y="19"/>
                    </a:lnTo>
                    <a:lnTo>
                      <a:pt x="34" y="19"/>
                    </a:lnTo>
                    <a:lnTo>
                      <a:pt x="34" y="16"/>
                    </a:lnTo>
                    <a:lnTo>
                      <a:pt x="34" y="12"/>
                    </a:lnTo>
                    <a:lnTo>
                      <a:pt x="38" y="8"/>
                    </a:lnTo>
                    <a:lnTo>
                      <a:pt x="38" y="4"/>
                    </a:lnTo>
                    <a:lnTo>
                      <a:pt x="42" y="0"/>
                    </a:lnTo>
                    <a:lnTo>
                      <a:pt x="45" y="0"/>
                    </a:lnTo>
                    <a:lnTo>
                      <a:pt x="45" y="4"/>
                    </a:lnTo>
                    <a:lnTo>
                      <a:pt x="42" y="4"/>
                    </a:lnTo>
                    <a:lnTo>
                      <a:pt x="42" y="8"/>
                    </a:lnTo>
                    <a:lnTo>
                      <a:pt x="42" y="12"/>
                    </a:lnTo>
                    <a:lnTo>
                      <a:pt x="38" y="12"/>
                    </a:lnTo>
                    <a:lnTo>
                      <a:pt x="38" y="16"/>
                    </a:lnTo>
                    <a:lnTo>
                      <a:pt x="38" y="19"/>
                    </a:lnTo>
                    <a:lnTo>
                      <a:pt x="38" y="23"/>
                    </a:lnTo>
                    <a:lnTo>
                      <a:pt x="34" y="23"/>
                    </a:lnTo>
                    <a:lnTo>
                      <a:pt x="34" y="27"/>
                    </a:lnTo>
                    <a:lnTo>
                      <a:pt x="30" y="27"/>
                    </a:lnTo>
                    <a:lnTo>
                      <a:pt x="30" y="31"/>
                    </a:lnTo>
                    <a:lnTo>
                      <a:pt x="30" y="35"/>
                    </a:lnTo>
                    <a:lnTo>
                      <a:pt x="26" y="35"/>
                    </a:lnTo>
                    <a:lnTo>
                      <a:pt x="26" y="39"/>
                    </a:lnTo>
                    <a:lnTo>
                      <a:pt x="26" y="42"/>
                    </a:lnTo>
                    <a:lnTo>
                      <a:pt x="26" y="46"/>
                    </a:lnTo>
                    <a:lnTo>
                      <a:pt x="26" y="50"/>
                    </a:lnTo>
                    <a:lnTo>
                      <a:pt x="26" y="54"/>
                    </a:lnTo>
                    <a:lnTo>
                      <a:pt x="23" y="54"/>
                    </a:lnTo>
                    <a:lnTo>
                      <a:pt x="23" y="58"/>
                    </a:lnTo>
                    <a:lnTo>
                      <a:pt x="19" y="58"/>
                    </a:lnTo>
                    <a:lnTo>
                      <a:pt x="19" y="61"/>
                    </a:lnTo>
                    <a:lnTo>
                      <a:pt x="15" y="61"/>
                    </a:lnTo>
                    <a:lnTo>
                      <a:pt x="15" y="65"/>
                    </a:lnTo>
                    <a:lnTo>
                      <a:pt x="15" y="69"/>
                    </a:lnTo>
                    <a:lnTo>
                      <a:pt x="11" y="73"/>
                    </a:lnTo>
                    <a:lnTo>
                      <a:pt x="11" y="77"/>
                    </a:lnTo>
                    <a:lnTo>
                      <a:pt x="11" y="80"/>
                    </a:lnTo>
                    <a:lnTo>
                      <a:pt x="11" y="84"/>
                    </a:lnTo>
                    <a:lnTo>
                      <a:pt x="15" y="88"/>
                    </a:lnTo>
                    <a:lnTo>
                      <a:pt x="15" y="92"/>
                    </a:lnTo>
                    <a:lnTo>
                      <a:pt x="15" y="96"/>
                    </a:lnTo>
                    <a:lnTo>
                      <a:pt x="15" y="99"/>
                    </a:lnTo>
                    <a:lnTo>
                      <a:pt x="15" y="103"/>
                    </a:lnTo>
                    <a:lnTo>
                      <a:pt x="15" y="107"/>
                    </a:lnTo>
                    <a:lnTo>
                      <a:pt x="15" y="111"/>
                    </a:lnTo>
                    <a:lnTo>
                      <a:pt x="15" y="115"/>
                    </a:lnTo>
                    <a:lnTo>
                      <a:pt x="15" y="118"/>
                    </a:lnTo>
                    <a:lnTo>
                      <a:pt x="15" y="122"/>
                    </a:lnTo>
                    <a:lnTo>
                      <a:pt x="19" y="126"/>
                    </a:lnTo>
                    <a:lnTo>
                      <a:pt x="19" y="130"/>
                    </a:lnTo>
                    <a:lnTo>
                      <a:pt x="23" y="134"/>
                    </a:lnTo>
                    <a:lnTo>
                      <a:pt x="23" y="137"/>
                    </a:lnTo>
                    <a:lnTo>
                      <a:pt x="26" y="137"/>
                    </a:lnTo>
                    <a:lnTo>
                      <a:pt x="26" y="141"/>
                    </a:lnTo>
                    <a:lnTo>
                      <a:pt x="26" y="145"/>
                    </a:lnTo>
                    <a:lnTo>
                      <a:pt x="23" y="145"/>
                    </a:lnTo>
                    <a:lnTo>
                      <a:pt x="23" y="149"/>
                    </a:lnTo>
                    <a:lnTo>
                      <a:pt x="19" y="149"/>
                    </a:lnTo>
                    <a:lnTo>
                      <a:pt x="19" y="153"/>
                    </a:lnTo>
                    <a:lnTo>
                      <a:pt x="19" y="156"/>
                    </a:lnTo>
                    <a:lnTo>
                      <a:pt x="23" y="156"/>
                    </a:lnTo>
                    <a:lnTo>
                      <a:pt x="23" y="160"/>
                    </a:lnTo>
                    <a:lnTo>
                      <a:pt x="26" y="164"/>
                    </a:lnTo>
                    <a:lnTo>
                      <a:pt x="26" y="168"/>
                    </a:lnTo>
                    <a:lnTo>
                      <a:pt x="30" y="168"/>
                    </a:lnTo>
                    <a:lnTo>
                      <a:pt x="30" y="172"/>
                    </a:lnTo>
                    <a:lnTo>
                      <a:pt x="26" y="172"/>
                    </a:lnTo>
                    <a:lnTo>
                      <a:pt x="23" y="172"/>
                    </a:lnTo>
                    <a:lnTo>
                      <a:pt x="23" y="175"/>
                    </a:lnTo>
                    <a:lnTo>
                      <a:pt x="23" y="179"/>
                    </a:lnTo>
                    <a:lnTo>
                      <a:pt x="19" y="175"/>
                    </a:lnTo>
                    <a:lnTo>
                      <a:pt x="15" y="175"/>
                    </a:lnTo>
                    <a:lnTo>
                      <a:pt x="15" y="172"/>
                    </a:lnTo>
                    <a:lnTo>
                      <a:pt x="15" y="168"/>
                    </a:lnTo>
                    <a:lnTo>
                      <a:pt x="11" y="168"/>
                    </a:lnTo>
                    <a:lnTo>
                      <a:pt x="11" y="164"/>
                    </a:lnTo>
                    <a:lnTo>
                      <a:pt x="7" y="164"/>
                    </a:lnTo>
                    <a:lnTo>
                      <a:pt x="4" y="164"/>
                    </a:lnTo>
                    <a:lnTo>
                      <a:pt x="0" y="164"/>
                    </a:lnTo>
                    <a:lnTo>
                      <a:pt x="0" y="160"/>
                    </a:lnTo>
                    <a:lnTo>
                      <a:pt x="4" y="160"/>
                    </a:lnTo>
                    <a:lnTo>
                      <a:pt x="7" y="156"/>
                    </a:lnTo>
                    <a:lnTo>
                      <a:pt x="4" y="156"/>
                    </a:lnTo>
                    <a:lnTo>
                      <a:pt x="4" y="153"/>
                    </a:lnTo>
                    <a:lnTo>
                      <a:pt x="7" y="153"/>
                    </a:lnTo>
                    <a:lnTo>
                      <a:pt x="11" y="153"/>
                    </a:lnTo>
                    <a:lnTo>
                      <a:pt x="11" y="149"/>
                    </a:lnTo>
                    <a:lnTo>
                      <a:pt x="15" y="149"/>
                    </a:lnTo>
                    <a:lnTo>
                      <a:pt x="15" y="145"/>
                    </a:lnTo>
                    <a:lnTo>
                      <a:pt x="15" y="141"/>
                    </a:lnTo>
                    <a:lnTo>
                      <a:pt x="11" y="141"/>
                    </a:lnTo>
                    <a:lnTo>
                      <a:pt x="11" y="137"/>
                    </a:lnTo>
                    <a:lnTo>
                      <a:pt x="7" y="137"/>
                    </a:lnTo>
                    <a:lnTo>
                      <a:pt x="7" y="134"/>
                    </a:lnTo>
                    <a:lnTo>
                      <a:pt x="11" y="134"/>
                    </a:lnTo>
                    <a:lnTo>
                      <a:pt x="11" y="130"/>
                    </a:lnTo>
                    <a:lnTo>
                      <a:pt x="15" y="130"/>
                    </a:lnTo>
                    <a:lnTo>
                      <a:pt x="11" y="130"/>
                    </a:lnTo>
                    <a:lnTo>
                      <a:pt x="11" y="126"/>
                    </a:lnTo>
                    <a:lnTo>
                      <a:pt x="7" y="122"/>
                    </a:lnTo>
                    <a:lnTo>
                      <a:pt x="7" y="118"/>
                    </a:lnTo>
                    <a:lnTo>
                      <a:pt x="4" y="118"/>
                    </a:lnTo>
                    <a:lnTo>
                      <a:pt x="4" y="115"/>
                    </a:lnTo>
                    <a:lnTo>
                      <a:pt x="4" y="111"/>
                    </a:lnTo>
                    <a:lnTo>
                      <a:pt x="4" y="107"/>
                    </a:lnTo>
                    <a:lnTo>
                      <a:pt x="4" y="103"/>
                    </a:lnTo>
                    <a:lnTo>
                      <a:pt x="4" y="99"/>
                    </a:lnTo>
                    <a:lnTo>
                      <a:pt x="4" y="96"/>
                    </a:lnTo>
                    <a:lnTo>
                      <a:pt x="7" y="92"/>
                    </a:lnTo>
                    <a:lnTo>
                      <a:pt x="7" y="88"/>
                    </a:lnTo>
                    <a:lnTo>
                      <a:pt x="7" y="84"/>
                    </a:lnTo>
                    <a:lnTo>
                      <a:pt x="7" y="80"/>
                    </a:lnTo>
                    <a:lnTo>
                      <a:pt x="7" y="77"/>
                    </a:lnTo>
                    <a:lnTo>
                      <a:pt x="7" y="73"/>
                    </a:lnTo>
                    <a:lnTo>
                      <a:pt x="7" y="69"/>
                    </a:lnTo>
                    <a:lnTo>
                      <a:pt x="7" y="65"/>
                    </a:lnTo>
                    <a:lnTo>
                      <a:pt x="7" y="61"/>
                    </a:lnTo>
                    <a:lnTo>
                      <a:pt x="11" y="58"/>
                    </a:lnTo>
                    <a:lnTo>
                      <a:pt x="11" y="54"/>
                    </a:lnTo>
                    <a:lnTo>
                      <a:pt x="15" y="54"/>
                    </a:lnTo>
                    <a:lnTo>
                      <a:pt x="15" y="50"/>
                    </a:lnTo>
                    <a:lnTo>
                      <a:pt x="15" y="46"/>
                    </a:lnTo>
                    <a:lnTo>
                      <a:pt x="19" y="46"/>
                    </a:lnTo>
                    <a:lnTo>
                      <a:pt x="19" y="42"/>
                    </a:lnTo>
                    <a:lnTo>
                      <a:pt x="19" y="39"/>
                    </a:lnTo>
                    <a:lnTo>
                      <a:pt x="23" y="35"/>
                    </a:lnTo>
                    <a:close/>
                  </a:path>
                </a:pathLst>
              </a:custGeom>
              <a:solidFill>
                <a:srgbClr val="FFC419"/>
              </a:solidFill>
              <a:ln w="9525">
                <a:noFill/>
                <a:round/>
                <a:headEnd/>
                <a:tailEnd/>
              </a:ln>
            </p:spPr>
            <p:txBody>
              <a:bodyPr/>
              <a:lstStyle/>
              <a:p>
                <a:endParaRPr lang="fr-FR"/>
              </a:p>
            </p:txBody>
          </p:sp>
          <p:sp>
            <p:nvSpPr>
              <p:cNvPr id="119" name="Freeform 98"/>
              <p:cNvSpPr>
                <a:spLocks/>
              </p:cNvSpPr>
              <p:nvPr/>
            </p:nvSpPr>
            <p:spPr bwMode="auto">
              <a:xfrm>
                <a:off x="255" y="3541"/>
                <a:ext cx="82" cy="326"/>
              </a:xfrm>
              <a:custGeom>
                <a:avLst/>
                <a:gdLst>
                  <a:gd name="T0" fmla="*/ 92877 w 45"/>
                  <a:gd name="T1" fmla="*/ 9694 h 179"/>
                  <a:gd name="T2" fmla="*/ 83075 w 45"/>
                  <a:gd name="T3" fmla="*/ 29298 h 179"/>
                  <a:gd name="T4" fmla="*/ 73523 w 45"/>
                  <a:gd name="T5" fmla="*/ 47010 h 179"/>
                  <a:gd name="T6" fmla="*/ 63308 w 45"/>
                  <a:gd name="T7" fmla="*/ 64998 h 179"/>
                  <a:gd name="T8" fmla="*/ 56494 w 45"/>
                  <a:gd name="T9" fmla="*/ 74700 h 179"/>
                  <a:gd name="T10" fmla="*/ 47157 w 45"/>
                  <a:gd name="T11" fmla="*/ 100687 h 179"/>
                  <a:gd name="T12" fmla="*/ 47157 w 45"/>
                  <a:gd name="T13" fmla="*/ 121305 h 179"/>
                  <a:gd name="T14" fmla="*/ 35881 w 45"/>
                  <a:gd name="T15" fmla="*/ 130138 h 179"/>
                  <a:gd name="T16" fmla="*/ 17765 w 45"/>
                  <a:gd name="T17" fmla="*/ 157392 h 179"/>
                  <a:gd name="T18" fmla="*/ 17765 w 45"/>
                  <a:gd name="T19" fmla="*/ 186279 h 179"/>
                  <a:gd name="T20" fmla="*/ 17765 w 45"/>
                  <a:gd name="T21" fmla="*/ 203949 h 179"/>
                  <a:gd name="T22" fmla="*/ 17765 w 45"/>
                  <a:gd name="T23" fmla="*/ 223587 h 179"/>
                  <a:gd name="T24" fmla="*/ 17765 w 45"/>
                  <a:gd name="T25" fmla="*/ 239637 h 179"/>
                  <a:gd name="T26" fmla="*/ 9749 w 45"/>
                  <a:gd name="T27" fmla="*/ 259669 h 179"/>
                  <a:gd name="T28" fmla="*/ 9749 w 45"/>
                  <a:gd name="T29" fmla="*/ 286647 h 179"/>
                  <a:gd name="T30" fmla="*/ 26617 w 45"/>
                  <a:gd name="T31" fmla="*/ 304655 h 179"/>
                  <a:gd name="T32" fmla="*/ 35881 w 45"/>
                  <a:gd name="T33" fmla="*/ 315879 h 179"/>
                  <a:gd name="T34" fmla="*/ 26617 w 45"/>
                  <a:gd name="T35" fmla="*/ 324736 h 179"/>
                  <a:gd name="T36" fmla="*/ 26617 w 45"/>
                  <a:gd name="T37" fmla="*/ 332822 h 179"/>
                  <a:gd name="T38" fmla="*/ 35881 w 45"/>
                  <a:gd name="T39" fmla="*/ 342205 h 179"/>
                  <a:gd name="T40" fmla="*/ 35881 w 45"/>
                  <a:gd name="T41" fmla="*/ 351621 h 179"/>
                  <a:gd name="T42" fmla="*/ 35881 w 45"/>
                  <a:gd name="T43" fmla="*/ 361264 h 179"/>
                  <a:gd name="T44" fmla="*/ 17765 w 45"/>
                  <a:gd name="T45" fmla="*/ 371438 h 179"/>
                  <a:gd name="T46" fmla="*/ 17765 w 45"/>
                  <a:gd name="T47" fmla="*/ 378227 h 179"/>
                  <a:gd name="T48" fmla="*/ 9749 w 45"/>
                  <a:gd name="T49" fmla="*/ 387324 h 179"/>
                  <a:gd name="T50" fmla="*/ 0 w 45"/>
                  <a:gd name="T51" fmla="*/ 387324 h 179"/>
                  <a:gd name="T52" fmla="*/ 9749 w 45"/>
                  <a:gd name="T53" fmla="*/ 398545 h 179"/>
                  <a:gd name="T54" fmla="*/ 9749 w 45"/>
                  <a:gd name="T55" fmla="*/ 398545 h 179"/>
                  <a:gd name="T56" fmla="*/ 26617 w 45"/>
                  <a:gd name="T57" fmla="*/ 398545 h 179"/>
                  <a:gd name="T58" fmla="*/ 35881 w 45"/>
                  <a:gd name="T59" fmla="*/ 407203 h 179"/>
                  <a:gd name="T60" fmla="*/ 47157 w 45"/>
                  <a:gd name="T61" fmla="*/ 407203 h 179"/>
                  <a:gd name="T62" fmla="*/ 35881 w 45"/>
                  <a:gd name="T63" fmla="*/ 416623 h 179"/>
                  <a:gd name="T64" fmla="*/ 35881 w 45"/>
                  <a:gd name="T65" fmla="*/ 424871 h 179"/>
                  <a:gd name="T66" fmla="*/ 47157 w 45"/>
                  <a:gd name="T67" fmla="*/ 424871 h 179"/>
                  <a:gd name="T68" fmla="*/ 56494 w 45"/>
                  <a:gd name="T69" fmla="*/ 434491 h 179"/>
                  <a:gd name="T70" fmla="*/ 56494 w 45"/>
                  <a:gd name="T71" fmla="*/ 424871 h 179"/>
                  <a:gd name="T72" fmla="*/ 56494 w 45"/>
                  <a:gd name="T73" fmla="*/ 416623 h 179"/>
                  <a:gd name="T74" fmla="*/ 63308 w 45"/>
                  <a:gd name="T75" fmla="*/ 416623 h 179"/>
                  <a:gd name="T76" fmla="*/ 73523 w 45"/>
                  <a:gd name="T77" fmla="*/ 416623 h 179"/>
                  <a:gd name="T78" fmla="*/ 63308 w 45"/>
                  <a:gd name="T79" fmla="*/ 398545 h 179"/>
                  <a:gd name="T80" fmla="*/ 47157 w 45"/>
                  <a:gd name="T81" fmla="*/ 361264 h 179"/>
                  <a:gd name="T82" fmla="*/ 56494 w 45"/>
                  <a:gd name="T83" fmla="*/ 351621 h 179"/>
                  <a:gd name="T84" fmla="*/ 47157 w 45"/>
                  <a:gd name="T85" fmla="*/ 324736 h 179"/>
                  <a:gd name="T86" fmla="*/ 35881 w 45"/>
                  <a:gd name="T87" fmla="*/ 286647 h 179"/>
                  <a:gd name="T88" fmla="*/ 35881 w 45"/>
                  <a:gd name="T89" fmla="*/ 250155 h 179"/>
                  <a:gd name="T90" fmla="*/ 35881 w 45"/>
                  <a:gd name="T91" fmla="*/ 233288 h 179"/>
                  <a:gd name="T92" fmla="*/ 26617 w 45"/>
                  <a:gd name="T93" fmla="*/ 203949 h 179"/>
                  <a:gd name="T94" fmla="*/ 26617 w 45"/>
                  <a:gd name="T95" fmla="*/ 167280 h 179"/>
                  <a:gd name="T96" fmla="*/ 47157 w 45"/>
                  <a:gd name="T97" fmla="*/ 140894 h 179"/>
                  <a:gd name="T98" fmla="*/ 56494 w 45"/>
                  <a:gd name="T99" fmla="*/ 130138 h 179"/>
                  <a:gd name="T100" fmla="*/ 63308 w 45"/>
                  <a:gd name="T101" fmla="*/ 111984 h 179"/>
                  <a:gd name="T102" fmla="*/ 63308 w 45"/>
                  <a:gd name="T103" fmla="*/ 94296 h 179"/>
                  <a:gd name="T104" fmla="*/ 63308 w 45"/>
                  <a:gd name="T105" fmla="*/ 74700 h 179"/>
                  <a:gd name="T106" fmla="*/ 73523 w 45"/>
                  <a:gd name="T107" fmla="*/ 64998 h 179"/>
                  <a:gd name="T108" fmla="*/ 83075 w 45"/>
                  <a:gd name="T109" fmla="*/ 55285 h 179"/>
                  <a:gd name="T110" fmla="*/ 92877 w 45"/>
                  <a:gd name="T111" fmla="*/ 38934 h 179"/>
                  <a:gd name="T112" fmla="*/ 102945 w 45"/>
                  <a:gd name="T113" fmla="*/ 19596 h 179"/>
                  <a:gd name="T114" fmla="*/ 102945 w 45"/>
                  <a:gd name="T115" fmla="*/ 9694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
                  <a:gd name="T175" fmla="*/ 0 h 179"/>
                  <a:gd name="T176" fmla="*/ 45 w 45"/>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 h="179">
                    <a:moveTo>
                      <a:pt x="42" y="0"/>
                    </a:moveTo>
                    <a:lnTo>
                      <a:pt x="42" y="0"/>
                    </a:lnTo>
                    <a:lnTo>
                      <a:pt x="42" y="4"/>
                    </a:lnTo>
                    <a:lnTo>
                      <a:pt x="38" y="4"/>
                    </a:lnTo>
                    <a:lnTo>
                      <a:pt x="38" y="8"/>
                    </a:lnTo>
                    <a:lnTo>
                      <a:pt x="34" y="12"/>
                    </a:lnTo>
                    <a:lnTo>
                      <a:pt x="34" y="16"/>
                    </a:lnTo>
                    <a:lnTo>
                      <a:pt x="34" y="19"/>
                    </a:lnTo>
                    <a:lnTo>
                      <a:pt x="30" y="19"/>
                    </a:lnTo>
                    <a:lnTo>
                      <a:pt x="30" y="23"/>
                    </a:lnTo>
                    <a:lnTo>
                      <a:pt x="30" y="27"/>
                    </a:lnTo>
                    <a:lnTo>
                      <a:pt x="26" y="27"/>
                    </a:lnTo>
                    <a:lnTo>
                      <a:pt x="26" y="31"/>
                    </a:lnTo>
                    <a:lnTo>
                      <a:pt x="23" y="31"/>
                    </a:lnTo>
                    <a:lnTo>
                      <a:pt x="23" y="35"/>
                    </a:lnTo>
                    <a:lnTo>
                      <a:pt x="23" y="39"/>
                    </a:lnTo>
                    <a:lnTo>
                      <a:pt x="19" y="42"/>
                    </a:lnTo>
                    <a:lnTo>
                      <a:pt x="19" y="46"/>
                    </a:lnTo>
                    <a:lnTo>
                      <a:pt x="19" y="50"/>
                    </a:lnTo>
                    <a:lnTo>
                      <a:pt x="15" y="54"/>
                    </a:lnTo>
                    <a:lnTo>
                      <a:pt x="15" y="58"/>
                    </a:lnTo>
                    <a:lnTo>
                      <a:pt x="11" y="58"/>
                    </a:lnTo>
                    <a:lnTo>
                      <a:pt x="11" y="61"/>
                    </a:lnTo>
                    <a:lnTo>
                      <a:pt x="7" y="65"/>
                    </a:lnTo>
                    <a:lnTo>
                      <a:pt x="7" y="69"/>
                    </a:lnTo>
                    <a:lnTo>
                      <a:pt x="7" y="73"/>
                    </a:lnTo>
                    <a:lnTo>
                      <a:pt x="7" y="77"/>
                    </a:lnTo>
                    <a:lnTo>
                      <a:pt x="7" y="80"/>
                    </a:lnTo>
                    <a:lnTo>
                      <a:pt x="11" y="80"/>
                    </a:lnTo>
                    <a:lnTo>
                      <a:pt x="7" y="84"/>
                    </a:lnTo>
                    <a:lnTo>
                      <a:pt x="7" y="88"/>
                    </a:lnTo>
                    <a:lnTo>
                      <a:pt x="7" y="92"/>
                    </a:lnTo>
                    <a:lnTo>
                      <a:pt x="7" y="96"/>
                    </a:lnTo>
                    <a:lnTo>
                      <a:pt x="7" y="99"/>
                    </a:lnTo>
                    <a:lnTo>
                      <a:pt x="4" y="99"/>
                    </a:lnTo>
                    <a:lnTo>
                      <a:pt x="4" y="103"/>
                    </a:lnTo>
                    <a:lnTo>
                      <a:pt x="4" y="107"/>
                    </a:lnTo>
                    <a:lnTo>
                      <a:pt x="4" y="111"/>
                    </a:lnTo>
                    <a:lnTo>
                      <a:pt x="4" y="115"/>
                    </a:lnTo>
                    <a:lnTo>
                      <a:pt x="4" y="118"/>
                    </a:lnTo>
                    <a:lnTo>
                      <a:pt x="7" y="118"/>
                    </a:lnTo>
                    <a:lnTo>
                      <a:pt x="7" y="122"/>
                    </a:lnTo>
                    <a:lnTo>
                      <a:pt x="11" y="126"/>
                    </a:lnTo>
                    <a:lnTo>
                      <a:pt x="15" y="130"/>
                    </a:lnTo>
                    <a:lnTo>
                      <a:pt x="15" y="134"/>
                    </a:lnTo>
                    <a:lnTo>
                      <a:pt x="11" y="134"/>
                    </a:lnTo>
                    <a:lnTo>
                      <a:pt x="11" y="137"/>
                    </a:lnTo>
                    <a:lnTo>
                      <a:pt x="15" y="141"/>
                    </a:lnTo>
                    <a:lnTo>
                      <a:pt x="15" y="145"/>
                    </a:lnTo>
                    <a:lnTo>
                      <a:pt x="15" y="149"/>
                    </a:lnTo>
                    <a:lnTo>
                      <a:pt x="11" y="153"/>
                    </a:lnTo>
                    <a:lnTo>
                      <a:pt x="7" y="153"/>
                    </a:lnTo>
                    <a:lnTo>
                      <a:pt x="7" y="156"/>
                    </a:lnTo>
                    <a:lnTo>
                      <a:pt x="7" y="160"/>
                    </a:lnTo>
                    <a:lnTo>
                      <a:pt x="4" y="160"/>
                    </a:lnTo>
                    <a:lnTo>
                      <a:pt x="0" y="160"/>
                    </a:lnTo>
                    <a:lnTo>
                      <a:pt x="0" y="164"/>
                    </a:lnTo>
                    <a:lnTo>
                      <a:pt x="4" y="164"/>
                    </a:lnTo>
                    <a:lnTo>
                      <a:pt x="7" y="164"/>
                    </a:lnTo>
                    <a:lnTo>
                      <a:pt x="11" y="164"/>
                    </a:lnTo>
                    <a:lnTo>
                      <a:pt x="15" y="168"/>
                    </a:lnTo>
                    <a:lnTo>
                      <a:pt x="19" y="168"/>
                    </a:lnTo>
                    <a:lnTo>
                      <a:pt x="19" y="172"/>
                    </a:lnTo>
                    <a:lnTo>
                      <a:pt x="15" y="172"/>
                    </a:lnTo>
                    <a:lnTo>
                      <a:pt x="15" y="175"/>
                    </a:lnTo>
                    <a:lnTo>
                      <a:pt x="19" y="175"/>
                    </a:lnTo>
                    <a:lnTo>
                      <a:pt x="23" y="175"/>
                    </a:lnTo>
                    <a:lnTo>
                      <a:pt x="23" y="179"/>
                    </a:lnTo>
                    <a:lnTo>
                      <a:pt x="23" y="175"/>
                    </a:lnTo>
                    <a:lnTo>
                      <a:pt x="23" y="172"/>
                    </a:lnTo>
                    <a:lnTo>
                      <a:pt x="26" y="172"/>
                    </a:lnTo>
                    <a:lnTo>
                      <a:pt x="30" y="172"/>
                    </a:lnTo>
                    <a:lnTo>
                      <a:pt x="30" y="168"/>
                    </a:lnTo>
                    <a:lnTo>
                      <a:pt x="26" y="168"/>
                    </a:lnTo>
                    <a:lnTo>
                      <a:pt x="26" y="164"/>
                    </a:lnTo>
                    <a:lnTo>
                      <a:pt x="23" y="164"/>
                    </a:lnTo>
                    <a:lnTo>
                      <a:pt x="19" y="160"/>
                    </a:lnTo>
                    <a:lnTo>
                      <a:pt x="19" y="156"/>
                    </a:lnTo>
                    <a:lnTo>
                      <a:pt x="19" y="153"/>
                    </a:lnTo>
                    <a:lnTo>
                      <a:pt x="19" y="149"/>
                    </a:lnTo>
                    <a:lnTo>
                      <a:pt x="19" y="145"/>
                    </a:lnTo>
                    <a:lnTo>
                      <a:pt x="23" y="145"/>
                    </a:lnTo>
                    <a:lnTo>
                      <a:pt x="23" y="141"/>
                    </a:lnTo>
                    <a:lnTo>
                      <a:pt x="26" y="141"/>
                    </a:lnTo>
                    <a:lnTo>
                      <a:pt x="23" y="141"/>
                    </a:lnTo>
                    <a:lnTo>
                      <a:pt x="23" y="137"/>
                    </a:lnTo>
                    <a:lnTo>
                      <a:pt x="23" y="134"/>
                    </a:lnTo>
                    <a:lnTo>
                      <a:pt x="19" y="134"/>
                    </a:lnTo>
                    <a:lnTo>
                      <a:pt x="19" y="130"/>
                    </a:lnTo>
                    <a:lnTo>
                      <a:pt x="15" y="126"/>
                    </a:lnTo>
                    <a:lnTo>
                      <a:pt x="15" y="122"/>
                    </a:lnTo>
                    <a:lnTo>
                      <a:pt x="15" y="118"/>
                    </a:lnTo>
                    <a:lnTo>
                      <a:pt x="15" y="115"/>
                    </a:lnTo>
                    <a:lnTo>
                      <a:pt x="15" y="111"/>
                    </a:lnTo>
                    <a:lnTo>
                      <a:pt x="15" y="107"/>
                    </a:lnTo>
                    <a:lnTo>
                      <a:pt x="15" y="103"/>
                    </a:lnTo>
                    <a:lnTo>
                      <a:pt x="15" y="99"/>
                    </a:lnTo>
                    <a:lnTo>
                      <a:pt x="15" y="96"/>
                    </a:lnTo>
                    <a:lnTo>
                      <a:pt x="11" y="96"/>
                    </a:lnTo>
                    <a:lnTo>
                      <a:pt x="11" y="92"/>
                    </a:lnTo>
                    <a:lnTo>
                      <a:pt x="11" y="88"/>
                    </a:lnTo>
                    <a:lnTo>
                      <a:pt x="11" y="84"/>
                    </a:lnTo>
                    <a:lnTo>
                      <a:pt x="11" y="80"/>
                    </a:lnTo>
                    <a:lnTo>
                      <a:pt x="11" y="77"/>
                    </a:lnTo>
                    <a:lnTo>
                      <a:pt x="11" y="73"/>
                    </a:lnTo>
                    <a:lnTo>
                      <a:pt x="11" y="69"/>
                    </a:lnTo>
                    <a:lnTo>
                      <a:pt x="15" y="65"/>
                    </a:lnTo>
                    <a:lnTo>
                      <a:pt x="15" y="61"/>
                    </a:lnTo>
                    <a:lnTo>
                      <a:pt x="15" y="58"/>
                    </a:lnTo>
                    <a:lnTo>
                      <a:pt x="19" y="58"/>
                    </a:lnTo>
                    <a:lnTo>
                      <a:pt x="19" y="54"/>
                    </a:lnTo>
                    <a:lnTo>
                      <a:pt x="23" y="54"/>
                    </a:lnTo>
                    <a:lnTo>
                      <a:pt x="26" y="50"/>
                    </a:lnTo>
                    <a:lnTo>
                      <a:pt x="26" y="46"/>
                    </a:lnTo>
                    <a:lnTo>
                      <a:pt x="26" y="42"/>
                    </a:lnTo>
                    <a:lnTo>
                      <a:pt x="26" y="39"/>
                    </a:lnTo>
                    <a:lnTo>
                      <a:pt x="26" y="35"/>
                    </a:lnTo>
                    <a:lnTo>
                      <a:pt x="26" y="31"/>
                    </a:lnTo>
                    <a:lnTo>
                      <a:pt x="30" y="31"/>
                    </a:lnTo>
                    <a:lnTo>
                      <a:pt x="30" y="27"/>
                    </a:lnTo>
                    <a:lnTo>
                      <a:pt x="34" y="27"/>
                    </a:lnTo>
                    <a:lnTo>
                      <a:pt x="34" y="23"/>
                    </a:lnTo>
                    <a:lnTo>
                      <a:pt x="38" y="19"/>
                    </a:lnTo>
                    <a:lnTo>
                      <a:pt x="38" y="16"/>
                    </a:lnTo>
                    <a:lnTo>
                      <a:pt x="38" y="12"/>
                    </a:lnTo>
                    <a:lnTo>
                      <a:pt x="42" y="8"/>
                    </a:lnTo>
                    <a:lnTo>
                      <a:pt x="42" y="4"/>
                    </a:lnTo>
                    <a:lnTo>
                      <a:pt x="45" y="0"/>
                    </a:lnTo>
                    <a:lnTo>
                      <a:pt x="42" y="0"/>
                    </a:lnTo>
                    <a:close/>
                  </a:path>
                </a:pathLst>
              </a:custGeom>
              <a:solidFill>
                <a:srgbClr val="FFCB19"/>
              </a:solidFill>
              <a:ln w="9525">
                <a:noFill/>
                <a:round/>
                <a:headEnd/>
                <a:tailEnd/>
              </a:ln>
            </p:spPr>
            <p:txBody>
              <a:bodyPr/>
              <a:lstStyle/>
              <a:p>
                <a:endParaRPr lang="fr-FR"/>
              </a:p>
            </p:txBody>
          </p:sp>
          <p:sp>
            <p:nvSpPr>
              <p:cNvPr id="120" name="Freeform 99"/>
              <p:cNvSpPr>
                <a:spLocks/>
              </p:cNvSpPr>
              <p:nvPr/>
            </p:nvSpPr>
            <p:spPr bwMode="auto">
              <a:xfrm>
                <a:off x="835" y="2547"/>
                <a:ext cx="684" cy="414"/>
              </a:xfrm>
              <a:custGeom>
                <a:avLst/>
                <a:gdLst>
                  <a:gd name="T0" fmla="*/ 808086 w 376"/>
                  <a:gd name="T1" fmla="*/ 63126 h 228"/>
                  <a:gd name="T2" fmla="*/ 808086 w 376"/>
                  <a:gd name="T3" fmla="*/ 88389 h 228"/>
                  <a:gd name="T4" fmla="*/ 843496 w 376"/>
                  <a:gd name="T5" fmla="*/ 97808 h 228"/>
                  <a:gd name="T6" fmla="*/ 881410 w 376"/>
                  <a:gd name="T7" fmla="*/ 114624 h 228"/>
                  <a:gd name="T8" fmla="*/ 862953 w 376"/>
                  <a:gd name="T9" fmla="*/ 114624 h 228"/>
                  <a:gd name="T10" fmla="*/ 817322 w 376"/>
                  <a:gd name="T11" fmla="*/ 108348 h 228"/>
                  <a:gd name="T12" fmla="*/ 761696 w 376"/>
                  <a:gd name="T13" fmla="*/ 114624 h 228"/>
                  <a:gd name="T14" fmla="*/ 716706 w 376"/>
                  <a:gd name="T15" fmla="*/ 160496 h 228"/>
                  <a:gd name="T16" fmla="*/ 690953 w 376"/>
                  <a:gd name="T17" fmla="*/ 205742 h 228"/>
                  <a:gd name="T18" fmla="*/ 706907 w 376"/>
                  <a:gd name="T19" fmla="*/ 196737 h 228"/>
                  <a:gd name="T20" fmla="*/ 745718 w 376"/>
                  <a:gd name="T21" fmla="*/ 168313 h 228"/>
                  <a:gd name="T22" fmla="*/ 781115 w 376"/>
                  <a:gd name="T23" fmla="*/ 168313 h 228"/>
                  <a:gd name="T24" fmla="*/ 745718 w 376"/>
                  <a:gd name="T25" fmla="*/ 186278 h 228"/>
                  <a:gd name="T26" fmla="*/ 716706 w 376"/>
                  <a:gd name="T27" fmla="*/ 222046 h 228"/>
                  <a:gd name="T28" fmla="*/ 654177 w 376"/>
                  <a:gd name="T29" fmla="*/ 248890 h 228"/>
                  <a:gd name="T30" fmla="*/ 580634 w 376"/>
                  <a:gd name="T31" fmla="*/ 266122 h 228"/>
                  <a:gd name="T32" fmla="*/ 534280 w 376"/>
                  <a:gd name="T33" fmla="*/ 275090 h 228"/>
                  <a:gd name="T34" fmla="*/ 580634 w 376"/>
                  <a:gd name="T35" fmla="*/ 248890 h 228"/>
                  <a:gd name="T36" fmla="*/ 635283 w 376"/>
                  <a:gd name="T37" fmla="*/ 240365 h 228"/>
                  <a:gd name="T38" fmla="*/ 635283 w 376"/>
                  <a:gd name="T39" fmla="*/ 222046 h 228"/>
                  <a:gd name="T40" fmla="*/ 571271 w 376"/>
                  <a:gd name="T41" fmla="*/ 222046 h 228"/>
                  <a:gd name="T42" fmla="*/ 534280 w 376"/>
                  <a:gd name="T43" fmla="*/ 231506 h 228"/>
                  <a:gd name="T44" fmla="*/ 626657 w 376"/>
                  <a:gd name="T45" fmla="*/ 205742 h 228"/>
                  <a:gd name="T46" fmla="*/ 580634 w 376"/>
                  <a:gd name="T47" fmla="*/ 186278 h 228"/>
                  <a:gd name="T48" fmla="*/ 463676 w 376"/>
                  <a:gd name="T49" fmla="*/ 212515 h 228"/>
                  <a:gd name="T50" fmla="*/ 417134 w 376"/>
                  <a:gd name="T51" fmla="*/ 275090 h 228"/>
                  <a:gd name="T52" fmla="*/ 308242 w 376"/>
                  <a:gd name="T53" fmla="*/ 382683 h 228"/>
                  <a:gd name="T54" fmla="*/ 428269 w 376"/>
                  <a:gd name="T55" fmla="*/ 354524 h 228"/>
                  <a:gd name="T56" fmla="*/ 481067 w 376"/>
                  <a:gd name="T57" fmla="*/ 328994 h 228"/>
                  <a:gd name="T58" fmla="*/ 417134 w 376"/>
                  <a:gd name="T59" fmla="*/ 363477 h 228"/>
                  <a:gd name="T60" fmla="*/ 291682 w 376"/>
                  <a:gd name="T61" fmla="*/ 399775 h 228"/>
                  <a:gd name="T62" fmla="*/ 181356 w 376"/>
                  <a:gd name="T63" fmla="*/ 477631 h 228"/>
                  <a:gd name="T64" fmla="*/ 110350 w 376"/>
                  <a:gd name="T65" fmla="*/ 531887 h 228"/>
                  <a:gd name="T66" fmla="*/ 191969 w 376"/>
                  <a:gd name="T67" fmla="*/ 451932 h 228"/>
                  <a:gd name="T68" fmla="*/ 253549 w 376"/>
                  <a:gd name="T69" fmla="*/ 399775 h 228"/>
                  <a:gd name="T70" fmla="*/ 171891 w 376"/>
                  <a:gd name="T71" fmla="*/ 417383 h 228"/>
                  <a:gd name="T72" fmla="*/ 72206 w 376"/>
                  <a:gd name="T73" fmla="*/ 462859 h 228"/>
                  <a:gd name="T74" fmla="*/ 35402 w 376"/>
                  <a:gd name="T75" fmla="*/ 488164 h 228"/>
                  <a:gd name="T76" fmla="*/ 110350 w 376"/>
                  <a:gd name="T77" fmla="*/ 426627 h 228"/>
                  <a:gd name="T78" fmla="*/ 181356 w 376"/>
                  <a:gd name="T79" fmla="*/ 389238 h 228"/>
                  <a:gd name="T80" fmla="*/ 81840 w 376"/>
                  <a:gd name="T81" fmla="*/ 399775 h 228"/>
                  <a:gd name="T82" fmla="*/ 19461 w 376"/>
                  <a:gd name="T83" fmla="*/ 426627 h 228"/>
                  <a:gd name="T84" fmla="*/ 9636 w 376"/>
                  <a:gd name="T85" fmla="*/ 417383 h 228"/>
                  <a:gd name="T86" fmla="*/ 91048 w 376"/>
                  <a:gd name="T87" fmla="*/ 382683 h 228"/>
                  <a:gd name="T88" fmla="*/ 171891 w 376"/>
                  <a:gd name="T89" fmla="*/ 354524 h 228"/>
                  <a:gd name="T90" fmla="*/ 191969 w 376"/>
                  <a:gd name="T91" fmla="*/ 363477 h 228"/>
                  <a:gd name="T92" fmla="*/ 217890 w 376"/>
                  <a:gd name="T93" fmla="*/ 373584 h 228"/>
                  <a:gd name="T94" fmla="*/ 298055 w 376"/>
                  <a:gd name="T95" fmla="*/ 354524 h 228"/>
                  <a:gd name="T96" fmla="*/ 353188 w 376"/>
                  <a:gd name="T97" fmla="*/ 319893 h 228"/>
                  <a:gd name="T98" fmla="*/ 399278 w 376"/>
                  <a:gd name="T99" fmla="*/ 275090 h 228"/>
                  <a:gd name="T100" fmla="*/ 434687 w 376"/>
                  <a:gd name="T101" fmla="*/ 212515 h 228"/>
                  <a:gd name="T102" fmla="*/ 508356 w 376"/>
                  <a:gd name="T103" fmla="*/ 160496 h 228"/>
                  <a:gd name="T104" fmla="*/ 571271 w 376"/>
                  <a:gd name="T105" fmla="*/ 151499 h 228"/>
                  <a:gd name="T106" fmla="*/ 563078 w 376"/>
                  <a:gd name="T107" fmla="*/ 177599 h 228"/>
                  <a:gd name="T108" fmla="*/ 635283 w 376"/>
                  <a:gd name="T109" fmla="*/ 177599 h 228"/>
                  <a:gd name="T110" fmla="*/ 700556 w 376"/>
                  <a:gd name="T111" fmla="*/ 151499 h 228"/>
                  <a:gd name="T112" fmla="*/ 745718 w 376"/>
                  <a:gd name="T113" fmla="*/ 97808 h 228"/>
                  <a:gd name="T114" fmla="*/ 781115 w 376"/>
                  <a:gd name="T115" fmla="*/ 63126 h 228"/>
                  <a:gd name="T116" fmla="*/ 836637 w 376"/>
                  <a:gd name="T117" fmla="*/ 19146 h 228"/>
                  <a:gd name="T118" fmla="*/ 898221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close/>
                  </a:path>
                </a:pathLst>
              </a:custGeom>
              <a:solidFill>
                <a:srgbClr val="3F3F3F"/>
              </a:solidFill>
              <a:ln w="0">
                <a:solidFill>
                  <a:srgbClr val="323232"/>
                </a:solidFill>
                <a:round/>
                <a:headEnd/>
                <a:tailEnd/>
              </a:ln>
            </p:spPr>
            <p:txBody>
              <a:bodyPr/>
              <a:lstStyle/>
              <a:p>
                <a:endParaRPr lang="fr-FR"/>
              </a:p>
            </p:txBody>
          </p:sp>
          <p:sp>
            <p:nvSpPr>
              <p:cNvPr id="121" name="Freeform 100"/>
              <p:cNvSpPr>
                <a:spLocks/>
              </p:cNvSpPr>
              <p:nvPr/>
            </p:nvSpPr>
            <p:spPr bwMode="auto">
              <a:xfrm>
                <a:off x="835" y="2547"/>
                <a:ext cx="684" cy="414"/>
              </a:xfrm>
              <a:custGeom>
                <a:avLst/>
                <a:gdLst>
                  <a:gd name="T0" fmla="*/ 808086 w 376"/>
                  <a:gd name="T1" fmla="*/ 63126 h 228"/>
                  <a:gd name="T2" fmla="*/ 808086 w 376"/>
                  <a:gd name="T3" fmla="*/ 88389 h 228"/>
                  <a:gd name="T4" fmla="*/ 843496 w 376"/>
                  <a:gd name="T5" fmla="*/ 97808 h 228"/>
                  <a:gd name="T6" fmla="*/ 881410 w 376"/>
                  <a:gd name="T7" fmla="*/ 114624 h 228"/>
                  <a:gd name="T8" fmla="*/ 862953 w 376"/>
                  <a:gd name="T9" fmla="*/ 114624 h 228"/>
                  <a:gd name="T10" fmla="*/ 817322 w 376"/>
                  <a:gd name="T11" fmla="*/ 108348 h 228"/>
                  <a:gd name="T12" fmla="*/ 761696 w 376"/>
                  <a:gd name="T13" fmla="*/ 114624 h 228"/>
                  <a:gd name="T14" fmla="*/ 716706 w 376"/>
                  <a:gd name="T15" fmla="*/ 160496 h 228"/>
                  <a:gd name="T16" fmla="*/ 690953 w 376"/>
                  <a:gd name="T17" fmla="*/ 205742 h 228"/>
                  <a:gd name="T18" fmla="*/ 706907 w 376"/>
                  <a:gd name="T19" fmla="*/ 196737 h 228"/>
                  <a:gd name="T20" fmla="*/ 745718 w 376"/>
                  <a:gd name="T21" fmla="*/ 168313 h 228"/>
                  <a:gd name="T22" fmla="*/ 781115 w 376"/>
                  <a:gd name="T23" fmla="*/ 168313 h 228"/>
                  <a:gd name="T24" fmla="*/ 745718 w 376"/>
                  <a:gd name="T25" fmla="*/ 186278 h 228"/>
                  <a:gd name="T26" fmla="*/ 716706 w 376"/>
                  <a:gd name="T27" fmla="*/ 222046 h 228"/>
                  <a:gd name="T28" fmla="*/ 654177 w 376"/>
                  <a:gd name="T29" fmla="*/ 248890 h 228"/>
                  <a:gd name="T30" fmla="*/ 580634 w 376"/>
                  <a:gd name="T31" fmla="*/ 266122 h 228"/>
                  <a:gd name="T32" fmla="*/ 534280 w 376"/>
                  <a:gd name="T33" fmla="*/ 275090 h 228"/>
                  <a:gd name="T34" fmla="*/ 580634 w 376"/>
                  <a:gd name="T35" fmla="*/ 248890 h 228"/>
                  <a:gd name="T36" fmla="*/ 635283 w 376"/>
                  <a:gd name="T37" fmla="*/ 240365 h 228"/>
                  <a:gd name="T38" fmla="*/ 635283 w 376"/>
                  <a:gd name="T39" fmla="*/ 222046 h 228"/>
                  <a:gd name="T40" fmla="*/ 571271 w 376"/>
                  <a:gd name="T41" fmla="*/ 222046 h 228"/>
                  <a:gd name="T42" fmla="*/ 534280 w 376"/>
                  <a:gd name="T43" fmla="*/ 231506 h 228"/>
                  <a:gd name="T44" fmla="*/ 626657 w 376"/>
                  <a:gd name="T45" fmla="*/ 205742 h 228"/>
                  <a:gd name="T46" fmla="*/ 580634 w 376"/>
                  <a:gd name="T47" fmla="*/ 186278 h 228"/>
                  <a:gd name="T48" fmla="*/ 463676 w 376"/>
                  <a:gd name="T49" fmla="*/ 212515 h 228"/>
                  <a:gd name="T50" fmla="*/ 417134 w 376"/>
                  <a:gd name="T51" fmla="*/ 275090 h 228"/>
                  <a:gd name="T52" fmla="*/ 308242 w 376"/>
                  <a:gd name="T53" fmla="*/ 382683 h 228"/>
                  <a:gd name="T54" fmla="*/ 428269 w 376"/>
                  <a:gd name="T55" fmla="*/ 354524 h 228"/>
                  <a:gd name="T56" fmla="*/ 481067 w 376"/>
                  <a:gd name="T57" fmla="*/ 328994 h 228"/>
                  <a:gd name="T58" fmla="*/ 417134 w 376"/>
                  <a:gd name="T59" fmla="*/ 363477 h 228"/>
                  <a:gd name="T60" fmla="*/ 291682 w 376"/>
                  <a:gd name="T61" fmla="*/ 399775 h 228"/>
                  <a:gd name="T62" fmla="*/ 181356 w 376"/>
                  <a:gd name="T63" fmla="*/ 477631 h 228"/>
                  <a:gd name="T64" fmla="*/ 110350 w 376"/>
                  <a:gd name="T65" fmla="*/ 531887 h 228"/>
                  <a:gd name="T66" fmla="*/ 191969 w 376"/>
                  <a:gd name="T67" fmla="*/ 451932 h 228"/>
                  <a:gd name="T68" fmla="*/ 253549 w 376"/>
                  <a:gd name="T69" fmla="*/ 399775 h 228"/>
                  <a:gd name="T70" fmla="*/ 171891 w 376"/>
                  <a:gd name="T71" fmla="*/ 417383 h 228"/>
                  <a:gd name="T72" fmla="*/ 72206 w 376"/>
                  <a:gd name="T73" fmla="*/ 462859 h 228"/>
                  <a:gd name="T74" fmla="*/ 35402 w 376"/>
                  <a:gd name="T75" fmla="*/ 488164 h 228"/>
                  <a:gd name="T76" fmla="*/ 110350 w 376"/>
                  <a:gd name="T77" fmla="*/ 426627 h 228"/>
                  <a:gd name="T78" fmla="*/ 181356 w 376"/>
                  <a:gd name="T79" fmla="*/ 389238 h 228"/>
                  <a:gd name="T80" fmla="*/ 81840 w 376"/>
                  <a:gd name="T81" fmla="*/ 399775 h 228"/>
                  <a:gd name="T82" fmla="*/ 19461 w 376"/>
                  <a:gd name="T83" fmla="*/ 426627 h 228"/>
                  <a:gd name="T84" fmla="*/ 9636 w 376"/>
                  <a:gd name="T85" fmla="*/ 417383 h 228"/>
                  <a:gd name="T86" fmla="*/ 91048 w 376"/>
                  <a:gd name="T87" fmla="*/ 382683 h 228"/>
                  <a:gd name="T88" fmla="*/ 171891 w 376"/>
                  <a:gd name="T89" fmla="*/ 354524 h 228"/>
                  <a:gd name="T90" fmla="*/ 191969 w 376"/>
                  <a:gd name="T91" fmla="*/ 363477 h 228"/>
                  <a:gd name="T92" fmla="*/ 217890 w 376"/>
                  <a:gd name="T93" fmla="*/ 373584 h 228"/>
                  <a:gd name="T94" fmla="*/ 298055 w 376"/>
                  <a:gd name="T95" fmla="*/ 354524 h 228"/>
                  <a:gd name="T96" fmla="*/ 353188 w 376"/>
                  <a:gd name="T97" fmla="*/ 319893 h 228"/>
                  <a:gd name="T98" fmla="*/ 399278 w 376"/>
                  <a:gd name="T99" fmla="*/ 275090 h 228"/>
                  <a:gd name="T100" fmla="*/ 434687 w 376"/>
                  <a:gd name="T101" fmla="*/ 212515 h 228"/>
                  <a:gd name="T102" fmla="*/ 508356 w 376"/>
                  <a:gd name="T103" fmla="*/ 160496 h 228"/>
                  <a:gd name="T104" fmla="*/ 571271 w 376"/>
                  <a:gd name="T105" fmla="*/ 151499 h 228"/>
                  <a:gd name="T106" fmla="*/ 563078 w 376"/>
                  <a:gd name="T107" fmla="*/ 177599 h 228"/>
                  <a:gd name="T108" fmla="*/ 635283 w 376"/>
                  <a:gd name="T109" fmla="*/ 177599 h 228"/>
                  <a:gd name="T110" fmla="*/ 700556 w 376"/>
                  <a:gd name="T111" fmla="*/ 151499 h 228"/>
                  <a:gd name="T112" fmla="*/ 745718 w 376"/>
                  <a:gd name="T113" fmla="*/ 97808 h 228"/>
                  <a:gd name="T114" fmla="*/ 781115 w 376"/>
                  <a:gd name="T115" fmla="*/ 63126 h 228"/>
                  <a:gd name="T116" fmla="*/ 836637 w 376"/>
                  <a:gd name="T117" fmla="*/ 19146 h 228"/>
                  <a:gd name="T118" fmla="*/ 898221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path>
                </a:pathLst>
              </a:custGeom>
              <a:noFill/>
              <a:ln w="0">
                <a:solidFill>
                  <a:srgbClr val="323232"/>
                </a:solidFill>
                <a:round/>
                <a:headEnd/>
                <a:tailEnd/>
              </a:ln>
            </p:spPr>
            <p:txBody>
              <a:bodyPr/>
              <a:lstStyle/>
              <a:p>
                <a:endParaRPr lang="fr-FR"/>
              </a:p>
            </p:txBody>
          </p:sp>
          <p:sp>
            <p:nvSpPr>
              <p:cNvPr id="122" name="Freeform 101"/>
              <p:cNvSpPr>
                <a:spLocks/>
              </p:cNvSpPr>
              <p:nvPr/>
            </p:nvSpPr>
            <p:spPr bwMode="auto">
              <a:xfrm>
                <a:off x="820" y="2865"/>
                <a:ext cx="444" cy="291"/>
              </a:xfrm>
              <a:custGeom>
                <a:avLst/>
                <a:gdLst>
                  <a:gd name="T0" fmla="*/ 511386 w 244"/>
                  <a:gd name="T1" fmla="*/ 54686 h 160"/>
                  <a:gd name="T2" fmla="*/ 485172 w 244"/>
                  <a:gd name="T3" fmla="*/ 72097 h 160"/>
                  <a:gd name="T4" fmla="*/ 456106 w 244"/>
                  <a:gd name="T5" fmla="*/ 89910 h 160"/>
                  <a:gd name="T6" fmla="*/ 429408 w 244"/>
                  <a:gd name="T7" fmla="*/ 125850 h 160"/>
                  <a:gd name="T8" fmla="*/ 409914 w 244"/>
                  <a:gd name="T9" fmla="*/ 171555 h 160"/>
                  <a:gd name="T10" fmla="*/ 392338 w 244"/>
                  <a:gd name="T11" fmla="*/ 206625 h 160"/>
                  <a:gd name="T12" fmla="*/ 383700 w 244"/>
                  <a:gd name="T13" fmla="*/ 235583 h 160"/>
                  <a:gd name="T14" fmla="*/ 357025 w 244"/>
                  <a:gd name="T15" fmla="*/ 244738 h 160"/>
                  <a:gd name="T16" fmla="*/ 327932 w 244"/>
                  <a:gd name="T17" fmla="*/ 252637 h 160"/>
                  <a:gd name="T18" fmla="*/ 312214 w 244"/>
                  <a:gd name="T19" fmla="*/ 244738 h 160"/>
                  <a:gd name="T20" fmla="*/ 292469 w 244"/>
                  <a:gd name="T21" fmla="*/ 244738 h 160"/>
                  <a:gd name="T22" fmla="*/ 272969 w 244"/>
                  <a:gd name="T23" fmla="*/ 252637 h 160"/>
                  <a:gd name="T24" fmla="*/ 246351 w 244"/>
                  <a:gd name="T25" fmla="*/ 270943 h 160"/>
                  <a:gd name="T26" fmla="*/ 237578 w 244"/>
                  <a:gd name="T27" fmla="*/ 291140 h 160"/>
                  <a:gd name="T28" fmla="*/ 228185 w 244"/>
                  <a:gd name="T29" fmla="*/ 297409 h 160"/>
                  <a:gd name="T30" fmla="*/ 192709 w 244"/>
                  <a:gd name="T31" fmla="*/ 307683 h 160"/>
                  <a:gd name="T32" fmla="*/ 146524 w 244"/>
                  <a:gd name="T33" fmla="*/ 307683 h 160"/>
                  <a:gd name="T34" fmla="*/ 120306 w 244"/>
                  <a:gd name="T35" fmla="*/ 307683 h 160"/>
                  <a:gd name="T36" fmla="*/ 100015 w 244"/>
                  <a:gd name="T37" fmla="*/ 307683 h 160"/>
                  <a:gd name="T38" fmla="*/ 84052 w 244"/>
                  <a:gd name="T39" fmla="*/ 326376 h 160"/>
                  <a:gd name="T40" fmla="*/ 64542 w 244"/>
                  <a:gd name="T41" fmla="*/ 343806 h 160"/>
                  <a:gd name="T42" fmla="*/ 38268 w 244"/>
                  <a:gd name="T43" fmla="*/ 361651 h 160"/>
                  <a:gd name="T44" fmla="*/ 19492 w 244"/>
                  <a:gd name="T45" fmla="*/ 381094 h 160"/>
                  <a:gd name="T46" fmla="*/ 0 w 244"/>
                  <a:gd name="T47" fmla="*/ 372322 h 160"/>
                  <a:gd name="T48" fmla="*/ 0 w 244"/>
                  <a:gd name="T49" fmla="*/ 352101 h 160"/>
                  <a:gd name="T50" fmla="*/ 9659 w 244"/>
                  <a:gd name="T51" fmla="*/ 326376 h 160"/>
                  <a:gd name="T52" fmla="*/ 29089 w 244"/>
                  <a:gd name="T53" fmla="*/ 297409 h 160"/>
                  <a:gd name="T54" fmla="*/ 46191 w 244"/>
                  <a:gd name="T55" fmla="*/ 270943 h 160"/>
                  <a:gd name="T56" fmla="*/ 73919 w 244"/>
                  <a:gd name="T57" fmla="*/ 244738 h 160"/>
                  <a:gd name="T58" fmla="*/ 91231 w 244"/>
                  <a:gd name="T59" fmla="*/ 206625 h 160"/>
                  <a:gd name="T60" fmla="*/ 120306 w 244"/>
                  <a:gd name="T61" fmla="*/ 171555 h 160"/>
                  <a:gd name="T62" fmla="*/ 166011 w 244"/>
                  <a:gd name="T63" fmla="*/ 154850 h 160"/>
                  <a:gd name="T64" fmla="*/ 201487 w 244"/>
                  <a:gd name="T65" fmla="*/ 145211 h 160"/>
                  <a:gd name="T66" fmla="*/ 220117 w 244"/>
                  <a:gd name="T67" fmla="*/ 136379 h 160"/>
                  <a:gd name="T68" fmla="*/ 246351 w 244"/>
                  <a:gd name="T69" fmla="*/ 116978 h 160"/>
                  <a:gd name="T70" fmla="*/ 272969 w 244"/>
                  <a:gd name="T71" fmla="*/ 99460 h 160"/>
                  <a:gd name="T72" fmla="*/ 302086 w 244"/>
                  <a:gd name="T73" fmla="*/ 72097 h 160"/>
                  <a:gd name="T74" fmla="*/ 327932 w 244"/>
                  <a:gd name="T75" fmla="*/ 54686 h 160"/>
                  <a:gd name="T76" fmla="*/ 357025 w 244"/>
                  <a:gd name="T77" fmla="*/ 54686 h 160"/>
                  <a:gd name="T78" fmla="*/ 392338 w 244"/>
                  <a:gd name="T79" fmla="*/ 45933 h 160"/>
                  <a:gd name="T80" fmla="*/ 429408 w 244"/>
                  <a:gd name="T81" fmla="*/ 35364 h 160"/>
                  <a:gd name="T82" fmla="*/ 456106 w 244"/>
                  <a:gd name="T83" fmla="*/ 25739 h 160"/>
                  <a:gd name="T84" fmla="*/ 474463 w 244"/>
                  <a:gd name="T85" fmla="*/ 19444 h 160"/>
                  <a:gd name="T86" fmla="*/ 493943 w 244"/>
                  <a:gd name="T87" fmla="*/ 9627 h 160"/>
                  <a:gd name="T88" fmla="*/ 530300 w 244"/>
                  <a:gd name="T89" fmla="*/ 0 h 160"/>
                  <a:gd name="T90" fmla="*/ 565692 w 244"/>
                  <a:gd name="T91" fmla="*/ 0 h 160"/>
                  <a:gd name="T92" fmla="*/ 585183 w 244"/>
                  <a:gd name="T93" fmla="*/ 0 h 160"/>
                  <a:gd name="T94" fmla="*/ 546855 w 244"/>
                  <a:gd name="T95" fmla="*/ 25739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4"/>
                  <a:gd name="T145" fmla="*/ 0 h 160"/>
                  <a:gd name="T146" fmla="*/ 244 w 244"/>
                  <a:gd name="T147" fmla="*/ 160 h 1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4" h="160">
                    <a:moveTo>
                      <a:pt x="221" y="19"/>
                    </a:moveTo>
                    <a:lnTo>
                      <a:pt x="217" y="19"/>
                    </a:lnTo>
                    <a:lnTo>
                      <a:pt x="213" y="19"/>
                    </a:lnTo>
                    <a:lnTo>
                      <a:pt x="213" y="23"/>
                    </a:lnTo>
                    <a:lnTo>
                      <a:pt x="209" y="23"/>
                    </a:lnTo>
                    <a:lnTo>
                      <a:pt x="206" y="27"/>
                    </a:lnTo>
                    <a:lnTo>
                      <a:pt x="202" y="27"/>
                    </a:lnTo>
                    <a:lnTo>
                      <a:pt x="202" y="30"/>
                    </a:lnTo>
                    <a:lnTo>
                      <a:pt x="198" y="30"/>
                    </a:lnTo>
                    <a:lnTo>
                      <a:pt x="194" y="34"/>
                    </a:lnTo>
                    <a:lnTo>
                      <a:pt x="190" y="34"/>
                    </a:lnTo>
                    <a:lnTo>
                      <a:pt x="190" y="38"/>
                    </a:lnTo>
                    <a:lnTo>
                      <a:pt x="187" y="42"/>
                    </a:lnTo>
                    <a:lnTo>
                      <a:pt x="183" y="46"/>
                    </a:lnTo>
                    <a:lnTo>
                      <a:pt x="183" y="49"/>
                    </a:lnTo>
                    <a:lnTo>
                      <a:pt x="179" y="53"/>
                    </a:lnTo>
                    <a:lnTo>
                      <a:pt x="175" y="57"/>
                    </a:lnTo>
                    <a:lnTo>
                      <a:pt x="175" y="61"/>
                    </a:lnTo>
                    <a:lnTo>
                      <a:pt x="171" y="68"/>
                    </a:lnTo>
                    <a:lnTo>
                      <a:pt x="171" y="72"/>
                    </a:lnTo>
                    <a:lnTo>
                      <a:pt x="171" y="76"/>
                    </a:lnTo>
                    <a:lnTo>
                      <a:pt x="168" y="80"/>
                    </a:lnTo>
                    <a:lnTo>
                      <a:pt x="168" y="84"/>
                    </a:lnTo>
                    <a:lnTo>
                      <a:pt x="164" y="87"/>
                    </a:lnTo>
                    <a:lnTo>
                      <a:pt x="164" y="91"/>
                    </a:lnTo>
                    <a:lnTo>
                      <a:pt x="160" y="95"/>
                    </a:lnTo>
                    <a:lnTo>
                      <a:pt x="160" y="99"/>
                    </a:lnTo>
                    <a:lnTo>
                      <a:pt x="156" y="99"/>
                    </a:lnTo>
                    <a:lnTo>
                      <a:pt x="156" y="103"/>
                    </a:lnTo>
                    <a:lnTo>
                      <a:pt x="152" y="103"/>
                    </a:lnTo>
                    <a:lnTo>
                      <a:pt x="149" y="103"/>
                    </a:lnTo>
                    <a:lnTo>
                      <a:pt x="145" y="103"/>
                    </a:lnTo>
                    <a:lnTo>
                      <a:pt x="141" y="106"/>
                    </a:lnTo>
                    <a:lnTo>
                      <a:pt x="137" y="106"/>
                    </a:lnTo>
                    <a:lnTo>
                      <a:pt x="133" y="103"/>
                    </a:lnTo>
                    <a:lnTo>
                      <a:pt x="130" y="103"/>
                    </a:lnTo>
                    <a:lnTo>
                      <a:pt x="126" y="103"/>
                    </a:lnTo>
                    <a:lnTo>
                      <a:pt x="122" y="103"/>
                    </a:lnTo>
                    <a:lnTo>
                      <a:pt x="118" y="103"/>
                    </a:lnTo>
                    <a:lnTo>
                      <a:pt x="114" y="103"/>
                    </a:lnTo>
                    <a:lnTo>
                      <a:pt x="114" y="106"/>
                    </a:lnTo>
                    <a:lnTo>
                      <a:pt x="111" y="106"/>
                    </a:lnTo>
                    <a:lnTo>
                      <a:pt x="107" y="110"/>
                    </a:lnTo>
                    <a:lnTo>
                      <a:pt x="103" y="110"/>
                    </a:lnTo>
                    <a:lnTo>
                      <a:pt x="103" y="114"/>
                    </a:lnTo>
                    <a:lnTo>
                      <a:pt x="103" y="118"/>
                    </a:lnTo>
                    <a:lnTo>
                      <a:pt x="99" y="118"/>
                    </a:lnTo>
                    <a:lnTo>
                      <a:pt x="99" y="122"/>
                    </a:lnTo>
                    <a:lnTo>
                      <a:pt x="95" y="125"/>
                    </a:lnTo>
                    <a:lnTo>
                      <a:pt x="92" y="125"/>
                    </a:lnTo>
                    <a:lnTo>
                      <a:pt x="88" y="129"/>
                    </a:lnTo>
                    <a:lnTo>
                      <a:pt x="80" y="129"/>
                    </a:lnTo>
                    <a:lnTo>
                      <a:pt x="76" y="129"/>
                    </a:lnTo>
                    <a:lnTo>
                      <a:pt x="73" y="129"/>
                    </a:lnTo>
                    <a:lnTo>
                      <a:pt x="69" y="129"/>
                    </a:lnTo>
                    <a:lnTo>
                      <a:pt x="61" y="129"/>
                    </a:lnTo>
                    <a:lnTo>
                      <a:pt x="57" y="129"/>
                    </a:lnTo>
                    <a:lnTo>
                      <a:pt x="54" y="129"/>
                    </a:lnTo>
                    <a:lnTo>
                      <a:pt x="50" y="129"/>
                    </a:lnTo>
                    <a:lnTo>
                      <a:pt x="46" y="129"/>
                    </a:lnTo>
                    <a:lnTo>
                      <a:pt x="42" y="129"/>
                    </a:lnTo>
                    <a:lnTo>
                      <a:pt x="42" y="133"/>
                    </a:lnTo>
                    <a:lnTo>
                      <a:pt x="38" y="133"/>
                    </a:lnTo>
                    <a:lnTo>
                      <a:pt x="38" y="137"/>
                    </a:lnTo>
                    <a:lnTo>
                      <a:pt x="35" y="137"/>
                    </a:lnTo>
                    <a:lnTo>
                      <a:pt x="35" y="141"/>
                    </a:lnTo>
                    <a:lnTo>
                      <a:pt x="31" y="141"/>
                    </a:lnTo>
                    <a:lnTo>
                      <a:pt x="27" y="144"/>
                    </a:lnTo>
                    <a:lnTo>
                      <a:pt x="23" y="148"/>
                    </a:lnTo>
                    <a:lnTo>
                      <a:pt x="19" y="148"/>
                    </a:lnTo>
                    <a:lnTo>
                      <a:pt x="19" y="152"/>
                    </a:lnTo>
                    <a:lnTo>
                      <a:pt x="16" y="152"/>
                    </a:lnTo>
                    <a:lnTo>
                      <a:pt x="12" y="156"/>
                    </a:lnTo>
                    <a:lnTo>
                      <a:pt x="8" y="156"/>
                    </a:lnTo>
                    <a:lnTo>
                      <a:pt x="8" y="160"/>
                    </a:lnTo>
                    <a:lnTo>
                      <a:pt x="4" y="160"/>
                    </a:lnTo>
                    <a:lnTo>
                      <a:pt x="4" y="156"/>
                    </a:lnTo>
                    <a:lnTo>
                      <a:pt x="0" y="156"/>
                    </a:lnTo>
                    <a:lnTo>
                      <a:pt x="0" y="152"/>
                    </a:lnTo>
                    <a:lnTo>
                      <a:pt x="0" y="148"/>
                    </a:lnTo>
                    <a:lnTo>
                      <a:pt x="4" y="144"/>
                    </a:lnTo>
                    <a:lnTo>
                      <a:pt x="4" y="141"/>
                    </a:lnTo>
                    <a:lnTo>
                      <a:pt x="4" y="137"/>
                    </a:lnTo>
                    <a:lnTo>
                      <a:pt x="8" y="133"/>
                    </a:lnTo>
                    <a:lnTo>
                      <a:pt x="8" y="129"/>
                    </a:lnTo>
                    <a:lnTo>
                      <a:pt x="12" y="125"/>
                    </a:lnTo>
                    <a:lnTo>
                      <a:pt x="12" y="122"/>
                    </a:lnTo>
                    <a:lnTo>
                      <a:pt x="16" y="118"/>
                    </a:lnTo>
                    <a:lnTo>
                      <a:pt x="19" y="118"/>
                    </a:lnTo>
                    <a:lnTo>
                      <a:pt x="19" y="114"/>
                    </a:lnTo>
                    <a:lnTo>
                      <a:pt x="23" y="110"/>
                    </a:lnTo>
                    <a:lnTo>
                      <a:pt x="27" y="106"/>
                    </a:lnTo>
                    <a:lnTo>
                      <a:pt x="31" y="103"/>
                    </a:lnTo>
                    <a:lnTo>
                      <a:pt x="31" y="99"/>
                    </a:lnTo>
                    <a:lnTo>
                      <a:pt x="35" y="95"/>
                    </a:lnTo>
                    <a:lnTo>
                      <a:pt x="35" y="91"/>
                    </a:lnTo>
                    <a:lnTo>
                      <a:pt x="38" y="87"/>
                    </a:lnTo>
                    <a:lnTo>
                      <a:pt x="42" y="84"/>
                    </a:lnTo>
                    <a:lnTo>
                      <a:pt x="42" y="80"/>
                    </a:lnTo>
                    <a:lnTo>
                      <a:pt x="46" y="76"/>
                    </a:lnTo>
                    <a:lnTo>
                      <a:pt x="50" y="72"/>
                    </a:lnTo>
                    <a:lnTo>
                      <a:pt x="54" y="68"/>
                    </a:lnTo>
                    <a:lnTo>
                      <a:pt x="57" y="68"/>
                    </a:lnTo>
                    <a:lnTo>
                      <a:pt x="61" y="65"/>
                    </a:lnTo>
                    <a:lnTo>
                      <a:pt x="69" y="65"/>
                    </a:lnTo>
                    <a:lnTo>
                      <a:pt x="76" y="61"/>
                    </a:lnTo>
                    <a:lnTo>
                      <a:pt x="80" y="61"/>
                    </a:lnTo>
                    <a:lnTo>
                      <a:pt x="84" y="61"/>
                    </a:lnTo>
                    <a:lnTo>
                      <a:pt x="88" y="61"/>
                    </a:lnTo>
                    <a:lnTo>
                      <a:pt x="88" y="57"/>
                    </a:lnTo>
                    <a:lnTo>
                      <a:pt x="92" y="57"/>
                    </a:lnTo>
                    <a:lnTo>
                      <a:pt x="95" y="53"/>
                    </a:lnTo>
                    <a:lnTo>
                      <a:pt x="99" y="53"/>
                    </a:lnTo>
                    <a:lnTo>
                      <a:pt x="103" y="49"/>
                    </a:lnTo>
                    <a:lnTo>
                      <a:pt x="107" y="46"/>
                    </a:lnTo>
                    <a:lnTo>
                      <a:pt x="111" y="42"/>
                    </a:lnTo>
                    <a:lnTo>
                      <a:pt x="114" y="42"/>
                    </a:lnTo>
                    <a:lnTo>
                      <a:pt x="114" y="38"/>
                    </a:lnTo>
                    <a:lnTo>
                      <a:pt x="118" y="34"/>
                    </a:lnTo>
                    <a:lnTo>
                      <a:pt x="122" y="30"/>
                    </a:lnTo>
                    <a:lnTo>
                      <a:pt x="126" y="30"/>
                    </a:lnTo>
                    <a:lnTo>
                      <a:pt x="130" y="27"/>
                    </a:lnTo>
                    <a:lnTo>
                      <a:pt x="133" y="27"/>
                    </a:lnTo>
                    <a:lnTo>
                      <a:pt x="137" y="23"/>
                    </a:lnTo>
                    <a:lnTo>
                      <a:pt x="141" y="23"/>
                    </a:lnTo>
                    <a:lnTo>
                      <a:pt x="145" y="23"/>
                    </a:lnTo>
                    <a:lnTo>
                      <a:pt x="149" y="23"/>
                    </a:lnTo>
                    <a:lnTo>
                      <a:pt x="152" y="19"/>
                    </a:lnTo>
                    <a:lnTo>
                      <a:pt x="156" y="19"/>
                    </a:lnTo>
                    <a:lnTo>
                      <a:pt x="160" y="19"/>
                    </a:lnTo>
                    <a:lnTo>
                      <a:pt x="164" y="19"/>
                    </a:lnTo>
                    <a:lnTo>
                      <a:pt x="168" y="19"/>
                    </a:lnTo>
                    <a:lnTo>
                      <a:pt x="171" y="19"/>
                    </a:lnTo>
                    <a:lnTo>
                      <a:pt x="175" y="19"/>
                    </a:lnTo>
                    <a:lnTo>
                      <a:pt x="179" y="15"/>
                    </a:lnTo>
                    <a:lnTo>
                      <a:pt x="183" y="15"/>
                    </a:lnTo>
                    <a:lnTo>
                      <a:pt x="187" y="15"/>
                    </a:lnTo>
                    <a:lnTo>
                      <a:pt x="190" y="11"/>
                    </a:lnTo>
                    <a:lnTo>
                      <a:pt x="194" y="11"/>
                    </a:lnTo>
                    <a:lnTo>
                      <a:pt x="198" y="8"/>
                    </a:lnTo>
                    <a:lnTo>
                      <a:pt x="202" y="8"/>
                    </a:lnTo>
                    <a:lnTo>
                      <a:pt x="206" y="4"/>
                    </a:lnTo>
                    <a:lnTo>
                      <a:pt x="209" y="4"/>
                    </a:lnTo>
                    <a:lnTo>
                      <a:pt x="213" y="4"/>
                    </a:lnTo>
                    <a:lnTo>
                      <a:pt x="217" y="0"/>
                    </a:lnTo>
                    <a:lnTo>
                      <a:pt x="221" y="0"/>
                    </a:lnTo>
                    <a:lnTo>
                      <a:pt x="225" y="0"/>
                    </a:lnTo>
                    <a:lnTo>
                      <a:pt x="228" y="0"/>
                    </a:lnTo>
                    <a:lnTo>
                      <a:pt x="232" y="0"/>
                    </a:lnTo>
                    <a:lnTo>
                      <a:pt x="236" y="0"/>
                    </a:lnTo>
                    <a:lnTo>
                      <a:pt x="240" y="0"/>
                    </a:lnTo>
                    <a:lnTo>
                      <a:pt x="244" y="0"/>
                    </a:lnTo>
                    <a:lnTo>
                      <a:pt x="244" y="4"/>
                    </a:lnTo>
                    <a:lnTo>
                      <a:pt x="240" y="8"/>
                    </a:lnTo>
                    <a:lnTo>
                      <a:pt x="236" y="8"/>
                    </a:lnTo>
                    <a:lnTo>
                      <a:pt x="228" y="11"/>
                    </a:lnTo>
                    <a:lnTo>
                      <a:pt x="221" y="19"/>
                    </a:lnTo>
                    <a:close/>
                  </a:path>
                </a:pathLst>
              </a:custGeom>
              <a:solidFill>
                <a:srgbClr val="262626"/>
              </a:solidFill>
              <a:ln w="9525">
                <a:noFill/>
                <a:round/>
                <a:headEnd/>
                <a:tailEnd/>
              </a:ln>
            </p:spPr>
            <p:txBody>
              <a:bodyPr/>
              <a:lstStyle/>
              <a:p>
                <a:endParaRPr lang="fr-FR"/>
              </a:p>
            </p:txBody>
          </p:sp>
          <p:sp>
            <p:nvSpPr>
              <p:cNvPr id="123" name="Freeform 102"/>
              <p:cNvSpPr>
                <a:spLocks/>
              </p:cNvSpPr>
              <p:nvPr/>
            </p:nvSpPr>
            <p:spPr bwMode="auto">
              <a:xfrm>
                <a:off x="828" y="2865"/>
                <a:ext cx="436" cy="283"/>
              </a:xfrm>
              <a:custGeom>
                <a:avLst/>
                <a:gdLst>
                  <a:gd name="T0" fmla="*/ 411232 w 240"/>
                  <a:gd name="T1" fmla="*/ 43201 h 156"/>
                  <a:gd name="T2" fmla="*/ 436676 w 240"/>
                  <a:gd name="T3" fmla="*/ 34247 h 156"/>
                  <a:gd name="T4" fmla="*/ 454508 w 240"/>
                  <a:gd name="T5" fmla="*/ 25094 h 156"/>
                  <a:gd name="T6" fmla="*/ 474566 w 240"/>
                  <a:gd name="T7" fmla="*/ 18878 h 156"/>
                  <a:gd name="T8" fmla="*/ 509295 w 240"/>
                  <a:gd name="T9" fmla="*/ 9366 h 156"/>
                  <a:gd name="T10" fmla="*/ 544157 w 240"/>
                  <a:gd name="T11" fmla="*/ 0 h 156"/>
                  <a:gd name="T12" fmla="*/ 563350 w 240"/>
                  <a:gd name="T13" fmla="*/ 9366 h 156"/>
                  <a:gd name="T14" fmla="*/ 525889 w 240"/>
                  <a:gd name="T15" fmla="*/ 25094 h 156"/>
                  <a:gd name="T16" fmla="*/ 480821 w 240"/>
                  <a:gd name="T17" fmla="*/ 53284 h 156"/>
                  <a:gd name="T18" fmla="*/ 454508 w 240"/>
                  <a:gd name="T19" fmla="*/ 68729 h 156"/>
                  <a:gd name="T20" fmla="*/ 428661 w 240"/>
                  <a:gd name="T21" fmla="*/ 87605 h 156"/>
                  <a:gd name="T22" fmla="*/ 411232 w 240"/>
                  <a:gd name="T23" fmla="*/ 121897 h 156"/>
                  <a:gd name="T24" fmla="*/ 391172 w 240"/>
                  <a:gd name="T25" fmla="*/ 166812 h 156"/>
                  <a:gd name="T26" fmla="*/ 376292 w 240"/>
                  <a:gd name="T27" fmla="*/ 193391 h 156"/>
                  <a:gd name="T28" fmla="*/ 365757 w 240"/>
                  <a:gd name="T29" fmla="*/ 218559 h 156"/>
                  <a:gd name="T30" fmla="*/ 339902 w 240"/>
                  <a:gd name="T31" fmla="*/ 237559 h 156"/>
                  <a:gd name="T32" fmla="*/ 312912 w 240"/>
                  <a:gd name="T33" fmla="*/ 237559 h 156"/>
                  <a:gd name="T34" fmla="*/ 286596 w 240"/>
                  <a:gd name="T35" fmla="*/ 237559 h 156"/>
                  <a:gd name="T36" fmla="*/ 276766 w 240"/>
                  <a:gd name="T37" fmla="*/ 237559 h 156"/>
                  <a:gd name="T38" fmla="*/ 250188 w 240"/>
                  <a:gd name="T39" fmla="*/ 243654 h 156"/>
                  <a:gd name="T40" fmla="*/ 232532 w 240"/>
                  <a:gd name="T41" fmla="*/ 263224 h 156"/>
                  <a:gd name="T42" fmla="*/ 223247 w 240"/>
                  <a:gd name="T43" fmla="*/ 280680 h 156"/>
                  <a:gd name="T44" fmla="*/ 207133 w 240"/>
                  <a:gd name="T45" fmla="*/ 288304 h 156"/>
                  <a:gd name="T46" fmla="*/ 178397 w 240"/>
                  <a:gd name="T47" fmla="*/ 296872 h 156"/>
                  <a:gd name="T48" fmla="*/ 134252 w 240"/>
                  <a:gd name="T49" fmla="*/ 296872 h 156"/>
                  <a:gd name="T50" fmla="*/ 108813 w 240"/>
                  <a:gd name="T51" fmla="*/ 296872 h 156"/>
                  <a:gd name="T52" fmla="*/ 88744 w 240"/>
                  <a:gd name="T53" fmla="*/ 296872 h 156"/>
                  <a:gd name="T54" fmla="*/ 72365 w 240"/>
                  <a:gd name="T55" fmla="*/ 316584 h 156"/>
                  <a:gd name="T56" fmla="*/ 54055 w 240"/>
                  <a:gd name="T57" fmla="*/ 331124 h 156"/>
                  <a:gd name="T58" fmla="*/ 28729 w 240"/>
                  <a:gd name="T59" fmla="*/ 350831 h 156"/>
                  <a:gd name="T60" fmla="*/ 9456 w 240"/>
                  <a:gd name="T61" fmla="*/ 359397 h 156"/>
                  <a:gd name="T62" fmla="*/ 0 w 240"/>
                  <a:gd name="T63" fmla="*/ 359397 h 156"/>
                  <a:gd name="T64" fmla="*/ 0 w 240"/>
                  <a:gd name="T65" fmla="*/ 340491 h 156"/>
                  <a:gd name="T66" fmla="*/ 9456 w 240"/>
                  <a:gd name="T67" fmla="*/ 316584 h 156"/>
                  <a:gd name="T68" fmla="*/ 28729 w 240"/>
                  <a:gd name="T69" fmla="*/ 288304 h 156"/>
                  <a:gd name="T70" fmla="*/ 45428 w 240"/>
                  <a:gd name="T71" fmla="*/ 263224 h 156"/>
                  <a:gd name="T72" fmla="*/ 72365 w 240"/>
                  <a:gd name="T73" fmla="*/ 237559 h 156"/>
                  <a:gd name="T74" fmla="*/ 88744 w 240"/>
                  <a:gd name="T75" fmla="*/ 201032 h 156"/>
                  <a:gd name="T76" fmla="*/ 108813 w 240"/>
                  <a:gd name="T77" fmla="*/ 175357 h 156"/>
                  <a:gd name="T78" fmla="*/ 152348 w 240"/>
                  <a:gd name="T79" fmla="*/ 149814 h 156"/>
                  <a:gd name="T80" fmla="*/ 187102 w 240"/>
                  <a:gd name="T81" fmla="*/ 149814 h 156"/>
                  <a:gd name="T82" fmla="*/ 213260 w 240"/>
                  <a:gd name="T83" fmla="*/ 140896 h 156"/>
                  <a:gd name="T84" fmla="*/ 242025 w 240"/>
                  <a:gd name="T85" fmla="*/ 121897 h 156"/>
                  <a:gd name="T86" fmla="*/ 267395 w 240"/>
                  <a:gd name="T87" fmla="*/ 105778 h 156"/>
                  <a:gd name="T88" fmla="*/ 295881 w 240"/>
                  <a:gd name="T89" fmla="*/ 78371 h 156"/>
                  <a:gd name="T90" fmla="*/ 312912 w 240"/>
                  <a:gd name="T91" fmla="*/ 62128 h 156"/>
                  <a:gd name="T92" fmla="*/ 339902 w 240"/>
                  <a:gd name="T93" fmla="*/ 62128 h 156"/>
                  <a:gd name="T94" fmla="*/ 376292 w 240"/>
                  <a:gd name="T95" fmla="*/ 53284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156"/>
                  <a:gd name="T146" fmla="*/ 240 w 240"/>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156">
                    <a:moveTo>
                      <a:pt x="164" y="23"/>
                    </a:moveTo>
                    <a:lnTo>
                      <a:pt x="167" y="23"/>
                    </a:lnTo>
                    <a:lnTo>
                      <a:pt x="171" y="19"/>
                    </a:lnTo>
                    <a:lnTo>
                      <a:pt x="175" y="19"/>
                    </a:lnTo>
                    <a:lnTo>
                      <a:pt x="179" y="19"/>
                    </a:lnTo>
                    <a:lnTo>
                      <a:pt x="183" y="15"/>
                    </a:lnTo>
                    <a:lnTo>
                      <a:pt x="186" y="15"/>
                    </a:lnTo>
                    <a:lnTo>
                      <a:pt x="190" y="11"/>
                    </a:lnTo>
                    <a:lnTo>
                      <a:pt x="194" y="11"/>
                    </a:lnTo>
                    <a:lnTo>
                      <a:pt x="198" y="8"/>
                    </a:lnTo>
                    <a:lnTo>
                      <a:pt x="202" y="8"/>
                    </a:lnTo>
                    <a:lnTo>
                      <a:pt x="205" y="4"/>
                    </a:lnTo>
                    <a:lnTo>
                      <a:pt x="209" y="4"/>
                    </a:lnTo>
                    <a:lnTo>
                      <a:pt x="213" y="4"/>
                    </a:lnTo>
                    <a:lnTo>
                      <a:pt x="217" y="4"/>
                    </a:lnTo>
                    <a:lnTo>
                      <a:pt x="221" y="0"/>
                    </a:lnTo>
                    <a:lnTo>
                      <a:pt x="224" y="0"/>
                    </a:lnTo>
                    <a:lnTo>
                      <a:pt x="228" y="0"/>
                    </a:lnTo>
                    <a:lnTo>
                      <a:pt x="232" y="0"/>
                    </a:lnTo>
                    <a:lnTo>
                      <a:pt x="236" y="0"/>
                    </a:lnTo>
                    <a:lnTo>
                      <a:pt x="240" y="0"/>
                    </a:lnTo>
                    <a:lnTo>
                      <a:pt x="240" y="4"/>
                    </a:lnTo>
                    <a:lnTo>
                      <a:pt x="236" y="8"/>
                    </a:lnTo>
                    <a:lnTo>
                      <a:pt x="232" y="8"/>
                    </a:lnTo>
                    <a:lnTo>
                      <a:pt x="224" y="11"/>
                    </a:lnTo>
                    <a:lnTo>
                      <a:pt x="217" y="19"/>
                    </a:lnTo>
                    <a:lnTo>
                      <a:pt x="213" y="19"/>
                    </a:lnTo>
                    <a:lnTo>
                      <a:pt x="209" y="19"/>
                    </a:lnTo>
                    <a:lnTo>
                      <a:pt x="205" y="23"/>
                    </a:lnTo>
                    <a:lnTo>
                      <a:pt x="202" y="27"/>
                    </a:lnTo>
                    <a:lnTo>
                      <a:pt x="198" y="27"/>
                    </a:lnTo>
                    <a:lnTo>
                      <a:pt x="194" y="30"/>
                    </a:lnTo>
                    <a:lnTo>
                      <a:pt x="190" y="34"/>
                    </a:lnTo>
                    <a:lnTo>
                      <a:pt x="186" y="34"/>
                    </a:lnTo>
                    <a:lnTo>
                      <a:pt x="183" y="38"/>
                    </a:lnTo>
                    <a:lnTo>
                      <a:pt x="183" y="42"/>
                    </a:lnTo>
                    <a:lnTo>
                      <a:pt x="179" y="46"/>
                    </a:lnTo>
                    <a:lnTo>
                      <a:pt x="175" y="49"/>
                    </a:lnTo>
                    <a:lnTo>
                      <a:pt x="175" y="53"/>
                    </a:lnTo>
                    <a:lnTo>
                      <a:pt x="171" y="57"/>
                    </a:lnTo>
                    <a:lnTo>
                      <a:pt x="167" y="61"/>
                    </a:lnTo>
                    <a:lnTo>
                      <a:pt x="167" y="68"/>
                    </a:lnTo>
                    <a:lnTo>
                      <a:pt x="167" y="72"/>
                    </a:lnTo>
                    <a:lnTo>
                      <a:pt x="164" y="76"/>
                    </a:lnTo>
                    <a:lnTo>
                      <a:pt x="164" y="80"/>
                    </a:lnTo>
                    <a:lnTo>
                      <a:pt x="164" y="84"/>
                    </a:lnTo>
                    <a:lnTo>
                      <a:pt x="160" y="84"/>
                    </a:lnTo>
                    <a:lnTo>
                      <a:pt x="160" y="87"/>
                    </a:lnTo>
                    <a:lnTo>
                      <a:pt x="160" y="91"/>
                    </a:lnTo>
                    <a:lnTo>
                      <a:pt x="156" y="95"/>
                    </a:lnTo>
                    <a:lnTo>
                      <a:pt x="152" y="99"/>
                    </a:lnTo>
                    <a:lnTo>
                      <a:pt x="148" y="103"/>
                    </a:lnTo>
                    <a:lnTo>
                      <a:pt x="145" y="103"/>
                    </a:lnTo>
                    <a:lnTo>
                      <a:pt x="141" y="103"/>
                    </a:lnTo>
                    <a:lnTo>
                      <a:pt x="137" y="103"/>
                    </a:lnTo>
                    <a:lnTo>
                      <a:pt x="133" y="103"/>
                    </a:lnTo>
                    <a:lnTo>
                      <a:pt x="129" y="103"/>
                    </a:lnTo>
                    <a:lnTo>
                      <a:pt x="126" y="103"/>
                    </a:lnTo>
                    <a:lnTo>
                      <a:pt x="122" y="103"/>
                    </a:lnTo>
                    <a:lnTo>
                      <a:pt x="118" y="103"/>
                    </a:lnTo>
                    <a:lnTo>
                      <a:pt x="114" y="103"/>
                    </a:lnTo>
                    <a:lnTo>
                      <a:pt x="110" y="103"/>
                    </a:lnTo>
                    <a:lnTo>
                      <a:pt x="107" y="106"/>
                    </a:lnTo>
                    <a:lnTo>
                      <a:pt x="103" y="110"/>
                    </a:lnTo>
                    <a:lnTo>
                      <a:pt x="99" y="110"/>
                    </a:lnTo>
                    <a:lnTo>
                      <a:pt x="99" y="114"/>
                    </a:lnTo>
                    <a:lnTo>
                      <a:pt x="95" y="114"/>
                    </a:lnTo>
                    <a:lnTo>
                      <a:pt x="95" y="118"/>
                    </a:lnTo>
                    <a:lnTo>
                      <a:pt x="95" y="122"/>
                    </a:lnTo>
                    <a:lnTo>
                      <a:pt x="91" y="122"/>
                    </a:lnTo>
                    <a:lnTo>
                      <a:pt x="91" y="125"/>
                    </a:lnTo>
                    <a:lnTo>
                      <a:pt x="88" y="125"/>
                    </a:lnTo>
                    <a:lnTo>
                      <a:pt x="84" y="125"/>
                    </a:lnTo>
                    <a:lnTo>
                      <a:pt x="80" y="125"/>
                    </a:lnTo>
                    <a:lnTo>
                      <a:pt x="76" y="129"/>
                    </a:lnTo>
                    <a:lnTo>
                      <a:pt x="72" y="129"/>
                    </a:lnTo>
                    <a:lnTo>
                      <a:pt x="69" y="129"/>
                    </a:lnTo>
                    <a:lnTo>
                      <a:pt x="61" y="129"/>
                    </a:lnTo>
                    <a:lnTo>
                      <a:pt x="57" y="129"/>
                    </a:lnTo>
                    <a:lnTo>
                      <a:pt x="53" y="129"/>
                    </a:lnTo>
                    <a:lnTo>
                      <a:pt x="50" y="129"/>
                    </a:lnTo>
                    <a:lnTo>
                      <a:pt x="46" y="129"/>
                    </a:lnTo>
                    <a:lnTo>
                      <a:pt x="42" y="129"/>
                    </a:lnTo>
                    <a:lnTo>
                      <a:pt x="38" y="129"/>
                    </a:lnTo>
                    <a:lnTo>
                      <a:pt x="34" y="133"/>
                    </a:lnTo>
                    <a:lnTo>
                      <a:pt x="31" y="137"/>
                    </a:lnTo>
                    <a:lnTo>
                      <a:pt x="27" y="141"/>
                    </a:lnTo>
                    <a:lnTo>
                      <a:pt x="23" y="141"/>
                    </a:lnTo>
                    <a:lnTo>
                      <a:pt x="23" y="144"/>
                    </a:lnTo>
                    <a:lnTo>
                      <a:pt x="19" y="144"/>
                    </a:lnTo>
                    <a:lnTo>
                      <a:pt x="15" y="148"/>
                    </a:lnTo>
                    <a:lnTo>
                      <a:pt x="12" y="152"/>
                    </a:lnTo>
                    <a:lnTo>
                      <a:pt x="8" y="156"/>
                    </a:lnTo>
                    <a:lnTo>
                      <a:pt x="4" y="156"/>
                    </a:lnTo>
                    <a:lnTo>
                      <a:pt x="0" y="156"/>
                    </a:lnTo>
                    <a:lnTo>
                      <a:pt x="0" y="152"/>
                    </a:lnTo>
                    <a:lnTo>
                      <a:pt x="0" y="148"/>
                    </a:lnTo>
                    <a:lnTo>
                      <a:pt x="0" y="144"/>
                    </a:lnTo>
                    <a:lnTo>
                      <a:pt x="4" y="141"/>
                    </a:lnTo>
                    <a:lnTo>
                      <a:pt x="4" y="137"/>
                    </a:lnTo>
                    <a:lnTo>
                      <a:pt x="4" y="133"/>
                    </a:lnTo>
                    <a:lnTo>
                      <a:pt x="8" y="129"/>
                    </a:lnTo>
                    <a:lnTo>
                      <a:pt x="12" y="125"/>
                    </a:lnTo>
                    <a:lnTo>
                      <a:pt x="12" y="122"/>
                    </a:lnTo>
                    <a:lnTo>
                      <a:pt x="15" y="118"/>
                    </a:lnTo>
                    <a:lnTo>
                      <a:pt x="19" y="118"/>
                    </a:lnTo>
                    <a:lnTo>
                      <a:pt x="19" y="114"/>
                    </a:lnTo>
                    <a:lnTo>
                      <a:pt x="23" y="110"/>
                    </a:lnTo>
                    <a:lnTo>
                      <a:pt x="27" y="106"/>
                    </a:lnTo>
                    <a:lnTo>
                      <a:pt x="31" y="103"/>
                    </a:lnTo>
                    <a:lnTo>
                      <a:pt x="31" y="99"/>
                    </a:lnTo>
                    <a:lnTo>
                      <a:pt x="34" y="95"/>
                    </a:lnTo>
                    <a:lnTo>
                      <a:pt x="34" y="91"/>
                    </a:lnTo>
                    <a:lnTo>
                      <a:pt x="38" y="87"/>
                    </a:lnTo>
                    <a:lnTo>
                      <a:pt x="38" y="84"/>
                    </a:lnTo>
                    <a:lnTo>
                      <a:pt x="42" y="80"/>
                    </a:lnTo>
                    <a:lnTo>
                      <a:pt x="46" y="76"/>
                    </a:lnTo>
                    <a:lnTo>
                      <a:pt x="50" y="72"/>
                    </a:lnTo>
                    <a:lnTo>
                      <a:pt x="53" y="68"/>
                    </a:lnTo>
                    <a:lnTo>
                      <a:pt x="61" y="68"/>
                    </a:lnTo>
                    <a:lnTo>
                      <a:pt x="65" y="65"/>
                    </a:lnTo>
                    <a:lnTo>
                      <a:pt x="72" y="65"/>
                    </a:lnTo>
                    <a:lnTo>
                      <a:pt x="76" y="65"/>
                    </a:lnTo>
                    <a:lnTo>
                      <a:pt x="80" y="65"/>
                    </a:lnTo>
                    <a:lnTo>
                      <a:pt x="84" y="61"/>
                    </a:lnTo>
                    <a:lnTo>
                      <a:pt x="88" y="61"/>
                    </a:lnTo>
                    <a:lnTo>
                      <a:pt x="91" y="61"/>
                    </a:lnTo>
                    <a:lnTo>
                      <a:pt x="95" y="57"/>
                    </a:lnTo>
                    <a:lnTo>
                      <a:pt x="99" y="57"/>
                    </a:lnTo>
                    <a:lnTo>
                      <a:pt x="103" y="53"/>
                    </a:lnTo>
                    <a:lnTo>
                      <a:pt x="107" y="49"/>
                    </a:lnTo>
                    <a:lnTo>
                      <a:pt x="110" y="49"/>
                    </a:lnTo>
                    <a:lnTo>
                      <a:pt x="114" y="46"/>
                    </a:lnTo>
                    <a:lnTo>
                      <a:pt x="114" y="42"/>
                    </a:lnTo>
                    <a:lnTo>
                      <a:pt x="118" y="38"/>
                    </a:lnTo>
                    <a:lnTo>
                      <a:pt x="122" y="38"/>
                    </a:lnTo>
                    <a:lnTo>
                      <a:pt x="126" y="34"/>
                    </a:lnTo>
                    <a:lnTo>
                      <a:pt x="129" y="34"/>
                    </a:lnTo>
                    <a:lnTo>
                      <a:pt x="129" y="30"/>
                    </a:lnTo>
                    <a:lnTo>
                      <a:pt x="133" y="30"/>
                    </a:lnTo>
                    <a:lnTo>
                      <a:pt x="133" y="27"/>
                    </a:lnTo>
                    <a:lnTo>
                      <a:pt x="137" y="27"/>
                    </a:lnTo>
                    <a:lnTo>
                      <a:pt x="141" y="27"/>
                    </a:lnTo>
                    <a:lnTo>
                      <a:pt x="145" y="27"/>
                    </a:lnTo>
                    <a:lnTo>
                      <a:pt x="148" y="23"/>
                    </a:lnTo>
                    <a:lnTo>
                      <a:pt x="152" y="23"/>
                    </a:lnTo>
                    <a:lnTo>
                      <a:pt x="156" y="23"/>
                    </a:lnTo>
                    <a:lnTo>
                      <a:pt x="160" y="23"/>
                    </a:lnTo>
                    <a:lnTo>
                      <a:pt x="164" y="23"/>
                    </a:lnTo>
                    <a:close/>
                  </a:path>
                </a:pathLst>
              </a:custGeom>
              <a:solidFill>
                <a:srgbClr val="242424"/>
              </a:solidFill>
              <a:ln w="9525">
                <a:noFill/>
                <a:round/>
                <a:headEnd/>
                <a:tailEnd/>
              </a:ln>
            </p:spPr>
            <p:txBody>
              <a:bodyPr/>
              <a:lstStyle/>
              <a:p>
                <a:endParaRPr lang="fr-FR"/>
              </a:p>
            </p:txBody>
          </p:sp>
          <p:sp>
            <p:nvSpPr>
              <p:cNvPr id="124" name="Freeform 103"/>
              <p:cNvSpPr>
                <a:spLocks/>
              </p:cNvSpPr>
              <p:nvPr/>
            </p:nvSpPr>
            <p:spPr bwMode="auto">
              <a:xfrm>
                <a:off x="835" y="2865"/>
                <a:ext cx="429" cy="283"/>
              </a:xfrm>
              <a:custGeom>
                <a:avLst/>
                <a:gdLst>
                  <a:gd name="T0" fmla="*/ 404665 w 236"/>
                  <a:gd name="T1" fmla="*/ 53284 h 156"/>
                  <a:gd name="T2" fmla="*/ 431090 w 236"/>
                  <a:gd name="T3" fmla="*/ 43201 h 156"/>
                  <a:gd name="T4" fmla="*/ 449007 w 236"/>
                  <a:gd name="T5" fmla="*/ 25094 h 156"/>
                  <a:gd name="T6" fmla="*/ 468281 w 236"/>
                  <a:gd name="T7" fmla="*/ 18878 h 156"/>
                  <a:gd name="T8" fmla="*/ 503493 w 236"/>
                  <a:gd name="T9" fmla="*/ 9366 h 156"/>
                  <a:gd name="T10" fmla="*/ 539395 w 236"/>
                  <a:gd name="T11" fmla="*/ 0 h 156"/>
                  <a:gd name="T12" fmla="*/ 558676 w 236"/>
                  <a:gd name="T13" fmla="*/ 9366 h 156"/>
                  <a:gd name="T14" fmla="*/ 520744 w 236"/>
                  <a:gd name="T15" fmla="*/ 25094 h 156"/>
                  <a:gd name="T16" fmla="*/ 474639 w 236"/>
                  <a:gd name="T17" fmla="*/ 53284 h 156"/>
                  <a:gd name="T18" fmla="*/ 449007 w 236"/>
                  <a:gd name="T19" fmla="*/ 68729 h 156"/>
                  <a:gd name="T20" fmla="*/ 423058 w 236"/>
                  <a:gd name="T21" fmla="*/ 87605 h 156"/>
                  <a:gd name="T22" fmla="*/ 395954 w 236"/>
                  <a:gd name="T23" fmla="*/ 121897 h 156"/>
                  <a:gd name="T24" fmla="*/ 379029 w 236"/>
                  <a:gd name="T25" fmla="*/ 166812 h 156"/>
                  <a:gd name="T26" fmla="*/ 369453 w 236"/>
                  <a:gd name="T27" fmla="*/ 193391 h 156"/>
                  <a:gd name="T28" fmla="*/ 359787 w 236"/>
                  <a:gd name="T29" fmla="*/ 218559 h 156"/>
                  <a:gd name="T30" fmla="*/ 332844 w 236"/>
                  <a:gd name="T31" fmla="*/ 228980 h 156"/>
                  <a:gd name="T32" fmla="*/ 304523 w 236"/>
                  <a:gd name="T33" fmla="*/ 237559 h 156"/>
                  <a:gd name="T34" fmla="*/ 280063 w 236"/>
                  <a:gd name="T35" fmla="*/ 228980 h 156"/>
                  <a:gd name="T36" fmla="*/ 269225 w 236"/>
                  <a:gd name="T37" fmla="*/ 228980 h 156"/>
                  <a:gd name="T38" fmla="*/ 243318 w 236"/>
                  <a:gd name="T39" fmla="*/ 237559 h 156"/>
                  <a:gd name="T40" fmla="*/ 214722 w 236"/>
                  <a:gd name="T41" fmla="*/ 254323 h 156"/>
                  <a:gd name="T42" fmla="*/ 205695 w 236"/>
                  <a:gd name="T43" fmla="*/ 271778 h 156"/>
                  <a:gd name="T44" fmla="*/ 198976 w 236"/>
                  <a:gd name="T45" fmla="*/ 288304 h 156"/>
                  <a:gd name="T46" fmla="*/ 170595 w 236"/>
                  <a:gd name="T47" fmla="*/ 288304 h 156"/>
                  <a:gd name="T48" fmla="*/ 125335 w 236"/>
                  <a:gd name="T49" fmla="*/ 288304 h 156"/>
                  <a:gd name="T50" fmla="*/ 98828 w 236"/>
                  <a:gd name="T51" fmla="*/ 288304 h 156"/>
                  <a:gd name="T52" fmla="*/ 80819 w 236"/>
                  <a:gd name="T53" fmla="*/ 296872 h 156"/>
                  <a:gd name="T54" fmla="*/ 63672 w 236"/>
                  <a:gd name="T55" fmla="*/ 306168 h 156"/>
                  <a:gd name="T56" fmla="*/ 45796 w 236"/>
                  <a:gd name="T57" fmla="*/ 324915 h 156"/>
                  <a:gd name="T58" fmla="*/ 19269 w 236"/>
                  <a:gd name="T59" fmla="*/ 340491 h 156"/>
                  <a:gd name="T60" fmla="*/ 0 w 236"/>
                  <a:gd name="T61" fmla="*/ 359397 h 156"/>
                  <a:gd name="T62" fmla="*/ 0 w 236"/>
                  <a:gd name="T63" fmla="*/ 350831 h 156"/>
                  <a:gd name="T64" fmla="*/ 0 w 236"/>
                  <a:gd name="T65" fmla="*/ 331124 h 156"/>
                  <a:gd name="T66" fmla="*/ 9533 w 236"/>
                  <a:gd name="T67" fmla="*/ 316584 h 156"/>
                  <a:gd name="T68" fmla="*/ 25649 w 236"/>
                  <a:gd name="T69" fmla="*/ 288304 h 156"/>
                  <a:gd name="T70" fmla="*/ 45796 w 236"/>
                  <a:gd name="T71" fmla="*/ 263224 h 156"/>
                  <a:gd name="T72" fmla="*/ 71768 w 236"/>
                  <a:gd name="T73" fmla="*/ 237559 h 156"/>
                  <a:gd name="T74" fmla="*/ 80819 w 236"/>
                  <a:gd name="T75" fmla="*/ 201032 h 156"/>
                  <a:gd name="T76" fmla="*/ 109460 w 236"/>
                  <a:gd name="T77" fmla="*/ 175357 h 156"/>
                  <a:gd name="T78" fmla="*/ 154067 w 236"/>
                  <a:gd name="T79" fmla="*/ 156357 h 156"/>
                  <a:gd name="T80" fmla="*/ 189216 w 236"/>
                  <a:gd name="T81" fmla="*/ 149814 h 156"/>
                  <a:gd name="T82" fmla="*/ 214722 w 236"/>
                  <a:gd name="T83" fmla="*/ 149814 h 156"/>
                  <a:gd name="T84" fmla="*/ 234016 w 236"/>
                  <a:gd name="T85" fmla="*/ 140896 h 156"/>
                  <a:gd name="T86" fmla="*/ 269225 w 236"/>
                  <a:gd name="T87" fmla="*/ 112707 h 156"/>
                  <a:gd name="T88" fmla="*/ 295783 w 236"/>
                  <a:gd name="T89" fmla="*/ 96663 h 156"/>
                  <a:gd name="T90" fmla="*/ 315099 w 236"/>
                  <a:gd name="T91" fmla="*/ 78371 h 156"/>
                  <a:gd name="T92" fmla="*/ 332844 w 236"/>
                  <a:gd name="T93" fmla="*/ 62128 h 156"/>
                  <a:gd name="T94" fmla="*/ 369453 w 236"/>
                  <a:gd name="T95" fmla="*/ 62128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156"/>
                  <a:gd name="T146" fmla="*/ 236 w 236"/>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156">
                    <a:moveTo>
                      <a:pt x="160" y="23"/>
                    </a:moveTo>
                    <a:lnTo>
                      <a:pt x="163" y="23"/>
                    </a:lnTo>
                    <a:lnTo>
                      <a:pt x="167" y="23"/>
                    </a:lnTo>
                    <a:lnTo>
                      <a:pt x="171" y="23"/>
                    </a:lnTo>
                    <a:lnTo>
                      <a:pt x="175" y="23"/>
                    </a:lnTo>
                    <a:lnTo>
                      <a:pt x="175" y="19"/>
                    </a:lnTo>
                    <a:lnTo>
                      <a:pt x="179" y="19"/>
                    </a:lnTo>
                    <a:lnTo>
                      <a:pt x="182" y="19"/>
                    </a:lnTo>
                    <a:lnTo>
                      <a:pt x="182" y="15"/>
                    </a:lnTo>
                    <a:lnTo>
                      <a:pt x="186" y="15"/>
                    </a:lnTo>
                    <a:lnTo>
                      <a:pt x="190" y="15"/>
                    </a:lnTo>
                    <a:lnTo>
                      <a:pt x="190" y="11"/>
                    </a:lnTo>
                    <a:lnTo>
                      <a:pt x="194" y="11"/>
                    </a:lnTo>
                    <a:lnTo>
                      <a:pt x="198" y="8"/>
                    </a:lnTo>
                    <a:lnTo>
                      <a:pt x="201" y="8"/>
                    </a:lnTo>
                    <a:lnTo>
                      <a:pt x="205" y="4"/>
                    </a:lnTo>
                    <a:lnTo>
                      <a:pt x="209" y="4"/>
                    </a:lnTo>
                    <a:lnTo>
                      <a:pt x="213" y="4"/>
                    </a:lnTo>
                    <a:lnTo>
                      <a:pt x="217" y="4"/>
                    </a:lnTo>
                    <a:lnTo>
                      <a:pt x="220" y="0"/>
                    </a:lnTo>
                    <a:lnTo>
                      <a:pt x="224" y="0"/>
                    </a:lnTo>
                    <a:lnTo>
                      <a:pt x="228" y="0"/>
                    </a:lnTo>
                    <a:lnTo>
                      <a:pt x="232" y="0"/>
                    </a:lnTo>
                    <a:lnTo>
                      <a:pt x="236" y="4"/>
                    </a:lnTo>
                    <a:lnTo>
                      <a:pt x="232" y="4"/>
                    </a:lnTo>
                    <a:lnTo>
                      <a:pt x="228" y="8"/>
                    </a:lnTo>
                    <a:lnTo>
                      <a:pt x="224" y="11"/>
                    </a:lnTo>
                    <a:lnTo>
                      <a:pt x="220" y="11"/>
                    </a:lnTo>
                    <a:lnTo>
                      <a:pt x="213" y="19"/>
                    </a:lnTo>
                    <a:lnTo>
                      <a:pt x="209" y="19"/>
                    </a:lnTo>
                    <a:lnTo>
                      <a:pt x="205" y="19"/>
                    </a:lnTo>
                    <a:lnTo>
                      <a:pt x="201" y="23"/>
                    </a:lnTo>
                    <a:lnTo>
                      <a:pt x="198" y="23"/>
                    </a:lnTo>
                    <a:lnTo>
                      <a:pt x="198" y="27"/>
                    </a:lnTo>
                    <a:lnTo>
                      <a:pt x="194" y="27"/>
                    </a:lnTo>
                    <a:lnTo>
                      <a:pt x="190" y="30"/>
                    </a:lnTo>
                    <a:lnTo>
                      <a:pt x="186" y="30"/>
                    </a:lnTo>
                    <a:lnTo>
                      <a:pt x="182" y="34"/>
                    </a:lnTo>
                    <a:lnTo>
                      <a:pt x="179" y="38"/>
                    </a:lnTo>
                    <a:lnTo>
                      <a:pt x="175" y="42"/>
                    </a:lnTo>
                    <a:lnTo>
                      <a:pt x="175" y="46"/>
                    </a:lnTo>
                    <a:lnTo>
                      <a:pt x="171" y="49"/>
                    </a:lnTo>
                    <a:lnTo>
                      <a:pt x="167" y="53"/>
                    </a:lnTo>
                    <a:lnTo>
                      <a:pt x="167" y="57"/>
                    </a:lnTo>
                    <a:lnTo>
                      <a:pt x="163" y="61"/>
                    </a:lnTo>
                    <a:lnTo>
                      <a:pt x="163" y="68"/>
                    </a:lnTo>
                    <a:lnTo>
                      <a:pt x="160" y="72"/>
                    </a:lnTo>
                    <a:lnTo>
                      <a:pt x="160" y="76"/>
                    </a:lnTo>
                    <a:lnTo>
                      <a:pt x="160" y="80"/>
                    </a:lnTo>
                    <a:lnTo>
                      <a:pt x="156" y="84"/>
                    </a:lnTo>
                    <a:lnTo>
                      <a:pt x="156" y="87"/>
                    </a:lnTo>
                    <a:lnTo>
                      <a:pt x="152" y="91"/>
                    </a:lnTo>
                    <a:lnTo>
                      <a:pt x="152" y="95"/>
                    </a:lnTo>
                    <a:lnTo>
                      <a:pt x="148" y="95"/>
                    </a:lnTo>
                    <a:lnTo>
                      <a:pt x="148" y="99"/>
                    </a:lnTo>
                    <a:lnTo>
                      <a:pt x="144" y="99"/>
                    </a:lnTo>
                    <a:lnTo>
                      <a:pt x="141" y="99"/>
                    </a:lnTo>
                    <a:lnTo>
                      <a:pt x="137" y="103"/>
                    </a:lnTo>
                    <a:lnTo>
                      <a:pt x="133" y="103"/>
                    </a:lnTo>
                    <a:lnTo>
                      <a:pt x="129" y="103"/>
                    </a:lnTo>
                    <a:lnTo>
                      <a:pt x="125" y="103"/>
                    </a:lnTo>
                    <a:lnTo>
                      <a:pt x="122" y="103"/>
                    </a:lnTo>
                    <a:lnTo>
                      <a:pt x="118" y="99"/>
                    </a:lnTo>
                    <a:lnTo>
                      <a:pt x="114" y="99"/>
                    </a:lnTo>
                    <a:lnTo>
                      <a:pt x="110" y="99"/>
                    </a:lnTo>
                    <a:lnTo>
                      <a:pt x="106" y="103"/>
                    </a:lnTo>
                    <a:lnTo>
                      <a:pt x="103" y="103"/>
                    </a:lnTo>
                    <a:lnTo>
                      <a:pt x="99" y="106"/>
                    </a:lnTo>
                    <a:lnTo>
                      <a:pt x="95" y="110"/>
                    </a:lnTo>
                    <a:lnTo>
                      <a:pt x="91" y="110"/>
                    </a:lnTo>
                    <a:lnTo>
                      <a:pt x="91" y="114"/>
                    </a:lnTo>
                    <a:lnTo>
                      <a:pt x="91" y="118"/>
                    </a:lnTo>
                    <a:lnTo>
                      <a:pt x="87" y="118"/>
                    </a:lnTo>
                    <a:lnTo>
                      <a:pt x="87" y="122"/>
                    </a:lnTo>
                    <a:lnTo>
                      <a:pt x="84" y="125"/>
                    </a:lnTo>
                    <a:lnTo>
                      <a:pt x="80" y="125"/>
                    </a:lnTo>
                    <a:lnTo>
                      <a:pt x="76" y="125"/>
                    </a:lnTo>
                    <a:lnTo>
                      <a:pt x="72" y="125"/>
                    </a:lnTo>
                    <a:lnTo>
                      <a:pt x="68" y="125"/>
                    </a:lnTo>
                    <a:lnTo>
                      <a:pt x="61" y="125"/>
                    </a:lnTo>
                    <a:lnTo>
                      <a:pt x="57" y="125"/>
                    </a:lnTo>
                    <a:lnTo>
                      <a:pt x="53" y="125"/>
                    </a:lnTo>
                    <a:lnTo>
                      <a:pt x="49" y="125"/>
                    </a:lnTo>
                    <a:lnTo>
                      <a:pt x="46" y="125"/>
                    </a:lnTo>
                    <a:lnTo>
                      <a:pt x="42" y="125"/>
                    </a:lnTo>
                    <a:lnTo>
                      <a:pt x="38" y="125"/>
                    </a:lnTo>
                    <a:lnTo>
                      <a:pt x="38" y="129"/>
                    </a:lnTo>
                    <a:lnTo>
                      <a:pt x="34" y="129"/>
                    </a:lnTo>
                    <a:lnTo>
                      <a:pt x="30" y="129"/>
                    </a:lnTo>
                    <a:lnTo>
                      <a:pt x="30" y="133"/>
                    </a:lnTo>
                    <a:lnTo>
                      <a:pt x="27" y="133"/>
                    </a:lnTo>
                    <a:lnTo>
                      <a:pt x="27" y="137"/>
                    </a:lnTo>
                    <a:lnTo>
                      <a:pt x="23" y="137"/>
                    </a:lnTo>
                    <a:lnTo>
                      <a:pt x="19" y="141"/>
                    </a:lnTo>
                    <a:lnTo>
                      <a:pt x="15" y="144"/>
                    </a:lnTo>
                    <a:lnTo>
                      <a:pt x="11" y="148"/>
                    </a:lnTo>
                    <a:lnTo>
                      <a:pt x="8" y="148"/>
                    </a:lnTo>
                    <a:lnTo>
                      <a:pt x="8" y="152"/>
                    </a:lnTo>
                    <a:lnTo>
                      <a:pt x="4" y="152"/>
                    </a:lnTo>
                    <a:lnTo>
                      <a:pt x="0" y="156"/>
                    </a:lnTo>
                    <a:lnTo>
                      <a:pt x="0" y="152"/>
                    </a:lnTo>
                    <a:lnTo>
                      <a:pt x="0" y="148"/>
                    </a:lnTo>
                    <a:lnTo>
                      <a:pt x="0" y="144"/>
                    </a:lnTo>
                    <a:lnTo>
                      <a:pt x="0" y="141"/>
                    </a:lnTo>
                    <a:lnTo>
                      <a:pt x="4" y="137"/>
                    </a:lnTo>
                    <a:lnTo>
                      <a:pt x="4" y="133"/>
                    </a:lnTo>
                    <a:lnTo>
                      <a:pt x="8" y="129"/>
                    </a:lnTo>
                    <a:lnTo>
                      <a:pt x="8" y="125"/>
                    </a:lnTo>
                    <a:lnTo>
                      <a:pt x="11" y="125"/>
                    </a:lnTo>
                    <a:lnTo>
                      <a:pt x="11" y="122"/>
                    </a:lnTo>
                    <a:lnTo>
                      <a:pt x="15" y="118"/>
                    </a:lnTo>
                    <a:lnTo>
                      <a:pt x="19" y="114"/>
                    </a:lnTo>
                    <a:lnTo>
                      <a:pt x="23" y="110"/>
                    </a:lnTo>
                    <a:lnTo>
                      <a:pt x="27" y="106"/>
                    </a:lnTo>
                    <a:lnTo>
                      <a:pt x="30" y="103"/>
                    </a:lnTo>
                    <a:lnTo>
                      <a:pt x="30" y="99"/>
                    </a:lnTo>
                    <a:lnTo>
                      <a:pt x="34" y="95"/>
                    </a:lnTo>
                    <a:lnTo>
                      <a:pt x="34" y="91"/>
                    </a:lnTo>
                    <a:lnTo>
                      <a:pt x="34" y="87"/>
                    </a:lnTo>
                    <a:lnTo>
                      <a:pt x="38" y="87"/>
                    </a:lnTo>
                    <a:lnTo>
                      <a:pt x="38" y="84"/>
                    </a:lnTo>
                    <a:lnTo>
                      <a:pt x="42" y="80"/>
                    </a:lnTo>
                    <a:lnTo>
                      <a:pt x="46" y="76"/>
                    </a:lnTo>
                    <a:lnTo>
                      <a:pt x="49" y="76"/>
                    </a:lnTo>
                    <a:lnTo>
                      <a:pt x="53" y="72"/>
                    </a:lnTo>
                    <a:lnTo>
                      <a:pt x="57" y="68"/>
                    </a:lnTo>
                    <a:lnTo>
                      <a:pt x="65" y="68"/>
                    </a:lnTo>
                    <a:lnTo>
                      <a:pt x="68" y="68"/>
                    </a:lnTo>
                    <a:lnTo>
                      <a:pt x="72" y="68"/>
                    </a:lnTo>
                    <a:lnTo>
                      <a:pt x="76" y="65"/>
                    </a:lnTo>
                    <a:lnTo>
                      <a:pt x="80" y="65"/>
                    </a:lnTo>
                    <a:lnTo>
                      <a:pt x="84" y="65"/>
                    </a:lnTo>
                    <a:lnTo>
                      <a:pt x="87" y="65"/>
                    </a:lnTo>
                    <a:lnTo>
                      <a:pt x="91" y="65"/>
                    </a:lnTo>
                    <a:lnTo>
                      <a:pt x="91" y="61"/>
                    </a:lnTo>
                    <a:lnTo>
                      <a:pt x="95" y="61"/>
                    </a:lnTo>
                    <a:lnTo>
                      <a:pt x="99" y="61"/>
                    </a:lnTo>
                    <a:lnTo>
                      <a:pt x="103" y="57"/>
                    </a:lnTo>
                    <a:lnTo>
                      <a:pt x="106" y="57"/>
                    </a:lnTo>
                    <a:lnTo>
                      <a:pt x="110" y="53"/>
                    </a:lnTo>
                    <a:lnTo>
                      <a:pt x="114" y="49"/>
                    </a:lnTo>
                    <a:lnTo>
                      <a:pt x="118" y="49"/>
                    </a:lnTo>
                    <a:lnTo>
                      <a:pt x="118" y="46"/>
                    </a:lnTo>
                    <a:lnTo>
                      <a:pt x="122" y="42"/>
                    </a:lnTo>
                    <a:lnTo>
                      <a:pt x="125" y="42"/>
                    </a:lnTo>
                    <a:lnTo>
                      <a:pt x="125" y="38"/>
                    </a:lnTo>
                    <a:lnTo>
                      <a:pt x="129" y="34"/>
                    </a:lnTo>
                    <a:lnTo>
                      <a:pt x="133" y="34"/>
                    </a:lnTo>
                    <a:lnTo>
                      <a:pt x="137" y="30"/>
                    </a:lnTo>
                    <a:lnTo>
                      <a:pt x="141" y="30"/>
                    </a:lnTo>
                    <a:lnTo>
                      <a:pt x="141" y="27"/>
                    </a:lnTo>
                    <a:lnTo>
                      <a:pt x="144" y="27"/>
                    </a:lnTo>
                    <a:lnTo>
                      <a:pt x="148" y="27"/>
                    </a:lnTo>
                    <a:lnTo>
                      <a:pt x="152" y="27"/>
                    </a:lnTo>
                    <a:lnTo>
                      <a:pt x="156" y="27"/>
                    </a:lnTo>
                    <a:lnTo>
                      <a:pt x="160" y="23"/>
                    </a:lnTo>
                    <a:close/>
                  </a:path>
                </a:pathLst>
              </a:custGeom>
              <a:solidFill>
                <a:srgbClr val="212121"/>
              </a:solidFill>
              <a:ln w="9525">
                <a:noFill/>
                <a:round/>
                <a:headEnd/>
                <a:tailEnd/>
              </a:ln>
            </p:spPr>
            <p:txBody>
              <a:bodyPr/>
              <a:lstStyle/>
              <a:p>
                <a:endParaRPr lang="fr-FR"/>
              </a:p>
            </p:txBody>
          </p:sp>
          <p:sp>
            <p:nvSpPr>
              <p:cNvPr id="125" name="Freeform 104"/>
              <p:cNvSpPr>
                <a:spLocks/>
              </p:cNvSpPr>
              <p:nvPr/>
            </p:nvSpPr>
            <p:spPr bwMode="auto">
              <a:xfrm>
                <a:off x="835" y="2872"/>
                <a:ext cx="422" cy="269"/>
              </a:xfrm>
              <a:custGeom>
                <a:avLst/>
                <a:gdLst>
                  <a:gd name="T0" fmla="*/ 408520 w 232"/>
                  <a:gd name="T1" fmla="*/ 54327 h 148"/>
                  <a:gd name="T2" fmla="*/ 434173 w 232"/>
                  <a:gd name="T3" fmla="*/ 35012 h 148"/>
                  <a:gd name="T4" fmla="*/ 453625 w 232"/>
                  <a:gd name="T5" fmla="*/ 25493 h 148"/>
                  <a:gd name="T6" fmla="*/ 472202 w 232"/>
                  <a:gd name="T7" fmla="*/ 9517 h 148"/>
                  <a:gd name="T8" fmla="*/ 507890 w 232"/>
                  <a:gd name="T9" fmla="*/ 0 h 148"/>
                  <a:gd name="T10" fmla="*/ 544300 w 232"/>
                  <a:gd name="T11" fmla="*/ 0 h 148"/>
                  <a:gd name="T12" fmla="*/ 553875 w 232"/>
                  <a:gd name="T13" fmla="*/ 0 h 148"/>
                  <a:gd name="T14" fmla="*/ 517983 w 232"/>
                  <a:gd name="T15" fmla="*/ 17298 h 148"/>
                  <a:gd name="T16" fmla="*/ 480205 w 232"/>
                  <a:gd name="T17" fmla="*/ 45734 h 148"/>
                  <a:gd name="T18" fmla="*/ 453625 w 232"/>
                  <a:gd name="T19" fmla="*/ 60603 h 148"/>
                  <a:gd name="T20" fmla="*/ 427972 w 232"/>
                  <a:gd name="T21" fmla="*/ 80729 h 148"/>
                  <a:gd name="T22" fmla="*/ 398923 w 232"/>
                  <a:gd name="T23" fmla="*/ 115665 h 148"/>
                  <a:gd name="T24" fmla="*/ 381463 w 232"/>
                  <a:gd name="T25" fmla="*/ 160787 h 148"/>
                  <a:gd name="T26" fmla="*/ 372708 w 232"/>
                  <a:gd name="T27" fmla="*/ 188778 h 148"/>
                  <a:gd name="T28" fmla="*/ 362031 w 232"/>
                  <a:gd name="T29" fmla="*/ 214484 h 148"/>
                  <a:gd name="T30" fmla="*/ 336121 w 232"/>
                  <a:gd name="T31" fmla="*/ 224764 h 148"/>
                  <a:gd name="T32" fmla="*/ 308004 w 232"/>
                  <a:gd name="T33" fmla="*/ 224764 h 148"/>
                  <a:gd name="T34" fmla="*/ 281856 w 232"/>
                  <a:gd name="T35" fmla="*/ 224764 h 148"/>
                  <a:gd name="T36" fmla="*/ 262488 w 232"/>
                  <a:gd name="T37" fmla="*/ 224764 h 148"/>
                  <a:gd name="T38" fmla="*/ 245107 w 232"/>
                  <a:gd name="T39" fmla="*/ 233812 h 148"/>
                  <a:gd name="T40" fmla="*/ 217761 w 232"/>
                  <a:gd name="T41" fmla="*/ 251044 h 148"/>
                  <a:gd name="T42" fmla="*/ 207064 w 232"/>
                  <a:gd name="T43" fmla="*/ 268682 h 148"/>
                  <a:gd name="T44" fmla="*/ 200477 w 232"/>
                  <a:gd name="T45" fmla="*/ 278215 h 148"/>
                  <a:gd name="T46" fmla="*/ 171761 w 232"/>
                  <a:gd name="T47" fmla="*/ 285978 h 148"/>
                  <a:gd name="T48" fmla="*/ 125969 w 232"/>
                  <a:gd name="T49" fmla="*/ 285978 h 148"/>
                  <a:gd name="T50" fmla="*/ 99596 w 232"/>
                  <a:gd name="T51" fmla="*/ 285978 h 148"/>
                  <a:gd name="T52" fmla="*/ 81741 w 232"/>
                  <a:gd name="T53" fmla="*/ 295460 h 148"/>
                  <a:gd name="T54" fmla="*/ 64360 w 232"/>
                  <a:gd name="T55" fmla="*/ 303708 h 148"/>
                  <a:gd name="T56" fmla="*/ 45996 w 232"/>
                  <a:gd name="T57" fmla="*/ 323823 h 148"/>
                  <a:gd name="T58" fmla="*/ 25747 w 232"/>
                  <a:gd name="T59" fmla="*/ 340301 h 148"/>
                  <a:gd name="T60" fmla="*/ 9635 w 232"/>
                  <a:gd name="T61" fmla="*/ 349787 h 148"/>
                  <a:gd name="T62" fmla="*/ 0 w 232"/>
                  <a:gd name="T63" fmla="*/ 349787 h 148"/>
                  <a:gd name="T64" fmla="*/ 9635 w 232"/>
                  <a:gd name="T65" fmla="*/ 330526 h 148"/>
                  <a:gd name="T66" fmla="*/ 19452 w 232"/>
                  <a:gd name="T67" fmla="*/ 303708 h 148"/>
                  <a:gd name="T68" fmla="*/ 35383 w 232"/>
                  <a:gd name="T69" fmla="*/ 278215 h 148"/>
                  <a:gd name="T70" fmla="*/ 54754 w 232"/>
                  <a:gd name="T71" fmla="*/ 260485 h 148"/>
                  <a:gd name="T72" fmla="*/ 81741 w 232"/>
                  <a:gd name="T73" fmla="*/ 233812 h 148"/>
                  <a:gd name="T74" fmla="*/ 90977 w 232"/>
                  <a:gd name="T75" fmla="*/ 205425 h 148"/>
                  <a:gd name="T76" fmla="*/ 110215 w 232"/>
                  <a:gd name="T77" fmla="*/ 179472 h 148"/>
                  <a:gd name="T78" fmla="*/ 154954 w 232"/>
                  <a:gd name="T79" fmla="*/ 160787 h 148"/>
                  <a:gd name="T80" fmla="*/ 191857 w 232"/>
                  <a:gd name="T81" fmla="*/ 151085 h 148"/>
                  <a:gd name="T82" fmla="*/ 217761 w 232"/>
                  <a:gd name="T83" fmla="*/ 151085 h 148"/>
                  <a:gd name="T84" fmla="*/ 245107 w 232"/>
                  <a:gd name="T85" fmla="*/ 144366 h 148"/>
                  <a:gd name="T86" fmla="*/ 281856 w 232"/>
                  <a:gd name="T87" fmla="*/ 124227 h 148"/>
                  <a:gd name="T88" fmla="*/ 308004 w 232"/>
                  <a:gd name="T89" fmla="*/ 98743 h 148"/>
                  <a:gd name="T90" fmla="*/ 326781 w 232"/>
                  <a:gd name="T91" fmla="*/ 80729 h 148"/>
                  <a:gd name="T92" fmla="*/ 336121 w 232"/>
                  <a:gd name="T93" fmla="*/ 60603 h 148"/>
                  <a:gd name="T94" fmla="*/ 372708 w 232"/>
                  <a:gd name="T95" fmla="*/ 54327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48"/>
                  <a:gd name="T146" fmla="*/ 232 w 232"/>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48">
                    <a:moveTo>
                      <a:pt x="160" y="23"/>
                    </a:moveTo>
                    <a:lnTo>
                      <a:pt x="163" y="23"/>
                    </a:lnTo>
                    <a:lnTo>
                      <a:pt x="167" y="23"/>
                    </a:lnTo>
                    <a:lnTo>
                      <a:pt x="171" y="23"/>
                    </a:lnTo>
                    <a:lnTo>
                      <a:pt x="175" y="19"/>
                    </a:lnTo>
                    <a:lnTo>
                      <a:pt x="179" y="19"/>
                    </a:lnTo>
                    <a:lnTo>
                      <a:pt x="182" y="15"/>
                    </a:lnTo>
                    <a:lnTo>
                      <a:pt x="186" y="11"/>
                    </a:lnTo>
                    <a:lnTo>
                      <a:pt x="190" y="11"/>
                    </a:lnTo>
                    <a:lnTo>
                      <a:pt x="194" y="7"/>
                    </a:lnTo>
                    <a:lnTo>
                      <a:pt x="198" y="7"/>
                    </a:lnTo>
                    <a:lnTo>
                      <a:pt x="198" y="4"/>
                    </a:lnTo>
                    <a:lnTo>
                      <a:pt x="201" y="4"/>
                    </a:lnTo>
                    <a:lnTo>
                      <a:pt x="205" y="4"/>
                    </a:lnTo>
                    <a:lnTo>
                      <a:pt x="209" y="4"/>
                    </a:lnTo>
                    <a:lnTo>
                      <a:pt x="213" y="0"/>
                    </a:lnTo>
                    <a:lnTo>
                      <a:pt x="217" y="0"/>
                    </a:lnTo>
                    <a:lnTo>
                      <a:pt x="220" y="0"/>
                    </a:lnTo>
                    <a:lnTo>
                      <a:pt x="224" y="0"/>
                    </a:lnTo>
                    <a:lnTo>
                      <a:pt x="228" y="0"/>
                    </a:lnTo>
                    <a:lnTo>
                      <a:pt x="232" y="0"/>
                    </a:lnTo>
                    <a:lnTo>
                      <a:pt x="228" y="4"/>
                    </a:lnTo>
                    <a:lnTo>
                      <a:pt x="224" y="7"/>
                    </a:lnTo>
                    <a:lnTo>
                      <a:pt x="217" y="7"/>
                    </a:lnTo>
                    <a:lnTo>
                      <a:pt x="209" y="15"/>
                    </a:lnTo>
                    <a:lnTo>
                      <a:pt x="205" y="15"/>
                    </a:lnTo>
                    <a:lnTo>
                      <a:pt x="201" y="19"/>
                    </a:lnTo>
                    <a:lnTo>
                      <a:pt x="198" y="19"/>
                    </a:lnTo>
                    <a:lnTo>
                      <a:pt x="194" y="23"/>
                    </a:lnTo>
                    <a:lnTo>
                      <a:pt x="190" y="23"/>
                    </a:lnTo>
                    <a:lnTo>
                      <a:pt x="190" y="26"/>
                    </a:lnTo>
                    <a:lnTo>
                      <a:pt x="186" y="26"/>
                    </a:lnTo>
                    <a:lnTo>
                      <a:pt x="182" y="30"/>
                    </a:lnTo>
                    <a:lnTo>
                      <a:pt x="179" y="30"/>
                    </a:lnTo>
                    <a:lnTo>
                      <a:pt x="179" y="34"/>
                    </a:lnTo>
                    <a:lnTo>
                      <a:pt x="175" y="38"/>
                    </a:lnTo>
                    <a:lnTo>
                      <a:pt x="171" y="42"/>
                    </a:lnTo>
                    <a:lnTo>
                      <a:pt x="171" y="45"/>
                    </a:lnTo>
                    <a:lnTo>
                      <a:pt x="167" y="49"/>
                    </a:lnTo>
                    <a:lnTo>
                      <a:pt x="163" y="53"/>
                    </a:lnTo>
                    <a:lnTo>
                      <a:pt x="163" y="57"/>
                    </a:lnTo>
                    <a:lnTo>
                      <a:pt x="160" y="64"/>
                    </a:lnTo>
                    <a:lnTo>
                      <a:pt x="160" y="68"/>
                    </a:lnTo>
                    <a:lnTo>
                      <a:pt x="160" y="72"/>
                    </a:lnTo>
                    <a:lnTo>
                      <a:pt x="156" y="76"/>
                    </a:lnTo>
                    <a:lnTo>
                      <a:pt x="156" y="80"/>
                    </a:lnTo>
                    <a:lnTo>
                      <a:pt x="156" y="83"/>
                    </a:lnTo>
                    <a:lnTo>
                      <a:pt x="152" y="87"/>
                    </a:lnTo>
                    <a:lnTo>
                      <a:pt x="152" y="91"/>
                    </a:lnTo>
                    <a:lnTo>
                      <a:pt x="148" y="91"/>
                    </a:lnTo>
                    <a:lnTo>
                      <a:pt x="144" y="95"/>
                    </a:lnTo>
                    <a:lnTo>
                      <a:pt x="141" y="95"/>
                    </a:lnTo>
                    <a:lnTo>
                      <a:pt x="137" y="95"/>
                    </a:lnTo>
                    <a:lnTo>
                      <a:pt x="133" y="95"/>
                    </a:lnTo>
                    <a:lnTo>
                      <a:pt x="129" y="95"/>
                    </a:lnTo>
                    <a:lnTo>
                      <a:pt x="125" y="95"/>
                    </a:lnTo>
                    <a:lnTo>
                      <a:pt x="122" y="95"/>
                    </a:lnTo>
                    <a:lnTo>
                      <a:pt x="118" y="95"/>
                    </a:lnTo>
                    <a:lnTo>
                      <a:pt x="114" y="95"/>
                    </a:lnTo>
                    <a:lnTo>
                      <a:pt x="110" y="95"/>
                    </a:lnTo>
                    <a:lnTo>
                      <a:pt x="106" y="95"/>
                    </a:lnTo>
                    <a:lnTo>
                      <a:pt x="106" y="99"/>
                    </a:lnTo>
                    <a:lnTo>
                      <a:pt x="103" y="99"/>
                    </a:lnTo>
                    <a:lnTo>
                      <a:pt x="99" y="102"/>
                    </a:lnTo>
                    <a:lnTo>
                      <a:pt x="95" y="102"/>
                    </a:lnTo>
                    <a:lnTo>
                      <a:pt x="95" y="106"/>
                    </a:lnTo>
                    <a:lnTo>
                      <a:pt x="91" y="106"/>
                    </a:lnTo>
                    <a:lnTo>
                      <a:pt x="91" y="110"/>
                    </a:lnTo>
                    <a:lnTo>
                      <a:pt x="87" y="114"/>
                    </a:lnTo>
                    <a:lnTo>
                      <a:pt x="87" y="118"/>
                    </a:lnTo>
                    <a:lnTo>
                      <a:pt x="84" y="118"/>
                    </a:lnTo>
                    <a:lnTo>
                      <a:pt x="84" y="121"/>
                    </a:lnTo>
                    <a:lnTo>
                      <a:pt x="80" y="121"/>
                    </a:lnTo>
                    <a:lnTo>
                      <a:pt x="76" y="121"/>
                    </a:lnTo>
                    <a:lnTo>
                      <a:pt x="72" y="121"/>
                    </a:lnTo>
                    <a:lnTo>
                      <a:pt x="68" y="121"/>
                    </a:lnTo>
                    <a:lnTo>
                      <a:pt x="61" y="121"/>
                    </a:lnTo>
                    <a:lnTo>
                      <a:pt x="57" y="121"/>
                    </a:lnTo>
                    <a:lnTo>
                      <a:pt x="53" y="121"/>
                    </a:lnTo>
                    <a:lnTo>
                      <a:pt x="49" y="121"/>
                    </a:lnTo>
                    <a:lnTo>
                      <a:pt x="46" y="121"/>
                    </a:lnTo>
                    <a:lnTo>
                      <a:pt x="42" y="121"/>
                    </a:lnTo>
                    <a:lnTo>
                      <a:pt x="38" y="121"/>
                    </a:lnTo>
                    <a:lnTo>
                      <a:pt x="34" y="121"/>
                    </a:lnTo>
                    <a:lnTo>
                      <a:pt x="34" y="125"/>
                    </a:lnTo>
                    <a:lnTo>
                      <a:pt x="30" y="125"/>
                    </a:lnTo>
                    <a:lnTo>
                      <a:pt x="27" y="129"/>
                    </a:lnTo>
                    <a:lnTo>
                      <a:pt x="23" y="133"/>
                    </a:lnTo>
                    <a:lnTo>
                      <a:pt x="19" y="133"/>
                    </a:lnTo>
                    <a:lnTo>
                      <a:pt x="19" y="137"/>
                    </a:lnTo>
                    <a:lnTo>
                      <a:pt x="15" y="137"/>
                    </a:lnTo>
                    <a:lnTo>
                      <a:pt x="15" y="140"/>
                    </a:lnTo>
                    <a:lnTo>
                      <a:pt x="11" y="140"/>
                    </a:lnTo>
                    <a:lnTo>
                      <a:pt x="11" y="144"/>
                    </a:lnTo>
                    <a:lnTo>
                      <a:pt x="8" y="144"/>
                    </a:lnTo>
                    <a:lnTo>
                      <a:pt x="8" y="148"/>
                    </a:lnTo>
                    <a:lnTo>
                      <a:pt x="4" y="148"/>
                    </a:lnTo>
                    <a:lnTo>
                      <a:pt x="0" y="148"/>
                    </a:lnTo>
                    <a:lnTo>
                      <a:pt x="0" y="144"/>
                    </a:lnTo>
                    <a:lnTo>
                      <a:pt x="0" y="140"/>
                    </a:lnTo>
                    <a:lnTo>
                      <a:pt x="4" y="140"/>
                    </a:lnTo>
                    <a:lnTo>
                      <a:pt x="4" y="137"/>
                    </a:lnTo>
                    <a:lnTo>
                      <a:pt x="8" y="133"/>
                    </a:lnTo>
                    <a:lnTo>
                      <a:pt x="8" y="129"/>
                    </a:lnTo>
                    <a:lnTo>
                      <a:pt x="11" y="125"/>
                    </a:lnTo>
                    <a:lnTo>
                      <a:pt x="11" y="121"/>
                    </a:lnTo>
                    <a:lnTo>
                      <a:pt x="15" y="118"/>
                    </a:lnTo>
                    <a:lnTo>
                      <a:pt x="19" y="114"/>
                    </a:lnTo>
                    <a:lnTo>
                      <a:pt x="23" y="110"/>
                    </a:lnTo>
                    <a:lnTo>
                      <a:pt x="27" y="106"/>
                    </a:lnTo>
                    <a:lnTo>
                      <a:pt x="30" y="102"/>
                    </a:lnTo>
                    <a:lnTo>
                      <a:pt x="30" y="99"/>
                    </a:lnTo>
                    <a:lnTo>
                      <a:pt x="34" y="99"/>
                    </a:lnTo>
                    <a:lnTo>
                      <a:pt x="34" y="95"/>
                    </a:lnTo>
                    <a:lnTo>
                      <a:pt x="38" y="91"/>
                    </a:lnTo>
                    <a:lnTo>
                      <a:pt x="38" y="87"/>
                    </a:lnTo>
                    <a:lnTo>
                      <a:pt x="42" y="83"/>
                    </a:lnTo>
                    <a:lnTo>
                      <a:pt x="42" y="80"/>
                    </a:lnTo>
                    <a:lnTo>
                      <a:pt x="42" y="76"/>
                    </a:lnTo>
                    <a:lnTo>
                      <a:pt x="46" y="76"/>
                    </a:lnTo>
                    <a:lnTo>
                      <a:pt x="49" y="72"/>
                    </a:lnTo>
                    <a:lnTo>
                      <a:pt x="53" y="72"/>
                    </a:lnTo>
                    <a:lnTo>
                      <a:pt x="57" y="68"/>
                    </a:lnTo>
                    <a:lnTo>
                      <a:pt x="65" y="68"/>
                    </a:lnTo>
                    <a:lnTo>
                      <a:pt x="72" y="64"/>
                    </a:lnTo>
                    <a:lnTo>
                      <a:pt x="76" y="64"/>
                    </a:lnTo>
                    <a:lnTo>
                      <a:pt x="80" y="64"/>
                    </a:lnTo>
                    <a:lnTo>
                      <a:pt x="84" y="64"/>
                    </a:lnTo>
                    <a:lnTo>
                      <a:pt x="87" y="64"/>
                    </a:lnTo>
                    <a:lnTo>
                      <a:pt x="91" y="64"/>
                    </a:lnTo>
                    <a:lnTo>
                      <a:pt x="95" y="64"/>
                    </a:lnTo>
                    <a:lnTo>
                      <a:pt x="99" y="61"/>
                    </a:lnTo>
                    <a:lnTo>
                      <a:pt x="103" y="61"/>
                    </a:lnTo>
                    <a:lnTo>
                      <a:pt x="106" y="57"/>
                    </a:lnTo>
                    <a:lnTo>
                      <a:pt x="110" y="57"/>
                    </a:lnTo>
                    <a:lnTo>
                      <a:pt x="114" y="53"/>
                    </a:lnTo>
                    <a:lnTo>
                      <a:pt x="118" y="53"/>
                    </a:lnTo>
                    <a:lnTo>
                      <a:pt x="122" y="49"/>
                    </a:lnTo>
                    <a:lnTo>
                      <a:pt x="122" y="45"/>
                    </a:lnTo>
                    <a:lnTo>
                      <a:pt x="125" y="42"/>
                    </a:lnTo>
                    <a:lnTo>
                      <a:pt x="129" y="42"/>
                    </a:lnTo>
                    <a:lnTo>
                      <a:pt x="129" y="38"/>
                    </a:lnTo>
                    <a:lnTo>
                      <a:pt x="133" y="38"/>
                    </a:lnTo>
                    <a:lnTo>
                      <a:pt x="133" y="34"/>
                    </a:lnTo>
                    <a:lnTo>
                      <a:pt x="137" y="34"/>
                    </a:lnTo>
                    <a:lnTo>
                      <a:pt x="137" y="30"/>
                    </a:lnTo>
                    <a:lnTo>
                      <a:pt x="141" y="30"/>
                    </a:lnTo>
                    <a:lnTo>
                      <a:pt x="141" y="26"/>
                    </a:lnTo>
                    <a:lnTo>
                      <a:pt x="144" y="26"/>
                    </a:lnTo>
                    <a:lnTo>
                      <a:pt x="148" y="26"/>
                    </a:lnTo>
                    <a:lnTo>
                      <a:pt x="152" y="26"/>
                    </a:lnTo>
                    <a:lnTo>
                      <a:pt x="156" y="23"/>
                    </a:lnTo>
                    <a:lnTo>
                      <a:pt x="160" y="23"/>
                    </a:lnTo>
                    <a:close/>
                  </a:path>
                </a:pathLst>
              </a:custGeom>
              <a:solidFill>
                <a:srgbClr val="1F1F1F"/>
              </a:solidFill>
              <a:ln w="9525">
                <a:noFill/>
                <a:round/>
                <a:headEnd/>
                <a:tailEnd/>
              </a:ln>
            </p:spPr>
            <p:txBody>
              <a:bodyPr/>
              <a:lstStyle/>
              <a:p>
                <a:endParaRPr lang="fr-FR"/>
              </a:p>
            </p:txBody>
          </p:sp>
          <p:sp>
            <p:nvSpPr>
              <p:cNvPr id="126" name="Freeform 105"/>
              <p:cNvSpPr>
                <a:spLocks/>
              </p:cNvSpPr>
              <p:nvPr/>
            </p:nvSpPr>
            <p:spPr bwMode="auto">
              <a:xfrm>
                <a:off x="842" y="2872"/>
                <a:ext cx="415" cy="269"/>
              </a:xfrm>
              <a:custGeom>
                <a:avLst/>
                <a:gdLst>
                  <a:gd name="T0" fmla="*/ 401907 w 228"/>
                  <a:gd name="T1" fmla="*/ 54327 h 148"/>
                  <a:gd name="T2" fmla="*/ 428620 w 228"/>
                  <a:gd name="T3" fmla="*/ 45734 h 148"/>
                  <a:gd name="T4" fmla="*/ 448162 w 228"/>
                  <a:gd name="T5" fmla="*/ 25493 h 148"/>
                  <a:gd name="T6" fmla="*/ 474593 w 228"/>
                  <a:gd name="T7" fmla="*/ 17298 h 148"/>
                  <a:gd name="T8" fmla="*/ 502844 w 228"/>
                  <a:gd name="T9" fmla="*/ 9517 h 148"/>
                  <a:gd name="T10" fmla="*/ 539648 w 228"/>
                  <a:gd name="T11" fmla="*/ 0 h 148"/>
                  <a:gd name="T12" fmla="*/ 548372 w 228"/>
                  <a:gd name="T13" fmla="*/ 0 h 148"/>
                  <a:gd name="T14" fmla="*/ 512855 w 228"/>
                  <a:gd name="T15" fmla="*/ 17298 h 148"/>
                  <a:gd name="T16" fmla="*/ 474593 w 228"/>
                  <a:gd name="T17" fmla="*/ 45734 h 148"/>
                  <a:gd name="T18" fmla="*/ 437470 w 228"/>
                  <a:gd name="T19" fmla="*/ 60603 h 148"/>
                  <a:gd name="T20" fmla="*/ 411185 w 228"/>
                  <a:gd name="T21" fmla="*/ 80729 h 148"/>
                  <a:gd name="T22" fmla="*/ 393242 w 228"/>
                  <a:gd name="T23" fmla="*/ 115665 h 148"/>
                  <a:gd name="T24" fmla="*/ 375615 w 228"/>
                  <a:gd name="T25" fmla="*/ 160787 h 148"/>
                  <a:gd name="T26" fmla="*/ 366045 w 228"/>
                  <a:gd name="T27" fmla="*/ 188778 h 148"/>
                  <a:gd name="T28" fmla="*/ 356125 w 228"/>
                  <a:gd name="T29" fmla="*/ 205425 h 148"/>
                  <a:gd name="T30" fmla="*/ 329352 w 228"/>
                  <a:gd name="T31" fmla="*/ 224764 h 148"/>
                  <a:gd name="T32" fmla="*/ 301274 w 228"/>
                  <a:gd name="T33" fmla="*/ 224764 h 148"/>
                  <a:gd name="T34" fmla="*/ 275429 w 228"/>
                  <a:gd name="T35" fmla="*/ 224764 h 148"/>
                  <a:gd name="T36" fmla="*/ 255034 w 228"/>
                  <a:gd name="T37" fmla="*/ 224764 h 148"/>
                  <a:gd name="T38" fmla="*/ 238403 w 228"/>
                  <a:gd name="T39" fmla="*/ 233812 h 148"/>
                  <a:gd name="T40" fmla="*/ 209173 w 228"/>
                  <a:gd name="T41" fmla="*/ 251044 h 148"/>
                  <a:gd name="T42" fmla="*/ 199964 w 228"/>
                  <a:gd name="T43" fmla="*/ 268682 h 148"/>
                  <a:gd name="T44" fmla="*/ 193274 w 228"/>
                  <a:gd name="T45" fmla="*/ 278215 h 148"/>
                  <a:gd name="T46" fmla="*/ 163965 w 228"/>
                  <a:gd name="T47" fmla="*/ 285978 h 148"/>
                  <a:gd name="T48" fmla="*/ 117676 w 228"/>
                  <a:gd name="T49" fmla="*/ 285978 h 148"/>
                  <a:gd name="T50" fmla="*/ 91466 w 228"/>
                  <a:gd name="T51" fmla="*/ 285978 h 148"/>
                  <a:gd name="T52" fmla="*/ 72545 w 228"/>
                  <a:gd name="T53" fmla="*/ 285978 h 148"/>
                  <a:gd name="T54" fmla="*/ 55057 w 228"/>
                  <a:gd name="T55" fmla="*/ 303708 h 148"/>
                  <a:gd name="T56" fmla="*/ 35519 w 228"/>
                  <a:gd name="T57" fmla="*/ 323823 h 148"/>
                  <a:gd name="T58" fmla="*/ 17608 w 228"/>
                  <a:gd name="T59" fmla="*/ 330526 h 148"/>
                  <a:gd name="T60" fmla="*/ 0 w 228"/>
                  <a:gd name="T61" fmla="*/ 340301 h 148"/>
                  <a:gd name="T62" fmla="*/ 0 w 228"/>
                  <a:gd name="T63" fmla="*/ 340301 h 148"/>
                  <a:gd name="T64" fmla="*/ 0 w 228"/>
                  <a:gd name="T65" fmla="*/ 323823 h 148"/>
                  <a:gd name="T66" fmla="*/ 17608 w 228"/>
                  <a:gd name="T67" fmla="*/ 303708 h 148"/>
                  <a:gd name="T68" fmla="*/ 35519 w 228"/>
                  <a:gd name="T69" fmla="*/ 278215 h 148"/>
                  <a:gd name="T70" fmla="*/ 62776 w 228"/>
                  <a:gd name="T71" fmla="*/ 251044 h 148"/>
                  <a:gd name="T72" fmla="*/ 82252 w 228"/>
                  <a:gd name="T73" fmla="*/ 233812 h 148"/>
                  <a:gd name="T74" fmla="*/ 91466 w 228"/>
                  <a:gd name="T75" fmla="*/ 205425 h 148"/>
                  <a:gd name="T76" fmla="*/ 108082 w 228"/>
                  <a:gd name="T77" fmla="*/ 179472 h 148"/>
                  <a:gd name="T78" fmla="*/ 147027 w 228"/>
                  <a:gd name="T79" fmla="*/ 160787 h 148"/>
                  <a:gd name="T80" fmla="*/ 182405 w 228"/>
                  <a:gd name="T81" fmla="*/ 160787 h 148"/>
                  <a:gd name="T82" fmla="*/ 219502 w 228"/>
                  <a:gd name="T83" fmla="*/ 160787 h 148"/>
                  <a:gd name="T84" fmla="*/ 246219 w 228"/>
                  <a:gd name="T85" fmla="*/ 151085 h 148"/>
                  <a:gd name="T86" fmla="*/ 284222 w 228"/>
                  <a:gd name="T87" fmla="*/ 135303 h 148"/>
                  <a:gd name="T88" fmla="*/ 310948 w 228"/>
                  <a:gd name="T89" fmla="*/ 106755 h 148"/>
                  <a:gd name="T90" fmla="*/ 319758 w 228"/>
                  <a:gd name="T91" fmla="*/ 89437 h 148"/>
                  <a:gd name="T92" fmla="*/ 337244 w 228"/>
                  <a:gd name="T93" fmla="*/ 71667 h 148"/>
                  <a:gd name="T94" fmla="*/ 356125 w 228"/>
                  <a:gd name="T95" fmla="*/ 60603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8"/>
                  <a:gd name="T146" fmla="*/ 228 w 228"/>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8">
                    <a:moveTo>
                      <a:pt x="156" y="26"/>
                    </a:moveTo>
                    <a:lnTo>
                      <a:pt x="159" y="26"/>
                    </a:lnTo>
                    <a:lnTo>
                      <a:pt x="163" y="26"/>
                    </a:lnTo>
                    <a:lnTo>
                      <a:pt x="167" y="23"/>
                    </a:lnTo>
                    <a:lnTo>
                      <a:pt x="171" y="23"/>
                    </a:lnTo>
                    <a:lnTo>
                      <a:pt x="175" y="19"/>
                    </a:lnTo>
                    <a:lnTo>
                      <a:pt x="178" y="19"/>
                    </a:lnTo>
                    <a:lnTo>
                      <a:pt x="178" y="15"/>
                    </a:lnTo>
                    <a:lnTo>
                      <a:pt x="182" y="15"/>
                    </a:lnTo>
                    <a:lnTo>
                      <a:pt x="186" y="15"/>
                    </a:lnTo>
                    <a:lnTo>
                      <a:pt x="186" y="11"/>
                    </a:lnTo>
                    <a:lnTo>
                      <a:pt x="190" y="11"/>
                    </a:lnTo>
                    <a:lnTo>
                      <a:pt x="190" y="7"/>
                    </a:lnTo>
                    <a:lnTo>
                      <a:pt x="194" y="7"/>
                    </a:lnTo>
                    <a:lnTo>
                      <a:pt x="197" y="7"/>
                    </a:lnTo>
                    <a:lnTo>
                      <a:pt x="201" y="4"/>
                    </a:lnTo>
                    <a:lnTo>
                      <a:pt x="205" y="4"/>
                    </a:lnTo>
                    <a:lnTo>
                      <a:pt x="209" y="4"/>
                    </a:lnTo>
                    <a:lnTo>
                      <a:pt x="213" y="0"/>
                    </a:lnTo>
                    <a:lnTo>
                      <a:pt x="216" y="0"/>
                    </a:lnTo>
                    <a:lnTo>
                      <a:pt x="220" y="0"/>
                    </a:lnTo>
                    <a:lnTo>
                      <a:pt x="224" y="0"/>
                    </a:lnTo>
                    <a:lnTo>
                      <a:pt x="228" y="0"/>
                    </a:lnTo>
                    <a:lnTo>
                      <a:pt x="224" y="4"/>
                    </a:lnTo>
                    <a:lnTo>
                      <a:pt x="220" y="7"/>
                    </a:lnTo>
                    <a:lnTo>
                      <a:pt x="213" y="7"/>
                    </a:lnTo>
                    <a:lnTo>
                      <a:pt x="205" y="15"/>
                    </a:lnTo>
                    <a:lnTo>
                      <a:pt x="201" y="15"/>
                    </a:lnTo>
                    <a:lnTo>
                      <a:pt x="197" y="15"/>
                    </a:lnTo>
                    <a:lnTo>
                      <a:pt x="197" y="19"/>
                    </a:lnTo>
                    <a:lnTo>
                      <a:pt x="194" y="19"/>
                    </a:lnTo>
                    <a:lnTo>
                      <a:pt x="190" y="23"/>
                    </a:lnTo>
                    <a:lnTo>
                      <a:pt x="186" y="23"/>
                    </a:lnTo>
                    <a:lnTo>
                      <a:pt x="182" y="26"/>
                    </a:lnTo>
                    <a:lnTo>
                      <a:pt x="178" y="30"/>
                    </a:lnTo>
                    <a:lnTo>
                      <a:pt x="175" y="30"/>
                    </a:lnTo>
                    <a:lnTo>
                      <a:pt x="171" y="34"/>
                    </a:lnTo>
                    <a:lnTo>
                      <a:pt x="171" y="38"/>
                    </a:lnTo>
                    <a:lnTo>
                      <a:pt x="167" y="42"/>
                    </a:lnTo>
                    <a:lnTo>
                      <a:pt x="163" y="45"/>
                    </a:lnTo>
                    <a:lnTo>
                      <a:pt x="163" y="49"/>
                    </a:lnTo>
                    <a:lnTo>
                      <a:pt x="159" y="53"/>
                    </a:lnTo>
                    <a:lnTo>
                      <a:pt x="156" y="57"/>
                    </a:lnTo>
                    <a:lnTo>
                      <a:pt x="156" y="64"/>
                    </a:lnTo>
                    <a:lnTo>
                      <a:pt x="156" y="68"/>
                    </a:lnTo>
                    <a:lnTo>
                      <a:pt x="152" y="72"/>
                    </a:lnTo>
                    <a:lnTo>
                      <a:pt x="152" y="76"/>
                    </a:lnTo>
                    <a:lnTo>
                      <a:pt x="152" y="80"/>
                    </a:lnTo>
                    <a:lnTo>
                      <a:pt x="148" y="83"/>
                    </a:lnTo>
                    <a:lnTo>
                      <a:pt x="148" y="87"/>
                    </a:lnTo>
                    <a:lnTo>
                      <a:pt x="144" y="91"/>
                    </a:lnTo>
                    <a:lnTo>
                      <a:pt x="140" y="91"/>
                    </a:lnTo>
                    <a:lnTo>
                      <a:pt x="137" y="95"/>
                    </a:lnTo>
                    <a:lnTo>
                      <a:pt x="133" y="95"/>
                    </a:lnTo>
                    <a:lnTo>
                      <a:pt x="129" y="95"/>
                    </a:lnTo>
                    <a:lnTo>
                      <a:pt x="125" y="95"/>
                    </a:lnTo>
                    <a:lnTo>
                      <a:pt x="121" y="95"/>
                    </a:lnTo>
                    <a:lnTo>
                      <a:pt x="118" y="95"/>
                    </a:lnTo>
                    <a:lnTo>
                      <a:pt x="114" y="95"/>
                    </a:lnTo>
                    <a:lnTo>
                      <a:pt x="110" y="95"/>
                    </a:lnTo>
                    <a:lnTo>
                      <a:pt x="106" y="95"/>
                    </a:lnTo>
                    <a:lnTo>
                      <a:pt x="102" y="95"/>
                    </a:lnTo>
                    <a:lnTo>
                      <a:pt x="99" y="95"/>
                    </a:lnTo>
                    <a:lnTo>
                      <a:pt x="99" y="99"/>
                    </a:lnTo>
                    <a:lnTo>
                      <a:pt x="95" y="99"/>
                    </a:lnTo>
                    <a:lnTo>
                      <a:pt x="91" y="102"/>
                    </a:lnTo>
                    <a:lnTo>
                      <a:pt x="87" y="106"/>
                    </a:lnTo>
                    <a:lnTo>
                      <a:pt x="83" y="110"/>
                    </a:lnTo>
                    <a:lnTo>
                      <a:pt x="83" y="114"/>
                    </a:lnTo>
                    <a:lnTo>
                      <a:pt x="83" y="118"/>
                    </a:lnTo>
                    <a:lnTo>
                      <a:pt x="80" y="118"/>
                    </a:lnTo>
                    <a:lnTo>
                      <a:pt x="76" y="118"/>
                    </a:lnTo>
                    <a:lnTo>
                      <a:pt x="76" y="121"/>
                    </a:lnTo>
                    <a:lnTo>
                      <a:pt x="72" y="121"/>
                    </a:lnTo>
                    <a:lnTo>
                      <a:pt x="68" y="121"/>
                    </a:lnTo>
                    <a:lnTo>
                      <a:pt x="61" y="121"/>
                    </a:lnTo>
                    <a:lnTo>
                      <a:pt x="57" y="121"/>
                    </a:lnTo>
                    <a:lnTo>
                      <a:pt x="53" y="121"/>
                    </a:lnTo>
                    <a:lnTo>
                      <a:pt x="49" y="121"/>
                    </a:lnTo>
                    <a:lnTo>
                      <a:pt x="45" y="121"/>
                    </a:lnTo>
                    <a:lnTo>
                      <a:pt x="42" y="121"/>
                    </a:lnTo>
                    <a:lnTo>
                      <a:pt x="38" y="121"/>
                    </a:lnTo>
                    <a:lnTo>
                      <a:pt x="34" y="121"/>
                    </a:lnTo>
                    <a:lnTo>
                      <a:pt x="30" y="121"/>
                    </a:lnTo>
                    <a:lnTo>
                      <a:pt x="26" y="125"/>
                    </a:lnTo>
                    <a:lnTo>
                      <a:pt x="23" y="129"/>
                    </a:lnTo>
                    <a:lnTo>
                      <a:pt x="19" y="133"/>
                    </a:lnTo>
                    <a:lnTo>
                      <a:pt x="15" y="133"/>
                    </a:lnTo>
                    <a:lnTo>
                      <a:pt x="15" y="137"/>
                    </a:lnTo>
                    <a:lnTo>
                      <a:pt x="11" y="137"/>
                    </a:lnTo>
                    <a:lnTo>
                      <a:pt x="7" y="140"/>
                    </a:lnTo>
                    <a:lnTo>
                      <a:pt x="4" y="144"/>
                    </a:lnTo>
                    <a:lnTo>
                      <a:pt x="0" y="144"/>
                    </a:lnTo>
                    <a:lnTo>
                      <a:pt x="0" y="148"/>
                    </a:lnTo>
                    <a:lnTo>
                      <a:pt x="0" y="144"/>
                    </a:lnTo>
                    <a:lnTo>
                      <a:pt x="0" y="140"/>
                    </a:lnTo>
                    <a:lnTo>
                      <a:pt x="0" y="137"/>
                    </a:lnTo>
                    <a:lnTo>
                      <a:pt x="4" y="137"/>
                    </a:lnTo>
                    <a:lnTo>
                      <a:pt x="4" y="133"/>
                    </a:lnTo>
                    <a:lnTo>
                      <a:pt x="7" y="129"/>
                    </a:lnTo>
                    <a:lnTo>
                      <a:pt x="7" y="125"/>
                    </a:lnTo>
                    <a:lnTo>
                      <a:pt x="11" y="125"/>
                    </a:lnTo>
                    <a:lnTo>
                      <a:pt x="11" y="121"/>
                    </a:lnTo>
                    <a:lnTo>
                      <a:pt x="15" y="118"/>
                    </a:lnTo>
                    <a:lnTo>
                      <a:pt x="19" y="118"/>
                    </a:lnTo>
                    <a:lnTo>
                      <a:pt x="19" y="114"/>
                    </a:lnTo>
                    <a:lnTo>
                      <a:pt x="23" y="110"/>
                    </a:lnTo>
                    <a:lnTo>
                      <a:pt x="26" y="106"/>
                    </a:lnTo>
                    <a:lnTo>
                      <a:pt x="30" y="102"/>
                    </a:lnTo>
                    <a:lnTo>
                      <a:pt x="34" y="99"/>
                    </a:lnTo>
                    <a:lnTo>
                      <a:pt x="34" y="95"/>
                    </a:lnTo>
                    <a:lnTo>
                      <a:pt x="34" y="91"/>
                    </a:lnTo>
                    <a:lnTo>
                      <a:pt x="38" y="91"/>
                    </a:lnTo>
                    <a:lnTo>
                      <a:pt x="38" y="87"/>
                    </a:lnTo>
                    <a:lnTo>
                      <a:pt x="38" y="83"/>
                    </a:lnTo>
                    <a:lnTo>
                      <a:pt x="42" y="83"/>
                    </a:lnTo>
                    <a:lnTo>
                      <a:pt x="42" y="80"/>
                    </a:lnTo>
                    <a:lnTo>
                      <a:pt x="45" y="76"/>
                    </a:lnTo>
                    <a:lnTo>
                      <a:pt x="49" y="72"/>
                    </a:lnTo>
                    <a:lnTo>
                      <a:pt x="53" y="72"/>
                    </a:lnTo>
                    <a:lnTo>
                      <a:pt x="61" y="68"/>
                    </a:lnTo>
                    <a:lnTo>
                      <a:pt x="68" y="68"/>
                    </a:lnTo>
                    <a:lnTo>
                      <a:pt x="72" y="68"/>
                    </a:lnTo>
                    <a:lnTo>
                      <a:pt x="76" y="68"/>
                    </a:lnTo>
                    <a:lnTo>
                      <a:pt x="80" y="68"/>
                    </a:lnTo>
                    <a:lnTo>
                      <a:pt x="83" y="68"/>
                    </a:lnTo>
                    <a:lnTo>
                      <a:pt x="87" y="68"/>
                    </a:lnTo>
                    <a:lnTo>
                      <a:pt x="91" y="68"/>
                    </a:lnTo>
                    <a:lnTo>
                      <a:pt x="95" y="68"/>
                    </a:lnTo>
                    <a:lnTo>
                      <a:pt x="99" y="64"/>
                    </a:lnTo>
                    <a:lnTo>
                      <a:pt x="102" y="64"/>
                    </a:lnTo>
                    <a:lnTo>
                      <a:pt x="106" y="64"/>
                    </a:lnTo>
                    <a:lnTo>
                      <a:pt x="110" y="61"/>
                    </a:lnTo>
                    <a:lnTo>
                      <a:pt x="114" y="61"/>
                    </a:lnTo>
                    <a:lnTo>
                      <a:pt x="118" y="57"/>
                    </a:lnTo>
                    <a:lnTo>
                      <a:pt x="121" y="53"/>
                    </a:lnTo>
                    <a:lnTo>
                      <a:pt x="125" y="49"/>
                    </a:lnTo>
                    <a:lnTo>
                      <a:pt x="129" y="45"/>
                    </a:lnTo>
                    <a:lnTo>
                      <a:pt x="133" y="42"/>
                    </a:lnTo>
                    <a:lnTo>
                      <a:pt x="133" y="38"/>
                    </a:lnTo>
                    <a:lnTo>
                      <a:pt x="137" y="34"/>
                    </a:lnTo>
                    <a:lnTo>
                      <a:pt x="140" y="30"/>
                    </a:lnTo>
                    <a:lnTo>
                      <a:pt x="144" y="30"/>
                    </a:lnTo>
                    <a:lnTo>
                      <a:pt x="148" y="26"/>
                    </a:lnTo>
                    <a:lnTo>
                      <a:pt x="156" y="26"/>
                    </a:lnTo>
                    <a:close/>
                  </a:path>
                </a:pathLst>
              </a:custGeom>
              <a:solidFill>
                <a:srgbClr val="1D1D1D"/>
              </a:solidFill>
              <a:ln w="9525">
                <a:noFill/>
                <a:round/>
                <a:headEnd/>
                <a:tailEnd/>
              </a:ln>
            </p:spPr>
            <p:txBody>
              <a:bodyPr/>
              <a:lstStyle/>
              <a:p>
                <a:endParaRPr lang="fr-FR"/>
              </a:p>
            </p:txBody>
          </p:sp>
          <p:sp>
            <p:nvSpPr>
              <p:cNvPr id="127" name="Freeform 106"/>
              <p:cNvSpPr>
                <a:spLocks/>
              </p:cNvSpPr>
              <p:nvPr/>
            </p:nvSpPr>
            <p:spPr bwMode="auto">
              <a:xfrm>
                <a:off x="842" y="2872"/>
                <a:ext cx="415" cy="262"/>
              </a:xfrm>
              <a:custGeom>
                <a:avLst/>
                <a:gdLst>
                  <a:gd name="T0" fmla="*/ 401907 w 228"/>
                  <a:gd name="T1" fmla="*/ 62116 h 144"/>
                  <a:gd name="T2" fmla="*/ 428620 w 228"/>
                  <a:gd name="T3" fmla="*/ 46137 h 144"/>
                  <a:gd name="T4" fmla="*/ 448162 w 228"/>
                  <a:gd name="T5" fmla="*/ 35450 h 144"/>
                  <a:gd name="T6" fmla="*/ 474593 w 228"/>
                  <a:gd name="T7" fmla="*/ 17569 h 144"/>
                  <a:gd name="T8" fmla="*/ 502844 w 228"/>
                  <a:gd name="T9" fmla="*/ 9656 h 144"/>
                  <a:gd name="T10" fmla="*/ 528914 w 228"/>
                  <a:gd name="T11" fmla="*/ 0 h 144"/>
                  <a:gd name="T12" fmla="*/ 539648 w 228"/>
                  <a:gd name="T13" fmla="*/ 0 h 144"/>
                  <a:gd name="T14" fmla="*/ 512855 w 228"/>
                  <a:gd name="T15" fmla="*/ 26202 h 144"/>
                  <a:gd name="T16" fmla="*/ 467103 w 228"/>
                  <a:gd name="T17" fmla="*/ 46137 h 144"/>
                  <a:gd name="T18" fmla="*/ 437470 w 228"/>
                  <a:gd name="T19" fmla="*/ 62116 h 144"/>
                  <a:gd name="T20" fmla="*/ 411185 w 228"/>
                  <a:gd name="T21" fmla="*/ 81910 h 144"/>
                  <a:gd name="T22" fmla="*/ 382049 w 228"/>
                  <a:gd name="T23" fmla="*/ 117352 h 144"/>
                  <a:gd name="T24" fmla="*/ 366045 w 228"/>
                  <a:gd name="T25" fmla="*/ 163437 h 144"/>
                  <a:gd name="T26" fmla="*/ 356125 w 228"/>
                  <a:gd name="T27" fmla="*/ 192532 h 144"/>
                  <a:gd name="T28" fmla="*/ 346507 w 228"/>
                  <a:gd name="T29" fmla="*/ 207500 h 144"/>
                  <a:gd name="T30" fmla="*/ 329352 w 228"/>
                  <a:gd name="T31" fmla="*/ 218350 h 144"/>
                  <a:gd name="T32" fmla="*/ 301274 w 228"/>
                  <a:gd name="T33" fmla="*/ 227936 h 144"/>
                  <a:gd name="T34" fmla="*/ 275429 w 228"/>
                  <a:gd name="T35" fmla="*/ 218350 h 144"/>
                  <a:gd name="T36" fmla="*/ 255034 w 228"/>
                  <a:gd name="T37" fmla="*/ 218350 h 144"/>
                  <a:gd name="T38" fmla="*/ 228700 w 228"/>
                  <a:gd name="T39" fmla="*/ 227936 h 144"/>
                  <a:gd name="T40" fmla="*/ 209173 w 228"/>
                  <a:gd name="T41" fmla="*/ 254118 h 144"/>
                  <a:gd name="T42" fmla="*/ 199964 w 228"/>
                  <a:gd name="T43" fmla="*/ 272735 h 144"/>
                  <a:gd name="T44" fmla="*/ 193274 w 228"/>
                  <a:gd name="T45" fmla="*/ 282709 h 144"/>
                  <a:gd name="T46" fmla="*/ 153235 w 228"/>
                  <a:gd name="T47" fmla="*/ 282709 h 144"/>
                  <a:gd name="T48" fmla="*/ 117676 w 228"/>
                  <a:gd name="T49" fmla="*/ 282709 h 144"/>
                  <a:gd name="T50" fmla="*/ 91466 w 228"/>
                  <a:gd name="T51" fmla="*/ 282709 h 144"/>
                  <a:gd name="T52" fmla="*/ 72545 w 228"/>
                  <a:gd name="T53" fmla="*/ 289568 h 144"/>
                  <a:gd name="T54" fmla="*/ 55057 w 228"/>
                  <a:gd name="T55" fmla="*/ 298423 h 144"/>
                  <a:gd name="T56" fmla="*/ 35519 w 228"/>
                  <a:gd name="T57" fmla="*/ 318335 h 144"/>
                  <a:gd name="T58" fmla="*/ 17608 w 228"/>
                  <a:gd name="T59" fmla="*/ 335629 h 144"/>
                  <a:gd name="T60" fmla="*/ 9674 w 228"/>
                  <a:gd name="T61" fmla="*/ 345001 h 144"/>
                  <a:gd name="T62" fmla="*/ 0 w 228"/>
                  <a:gd name="T63" fmla="*/ 345001 h 144"/>
                  <a:gd name="T64" fmla="*/ 9674 w 228"/>
                  <a:gd name="T65" fmla="*/ 327509 h 144"/>
                  <a:gd name="T66" fmla="*/ 26285 w 228"/>
                  <a:gd name="T67" fmla="*/ 309626 h 144"/>
                  <a:gd name="T68" fmla="*/ 46252 w 228"/>
                  <a:gd name="T69" fmla="*/ 282709 h 144"/>
                  <a:gd name="T70" fmla="*/ 72545 w 228"/>
                  <a:gd name="T71" fmla="*/ 254118 h 144"/>
                  <a:gd name="T72" fmla="*/ 91466 w 228"/>
                  <a:gd name="T73" fmla="*/ 236573 h 144"/>
                  <a:gd name="T74" fmla="*/ 100213 w 228"/>
                  <a:gd name="T75" fmla="*/ 207500 h 144"/>
                  <a:gd name="T76" fmla="*/ 108082 w 228"/>
                  <a:gd name="T77" fmla="*/ 192532 h 144"/>
                  <a:gd name="T78" fmla="*/ 147027 w 228"/>
                  <a:gd name="T79" fmla="*/ 172216 h 144"/>
                  <a:gd name="T80" fmla="*/ 193274 w 228"/>
                  <a:gd name="T81" fmla="*/ 172216 h 144"/>
                  <a:gd name="T82" fmla="*/ 219502 w 228"/>
                  <a:gd name="T83" fmla="*/ 172216 h 144"/>
                  <a:gd name="T84" fmla="*/ 255034 w 228"/>
                  <a:gd name="T85" fmla="*/ 163437 h 144"/>
                  <a:gd name="T86" fmla="*/ 290584 w 228"/>
                  <a:gd name="T87" fmla="*/ 152731 h 144"/>
                  <a:gd name="T88" fmla="*/ 319758 w 228"/>
                  <a:gd name="T89" fmla="*/ 126473 h 144"/>
                  <a:gd name="T90" fmla="*/ 329352 w 228"/>
                  <a:gd name="T91" fmla="*/ 99791 h 144"/>
                  <a:gd name="T92" fmla="*/ 337244 w 228"/>
                  <a:gd name="T93" fmla="*/ 81910 h 144"/>
                  <a:gd name="T94" fmla="*/ 356125 w 228"/>
                  <a:gd name="T95" fmla="*/ 72259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4"/>
                  <a:gd name="T146" fmla="*/ 228 w 228"/>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4">
                    <a:moveTo>
                      <a:pt x="156" y="30"/>
                    </a:moveTo>
                    <a:lnTo>
                      <a:pt x="159" y="30"/>
                    </a:lnTo>
                    <a:lnTo>
                      <a:pt x="163" y="26"/>
                    </a:lnTo>
                    <a:lnTo>
                      <a:pt x="167" y="26"/>
                    </a:lnTo>
                    <a:lnTo>
                      <a:pt x="171" y="23"/>
                    </a:lnTo>
                    <a:lnTo>
                      <a:pt x="175" y="23"/>
                    </a:lnTo>
                    <a:lnTo>
                      <a:pt x="178" y="19"/>
                    </a:lnTo>
                    <a:lnTo>
                      <a:pt x="182" y="19"/>
                    </a:lnTo>
                    <a:lnTo>
                      <a:pt x="186" y="15"/>
                    </a:lnTo>
                    <a:lnTo>
                      <a:pt x="190" y="11"/>
                    </a:lnTo>
                    <a:lnTo>
                      <a:pt x="194" y="11"/>
                    </a:lnTo>
                    <a:lnTo>
                      <a:pt x="197" y="7"/>
                    </a:lnTo>
                    <a:lnTo>
                      <a:pt x="201" y="7"/>
                    </a:lnTo>
                    <a:lnTo>
                      <a:pt x="205" y="4"/>
                    </a:lnTo>
                    <a:lnTo>
                      <a:pt x="209" y="4"/>
                    </a:lnTo>
                    <a:lnTo>
                      <a:pt x="213" y="4"/>
                    </a:lnTo>
                    <a:lnTo>
                      <a:pt x="216" y="4"/>
                    </a:lnTo>
                    <a:lnTo>
                      <a:pt x="220" y="0"/>
                    </a:lnTo>
                    <a:lnTo>
                      <a:pt x="224" y="0"/>
                    </a:lnTo>
                    <a:lnTo>
                      <a:pt x="228" y="0"/>
                    </a:lnTo>
                    <a:lnTo>
                      <a:pt x="224" y="0"/>
                    </a:lnTo>
                    <a:lnTo>
                      <a:pt x="224" y="4"/>
                    </a:lnTo>
                    <a:lnTo>
                      <a:pt x="220" y="4"/>
                    </a:lnTo>
                    <a:lnTo>
                      <a:pt x="216" y="7"/>
                    </a:lnTo>
                    <a:lnTo>
                      <a:pt x="213" y="11"/>
                    </a:lnTo>
                    <a:lnTo>
                      <a:pt x="205" y="15"/>
                    </a:lnTo>
                    <a:lnTo>
                      <a:pt x="201" y="15"/>
                    </a:lnTo>
                    <a:lnTo>
                      <a:pt x="197" y="15"/>
                    </a:lnTo>
                    <a:lnTo>
                      <a:pt x="194" y="19"/>
                    </a:lnTo>
                    <a:lnTo>
                      <a:pt x="190" y="19"/>
                    </a:lnTo>
                    <a:lnTo>
                      <a:pt x="190" y="23"/>
                    </a:lnTo>
                    <a:lnTo>
                      <a:pt x="186" y="23"/>
                    </a:lnTo>
                    <a:lnTo>
                      <a:pt x="182" y="26"/>
                    </a:lnTo>
                    <a:lnTo>
                      <a:pt x="178" y="26"/>
                    </a:lnTo>
                    <a:lnTo>
                      <a:pt x="178" y="30"/>
                    </a:lnTo>
                    <a:lnTo>
                      <a:pt x="175" y="30"/>
                    </a:lnTo>
                    <a:lnTo>
                      <a:pt x="171" y="34"/>
                    </a:lnTo>
                    <a:lnTo>
                      <a:pt x="167" y="38"/>
                    </a:lnTo>
                    <a:lnTo>
                      <a:pt x="167" y="42"/>
                    </a:lnTo>
                    <a:lnTo>
                      <a:pt x="163" y="45"/>
                    </a:lnTo>
                    <a:lnTo>
                      <a:pt x="159" y="49"/>
                    </a:lnTo>
                    <a:lnTo>
                      <a:pt x="159" y="53"/>
                    </a:lnTo>
                    <a:lnTo>
                      <a:pt x="156" y="57"/>
                    </a:lnTo>
                    <a:lnTo>
                      <a:pt x="156" y="64"/>
                    </a:lnTo>
                    <a:lnTo>
                      <a:pt x="152" y="68"/>
                    </a:lnTo>
                    <a:lnTo>
                      <a:pt x="152" y="72"/>
                    </a:lnTo>
                    <a:lnTo>
                      <a:pt x="152" y="76"/>
                    </a:lnTo>
                    <a:lnTo>
                      <a:pt x="148" y="80"/>
                    </a:lnTo>
                    <a:lnTo>
                      <a:pt x="148" y="83"/>
                    </a:lnTo>
                    <a:lnTo>
                      <a:pt x="148" y="87"/>
                    </a:lnTo>
                    <a:lnTo>
                      <a:pt x="144" y="87"/>
                    </a:lnTo>
                    <a:lnTo>
                      <a:pt x="144" y="91"/>
                    </a:lnTo>
                    <a:lnTo>
                      <a:pt x="140" y="91"/>
                    </a:lnTo>
                    <a:lnTo>
                      <a:pt x="137" y="91"/>
                    </a:lnTo>
                    <a:lnTo>
                      <a:pt x="133" y="95"/>
                    </a:lnTo>
                    <a:lnTo>
                      <a:pt x="129" y="95"/>
                    </a:lnTo>
                    <a:lnTo>
                      <a:pt x="125" y="95"/>
                    </a:lnTo>
                    <a:lnTo>
                      <a:pt x="121" y="95"/>
                    </a:lnTo>
                    <a:lnTo>
                      <a:pt x="118" y="95"/>
                    </a:lnTo>
                    <a:lnTo>
                      <a:pt x="114" y="91"/>
                    </a:lnTo>
                    <a:lnTo>
                      <a:pt x="110" y="91"/>
                    </a:lnTo>
                    <a:lnTo>
                      <a:pt x="106" y="91"/>
                    </a:lnTo>
                    <a:lnTo>
                      <a:pt x="102" y="95"/>
                    </a:lnTo>
                    <a:lnTo>
                      <a:pt x="99" y="95"/>
                    </a:lnTo>
                    <a:lnTo>
                      <a:pt x="95" y="95"/>
                    </a:lnTo>
                    <a:lnTo>
                      <a:pt x="95" y="99"/>
                    </a:lnTo>
                    <a:lnTo>
                      <a:pt x="91" y="102"/>
                    </a:lnTo>
                    <a:lnTo>
                      <a:pt x="87" y="102"/>
                    </a:lnTo>
                    <a:lnTo>
                      <a:pt x="87" y="106"/>
                    </a:lnTo>
                    <a:lnTo>
                      <a:pt x="83" y="106"/>
                    </a:lnTo>
                    <a:lnTo>
                      <a:pt x="83" y="110"/>
                    </a:lnTo>
                    <a:lnTo>
                      <a:pt x="83" y="114"/>
                    </a:lnTo>
                    <a:lnTo>
                      <a:pt x="80" y="114"/>
                    </a:lnTo>
                    <a:lnTo>
                      <a:pt x="80" y="118"/>
                    </a:lnTo>
                    <a:lnTo>
                      <a:pt x="76" y="118"/>
                    </a:lnTo>
                    <a:lnTo>
                      <a:pt x="72" y="118"/>
                    </a:lnTo>
                    <a:lnTo>
                      <a:pt x="64" y="118"/>
                    </a:lnTo>
                    <a:lnTo>
                      <a:pt x="61" y="118"/>
                    </a:lnTo>
                    <a:lnTo>
                      <a:pt x="57" y="118"/>
                    </a:lnTo>
                    <a:lnTo>
                      <a:pt x="53" y="118"/>
                    </a:lnTo>
                    <a:lnTo>
                      <a:pt x="49" y="118"/>
                    </a:lnTo>
                    <a:lnTo>
                      <a:pt x="45" y="118"/>
                    </a:lnTo>
                    <a:lnTo>
                      <a:pt x="42" y="118"/>
                    </a:lnTo>
                    <a:lnTo>
                      <a:pt x="38" y="118"/>
                    </a:lnTo>
                    <a:lnTo>
                      <a:pt x="34" y="118"/>
                    </a:lnTo>
                    <a:lnTo>
                      <a:pt x="34" y="121"/>
                    </a:lnTo>
                    <a:lnTo>
                      <a:pt x="30" y="121"/>
                    </a:lnTo>
                    <a:lnTo>
                      <a:pt x="26" y="121"/>
                    </a:lnTo>
                    <a:lnTo>
                      <a:pt x="26" y="125"/>
                    </a:lnTo>
                    <a:lnTo>
                      <a:pt x="23" y="125"/>
                    </a:lnTo>
                    <a:lnTo>
                      <a:pt x="19" y="129"/>
                    </a:lnTo>
                    <a:lnTo>
                      <a:pt x="15" y="133"/>
                    </a:lnTo>
                    <a:lnTo>
                      <a:pt x="11" y="137"/>
                    </a:lnTo>
                    <a:lnTo>
                      <a:pt x="7" y="137"/>
                    </a:lnTo>
                    <a:lnTo>
                      <a:pt x="7" y="140"/>
                    </a:lnTo>
                    <a:lnTo>
                      <a:pt x="4" y="144"/>
                    </a:lnTo>
                    <a:lnTo>
                      <a:pt x="0" y="144"/>
                    </a:lnTo>
                    <a:lnTo>
                      <a:pt x="0" y="140"/>
                    </a:lnTo>
                    <a:lnTo>
                      <a:pt x="4" y="140"/>
                    </a:lnTo>
                    <a:lnTo>
                      <a:pt x="4" y="137"/>
                    </a:lnTo>
                    <a:lnTo>
                      <a:pt x="7" y="133"/>
                    </a:lnTo>
                    <a:lnTo>
                      <a:pt x="7" y="129"/>
                    </a:lnTo>
                    <a:lnTo>
                      <a:pt x="11" y="129"/>
                    </a:lnTo>
                    <a:lnTo>
                      <a:pt x="11" y="125"/>
                    </a:lnTo>
                    <a:lnTo>
                      <a:pt x="15" y="121"/>
                    </a:lnTo>
                    <a:lnTo>
                      <a:pt x="19" y="118"/>
                    </a:lnTo>
                    <a:lnTo>
                      <a:pt x="23" y="114"/>
                    </a:lnTo>
                    <a:lnTo>
                      <a:pt x="26" y="110"/>
                    </a:lnTo>
                    <a:lnTo>
                      <a:pt x="30" y="106"/>
                    </a:lnTo>
                    <a:lnTo>
                      <a:pt x="34" y="102"/>
                    </a:lnTo>
                    <a:lnTo>
                      <a:pt x="38" y="99"/>
                    </a:lnTo>
                    <a:lnTo>
                      <a:pt x="38" y="95"/>
                    </a:lnTo>
                    <a:lnTo>
                      <a:pt x="38" y="91"/>
                    </a:lnTo>
                    <a:lnTo>
                      <a:pt x="42" y="91"/>
                    </a:lnTo>
                    <a:lnTo>
                      <a:pt x="42" y="87"/>
                    </a:lnTo>
                    <a:lnTo>
                      <a:pt x="42" y="83"/>
                    </a:lnTo>
                    <a:lnTo>
                      <a:pt x="42" y="80"/>
                    </a:lnTo>
                    <a:lnTo>
                      <a:pt x="45" y="80"/>
                    </a:lnTo>
                    <a:lnTo>
                      <a:pt x="49" y="76"/>
                    </a:lnTo>
                    <a:lnTo>
                      <a:pt x="53" y="76"/>
                    </a:lnTo>
                    <a:lnTo>
                      <a:pt x="57" y="72"/>
                    </a:lnTo>
                    <a:lnTo>
                      <a:pt x="61" y="72"/>
                    </a:lnTo>
                    <a:lnTo>
                      <a:pt x="68" y="72"/>
                    </a:lnTo>
                    <a:lnTo>
                      <a:pt x="72" y="72"/>
                    </a:lnTo>
                    <a:lnTo>
                      <a:pt x="76" y="72"/>
                    </a:lnTo>
                    <a:lnTo>
                      <a:pt x="80" y="72"/>
                    </a:lnTo>
                    <a:lnTo>
                      <a:pt x="83" y="72"/>
                    </a:lnTo>
                    <a:lnTo>
                      <a:pt x="87" y="72"/>
                    </a:lnTo>
                    <a:lnTo>
                      <a:pt x="91" y="72"/>
                    </a:lnTo>
                    <a:lnTo>
                      <a:pt x="95" y="72"/>
                    </a:lnTo>
                    <a:lnTo>
                      <a:pt x="99" y="72"/>
                    </a:lnTo>
                    <a:lnTo>
                      <a:pt x="102" y="72"/>
                    </a:lnTo>
                    <a:lnTo>
                      <a:pt x="106" y="68"/>
                    </a:lnTo>
                    <a:lnTo>
                      <a:pt x="110" y="68"/>
                    </a:lnTo>
                    <a:lnTo>
                      <a:pt x="114" y="68"/>
                    </a:lnTo>
                    <a:lnTo>
                      <a:pt x="118" y="64"/>
                    </a:lnTo>
                    <a:lnTo>
                      <a:pt x="121" y="64"/>
                    </a:lnTo>
                    <a:lnTo>
                      <a:pt x="125" y="61"/>
                    </a:lnTo>
                    <a:lnTo>
                      <a:pt x="129" y="57"/>
                    </a:lnTo>
                    <a:lnTo>
                      <a:pt x="129" y="53"/>
                    </a:lnTo>
                    <a:lnTo>
                      <a:pt x="133" y="53"/>
                    </a:lnTo>
                    <a:lnTo>
                      <a:pt x="133" y="49"/>
                    </a:lnTo>
                    <a:lnTo>
                      <a:pt x="133" y="45"/>
                    </a:lnTo>
                    <a:lnTo>
                      <a:pt x="137" y="45"/>
                    </a:lnTo>
                    <a:lnTo>
                      <a:pt x="137" y="42"/>
                    </a:lnTo>
                    <a:lnTo>
                      <a:pt x="137" y="38"/>
                    </a:lnTo>
                    <a:lnTo>
                      <a:pt x="140" y="34"/>
                    </a:lnTo>
                    <a:lnTo>
                      <a:pt x="144" y="30"/>
                    </a:lnTo>
                    <a:lnTo>
                      <a:pt x="148" y="30"/>
                    </a:lnTo>
                    <a:lnTo>
                      <a:pt x="156" y="30"/>
                    </a:lnTo>
                    <a:close/>
                  </a:path>
                </a:pathLst>
              </a:custGeom>
              <a:solidFill>
                <a:srgbClr val="1B1B1B"/>
              </a:solidFill>
              <a:ln w="9525">
                <a:noFill/>
                <a:round/>
                <a:headEnd/>
                <a:tailEnd/>
              </a:ln>
            </p:spPr>
            <p:txBody>
              <a:bodyPr/>
              <a:lstStyle/>
              <a:p>
                <a:endParaRPr lang="fr-FR"/>
              </a:p>
            </p:txBody>
          </p:sp>
          <p:sp>
            <p:nvSpPr>
              <p:cNvPr id="128" name="Freeform 107"/>
              <p:cNvSpPr>
                <a:spLocks/>
              </p:cNvSpPr>
              <p:nvPr/>
            </p:nvSpPr>
            <p:spPr bwMode="auto">
              <a:xfrm>
                <a:off x="849" y="2872"/>
                <a:ext cx="400" cy="262"/>
              </a:xfrm>
              <a:custGeom>
                <a:avLst/>
                <a:gdLst>
                  <a:gd name="T0" fmla="*/ 450145 w 220"/>
                  <a:gd name="T1" fmla="*/ 46137 h 144"/>
                  <a:gd name="T2" fmla="*/ 422751 w 220"/>
                  <a:gd name="T3" fmla="*/ 62116 h 144"/>
                  <a:gd name="T4" fmla="*/ 396736 w 220"/>
                  <a:gd name="T5" fmla="*/ 81910 h 144"/>
                  <a:gd name="T6" fmla="*/ 368300 w 220"/>
                  <a:gd name="T7" fmla="*/ 117352 h 144"/>
                  <a:gd name="T8" fmla="*/ 350893 w 220"/>
                  <a:gd name="T9" fmla="*/ 163437 h 144"/>
                  <a:gd name="T10" fmla="*/ 341571 w 220"/>
                  <a:gd name="T11" fmla="*/ 192532 h 144"/>
                  <a:gd name="T12" fmla="*/ 333333 w 220"/>
                  <a:gd name="T13" fmla="*/ 207500 h 144"/>
                  <a:gd name="T14" fmla="*/ 315884 w 220"/>
                  <a:gd name="T15" fmla="*/ 218350 h 144"/>
                  <a:gd name="T16" fmla="*/ 287091 w 220"/>
                  <a:gd name="T17" fmla="*/ 218350 h 144"/>
                  <a:gd name="T18" fmla="*/ 261405 w 220"/>
                  <a:gd name="T19" fmla="*/ 218350 h 144"/>
                  <a:gd name="T20" fmla="*/ 241249 w 220"/>
                  <a:gd name="T21" fmla="*/ 218350 h 144"/>
                  <a:gd name="T22" fmla="*/ 215164 w 220"/>
                  <a:gd name="T23" fmla="*/ 227936 h 144"/>
                  <a:gd name="T24" fmla="*/ 197409 w 220"/>
                  <a:gd name="T25" fmla="*/ 244464 h 144"/>
                  <a:gd name="T26" fmla="*/ 187864 w 220"/>
                  <a:gd name="T27" fmla="*/ 263092 h 144"/>
                  <a:gd name="T28" fmla="*/ 170916 w 220"/>
                  <a:gd name="T29" fmla="*/ 282709 h 144"/>
                  <a:gd name="T30" fmla="*/ 142185 w 220"/>
                  <a:gd name="T31" fmla="*/ 282709 h 144"/>
                  <a:gd name="T32" fmla="*/ 97462 w 220"/>
                  <a:gd name="T33" fmla="*/ 282709 h 144"/>
                  <a:gd name="T34" fmla="*/ 80991 w 220"/>
                  <a:gd name="T35" fmla="*/ 282709 h 144"/>
                  <a:gd name="T36" fmla="*/ 61276 w 220"/>
                  <a:gd name="T37" fmla="*/ 282709 h 144"/>
                  <a:gd name="T38" fmla="*/ 45842 w 220"/>
                  <a:gd name="T39" fmla="*/ 298423 h 144"/>
                  <a:gd name="T40" fmla="*/ 25696 w 220"/>
                  <a:gd name="T41" fmla="*/ 318335 h 144"/>
                  <a:gd name="T42" fmla="*/ 6318 w 220"/>
                  <a:gd name="T43" fmla="*/ 327509 h 144"/>
                  <a:gd name="T44" fmla="*/ 0 w 220"/>
                  <a:gd name="T45" fmla="*/ 335629 h 144"/>
                  <a:gd name="T46" fmla="*/ 0 w 220"/>
                  <a:gd name="T47" fmla="*/ 335629 h 144"/>
                  <a:gd name="T48" fmla="*/ 6318 w 220"/>
                  <a:gd name="T49" fmla="*/ 327509 h 144"/>
                  <a:gd name="T50" fmla="*/ 25696 w 220"/>
                  <a:gd name="T51" fmla="*/ 298423 h 144"/>
                  <a:gd name="T52" fmla="*/ 45842 w 220"/>
                  <a:gd name="T53" fmla="*/ 282709 h 144"/>
                  <a:gd name="T54" fmla="*/ 71927 w 220"/>
                  <a:gd name="T55" fmla="*/ 254118 h 144"/>
                  <a:gd name="T56" fmla="*/ 89665 w 220"/>
                  <a:gd name="T57" fmla="*/ 236573 h 144"/>
                  <a:gd name="T58" fmla="*/ 89665 w 220"/>
                  <a:gd name="T59" fmla="*/ 207500 h 144"/>
                  <a:gd name="T60" fmla="*/ 97462 w 220"/>
                  <a:gd name="T61" fmla="*/ 192532 h 144"/>
                  <a:gd name="T62" fmla="*/ 135653 w 220"/>
                  <a:gd name="T63" fmla="*/ 181564 h 144"/>
                  <a:gd name="T64" fmla="*/ 179980 w 220"/>
                  <a:gd name="T65" fmla="*/ 172216 h 144"/>
                  <a:gd name="T66" fmla="*/ 215164 w 220"/>
                  <a:gd name="T67" fmla="*/ 181564 h 144"/>
                  <a:gd name="T68" fmla="*/ 251907 w 220"/>
                  <a:gd name="T69" fmla="*/ 181564 h 144"/>
                  <a:gd name="T70" fmla="*/ 287091 w 220"/>
                  <a:gd name="T71" fmla="*/ 163437 h 144"/>
                  <a:gd name="T72" fmla="*/ 315884 w 220"/>
                  <a:gd name="T73" fmla="*/ 136766 h 144"/>
                  <a:gd name="T74" fmla="*/ 315884 w 220"/>
                  <a:gd name="T75" fmla="*/ 107709 h 144"/>
                  <a:gd name="T76" fmla="*/ 322189 w 220"/>
                  <a:gd name="T77" fmla="*/ 91165 h 144"/>
                  <a:gd name="T78" fmla="*/ 341571 w 220"/>
                  <a:gd name="T79" fmla="*/ 81910 h 144"/>
                  <a:gd name="T80" fmla="*/ 386085 w 220"/>
                  <a:gd name="T81" fmla="*/ 72259 h 144"/>
                  <a:gd name="T82" fmla="*/ 412627 w 220"/>
                  <a:gd name="T83" fmla="*/ 54847 h 144"/>
                  <a:gd name="T84" fmla="*/ 432318 w 220"/>
                  <a:gd name="T85" fmla="*/ 35450 h 144"/>
                  <a:gd name="T86" fmla="*/ 458013 w 220"/>
                  <a:gd name="T87" fmla="*/ 26202 h 144"/>
                  <a:gd name="T88" fmla="*/ 486796 w 220"/>
                  <a:gd name="T89" fmla="*/ 9656 h 144"/>
                  <a:gd name="T90" fmla="*/ 513329 w 220"/>
                  <a:gd name="T91" fmla="*/ 0 h 144"/>
                  <a:gd name="T92" fmla="*/ 521984 w 220"/>
                  <a:gd name="T93" fmla="*/ 9656 h 144"/>
                  <a:gd name="T94" fmla="*/ 486796 w 220"/>
                  <a:gd name="T95" fmla="*/ 26202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144"/>
                  <a:gd name="T146" fmla="*/ 220 w 220"/>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144">
                    <a:moveTo>
                      <a:pt x="197" y="15"/>
                    </a:moveTo>
                    <a:lnTo>
                      <a:pt x="197" y="15"/>
                    </a:lnTo>
                    <a:lnTo>
                      <a:pt x="193" y="15"/>
                    </a:lnTo>
                    <a:lnTo>
                      <a:pt x="190" y="19"/>
                    </a:lnTo>
                    <a:lnTo>
                      <a:pt x="186" y="19"/>
                    </a:lnTo>
                    <a:lnTo>
                      <a:pt x="182" y="23"/>
                    </a:lnTo>
                    <a:lnTo>
                      <a:pt x="178" y="26"/>
                    </a:lnTo>
                    <a:lnTo>
                      <a:pt x="174" y="26"/>
                    </a:lnTo>
                    <a:lnTo>
                      <a:pt x="171" y="30"/>
                    </a:lnTo>
                    <a:lnTo>
                      <a:pt x="167" y="30"/>
                    </a:lnTo>
                    <a:lnTo>
                      <a:pt x="167" y="34"/>
                    </a:lnTo>
                    <a:lnTo>
                      <a:pt x="163" y="38"/>
                    </a:lnTo>
                    <a:lnTo>
                      <a:pt x="159" y="42"/>
                    </a:lnTo>
                    <a:lnTo>
                      <a:pt x="159" y="45"/>
                    </a:lnTo>
                    <a:lnTo>
                      <a:pt x="155" y="49"/>
                    </a:lnTo>
                    <a:lnTo>
                      <a:pt x="152" y="53"/>
                    </a:lnTo>
                    <a:lnTo>
                      <a:pt x="152" y="57"/>
                    </a:lnTo>
                    <a:lnTo>
                      <a:pt x="148" y="64"/>
                    </a:lnTo>
                    <a:lnTo>
                      <a:pt x="148" y="68"/>
                    </a:lnTo>
                    <a:lnTo>
                      <a:pt x="148" y="72"/>
                    </a:lnTo>
                    <a:lnTo>
                      <a:pt x="144" y="76"/>
                    </a:lnTo>
                    <a:lnTo>
                      <a:pt x="144" y="80"/>
                    </a:lnTo>
                    <a:lnTo>
                      <a:pt x="144" y="83"/>
                    </a:lnTo>
                    <a:lnTo>
                      <a:pt x="140" y="87"/>
                    </a:lnTo>
                    <a:lnTo>
                      <a:pt x="136" y="87"/>
                    </a:lnTo>
                    <a:lnTo>
                      <a:pt x="136" y="91"/>
                    </a:lnTo>
                    <a:lnTo>
                      <a:pt x="133" y="91"/>
                    </a:lnTo>
                    <a:lnTo>
                      <a:pt x="129" y="91"/>
                    </a:lnTo>
                    <a:lnTo>
                      <a:pt x="125" y="91"/>
                    </a:lnTo>
                    <a:lnTo>
                      <a:pt x="121" y="91"/>
                    </a:lnTo>
                    <a:lnTo>
                      <a:pt x="117" y="91"/>
                    </a:lnTo>
                    <a:lnTo>
                      <a:pt x="114" y="91"/>
                    </a:lnTo>
                    <a:lnTo>
                      <a:pt x="110" y="91"/>
                    </a:lnTo>
                    <a:lnTo>
                      <a:pt x="106" y="91"/>
                    </a:lnTo>
                    <a:lnTo>
                      <a:pt x="102" y="91"/>
                    </a:lnTo>
                    <a:lnTo>
                      <a:pt x="98" y="91"/>
                    </a:lnTo>
                    <a:lnTo>
                      <a:pt x="95" y="95"/>
                    </a:lnTo>
                    <a:lnTo>
                      <a:pt x="91" y="95"/>
                    </a:lnTo>
                    <a:lnTo>
                      <a:pt x="87" y="99"/>
                    </a:lnTo>
                    <a:lnTo>
                      <a:pt x="83" y="102"/>
                    </a:lnTo>
                    <a:lnTo>
                      <a:pt x="79" y="106"/>
                    </a:lnTo>
                    <a:lnTo>
                      <a:pt x="79" y="110"/>
                    </a:lnTo>
                    <a:lnTo>
                      <a:pt x="76" y="114"/>
                    </a:lnTo>
                    <a:lnTo>
                      <a:pt x="72" y="118"/>
                    </a:lnTo>
                    <a:lnTo>
                      <a:pt x="68" y="118"/>
                    </a:lnTo>
                    <a:lnTo>
                      <a:pt x="64" y="118"/>
                    </a:lnTo>
                    <a:lnTo>
                      <a:pt x="60" y="118"/>
                    </a:lnTo>
                    <a:lnTo>
                      <a:pt x="57" y="118"/>
                    </a:lnTo>
                    <a:lnTo>
                      <a:pt x="53" y="118"/>
                    </a:lnTo>
                    <a:lnTo>
                      <a:pt x="45" y="118"/>
                    </a:lnTo>
                    <a:lnTo>
                      <a:pt x="41" y="118"/>
                    </a:lnTo>
                    <a:lnTo>
                      <a:pt x="38" y="118"/>
                    </a:lnTo>
                    <a:lnTo>
                      <a:pt x="34" y="118"/>
                    </a:lnTo>
                    <a:lnTo>
                      <a:pt x="30" y="118"/>
                    </a:lnTo>
                    <a:lnTo>
                      <a:pt x="26" y="118"/>
                    </a:lnTo>
                    <a:lnTo>
                      <a:pt x="22" y="121"/>
                    </a:lnTo>
                    <a:lnTo>
                      <a:pt x="19" y="125"/>
                    </a:lnTo>
                    <a:lnTo>
                      <a:pt x="15" y="125"/>
                    </a:lnTo>
                    <a:lnTo>
                      <a:pt x="15" y="129"/>
                    </a:lnTo>
                    <a:lnTo>
                      <a:pt x="11" y="129"/>
                    </a:lnTo>
                    <a:lnTo>
                      <a:pt x="11" y="133"/>
                    </a:lnTo>
                    <a:lnTo>
                      <a:pt x="7" y="133"/>
                    </a:lnTo>
                    <a:lnTo>
                      <a:pt x="7" y="137"/>
                    </a:lnTo>
                    <a:lnTo>
                      <a:pt x="3" y="137"/>
                    </a:lnTo>
                    <a:lnTo>
                      <a:pt x="3" y="140"/>
                    </a:lnTo>
                    <a:lnTo>
                      <a:pt x="0" y="140"/>
                    </a:lnTo>
                    <a:lnTo>
                      <a:pt x="0" y="144"/>
                    </a:lnTo>
                    <a:lnTo>
                      <a:pt x="0" y="140"/>
                    </a:lnTo>
                    <a:lnTo>
                      <a:pt x="0" y="137"/>
                    </a:lnTo>
                    <a:lnTo>
                      <a:pt x="3" y="137"/>
                    </a:lnTo>
                    <a:lnTo>
                      <a:pt x="3" y="133"/>
                    </a:lnTo>
                    <a:lnTo>
                      <a:pt x="7" y="129"/>
                    </a:lnTo>
                    <a:lnTo>
                      <a:pt x="11" y="125"/>
                    </a:lnTo>
                    <a:lnTo>
                      <a:pt x="15" y="121"/>
                    </a:lnTo>
                    <a:lnTo>
                      <a:pt x="19" y="118"/>
                    </a:lnTo>
                    <a:lnTo>
                      <a:pt x="22" y="114"/>
                    </a:lnTo>
                    <a:lnTo>
                      <a:pt x="26" y="110"/>
                    </a:lnTo>
                    <a:lnTo>
                      <a:pt x="30" y="106"/>
                    </a:lnTo>
                    <a:lnTo>
                      <a:pt x="34" y="106"/>
                    </a:lnTo>
                    <a:lnTo>
                      <a:pt x="34" y="102"/>
                    </a:lnTo>
                    <a:lnTo>
                      <a:pt x="38" y="99"/>
                    </a:lnTo>
                    <a:lnTo>
                      <a:pt x="38" y="95"/>
                    </a:lnTo>
                    <a:lnTo>
                      <a:pt x="38" y="91"/>
                    </a:lnTo>
                    <a:lnTo>
                      <a:pt x="38" y="87"/>
                    </a:lnTo>
                    <a:lnTo>
                      <a:pt x="41" y="87"/>
                    </a:lnTo>
                    <a:lnTo>
                      <a:pt x="41" y="83"/>
                    </a:lnTo>
                    <a:lnTo>
                      <a:pt x="41" y="80"/>
                    </a:lnTo>
                    <a:lnTo>
                      <a:pt x="45" y="80"/>
                    </a:lnTo>
                    <a:lnTo>
                      <a:pt x="49" y="80"/>
                    </a:lnTo>
                    <a:lnTo>
                      <a:pt x="53" y="76"/>
                    </a:lnTo>
                    <a:lnTo>
                      <a:pt x="57" y="76"/>
                    </a:lnTo>
                    <a:lnTo>
                      <a:pt x="64" y="76"/>
                    </a:lnTo>
                    <a:lnTo>
                      <a:pt x="68" y="72"/>
                    </a:lnTo>
                    <a:lnTo>
                      <a:pt x="72" y="72"/>
                    </a:lnTo>
                    <a:lnTo>
                      <a:pt x="76" y="72"/>
                    </a:lnTo>
                    <a:lnTo>
                      <a:pt x="79" y="76"/>
                    </a:lnTo>
                    <a:lnTo>
                      <a:pt x="83" y="76"/>
                    </a:lnTo>
                    <a:lnTo>
                      <a:pt x="87" y="76"/>
                    </a:lnTo>
                    <a:lnTo>
                      <a:pt x="91" y="76"/>
                    </a:lnTo>
                    <a:lnTo>
                      <a:pt x="95" y="76"/>
                    </a:lnTo>
                    <a:lnTo>
                      <a:pt x="98" y="76"/>
                    </a:lnTo>
                    <a:lnTo>
                      <a:pt x="102" y="76"/>
                    </a:lnTo>
                    <a:lnTo>
                      <a:pt x="106" y="76"/>
                    </a:lnTo>
                    <a:lnTo>
                      <a:pt x="110" y="72"/>
                    </a:lnTo>
                    <a:lnTo>
                      <a:pt x="114" y="72"/>
                    </a:lnTo>
                    <a:lnTo>
                      <a:pt x="117" y="72"/>
                    </a:lnTo>
                    <a:lnTo>
                      <a:pt x="121" y="68"/>
                    </a:lnTo>
                    <a:lnTo>
                      <a:pt x="125" y="64"/>
                    </a:lnTo>
                    <a:lnTo>
                      <a:pt x="129" y="61"/>
                    </a:lnTo>
                    <a:lnTo>
                      <a:pt x="133" y="57"/>
                    </a:lnTo>
                    <a:lnTo>
                      <a:pt x="133" y="53"/>
                    </a:lnTo>
                    <a:lnTo>
                      <a:pt x="133" y="49"/>
                    </a:lnTo>
                    <a:lnTo>
                      <a:pt x="133" y="45"/>
                    </a:lnTo>
                    <a:lnTo>
                      <a:pt x="136" y="45"/>
                    </a:lnTo>
                    <a:lnTo>
                      <a:pt x="136" y="42"/>
                    </a:lnTo>
                    <a:lnTo>
                      <a:pt x="136" y="38"/>
                    </a:lnTo>
                    <a:lnTo>
                      <a:pt x="140" y="34"/>
                    </a:lnTo>
                    <a:lnTo>
                      <a:pt x="144" y="34"/>
                    </a:lnTo>
                    <a:lnTo>
                      <a:pt x="148" y="34"/>
                    </a:lnTo>
                    <a:lnTo>
                      <a:pt x="155" y="30"/>
                    </a:lnTo>
                    <a:lnTo>
                      <a:pt x="159" y="30"/>
                    </a:lnTo>
                    <a:lnTo>
                      <a:pt x="163" y="30"/>
                    </a:lnTo>
                    <a:lnTo>
                      <a:pt x="163" y="26"/>
                    </a:lnTo>
                    <a:lnTo>
                      <a:pt x="167" y="26"/>
                    </a:lnTo>
                    <a:lnTo>
                      <a:pt x="171" y="26"/>
                    </a:lnTo>
                    <a:lnTo>
                      <a:pt x="174" y="23"/>
                    </a:lnTo>
                    <a:lnTo>
                      <a:pt x="178" y="19"/>
                    </a:lnTo>
                    <a:lnTo>
                      <a:pt x="182" y="19"/>
                    </a:lnTo>
                    <a:lnTo>
                      <a:pt x="182" y="15"/>
                    </a:lnTo>
                    <a:lnTo>
                      <a:pt x="186" y="15"/>
                    </a:lnTo>
                    <a:lnTo>
                      <a:pt x="186" y="11"/>
                    </a:lnTo>
                    <a:lnTo>
                      <a:pt x="190" y="11"/>
                    </a:lnTo>
                    <a:lnTo>
                      <a:pt x="193" y="11"/>
                    </a:lnTo>
                    <a:lnTo>
                      <a:pt x="193" y="7"/>
                    </a:lnTo>
                    <a:lnTo>
                      <a:pt x="197" y="7"/>
                    </a:lnTo>
                    <a:lnTo>
                      <a:pt x="201" y="7"/>
                    </a:lnTo>
                    <a:lnTo>
                      <a:pt x="205" y="4"/>
                    </a:lnTo>
                    <a:lnTo>
                      <a:pt x="209" y="4"/>
                    </a:lnTo>
                    <a:lnTo>
                      <a:pt x="212" y="4"/>
                    </a:lnTo>
                    <a:lnTo>
                      <a:pt x="216" y="0"/>
                    </a:lnTo>
                    <a:lnTo>
                      <a:pt x="220" y="0"/>
                    </a:lnTo>
                    <a:lnTo>
                      <a:pt x="220" y="4"/>
                    </a:lnTo>
                    <a:lnTo>
                      <a:pt x="216" y="4"/>
                    </a:lnTo>
                    <a:lnTo>
                      <a:pt x="212" y="7"/>
                    </a:lnTo>
                    <a:lnTo>
                      <a:pt x="205" y="11"/>
                    </a:lnTo>
                    <a:lnTo>
                      <a:pt x="197" y="15"/>
                    </a:lnTo>
                    <a:close/>
                  </a:path>
                </a:pathLst>
              </a:custGeom>
              <a:solidFill>
                <a:srgbClr val="191919"/>
              </a:solidFill>
              <a:ln w="9525">
                <a:noFill/>
                <a:round/>
                <a:headEnd/>
                <a:tailEnd/>
              </a:ln>
            </p:spPr>
            <p:txBody>
              <a:bodyPr/>
              <a:lstStyle/>
              <a:p>
                <a:endParaRPr lang="fr-FR"/>
              </a:p>
            </p:txBody>
          </p:sp>
          <p:sp>
            <p:nvSpPr>
              <p:cNvPr id="129" name="Freeform 108"/>
              <p:cNvSpPr>
                <a:spLocks/>
              </p:cNvSpPr>
              <p:nvPr/>
            </p:nvSpPr>
            <p:spPr bwMode="auto">
              <a:xfrm>
                <a:off x="1471" y="2665"/>
                <a:ext cx="351" cy="254"/>
              </a:xfrm>
              <a:custGeom>
                <a:avLst/>
                <a:gdLst>
                  <a:gd name="T0" fmla="*/ 151867 w 193"/>
                  <a:gd name="T1" fmla="*/ 68801 h 140"/>
                  <a:gd name="T2" fmla="*/ 206573 w 193"/>
                  <a:gd name="T3" fmla="*/ 68801 h 140"/>
                  <a:gd name="T4" fmla="*/ 252495 w 193"/>
                  <a:gd name="T5" fmla="*/ 87675 h 140"/>
                  <a:gd name="T6" fmla="*/ 278607 w 193"/>
                  <a:gd name="T7" fmla="*/ 104361 h 140"/>
                  <a:gd name="T8" fmla="*/ 270708 w 193"/>
                  <a:gd name="T9" fmla="*/ 96712 h 140"/>
                  <a:gd name="T10" fmla="*/ 252495 w 193"/>
                  <a:gd name="T11" fmla="*/ 78437 h 140"/>
                  <a:gd name="T12" fmla="*/ 270708 w 193"/>
                  <a:gd name="T13" fmla="*/ 68801 h 140"/>
                  <a:gd name="T14" fmla="*/ 316633 w 193"/>
                  <a:gd name="T15" fmla="*/ 78437 h 140"/>
                  <a:gd name="T16" fmla="*/ 351991 w 193"/>
                  <a:gd name="T17" fmla="*/ 104361 h 140"/>
                  <a:gd name="T18" fmla="*/ 369272 w 193"/>
                  <a:gd name="T19" fmla="*/ 147191 h 140"/>
                  <a:gd name="T20" fmla="*/ 378649 w 193"/>
                  <a:gd name="T21" fmla="*/ 166952 h 140"/>
                  <a:gd name="T22" fmla="*/ 378649 w 193"/>
                  <a:gd name="T23" fmla="*/ 156455 h 140"/>
                  <a:gd name="T24" fmla="*/ 378649 w 193"/>
                  <a:gd name="T25" fmla="*/ 131037 h 140"/>
                  <a:gd name="T26" fmla="*/ 398223 w 193"/>
                  <a:gd name="T27" fmla="*/ 131037 h 140"/>
                  <a:gd name="T28" fmla="*/ 407275 w 193"/>
                  <a:gd name="T29" fmla="*/ 147191 h 140"/>
                  <a:gd name="T30" fmla="*/ 413967 w 193"/>
                  <a:gd name="T31" fmla="*/ 131037 h 140"/>
                  <a:gd name="T32" fmla="*/ 423988 w 193"/>
                  <a:gd name="T33" fmla="*/ 122111 h 140"/>
                  <a:gd name="T34" fmla="*/ 442471 w 193"/>
                  <a:gd name="T35" fmla="*/ 175463 h 140"/>
                  <a:gd name="T36" fmla="*/ 442471 w 193"/>
                  <a:gd name="T37" fmla="*/ 235714 h 140"/>
                  <a:gd name="T38" fmla="*/ 423988 w 193"/>
                  <a:gd name="T39" fmla="*/ 263407 h 140"/>
                  <a:gd name="T40" fmla="*/ 423988 w 193"/>
                  <a:gd name="T41" fmla="*/ 235714 h 140"/>
                  <a:gd name="T42" fmla="*/ 407275 w 193"/>
                  <a:gd name="T43" fmla="*/ 218692 h 140"/>
                  <a:gd name="T44" fmla="*/ 407275 w 193"/>
                  <a:gd name="T45" fmla="*/ 229101 h 140"/>
                  <a:gd name="T46" fmla="*/ 407275 w 193"/>
                  <a:gd name="T47" fmla="*/ 254740 h 140"/>
                  <a:gd name="T48" fmla="*/ 413967 w 193"/>
                  <a:gd name="T49" fmla="*/ 288593 h 140"/>
                  <a:gd name="T50" fmla="*/ 407275 w 193"/>
                  <a:gd name="T51" fmla="*/ 316974 h 140"/>
                  <a:gd name="T52" fmla="*/ 413967 w 193"/>
                  <a:gd name="T53" fmla="*/ 323093 h 140"/>
                  <a:gd name="T54" fmla="*/ 413967 w 193"/>
                  <a:gd name="T55" fmla="*/ 297971 h 140"/>
                  <a:gd name="T56" fmla="*/ 433316 w 193"/>
                  <a:gd name="T57" fmla="*/ 288593 h 140"/>
                  <a:gd name="T58" fmla="*/ 453015 w 193"/>
                  <a:gd name="T59" fmla="*/ 243795 h 140"/>
                  <a:gd name="T60" fmla="*/ 453015 w 193"/>
                  <a:gd name="T61" fmla="*/ 175463 h 140"/>
                  <a:gd name="T62" fmla="*/ 433316 w 193"/>
                  <a:gd name="T63" fmla="*/ 122111 h 140"/>
                  <a:gd name="T64" fmla="*/ 398223 w 193"/>
                  <a:gd name="T65" fmla="*/ 104361 h 140"/>
                  <a:gd name="T66" fmla="*/ 369272 w 193"/>
                  <a:gd name="T67" fmla="*/ 96712 h 140"/>
                  <a:gd name="T68" fmla="*/ 361321 w 193"/>
                  <a:gd name="T69" fmla="*/ 87675 h 140"/>
                  <a:gd name="T70" fmla="*/ 323473 w 193"/>
                  <a:gd name="T71" fmla="*/ 59427 h 140"/>
                  <a:gd name="T72" fmla="*/ 262099 w 193"/>
                  <a:gd name="T73" fmla="*/ 53306 h 140"/>
                  <a:gd name="T74" fmla="*/ 216080 w 193"/>
                  <a:gd name="T75" fmla="*/ 53306 h 140"/>
                  <a:gd name="T76" fmla="*/ 180516 w 193"/>
                  <a:gd name="T77" fmla="*/ 53306 h 140"/>
                  <a:gd name="T78" fmla="*/ 136219 w 193"/>
                  <a:gd name="T79" fmla="*/ 53306 h 140"/>
                  <a:gd name="T80" fmla="*/ 125742 w 193"/>
                  <a:gd name="T81" fmla="*/ 34303 h 140"/>
                  <a:gd name="T82" fmla="*/ 162679 w 193"/>
                  <a:gd name="T83" fmla="*/ 17002 h 140"/>
                  <a:gd name="T84" fmla="*/ 206573 w 193"/>
                  <a:gd name="T85" fmla="*/ 9371 h 140"/>
                  <a:gd name="T86" fmla="*/ 243296 w 193"/>
                  <a:gd name="T87" fmla="*/ 17002 h 140"/>
                  <a:gd name="T88" fmla="*/ 270708 w 193"/>
                  <a:gd name="T89" fmla="*/ 25106 h 140"/>
                  <a:gd name="T90" fmla="*/ 252495 w 193"/>
                  <a:gd name="T91" fmla="*/ 9371 h 140"/>
                  <a:gd name="T92" fmla="*/ 206573 w 193"/>
                  <a:gd name="T93" fmla="*/ 0 h 140"/>
                  <a:gd name="T94" fmla="*/ 162679 w 193"/>
                  <a:gd name="T95" fmla="*/ 9371 h 140"/>
                  <a:gd name="T96" fmla="*/ 125742 w 193"/>
                  <a:gd name="T97" fmla="*/ 25106 h 140"/>
                  <a:gd name="T98" fmla="*/ 81590 w 193"/>
                  <a:gd name="T99" fmla="*/ 43233 h 140"/>
                  <a:gd name="T100" fmla="*/ 25725 w 193"/>
                  <a:gd name="T101" fmla="*/ 59427 h 140"/>
                  <a:gd name="T102" fmla="*/ 0 w 193"/>
                  <a:gd name="T103" fmla="*/ 68801 h 140"/>
                  <a:gd name="T104" fmla="*/ 25725 w 193"/>
                  <a:gd name="T105" fmla="*/ 59427 h 140"/>
                  <a:gd name="T106" fmla="*/ 61390 w 193"/>
                  <a:gd name="T107" fmla="*/ 59427 h 140"/>
                  <a:gd name="T108" fmla="*/ 97800 w 193"/>
                  <a:gd name="T109" fmla="*/ 59427 h 140"/>
                  <a:gd name="T110" fmla="*/ 125742 w 193"/>
                  <a:gd name="T111" fmla="*/ 59427 h 140"/>
                  <a:gd name="T112" fmla="*/ 107319 w 193"/>
                  <a:gd name="T113" fmla="*/ 68801 h 140"/>
                  <a:gd name="T114" fmla="*/ 81590 w 193"/>
                  <a:gd name="T115" fmla="*/ 87675 h 140"/>
                  <a:gd name="T116" fmla="*/ 97800 w 193"/>
                  <a:gd name="T117" fmla="*/ 87675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close/>
                  </a:path>
                </a:pathLst>
              </a:custGeom>
              <a:solidFill>
                <a:srgbClr val="3F3F3F"/>
              </a:solidFill>
              <a:ln w="0">
                <a:solidFill>
                  <a:srgbClr val="323232"/>
                </a:solidFill>
                <a:round/>
                <a:headEnd/>
                <a:tailEnd/>
              </a:ln>
            </p:spPr>
            <p:txBody>
              <a:bodyPr/>
              <a:lstStyle/>
              <a:p>
                <a:endParaRPr lang="fr-FR"/>
              </a:p>
            </p:txBody>
          </p:sp>
          <p:sp>
            <p:nvSpPr>
              <p:cNvPr id="130" name="Freeform 109"/>
              <p:cNvSpPr>
                <a:spLocks/>
              </p:cNvSpPr>
              <p:nvPr/>
            </p:nvSpPr>
            <p:spPr bwMode="auto">
              <a:xfrm>
                <a:off x="1471" y="2665"/>
                <a:ext cx="351" cy="254"/>
              </a:xfrm>
              <a:custGeom>
                <a:avLst/>
                <a:gdLst>
                  <a:gd name="T0" fmla="*/ 151867 w 193"/>
                  <a:gd name="T1" fmla="*/ 68801 h 140"/>
                  <a:gd name="T2" fmla="*/ 206573 w 193"/>
                  <a:gd name="T3" fmla="*/ 68801 h 140"/>
                  <a:gd name="T4" fmla="*/ 252495 w 193"/>
                  <a:gd name="T5" fmla="*/ 87675 h 140"/>
                  <a:gd name="T6" fmla="*/ 278607 w 193"/>
                  <a:gd name="T7" fmla="*/ 104361 h 140"/>
                  <a:gd name="T8" fmla="*/ 270708 w 193"/>
                  <a:gd name="T9" fmla="*/ 96712 h 140"/>
                  <a:gd name="T10" fmla="*/ 252495 w 193"/>
                  <a:gd name="T11" fmla="*/ 78437 h 140"/>
                  <a:gd name="T12" fmla="*/ 270708 w 193"/>
                  <a:gd name="T13" fmla="*/ 68801 h 140"/>
                  <a:gd name="T14" fmla="*/ 316633 w 193"/>
                  <a:gd name="T15" fmla="*/ 78437 h 140"/>
                  <a:gd name="T16" fmla="*/ 351991 w 193"/>
                  <a:gd name="T17" fmla="*/ 104361 h 140"/>
                  <a:gd name="T18" fmla="*/ 369272 w 193"/>
                  <a:gd name="T19" fmla="*/ 147191 h 140"/>
                  <a:gd name="T20" fmla="*/ 378649 w 193"/>
                  <a:gd name="T21" fmla="*/ 166952 h 140"/>
                  <a:gd name="T22" fmla="*/ 378649 w 193"/>
                  <a:gd name="T23" fmla="*/ 156455 h 140"/>
                  <a:gd name="T24" fmla="*/ 378649 w 193"/>
                  <a:gd name="T25" fmla="*/ 131037 h 140"/>
                  <a:gd name="T26" fmla="*/ 398223 w 193"/>
                  <a:gd name="T27" fmla="*/ 131037 h 140"/>
                  <a:gd name="T28" fmla="*/ 407275 w 193"/>
                  <a:gd name="T29" fmla="*/ 147191 h 140"/>
                  <a:gd name="T30" fmla="*/ 413967 w 193"/>
                  <a:gd name="T31" fmla="*/ 131037 h 140"/>
                  <a:gd name="T32" fmla="*/ 423988 w 193"/>
                  <a:gd name="T33" fmla="*/ 122111 h 140"/>
                  <a:gd name="T34" fmla="*/ 442471 w 193"/>
                  <a:gd name="T35" fmla="*/ 175463 h 140"/>
                  <a:gd name="T36" fmla="*/ 442471 w 193"/>
                  <a:gd name="T37" fmla="*/ 235714 h 140"/>
                  <a:gd name="T38" fmla="*/ 423988 w 193"/>
                  <a:gd name="T39" fmla="*/ 263407 h 140"/>
                  <a:gd name="T40" fmla="*/ 423988 w 193"/>
                  <a:gd name="T41" fmla="*/ 235714 h 140"/>
                  <a:gd name="T42" fmla="*/ 407275 w 193"/>
                  <a:gd name="T43" fmla="*/ 218692 h 140"/>
                  <a:gd name="T44" fmla="*/ 407275 w 193"/>
                  <a:gd name="T45" fmla="*/ 229101 h 140"/>
                  <a:gd name="T46" fmla="*/ 407275 w 193"/>
                  <a:gd name="T47" fmla="*/ 254740 h 140"/>
                  <a:gd name="T48" fmla="*/ 413967 w 193"/>
                  <a:gd name="T49" fmla="*/ 288593 h 140"/>
                  <a:gd name="T50" fmla="*/ 407275 w 193"/>
                  <a:gd name="T51" fmla="*/ 316974 h 140"/>
                  <a:gd name="T52" fmla="*/ 413967 w 193"/>
                  <a:gd name="T53" fmla="*/ 323093 h 140"/>
                  <a:gd name="T54" fmla="*/ 413967 w 193"/>
                  <a:gd name="T55" fmla="*/ 297971 h 140"/>
                  <a:gd name="T56" fmla="*/ 433316 w 193"/>
                  <a:gd name="T57" fmla="*/ 288593 h 140"/>
                  <a:gd name="T58" fmla="*/ 453015 w 193"/>
                  <a:gd name="T59" fmla="*/ 243795 h 140"/>
                  <a:gd name="T60" fmla="*/ 453015 w 193"/>
                  <a:gd name="T61" fmla="*/ 175463 h 140"/>
                  <a:gd name="T62" fmla="*/ 433316 w 193"/>
                  <a:gd name="T63" fmla="*/ 122111 h 140"/>
                  <a:gd name="T64" fmla="*/ 398223 w 193"/>
                  <a:gd name="T65" fmla="*/ 104361 h 140"/>
                  <a:gd name="T66" fmla="*/ 369272 w 193"/>
                  <a:gd name="T67" fmla="*/ 96712 h 140"/>
                  <a:gd name="T68" fmla="*/ 361321 w 193"/>
                  <a:gd name="T69" fmla="*/ 87675 h 140"/>
                  <a:gd name="T70" fmla="*/ 323473 w 193"/>
                  <a:gd name="T71" fmla="*/ 59427 h 140"/>
                  <a:gd name="T72" fmla="*/ 262099 w 193"/>
                  <a:gd name="T73" fmla="*/ 53306 h 140"/>
                  <a:gd name="T74" fmla="*/ 216080 w 193"/>
                  <a:gd name="T75" fmla="*/ 53306 h 140"/>
                  <a:gd name="T76" fmla="*/ 180516 w 193"/>
                  <a:gd name="T77" fmla="*/ 53306 h 140"/>
                  <a:gd name="T78" fmla="*/ 136219 w 193"/>
                  <a:gd name="T79" fmla="*/ 53306 h 140"/>
                  <a:gd name="T80" fmla="*/ 125742 w 193"/>
                  <a:gd name="T81" fmla="*/ 34303 h 140"/>
                  <a:gd name="T82" fmla="*/ 162679 w 193"/>
                  <a:gd name="T83" fmla="*/ 17002 h 140"/>
                  <a:gd name="T84" fmla="*/ 206573 w 193"/>
                  <a:gd name="T85" fmla="*/ 9371 h 140"/>
                  <a:gd name="T86" fmla="*/ 243296 w 193"/>
                  <a:gd name="T87" fmla="*/ 17002 h 140"/>
                  <a:gd name="T88" fmla="*/ 270708 w 193"/>
                  <a:gd name="T89" fmla="*/ 25106 h 140"/>
                  <a:gd name="T90" fmla="*/ 252495 w 193"/>
                  <a:gd name="T91" fmla="*/ 9371 h 140"/>
                  <a:gd name="T92" fmla="*/ 206573 w 193"/>
                  <a:gd name="T93" fmla="*/ 0 h 140"/>
                  <a:gd name="T94" fmla="*/ 162679 w 193"/>
                  <a:gd name="T95" fmla="*/ 9371 h 140"/>
                  <a:gd name="T96" fmla="*/ 125742 w 193"/>
                  <a:gd name="T97" fmla="*/ 25106 h 140"/>
                  <a:gd name="T98" fmla="*/ 81590 w 193"/>
                  <a:gd name="T99" fmla="*/ 43233 h 140"/>
                  <a:gd name="T100" fmla="*/ 25725 w 193"/>
                  <a:gd name="T101" fmla="*/ 59427 h 140"/>
                  <a:gd name="T102" fmla="*/ 0 w 193"/>
                  <a:gd name="T103" fmla="*/ 68801 h 140"/>
                  <a:gd name="T104" fmla="*/ 25725 w 193"/>
                  <a:gd name="T105" fmla="*/ 59427 h 140"/>
                  <a:gd name="T106" fmla="*/ 61390 w 193"/>
                  <a:gd name="T107" fmla="*/ 59427 h 140"/>
                  <a:gd name="T108" fmla="*/ 97800 w 193"/>
                  <a:gd name="T109" fmla="*/ 59427 h 140"/>
                  <a:gd name="T110" fmla="*/ 125742 w 193"/>
                  <a:gd name="T111" fmla="*/ 59427 h 140"/>
                  <a:gd name="T112" fmla="*/ 107319 w 193"/>
                  <a:gd name="T113" fmla="*/ 68801 h 140"/>
                  <a:gd name="T114" fmla="*/ 81590 w 193"/>
                  <a:gd name="T115" fmla="*/ 87675 h 140"/>
                  <a:gd name="T116" fmla="*/ 97800 w 193"/>
                  <a:gd name="T117" fmla="*/ 87675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path>
                </a:pathLst>
              </a:custGeom>
              <a:noFill/>
              <a:ln w="0">
                <a:solidFill>
                  <a:srgbClr val="323232"/>
                </a:solidFill>
                <a:round/>
                <a:headEnd/>
                <a:tailEnd/>
              </a:ln>
            </p:spPr>
            <p:txBody>
              <a:bodyPr/>
              <a:lstStyle/>
              <a:p>
                <a:endParaRPr lang="fr-FR"/>
              </a:p>
            </p:txBody>
          </p:sp>
          <p:sp>
            <p:nvSpPr>
              <p:cNvPr id="131" name="Freeform 110"/>
              <p:cNvSpPr>
                <a:spLocks/>
              </p:cNvSpPr>
              <p:nvPr/>
            </p:nvSpPr>
            <p:spPr bwMode="auto">
              <a:xfrm>
                <a:off x="1560" y="2527"/>
                <a:ext cx="146" cy="103"/>
              </a:xfrm>
              <a:custGeom>
                <a:avLst/>
                <a:gdLst>
                  <a:gd name="T0" fmla="*/ 84417 w 80"/>
                  <a:gd name="T1" fmla="*/ 15609 h 57"/>
                  <a:gd name="T2" fmla="*/ 94256 w 80"/>
                  <a:gd name="T3" fmla="*/ 15609 h 57"/>
                  <a:gd name="T4" fmla="*/ 105328 w 80"/>
                  <a:gd name="T5" fmla="*/ 23950 h 57"/>
                  <a:gd name="T6" fmla="*/ 114280 w 80"/>
                  <a:gd name="T7" fmla="*/ 33085 h 57"/>
                  <a:gd name="T8" fmla="*/ 121295 w 80"/>
                  <a:gd name="T9" fmla="*/ 40943 h 57"/>
                  <a:gd name="T10" fmla="*/ 132296 w 80"/>
                  <a:gd name="T11" fmla="*/ 57064 h 57"/>
                  <a:gd name="T12" fmla="*/ 132296 w 80"/>
                  <a:gd name="T13" fmla="*/ 65701 h 57"/>
                  <a:gd name="T14" fmla="*/ 132296 w 80"/>
                  <a:gd name="T15" fmla="*/ 65701 h 57"/>
                  <a:gd name="T16" fmla="*/ 132296 w 80"/>
                  <a:gd name="T17" fmla="*/ 73985 h 57"/>
                  <a:gd name="T18" fmla="*/ 132296 w 80"/>
                  <a:gd name="T19" fmla="*/ 65701 h 57"/>
                  <a:gd name="T20" fmla="*/ 142138 w 80"/>
                  <a:gd name="T21" fmla="*/ 65701 h 57"/>
                  <a:gd name="T22" fmla="*/ 142138 w 80"/>
                  <a:gd name="T23" fmla="*/ 48320 h 57"/>
                  <a:gd name="T24" fmla="*/ 132296 w 80"/>
                  <a:gd name="T25" fmla="*/ 40943 h 57"/>
                  <a:gd name="T26" fmla="*/ 132296 w 80"/>
                  <a:gd name="T27" fmla="*/ 23950 h 57"/>
                  <a:gd name="T28" fmla="*/ 132296 w 80"/>
                  <a:gd name="T29" fmla="*/ 23950 h 57"/>
                  <a:gd name="T30" fmla="*/ 151594 w 80"/>
                  <a:gd name="T31" fmla="*/ 33085 h 57"/>
                  <a:gd name="T32" fmla="*/ 168845 w 80"/>
                  <a:gd name="T33" fmla="*/ 48320 h 57"/>
                  <a:gd name="T34" fmla="*/ 178821 w 80"/>
                  <a:gd name="T35" fmla="*/ 65701 h 57"/>
                  <a:gd name="T36" fmla="*/ 190198 w 80"/>
                  <a:gd name="T37" fmla="*/ 89816 h 57"/>
                  <a:gd name="T38" fmla="*/ 190198 w 80"/>
                  <a:gd name="T39" fmla="*/ 108033 h 57"/>
                  <a:gd name="T40" fmla="*/ 178821 w 80"/>
                  <a:gd name="T41" fmla="*/ 116318 h 57"/>
                  <a:gd name="T42" fmla="*/ 178821 w 80"/>
                  <a:gd name="T43" fmla="*/ 124719 h 57"/>
                  <a:gd name="T44" fmla="*/ 178821 w 80"/>
                  <a:gd name="T45" fmla="*/ 124719 h 57"/>
                  <a:gd name="T46" fmla="*/ 178821 w 80"/>
                  <a:gd name="T47" fmla="*/ 116318 h 57"/>
                  <a:gd name="T48" fmla="*/ 190198 w 80"/>
                  <a:gd name="T49" fmla="*/ 108033 h 57"/>
                  <a:gd name="T50" fmla="*/ 198695 w 80"/>
                  <a:gd name="T51" fmla="*/ 83791 h 57"/>
                  <a:gd name="T52" fmla="*/ 198695 w 80"/>
                  <a:gd name="T53" fmla="*/ 65701 h 57"/>
                  <a:gd name="T54" fmla="*/ 190198 w 80"/>
                  <a:gd name="T55" fmla="*/ 48320 h 57"/>
                  <a:gd name="T56" fmla="*/ 178821 w 80"/>
                  <a:gd name="T57" fmla="*/ 33085 h 57"/>
                  <a:gd name="T58" fmla="*/ 162305 w 80"/>
                  <a:gd name="T59" fmla="*/ 23950 h 57"/>
                  <a:gd name="T60" fmla="*/ 151594 w 80"/>
                  <a:gd name="T61" fmla="*/ 15609 h 57"/>
                  <a:gd name="T62" fmla="*/ 142138 w 80"/>
                  <a:gd name="T63" fmla="*/ 15609 h 57"/>
                  <a:gd name="T64" fmla="*/ 132296 w 80"/>
                  <a:gd name="T65" fmla="*/ 15609 h 57"/>
                  <a:gd name="T66" fmla="*/ 121295 w 80"/>
                  <a:gd name="T67" fmla="*/ 15609 h 57"/>
                  <a:gd name="T68" fmla="*/ 105328 w 80"/>
                  <a:gd name="T69" fmla="*/ 5916 h 57"/>
                  <a:gd name="T70" fmla="*/ 94256 w 80"/>
                  <a:gd name="T71" fmla="*/ 5916 h 57"/>
                  <a:gd name="T72" fmla="*/ 94256 w 80"/>
                  <a:gd name="T73" fmla="*/ 0 h 57"/>
                  <a:gd name="T74" fmla="*/ 84417 w 80"/>
                  <a:gd name="T75" fmla="*/ 0 h 57"/>
                  <a:gd name="T76" fmla="*/ 84417 w 80"/>
                  <a:gd name="T77" fmla="*/ 0 h 57"/>
                  <a:gd name="T78" fmla="*/ 66463 w 80"/>
                  <a:gd name="T79" fmla="*/ 0 h 57"/>
                  <a:gd name="T80" fmla="*/ 48147 w 80"/>
                  <a:gd name="T81" fmla="*/ 0 h 57"/>
                  <a:gd name="T82" fmla="*/ 27778 w 80"/>
                  <a:gd name="T83" fmla="*/ 0 h 57"/>
                  <a:gd name="T84" fmla="*/ 9815 w 80"/>
                  <a:gd name="T85" fmla="*/ 0 h 57"/>
                  <a:gd name="T86" fmla="*/ 0 w 80"/>
                  <a:gd name="T87" fmla="*/ 5916 h 57"/>
                  <a:gd name="T88" fmla="*/ 9815 w 80"/>
                  <a:gd name="T89" fmla="*/ 5916 h 57"/>
                  <a:gd name="T90" fmla="*/ 27778 w 80"/>
                  <a:gd name="T91" fmla="*/ 5916 h 57"/>
                  <a:gd name="T92" fmla="*/ 48147 w 80"/>
                  <a:gd name="T93" fmla="*/ 5916 h 57"/>
                  <a:gd name="T94" fmla="*/ 66463 w 80"/>
                  <a:gd name="T95" fmla="*/ 5916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close/>
                  </a:path>
                </a:pathLst>
              </a:custGeom>
              <a:solidFill>
                <a:srgbClr val="3F3F3F"/>
              </a:solidFill>
              <a:ln w="0">
                <a:solidFill>
                  <a:srgbClr val="323232"/>
                </a:solidFill>
                <a:round/>
                <a:headEnd/>
                <a:tailEnd/>
              </a:ln>
            </p:spPr>
            <p:txBody>
              <a:bodyPr/>
              <a:lstStyle/>
              <a:p>
                <a:endParaRPr lang="fr-FR"/>
              </a:p>
            </p:txBody>
          </p:sp>
          <p:sp>
            <p:nvSpPr>
              <p:cNvPr id="132" name="Freeform 111"/>
              <p:cNvSpPr>
                <a:spLocks/>
              </p:cNvSpPr>
              <p:nvPr/>
            </p:nvSpPr>
            <p:spPr bwMode="auto">
              <a:xfrm>
                <a:off x="1560" y="2527"/>
                <a:ext cx="146" cy="103"/>
              </a:xfrm>
              <a:custGeom>
                <a:avLst/>
                <a:gdLst>
                  <a:gd name="T0" fmla="*/ 84417 w 80"/>
                  <a:gd name="T1" fmla="*/ 15609 h 57"/>
                  <a:gd name="T2" fmla="*/ 94256 w 80"/>
                  <a:gd name="T3" fmla="*/ 15609 h 57"/>
                  <a:gd name="T4" fmla="*/ 105328 w 80"/>
                  <a:gd name="T5" fmla="*/ 23950 h 57"/>
                  <a:gd name="T6" fmla="*/ 114280 w 80"/>
                  <a:gd name="T7" fmla="*/ 33085 h 57"/>
                  <a:gd name="T8" fmla="*/ 121295 w 80"/>
                  <a:gd name="T9" fmla="*/ 40943 h 57"/>
                  <a:gd name="T10" fmla="*/ 132296 w 80"/>
                  <a:gd name="T11" fmla="*/ 57064 h 57"/>
                  <a:gd name="T12" fmla="*/ 132296 w 80"/>
                  <a:gd name="T13" fmla="*/ 65701 h 57"/>
                  <a:gd name="T14" fmla="*/ 132296 w 80"/>
                  <a:gd name="T15" fmla="*/ 65701 h 57"/>
                  <a:gd name="T16" fmla="*/ 132296 w 80"/>
                  <a:gd name="T17" fmla="*/ 73985 h 57"/>
                  <a:gd name="T18" fmla="*/ 132296 w 80"/>
                  <a:gd name="T19" fmla="*/ 65701 h 57"/>
                  <a:gd name="T20" fmla="*/ 142138 w 80"/>
                  <a:gd name="T21" fmla="*/ 65701 h 57"/>
                  <a:gd name="T22" fmla="*/ 142138 w 80"/>
                  <a:gd name="T23" fmla="*/ 48320 h 57"/>
                  <a:gd name="T24" fmla="*/ 132296 w 80"/>
                  <a:gd name="T25" fmla="*/ 40943 h 57"/>
                  <a:gd name="T26" fmla="*/ 132296 w 80"/>
                  <a:gd name="T27" fmla="*/ 23950 h 57"/>
                  <a:gd name="T28" fmla="*/ 132296 w 80"/>
                  <a:gd name="T29" fmla="*/ 23950 h 57"/>
                  <a:gd name="T30" fmla="*/ 151594 w 80"/>
                  <a:gd name="T31" fmla="*/ 33085 h 57"/>
                  <a:gd name="T32" fmla="*/ 168845 w 80"/>
                  <a:gd name="T33" fmla="*/ 48320 h 57"/>
                  <a:gd name="T34" fmla="*/ 178821 w 80"/>
                  <a:gd name="T35" fmla="*/ 65701 h 57"/>
                  <a:gd name="T36" fmla="*/ 190198 w 80"/>
                  <a:gd name="T37" fmla="*/ 89816 h 57"/>
                  <a:gd name="T38" fmla="*/ 190198 w 80"/>
                  <a:gd name="T39" fmla="*/ 108033 h 57"/>
                  <a:gd name="T40" fmla="*/ 178821 w 80"/>
                  <a:gd name="T41" fmla="*/ 116318 h 57"/>
                  <a:gd name="T42" fmla="*/ 178821 w 80"/>
                  <a:gd name="T43" fmla="*/ 124719 h 57"/>
                  <a:gd name="T44" fmla="*/ 178821 w 80"/>
                  <a:gd name="T45" fmla="*/ 124719 h 57"/>
                  <a:gd name="T46" fmla="*/ 178821 w 80"/>
                  <a:gd name="T47" fmla="*/ 116318 h 57"/>
                  <a:gd name="T48" fmla="*/ 190198 w 80"/>
                  <a:gd name="T49" fmla="*/ 108033 h 57"/>
                  <a:gd name="T50" fmla="*/ 198695 w 80"/>
                  <a:gd name="T51" fmla="*/ 83791 h 57"/>
                  <a:gd name="T52" fmla="*/ 198695 w 80"/>
                  <a:gd name="T53" fmla="*/ 65701 h 57"/>
                  <a:gd name="T54" fmla="*/ 190198 w 80"/>
                  <a:gd name="T55" fmla="*/ 48320 h 57"/>
                  <a:gd name="T56" fmla="*/ 178821 w 80"/>
                  <a:gd name="T57" fmla="*/ 33085 h 57"/>
                  <a:gd name="T58" fmla="*/ 162305 w 80"/>
                  <a:gd name="T59" fmla="*/ 23950 h 57"/>
                  <a:gd name="T60" fmla="*/ 151594 w 80"/>
                  <a:gd name="T61" fmla="*/ 15609 h 57"/>
                  <a:gd name="T62" fmla="*/ 142138 w 80"/>
                  <a:gd name="T63" fmla="*/ 15609 h 57"/>
                  <a:gd name="T64" fmla="*/ 132296 w 80"/>
                  <a:gd name="T65" fmla="*/ 15609 h 57"/>
                  <a:gd name="T66" fmla="*/ 121295 w 80"/>
                  <a:gd name="T67" fmla="*/ 15609 h 57"/>
                  <a:gd name="T68" fmla="*/ 105328 w 80"/>
                  <a:gd name="T69" fmla="*/ 5916 h 57"/>
                  <a:gd name="T70" fmla="*/ 94256 w 80"/>
                  <a:gd name="T71" fmla="*/ 5916 h 57"/>
                  <a:gd name="T72" fmla="*/ 94256 w 80"/>
                  <a:gd name="T73" fmla="*/ 0 h 57"/>
                  <a:gd name="T74" fmla="*/ 84417 w 80"/>
                  <a:gd name="T75" fmla="*/ 0 h 57"/>
                  <a:gd name="T76" fmla="*/ 84417 w 80"/>
                  <a:gd name="T77" fmla="*/ 0 h 57"/>
                  <a:gd name="T78" fmla="*/ 66463 w 80"/>
                  <a:gd name="T79" fmla="*/ 0 h 57"/>
                  <a:gd name="T80" fmla="*/ 48147 w 80"/>
                  <a:gd name="T81" fmla="*/ 0 h 57"/>
                  <a:gd name="T82" fmla="*/ 27778 w 80"/>
                  <a:gd name="T83" fmla="*/ 0 h 57"/>
                  <a:gd name="T84" fmla="*/ 9815 w 80"/>
                  <a:gd name="T85" fmla="*/ 0 h 57"/>
                  <a:gd name="T86" fmla="*/ 0 w 80"/>
                  <a:gd name="T87" fmla="*/ 5916 h 57"/>
                  <a:gd name="T88" fmla="*/ 9815 w 80"/>
                  <a:gd name="T89" fmla="*/ 5916 h 57"/>
                  <a:gd name="T90" fmla="*/ 27778 w 80"/>
                  <a:gd name="T91" fmla="*/ 5916 h 57"/>
                  <a:gd name="T92" fmla="*/ 48147 w 80"/>
                  <a:gd name="T93" fmla="*/ 5916 h 57"/>
                  <a:gd name="T94" fmla="*/ 66463 w 80"/>
                  <a:gd name="T95" fmla="*/ 5916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path>
                </a:pathLst>
              </a:custGeom>
              <a:noFill/>
              <a:ln w="0">
                <a:solidFill>
                  <a:srgbClr val="323232"/>
                </a:solidFill>
                <a:round/>
                <a:headEnd/>
                <a:tailEnd/>
              </a:ln>
            </p:spPr>
            <p:txBody>
              <a:bodyPr/>
              <a:lstStyle/>
              <a:p>
                <a:endParaRPr lang="fr-FR"/>
              </a:p>
            </p:txBody>
          </p:sp>
          <p:sp>
            <p:nvSpPr>
              <p:cNvPr id="133" name="Freeform 112"/>
              <p:cNvSpPr>
                <a:spLocks/>
              </p:cNvSpPr>
              <p:nvPr/>
            </p:nvSpPr>
            <p:spPr bwMode="auto">
              <a:xfrm>
                <a:off x="1257" y="2554"/>
                <a:ext cx="165" cy="82"/>
              </a:xfrm>
              <a:custGeom>
                <a:avLst/>
                <a:gdLst>
                  <a:gd name="T0" fmla="*/ 112040 w 91"/>
                  <a:gd name="T1" fmla="*/ 35881 h 45"/>
                  <a:gd name="T2" fmla="*/ 87225 w 91"/>
                  <a:gd name="T3" fmla="*/ 35881 h 45"/>
                  <a:gd name="T4" fmla="*/ 59092 w 91"/>
                  <a:gd name="T5" fmla="*/ 47157 h 45"/>
                  <a:gd name="T6" fmla="*/ 42963 w 91"/>
                  <a:gd name="T7" fmla="*/ 56494 h 45"/>
                  <a:gd name="T8" fmla="*/ 25013 w 91"/>
                  <a:gd name="T9" fmla="*/ 63308 h 45"/>
                  <a:gd name="T10" fmla="*/ 9347 w 91"/>
                  <a:gd name="T11" fmla="*/ 83075 h 45"/>
                  <a:gd name="T12" fmla="*/ 0 w 91"/>
                  <a:gd name="T13" fmla="*/ 92877 h 45"/>
                  <a:gd name="T14" fmla="*/ 0 w 91"/>
                  <a:gd name="T15" fmla="*/ 102945 h 45"/>
                  <a:gd name="T16" fmla="*/ 0 w 91"/>
                  <a:gd name="T17" fmla="*/ 102945 h 45"/>
                  <a:gd name="T18" fmla="*/ 0 w 91"/>
                  <a:gd name="T19" fmla="*/ 102945 h 45"/>
                  <a:gd name="T20" fmla="*/ 9347 w 91"/>
                  <a:gd name="T21" fmla="*/ 83075 h 45"/>
                  <a:gd name="T22" fmla="*/ 16948 w 91"/>
                  <a:gd name="T23" fmla="*/ 63308 h 45"/>
                  <a:gd name="T24" fmla="*/ 25013 w 91"/>
                  <a:gd name="T25" fmla="*/ 56494 h 45"/>
                  <a:gd name="T26" fmla="*/ 34079 w 91"/>
                  <a:gd name="T27" fmla="*/ 47157 h 45"/>
                  <a:gd name="T28" fmla="*/ 52918 w 91"/>
                  <a:gd name="T29" fmla="*/ 35881 h 45"/>
                  <a:gd name="T30" fmla="*/ 68475 w 91"/>
                  <a:gd name="T31" fmla="*/ 26617 h 45"/>
                  <a:gd name="T32" fmla="*/ 95950 w 91"/>
                  <a:gd name="T33" fmla="*/ 26617 h 45"/>
                  <a:gd name="T34" fmla="*/ 112040 w 91"/>
                  <a:gd name="T35" fmla="*/ 26617 h 45"/>
                  <a:gd name="T36" fmla="*/ 120916 w 91"/>
                  <a:gd name="T37" fmla="*/ 26617 h 45"/>
                  <a:gd name="T38" fmla="*/ 130270 w 91"/>
                  <a:gd name="T39" fmla="*/ 26617 h 45"/>
                  <a:gd name="T40" fmla="*/ 139829 w 91"/>
                  <a:gd name="T41" fmla="*/ 17765 h 45"/>
                  <a:gd name="T42" fmla="*/ 146406 w 91"/>
                  <a:gd name="T43" fmla="*/ 9749 h 45"/>
                  <a:gd name="T44" fmla="*/ 155299 w 91"/>
                  <a:gd name="T45" fmla="*/ 9749 h 45"/>
                  <a:gd name="T46" fmla="*/ 165910 w 91"/>
                  <a:gd name="T47" fmla="*/ 0 h 45"/>
                  <a:gd name="T48" fmla="*/ 183184 w 91"/>
                  <a:gd name="T49" fmla="*/ 0 h 45"/>
                  <a:gd name="T50" fmla="*/ 189355 w 91"/>
                  <a:gd name="T51" fmla="*/ 0 h 45"/>
                  <a:gd name="T52" fmla="*/ 199267 w 91"/>
                  <a:gd name="T53" fmla="*/ 0 h 45"/>
                  <a:gd name="T54" fmla="*/ 208174 w 91"/>
                  <a:gd name="T55" fmla="*/ 0 h 45"/>
                  <a:gd name="T56" fmla="*/ 208174 w 91"/>
                  <a:gd name="T57" fmla="*/ 0 h 45"/>
                  <a:gd name="T58" fmla="*/ 199267 w 91"/>
                  <a:gd name="T59" fmla="*/ 0 h 45"/>
                  <a:gd name="T60" fmla="*/ 189355 w 91"/>
                  <a:gd name="T61" fmla="*/ 9749 h 45"/>
                  <a:gd name="T62" fmla="*/ 173975 w 91"/>
                  <a:gd name="T63" fmla="*/ 9749 h 45"/>
                  <a:gd name="T64" fmla="*/ 165910 w 91"/>
                  <a:gd name="T65" fmla="*/ 9749 h 45"/>
                  <a:gd name="T66" fmla="*/ 155299 w 91"/>
                  <a:gd name="T67" fmla="*/ 9749 h 45"/>
                  <a:gd name="T68" fmla="*/ 146406 w 91"/>
                  <a:gd name="T69" fmla="*/ 17765 h 45"/>
                  <a:gd name="T70" fmla="*/ 146406 w 91"/>
                  <a:gd name="T71" fmla="*/ 17765 h 45"/>
                  <a:gd name="T72" fmla="*/ 146406 w 91"/>
                  <a:gd name="T73" fmla="*/ 26617 h 45"/>
                  <a:gd name="T74" fmla="*/ 139829 w 91"/>
                  <a:gd name="T75" fmla="*/ 35881 h 45"/>
                  <a:gd name="T76" fmla="*/ 139829 w 91"/>
                  <a:gd name="T77" fmla="*/ 35881 h 45"/>
                  <a:gd name="T78" fmla="*/ 130270 w 91"/>
                  <a:gd name="T79" fmla="*/ 35881 h 45"/>
                  <a:gd name="T80" fmla="*/ 130270 w 91"/>
                  <a:gd name="T81" fmla="*/ 35881 h 45"/>
                  <a:gd name="T82" fmla="*/ 130270 w 91"/>
                  <a:gd name="T83" fmla="*/ 35881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close/>
                  </a:path>
                </a:pathLst>
              </a:custGeom>
              <a:solidFill>
                <a:srgbClr val="3F3F3F"/>
              </a:solidFill>
              <a:ln w="0">
                <a:solidFill>
                  <a:srgbClr val="323232"/>
                </a:solidFill>
                <a:round/>
                <a:headEnd/>
                <a:tailEnd/>
              </a:ln>
            </p:spPr>
            <p:txBody>
              <a:bodyPr/>
              <a:lstStyle/>
              <a:p>
                <a:endParaRPr lang="fr-FR"/>
              </a:p>
            </p:txBody>
          </p:sp>
          <p:sp>
            <p:nvSpPr>
              <p:cNvPr id="134" name="Freeform 113"/>
              <p:cNvSpPr>
                <a:spLocks/>
              </p:cNvSpPr>
              <p:nvPr/>
            </p:nvSpPr>
            <p:spPr bwMode="auto">
              <a:xfrm>
                <a:off x="1257" y="2554"/>
                <a:ext cx="165" cy="82"/>
              </a:xfrm>
              <a:custGeom>
                <a:avLst/>
                <a:gdLst>
                  <a:gd name="T0" fmla="*/ 112040 w 91"/>
                  <a:gd name="T1" fmla="*/ 35881 h 45"/>
                  <a:gd name="T2" fmla="*/ 87225 w 91"/>
                  <a:gd name="T3" fmla="*/ 35881 h 45"/>
                  <a:gd name="T4" fmla="*/ 59092 w 91"/>
                  <a:gd name="T5" fmla="*/ 47157 h 45"/>
                  <a:gd name="T6" fmla="*/ 42963 w 91"/>
                  <a:gd name="T7" fmla="*/ 56494 h 45"/>
                  <a:gd name="T8" fmla="*/ 25013 w 91"/>
                  <a:gd name="T9" fmla="*/ 63308 h 45"/>
                  <a:gd name="T10" fmla="*/ 9347 w 91"/>
                  <a:gd name="T11" fmla="*/ 83075 h 45"/>
                  <a:gd name="T12" fmla="*/ 0 w 91"/>
                  <a:gd name="T13" fmla="*/ 92877 h 45"/>
                  <a:gd name="T14" fmla="*/ 0 w 91"/>
                  <a:gd name="T15" fmla="*/ 102945 h 45"/>
                  <a:gd name="T16" fmla="*/ 0 w 91"/>
                  <a:gd name="T17" fmla="*/ 102945 h 45"/>
                  <a:gd name="T18" fmla="*/ 0 w 91"/>
                  <a:gd name="T19" fmla="*/ 102945 h 45"/>
                  <a:gd name="T20" fmla="*/ 9347 w 91"/>
                  <a:gd name="T21" fmla="*/ 83075 h 45"/>
                  <a:gd name="T22" fmla="*/ 16948 w 91"/>
                  <a:gd name="T23" fmla="*/ 63308 h 45"/>
                  <a:gd name="T24" fmla="*/ 25013 w 91"/>
                  <a:gd name="T25" fmla="*/ 56494 h 45"/>
                  <a:gd name="T26" fmla="*/ 34079 w 91"/>
                  <a:gd name="T27" fmla="*/ 47157 h 45"/>
                  <a:gd name="T28" fmla="*/ 52918 w 91"/>
                  <a:gd name="T29" fmla="*/ 35881 h 45"/>
                  <a:gd name="T30" fmla="*/ 68475 w 91"/>
                  <a:gd name="T31" fmla="*/ 26617 h 45"/>
                  <a:gd name="T32" fmla="*/ 95950 w 91"/>
                  <a:gd name="T33" fmla="*/ 26617 h 45"/>
                  <a:gd name="T34" fmla="*/ 112040 w 91"/>
                  <a:gd name="T35" fmla="*/ 26617 h 45"/>
                  <a:gd name="T36" fmla="*/ 120916 w 91"/>
                  <a:gd name="T37" fmla="*/ 26617 h 45"/>
                  <a:gd name="T38" fmla="*/ 130270 w 91"/>
                  <a:gd name="T39" fmla="*/ 26617 h 45"/>
                  <a:gd name="T40" fmla="*/ 139829 w 91"/>
                  <a:gd name="T41" fmla="*/ 17765 h 45"/>
                  <a:gd name="T42" fmla="*/ 146406 w 91"/>
                  <a:gd name="T43" fmla="*/ 9749 h 45"/>
                  <a:gd name="T44" fmla="*/ 155299 w 91"/>
                  <a:gd name="T45" fmla="*/ 9749 h 45"/>
                  <a:gd name="T46" fmla="*/ 165910 w 91"/>
                  <a:gd name="T47" fmla="*/ 0 h 45"/>
                  <a:gd name="T48" fmla="*/ 183184 w 91"/>
                  <a:gd name="T49" fmla="*/ 0 h 45"/>
                  <a:gd name="T50" fmla="*/ 189355 w 91"/>
                  <a:gd name="T51" fmla="*/ 0 h 45"/>
                  <a:gd name="T52" fmla="*/ 199267 w 91"/>
                  <a:gd name="T53" fmla="*/ 0 h 45"/>
                  <a:gd name="T54" fmla="*/ 208174 w 91"/>
                  <a:gd name="T55" fmla="*/ 0 h 45"/>
                  <a:gd name="T56" fmla="*/ 208174 w 91"/>
                  <a:gd name="T57" fmla="*/ 0 h 45"/>
                  <a:gd name="T58" fmla="*/ 199267 w 91"/>
                  <a:gd name="T59" fmla="*/ 0 h 45"/>
                  <a:gd name="T60" fmla="*/ 189355 w 91"/>
                  <a:gd name="T61" fmla="*/ 9749 h 45"/>
                  <a:gd name="T62" fmla="*/ 173975 w 91"/>
                  <a:gd name="T63" fmla="*/ 9749 h 45"/>
                  <a:gd name="T64" fmla="*/ 165910 w 91"/>
                  <a:gd name="T65" fmla="*/ 9749 h 45"/>
                  <a:gd name="T66" fmla="*/ 155299 w 91"/>
                  <a:gd name="T67" fmla="*/ 9749 h 45"/>
                  <a:gd name="T68" fmla="*/ 146406 w 91"/>
                  <a:gd name="T69" fmla="*/ 17765 h 45"/>
                  <a:gd name="T70" fmla="*/ 146406 w 91"/>
                  <a:gd name="T71" fmla="*/ 17765 h 45"/>
                  <a:gd name="T72" fmla="*/ 146406 w 91"/>
                  <a:gd name="T73" fmla="*/ 26617 h 45"/>
                  <a:gd name="T74" fmla="*/ 139829 w 91"/>
                  <a:gd name="T75" fmla="*/ 35881 h 45"/>
                  <a:gd name="T76" fmla="*/ 139829 w 91"/>
                  <a:gd name="T77" fmla="*/ 35881 h 45"/>
                  <a:gd name="T78" fmla="*/ 130270 w 91"/>
                  <a:gd name="T79" fmla="*/ 35881 h 45"/>
                  <a:gd name="T80" fmla="*/ 130270 w 91"/>
                  <a:gd name="T81" fmla="*/ 35881 h 45"/>
                  <a:gd name="T82" fmla="*/ 130270 w 91"/>
                  <a:gd name="T83" fmla="*/ 35881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path>
                </a:pathLst>
              </a:custGeom>
              <a:noFill/>
              <a:ln w="0">
                <a:solidFill>
                  <a:srgbClr val="323232"/>
                </a:solidFill>
                <a:round/>
                <a:headEnd/>
                <a:tailEnd/>
              </a:ln>
            </p:spPr>
            <p:txBody>
              <a:bodyPr/>
              <a:lstStyle/>
              <a:p>
                <a:endParaRPr lang="fr-FR"/>
              </a:p>
            </p:txBody>
          </p:sp>
          <p:sp>
            <p:nvSpPr>
              <p:cNvPr id="135" name="Freeform 114"/>
              <p:cNvSpPr>
                <a:spLocks/>
              </p:cNvSpPr>
              <p:nvPr/>
            </p:nvSpPr>
            <p:spPr bwMode="auto">
              <a:xfrm>
                <a:off x="1311" y="2803"/>
                <a:ext cx="188" cy="42"/>
              </a:xfrm>
              <a:custGeom>
                <a:avLst/>
                <a:gdLst>
                  <a:gd name="T0" fmla="*/ 226892 w 103"/>
                  <a:gd name="T1" fmla="*/ 0 h 23"/>
                  <a:gd name="T2" fmla="*/ 190470 w 103"/>
                  <a:gd name="T3" fmla="*/ 0 h 23"/>
                  <a:gd name="T4" fmla="*/ 162587 w 103"/>
                  <a:gd name="T5" fmla="*/ 0 h 23"/>
                  <a:gd name="T6" fmla="*/ 132677 w 103"/>
                  <a:gd name="T7" fmla="*/ 9907 h 23"/>
                  <a:gd name="T8" fmla="*/ 124308 w 103"/>
                  <a:gd name="T9" fmla="*/ 9907 h 23"/>
                  <a:gd name="T10" fmla="*/ 114477 w 103"/>
                  <a:gd name="T11" fmla="*/ 9907 h 23"/>
                  <a:gd name="T12" fmla="*/ 105430 w 103"/>
                  <a:gd name="T13" fmla="*/ 9907 h 23"/>
                  <a:gd name="T14" fmla="*/ 84500 w 103"/>
                  <a:gd name="T15" fmla="*/ 9907 h 23"/>
                  <a:gd name="T16" fmla="*/ 66547 w 103"/>
                  <a:gd name="T17" fmla="*/ 9907 h 23"/>
                  <a:gd name="T18" fmla="*/ 48174 w 103"/>
                  <a:gd name="T19" fmla="*/ 18091 h 23"/>
                  <a:gd name="T20" fmla="*/ 29947 w 103"/>
                  <a:gd name="T21" fmla="*/ 27967 h 23"/>
                  <a:gd name="T22" fmla="*/ 9845 w 103"/>
                  <a:gd name="T23" fmla="*/ 48347 h 23"/>
                  <a:gd name="T24" fmla="*/ 0 w 103"/>
                  <a:gd name="T25" fmla="*/ 57958 h 23"/>
                  <a:gd name="T26" fmla="*/ 0 w 103"/>
                  <a:gd name="T27" fmla="*/ 57958 h 23"/>
                  <a:gd name="T28" fmla="*/ 9845 w 103"/>
                  <a:gd name="T29" fmla="*/ 57958 h 23"/>
                  <a:gd name="T30" fmla="*/ 19975 w 103"/>
                  <a:gd name="T31" fmla="*/ 48347 h 23"/>
                  <a:gd name="T32" fmla="*/ 36459 w 103"/>
                  <a:gd name="T33" fmla="*/ 36818 h 23"/>
                  <a:gd name="T34" fmla="*/ 57762 w 103"/>
                  <a:gd name="T35" fmla="*/ 27967 h 23"/>
                  <a:gd name="T36" fmla="*/ 77962 w 103"/>
                  <a:gd name="T37" fmla="*/ 27967 h 23"/>
                  <a:gd name="T38" fmla="*/ 114477 w 103"/>
                  <a:gd name="T39" fmla="*/ 27967 h 23"/>
                  <a:gd name="T40" fmla="*/ 132677 w 103"/>
                  <a:gd name="T41" fmla="*/ 27967 h 23"/>
                  <a:gd name="T42" fmla="*/ 132677 w 103"/>
                  <a:gd name="T43" fmla="*/ 36818 h 23"/>
                  <a:gd name="T44" fmla="*/ 114477 w 103"/>
                  <a:gd name="T45" fmla="*/ 36818 h 23"/>
                  <a:gd name="T46" fmla="*/ 94465 w 103"/>
                  <a:gd name="T47" fmla="*/ 48347 h 23"/>
                  <a:gd name="T48" fmla="*/ 77962 w 103"/>
                  <a:gd name="T49" fmla="*/ 48347 h 23"/>
                  <a:gd name="T50" fmla="*/ 66547 w 103"/>
                  <a:gd name="T51" fmla="*/ 57958 h 23"/>
                  <a:gd name="T52" fmla="*/ 77962 w 103"/>
                  <a:gd name="T53" fmla="*/ 57958 h 23"/>
                  <a:gd name="T54" fmla="*/ 94465 w 103"/>
                  <a:gd name="T55" fmla="*/ 48347 h 23"/>
                  <a:gd name="T56" fmla="*/ 114477 w 103"/>
                  <a:gd name="T57" fmla="*/ 48347 h 23"/>
                  <a:gd name="T58" fmla="*/ 132677 w 103"/>
                  <a:gd name="T59" fmla="*/ 48347 h 23"/>
                  <a:gd name="T60" fmla="*/ 142300 w 103"/>
                  <a:gd name="T61" fmla="*/ 48347 h 23"/>
                  <a:gd name="T62" fmla="*/ 162587 w 103"/>
                  <a:gd name="T63" fmla="*/ 48347 h 23"/>
                  <a:gd name="T64" fmla="*/ 172422 w 103"/>
                  <a:gd name="T65" fmla="*/ 48347 h 23"/>
                  <a:gd name="T66" fmla="*/ 179005 w 103"/>
                  <a:gd name="T67" fmla="*/ 48347 h 23"/>
                  <a:gd name="T68" fmla="*/ 190470 w 103"/>
                  <a:gd name="T69" fmla="*/ 48347 h 23"/>
                  <a:gd name="T70" fmla="*/ 179005 w 103"/>
                  <a:gd name="T71" fmla="*/ 36818 h 23"/>
                  <a:gd name="T72" fmla="*/ 162587 w 103"/>
                  <a:gd name="T73" fmla="*/ 36818 h 23"/>
                  <a:gd name="T74" fmla="*/ 142300 w 103"/>
                  <a:gd name="T75" fmla="*/ 27967 h 23"/>
                  <a:gd name="T76" fmla="*/ 142300 w 103"/>
                  <a:gd name="T77" fmla="*/ 18091 h 23"/>
                  <a:gd name="T78" fmla="*/ 162587 w 103"/>
                  <a:gd name="T79" fmla="*/ 9907 h 23"/>
                  <a:gd name="T80" fmla="*/ 179005 w 103"/>
                  <a:gd name="T81" fmla="*/ 9907 h 23"/>
                  <a:gd name="T82" fmla="*/ 199452 w 103"/>
                  <a:gd name="T83" fmla="*/ 9907 h 23"/>
                  <a:gd name="T84" fmla="*/ 208948 w 103"/>
                  <a:gd name="T85" fmla="*/ 9907 h 23"/>
                  <a:gd name="T86" fmla="*/ 220349 w 103"/>
                  <a:gd name="T87" fmla="*/ 9907 h 23"/>
                  <a:gd name="T88" fmla="*/ 236763 w 103"/>
                  <a:gd name="T89" fmla="*/ 9907 h 23"/>
                  <a:gd name="T90" fmla="*/ 247074 w 103"/>
                  <a:gd name="T91" fmla="*/ 9907 h 23"/>
                  <a:gd name="T92" fmla="*/ 256950 w 103"/>
                  <a:gd name="T93" fmla="*/ 9907 h 23"/>
                  <a:gd name="T94" fmla="*/ 247074 w 103"/>
                  <a:gd name="T95" fmla="*/ 990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close/>
                  </a:path>
                </a:pathLst>
              </a:custGeom>
              <a:solidFill>
                <a:srgbClr val="3F3F3F"/>
              </a:solidFill>
              <a:ln w="0">
                <a:solidFill>
                  <a:srgbClr val="323232"/>
                </a:solidFill>
                <a:round/>
                <a:headEnd/>
                <a:tailEnd/>
              </a:ln>
            </p:spPr>
            <p:txBody>
              <a:bodyPr/>
              <a:lstStyle/>
              <a:p>
                <a:endParaRPr lang="fr-FR"/>
              </a:p>
            </p:txBody>
          </p:sp>
          <p:sp>
            <p:nvSpPr>
              <p:cNvPr id="136" name="Freeform 115"/>
              <p:cNvSpPr>
                <a:spLocks/>
              </p:cNvSpPr>
              <p:nvPr/>
            </p:nvSpPr>
            <p:spPr bwMode="auto">
              <a:xfrm>
                <a:off x="1311" y="2803"/>
                <a:ext cx="188" cy="42"/>
              </a:xfrm>
              <a:custGeom>
                <a:avLst/>
                <a:gdLst>
                  <a:gd name="T0" fmla="*/ 226892 w 103"/>
                  <a:gd name="T1" fmla="*/ 0 h 23"/>
                  <a:gd name="T2" fmla="*/ 190470 w 103"/>
                  <a:gd name="T3" fmla="*/ 0 h 23"/>
                  <a:gd name="T4" fmla="*/ 162587 w 103"/>
                  <a:gd name="T5" fmla="*/ 0 h 23"/>
                  <a:gd name="T6" fmla="*/ 132677 w 103"/>
                  <a:gd name="T7" fmla="*/ 9907 h 23"/>
                  <a:gd name="T8" fmla="*/ 124308 w 103"/>
                  <a:gd name="T9" fmla="*/ 9907 h 23"/>
                  <a:gd name="T10" fmla="*/ 114477 w 103"/>
                  <a:gd name="T11" fmla="*/ 9907 h 23"/>
                  <a:gd name="T12" fmla="*/ 105430 w 103"/>
                  <a:gd name="T13" fmla="*/ 9907 h 23"/>
                  <a:gd name="T14" fmla="*/ 84500 w 103"/>
                  <a:gd name="T15" fmla="*/ 9907 h 23"/>
                  <a:gd name="T16" fmla="*/ 66547 w 103"/>
                  <a:gd name="T17" fmla="*/ 9907 h 23"/>
                  <a:gd name="T18" fmla="*/ 48174 w 103"/>
                  <a:gd name="T19" fmla="*/ 18091 h 23"/>
                  <a:gd name="T20" fmla="*/ 29947 w 103"/>
                  <a:gd name="T21" fmla="*/ 27967 h 23"/>
                  <a:gd name="T22" fmla="*/ 9845 w 103"/>
                  <a:gd name="T23" fmla="*/ 48347 h 23"/>
                  <a:gd name="T24" fmla="*/ 0 w 103"/>
                  <a:gd name="T25" fmla="*/ 57958 h 23"/>
                  <a:gd name="T26" fmla="*/ 0 w 103"/>
                  <a:gd name="T27" fmla="*/ 57958 h 23"/>
                  <a:gd name="T28" fmla="*/ 9845 w 103"/>
                  <a:gd name="T29" fmla="*/ 57958 h 23"/>
                  <a:gd name="T30" fmla="*/ 19975 w 103"/>
                  <a:gd name="T31" fmla="*/ 48347 h 23"/>
                  <a:gd name="T32" fmla="*/ 36459 w 103"/>
                  <a:gd name="T33" fmla="*/ 36818 h 23"/>
                  <a:gd name="T34" fmla="*/ 57762 w 103"/>
                  <a:gd name="T35" fmla="*/ 27967 h 23"/>
                  <a:gd name="T36" fmla="*/ 77962 w 103"/>
                  <a:gd name="T37" fmla="*/ 27967 h 23"/>
                  <a:gd name="T38" fmla="*/ 114477 w 103"/>
                  <a:gd name="T39" fmla="*/ 27967 h 23"/>
                  <a:gd name="T40" fmla="*/ 132677 w 103"/>
                  <a:gd name="T41" fmla="*/ 27967 h 23"/>
                  <a:gd name="T42" fmla="*/ 132677 w 103"/>
                  <a:gd name="T43" fmla="*/ 36818 h 23"/>
                  <a:gd name="T44" fmla="*/ 114477 w 103"/>
                  <a:gd name="T45" fmla="*/ 36818 h 23"/>
                  <a:gd name="T46" fmla="*/ 94465 w 103"/>
                  <a:gd name="T47" fmla="*/ 48347 h 23"/>
                  <a:gd name="T48" fmla="*/ 77962 w 103"/>
                  <a:gd name="T49" fmla="*/ 48347 h 23"/>
                  <a:gd name="T50" fmla="*/ 66547 w 103"/>
                  <a:gd name="T51" fmla="*/ 57958 h 23"/>
                  <a:gd name="T52" fmla="*/ 77962 w 103"/>
                  <a:gd name="T53" fmla="*/ 57958 h 23"/>
                  <a:gd name="T54" fmla="*/ 94465 w 103"/>
                  <a:gd name="T55" fmla="*/ 48347 h 23"/>
                  <a:gd name="T56" fmla="*/ 114477 w 103"/>
                  <a:gd name="T57" fmla="*/ 48347 h 23"/>
                  <a:gd name="T58" fmla="*/ 132677 w 103"/>
                  <a:gd name="T59" fmla="*/ 48347 h 23"/>
                  <a:gd name="T60" fmla="*/ 142300 w 103"/>
                  <a:gd name="T61" fmla="*/ 48347 h 23"/>
                  <a:gd name="T62" fmla="*/ 162587 w 103"/>
                  <a:gd name="T63" fmla="*/ 48347 h 23"/>
                  <a:gd name="T64" fmla="*/ 172422 w 103"/>
                  <a:gd name="T65" fmla="*/ 48347 h 23"/>
                  <a:gd name="T66" fmla="*/ 179005 w 103"/>
                  <a:gd name="T67" fmla="*/ 48347 h 23"/>
                  <a:gd name="T68" fmla="*/ 190470 w 103"/>
                  <a:gd name="T69" fmla="*/ 48347 h 23"/>
                  <a:gd name="T70" fmla="*/ 179005 w 103"/>
                  <a:gd name="T71" fmla="*/ 36818 h 23"/>
                  <a:gd name="T72" fmla="*/ 162587 w 103"/>
                  <a:gd name="T73" fmla="*/ 36818 h 23"/>
                  <a:gd name="T74" fmla="*/ 142300 w 103"/>
                  <a:gd name="T75" fmla="*/ 27967 h 23"/>
                  <a:gd name="T76" fmla="*/ 142300 w 103"/>
                  <a:gd name="T77" fmla="*/ 18091 h 23"/>
                  <a:gd name="T78" fmla="*/ 162587 w 103"/>
                  <a:gd name="T79" fmla="*/ 9907 h 23"/>
                  <a:gd name="T80" fmla="*/ 179005 w 103"/>
                  <a:gd name="T81" fmla="*/ 9907 h 23"/>
                  <a:gd name="T82" fmla="*/ 199452 w 103"/>
                  <a:gd name="T83" fmla="*/ 9907 h 23"/>
                  <a:gd name="T84" fmla="*/ 208948 w 103"/>
                  <a:gd name="T85" fmla="*/ 9907 h 23"/>
                  <a:gd name="T86" fmla="*/ 220349 w 103"/>
                  <a:gd name="T87" fmla="*/ 9907 h 23"/>
                  <a:gd name="T88" fmla="*/ 236763 w 103"/>
                  <a:gd name="T89" fmla="*/ 9907 h 23"/>
                  <a:gd name="T90" fmla="*/ 247074 w 103"/>
                  <a:gd name="T91" fmla="*/ 9907 h 23"/>
                  <a:gd name="T92" fmla="*/ 256950 w 103"/>
                  <a:gd name="T93" fmla="*/ 9907 h 23"/>
                  <a:gd name="T94" fmla="*/ 247074 w 103"/>
                  <a:gd name="T95" fmla="*/ 990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path>
                </a:pathLst>
              </a:custGeom>
              <a:noFill/>
              <a:ln w="0">
                <a:solidFill>
                  <a:srgbClr val="323232"/>
                </a:solidFill>
                <a:round/>
                <a:headEnd/>
                <a:tailEnd/>
              </a:ln>
            </p:spPr>
            <p:txBody>
              <a:bodyPr/>
              <a:lstStyle/>
              <a:p>
                <a:endParaRPr lang="fr-FR"/>
              </a:p>
            </p:txBody>
          </p:sp>
          <p:sp>
            <p:nvSpPr>
              <p:cNvPr id="137" name="Freeform 116"/>
              <p:cNvSpPr>
                <a:spLocks/>
              </p:cNvSpPr>
              <p:nvPr/>
            </p:nvSpPr>
            <p:spPr bwMode="auto">
              <a:xfrm>
                <a:off x="517" y="2941"/>
                <a:ext cx="214" cy="235"/>
              </a:xfrm>
              <a:custGeom>
                <a:avLst/>
                <a:gdLst>
                  <a:gd name="T0" fmla="*/ 252154 w 118"/>
                  <a:gd name="T1" fmla="*/ 17731 h 129"/>
                  <a:gd name="T2" fmla="*/ 236601 w 118"/>
                  <a:gd name="T3" fmla="*/ 26566 h 129"/>
                  <a:gd name="T4" fmla="*/ 208677 w 118"/>
                  <a:gd name="T5" fmla="*/ 47071 h 129"/>
                  <a:gd name="T6" fmla="*/ 166144 w 118"/>
                  <a:gd name="T7" fmla="*/ 63193 h 129"/>
                  <a:gd name="T8" fmla="*/ 140542 w 118"/>
                  <a:gd name="T9" fmla="*/ 73395 h 129"/>
                  <a:gd name="T10" fmla="*/ 130462 w 118"/>
                  <a:gd name="T11" fmla="*/ 92555 h 129"/>
                  <a:gd name="T12" fmla="*/ 115065 w 118"/>
                  <a:gd name="T13" fmla="*/ 129645 h 129"/>
                  <a:gd name="T14" fmla="*/ 105429 w 118"/>
                  <a:gd name="T15" fmla="*/ 148059 h 129"/>
                  <a:gd name="T16" fmla="*/ 115065 w 118"/>
                  <a:gd name="T17" fmla="*/ 148059 h 129"/>
                  <a:gd name="T18" fmla="*/ 130462 w 118"/>
                  <a:gd name="T19" fmla="*/ 129645 h 129"/>
                  <a:gd name="T20" fmla="*/ 158532 w 118"/>
                  <a:gd name="T21" fmla="*/ 118631 h 129"/>
                  <a:gd name="T22" fmla="*/ 183585 w 118"/>
                  <a:gd name="T23" fmla="*/ 109206 h 129"/>
                  <a:gd name="T24" fmla="*/ 227533 w 118"/>
                  <a:gd name="T25" fmla="*/ 118631 h 129"/>
                  <a:gd name="T26" fmla="*/ 236601 w 118"/>
                  <a:gd name="T27" fmla="*/ 118631 h 129"/>
                  <a:gd name="T28" fmla="*/ 245523 w 118"/>
                  <a:gd name="T29" fmla="*/ 129645 h 129"/>
                  <a:gd name="T30" fmla="*/ 236601 w 118"/>
                  <a:gd name="T31" fmla="*/ 129645 h 129"/>
                  <a:gd name="T32" fmla="*/ 192984 w 118"/>
                  <a:gd name="T33" fmla="*/ 129645 h 129"/>
                  <a:gd name="T34" fmla="*/ 166144 w 118"/>
                  <a:gd name="T35" fmla="*/ 129645 h 129"/>
                  <a:gd name="T36" fmla="*/ 140542 w 118"/>
                  <a:gd name="T37" fmla="*/ 148059 h 129"/>
                  <a:gd name="T38" fmla="*/ 121581 w 118"/>
                  <a:gd name="T39" fmla="*/ 156209 h 129"/>
                  <a:gd name="T40" fmla="*/ 115065 w 118"/>
                  <a:gd name="T41" fmla="*/ 165937 h 129"/>
                  <a:gd name="T42" fmla="*/ 105429 w 118"/>
                  <a:gd name="T43" fmla="*/ 184020 h 129"/>
                  <a:gd name="T44" fmla="*/ 96213 w 118"/>
                  <a:gd name="T45" fmla="*/ 195278 h 129"/>
                  <a:gd name="T46" fmla="*/ 78061 w 118"/>
                  <a:gd name="T47" fmla="*/ 201672 h 129"/>
                  <a:gd name="T48" fmla="*/ 53052 w 118"/>
                  <a:gd name="T49" fmla="*/ 211243 h 129"/>
                  <a:gd name="T50" fmla="*/ 27940 w 118"/>
                  <a:gd name="T51" fmla="*/ 240636 h 129"/>
                  <a:gd name="T52" fmla="*/ 9358 w 118"/>
                  <a:gd name="T53" fmla="*/ 266995 h 129"/>
                  <a:gd name="T54" fmla="*/ 9358 w 118"/>
                  <a:gd name="T55" fmla="*/ 294364 h 129"/>
                  <a:gd name="T56" fmla="*/ 9358 w 118"/>
                  <a:gd name="T57" fmla="*/ 313987 h 129"/>
                  <a:gd name="T58" fmla="*/ 9358 w 118"/>
                  <a:gd name="T59" fmla="*/ 304194 h 129"/>
                  <a:gd name="T60" fmla="*/ 0 w 118"/>
                  <a:gd name="T61" fmla="*/ 277774 h 129"/>
                  <a:gd name="T62" fmla="*/ 9358 w 118"/>
                  <a:gd name="T63" fmla="*/ 240636 h 129"/>
                  <a:gd name="T64" fmla="*/ 27940 w 118"/>
                  <a:gd name="T65" fmla="*/ 221375 h 129"/>
                  <a:gd name="T66" fmla="*/ 43043 w 118"/>
                  <a:gd name="T67" fmla="*/ 201672 h 129"/>
                  <a:gd name="T68" fmla="*/ 53052 w 118"/>
                  <a:gd name="T69" fmla="*/ 195278 h 129"/>
                  <a:gd name="T70" fmla="*/ 71233 w 118"/>
                  <a:gd name="T71" fmla="*/ 184020 h 129"/>
                  <a:gd name="T72" fmla="*/ 78061 w 118"/>
                  <a:gd name="T73" fmla="*/ 165937 h 129"/>
                  <a:gd name="T74" fmla="*/ 96213 w 118"/>
                  <a:gd name="T75" fmla="*/ 148059 h 129"/>
                  <a:gd name="T76" fmla="*/ 105429 w 118"/>
                  <a:gd name="T77" fmla="*/ 118631 h 129"/>
                  <a:gd name="T78" fmla="*/ 121581 w 118"/>
                  <a:gd name="T79" fmla="*/ 92555 h 129"/>
                  <a:gd name="T80" fmla="*/ 121581 w 118"/>
                  <a:gd name="T81" fmla="*/ 73395 h 129"/>
                  <a:gd name="T82" fmla="*/ 121581 w 118"/>
                  <a:gd name="T83" fmla="*/ 73395 h 129"/>
                  <a:gd name="T84" fmla="*/ 115065 w 118"/>
                  <a:gd name="T85" fmla="*/ 73395 h 129"/>
                  <a:gd name="T86" fmla="*/ 105429 w 118"/>
                  <a:gd name="T87" fmla="*/ 73395 h 129"/>
                  <a:gd name="T88" fmla="*/ 105429 w 118"/>
                  <a:gd name="T89" fmla="*/ 82818 h 129"/>
                  <a:gd name="T90" fmla="*/ 87415 w 118"/>
                  <a:gd name="T91" fmla="*/ 82818 h 129"/>
                  <a:gd name="T92" fmla="*/ 62016 w 118"/>
                  <a:gd name="T93" fmla="*/ 92555 h 129"/>
                  <a:gd name="T94" fmla="*/ 43043 w 118"/>
                  <a:gd name="T95" fmla="*/ 109206 h 129"/>
                  <a:gd name="T96" fmla="*/ 43043 w 118"/>
                  <a:gd name="T97" fmla="*/ 109206 h 129"/>
                  <a:gd name="T98" fmla="*/ 43043 w 118"/>
                  <a:gd name="T99" fmla="*/ 102744 h 129"/>
                  <a:gd name="T100" fmla="*/ 62016 w 118"/>
                  <a:gd name="T101" fmla="*/ 92555 h 129"/>
                  <a:gd name="T102" fmla="*/ 87415 w 118"/>
                  <a:gd name="T103" fmla="*/ 73395 h 129"/>
                  <a:gd name="T104" fmla="*/ 115065 w 118"/>
                  <a:gd name="T105" fmla="*/ 63193 h 129"/>
                  <a:gd name="T106" fmla="*/ 130462 w 118"/>
                  <a:gd name="T107" fmla="*/ 56400 h 129"/>
                  <a:gd name="T108" fmla="*/ 149435 w 118"/>
                  <a:gd name="T109" fmla="*/ 56400 h 129"/>
                  <a:gd name="T110" fmla="*/ 174488 w 118"/>
                  <a:gd name="T111" fmla="*/ 47071 h 129"/>
                  <a:gd name="T112" fmla="*/ 208677 w 118"/>
                  <a:gd name="T113" fmla="*/ 35747 h 129"/>
                  <a:gd name="T114" fmla="*/ 227533 w 118"/>
                  <a:gd name="T115" fmla="*/ 26566 h 129"/>
                  <a:gd name="T116" fmla="*/ 252154 w 118"/>
                  <a:gd name="T117" fmla="*/ 9733 h 129"/>
                  <a:gd name="T118" fmla="*/ 261646 w 118"/>
                  <a:gd name="T119" fmla="*/ 0 h 129"/>
                  <a:gd name="T120" fmla="*/ 271009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close/>
                  </a:path>
                </a:pathLst>
              </a:custGeom>
              <a:solidFill>
                <a:srgbClr val="3F3F3F"/>
              </a:solidFill>
              <a:ln w="0">
                <a:solidFill>
                  <a:srgbClr val="323232"/>
                </a:solidFill>
                <a:round/>
                <a:headEnd/>
                <a:tailEnd/>
              </a:ln>
            </p:spPr>
            <p:txBody>
              <a:bodyPr/>
              <a:lstStyle/>
              <a:p>
                <a:endParaRPr lang="fr-FR"/>
              </a:p>
            </p:txBody>
          </p:sp>
          <p:sp>
            <p:nvSpPr>
              <p:cNvPr id="138" name="Freeform 117"/>
              <p:cNvSpPr>
                <a:spLocks/>
              </p:cNvSpPr>
              <p:nvPr/>
            </p:nvSpPr>
            <p:spPr bwMode="auto">
              <a:xfrm>
                <a:off x="517" y="2941"/>
                <a:ext cx="214" cy="235"/>
              </a:xfrm>
              <a:custGeom>
                <a:avLst/>
                <a:gdLst>
                  <a:gd name="T0" fmla="*/ 252154 w 118"/>
                  <a:gd name="T1" fmla="*/ 17731 h 129"/>
                  <a:gd name="T2" fmla="*/ 236601 w 118"/>
                  <a:gd name="T3" fmla="*/ 26566 h 129"/>
                  <a:gd name="T4" fmla="*/ 208677 w 118"/>
                  <a:gd name="T5" fmla="*/ 47071 h 129"/>
                  <a:gd name="T6" fmla="*/ 166144 w 118"/>
                  <a:gd name="T7" fmla="*/ 63193 h 129"/>
                  <a:gd name="T8" fmla="*/ 140542 w 118"/>
                  <a:gd name="T9" fmla="*/ 73395 h 129"/>
                  <a:gd name="T10" fmla="*/ 130462 w 118"/>
                  <a:gd name="T11" fmla="*/ 92555 h 129"/>
                  <a:gd name="T12" fmla="*/ 115065 w 118"/>
                  <a:gd name="T13" fmla="*/ 129645 h 129"/>
                  <a:gd name="T14" fmla="*/ 105429 w 118"/>
                  <a:gd name="T15" fmla="*/ 148059 h 129"/>
                  <a:gd name="T16" fmla="*/ 115065 w 118"/>
                  <a:gd name="T17" fmla="*/ 148059 h 129"/>
                  <a:gd name="T18" fmla="*/ 130462 w 118"/>
                  <a:gd name="T19" fmla="*/ 129645 h 129"/>
                  <a:gd name="T20" fmla="*/ 158532 w 118"/>
                  <a:gd name="T21" fmla="*/ 118631 h 129"/>
                  <a:gd name="T22" fmla="*/ 183585 w 118"/>
                  <a:gd name="T23" fmla="*/ 109206 h 129"/>
                  <a:gd name="T24" fmla="*/ 227533 w 118"/>
                  <a:gd name="T25" fmla="*/ 118631 h 129"/>
                  <a:gd name="T26" fmla="*/ 236601 w 118"/>
                  <a:gd name="T27" fmla="*/ 118631 h 129"/>
                  <a:gd name="T28" fmla="*/ 245523 w 118"/>
                  <a:gd name="T29" fmla="*/ 129645 h 129"/>
                  <a:gd name="T30" fmla="*/ 236601 w 118"/>
                  <a:gd name="T31" fmla="*/ 129645 h 129"/>
                  <a:gd name="T32" fmla="*/ 192984 w 118"/>
                  <a:gd name="T33" fmla="*/ 129645 h 129"/>
                  <a:gd name="T34" fmla="*/ 166144 w 118"/>
                  <a:gd name="T35" fmla="*/ 129645 h 129"/>
                  <a:gd name="T36" fmla="*/ 140542 w 118"/>
                  <a:gd name="T37" fmla="*/ 148059 h 129"/>
                  <a:gd name="T38" fmla="*/ 121581 w 118"/>
                  <a:gd name="T39" fmla="*/ 156209 h 129"/>
                  <a:gd name="T40" fmla="*/ 115065 w 118"/>
                  <a:gd name="T41" fmla="*/ 165937 h 129"/>
                  <a:gd name="T42" fmla="*/ 105429 w 118"/>
                  <a:gd name="T43" fmla="*/ 184020 h 129"/>
                  <a:gd name="T44" fmla="*/ 96213 w 118"/>
                  <a:gd name="T45" fmla="*/ 195278 h 129"/>
                  <a:gd name="T46" fmla="*/ 78061 w 118"/>
                  <a:gd name="T47" fmla="*/ 201672 h 129"/>
                  <a:gd name="T48" fmla="*/ 53052 w 118"/>
                  <a:gd name="T49" fmla="*/ 211243 h 129"/>
                  <a:gd name="T50" fmla="*/ 27940 w 118"/>
                  <a:gd name="T51" fmla="*/ 240636 h 129"/>
                  <a:gd name="T52" fmla="*/ 9358 w 118"/>
                  <a:gd name="T53" fmla="*/ 266995 h 129"/>
                  <a:gd name="T54" fmla="*/ 9358 w 118"/>
                  <a:gd name="T55" fmla="*/ 294364 h 129"/>
                  <a:gd name="T56" fmla="*/ 9358 w 118"/>
                  <a:gd name="T57" fmla="*/ 313987 h 129"/>
                  <a:gd name="T58" fmla="*/ 9358 w 118"/>
                  <a:gd name="T59" fmla="*/ 304194 h 129"/>
                  <a:gd name="T60" fmla="*/ 0 w 118"/>
                  <a:gd name="T61" fmla="*/ 277774 h 129"/>
                  <a:gd name="T62" fmla="*/ 9358 w 118"/>
                  <a:gd name="T63" fmla="*/ 240636 h 129"/>
                  <a:gd name="T64" fmla="*/ 27940 w 118"/>
                  <a:gd name="T65" fmla="*/ 221375 h 129"/>
                  <a:gd name="T66" fmla="*/ 43043 w 118"/>
                  <a:gd name="T67" fmla="*/ 201672 h 129"/>
                  <a:gd name="T68" fmla="*/ 53052 w 118"/>
                  <a:gd name="T69" fmla="*/ 195278 h 129"/>
                  <a:gd name="T70" fmla="*/ 71233 w 118"/>
                  <a:gd name="T71" fmla="*/ 184020 h 129"/>
                  <a:gd name="T72" fmla="*/ 78061 w 118"/>
                  <a:gd name="T73" fmla="*/ 165937 h 129"/>
                  <a:gd name="T74" fmla="*/ 96213 w 118"/>
                  <a:gd name="T75" fmla="*/ 148059 h 129"/>
                  <a:gd name="T76" fmla="*/ 105429 w 118"/>
                  <a:gd name="T77" fmla="*/ 118631 h 129"/>
                  <a:gd name="T78" fmla="*/ 121581 w 118"/>
                  <a:gd name="T79" fmla="*/ 92555 h 129"/>
                  <a:gd name="T80" fmla="*/ 121581 w 118"/>
                  <a:gd name="T81" fmla="*/ 73395 h 129"/>
                  <a:gd name="T82" fmla="*/ 121581 w 118"/>
                  <a:gd name="T83" fmla="*/ 73395 h 129"/>
                  <a:gd name="T84" fmla="*/ 115065 w 118"/>
                  <a:gd name="T85" fmla="*/ 73395 h 129"/>
                  <a:gd name="T86" fmla="*/ 105429 w 118"/>
                  <a:gd name="T87" fmla="*/ 73395 h 129"/>
                  <a:gd name="T88" fmla="*/ 105429 w 118"/>
                  <a:gd name="T89" fmla="*/ 82818 h 129"/>
                  <a:gd name="T90" fmla="*/ 87415 w 118"/>
                  <a:gd name="T91" fmla="*/ 82818 h 129"/>
                  <a:gd name="T92" fmla="*/ 62016 w 118"/>
                  <a:gd name="T93" fmla="*/ 92555 h 129"/>
                  <a:gd name="T94" fmla="*/ 43043 w 118"/>
                  <a:gd name="T95" fmla="*/ 109206 h 129"/>
                  <a:gd name="T96" fmla="*/ 43043 w 118"/>
                  <a:gd name="T97" fmla="*/ 109206 h 129"/>
                  <a:gd name="T98" fmla="*/ 43043 w 118"/>
                  <a:gd name="T99" fmla="*/ 102744 h 129"/>
                  <a:gd name="T100" fmla="*/ 62016 w 118"/>
                  <a:gd name="T101" fmla="*/ 92555 h 129"/>
                  <a:gd name="T102" fmla="*/ 87415 w 118"/>
                  <a:gd name="T103" fmla="*/ 73395 h 129"/>
                  <a:gd name="T104" fmla="*/ 115065 w 118"/>
                  <a:gd name="T105" fmla="*/ 63193 h 129"/>
                  <a:gd name="T106" fmla="*/ 130462 w 118"/>
                  <a:gd name="T107" fmla="*/ 56400 h 129"/>
                  <a:gd name="T108" fmla="*/ 149435 w 118"/>
                  <a:gd name="T109" fmla="*/ 56400 h 129"/>
                  <a:gd name="T110" fmla="*/ 174488 w 118"/>
                  <a:gd name="T111" fmla="*/ 47071 h 129"/>
                  <a:gd name="T112" fmla="*/ 208677 w 118"/>
                  <a:gd name="T113" fmla="*/ 35747 h 129"/>
                  <a:gd name="T114" fmla="*/ 227533 w 118"/>
                  <a:gd name="T115" fmla="*/ 26566 h 129"/>
                  <a:gd name="T116" fmla="*/ 252154 w 118"/>
                  <a:gd name="T117" fmla="*/ 9733 h 129"/>
                  <a:gd name="T118" fmla="*/ 261646 w 118"/>
                  <a:gd name="T119" fmla="*/ 0 h 129"/>
                  <a:gd name="T120" fmla="*/ 271009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path>
                </a:pathLst>
              </a:custGeom>
              <a:noFill/>
              <a:ln w="0">
                <a:solidFill>
                  <a:srgbClr val="323232"/>
                </a:solidFill>
                <a:round/>
                <a:headEnd/>
                <a:tailEnd/>
              </a:ln>
            </p:spPr>
            <p:txBody>
              <a:bodyPr/>
              <a:lstStyle/>
              <a:p>
                <a:endParaRPr lang="fr-FR"/>
              </a:p>
            </p:txBody>
          </p:sp>
          <p:sp>
            <p:nvSpPr>
              <p:cNvPr id="139" name="Freeform 118"/>
              <p:cNvSpPr>
                <a:spLocks/>
              </p:cNvSpPr>
              <p:nvPr/>
            </p:nvSpPr>
            <p:spPr bwMode="auto">
              <a:xfrm>
                <a:off x="1595" y="2781"/>
                <a:ext cx="145" cy="249"/>
              </a:xfrm>
              <a:custGeom>
                <a:avLst/>
                <a:gdLst>
                  <a:gd name="T0" fmla="*/ 148371 w 80"/>
                  <a:gd name="T1" fmla="*/ 153059 h 137"/>
                  <a:gd name="T2" fmla="*/ 164428 w 80"/>
                  <a:gd name="T3" fmla="*/ 173166 h 137"/>
                  <a:gd name="T4" fmla="*/ 182626 w 80"/>
                  <a:gd name="T5" fmla="*/ 198646 h 137"/>
                  <a:gd name="T6" fmla="*/ 182626 w 80"/>
                  <a:gd name="T7" fmla="*/ 224702 h 137"/>
                  <a:gd name="T8" fmla="*/ 182626 w 80"/>
                  <a:gd name="T9" fmla="*/ 268616 h 137"/>
                  <a:gd name="T10" fmla="*/ 154557 w 80"/>
                  <a:gd name="T11" fmla="*/ 306873 h 137"/>
                  <a:gd name="T12" fmla="*/ 139327 w 80"/>
                  <a:gd name="T13" fmla="*/ 323780 h 137"/>
                  <a:gd name="T14" fmla="*/ 129612 w 80"/>
                  <a:gd name="T15" fmla="*/ 323780 h 137"/>
                  <a:gd name="T16" fmla="*/ 148371 w 80"/>
                  <a:gd name="T17" fmla="*/ 297313 h 137"/>
                  <a:gd name="T18" fmla="*/ 164428 w 80"/>
                  <a:gd name="T19" fmla="*/ 268616 h 137"/>
                  <a:gd name="T20" fmla="*/ 173311 w 80"/>
                  <a:gd name="T21" fmla="*/ 243082 h 137"/>
                  <a:gd name="T22" fmla="*/ 164428 w 80"/>
                  <a:gd name="T23" fmla="*/ 217590 h 137"/>
                  <a:gd name="T24" fmla="*/ 139327 w 80"/>
                  <a:gd name="T25" fmla="*/ 179453 h 137"/>
                  <a:gd name="T26" fmla="*/ 111679 w 80"/>
                  <a:gd name="T27" fmla="*/ 153059 h 137"/>
                  <a:gd name="T28" fmla="*/ 95620 w 80"/>
                  <a:gd name="T29" fmla="*/ 127566 h 137"/>
                  <a:gd name="T30" fmla="*/ 86748 w 80"/>
                  <a:gd name="T31" fmla="*/ 117982 h 137"/>
                  <a:gd name="T32" fmla="*/ 77675 w 80"/>
                  <a:gd name="T33" fmla="*/ 109295 h 137"/>
                  <a:gd name="T34" fmla="*/ 68112 w 80"/>
                  <a:gd name="T35" fmla="*/ 89429 h 137"/>
                  <a:gd name="T36" fmla="*/ 52756 w 80"/>
                  <a:gd name="T37" fmla="*/ 82864 h 137"/>
                  <a:gd name="T38" fmla="*/ 33995 w 80"/>
                  <a:gd name="T39" fmla="*/ 72786 h 137"/>
                  <a:gd name="T40" fmla="*/ 9073 w 80"/>
                  <a:gd name="T41" fmla="*/ 72786 h 137"/>
                  <a:gd name="T42" fmla="*/ 0 w 80"/>
                  <a:gd name="T43" fmla="*/ 72786 h 137"/>
                  <a:gd name="T44" fmla="*/ 0 w 80"/>
                  <a:gd name="T45" fmla="*/ 72786 h 137"/>
                  <a:gd name="T46" fmla="*/ 18756 w 80"/>
                  <a:gd name="T47" fmla="*/ 63629 h 137"/>
                  <a:gd name="T48" fmla="*/ 33995 w 80"/>
                  <a:gd name="T49" fmla="*/ 63629 h 137"/>
                  <a:gd name="T50" fmla="*/ 61616 w 80"/>
                  <a:gd name="T51" fmla="*/ 72786 h 137"/>
                  <a:gd name="T52" fmla="*/ 77675 w 80"/>
                  <a:gd name="T53" fmla="*/ 82864 h 137"/>
                  <a:gd name="T54" fmla="*/ 86748 w 80"/>
                  <a:gd name="T55" fmla="*/ 98735 h 137"/>
                  <a:gd name="T56" fmla="*/ 104083 w 80"/>
                  <a:gd name="T57" fmla="*/ 109295 h 137"/>
                  <a:gd name="T58" fmla="*/ 111679 w 80"/>
                  <a:gd name="T59" fmla="*/ 109295 h 137"/>
                  <a:gd name="T60" fmla="*/ 111679 w 80"/>
                  <a:gd name="T61" fmla="*/ 89429 h 137"/>
                  <a:gd name="T62" fmla="*/ 111679 w 80"/>
                  <a:gd name="T63" fmla="*/ 72786 h 137"/>
                  <a:gd name="T64" fmla="*/ 111679 w 80"/>
                  <a:gd name="T65" fmla="*/ 54324 h 137"/>
                  <a:gd name="T66" fmla="*/ 104083 w 80"/>
                  <a:gd name="T67" fmla="*/ 37603 h 137"/>
                  <a:gd name="T68" fmla="*/ 95620 w 80"/>
                  <a:gd name="T69" fmla="*/ 28842 h 137"/>
                  <a:gd name="T70" fmla="*/ 77675 w 80"/>
                  <a:gd name="T71" fmla="*/ 9517 h 137"/>
                  <a:gd name="T72" fmla="*/ 61616 w 80"/>
                  <a:gd name="T73" fmla="*/ 9517 h 137"/>
                  <a:gd name="T74" fmla="*/ 33995 w 80"/>
                  <a:gd name="T75" fmla="*/ 9517 h 137"/>
                  <a:gd name="T76" fmla="*/ 24918 w 80"/>
                  <a:gd name="T77" fmla="*/ 9517 h 137"/>
                  <a:gd name="T78" fmla="*/ 24918 w 80"/>
                  <a:gd name="T79" fmla="*/ 9517 h 137"/>
                  <a:gd name="T80" fmla="*/ 52756 w 80"/>
                  <a:gd name="T81" fmla="*/ 0 h 137"/>
                  <a:gd name="T82" fmla="*/ 77675 w 80"/>
                  <a:gd name="T83" fmla="*/ 0 h 137"/>
                  <a:gd name="T84" fmla="*/ 104083 w 80"/>
                  <a:gd name="T85" fmla="*/ 19262 h 137"/>
                  <a:gd name="T86" fmla="*/ 129612 w 80"/>
                  <a:gd name="T87" fmla="*/ 45592 h 137"/>
                  <a:gd name="T88" fmla="*/ 139327 w 80"/>
                  <a:gd name="T89" fmla="*/ 82864 h 137"/>
                  <a:gd name="T90" fmla="*/ 139327 w 80"/>
                  <a:gd name="T91" fmla="*/ 98735 h 137"/>
                  <a:gd name="T92" fmla="*/ 129612 w 80"/>
                  <a:gd name="T93" fmla="*/ 117982 h 137"/>
                  <a:gd name="T94" fmla="*/ 139327 w 80"/>
                  <a:gd name="T95" fmla="*/ 135280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close/>
                  </a:path>
                </a:pathLst>
              </a:custGeom>
              <a:solidFill>
                <a:srgbClr val="3F3F3F"/>
              </a:solidFill>
              <a:ln w="0">
                <a:solidFill>
                  <a:srgbClr val="323232"/>
                </a:solidFill>
                <a:round/>
                <a:headEnd/>
                <a:tailEnd/>
              </a:ln>
            </p:spPr>
            <p:txBody>
              <a:bodyPr/>
              <a:lstStyle/>
              <a:p>
                <a:endParaRPr lang="fr-FR"/>
              </a:p>
            </p:txBody>
          </p:sp>
          <p:sp>
            <p:nvSpPr>
              <p:cNvPr id="140" name="Freeform 119"/>
              <p:cNvSpPr>
                <a:spLocks/>
              </p:cNvSpPr>
              <p:nvPr/>
            </p:nvSpPr>
            <p:spPr bwMode="auto">
              <a:xfrm>
                <a:off x="1595" y="2781"/>
                <a:ext cx="145" cy="249"/>
              </a:xfrm>
              <a:custGeom>
                <a:avLst/>
                <a:gdLst>
                  <a:gd name="T0" fmla="*/ 148371 w 80"/>
                  <a:gd name="T1" fmla="*/ 153059 h 137"/>
                  <a:gd name="T2" fmla="*/ 164428 w 80"/>
                  <a:gd name="T3" fmla="*/ 173166 h 137"/>
                  <a:gd name="T4" fmla="*/ 182626 w 80"/>
                  <a:gd name="T5" fmla="*/ 198646 h 137"/>
                  <a:gd name="T6" fmla="*/ 182626 w 80"/>
                  <a:gd name="T7" fmla="*/ 224702 h 137"/>
                  <a:gd name="T8" fmla="*/ 182626 w 80"/>
                  <a:gd name="T9" fmla="*/ 268616 h 137"/>
                  <a:gd name="T10" fmla="*/ 154557 w 80"/>
                  <a:gd name="T11" fmla="*/ 306873 h 137"/>
                  <a:gd name="T12" fmla="*/ 139327 w 80"/>
                  <a:gd name="T13" fmla="*/ 323780 h 137"/>
                  <a:gd name="T14" fmla="*/ 129612 w 80"/>
                  <a:gd name="T15" fmla="*/ 323780 h 137"/>
                  <a:gd name="T16" fmla="*/ 148371 w 80"/>
                  <a:gd name="T17" fmla="*/ 297313 h 137"/>
                  <a:gd name="T18" fmla="*/ 164428 w 80"/>
                  <a:gd name="T19" fmla="*/ 268616 h 137"/>
                  <a:gd name="T20" fmla="*/ 173311 w 80"/>
                  <a:gd name="T21" fmla="*/ 243082 h 137"/>
                  <a:gd name="T22" fmla="*/ 164428 w 80"/>
                  <a:gd name="T23" fmla="*/ 217590 h 137"/>
                  <a:gd name="T24" fmla="*/ 139327 w 80"/>
                  <a:gd name="T25" fmla="*/ 179453 h 137"/>
                  <a:gd name="T26" fmla="*/ 111679 w 80"/>
                  <a:gd name="T27" fmla="*/ 153059 h 137"/>
                  <a:gd name="T28" fmla="*/ 95620 w 80"/>
                  <a:gd name="T29" fmla="*/ 127566 h 137"/>
                  <a:gd name="T30" fmla="*/ 86748 w 80"/>
                  <a:gd name="T31" fmla="*/ 117982 h 137"/>
                  <a:gd name="T32" fmla="*/ 77675 w 80"/>
                  <a:gd name="T33" fmla="*/ 109295 h 137"/>
                  <a:gd name="T34" fmla="*/ 68112 w 80"/>
                  <a:gd name="T35" fmla="*/ 89429 h 137"/>
                  <a:gd name="T36" fmla="*/ 52756 w 80"/>
                  <a:gd name="T37" fmla="*/ 82864 h 137"/>
                  <a:gd name="T38" fmla="*/ 33995 w 80"/>
                  <a:gd name="T39" fmla="*/ 72786 h 137"/>
                  <a:gd name="T40" fmla="*/ 9073 w 80"/>
                  <a:gd name="T41" fmla="*/ 72786 h 137"/>
                  <a:gd name="T42" fmla="*/ 0 w 80"/>
                  <a:gd name="T43" fmla="*/ 72786 h 137"/>
                  <a:gd name="T44" fmla="*/ 0 w 80"/>
                  <a:gd name="T45" fmla="*/ 72786 h 137"/>
                  <a:gd name="T46" fmla="*/ 18756 w 80"/>
                  <a:gd name="T47" fmla="*/ 63629 h 137"/>
                  <a:gd name="T48" fmla="*/ 33995 w 80"/>
                  <a:gd name="T49" fmla="*/ 63629 h 137"/>
                  <a:gd name="T50" fmla="*/ 61616 w 80"/>
                  <a:gd name="T51" fmla="*/ 72786 h 137"/>
                  <a:gd name="T52" fmla="*/ 77675 w 80"/>
                  <a:gd name="T53" fmla="*/ 82864 h 137"/>
                  <a:gd name="T54" fmla="*/ 86748 w 80"/>
                  <a:gd name="T55" fmla="*/ 98735 h 137"/>
                  <a:gd name="T56" fmla="*/ 104083 w 80"/>
                  <a:gd name="T57" fmla="*/ 109295 h 137"/>
                  <a:gd name="T58" fmla="*/ 111679 w 80"/>
                  <a:gd name="T59" fmla="*/ 109295 h 137"/>
                  <a:gd name="T60" fmla="*/ 111679 w 80"/>
                  <a:gd name="T61" fmla="*/ 89429 h 137"/>
                  <a:gd name="T62" fmla="*/ 111679 w 80"/>
                  <a:gd name="T63" fmla="*/ 72786 h 137"/>
                  <a:gd name="T64" fmla="*/ 111679 w 80"/>
                  <a:gd name="T65" fmla="*/ 54324 h 137"/>
                  <a:gd name="T66" fmla="*/ 104083 w 80"/>
                  <a:gd name="T67" fmla="*/ 37603 h 137"/>
                  <a:gd name="T68" fmla="*/ 95620 w 80"/>
                  <a:gd name="T69" fmla="*/ 28842 h 137"/>
                  <a:gd name="T70" fmla="*/ 77675 w 80"/>
                  <a:gd name="T71" fmla="*/ 9517 h 137"/>
                  <a:gd name="T72" fmla="*/ 61616 w 80"/>
                  <a:gd name="T73" fmla="*/ 9517 h 137"/>
                  <a:gd name="T74" fmla="*/ 33995 w 80"/>
                  <a:gd name="T75" fmla="*/ 9517 h 137"/>
                  <a:gd name="T76" fmla="*/ 24918 w 80"/>
                  <a:gd name="T77" fmla="*/ 9517 h 137"/>
                  <a:gd name="T78" fmla="*/ 24918 w 80"/>
                  <a:gd name="T79" fmla="*/ 9517 h 137"/>
                  <a:gd name="T80" fmla="*/ 52756 w 80"/>
                  <a:gd name="T81" fmla="*/ 0 h 137"/>
                  <a:gd name="T82" fmla="*/ 77675 w 80"/>
                  <a:gd name="T83" fmla="*/ 0 h 137"/>
                  <a:gd name="T84" fmla="*/ 104083 w 80"/>
                  <a:gd name="T85" fmla="*/ 19262 h 137"/>
                  <a:gd name="T86" fmla="*/ 129612 w 80"/>
                  <a:gd name="T87" fmla="*/ 45592 h 137"/>
                  <a:gd name="T88" fmla="*/ 139327 w 80"/>
                  <a:gd name="T89" fmla="*/ 82864 h 137"/>
                  <a:gd name="T90" fmla="*/ 139327 w 80"/>
                  <a:gd name="T91" fmla="*/ 98735 h 137"/>
                  <a:gd name="T92" fmla="*/ 129612 w 80"/>
                  <a:gd name="T93" fmla="*/ 117982 h 137"/>
                  <a:gd name="T94" fmla="*/ 139327 w 80"/>
                  <a:gd name="T95" fmla="*/ 135280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path>
                </a:pathLst>
              </a:custGeom>
              <a:noFill/>
              <a:ln w="0">
                <a:solidFill>
                  <a:srgbClr val="323232"/>
                </a:solidFill>
                <a:round/>
                <a:headEnd/>
                <a:tailEnd/>
              </a:ln>
            </p:spPr>
            <p:txBody>
              <a:bodyPr/>
              <a:lstStyle/>
              <a:p>
                <a:endParaRPr lang="fr-FR"/>
              </a:p>
            </p:txBody>
          </p:sp>
          <p:sp>
            <p:nvSpPr>
              <p:cNvPr id="141" name="Freeform 120"/>
              <p:cNvSpPr>
                <a:spLocks/>
              </p:cNvSpPr>
              <p:nvPr/>
            </p:nvSpPr>
            <p:spPr bwMode="auto">
              <a:xfrm>
                <a:off x="1837" y="2858"/>
                <a:ext cx="69" cy="172"/>
              </a:xfrm>
              <a:custGeom>
                <a:avLst/>
                <a:gdLst>
                  <a:gd name="T0" fmla="*/ 69249 w 38"/>
                  <a:gd name="T1" fmla="*/ 16986 h 95"/>
                  <a:gd name="T2" fmla="*/ 79780 w 38"/>
                  <a:gd name="T3" fmla="*/ 16986 h 95"/>
                  <a:gd name="T4" fmla="*/ 79780 w 38"/>
                  <a:gd name="T5" fmla="*/ 27080 h 95"/>
                  <a:gd name="T6" fmla="*/ 88389 w 38"/>
                  <a:gd name="T7" fmla="*/ 42464 h 95"/>
                  <a:gd name="T8" fmla="*/ 88389 w 38"/>
                  <a:gd name="T9" fmla="*/ 60839 h 95"/>
                  <a:gd name="T10" fmla="*/ 88389 w 38"/>
                  <a:gd name="T11" fmla="*/ 76882 h 95"/>
                  <a:gd name="T12" fmla="*/ 79780 w 38"/>
                  <a:gd name="T13" fmla="*/ 85598 h 95"/>
                  <a:gd name="T14" fmla="*/ 69249 w 38"/>
                  <a:gd name="T15" fmla="*/ 94721 h 95"/>
                  <a:gd name="T16" fmla="*/ 63126 w 38"/>
                  <a:gd name="T17" fmla="*/ 102851 h 95"/>
                  <a:gd name="T18" fmla="*/ 63126 w 38"/>
                  <a:gd name="T19" fmla="*/ 113071 h 95"/>
                  <a:gd name="T20" fmla="*/ 63126 w 38"/>
                  <a:gd name="T21" fmla="*/ 127468 h 95"/>
                  <a:gd name="T22" fmla="*/ 63126 w 38"/>
                  <a:gd name="T23" fmla="*/ 154977 h 95"/>
                  <a:gd name="T24" fmla="*/ 63126 w 38"/>
                  <a:gd name="T25" fmla="*/ 171495 h 95"/>
                  <a:gd name="T26" fmla="*/ 63126 w 38"/>
                  <a:gd name="T27" fmla="*/ 188593 h 95"/>
                  <a:gd name="T28" fmla="*/ 53865 w 38"/>
                  <a:gd name="T29" fmla="*/ 197110 h 95"/>
                  <a:gd name="T30" fmla="*/ 45242 w 38"/>
                  <a:gd name="T31" fmla="*/ 204718 h 95"/>
                  <a:gd name="T32" fmla="*/ 25305 w 38"/>
                  <a:gd name="T33" fmla="*/ 212992 h 95"/>
                  <a:gd name="T34" fmla="*/ 19146 w 38"/>
                  <a:gd name="T35" fmla="*/ 212992 h 95"/>
                  <a:gd name="T36" fmla="*/ 9437 w 38"/>
                  <a:gd name="T37" fmla="*/ 212992 h 95"/>
                  <a:gd name="T38" fmla="*/ 0 w 38"/>
                  <a:gd name="T39" fmla="*/ 212992 h 95"/>
                  <a:gd name="T40" fmla="*/ 9437 w 38"/>
                  <a:gd name="T41" fmla="*/ 204718 h 95"/>
                  <a:gd name="T42" fmla="*/ 25305 w 38"/>
                  <a:gd name="T43" fmla="*/ 197110 h 95"/>
                  <a:gd name="T44" fmla="*/ 45242 w 38"/>
                  <a:gd name="T45" fmla="*/ 188593 h 95"/>
                  <a:gd name="T46" fmla="*/ 53865 w 38"/>
                  <a:gd name="T47" fmla="*/ 180231 h 95"/>
                  <a:gd name="T48" fmla="*/ 53865 w 38"/>
                  <a:gd name="T49" fmla="*/ 171495 h 95"/>
                  <a:gd name="T50" fmla="*/ 53865 w 38"/>
                  <a:gd name="T51" fmla="*/ 154977 h 95"/>
                  <a:gd name="T52" fmla="*/ 53865 w 38"/>
                  <a:gd name="T53" fmla="*/ 136195 h 95"/>
                  <a:gd name="T54" fmla="*/ 45242 w 38"/>
                  <a:gd name="T55" fmla="*/ 113071 h 95"/>
                  <a:gd name="T56" fmla="*/ 45242 w 38"/>
                  <a:gd name="T57" fmla="*/ 102851 h 95"/>
                  <a:gd name="T58" fmla="*/ 53865 w 38"/>
                  <a:gd name="T59" fmla="*/ 94721 h 95"/>
                  <a:gd name="T60" fmla="*/ 53865 w 38"/>
                  <a:gd name="T61" fmla="*/ 85598 h 95"/>
                  <a:gd name="T62" fmla="*/ 63126 w 38"/>
                  <a:gd name="T63" fmla="*/ 76882 h 95"/>
                  <a:gd name="T64" fmla="*/ 69249 w 38"/>
                  <a:gd name="T65" fmla="*/ 76882 h 95"/>
                  <a:gd name="T66" fmla="*/ 69249 w 38"/>
                  <a:gd name="T67" fmla="*/ 69177 h 95"/>
                  <a:gd name="T68" fmla="*/ 79780 w 38"/>
                  <a:gd name="T69" fmla="*/ 60839 h 95"/>
                  <a:gd name="T70" fmla="*/ 79780 w 38"/>
                  <a:gd name="T71" fmla="*/ 52317 h 95"/>
                  <a:gd name="T72" fmla="*/ 69249 w 38"/>
                  <a:gd name="T73" fmla="*/ 42464 h 95"/>
                  <a:gd name="T74" fmla="*/ 69249 w 38"/>
                  <a:gd name="T75" fmla="*/ 33603 h 95"/>
                  <a:gd name="T76" fmla="*/ 53865 w 38"/>
                  <a:gd name="T77" fmla="*/ 16986 h 95"/>
                  <a:gd name="T78" fmla="*/ 45242 w 38"/>
                  <a:gd name="T79" fmla="*/ 8986 h 95"/>
                  <a:gd name="T80" fmla="*/ 34765 w 38"/>
                  <a:gd name="T81" fmla="*/ 0 h 95"/>
                  <a:gd name="T82" fmla="*/ 45242 w 38"/>
                  <a:gd name="T83" fmla="*/ 0 h 95"/>
                  <a:gd name="T84" fmla="*/ 63126 w 38"/>
                  <a:gd name="T85" fmla="*/ 8986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close/>
                  </a:path>
                </a:pathLst>
              </a:custGeom>
              <a:solidFill>
                <a:srgbClr val="3F3F3F"/>
              </a:solidFill>
              <a:ln w="0">
                <a:solidFill>
                  <a:srgbClr val="323232"/>
                </a:solidFill>
                <a:round/>
                <a:headEnd/>
                <a:tailEnd/>
              </a:ln>
            </p:spPr>
            <p:txBody>
              <a:bodyPr/>
              <a:lstStyle/>
              <a:p>
                <a:endParaRPr lang="fr-FR"/>
              </a:p>
            </p:txBody>
          </p:sp>
          <p:sp>
            <p:nvSpPr>
              <p:cNvPr id="142" name="Freeform 121"/>
              <p:cNvSpPr>
                <a:spLocks/>
              </p:cNvSpPr>
              <p:nvPr/>
            </p:nvSpPr>
            <p:spPr bwMode="auto">
              <a:xfrm>
                <a:off x="1837" y="2858"/>
                <a:ext cx="69" cy="172"/>
              </a:xfrm>
              <a:custGeom>
                <a:avLst/>
                <a:gdLst>
                  <a:gd name="T0" fmla="*/ 69249 w 38"/>
                  <a:gd name="T1" fmla="*/ 16986 h 95"/>
                  <a:gd name="T2" fmla="*/ 79780 w 38"/>
                  <a:gd name="T3" fmla="*/ 16986 h 95"/>
                  <a:gd name="T4" fmla="*/ 79780 w 38"/>
                  <a:gd name="T5" fmla="*/ 27080 h 95"/>
                  <a:gd name="T6" fmla="*/ 88389 w 38"/>
                  <a:gd name="T7" fmla="*/ 42464 h 95"/>
                  <a:gd name="T8" fmla="*/ 88389 w 38"/>
                  <a:gd name="T9" fmla="*/ 60839 h 95"/>
                  <a:gd name="T10" fmla="*/ 88389 w 38"/>
                  <a:gd name="T11" fmla="*/ 76882 h 95"/>
                  <a:gd name="T12" fmla="*/ 79780 w 38"/>
                  <a:gd name="T13" fmla="*/ 85598 h 95"/>
                  <a:gd name="T14" fmla="*/ 69249 w 38"/>
                  <a:gd name="T15" fmla="*/ 94721 h 95"/>
                  <a:gd name="T16" fmla="*/ 63126 w 38"/>
                  <a:gd name="T17" fmla="*/ 102851 h 95"/>
                  <a:gd name="T18" fmla="*/ 63126 w 38"/>
                  <a:gd name="T19" fmla="*/ 113071 h 95"/>
                  <a:gd name="T20" fmla="*/ 63126 w 38"/>
                  <a:gd name="T21" fmla="*/ 127468 h 95"/>
                  <a:gd name="T22" fmla="*/ 63126 w 38"/>
                  <a:gd name="T23" fmla="*/ 154977 h 95"/>
                  <a:gd name="T24" fmla="*/ 63126 w 38"/>
                  <a:gd name="T25" fmla="*/ 171495 h 95"/>
                  <a:gd name="T26" fmla="*/ 63126 w 38"/>
                  <a:gd name="T27" fmla="*/ 188593 h 95"/>
                  <a:gd name="T28" fmla="*/ 53865 w 38"/>
                  <a:gd name="T29" fmla="*/ 197110 h 95"/>
                  <a:gd name="T30" fmla="*/ 45242 w 38"/>
                  <a:gd name="T31" fmla="*/ 204718 h 95"/>
                  <a:gd name="T32" fmla="*/ 25305 w 38"/>
                  <a:gd name="T33" fmla="*/ 212992 h 95"/>
                  <a:gd name="T34" fmla="*/ 19146 w 38"/>
                  <a:gd name="T35" fmla="*/ 212992 h 95"/>
                  <a:gd name="T36" fmla="*/ 9437 w 38"/>
                  <a:gd name="T37" fmla="*/ 212992 h 95"/>
                  <a:gd name="T38" fmla="*/ 0 w 38"/>
                  <a:gd name="T39" fmla="*/ 212992 h 95"/>
                  <a:gd name="T40" fmla="*/ 9437 w 38"/>
                  <a:gd name="T41" fmla="*/ 204718 h 95"/>
                  <a:gd name="T42" fmla="*/ 25305 w 38"/>
                  <a:gd name="T43" fmla="*/ 197110 h 95"/>
                  <a:gd name="T44" fmla="*/ 45242 w 38"/>
                  <a:gd name="T45" fmla="*/ 188593 h 95"/>
                  <a:gd name="T46" fmla="*/ 53865 w 38"/>
                  <a:gd name="T47" fmla="*/ 180231 h 95"/>
                  <a:gd name="T48" fmla="*/ 53865 w 38"/>
                  <a:gd name="T49" fmla="*/ 171495 h 95"/>
                  <a:gd name="T50" fmla="*/ 53865 w 38"/>
                  <a:gd name="T51" fmla="*/ 154977 h 95"/>
                  <a:gd name="T52" fmla="*/ 53865 w 38"/>
                  <a:gd name="T53" fmla="*/ 136195 h 95"/>
                  <a:gd name="T54" fmla="*/ 45242 w 38"/>
                  <a:gd name="T55" fmla="*/ 113071 h 95"/>
                  <a:gd name="T56" fmla="*/ 45242 w 38"/>
                  <a:gd name="T57" fmla="*/ 102851 h 95"/>
                  <a:gd name="T58" fmla="*/ 53865 w 38"/>
                  <a:gd name="T59" fmla="*/ 94721 h 95"/>
                  <a:gd name="T60" fmla="*/ 53865 w 38"/>
                  <a:gd name="T61" fmla="*/ 85598 h 95"/>
                  <a:gd name="T62" fmla="*/ 63126 w 38"/>
                  <a:gd name="T63" fmla="*/ 76882 h 95"/>
                  <a:gd name="T64" fmla="*/ 69249 w 38"/>
                  <a:gd name="T65" fmla="*/ 76882 h 95"/>
                  <a:gd name="T66" fmla="*/ 69249 w 38"/>
                  <a:gd name="T67" fmla="*/ 69177 h 95"/>
                  <a:gd name="T68" fmla="*/ 79780 w 38"/>
                  <a:gd name="T69" fmla="*/ 60839 h 95"/>
                  <a:gd name="T70" fmla="*/ 79780 w 38"/>
                  <a:gd name="T71" fmla="*/ 52317 h 95"/>
                  <a:gd name="T72" fmla="*/ 69249 w 38"/>
                  <a:gd name="T73" fmla="*/ 42464 h 95"/>
                  <a:gd name="T74" fmla="*/ 69249 w 38"/>
                  <a:gd name="T75" fmla="*/ 33603 h 95"/>
                  <a:gd name="T76" fmla="*/ 53865 w 38"/>
                  <a:gd name="T77" fmla="*/ 16986 h 95"/>
                  <a:gd name="T78" fmla="*/ 45242 w 38"/>
                  <a:gd name="T79" fmla="*/ 8986 h 95"/>
                  <a:gd name="T80" fmla="*/ 34765 w 38"/>
                  <a:gd name="T81" fmla="*/ 0 h 95"/>
                  <a:gd name="T82" fmla="*/ 45242 w 38"/>
                  <a:gd name="T83" fmla="*/ 0 h 95"/>
                  <a:gd name="T84" fmla="*/ 63126 w 38"/>
                  <a:gd name="T85" fmla="*/ 8986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path>
                </a:pathLst>
              </a:custGeom>
              <a:noFill/>
              <a:ln w="0">
                <a:solidFill>
                  <a:srgbClr val="323232"/>
                </a:solidFill>
                <a:round/>
                <a:headEnd/>
                <a:tailEnd/>
              </a:ln>
            </p:spPr>
            <p:txBody>
              <a:bodyPr/>
              <a:lstStyle/>
              <a:p>
                <a:endParaRPr lang="fr-FR"/>
              </a:p>
            </p:txBody>
          </p:sp>
          <p:sp>
            <p:nvSpPr>
              <p:cNvPr id="143" name="Freeform 122"/>
              <p:cNvSpPr>
                <a:spLocks/>
              </p:cNvSpPr>
              <p:nvPr/>
            </p:nvSpPr>
            <p:spPr bwMode="auto">
              <a:xfrm>
                <a:off x="1091" y="2574"/>
                <a:ext cx="89" cy="145"/>
              </a:xfrm>
              <a:custGeom>
                <a:avLst/>
                <a:gdLst>
                  <a:gd name="T0" fmla="*/ 80062 w 49"/>
                  <a:gd name="T1" fmla="*/ 18756 h 80"/>
                  <a:gd name="T2" fmla="*/ 60317 w 49"/>
                  <a:gd name="T3" fmla="*/ 27833 h 80"/>
                  <a:gd name="T4" fmla="*/ 52089 w 49"/>
                  <a:gd name="T5" fmla="*/ 42855 h 80"/>
                  <a:gd name="T6" fmla="*/ 45385 w 49"/>
                  <a:gd name="T7" fmla="*/ 52756 h 80"/>
                  <a:gd name="T8" fmla="*/ 34824 w 49"/>
                  <a:gd name="T9" fmla="*/ 70082 h 80"/>
                  <a:gd name="T10" fmla="*/ 34824 w 49"/>
                  <a:gd name="T11" fmla="*/ 86748 h 80"/>
                  <a:gd name="T12" fmla="*/ 34824 w 49"/>
                  <a:gd name="T13" fmla="*/ 104083 h 80"/>
                  <a:gd name="T14" fmla="*/ 34824 w 49"/>
                  <a:gd name="T15" fmla="*/ 104083 h 80"/>
                  <a:gd name="T16" fmla="*/ 34824 w 49"/>
                  <a:gd name="T17" fmla="*/ 104083 h 80"/>
                  <a:gd name="T18" fmla="*/ 45385 w 49"/>
                  <a:gd name="T19" fmla="*/ 104083 h 80"/>
                  <a:gd name="T20" fmla="*/ 52089 w 49"/>
                  <a:gd name="T21" fmla="*/ 95620 h 80"/>
                  <a:gd name="T22" fmla="*/ 69504 w 49"/>
                  <a:gd name="T23" fmla="*/ 77675 h 80"/>
                  <a:gd name="T24" fmla="*/ 80062 w 49"/>
                  <a:gd name="T25" fmla="*/ 77675 h 80"/>
                  <a:gd name="T26" fmla="*/ 88622 w 49"/>
                  <a:gd name="T27" fmla="*/ 70082 h 80"/>
                  <a:gd name="T28" fmla="*/ 94903 w 49"/>
                  <a:gd name="T29" fmla="*/ 70082 h 80"/>
                  <a:gd name="T30" fmla="*/ 105915 w 49"/>
                  <a:gd name="T31" fmla="*/ 61616 h 80"/>
                  <a:gd name="T32" fmla="*/ 105915 w 49"/>
                  <a:gd name="T33" fmla="*/ 61616 h 80"/>
                  <a:gd name="T34" fmla="*/ 114886 w 49"/>
                  <a:gd name="T35" fmla="*/ 61616 h 80"/>
                  <a:gd name="T36" fmla="*/ 114886 w 49"/>
                  <a:gd name="T37" fmla="*/ 70082 h 80"/>
                  <a:gd name="T38" fmla="*/ 105915 w 49"/>
                  <a:gd name="T39" fmla="*/ 70082 h 80"/>
                  <a:gd name="T40" fmla="*/ 105915 w 49"/>
                  <a:gd name="T41" fmla="*/ 70082 h 80"/>
                  <a:gd name="T42" fmla="*/ 94903 w 49"/>
                  <a:gd name="T43" fmla="*/ 77675 h 80"/>
                  <a:gd name="T44" fmla="*/ 80062 w 49"/>
                  <a:gd name="T45" fmla="*/ 86748 h 80"/>
                  <a:gd name="T46" fmla="*/ 60317 w 49"/>
                  <a:gd name="T47" fmla="*/ 95620 h 80"/>
                  <a:gd name="T48" fmla="*/ 52089 w 49"/>
                  <a:gd name="T49" fmla="*/ 104083 h 80"/>
                  <a:gd name="T50" fmla="*/ 34824 w 49"/>
                  <a:gd name="T51" fmla="*/ 123453 h 80"/>
                  <a:gd name="T52" fmla="*/ 17162 w 49"/>
                  <a:gd name="T53" fmla="*/ 139327 h 80"/>
                  <a:gd name="T54" fmla="*/ 6248 w 49"/>
                  <a:gd name="T55" fmla="*/ 157231 h 80"/>
                  <a:gd name="T56" fmla="*/ 0 w 49"/>
                  <a:gd name="T57" fmla="*/ 173311 h 80"/>
                  <a:gd name="T58" fmla="*/ 0 w 49"/>
                  <a:gd name="T59" fmla="*/ 182626 h 80"/>
                  <a:gd name="T60" fmla="*/ 0 w 49"/>
                  <a:gd name="T61" fmla="*/ 173311 h 80"/>
                  <a:gd name="T62" fmla="*/ 0 w 49"/>
                  <a:gd name="T63" fmla="*/ 157231 h 80"/>
                  <a:gd name="T64" fmla="*/ 6248 w 49"/>
                  <a:gd name="T65" fmla="*/ 139327 h 80"/>
                  <a:gd name="T66" fmla="*/ 17162 w 49"/>
                  <a:gd name="T67" fmla="*/ 123453 h 80"/>
                  <a:gd name="T68" fmla="*/ 25383 w 49"/>
                  <a:gd name="T69" fmla="*/ 104083 h 80"/>
                  <a:gd name="T70" fmla="*/ 25383 w 49"/>
                  <a:gd name="T71" fmla="*/ 86748 h 80"/>
                  <a:gd name="T72" fmla="*/ 34824 w 49"/>
                  <a:gd name="T73" fmla="*/ 70082 h 80"/>
                  <a:gd name="T74" fmla="*/ 34824 w 49"/>
                  <a:gd name="T75" fmla="*/ 52756 h 80"/>
                  <a:gd name="T76" fmla="*/ 45385 w 49"/>
                  <a:gd name="T77" fmla="*/ 42855 h 80"/>
                  <a:gd name="T78" fmla="*/ 52089 w 49"/>
                  <a:gd name="T79" fmla="*/ 33995 h 80"/>
                  <a:gd name="T80" fmla="*/ 60317 w 49"/>
                  <a:gd name="T81" fmla="*/ 27833 h 80"/>
                  <a:gd name="T82" fmla="*/ 69504 w 49"/>
                  <a:gd name="T83" fmla="*/ 18756 h 80"/>
                  <a:gd name="T84" fmla="*/ 88622 w 49"/>
                  <a:gd name="T85" fmla="*/ 9073 h 80"/>
                  <a:gd name="T86" fmla="*/ 94903 w 49"/>
                  <a:gd name="T87" fmla="*/ 0 h 80"/>
                  <a:gd name="T88" fmla="*/ 105915 w 49"/>
                  <a:gd name="T89" fmla="*/ 0 h 80"/>
                  <a:gd name="T90" fmla="*/ 114886 w 49"/>
                  <a:gd name="T91" fmla="*/ 0 h 80"/>
                  <a:gd name="T92" fmla="*/ 114886 w 49"/>
                  <a:gd name="T93" fmla="*/ 0 h 80"/>
                  <a:gd name="T94" fmla="*/ 94903 w 49"/>
                  <a:gd name="T95" fmla="*/ 9073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close/>
                  </a:path>
                </a:pathLst>
              </a:custGeom>
              <a:solidFill>
                <a:srgbClr val="3F3F3F"/>
              </a:solidFill>
              <a:ln w="0">
                <a:solidFill>
                  <a:srgbClr val="323232"/>
                </a:solidFill>
                <a:round/>
                <a:headEnd/>
                <a:tailEnd/>
              </a:ln>
            </p:spPr>
            <p:txBody>
              <a:bodyPr/>
              <a:lstStyle/>
              <a:p>
                <a:endParaRPr lang="fr-FR"/>
              </a:p>
            </p:txBody>
          </p:sp>
          <p:sp>
            <p:nvSpPr>
              <p:cNvPr id="144" name="Freeform 123"/>
              <p:cNvSpPr>
                <a:spLocks/>
              </p:cNvSpPr>
              <p:nvPr/>
            </p:nvSpPr>
            <p:spPr bwMode="auto">
              <a:xfrm>
                <a:off x="1091" y="2574"/>
                <a:ext cx="89" cy="145"/>
              </a:xfrm>
              <a:custGeom>
                <a:avLst/>
                <a:gdLst>
                  <a:gd name="T0" fmla="*/ 80062 w 49"/>
                  <a:gd name="T1" fmla="*/ 18756 h 80"/>
                  <a:gd name="T2" fmla="*/ 60317 w 49"/>
                  <a:gd name="T3" fmla="*/ 27833 h 80"/>
                  <a:gd name="T4" fmla="*/ 52089 w 49"/>
                  <a:gd name="T5" fmla="*/ 42855 h 80"/>
                  <a:gd name="T6" fmla="*/ 45385 w 49"/>
                  <a:gd name="T7" fmla="*/ 52756 h 80"/>
                  <a:gd name="T8" fmla="*/ 34824 w 49"/>
                  <a:gd name="T9" fmla="*/ 70082 h 80"/>
                  <a:gd name="T10" fmla="*/ 34824 w 49"/>
                  <a:gd name="T11" fmla="*/ 86748 h 80"/>
                  <a:gd name="T12" fmla="*/ 34824 w 49"/>
                  <a:gd name="T13" fmla="*/ 104083 h 80"/>
                  <a:gd name="T14" fmla="*/ 34824 w 49"/>
                  <a:gd name="T15" fmla="*/ 104083 h 80"/>
                  <a:gd name="T16" fmla="*/ 34824 w 49"/>
                  <a:gd name="T17" fmla="*/ 104083 h 80"/>
                  <a:gd name="T18" fmla="*/ 45385 w 49"/>
                  <a:gd name="T19" fmla="*/ 104083 h 80"/>
                  <a:gd name="T20" fmla="*/ 52089 w 49"/>
                  <a:gd name="T21" fmla="*/ 95620 h 80"/>
                  <a:gd name="T22" fmla="*/ 69504 w 49"/>
                  <a:gd name="T23" fmla="*/ 77675 h 80"/>
                  <a:gd name="T24" fmla="*/ 80062 w 49"/>
                  <a:gd name="T25" fmla="*/ 77675 h 80"/>
                  <a:gd name="T26" fmla="*/ 88622 w 49"/>
                  <a:gd name="T27" fmla="*/ 70082 h 80"/>
                  <a:gd name="T28" fmla="*/ 94903 w 49"/>
                  <a:gd name="T29" fmla="*/ 70082 h 80"/>
                  <a:gd name="T30" fmla="*/ 105915 w 49"/>
                  <a:gd name="T31" fmla="*/ 61616 h 80"/>
                  <a:gd name="T32" fmla="*/ 105915 w 49"/>
                  <a:gd name="T33" fmla="*/ 61616 h 80"/>
                  <a:gd name="T34" fmla="*/ 114886 w 49"/>
                  <a:gd name="T35" fmla="*/ 61616 h 80"/>
                  <a:gd name="T36" fmla="*/ 114886 w 49"/>
                  <a:gd name="T37" fmla="*/ 70082 h 80"/>
                  <a:gd name="T38" fmla="*/ 105915 w 49"/>
                  <a:gd name="T39" fmla="*/ 70082 h 80"/>
                  <a:gd name="T40" fmla="*/ 105915 w 49"/>
                  <a:gd name="T41" fmla="*/ 70082 h 80"/>
                  <a:gd name="T42" fmla="*/ 94903 w 49"/>
                  <a:gd name="T43" fmla="*/ 77675 h 80"/>
                  <a:gd name="T44" fmla="*/ 80062 w 49"/>
                  <a:gd name="T45" fmla="*/ 86748 h 80"/>
                  <a:gd name="T46" fmla="*/ 60317 w 49"/>
                  <a:gd name="T47" fmla="*/ 95620 h 80"/>
                  <a:gd name="T48" fmla="*/ 52089 w 49"/>
                  <a:gd name="T49" fmla="*/ 104083 h 80"/>
                  <a:gd name="T50" fmla="*/ 34824 w 49"/>
                  <a:gd name="T51" fmla="*/ 123453 h 80"/>
                  <a:gd name="T52" fmla="*/ 17162 w 49"/>
                  <a:gd name="T53" fmla="*/ 139327 h 80"/>
                  <a:gd name="T54" fmla="*/ 6248 w 49"/>
                  <a:gd name="T55" fmla="*/ 157231 h 80"/>
                  <a:gd name="T56" fmla="*/ 0 w 49"/>
                  <a:gd name="T57" fmla="*/ 173311 h 80"/>
                  <a:gd name="T58" fmla="*/ 0 w 49"/>
                  <a:gd name="T59" fmla="*/ 182626 h 80"/>
                  <a:gd name="T60" fmla="*/ 0 w 49"/>
                  <a:gd name="T61" fmla="*/ 173311 h 80"/>
                  <a:gd name="T62" fmla="*/ 0 w 49"/>
                  <a:gd name="T63" fmla="*/ 157231 h 80"/>
                  <a:gd name="T64" fmla="*/ 6248 w 49"/>
                  <a:gd name="T65" fmla="*/ 139327 h 80"/>
                  <a:gd name="T66" fmla="*/ 17162 w 49"/>
                  <a:gd name="T67" fmla="*/ 123453 h 80"/>
                  <a:gd name="T68" fmla="*/ 25383 w 49"/>
                  <a:gd name="T69" fmla="*/ 104083 h 80"/>
                  <a:gd name="T70" fmla="*/ 25383 w 49"/>
                  <a:gd name="T71" fmla="*/ 86748 h 80"/>
                  <a:gd name="T72" fmla="*/ 34824 w 49"/>
                  <a:gd name="T73" fmla="*/ 70082 h 80"/>
                  <a:gd name="T74" fmla="*/ 34824 w 49"/>
                  <a:gd name="T75" fmla="*/ 52756 h 80"/>
                  <a:gd name="T76" fmla="*/ 45385 w 49"/>
                  <a:gd name="T77" fmla="*/ 42855 h 80"/>
                  <a:gd name="T78" fmla="*/ 52089 w 49"/>
                  <a:gd name="T79" fmla="*/ 33995 h 80"/>
                  <a:gd name="T80" fmla="*/ 60317 w 49"/>
                  <a:gd name="T81" fmla="*/ 27833 h 80"/>
                  <a:gd name="T82" fmla="*/ 69504 w 49"/>
                  <a:gd name="T83" fmla="*/ 18756 h 80"/>
                  <a:gd name="T84" fmla="*/ 88622 w 49"/>
                  <a:gd name="T85" fmla="*/ 9073 h 80"/>
                  <a:gd name="T86" fmla="*/ 94903 w 49"/>
                  <a:gd name="T87" fmla="*/ 0 h 80"/>
                  <a:gd name="T88" fmla="*/ 105915 w 49"/>
                  <a:gd name="T89" fmla="*/ 0 h 80"/>
                  <a:gd name="T90" fmla="*/ 114886 w 49"/>
                  <a:gd name="T91" fmla="*/ 0 h 80"/>
                  <a:gd name="T92" fmla="*/ 114886 w 49"/>
                  <a:gd name="T93" fmla="*/ 0 h 80"/>
                  <a:gd name="T94" fmla="*/ 94903 w 49"/>
                  <a:gd name="T95" fmla="*/ 9073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path>
                </a:pathLst>
              </a:custGeom>
              <a:noFill/>
              <a:ln w="0">
                <a:solidFill>
                  <a:srgbClr val="323232"/>
                </a:solidFill>
                <a:round/>
                <a:headEnd/>
                <a:tailEnd/>
              </a:ln>
            </p:spPr>
            <p:txBody>
              <a:bodyPr/>
              <a:lstStyle/>
              <a:p>
                <a:endParaRPr lang="fr-FR"/>
              </a:p>
            </p:txBody>
          </p:sp>
          <p:sp>
            <p:nvSpPr>
              <p:cNvPr id="145" name="Freeform 124"/>
              <p:cNvSpPr>
                <a:spLocks/>
              </p:cNvSpPr>
              <p:nvPr/>
            </p:nvSpPr>
            <p:spPr bwMode="auto">
              <a:xfrm>
                <a:off x="780" y="3294"/>
                <a:ext cx="55" cy="82"/>
              </a:xfrm>
              <a:custGeom>
                <a:avLst/>
                <a:gdLst>
                  <a:gd name="T0" fmla="*/ 40240 w 30"/>
                  <a:gd name="T1" fmla="*/ 92877 h 45"/>
                  <a:gd name="T2" fmla="*/ 40240 w 30"/>
                  <a:gd name="T3" fmla="*/ 83075 h 45"/>
                  <a:gd name="T4" fmla="*/ 40240 w 30"/>
                  <a:gd name="T5" fmla="*/ 83075 h 45"/>
                  <a:gd name="T6" fmla="*/ 40240 w 30"/>
                  <a:gd name="T7" fmla="*/ 73523 h 45"/>
                  <a:gd name="T8" fmla="*/ 40240 w 30"/>
                  <a:gd name="T9" fmla="*/ 73523 h 45"/>
                  <a:gd name="T10" fmla="*/ 40240 w 30"/>
                  <a:gd name="T11" fmla="*/ 63308 h 45"/>
                  <a:gd name="T12" fmla="*/ 50268 w 30"/>
                  <a:gd name="T13" fmla="*/ 53639 h 45"/>
                  <a:gd name="T14" fmla="*/ 50268 w 30"/>
                  <a:gd name="T15" fmla="*/ 47157 h 45"/>
                  <a:gd name="T16" fmla="*/ 50268 w 30"/>
                  <a:gd name="T17" fmla="*/ 35881 h 45"/>
                  <a:gd name="T18" fmla="*/ 57559 w 30"/>
                  <a:gd name="T19" fmla="*/ 35881 h 45"/>
                  <a:gd name="T20" fmla="*/ 69071 w 30"/>
                  <a:gd name="T21" fmla="*/ 26617 h 45"/>
                  <a:gd name="T22" fmla="*/ 69071 w 30"/>
                  <a:gd name="T23" fmla="*/ 26617 h 45"/>
                  <a:gd name="T24" fmla="*/ 69071 w 30"/>
                  <a:gd name="T25" fmla="*/ 26617 h 45"/>
                  <a:gd name="T26" fmla="*/ 79363 w 30"/>
                  <a:gd name="T27" fmla="*/ 17765 h 45"/>
                  <a:gd name="T28" fmla="*/ 79363 w 30"/>
                  <a:gd name="T29" fmla="*/ 17765 h 45"/>
                  <a:gd name="T30" fmla="*/ 79363 w 30"/>
                  <a:gd name="T31" fmla="*/ 6491 h 45"/>
                  <a:gd name="T32" fmla="*/ 79363 w 30"/>
                  <a:gd name="T33" fmla="*/ 0 h 45"/>
                  <a:gd name="T34" fmla="*/ 79363 w 30"/>
                  <a:gd name="T35" fmla="*/ 6491 h 45"/>
                  <a:gd name="T36" fmla="*/ 79363 w 30"/>
                  <a:gd name="T37" fmla="*/ 6491 h 45"/>
                  <a:gd name="T38" fmla="*/ 69071 w 30"/>
                  <a:gd name="T39" fmla="*/ 17765 h 45"/>
                  <a:gd name="T40" fmla="*/ 69071 w 30"/>
                  <a:gd name="T41" fmla="*/ 17765 h 45"/>
                  <a:gd name="T42" fmla="*/ 57559 w 30"/>
                  <a:gd name="T43" fmla="*/ 17765 h 45"/>
                  <a:gd name="T44" fmla="*/ 57559 w 30"/>
                  <a:gd name="T45" fmla="*/ 26617 h 45"/>
                  <a:gd name="T46" fmla="*/ 50268 w 30"/>
                  <a:gd name="T47" fmla="*/ 26617 h 45"/>
                  <a:gd name="T48" fmla="*/ 40240 w 30"/>
                  <a:gd name="T49" fmla="*/ 35881 h 45"/>
                  <a:gd name="T50" fmla="*/ 29253 w 30"/>
                  <a:gd name="T51" fmla="*/ 35881 h 45"/>
                  <a:gd name="T52" fmla="*/ 29253 w 30"/>
                  <a:gd name="T53" fmla="*/ 47157 h 45"/>
                  <a:gd name="T54" fmla="*/ 29253 w 30"/>
                  <a:gd name="T55" fmla="*/ 47157 h 45"/>
                  <a:gd name="T56" fmla="*/ 29253 w 30"/>
                  <a:gd name="T57" fmla="*/ 35881 h 45"/>
                  <a:gd name="T58" fmla="*/ 29253 w 30"/>
                  <a:gd name="T59" fmla="*/ 35881 h 45"/>
                  <a:gd name="T60" fmla="*/ 29253 w 30"/>
                  <a:gd name="T61" fmla="*/ 35881 h 45"/>
                  <a:gd name="T62" fmla="*/ 40240 w 30"/>
                  <a:gd name="T63" fmla="*/ 26617 h 45"/>
                  <a:gd name="T64" fmla="*/ 40240 w 30"/>
                  <a:gd name="T65" fmla="*/ 26617 h 45"/>
                  <a:gd name="T66" fmla="*/ 40240 w 30"/>
                  <a:gd name="T67" fmla="*/ 26617 h 45"/>
                  <a:gd name="T68" fmla="*/ 29253 w 30"/>
                  <a:gd name="T69" fmla="*/ 35881 h 45"/>
                  <a:gd name="T70" fmla="*/ 19017 w 30"/>
                  <a:gd name="T71" fmla="*/ 47157 h 45"/>
                  <a:gd name="T72" fmla="*/ 19017 w 30"/>
                  <a:gd name="T73" fmla="*/ 53639 h 45"/>
                  <a:gd name="T74" fmla="*/ 8703 w 30"/>
                  <a:gd name="T75" fmla="*/ 53639 h 45"/>
                  <a:gd name="T76" fmla="*/ 8703 w 30"/>
                  <a:gd name="T77" fmla="*/ 63308 h 45"/>
                  <a:gd name="T78" fmla="*/ 0 w 30"/>
                  <a:gd name="T79" fmla="*/ 73523 h 45"/>
                  <a:gd name="T80" fmla="*/ 0 w 30"/>
                  <a:gd name="T81" fmla="*/ 73523 h 45"/>
                  <a:gd name="T82" fmla="*/ 0 w 30"/>
                  <a:gd name="T83" fmla="*/ 83075 h 45"/>
                  <a:gd name="T84" fmla="*/ 0 w 30"/>
                  <a:gd name="T85" fmla="*/ 83075 h 45"/>
                  <a:gd name="T86" fmla="*/ 8703 w 30"/>
                  <a:gd name="T87" fmla="*/ 92877 h 45"/>
                  <a:gd name="T88" fmla="*/ 19017 w 30"/>
                  <a:gd name="T89" fmla="*/ 101017 h 45"/>
                  <a:gd name="T90" fmla="*/ 19017 w 30"/>
                  <a:gd name="T91" fmla="*/ 109862 h 45"/>
                  <a:gd name="T92" fmla="*/ 29253 w 30"/>
                  <a:gd name="T93" fmla="*/ 101017 h 45"/>
                  <a:gd name="T94" fmla="*/ 40240 w 30"/>
                  <a:gd name="T95" fmla="*/ 92877 h 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
                  <a:gd name="T145" fmla="*/ 0 h 45"/>
                  <a:gd name="T146" fmla="*/ 30 w 30"/>
                  <a:gd name="T147" fmla="*/ 45 h 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 h="45">
                    <a:moveTo>
                      <a:pt x="15" y="38"/>
                    </a:moveTo>
                    <a:lnTo>
                      <a:pt x="15" y="38"/>
                    </a:lnTo>
                    <a:lnTo>
                      <a:pt x="15" y="34"/>
                    </a:lnTo>
                    <a:lnTo>
                      <a:pt x="15" y="30"/>
                    </a:lnTo>
                    <a:lnTo>
                      <a:pt x="15" y="26"/>
                    </a:lnTo>
                    <a:lnTo>
                      <a:pt x="15" y="22"/>
                    </a:lnTo>
                    <a:lnTo>
                      <a:pt x="19" y="22"/>
                    </a:lnTo>
                    <a:lnTo>
                      <a:pt x="19" y="19"/>
                    </a:lnTo>
                    <a:lnTo>
                      <a:pt x="19" y="15"/>
                    </a:lnTo>
                    <a:lnTo>
                      <a:pt x="22" y="15"/>
                    </a:lnTo>
                    <a:lnTo>
                      <a:pt x="26" y="11"/>
                    </a:lnTo>
                    <a:lnTo>
                      <a:pt x="30" y="11"/>
                    </a:lnTo>
                    <a:lnTo>
                      <a:pt x="30" y="7"/>
                    </a:lnTo>
                    <a:lnTo>
                      <a:pt x="30" y="3"/>
                    </a:lnTo>
                    <a:lnTo>
                      <a:pt x="30" y="0"/>
                    </a:lnTo>
                    <a:lnTo>
                      <a:pt x="30" y="3"/>
                    </a:lnTo>
                    <a:lnTo>
                      <a:pt x="26" y="7"/>
                    </a:lnTo>
                    <a:lnTo>
                      <a:pt x="22" y="7"/>
                    </a:lnTo>
                    <a:lnTo>
                      <a:pt x="22" y="11"/>
                    </a:lnTo>
                    <a:lnTo>
                      <a:pt x="19" y="11"/>
                    </a:lnTo>
                    <a:lnTo>
                      <a:pt x="15" y="11"/>
                    </a:lnTo>
                    <a:lnTo>
                      <a:pt x="15" y="15"/>
                    </a:lnTo>
                    <a:lnTo>
                      <a:pt x="11" y="15"/>
                    </a:lnTo>
                    <a:lnTo>
                      <a:pt x="11" y="19"/>
                    </a:lnTo>
                    <a:lnTo>
                      <a:pt x="11" y="15"/>
                    </a:lnTo>
                    <a:lnTo>
                      <a:pt x="15" y="15"/>
                    </a:lnTo>
                    <a:lnTo>
                      <a:pt x="15" y="11"/>
                    </a:lnTo>
                    <a:lnTo>
                      <a:pt x="11" y="15"/>
                    </a:lnTo>
                    <a:lnTo>
                      <a:pt x="7" y="15"/>
                    </a:lnTo>
                    <a:lnTo>
                      <a:pt x="7" y="19"/>
                    </a:lnTo>
                    <a:lnTo>
                      <a:pt x="7" y="22"/>
                    </a:lnTo>
                    <a:lnTo>
                      <a:pt x="3" y="22"/>
                    </a:lnTo>
                    <a:lnTo>
                      <a:pt x="3" y="26"/>
                    </a:lnTo>
                    <a:lnTo>
                      <a:pt x="0" y="30"/>
                    </a:lnTo>
                    <a:lnTo>
                      <a:pt x="0" y="34"/>
                    </a:lnTo>
                    <a:lnTo>
                      <a:pt x="0" y="38"/>
                    </a:lnTo>
                    <a:lnTo>
                      <a:pt x="3" y="38"/>
                    </a:lnTo>
                    <a:lnTo>
                      <a:pt x="3" y="41"/>
                    </a:lnTo>
                    <a:lnTo>
                      <a:pt x="7" y="41"/>
                    </a:lnTo>
                    <a:lnTo>
                      <a:pt x="7" y="45"/>
                    </a:lnTo>
                    <a:lnTo>
                      <a:pt x="11" y="45"/>
                    </a:lnTo>
                    <a:lnTo>
                      <a:pt x="11" y="41"/>
                    </a:lnTo>
                    <a:lnTo>
                      <a:pt x="15" y="41"/>
                    </a:lnTo>
                    <a:lnTo>
                      <a:pt x="15" y="38"/>
                    </a:lnTo>
                    <a:close/>
                  </a:path>
                </a:pathLst>
              </a:custGeom>
              <a:solidFill>
                <a:srgbClr val="FFCB19"/>
              </a:solidFill>
              <a:ln w="9525">
                <a:noFill/>
                <a:round/>
                <a:headEnd/>
                <a:tailEnd/>
              </a:ln>
            </p:spPr>
            <p:txBody>
              <a:bodyPr/>
              <a:lstStyle/>
              <a:p>
                <a:endParaRPr lang="fr-FR"/>
              </a:p>
            </p:txBody>
          </p:sp>
          <p:sp>
            <p:nvSpPr>
              <p:cNvPr id="146" name="Freeform 125"/>
              <p:cNvSpPr>
                <a:spLocks/>
              </p:cNvSpPr>
              <p:nvPr/>
            </p:nvSpPr>
            <p:spPr bwMode="auto">
              <a:xfrm>
                <a:off x="759" y="3321"/>
                <a:ext cx="21" cy="42"/>
              </a:xfrm>
              <a:custGeom>
                <a:avLst/>
                <a:gdLst>
                  <a:gd name="T0" fmla="*/ 11462 w 12"/>
                  <a:gd name="T1" fmla="*/ 48347 h 23"/>
                  <a:gd name="T2" fmla="*/ 11462 w 12"/>
                  <a:gd name="T3" fmla="*/ 36818 h 23"/>
                  <a:gd name="T4" fmla="*/ 11462 w 12"/>
                  <a:gd name="T5" fmla="*/ 36818 h 23"/>
                  <a:gd name="T6" fmla="*/ 11462 w 12"/>
                  <a:gd name="T7" fmla="*/ 36818 h 23"/>
                  <a:gd name="T8" fmla="*/ 11462 w 12"/>
                  <a:gd name="T9" fmla="*/ 36818 h 23"/>
                  <a:gd name="T10" fmla="*/ 11462 w 12"/>
                  <a:gd name="T11" fmla="*/ 27967 h 23"/>
                  <a:gd name="T12" fmla="*/ 11462 w 12"/>
                  <a:gd name="T13" fmla="*/ 27967 h 23"/>
                  <a:gd name="T14" fmla="*/ 11462 w 12"/>
                  <a:gd name="T15" fmla="*/ 18091 h 23"/>
                  <a:gd name="T16" fmla="*/ 11462 w 12"/>
                  <a:gd name="T17" fmla="*/ 18091 h 23"/>
                  <a:gd name="T18" fmla="*/ 11462 w 12"/>
                  <a:gd name="T19" fmla="*/ 18091 h 23"/>
                  <a:gd name="T20" fmla="*/ 11462 w 12"/>
                  <a:gd name="T21" fmla="*/ 18091 h 23"/>
                  <a:gd name="T22" fmla="*/ 11462 w 12"/>
                  <a:gd name="T23" fmla="*/ 18091 h 23"/>
                  <a:gd name="T24" fmla="*/ 11462 w 12"/>
                  <a:gd name="T25" fmla="*/ 9907 h 23"/>
                  <a:gd name="T26" fmla="*/ 11462 w 12"/>
                  <a:gd name="T27" fmla="*/ 9907 h 23"/>
                  <a:gd name="T28" fmla="*/ 11462 w 12"/>
                  <a:gd name="T29" fmla="*/ 9907 h 23"/>
                  <a:gd name="T30" fmla="*/ 17500 w 12"/>
                  <a:gd name="T31" fmla="*/ 0 h 23"/>
                  <a:gd name="T32" fmla="*/ 17500 w 12"/>
                  <a:gd name="T33" fmla="*/ 0 h 23"/>
                  <a:gd name="T34" fmla="*/ 17500 w 12"/>
                  <a:gd name="T35" fmla="*/ 0 h 23"/>
                  <a:gd name="T36" fmla="*/ 17500 w 12"/>
                  <a:gd name="T37" fmla="*/ 0 h 23"/>
                  <a:gd name="T38" fmla="*/ 11462 w 12"/>
                  <a:gd name="T39" fmla="*/ 0 h 23"/>
                  <a:gd name="T40" fmla="*/ 11462 w 12"/>
                  <a:gd name="T41" fmla="*/ 9907 h 23"/>
                  <a:gd name="T42" fmla="*/ 11462 w 12"/>
                  <a:gd name="T43" fmla="*/ 9907 h 23"/>
                  <a:gd name="T44" fmla="*/ 5714 w 12"/>
                  <a:gd name="T45" fmla="*/ 18091 h 23"/>
                  <a:gd name="T46" fmla="*/ 5714 w 12"/>
                  <a:gd name="T47" fmla="*/ 18091 h 23"/>
                  <a:gd name="T48" fmla="*/ 5714 w 12"/>
                  <a:gd name="T49" fmla="*/ 18091 h 23"/>
                  <a:gd name="T50" fmla="*/ 5714 w 12"/>
                  <a:gd name="T51" fmla="*/ 27967 h 23"/>
                  <a:gd name="T52" fmla="*/ 0 w 12"/>
                  <a:gd name="T53" fmla="*/ 27967 h 23"/>
                  <a:gd name="T54" fmla="*/ 0 w 12"/>
                  <a:gd name="T55" fmla="*/ 27967 h 23"/>
                  <a:gd name="T56" fmla="*/ 0 w 12"/>
                  <a:gd name="T57" fmla="*/ 36818 h 23"/>
                  <a:gd name="T58" fmla="*/ 0 w 12"/>
                  <a:gd name="T59" fmla="*/ 36818 h 23"/>
                  <a:gd name="T60" fmla="*/ 0 w 12"/>
                  <a:gd name="T61" fmla="*/ 36818 h 23"/>
                  <a:gd name="T62" fmla="*/ 0 w 12"/>
                  <a:gd name="T63" fmla="*/ 48347 h 23"/>
                  <a:gd name="T64" fmla="*/ 0 w 12"/>
                  <a:gd name="T65" fmla="*/ 48347 h 23"/>
                  <a:gd name="T66" fmla="*/ 0 w 12"/>
                  <a:gd name="T67" fmla="*/ 48347 h 23"/>
                  <a:gd name="T68" fmla="*/ 0 w 12"/>
                  <a:gd name="T69" fmla="*/ 57958 h 23"/>
                  <a:gd name="T70" fmla="*/ 0 w 12"/>
                  <a:gd name="T71" fmla="*/ 57958 h 23"/>
                  <a:gd name="T72" fmla="*/ 5714 w 12"/>
                  <a:gd name="T73" fmla="*/ 57958 h 23"/>
                  <a:gd name="T74" fmla="*/ 5714 w 12"/>
                  <a:gd name="T75" fmla="*/ 57958 h 23"/>
                  <a:gd name="T76" fmla="*/ 5714 w 12"/>
                  <a:gd name="T77" fmla="*/ 57958 h 23"/>
                  <a:gd name="T78" fmla="*/ 5714 w 12"/>
                  <a:gd name="T79" fmla="*/ 57958 h 23"/>
                  <a:gd name="T80" fmla="*/ 11462 w 12"/>
                  <a:gd name="T81" fmla="*/ 483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
                  <a:gd name="T124" fmla="*/ 0 h 23"/>
                  <a:gd name="T125" fmla="*/ 12 w 12"/>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 h="23">
                    <a:moveTo>
                      <a:pt x="8" y="19"/>
                    </a:moveTo>
                    <a:lnTo>
                      <a:pt x="8" y="19"/>
                    </a:lnTo>
                    <a:lnTo>
                      <a:pt x="8" y="15"/>
                    </a:lnTo>
                    <a:lnTo>
                      <a:pt x="8" y="11"/>
                    </a:lnTo>
                    <a:lnTo>
                      <a:pt x="8" y="7"/>
                    </a:lnTo>
                    <a:lnTo>
                      <a:pt x="8" y="4"/>
                    </a:lnTo>
                    <a:lnTo>
                      <a:pt x="12" y="0"/>
                    </a:lnTo>
                    <a:lnTo>
                      <a:pt x="8" y="0"/>
                    </a:lnTo>
                    <a:lnTo>
                      <a:pt x="8" y="4"/>
                    </a:lnTo>
                    <a:lnTo>
                      <a:pt x="4" y="4"/>
                    </a:lnTo>
                    <a:lnTo>
                      <a:pt x="4" y="7"/>
                    </a:lnTo>
                    <a:lnTo>
                      <a:pt x="4" y="11"/>
                    </a:lnTo>
                    <a:lnTo>
                      <a:pt x="0" y="11"/>
                    </a:lnTo>
                    <a:lnTo>
                      <a:pt x="0" y="15"/>
                    </a:lnTo>
                    <a:lnTo>
                      <a:pt x="0" y="19"/>
                    </a:lnTo>
                    <a:lnTo>
                      <a:pt x="0" y="23"/>
                    </a:lnTo>
                    <a:lnTo>
                      <a:pt x="4" y="23"/>
                    </a:lnTo>
                    <a:lnTo>
                      <a:pt x="8" y="19"/>
                    </a:lnTo>
                    <a:close/>
                  </a:path>
                </a:pathLst>
              </a:custGeom>
              <a:solidFill>
                <a:srgbClr val="FFCB19"/>
              </a:solidFill>
              <a:ln w="9525">
                <a:noFill/>
                <a:round/>
                <a:headEnd/>
                <a:tailEnd/>
              </a:ln>
            </p:spPr>
            <p:txBody>
              <a:bodyPr/>
              <a:lstStyle/>
              <a:p>
                <a:endParaRPr lang="fr-FR"/>
              </a:p>
            </p:txBody>
          </p:sp>
          <p:sp>
            <p:nvSpPr>
              <p:cNvPr id="147" name="Freeform 126"/>
              <p:cNvSpPr>
                <a:spLocks/>
              </p:cNvSpPr>
              <p:nvPr/>
            </p:nvSpPr>
            <p:spPr bwMode="auto">
              <a:xfrm>
                <a:off x="793" y="3314"/>
                <a:ext cx="22" cy="27"/>
              </a:xfrm>
              <a:custGeom>
                <a:avLst/>
                <a:gdLst>
                  <a:gd name="T0" fmla="*/ 31396 w 12"/>
                  <a:gd name="T1" fmla="*/ 0 h 15"/>
                  <a:gd name="T2" fmla="*/ 31396 w 12"/>
                  <a:gd name="T3" fmla="*/ 0 h 15"/>
                  <a:gd name="T4" fmla="*/ 21104 w 12"/>
                  <a:gd name="T5" fmla="*/ 8123 h 15"/>
                  <a:gd name="T6" fmla="*/ 21104 w 12"/>
                  <a:gd name="T7" fmla="*/ 8123 h 15"/>
                  <a:gd name="T8" fmla="*/ 10369 w 12"/>
                  <a:gd name="T9" fmla="*/ 8123 h 15"/>
                  <a:gd name="T10" fmla="*/ 10369 w 12"/>
                  <a:gd name="T11" fmla="*/ 16083 h 15"/>
                  <a:gd name="T12" fmla="*/ 10369 w 12"/>
                  <a:gd name="T13" fmla="*/ 16083 h 15"/>
                  <a:gd name="T14" fmla="*/ 10369 w 12"/>
                  <a:gd name="T15" fmla="*/ 23263 h 15"/>
                  <a:gd name="T16" fmla="*/ 10369 w 12"/>
                  <a:gd name="T17" fmla="*/ 23263 h 15"/>
                  <a:gd name="T18" fmla="*/ 0 w 12"/>
                  <a:gd name="T19" fmla="*/ 31295 h 15"/>
                  <a:gd name="T20" fmla="*/ 0 w 12"/>
                  <a:gd name="T21" fmla="*/ 31295 h 15"/>
                  <a:gd name="T22" fmla="*/ 0 w 12"/>
                  <a:gd name="T23" fmla="*/ 31295 h 15"/>
                  <a:gd name="T24" fmla="*/ 0 w 12"/>
                  <a:gd name="T25" fmla="*/ 31295 h 15"/>
                  <a:gd name="T26" fmla="*/ 0 w 12"/>
                  <a:gd name="T27" fmla="*/ 31295 h 15"/>
                  <a:gd name="T28" fmla="*/ 0 w 12"/>
                  <a:gd name="T29" fmla="*/ 31295 h 15"/>
                  <a:gd name="T30" fmla="*/ 0 w 12"/>
                  <a:gd name="T31" fmla="*/ 31295 h 15"/>
                  <a:gd name="T32" fmla="*/ 0 w 12"/>
                  <a:gd name="T33" fmla="*/ 31295 h 15"/>
                  <a:gd name="T34" fmla="*/ 0 w 12"/>
                  <a:gd name="T35" fmla="*/ 23263 h 15"/>
                  <a:gd name="T36" fmla="*/ 0 w 12"/>
                  <a:gd name="T37" fmla="*/ 23263 h 15"/>
                  <a:gd name="T38" fmla="*/ 0 w 12"/>
                  <a:gd name="T39" fmla="*/ 23263 h 15"/>
                  <a:gd name="T40" fmla="*/ 0 w 12"/>
                  <a:gd name="T41" fmla="*/ 16083 h 15"/>
                  <a:gd name="T42" fmla="*/ 0 w 12"/>
                  <a:gd name="T43" fmla="*/ 16083 h 15"/>
                  <a:gd name="T44" fmla="*/ 10369 w 12"/>
                  <a:gd name="T45" fmla="*/ 16083 h 15"/>
                  <a:gd name="T46" fmla="*/ 10369 w 12"/>
                  <a:gd name="T47" fmla="*/ 8123 h 15"/>
                  <a:gd name="T48" fmla="*/ 10369 w 12"/>
                  <a:gd name="T49" fmla="*/ 8123 h 15"/>
                  <a:gd name="T50" fmla="*/ 21104 w 12"/>
                  <a:gd name="T51" fmla="*/ 8123 h 15"/>
                  <a:gd name="T52" fmla="*/ 21104 w 12"/>
                  <a:gd name="T53" fmla="*/ 8123 h 15"/>
                  <a:gd name="T54" fmla="*/ 21104 w 12"/>
                  <a:gd name="T55" fmla="*/ 8123 h 15"/>
                  <a:gd name="T56" fmla="*/ 21104 w 12"/>
                  <a:gd name="T57" fmla="*/ 8123 h 15"/>
                  <a:gd name="T58" fmla="*/ 31396 w 12"/>
                  <a:gd name="T59" fmla="*/ 0 h 15"/>
                  <a:gd name="T60" fmla="*/ 31396 w 12"/>
                  <a:gd name="T61" fmla="*/ 0 h 15"/>
                  <a:gd name="T62" fmla="*/ 31396 w 12"/>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
                  <a:gd name="T97" fmla="*/ 0 h 15"/>
                  <a:gd name="T98" fmla="*/ 12 w 12"/>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 h="15">
                    <a:moveTo>
                      <a:pt x="12" y="0"/>
                    </a:moveTo>
                    <a:lnTo>
                      <a:pt x="12" y="0"/>
                    </a:lnTo>
                    <a:lnTo>
                      <a:pt x="8" y="4"/>
                    </a:lnTo>
                    <a:lnTo>
                      <a:pt x="4" y="4"/>
                    </a:lnTo>
                    <a:lnTo>
                      <a:pt x="4" y="8"/>
                    </a:lnTo>
                    <a:lnTo>
                      <a:pt x="4" y="11"/>
                    </a:lnTo>
                    <a:lnTo>
                      <a:pt x="0" y="15"/>
                    </a:lnTo>
                    <a:lnTo>
                      <a:pt x="0" y="11"/>
                    </a:lnTo>
                    <a:lnTo>
                      <a:pt x="0" y="8"/>
                    </a:lnTo>
                    <a:lnTo>
                      <a:pt x="4" y="8"/>
                    </a:lnTo>
                    <a:lnTo>
                      <a:pt x="4" y="4"/>
                    </a:lnTo>
                    <a:lnTo>
                      <a:pt x="8" y="4"/>
                    </a:lnTo>
                    <a:lnTo>
                      <a:pt x="12" y="0"/>
                    </a:lnTo>
                    <a:close/>
                  </a:path>
                </a:pathLst>
              </a:custGeom>
              <a:solidFill>
                <a:srgbClr val="FF8C19"/>
              </a:solidFill>
              <a:ln w="9525">
                <a:noFill/>
                <a:round/>
                <a:headEnd/>
                <a:tailEnd/>
              </a:ln>
            </p:spPr>
            <p:txBody>
              <a:bodyPr/>
              <a:lstStyle/>
              <a:p>
                <a:endParaRPr lang="fr-FR"/>
              </a:p>
            </p:txBody>
          </p:sp>
          <p:sp>
            <p:nvSpPr>
              <p:cNvPr id="148" name="Freeform 127"/>
              <p:cNvSpPr>
                <a:spLocks/>
              </p:cNvSpPr>
              <p:nvPr/>
            </p:nvSpPr>
            <p:spPr bwMode="auto">
              <a:xfrm>
                <a:off x="800" y="3328"/>
                <a:ext cx="15" cy="13"/>
              </a:xfrm>
              <a:custGeom>
                <a:avLst/>
                <a:gdLst>
                  <a:gd name="T0" fmla="*/ 0 w 8"/>
                  <a:gd name="T1" fmla="*/ 22111 h 7"/>
                  <a:gd name="T2" fmla="*/ 0 w 8"/>
                  <a:gd name="T3" fmla="*/ 22111 h 7"/>
                  <a:gd name="T4" fmla="*/ 0 w 8"/>
                  <a:gd name="T5" fmla="*/ 22111 h 7"/>
                  <a:gd name="T6" fmla="*/ 0 w 8"/>
                  <a:gd name="T7" fmla="*/ 22111 h 7"/>
                  <a:gd name="T8" fmla="*/ 0 w 8"/>
                  <a:gd name="T9" fmla="*/ 22111 h 7"/>
                  <a:gd name="T10" fmla="*/ 0 w 8"/>
                  <a:gd name="T11" fmla="*/ 22111 h 7"/>
                  <a:gd name="T12" fmla="*/ 0 w 8"/>
                  <a:gd name="T13" fmla="*/ 22111 h 7"/>
                  <a:gd name="T14" fmla="*/ 0 w 8"/>
                  <a:gd name="T15" fmla="*/ 9767 h 7"/>
                  <a:gd name="T16" fmla="*/ 14805 w 8"/>
                  <a:gd name="T17" fmla="*/ 9767 h 7"/>
                  <a:gd name="T18" fmla="*/ 14805 w 8"/>
                  <a:gd name="T19" fmla="*/ 9767 h 7"/>
                  <a:gd name="T20" fmla="*/ 14805 w 8"/>
                  <a:gd name="T21" fmla="*/ 9767 h 7"/>
                  <a:gd name="T22" fmla="*/ 14805 w 8"/>
                  <a:gd name="T23" fmla="*/ 9767 h 7"/>
                  <a:gd name="T24" fmla="*/ 14805 w 8"/>
                  <a:gd name="T25" fmla="*/ 9767 h 7"/>
                  <a:gd name="T26" fmla="*/ 14805 w 8"/>
                  <a:gd name="T27" fmla="*/ 0 h 7"/>
                  <a:gd name="T28" fmla="*/ 14805 w 8"/>
                  <a:gd name="T29" fmla="*/ 0 h 7"/>
                  <a:gd name="T30" fmla="*/ 14805 w 8"/>
                  <a:gd name="T31" fmla="*/ 0 h 7"/>
                  <a:gd name="T32" fmla="*/ 14805 w 8"/>
                  <a:gd name="T33" fmla="*/ 0 h 7"/>
                  <a:gd name="T34" fmla="*/ 14805 w 8"/>
                  <a:gd name="T35" fmla="*/ 0 h 7"/>
                  <a:gd name="T36" fmla="*/ 14805 w 8"/>
                  <a:gd name="T37" fmla="*/ 0 h 7"/>
                  <a:gd name="T38" fmla="*/ 14805 w 8"/>
                  <a:gd name="T39" fmla="*/ 0 h 7"/>
                  <a:gd name="T40" fmla="*/ 14805 w 8"/>
                  <a:gd name="T41" fmla="*/ 0 h 7"/>
                  <a:gd name="T42" fmla="*/ 27759 w 8"/>
                  <a:gd name="T43" fmla="*/ 0 h 7"/>
                  <a:gd name="T44" fmla="*/ 27759 w 8"/>
                  <a:gd name="T45" fmla="*/ 0 h 7"/>
                  <a:gd name="T46" fmla="*/ 27759 w 8"/>
                  <a:gd name="T47" fmla="*/ 0 h 7"/>
                  <a:gd name="T48" fmla="*/ 27759 w 8"/>
                  <a:gd name="T49" fmla="*/ 0 h 7"/>
                  <a:gd name="T50" fmla="*/ 27759 w 8"/>
                  <a:gd name="T51" fmla="*/ 0 h 7"/>
                  <a:gd name="T52" fmla="*/ 27759 w 8"/>
                  <a:gd name="T53" fmla="*/ 0 h 7"/>
                  <a:gd name="T54" fmla="*/ 27759 w 8"/>
                  <a:gd name="T55" fmla="*/ 0 h 7"/>
                  <a:gd name="T56" fmla="*/ 27759 w 8"/>
                  <a:gd name="T57" fmla="*/ 0 h 7"/>
                  <a:gd name="T58" fmla="*/ 27759 w 8"/>
                  <a:gd name="T59" fmla="*/ 0 h 7"/>
                  <a:gd name="T60" fmla="*/ 27759 w 8"/>
                  <a:gd name="T61" fmla="*/ 0 h 7"/>
                  <a:gd name="T62" fmla="*/ 27759 w 8"/>
                  <a:gd name="T63" fmla="*/ 0 h 7"/>
                  <a:gd name="T64" fmla="*/ 27759 w 8"/>
                  <a:gd name="T65" fmla="*/ 0 h 7"/>
                  <a:gd name="T66" fmla="*/ 27759 w 8"/>
                  <a:gd name="T67" fmla="*/ 0 h 7"/>
                  <a:gd name="T68" fmla="*/ 27759 w 8"/>
                  <a:gd name="T69" fmla="*/ 0 h 7"/>
                  <a:gd name="T70" fmla="*/ 27759 w 8"/>
                  <a:gd name="T71" fmla="*/ 0 h 7"/>
                  <a:gd name="T72" fmla="*/ 27759 w 8"/>
                  <a:gd name="T73" fmla="*/ 0 h 7"/>
                  <a:gd name="T74" fmla="*/ 27759 w 8"/>
                  <a:gd name="T75" fmla="*/ 0 h 7"/>
                  <a:gd name="T76" fmla="*/ 27759 w 8"/>
                  <a:gd name="T77" fmla="*/ 0 h 7"/>
                  <a:gd name="T78" fmla="*/ 27759 w 8"/>
                  <a:gd name="T79" fmla="*/ 0 h 7"/>
                  <a:gd name="T80" fmla="*/ 27759 w 8"/>
                  <a:gd name="T81" fmla="*/ 0 h 7"/>
                  <a:gd name="T82" fmla="*/ 27759 w 8"/>
                  <a:gd name="T83" fmla="*/ 0 h 7"/>
                  <a:gd name="T84" fmla="*/ 27759 w 8"/>
                  <a:gd name="T85" fmla="*/ 0 h 7"/>
                  <a:gd name="T86" fmla="*/ 27759 w 8"/>
                  <a:gd name="T87" fmla="*/ 0 h 7"/>
                  <a:gd name="T88" fmla="*/ 14805 w 8"/>
                  <a:gd name="T89" fmla="*/ 0 h 7"/>
                  <a:gd name="T90" fmla="*/ 14805 w 8"/>
                  <a:gd name="T91" fmla="*/ 0 h 7"/>
                  <a:gd name="T92" fmla="*/ 14805 w 8"/>
                  <a:gd name="T93" fmla="*/ 0 h 7"/>
                  <a:gd name="T94" fmla="*/ 14805 w 8"/>
                  <a:gd name="T95" fmla="*/ 0 h 7"/>
                  <a:gd name="T96" fmla="*/ 14805 w 8"/>
                  <a:gd name="T97" fmla="*/ 0 h 7"/>
                  <a:gd name="T98" fmla="*/ 14805 w 8"/>
                  <a:gd name="T99" fmla="*/ 0 h 7"/>
                  <a:gd name="T100" fmla="*/ 14805 w 8"/>
                  <a:gd name="T101" fmla="*/ 0 h 7"/>
                  <a:gd name="T102" fmla="*/ 14805 w 8"/>
                  <a:gd name="T103" fmla="*/ 0 h 7"/>
                  <a:gd name="T104" fmla="*/ 14805 w 8"/>
                  <a:gd name="T105" fmla="*/ 9767 h 7"/>
                  <a:gd name="T106" fmla="*/ 14805 w 8"/>
                  <a:gd name="T107" fmla="*/ 9767 h 7"/>
                  <a:gd name="T108" fmla="*/ 14805 w 8"/>
                  <a:gd name="T109" fmla="*/ 9767 h 7"/>
                  <a:gd name="T110" fmla="*/ 14805 w 8"/>
                  <a:gd name="T111" fmla="*/ 9767 h 7"/>
                  <a:gd name="T112" fmla="*/ 14805 w 8"/>
                  <a:gd name="T113" fmla="*/ 9767 h 7"/>
                  <a:gd name="T114" fmla="*/ 14805 w 8"/>
                  <a:gd name="T115" fmla="*/ 9767 h 7"/>
                  <a:gd name="T116" fmla="*/ 14805 w 8"/>
                  <a:gd name="T117" fmla="*/ 9767 h 7"/>
                  <a:gd name="T118" fmla="*/ 14805 w 8"/>
                  <a:gd name="T119" fmla="*/ 9767 h 7"/>
                  <a:gd name="T120" fmla="*/ 0 w 8"/>
                  <a:gd name="T121" fmla="*/ 22111 h 7"/>
                  <a:gd name="T122" fmla="*/ 0 w 8"/>
                  <a:gd name="T123" fmla="*/ 22111 h 7"/>
                  <a:gd name="T124" fmla="*/ 0 w 8"/>
                  <a:gd name="T125" fmla="*/ 22111 h 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
                  <a:gd name="T190" fmla="*/ 0 h 7"/>
                  <a:gd name="T191" fmla="*/ 8 w 8"/>
                  <a:gd name="T192" fmla="*/ 7 h 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 h="7">
                    <a:moveTo>
                      <a:pt x="0" y="7"/>
                    </a:moveTo>
                    <a:lnTo>
                      <a:pt x="0" y="7"/>
                    </a:lnTo>
                    <a:lnTo>
                      <a:pt x="0" y="3"/>
                    </a:lnTo>
                    <a:lnTo>
                      <a:pt x="4" y="3"/>
                    </a:lnTo>
                    <a:lnTo>
                      <a:pt x="4" y="0"/>
                    </a:lnTo>
                    <a:lnTo>
                      <a:pt x="8" y="0"/>
                    </a:lnTo>
                    <a:lnTo>
                      <a:pt x="4" y="0"/>
                    </a:lnTo>
                    <a:lnTo>
                      <a:pt x="4" y="3"/>
                    </a:lnTo>
                    <a:lnTo>
                      <a:pt x="0" y="7"/>
                    </a:lnTo>
                    <a:close/>
                  </a:path>
                </a:pathLst>
              </a:custGeom>
              <a:solidFill>
                <a:srgbClr val="FF8C19"/>
              </a:solidFill>
              <a:ln w="9525">
                <a:noFill/>
                <a:round/>
                <a:headEnd/>
                <a:tailEnd/>
              </a:ln>
            </p:spPr>
            <p:txBody>
              <a:bodyPr/>
              <a:lstStyle/>
              <a:p>
                <a:endParaRPr lang="fr-FR"/>
              </a:p>
            </p:txBody>
          </p:sp>
          <p:sp>
            <p:nvSpPr>
              <p:cNvPr id="149" name="Freeform 128"/>
              <p:cNvSpPr>
                <a:spLocks/>
              </p:cNvSpPr>
              <p:nvPr/>
            </p:nvSpPr>
            <p:spPr bwMode="auto">
              <a:xfrm>
                <a:off x="786" y="3356"/>
                <a:ext cx="14" cy="12"/>
              </a:xfrm>
              <a:custGeom>
                <a:avLst/>
                <a:gdLst>
                  <a:gd name="T0" fmla="*/ 11254 w 8"/>
                  <a:gd name="T1" fmla="*/ 7920 h 7"/>
                  <a:gd name="T2" fmla="*/ 11254 w 8"/>
                  <a:gd name="T3" fmla="*/ 7920 h 7"/>
                  <a:gd name="T4" fmla="*/ 11254 w 8"/>
                  <a:gd name="T5" fmla="*/ 7920 h 7"/>
                  <a:gd name="T6" fmla="*/ 11254 w 8"/>
                  <a:gd name="T7" fmla="*/ 7920 h 7"/>
                  <a:gd name="T8" fmla="*/ 11254 w 8"/>
                  <a:gd name="T9" fmla="*/ 7920 h 7"/>
                  <a:gd name="T10" fmla="*/ 5712 w 8"/>
                  <a:gd name="T11" fmla="*/ 7920 h 7"/>
                  <a:gd name="T12" fmla="*/ 5712 w 8"/>
                  <a:gd name="T13" fmla="*/ 4620 h 7"/>
                  <a:gd name="T14" fmla="*/ 5712 w 8"/>
                  <a:gd name="T15" fmla="*/ 4620 h 7"/>
                  <a:gd name="T16" fmla="*/ 5712 w 8"/>
                  <a:gd name="T17" fmla="*/ 4620 h 7"/>
                  <a:gd name="T18" fmla="*/ 5712 w 8"/>
                  <a:gd name="T19" fmla="*/ 4620 h 7"/>
                  <a:gd name="T20" fmla="*/ 5712 w 8"/>
                  <a:gd name="T21" fmla="*/ 4620 h 7"/>
                  <a:gd name="T22" fmla="*/ 5712 w 8"/>
                  <a:gd name="T23" fmla="*/ 4620 h 7"/>
                  <a:gd name="T24" fmla="*/ 5712 w 8"/>
                  <a:gd name="T25" fmla="*/ 4620 h 7"/>
                  <a:gd name="T26" fmla="*/ 5712 w 8"/>
                  <a:gd name="T27" fmla="*/ 4620 h 7"/>
                  <a:gd name="T28" fmla="*/ 5712 w 8"/>
                  <a:gd name="T29" fmla="*/ 0 h 7"/>
                  <a:gd name="T30" fmla="*/ 5712 w 8"/>
                  <a:gd name="T31" fmla="*/ 0 h 7"/>
                  <a:gd name="T32" fmla="*/ 5712 w 8"/>
                  <a:gd name="T33" fmla="*/ 4620 h 7"/>
                  <a:gd name="T34" fmla="*/ 5712 w 8"/>
                  <a:gd name="T35" fmla="*/ 4620 h 7"/>
                  <a:gd name="T36" fmla="*/ 5712 w 8"/>
                  <a:gd name="T37" fmla="*/ 4620 h 7"/>
                  <a:gd name="T38" fmla="*/ 5712 w 8"/>
                  <a:gd name="T39" fmla="*/ 4620 h 7"/>
                  <a:gd name="T40" fmla="*/ 0 w 8"/>
                  <a:gd name="T41" fmla="*/ 4620 h 7"/>
                  <a:gd name="T42" fmla="*/ 0 w 8"/>
                  <a:gd name="T43" fmla="*/ 0 h 7"/>
                  <a:gd name="T44" fmla="*/ 0 w 8"/>
                  <a:gd name="T45" fmla="*/ 0 h 7"/>
                  <a:gd name="T46" fmla="*/ 0 w 8"/>
                  <a:gd name="T47" fmla="*/ 0 h 7"/>
                  <a:gd name="T48" fmla="*/ 0 w 8"/>
                  <a:gd name="T49" fmla="*/ 0 h 7"/>
                  <a:gd name="T50" fmla="*/ 0 w 8"/>
                  <a:gd name="T51" fmla="*/ 0 h 7"/>
                  <a:gd name="T52" fmla="*/ 0 w 8"/>
                  <a:gd name="T53" fmla="*/ 0 h 7"/>
                  <a:gd name="T54" fmla="*/ 0 w 8"/>
                  <a:gd name="T55" fmla="*/ 0 h 7"/>
                  <a:gd name="T56" fmla="*/ 0 w 8"/>
                  <a:gd name="T57" fmla="*/ 4620 h 7"/>
                  <a:gd name="T58" fmla="*/ 0 w 8"/>
                  <a:gd name="T59" fmla="*/ 4620 h 7"/>
                  <a:gd name="T60" fmla="*/ 0 w 8"/>
                  <a:gd name="T61" fmla="*/ 4620 h 7"/>
                  <a:gd name="T62" fmla="*/ 5712 w 8"/>
                  <a:gd name="T63" fmla="*/ 7920 h 7"/>
                  <a:gd name="T64" fmla="*/ 5712 w 8"/>
                  <a:gd name="T65" fmla="*/ 7920 h 7"/>
                  <a:gd name="T66" fmla="*/ 5712 w 8"/>
                  <a:gd name="T67" fmla="*/ 7920 h 7"/>
                  <a:gd name="T68" fmla="*/ 11254 w 8"/>
                  <a:gd name="T69" fmla="*/ 7920 h 7"/>
                  <a:gd name="T70" fmla="*/ 11254 w 8"/>
                  <a:gd name="T71" fmla="*/ 7920 h 7"/>
                  <a:gd name="T72" fmla="*/ 11254 w 8"/>
                  <a:gd name="T73" fmla="*/ 7920 h 7"/>
                  <a:gd name="T74" fmla="*/ 11254 w 8"/>
                  <a:gd name="T75" fmla="*/ 7920 h 7"/>
                  <a:gd name="T76" fmla="*/ 11254 w 8"/>
                  <a:gd name="T77" fmla="*/ 7920 h 7"/>
                  <a:gd name="T78" fmla="*/ 11254 w 8"/>
                  <a:gd name="T79" fmla="*/ 7920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
                  <a:gd name="T121" fmla="*/ 0 h 7"/>
                  <a:gd name="T122" fmla="*/ 8 w 8"/>
                  <a:gd name="T123" fmla="*/ 7 h 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 h="7">
                    <a:moveTo>
                      <a:pt x="8" y="7"/>
                    </a:moveTo>
                    <a:lnTo>
                      <a:pt x="8" y="7"/>
                    </a:lnTo>
                    <a:lnTo>
                      <a:pt x="4" y="7"/>
                    </a:lnTo>
                    <a:lnTo>
                      <a:pt x="4" y="4"/>
                    </a:lnTo>
                    <a:lnTo>
                      <a:pt x="4" y="0"/>
                    </a:lnTo>
                    <a:lnTo>
                      <a:pt x="4" y="4"/>
                    </a:lnTo>
                    <a:lnTo>
                      <a:pt x="0" y="4"/>
                    </a:lnTo>
                    <a:lnTo>
                      <a:pt x="0" y="0"/>
                    </a:lnTo>
                    <a:lnTo>
                      <a:pt x="0" y="4"/>
                    </a:lnTo>
                    <a:lnTo>
                      <a:pt x="4" y="7"/>
                    </a:lnTo>
                    <a:lnTo>
                      <a:pt x="8" y="7"/>
                    </a:lnTo>
                    <a:close/>
                  </a:path>
                </a:pathLst>
              </a:custGeom>
              <a:solidFill>
                <a:srgbClr val="FF8C19"/>
              </a:solidFill>
              <a:ln w="9525">
                <a:noFill/>
                <a:round/>
                <a:headEnd/>
                <a:tailEnd/>
              </a:ln>
            </p:spPr>
            <p:txBody>
              <a:bodyPr/>
              <a:lstStyle/>
              <a:p>
                <a:endParaRPr lang="fr-FR"/>
              </a:p>
            </p:txBody>
          </p:sp>
          <p:sp>
            <p:nvSpPr>
              <p:cNvPr id="150" name="Freeform 129"/>
              <p:cNvSpPr>
                <a:spLocks/>
              </p:cNvSpPr>
              <p:nvPr/>
            </p:nvSpPr>
            <p:spPr bwMode="auto">
              <a:xfrm>
                <a:off x="773" y="3328"/>
                <a:ext cx="2" cy="13"/>
              </a:xfrm>
              <a:custGeom>
                <a:avLst/>
                <a:gdLst>
                  <a:gd name="T0" fmla="*/ 0 w 2"/>
                  <a:gd name="T1" fmla="*/ 22111 h 7"/>
                  <a:gd name="T2" fmla="*/ 0 w 2"/>
                  <a:gd name="T3" fmla="*/ 22111 h 7"/>
                  <a:gd name="T4" fmla="*/ 0 w 2"/>
                  <a:gd name="T5" fmla="*/ 22111 h 7"/>
                  <a:gd name="T6" fmla="*/ 0 w 2"/>
                  <a:gd name="T7" fmla="*/ 22111 h 7"/>
                  <a:gd name="T8" fmla="*/ 0 w 2"/>
                  <a:gd name="T9" fmla="*/ 22111 h 7"/>
                  <a:gd name="T10" fmla="*/ 0 w 2"/>
                  <a:gd name="T11" fmla="*/ 9767 h 7"/>
                  <a:gd name="T12" fmla="*/ 0 w 2"/>
                  <a:gd name="T13" fmla="*/ 9767 h 7"/>
                  <a:gd name="T14" fmla="*/ 0 w 2"/>
                  <a:gd name="T15" fmla="*/ 9767 h 7"/>
                  <a:gd name="T16" fmla="*/ 0 w 2"/>
                  <a:gd name="T17" fmla="*/ 9767 h 7"/>
                  <a:gd name="T18" fmla="*/ 0 w 2"/>
                  <a:gd name="T19" fmla="*/ 9767 h 7"/>
                  <a:gd name="T20" fmla="*/ 0 w 2"/>
                  <a:gd name="T21" fmla="*/ 9767 h 7"/>
                  <a:gd name="T22" fmla="*/ 0 w 2"/>
                  <a:gd name="T23" fmla="*/ 9767 h 7"/>
                  <a:gd name="T24" fmla="*/ 0 w 2"/>
                  <a:gd name="T25" fmla="*/ 9767 h 7"/>
                  <a:gd name="T26" fmla="*/ 0 w 2"/>
                  <a:gd name="T27" fmla="*/ 9767 h 7"/>
                  <a:gd name="T28" fmla="*/ 0 w 2"/>
                  <a:gd name="T29" fmla="*/ 9767 h 7"/>
                  <a:gd name="T30" fmla="*/ 0 w 2"/>
                  <a:gd name="T31" fmla="*/ 9767 h 7"/>
                  <a:gd name="T32" fmla="*/ 0 w 2"/>
                  <a:gd name="T33" fmla="*/ 9767 h 7"/>
                  <a:gd name="T34" fmla="*/ 0 w 2"/>
                  <a:gd name="T35" fmla="*/ 9767 h 7"/>
                  <a:gd name="T36" fmla="*/ 0 w 2"/>
                  <a:gd name="T37" fmla="*/ 9767 h 7"/>
                  <a:gd name="T38" fmla="*/ 0 w 2"/>
                  <a:gd name="T39" fmla="*/ 0 h 7"/>
                  <a:gd name="T40" fmla="*/ 0 w 2"/>
                  <a:gd name="T41" fmla="*/ 0 h 7"/>
                  <a:gd name="T42" fmla="*/ 0 w 2"/>
                  <a:gd name="T43" fmla="*/ 0 h 7"/>
                  <a:gd name="T44" fmla="*/ 0 w 2"/>
                  <a:gd name="T45" fmla="*/ 0 h 7"/>
                  <a:gd name="T46" fmla="*/ 0 w 2"/>
                  <a:gd name="T47" fmla="*/ 0 h 7"/>
                  <a:gd name="T48" fmla="*/ 0 w 2"/>
                  <a:gd name="T49" fmla="*/ 0 h 7"/>
                  <a:gd name="T50" fmla="*/ 0 w 2"/>
                  <a:gd name="T51" fmla="*/ 0 h 7"/>
                  <a:gd name="T52" fmla="*/ 0 w 2"/>
                  <a:gd name="T53" fmla="*/ 0 h 7"/>
                  <a:gd name="T54" fmla="*/ 0 w 2"/>
                  <a:gd name="T55" fmla="*/ 0 h 7"/>
                  <a:gd name="T56" fmla="*/ 0 w 2"/>
                  <a:gd name="T57" fmla="*/ 0 h 7"/>
                  <a:gd name="T58" fmla="*/ 0 w 2"/>
                  <a:gd name="T59" fmla="*/ 9767 h 7"/>
                  <a:gd name="T60" fmla="*/ 0 w 2"/>
                  <a:gd name="T61" fmla="*/ 9767 h 7"/>
                  <a:gd name="T62" fmla="*/ 0 w 2"/>
                  <a:gd name="T63" fmla="*/ 9767 h 7"/>
                  <a:gd name="T64" fmla="*/ 0 w 2"/>
                  <a:gd name="T65" fmla="*/ 9767 h 7"/>
                  <a:gd name="T66" fmla="*/ 0 w 2"/>
                  <a:gd name="T67" fmla="*/ 9767 h 7"/>
                  <a:gd name="T68" fmla="*/ 0 w 2"/>
                  <a:gd name="T69" fmla="*/ 9767 h 7"/>
                  <a:gd name="T70" fmla="*/ 0 w 2"/>
                  <a:gd name="T71" fmla="*/ 22111 h 7"/>
                  <a:gd name="T72" fmla="*/ 0 w 2"/>
                  <a:gd name="T73" fmla="*/ 22111 h 7"/>
                  <a:gd name="T74" fmla="*/ 0 w 2"/>
                  <a:gd name="T75" fmla="*/ 22111 h 7"/>
                  <a:gd name="T76" fmla="*/ 0 w 2"/>
                  <a:gd name="T77" fmla="*/ 22111 h 7"/>
                  <a:gd name="T78" fmla="*/ 0 w 2"/>
                  <a:gd name="T79" fmla="*/ 22111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
                  <a:gd name="T121" fmla="*/ 0 h 7"/>
                  <a:gd name="T122" fmla="*/ 2 w 2"/>
                  <a:gd name="T123" fmla="*/ 7 h 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 h="7">
                    <a:moveTo>
                      <a:pt x="0" y="7"/>
                    </a:moveTo>
                    <a:lnTo>
                      <a:pt x="0" y="7"/>
                    </a:lnTo>
                    <a:lnTo>
                      <a:pt x="0" y="3"/>
                    </a:lnTo>
                    <a:lnTo>
                      <a:pt x="0" y="0"/>
                    </a:lnTo>
                    <a:lnTo>
                      <a:pt x="0" y="3"/>
                    </a:lnTo>
                    <a:lnTo>
                      <a:pt x="0" y="7"/>
                    </a:lnTo>
                    <a:close/>
                  </a:path>
                </a:pathLst>
              </a:custGeom>
              <a:solidFill>
                <a:srgbClr val="FF8C19"/>
              </a:solidFill>
              <a:ln w="9525">
                <a:noFill/>
                <a:round/>
                <a:headEnd/>
                <a:tailEnd/>
              </a:ln>
            </p:spPr>
            <p:txBody>
              <a:bodyPr/>
              <a:lstStyle/>
              <a:p>
                <a:endParaRPr lang="fr-FR"/>
              </a:p>
            </p:txBody>
          </p:sp>
        </p:grpSp>
        <p:sp>
          <p:nvSpPr>
            <p:cNvPr id="44" name="Freeform 130"/>
            <p:cNvSpPr>
              <a:spLocks/>
            </p:cNvSpPr>
            <p:nvPr/>
          </p:nvSpPr>
          <p:spPr bwMode="auto">
            <a:xfrm>
              <a:off x="2757" y="2379"/>
              <a:ext cx="191" cy="100"/>
            </a:xfrm>
            <a:custGeom>
              <a:avLst/>
              <a:gdLst>
                <a:gd name="T0" fmla="*/ 6 w 251"/>
                <a:gd name="T1" fmla="*/ 0 h 133"/>
                <a:gd name="T2" fmla="*/ 6 w 251"/>
                <a:gd name="T3" fmla="*/ 0 h 133"/>
                <a:gd name="T4" fmla="*/ 6 w 251"/>
                <a:gd name="T5" fmla="*/ 1 h 133"/>
                <a:gd name="T6" fmla="*/ 7 w 251"/>
                <a:gd name="T7" fmla="*/ 2 h 133"/>
                <a:gd name="T8" fmla="*/ 7 w 251"/>
                <a:gd name="T9" fmla="*/ 2 h 133"/>
                <a:gd name="T10" fmla="*/ 7 w 251"/>
                <a:gd name="T11" fmla="*/ 2 h 133"/>
                <a:gd name="T12" fmla="*/ 7 w 251"/>
                <a:gd name="T13" fmla="*/ 2 h 133"/>
                <a:gd name="T14" fmla="*/ 7 w 251"/>
                <a:gd name="T15" fmla="*/ 2 h 133"/>
                <a:gd name="T16" fmla="*/ 7 w 251"/>
                <a:gd name="T17" fmla="*/ 2 h 133"/>
                <a:gd name="T18" fmla="*/ 6 w 251"/>
                <a:gd name="T19" fmla="*/ 4 h 133"/>
                <a:gd name="T20" fmla="*/ 6 w 251"/>
                <a:gd name="T21" fmla="*/ 4 h 133"/>
                <a:gd name="T22" fmla="*/ 6 w 251"/>
                <a:gd name="T23" fmla="*/ 4 h 133"/>
                <a:gd name="T24" fmla="*/ 6 w 251"/>
                <a:gd name="T25" fmla="*/ 4 h 133"/>
                <a:gd name="T26" fmla="*/ 6 w 251"/>
                <a:gd name="T27" fmla="*/ 4 h 133"/>
                <a:gd name="T28" fmla="*/ 6 w 251"/>
                <a:gd name="T29" fmla="*/ 4 h 133"/>
                <a:gd name="T30" fmla="*/ 5 w 251"/>
                <a:gd name="T31" fmla="*/ 4 h 133"/>
                <a:gd name="T32" fmla="*/ 5 w 251"/>
                <a:gd name="T33" fmla="*/ 4 h 133"/>
                <a:gd name="T34" fmla="*/ 5 w 251"/>
                <a:gd name="T35" fmla="*/ 4 h 133"/>
                <a:gd name="T36" fmla="*/ 5 w 251"/>
                <a:gd name="T37" fmla="*/ 4 h 133"/>
                <a:gd name="T38" fmla="*/ 5 w 251"/>
                <a:gd name="T39" fmla="*/ 4 h 133"/>
                <a:gd name="T40" fmla="*/ 5 w 251"/>
                <a:gd name="T41" fmla="*/ 4 h 133"/>
                <a:gd name="T42" fmla="*/ 5 w 251"/>
                <a:gd name="T43" fmla="*/ 4 h 133"/>
                <a:gd name="T44" fmla="*/ 4 w 251"/>
                <a:gd name="T45" fmla="*/ 4 h 133"/>
                <a:gd name="T46" fmla="*/ 4 w 251"/>
                <a:gd name="T47" fmla="*/ 4 h 133"/>
                <a:gd name="T48" fmla="*/ 4 w 251"/>
                <a:gd name="T49" fmla="*/ 4 h 133"/>
                <a:gd name="T50" fmla="*/ 4 w 251"/>
                <a:gd name="T51" fmla="*/ 4 h 133"/>
                <a:gd name="T52" fmla="*/ 4 w 251"/>
                <a:gd name="T53" fmla="*/ 4 h 133"/>
                <a:gd name="T54" fmla="*/ 3 w 251"/>
                <a:gd name="T55" fmla="*/ 4 h 133"/>
                <a:gd name="T56" fmla="*/ 3 w 251"/>
                <a:gd name="T57" fmla="*/ 4 h 133"/>
                <a:gd name="T58" fmla="*/ 3 w 251"/>
                <a:gd name="T59" fmla="*/ 4 h 133"/>
                <a:gd name="T60" fmla="*/ 3 w 251"/>
                <a:gd name="T61" fmla="*/ 4 h 133"/>
                <a:gd name="T62" fmla="*/ 3 w 251"/>
                <a:gd name="T63" fmla="*/ 4 h 133"/>
                <a:gd name="T64" fmla="*/ 2 w 251"/>
                <a:gd name="T65" fmla="*/ 4 h 133"/>
                <a:gd name="T66" fmla="*/ 2 w 251"/>
                <a:gd name="T67" fmla="*/ 4 h 133"/>
                <a:gd name="T68" fmla="*/ 2 w 251"/>
                <a:gd name="T69" fmla="*/ 4 h 133"/>
                <a:gd name="T70" fmla="*/ 2 w 251"/>
                <a:gd name="T71" fmla="*/ 4 h 133"/>
                <a:gd name="T72" fmla="*/ 2 w 251"/>
                <a:gd name="T73" fmla="*/ 4 h 133"/>
                <a:gd name="T74" fmla="*/ 2 w 251"/>
                <a:gd name="T75" fmla="*/ 4 h 133"/>
                <a:gd name="T76" fmla="*/ 2 w 251"/>
                <a:gd name="T77" fmla="*/ 4 h 133"/>
                <a:gd name="T78" fmla="*/ 2 w 251"/>
                <a:gd name="T79" fmla="*/ 4 h 133"/>
                <a:gd name="T80" fmla="*/ 2 w 251"/>
                <a:gd name="T81" fmla="*/ 4 h 133"/>
                <a:gd name="T82" fmla="*/ 2 w 251"/>
                <a:gd name="T83" fmla="*/ 4 h 133"/>
                <a:gd name="T84" fmla="*/ 0 w 251"/>
                <a:gd name="T85" fmla="*/ 2 h 133"/>
                <a:gd name="T86" fmla="*/ 2 w 251"/>
                <a:gd name="T87" fmla="*/ 2 h 133"/>
                <a:gd name="T88" fmla="*/ 2 w 251"/>
                <a:gd name="T89" fmla="*/ 2 h 133"/>
                <a:gd name="T90" fmla="*/ 2 w 251"/>
                <a:gd name="T91" fmla="*/ 2 h 133"/>
                <a:gd name="T92" fmla="*/ 2 w 251"/>
                <a:gd name="T93" fmla="*/ 2 h 133"/>
                <a:gd name="T94" fmla="*/ 2 w 251"/>
                <a:gd name="T95" fmla="*/ 2 h 133"/>
                <a:gd name="T96" fmla="*/ 2 w 251"/>
                <a:gd name="T97" fmla="*/ 1 h 133"/>
                <a:gd name="T98" fmla="*/ 2 w 251"/>
                <a:gd name="T99" fmla="*/ 0 h 133"/>
                <a:gd name="T100" fmla="*/ 2 w 251"/>
                <a:gd name="T101" fmla="*/ 0 h 133"/>
                <a:gd name="T102" fmla="*/ 6 w 251"/>
                <a:gd name="T103" fmla="*/ 0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1"/>
                <a:gd name="T157" fmla="*/ 0 h 133"/>
                <a:gd name="T158" fmla="*/ 251 w 251"/>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1" h="133">
                  <a:moveTo>
                    <a:pt x="229" y="0"/>
                  </a:moveTo>
                  <a:lnTo>
                    <a:pt x="232" y="0"/>
                  </a:lnTo>
                  <a:lnTo>
                    <a:pt x="234" y="1"/>
                  </a:lnTo>
                  <a:lnTo>
                    <a:pt x="237" y="3"/>
                  </a:lnTo>
                  <a:lnTo>
                    <a:pt x="239" y="5"/>
                  </a:lnTo>
                  <a:lnTo>
                    <a:pt x="242" y="8"/>
                  </a:lnTo>
                  <a:lnTo>
                    <a:pt x="246" y="10"/>
                  </a:lnTo>
                  <a:lnTo>
                    <a:pt x="249" y="13"/>
                  </a:lnTo>
                  <a:lnTo>
                    <a:pt x="251" y="16"/>
                  </a:lnTo>
                  <a:lnTo>
                    <a:pt x="232" y="133"/>
                  </a:lnTo>
                  <a:lnTo>
                    <a:pt x="225" y="133"/>
                  </a:lnTo>
                  <a:lnTo>
                    <a:pt x="219" y="131"/>
                  </a:lnTo>
                  <a:lnTo>
                    <a:pt x="211" y="131"/>
                  </a:lnTo>
                  <a:lnTo>
                    <a:pt x="204" y="131"/>
                  </a:lnTo>
                  <a:lnTo>
                    <a:pt x="198" y="130"/>
                  </a:lnTo>
                  <a:lnTo>
                    <a:pt x="191" y="130"/>
                  </a:lnTo>
                  <a:lnTo>
                    <a:pt x="185" y="130"/>
                  </a:lnTo>
                  <a:lnTo>
                    <a:pt x="178" y="130"/>
                  </a:lnTo>
                  <a:lnTo>
                    <a:pt x="172" y="129"/>
                  </a:lnTo>
                  <a:lnTo>
                    <a:pt x="165" y="129"/>
                  </a:lnTo>
                  <a:lnTo>
                    <a:pt x="159" y="129"/>
                  </a:lnTo>
                  <a:lnTo>
                    <a:pt x="152" y="129"/>
                  </a:lnTo>
                  <a:lnTo>
                    <a:pt x="146" y="129"/>
                  </a:lnTo>
                  <a:lnTo>
                    <a:pt x="139" y="129"/>
                  </a:lnTo>
                  <a:lnTo>
                    <a:pt x="133" y="129"/>
                  </a:lnTo>
                  <a:lnTo>
                    <a:pt x="126" y="129"/>
                  </a:lnTo>
                  <a:lnTo>
                    <a:pt x="120" y="129"/>
                  </a:lnTo>
                  <a:lnTo>
                    <a:pt x="113" y="129"/>
                  </a:lnTo>
                  <a:lnTo>
                    <a:pt x="107" y="129"/>
                  </a:lnTo>
                  <a:lnTo>
                    <a:pt x="100" y="129"/>
                  </a:lnTo>
                  <a:lnTo>
                    <a:pt x="94" y="129"/>
                  </a:lnTo>
                  <a:lnTo>
                    <a:pt x="87" y="129"/>
                  </a:lnTo>
                  <a:lnTo>
                    <a:pt x="81" y="129"/>
                  </a:lnTo>
                  <a:lnTo>
                    <a:pt x="74" y="130"/>
                  </a:lnTo>
                  <a:lnTo>
                    <a:pt x="68" y="130"/>
                  </a:lnTo>
                  <a:lnTo>
                    <a:pt x="60" y="130"/>
                  </a:lnTo>
                  <a:lnTo>
                    <a:pt x="54" y="130"/>
                  </a:lnTo>
                  <a:lnTo>
                    <a:pt x="47" y="131"/>
                  </a:lnTo>
                  <a:lnTo>
                    <a:pt x="41" y="131"/>
                  </a:lnTo>
                  <a:lnTo>
                    <a:pt x="34" y="131"/>
                  </a:lnTo>
                  <a:lnTo>
                    <a:pt x="28" y="133"/>
                  </a:lnTo>
                  <a:lnTo>
                    <a:pt x="21" y="133"/>
                  </a:lnTo>
                  <a:lnTo>
                    <a:pt x="0" y="16"/>
                  </a:lnTo>
                  <a:lnTo>
                    <a:pt x="2" y="14"/>
                  </a:lnTo>
                  <a:lnTo>
                    <a:pt x="3" y="12"/>
                  </a:lnTo>
                  <a:lnTo>
                    <a:pt x="6" y="9"/>
                  </a:lnTo>
                  <a:lnTo>
                    <a:pt x="7" y="7"/>
                  </a:lnTo>
                  <a:lnTo>
                    <a:pt x="8" y="4"/>
                  </a:lnTo>
                  <a:lnTo>
                    <a:pt x="10" y="1"/>
                  </a:lnTo>
                  <a:lnTo>
                    <a:pt x="12" y="0"/>
                  </a:lnTo>
                  <a:lnTo>
                    <a:pt x="13" y="0"/>
                  </a:lnTo>
                  <a:lnTo>
                    <a:pt x="229" y="0"/>
                  </a:lnTo>
                  <a:close/>
                </a:path>
              </a:pathLst>
            </a:custGeom>
            <a:solidFill>
              <a:srgbClr val="000000"/>
            </a:solidFill>
            <a:ln w="9525">
              <a:noFill/>
              <a:round/>
              <a:headEnd/>
              <a:tailEnd/>
            </a:ln>
          </p:spPr>
          <p:txBody>
            <a:bodyPr/>
            <a:lstStyle/>
            <a:p>
              <a:endParaRPr lang="fr-FR"/>
            </a:p>
          </p:txBody>
        </p:sp>
        <p:sp>
          <p:nvSpPr>
            <p:cNvPr id="45" name="Freeform 131"/>
            <p:cNvSpPr>
              <a:spLocks/>
            </p:cNvSpPr>
            <p:nvPr/>
          </p:nvSpPr>
          <p:spPr bwMode="auto">
            <a:xfrm>
              <a:off x="2744" y="2544"/>
              <a:ext cx="25" cy="120"/>
            </a:xfrm>
            <a:custGeom>
              <a:avLst/>
              <a:gdLst>
                <a:gd name="T0" fmla="*/ 0 w 34"/>
                <a:gd name="T1" fmla="*/ 5 h 159"/>
                <a:gd name="T2" fmla="*/ 1 w 34"/>
                <a:gd name="T3" fmla="*/ 2 h 159"/>
                <a:gd name="T4" fmla="*/ 1 w 34"/>
                <a:gd name="T5" fmla="*/ 0 h 159"/>
                <a:gd name="T6" fmla="*/ 1 w 34"/>
                <a:gd name="T7" fmla="*/ 0 h 159"/>
                <a:gd name="T8" fmla="*/ 0 w 34"/>
                <a:gd name="T9" fmla="*/ 5 h 159"/>
                <a:gd name="T10" fmla="*/ 0 60000 65536"/>
                <a:gd name="T11" fmla="*/ 0 60000 65536"/>
                <a:gd name="T12" fmla="*/ 0 60000 65536"/>
                <a:gd name="T13" fmla="*/ 0 60000 65536"/>
                <a:gd name="T14" fmla="*/ 0 60000 65536"/>
                <a:gd name="T15" fmla="*/ 0 w 34"/>
                <a:gd name="T16" fmla="*/ 0 h 159"/>
                <a:gd name="T17" fmla="*/ 34 w 34"/>
                <a:gd name="T18" fmla="*/ 159 h 159"/>
              </a:gdLst>
              <a:ahLst/>
              <a:cxnLst>
                <a:cxn ang="T10">
                  <a:pos x="T0" y="T1"/>
                </a:cxn>
                <a:cxn ang="T11">
                  <a:pos x="T2" y="T3"/>
                </a:cxn>
                <a:cxn ang="T12">
                  <a:pos x="T4" y="T5"/>
                </a:cxn>
                <a:cxn ang="T13">
                  <a:pos x="T6" y="T7"/>
                </a:cxn>
                <a:cxn ang="T14">
                  <a:pos x="T8" y="T9"/>
                </a:cxn>
              </a:cxnLst>
              <a:rect l="T15" t="T16" r="T17" b="T18"/>
              <a:pathLst>
                <a:path w="34" h="159">
                  <a:moveTo>
                    <a:pt x="0" y="159"/>
                  </a:moveTo>
                  <a:lnTo>
                    <a:pt x="34" y="69"/>
                  </a:lnTo>
                  <a:lnTo>
                    <a:pt x="34" y="0"/>
                  </a:lnTo>
                  <a:lnTo>
                    <a:pt x="2" y="0"/>
                  </a:lnTo>
                  <a:lnTo>
                    <a:pt x="0" y="159"/>
                  </a:lnTo>
                  <a:close/>
                </a:path>
              </a:pathLst>
            </a:custGeom>
            <a:solidFill>
              <a:srgbClr val="000000"/>
            </a:solidFill>
            <a:ln w="9525">
              <a:noFill/>
              <a:round/>
              <a:headEnd/>
              <a:tailEnd/>
            </a:ln>
          </p:spPr>
          <p:txBody>
            <a:bodyPr/>
            <a:lstStyle/>
            <a:p>
              <a:endParaRPr lang="fr-FR"/>
            </a:p>
          </p:txBody>
        </p:sp>
        <p:sp>
          <p:nvSpPr>
            <p:cNvPr id="46" name="Freeform 132"/>
            <p:cNvSpPr>
              <a:spLocks/>
            </p:cNvSpPr>
            <p:nvPr/>
          </p:nvSpPr>
          <p:spPr bwMode="auto">
            <a:xfrm>
              <a:off x="2935" y="2544"/>
              <a:ext cx="26" cy="120"/>
            </a:xfrm>
            <a:custGeom>
              <a:avLst/>
              <a:gdLst>
                <a:gd name="T0" fmla="*/ 2 w 34"/>
                <a:gd name="T1" fmla="*/ 5 h 159"/>
                <a:gd name="T2" fmla="*/ 0 w 34"/>
                <a:gd name="T3" fmla="*/ 2 h 159"/>
                <a:gd name="T4" fmla="*/ 0 w 34"/>
                <a:gd name="T5" fmla="*/ 0 h 159"/>
                <a:gd name="T6" fmla="*/ 2 w 34"/>
                <a:gd name="T7" fmla="*/ 0 h 159"/>
                <a:gd name="T8" fmla="*/ 2 w 34"/>
                <a:gd name="T9" fmla="*/ 5 h 159"/>
                <a:gd name="T10" fmla="*/ 0 60000 65536"/>
                <a:gd name="T11" fmla="*/ 0 60000 65536"/>
                <a:gd name="T12" fmla="*/ 0 60000 65536"/>
                <a:gd name="T13" fmla="*/ 0 60000 65536"/>
                <a:gd name="T14" fmla="*/ 0 60000 65536"/>
                <a:gd name="T15" fmla="*/ 0 w 34"/>
                <a:gd name="T16" fmla="*/ 0 h 159"/>
                <a:gd name="T17" fmla="*/ 34 w 34"/>
                <a:gd name="T18" fmla="*/ 159 h 159"/>
              </a:gdLst>
              <a:ahLst/>
              <a:cxnLst>
                <a:cxn ang="T10">
                  <a:pos x="T0" y="T1"/>
                </a:cxn>
                <a:cxn ang="T11">
                  <a:pos x="T2" y="T3"/>
                </a:cxn>
                <a:cxn ang="T12">
                  <a:pos x="T4" y="T5"/>
                </a:cxn>
                <a:cxn ang="T13">
                  <a:pos x="T6" y="T7"/>
                </a:cxn>
                <a:cxn ang="T14">
                  <a:pos x="T8" y="T9"/>
                </a:cxn>
              </a:cxnLst>
              <a:rect l="T15" t="T16" r="T17" b="T18"/>
              <a:pathLst>
                <a:path w="34" h="159">
                  <a:moveTo>
                    <a:pt x="34" y="159"/>
                  </a:moveTo>
                  <a:lnTo>
                    <a:pt x="0" y="69"/>
                  </a:lnTo>
                  <a:lnTo>
                    <a:pt x="0" y="0"/>
                  </a:lnTo>
                  <a:lnTo>
                    <a:pt x="33" y="0"/>
                  </a:lnTo>
                  <a:lnTo>
                    <a:pt x="34" y="159"/>
                  </a:lnTo>
                  <a:close/>
                </a:path>
              </a:pathLst>
            </a:custGeom>
            <a:solidFill>
              <a:srgbClr val="000000"/>
            </a:solidFill>
            <a:ln w="9525">
              <a:noFill/>
              <a:round/>
              <a:headEnd/>
              <a:tailEnd/>
            </a:ln>
          </p:spPr>
          <p:txBody>
            <a:bodyPr/>
            <a:lstStyle/>
            <a:p>
              <a:endParaRPr lang="fr-FR"/>
            </a:p>
          </p:txBody>
        </p:sp>
        <p:sp>
          <p:nvSpPr>
            <p:cNvPr id="47" name="Freeform 133"/>
            <p:cNvSpPr>
              <a:spLocks/>
            </p:cNvSpPr>
            <p:nvPr/>
          </p:nvSpPr>
          <p:spPr bwMode="auto">
            <a:xfrm>
              <a:off x="2935" y="2398"/>
              <a:ext cx="25" cy="139"/>
            </a:xfrm>
            <a:custGeom>
              <a:avLst/>
              <a:gdLst>
                <a:gd name="T0" fmla="*/ 2 w 33"/>
                <a:gd name="T1" fmla="*/ 0 h 184"/>
                <a:gd name="T2" fmla="*/ 0 w 33"/>
                <a:gd name="T3" fmla="*/ 4 h 184"/>
                <a:gd name="T4" fmla="*/ 0 w 33"/>
                <a:gd name="T5" fmla="*/ 5 h 184"/>
                <a:gd name="T6" fmla="*/ 2 w 33"/>
                <a:gd name="T7" fmla="*/ 5 h 184"/>
                <a:gd name="T8" fmla="*/ 2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25" y="0"/>
                  </a:moveTo>
                  <a:lnTo>
                    <a:pt x="0" y="122"/>
                  </a:lnTo>
                  <a:lnTo>
                    <a:pt x="0" y="184"/>
                  </a:lnTo>
                  <a:lnTo>
                    <a:pt x="33" y="184"/>
                  </a:lnTo>
                  <a:lnTo>
                    <a:pt x="25" y="0"/>
                  </a:lnTo>
                  <a:close/>
                </a:path>
              </a:pathLst>
            </a:custGeom>
            <a:solidFill>
              <a:srgbClr val="000000"/>
            </a:solidFill>
            <a:ln w="9525">
              <a:noFill/>
              <a:round/>
              <a:headEnd/>
              <a:tailEnd/>
            </a:ln>
          </p:spPr>
          <p:txBody>
            <a:bodyPr/>
            <a:lstStyle/>
            <a:p>
              <a:endParaRPr lang="fr-FR"/>
            </a:p>
          </p:txBody>
        </p:sp>
        <p:sp>
          <p:nvSpPr>
            <p:cNvPr id="48" name="Freeform 134"/>
            <p:cNvSpPr>
              <a:spLocks/>
            </p:cNvSpPr>
            <p:nvPr/>
          </p:nvSpPr>
          <p:spPr bwMode="auto">
            <a:xfrm>
              <a:off x="2745" y="2398"/>
              <a:ext cx="24" cy="139"/>
            </a:xfrm>
            <a:custGeom>
              <a:avLst/>
              <a:gdLst>
                <a:gd name="T0" fmla="*/ 2 w 32"/>
                <a:gd name="T1" fmla="*/ 0 h 184"/>
                <a:gd name="T2" fmla="*/ 2 w 32"/>
                <a:gd name="T3" fmla="*/ 4 h 184"/>
                <a:gd name="T4" fmla="*/ 2 w 32"/>
                <a:gd name="T5" fmla="*/ 5 h 184"/>
                <a:gd name="T6" fmla="*/ 0 w 32"/>
                <a:gd name="T7" fmla="*/ 5 h 184"/>
                <a:gd name="T8" fmla="*/ 2 w 32"/>
                <a:gd name="T9" fmla="*/ 0 h 184"/>
                <a:gd name="T10" fmla="*/ 0 60000 65536"/>
                <a:gd name="T11" fmla="*/ 0 60000 65536"/>
                <a:gd name="T12" fmla="*/ 0 60000 65536"/>
                <a:gd name="T13" fmla="*/ 0 60000 65536"/>
                <a:gd name="T14" fmla="*/ 0 60000 65536"/>
                <a:gd name="T15" fmla="*/ 0 w 32"/>
                <a:gd name="T16" fmla="*/ 0 h 184"/>
                <a:gd name="T17" fmla="*/ 32 w 32"/>
                <a:gd name="T18" fmla="*/ 184 h 184"/>
              </a:gdLst>
              <a:ahLst/>
              <a:cxnLst>
                <a:cxn ang="T10">
                  <a:pos x="T0" y="T1"/>
                </a:cxn>
                <a:cxn ang="T11">
                  <a:pos x="T2" y="T3"/>
                </a:cxn>
                <a:cxn ang="T12">
                  <a:pos x="T4" y="T5"/>
                </a:cxn>
                <a:cxn ang="T13">
                  <a:pos x="T6" y="T7"/>
                </a:cxn>
                <a:cxn ang="T14">
                  <a:pos x="T8" y="T9"/>
                </a:cxn>
              </a:cxnLst>
              <a:rect l="T15" t="T16" r="T17" b="T18"/>
              <a:pathLst>
                <a:path w="32" h="184">
                  <a:moveTo>
                    <a:pt x="6" y="0"/>
                  </a:moveTo>
                  <a:lnTo>
                    <a:pt x="32" y="122"/>
                  </a:lnTo>
                  <a:lnTo>
                    <a:pt x="32" y="184"/>
                  </a:lnTo>
                  <a:lnTo>
                    <a:pt x="0" y="184"/>
                  </a:lnTo>
                  <a:lnTo>
                    <a:pt x="6" y="0"/>
                  </a:lnTo>
                  <a:close/>
                </a:path>
              </a:pathLst>
            </a:custGeom>
            <a:solidFill>
              <a:srgbClr val="000000"/>
            </a:solidFill>
            <a:ln w="9525">
              <a:noFill/>
              <a:round/>
              <a:headEnd/>
              <a:tailEnd/>
            </a:ln>
          </p:spPr>
          <p:txBody>
            <a:bodyPr/>
            <a:lstStyle/>
            <a:p>
              <a:endParaRPr lang="fr-FR"/>
            </a:p>
          </p:txBody>
        </p:sp>
        <p:sp>
          <p:nvSpPr>
            <p:cNvPr id="49" name="Freeform 135"/>
            <p:cNvSpPr>
              <a:spLocks/>
            </p:cNvSpPr>
            <p:nvPr/>
          </p:nvSpPr>
          <p:spPr bwMode="auto">
            <a:xfrm>
              <a:off x="2713" y="2661"/>
              <a:ext cx="31" cy="18"/>
            </a:xfrm>
            <a:custGeom>
              <a:avLst/>
              <a:gdLst>
                <a:gd name="T0" fmla="*/ 2 w 40"/>
                <a:gd name="T1" fmla="*/ 0 h 23"/>
                <a:gd name="T2" fmla="*/ 2 w 40"/>
                <a:gd name="T3" fmla="*/ 0 h 23"/>
                <a:gd name="T4" fmla="*/ 2 w 40"/>
                <a:gd name="T5" fmla="*/ 0 h 23"/>
                <a:gd name="T6" fmla="*/ 2 w 40"/>
                <a:gd name="T7" fmla="*/ 1 h 23"/>
                <a:gd name="T8" fmla="*/ 2 w 40"/>
                <a:gd name="T9" fmla="*/ 1 h 23"/>
                <a:gd name="T10" fmla="*/ 2 w 40"/>
                <a:gd name="T11" fmla="*/ 2 h 23"/>
                <a:gd name="T12" fmla="*/ 2 w 40"/>
                <a:gd name="T13" fmla="*/ 2 h 23"/>
                <a:gd name="T14" fmla="*/ 2 w 40"/>
                <a:gd name="T15" fmla="*/ 2 h 23"/>
                <a:gd name="T16" fmla="*/ 2 w 40"/>
                <a:gd name="T17" fmla="*/ 2 h 23"/>
                <a:gd name="T18" fmla="*/ 2 w 40"/>
                <a:gd name="T19" fmla="*/ 2 h 23"/>
                <a:gd name="T20" fmla="*/ 2 w 40"/>
                <a:gd name="T21" fmla="*/ 2 h 23"/>
                <a:gd name="T22" fmla="*/ 2 w 40"/>
                <a:gd name="T23" fmla="*/ 2 h 23"/>
                <a:gd name="T24" fmla="*/ 1 w 40"/>
                <a:gd name="T25" fmla="*/ 2 h 23"/>
                <a:gd name="T26" fmla="*/ 1 w 40"/>
                <a:gd name="T27" fmla="*/ 2 h 23"/>
                <a:gd name="T28" fmla="*/ 0 w 40"/>
                <a:gd name="T29" fmla="*/ 2 h 23"/>
                <a:gd name="T30" fmla="*/ 0 w 40"/>
                <a:gd name="T31" fmla="*/ 2 h 23"/>
                <a:gd name="T32" fmla="*/ 0 w 40"/>
                <a:gd name="T33" fmla="*/ 2 h 23"/>
                <a:gd name="T34" fmla="*/ 0 w 40"/>
                <a:gd name="T35" fmla="*/ 1 h 23"/>
                <a:gd name="T36" fmla="*/ 1 w 40"/>
                <a:gd name="T37" fmla="*/ 1 h 23"/>
                <a:gd name="T38" fmla="*/ 1 w 40"/>
                <a:gd name="T39" fmla="*/ 0 h 23"/>
                <a:gd name="T40" fmla="*/ 2 w 40"/>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3"/>
                <a:gd name="T65" fmla="*/ 40 w 40"/>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3">
                  <a:moveTo>
                    <a:pt x="3" y="0"/>
                  </a:moveTo>
                  <a:lnTo>
                    <a:pt x="38" y="0"/>
                  </a:lnTo>
                  <a:lnTo>
                    <a:pt x="39" y="0"/>
                  </a:lnTo>
                  <a:lnTo>
                    <a:pt x="39" y="1"/>
                  </a:lnTo>
                  <a:lnTo>
                    <a:pt x="40" y="1"/>
                  </a:lnTo>
                  <a:lnTo>
                    <a:pt x="40" y="3"/>
                  </a:lnTo>
                  <a:lnTo>
                    <a:pt x="40" y="21"/>
                  </a:lnTo>
                  <a:lnTo>
                    <a:pt x="40" y="22"/>
                  </a:lnTo>
                  <a:lnTo>
                    <a:pt x="39" y="22"/>
                  </a:lnTo>
                  <a:lnTo>
                    <a:pt x="39" y="23"/>
                  </a:lnTo>
                  <a:lnTo>
                    <a:pt x="38" y="23"/>
                  </a:lnTo>
                  <a:lnTo>
                    <a:pt x="3" y="17"/>
                  </a:lnTo>
                  <a:lnTo>
                    <a:pt x="1" y="17"/>
                  </a:lnTo>
                  <a:lnTo>
                    <a:pt x="0" y="16"/>
                  </a:lnTo>
                  <a:lnTo>
                    <a:pt x="0" y="14"/>
                  </a:lnTo>
                  <a:lnTo>
                    <a:pt x="0" y="3"/>
                  </a:lnTo>
                  <a:lnTo>
                    <a:pt x="0" y="1"/>
                  </a:lnTo>
                  <a:lnTo>
                    <a:pt x="1" y="1"/>
                  </a:lnTo>
                  <a:lnTo>
                    <a:pt x="1" y="0"/>
                  </a:lnTo>
                  <a:lnTo>
                    <a:pt x="3" y="0"/>
                  </a:lnTo>
                  <a:close/>
                </a:path>
              </a:pathLst>
            </a:custGeom>
            <a:solidFill>
              <a:srgbClr val="000000"/>
            </a:solidFill>
            <a:ln w="9525">
              <a:noFill/>
              <a:round/>
              <a:headEnd/>
              <a:tailEnd/>
            </a:ln>
          </p:spPr>
          <p:txBody>
            <a:bodyPr/>
            <a:lstStyle/>
            <a:p>
              <a:endParaRPr lang="fr-FR"/>
            </a:p>
          </p:txBody>
        </p:sp>
        <p:sp>
          <p:nvSpPr>
            <p:cNvPr id="50" name="Freeform 136"/>
            <p:cNvSpPr>
              <a:spLocks/>
            </p:cNvSpPr>
            <p:nvPr/>
          </p:nvSpPr>
          <p:spPr bwMode="auto">
            <a:xfrm>
              <a:off x="2960" y="2661"/>
              <a:ext cx="30" cy="18"/>
            </a:xfrm>
            <a:custGeom>
              <a:avLst/>
              <a:gdLst>
                <a:gd name="T0" fmla="*/ 2 w 40"/>
                <a:gd name="T1" fmla="*/ 0 h 23"/>
                <a:gd name="T2" fmla="*/ 2 w 40"/>
                <a:gd name="T3" fmla="*/ 0 h 23"/>
                <a:gd name="T4" fmla="*/ 1 w 40"/>
                <a:gd name="T5" fmla="*/ 0 h 23"/>
                <a:gd name="T6" fmla="*/ 1 w 40"/>
                <a:gd name="T7" fmla="*/ 1 h 23"/>
                <a:gd name="T8" fmla="*/ 0 w 40"/>
                <a:gd name="T9" fmla="*/ 1 h 23"/>
                <a:gd name="T10" fmla="*/ 0 w 40"/>
                <a:gd name="T11" fmla="*/ 2 h 23"/>
                <a:gd name="T12" fmla="*/ 0 w 40"/>
                <a:gd name="T13" fmla="*/ 2 h 23"/>
                <a:gd name="T14" fmla="*/ 0 w 40"/>
                <a:gd name="T15" fmla="*/ 2 h 23"/>
                <a:gd name="T16" fmla="*/ 1 w 40"/>
                <a:gd name="T17" fmla="*/ 2 h 23"/>
                <a:gd name="T18" fmla="*/ 1 w 40"/>
                <a:gd name="T19" fmla="*/ 2 h 23"/>
                <a:gd name="T20" fmla="*/ 2 w 40"/>
                <a:gd name="T21" fmla="*/ 2 h 23"/>
                <a:gd name="T22" fmla="*/ 2 w 40"/>
                <a:gd name="T23" fmla="*/ 2 h 23"/>
                <a:gd name="T24" fmla="*/ 2 w 40"/>
                <a:gd name="T25" fmla="*/ 2 h 23"/>
                <a:gd name="T26" fmla="*/ 2 w 40"/>
                <a:gd name="T27" fmla="*/ 2 h 23"/>
                <a:gd name="T28" fmla="*/ 2 w 40"/>
                <a:gd name="T29" fmla="*/ 2 h 23"/>
                <a:gd name="T30" fmla="*/ 2 w 40"/>
                <a:gd name="T31" fmla="*/ 2 h 23"/>
                <a:gd name="T32" fmla="*/ 2 w 40"/>
                <a:gd name="T33" fmla="*/ 2 h 23"/>
                <a:gd name="T34" fmla="*/ 2 w 40"/>
                <a:gd name="T35" fmla="*/ 1 h 23"/>
                <a:gd name="T36" fmla="*/ 2 w 40"/>
                <a:gd name="T37" fmla="*/ 1 h 23"/>
                <a:gd name="T38" fmla="*/ 2 w 40"/>
                <a:gd name="T39" fmla="*/ 0 h 23"/>
                <a:gd name="T40" fmla="*/ 2 w 40"/>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3"/>
                <a:gd name="T65" fmla="*/ 40 w 40"/>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3">
                  <a:moveTo>
                    <a:pt x="37" y="0"/>
                  </a:moveTo>
                  <a:lnTo>
                    <a:pt x="2" y="0"/>
                  </a:lnTo>
                  <a:lnTo>
                    <a:pt x="1" y="0"/>
                  </a:lnTo>
                  <a:lnTo>
                    <a:pt x="1" y="1"/>
                  </a:lnTo>
                  <a:lnTo>
                    <a:pt x="0" y="1"/>
                  </a:lnTo>
                  <a:lnTo>
                    <a:pt x="0" y="3"/>
                  </a:lnTo>
                  <a:lnTo>
                    <a:pt x="0" y="21"/>
                  </a:lnTo>
                  <a:lnTo>
                    <a:pt x="0" y="22"/>
                  </a:lnTo>
                  <a:lnTo>
                    <a:pt x="1" y="22"/>
                  </a:lnTo>
                  <a:lnTo>
                    <a:pt x="1" y="23"/>
                  </a:lnTo>
                  <a:lnTo>
                    <a:pt x="2" y="23"/>
                  </a:lnTo>
                  <a:lnTo>
                    <a:pt x="37" y="17"/>
                  </a:lnTo>
                  <a:lnTo>
                    <a:pt x="39" y="17"/>
                  </a:lnTo>
                  <a:lnTo>
                    <a:pt x="40" y="16"/>
                  </a:lnTo>
                  <a:lnTo>
                    <a:pt x="40" y="14"/>
                  </a:lnTo>
                  <a:lnTo>
                    <a:pt x="40" y="3"/>
                  </a:lnTo>
                  <a:lnTo>
                    <a:pt x="40" y="1"/>
                  </a:lnTo>
                  <a:lnTo>
                    <a:pt x="39" y="1"/>
                  </a:lnTo>
                  <a:lnTo>
                    <a:pt x="39" y="0"/>
                  </a:lnTo>
                  <a:lnTo>
                    <a:pt x="37" y="0"/>
                  </a:lnTo>
                  <a:close/>
                </a:path>
              </a:pathLst>
            </a:custGeom>
            <a:solidFill>
              <a:srgbClr val="000000"/>
            </a:solidFill>
            <a:ln w="9525">
              <a:noFill/>
              <a:round/>
              <a:headEnd/>
              <a:tailEnd/>
            </a:ln>
          </p:spPr>
          <p:txBody>
            <a:bodyPr/>
            <a:lstStyle/>
            <a:p>
              <a:endParaRPr lang="fr-FR"/>
            </a:p>
          </p:txBody>
        </p:sp>
        <p:sp>
          <p:nvSpPr>
            <p:cNvPr id="51" name="Freeform 137"/>
            <p:cNvSpPr>
              <a:spLocks/>
            </p:cNvSpPr>
            <p:nvPr/>
          </p:nvSpPr>
          <p:spPr bwMode="auto">
            <a:xfrm>
              <a:off x="2745" y="2602"/>
              <a:ext cx="215" cy="115"/>
            </a:xfrm>
            <a:custGeom>
              <a:avLst/>
              <a:gdLst>
                <a:gd name="T0" fmla="*/ 4 w 283"/>
                <a:gd name="T1" fmla="*/ 5 h 151"/>
                <a:gd name="T2" fmla="*/ 5 w 283"/>
                <a:gd name="T3" fmla="*/ 5 h 151"/>
                <a:gd name="T4" fmla="*/ 5 w 283"/>
                <a:gd name="T5" fmla="*/ 5 h 151"/>
                <a:gd name="T6" fmla="*/ 5 w 283"/>
                <a:gd name="T7" fmla="*/ 5 h 151"/>
                <a:gd name="T8" fmla="*/ 5 w 283"/>
                <a:gd name="T9" fmla="*/ 5 h 151"/>
                <a:gd name="T10" fmla="*/ 5 w 283"/>
                <a:gd name="T11" fmla="*/ 5 h 151"/>
                <a:gd name="T12" fmla="*/ 6 w 283"/>
                <a:gd name="T13" fmla="*/ 5 h 151"/>
                <a:gd name="T14" fmla="*/ 6 w 283"/>
                <a:gd name="T15" fmla="*/ 5 h 151"/>
                <a:gd name="T16" fmla="*/ 6 w 283"/>
                <a:gd name="T17" fmla="*/ 4 h 151"/>
                <a:gd name="T18" fmla="*/ 6 w 283"/>
                <a:gd name="T19" fmla="*/ 4 h 151"/>
                <a:gd name="T20" fmla="*/ 7 w 283"/>
                <a:gd name="T21" fmla="*/ 4 h 151"/>
                <a:gd name="T22" fmla="*/ 7 w 283"/>
                <a:gd name="T23" fmla="*/ 4 h 151"/>
                <a:gd name="T24" fmla="*/ 7 w 283"/>
                <a:gd name="T25" fmla="*/ 4 h 151"/>
                <a:gd name="T26" fmla="*/ 8 w 283"/>
                <a:gd name="T27" fmla="*/ 4 h 151"/>
                <a:gd name="T28" fmla="*/ 8 w 283"/>
                <a:gd name="T29" fmla="*/ 4 h 151"/>
                <a:gd name="T30" fmla="*/ 8 w 283"/>
                <a:gd name="T31" fmla="*/ 4 h 151"/>
                <a:gd name="T32" fmla="*/ 7 w 283"/>
                <a:gd name="T33" fmla="*/ 0 h 151"/>
                <a:gd name="T34" fmla="*/ 6 w 283"/>
                <a:gd name="T35" fmla="*/ 1 h 151"/>
                <a:gd name="T36" fmla="*/ 6 w 283"/>
                <a:gd name="T37" fmla="*/ 2 h 151"/>
                <a:gd name="T38" fmla="*/ 6 w 283"/>
                <a:gd name="T39" fmla="*/ 2 h 151"/>
                <a:gd name="T40" fmla="*/ 5 w 283"/>
                <a:gd name="T41" fmla="*/ 2 h 151"/>
                <a:gd name="T42" fmla="*/ 5 w 283"/>
                <a:gd name="T43" fmla="*/ 2 h 151"/>
                <a:gd name="T44" fmla="*/ 5 w 283"/>
                <a:gd name="T45" fmla="*/ 2 h 151"/>
                <a:gd name="T46" fmla="*/ 5 w 283"/>
                <a:gd name="T47" fmla="*/ 2 h 151"/>
                <a:gd name="T48" fmla="*/ 4 w 283"/>
                <a:gd name="T49" fmla="*/ 2 h 151"/>
                <a:gd name="T50" fmla="*/ 4 w 283"/>
                <a:gd name="T51" fmla="*/ 2 h 151"/>
                <a:gd name="T52" fmla="*/ 4 w 283"/>
                <a:gd name="T53" fmla="*/ 2 h 151"/>
                <a:gd name="T54" fmla="*/ 3 w 283"/>
                <a:gd name="T55" fmla="*/ 2 h 151"/>
                <a:gd name="T56" fmla="*/ 3 w 283"/>
                <a:gd name="T57" fmla="*/ 2 h 151"/>
                <a:gd name="T58" fmla="*/ 2 w 283"/>
                <a:gd name="T59" fmla="*/ 2 h 151"/>
                <a:gd name="T60" fmla="*/ 2 w 283"/>
                <a:gd name="T61" fmla="*/ 2 h 151"/>
                <a:gd name="T62" fmla="*/ 2 w 283"/>
                <a:gd name="T63" fmla="*/ 1 h 151"/>
                <a:gd name="T64" fmla="*/ 2 w 283"/>
                <a:gd name="T65" fmla="*/ 0 h 151"/>
                <a:gd name="T66" fmla="*/ 2 w 283"/>
                <a:gd name="T67" fmla="*/ 4 h 151"/>
                <a:gd name="T68" fmla="*/ 2 w 283"/>
                <a:gd name="T69" fmla="*/ 4 h 151"/>
                <a:gd name="T70" fmla="*/ 2 w 283"/>
                <a:gd name="T71" fmla="*/ 4 h 151"/>
                <a:gd name="T72" fmla="*/ 2 w 283"/>
                <a:gd name="T73" fmla="*/ 4 h 151"/>
                <a:gd name="T74" fmla="*/ 2 w 283"/>
                <a:gd name="T75" fmla="*/ 4 h 151"/>
                <a:gd name="T76" fmla="*/ 2 w 283"/>
                <a:gd name="T77" fmla="*/ 4 h 151"/>
                <a:gd name="T78" fmla="*/ 2 w 283"/>
                <a:gd name="T79" fmla="*/ 4 h 151"/>
                <a:gd name="T80" fmla="*/ 2 w 283"/>
                <a:gd name="T81" fmla="*/ 4 h 151"/>
                <a:gd name="T82" fmla="*/ 2 w 283"/>
                <a:gd name="T83" fmla="*/ 5 h 151"/>
                <a:gd name="T84" fmla="*/ 2 w 283"/>
                <a:gd name="T85" fmla="*/ 5 h 151"/>
                <a:gd name="T86" fmla="*/ 3 w 283"/>
                <a:gd name="T87" fmla="*/ 5 h 151"/>
                <a:gd name="T88" fmla="*/ 3 w 283"/>
                <a:gd name="T89" fmla="*/ 5 h 151"/>
                <a:gd name="T90" fmla="*/ 3 w 283"/>
                <a:gd name="T91" fmla="*/ 5 h 151"/>
                <a:gd name="T92" fmla="*/ 4 w 283"/>
                <a:gd name="T93" fmla="*/ 5 h 151"/>
                <a:gd name="T94" fmla="*/ 4 w 283"/>
                <a:gd name="T95" fmla="*/ 5 h 151"/>
                <a:gd name="T96" fmla="*/ 4 w 283"/>
                <a:gd name="T97" fmla="*/ 5 h 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151"/>
                <a:gd name="T149" fmla="*/ 283 w 283"/>
                <a:gd name="T150" fmla="*/ 151 h 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151">
                  <a:moveTo>
                    <a:pt x="141" y="151"/>
                  </a:moveTo>
                  <a:lnTo>
                    <a:pt x="146" y="151"/>
                  </a:lnTo>
                  <a:lnTo>
                    <a:pt x="152" y="151"/>
                  </a:lnTo>
                  <a:lnTo>
                    <a:pt x="155" y="151"/>
                  </a:lnTo>
                  <a:lnTo>
                    <a:pt x="161" y="151"/>
                  </a:lnTo>
                  <a:lnTo>
                    <a:pt x="166" y="151"/>
                  </a:lnTo>
                  <a:lnTo>
                    <a:pt x="170" y="151"/>
                  </a:lnTo>
                  <a:lnTo>
                    <a:pt x="175" y="151"/>
                  </a:lnTo>
                  <a:lnTo>
                    <a:pt x="179" y="149"/>
                  </a:lnTo>
                  <a:lnTo>
                    <a:pt x="184" y="149"/>
                  </a:lnTo>
                  <a:lnTo>
                    <a:pt x="188" y="149"/>
                  </a:lnTo>
                  <a:lnTo>
                    <a:pt x="193" y="148"/>
                  </a:lnTo>
                  <a:lnTo>
                    <a:pt x="198" y="148"/>
                  </a:lnTo>
                  <a:lnTo>
                    <a:pt x="202" y="147"/>
                  </a:lnTo>
                  <a:lnTo>
                    <a:pt x="207" y="146"/>
                  </a:lnTo>
                  <a:lnTo>
                    <a:pt x="211" y="146"/>
                  </a:lnTo>
                  <a:lnTo>
                    <a:pt x="215" y="144"/>
                  </a:lnTo>
                  <a:lnTo>
                    <a:pt x="220" y="143"/>
                  </a:lnTo>
                  <a:lnTo>
                    <a:pt x="224" y="142"/>
                  </a:lnTo>
                  <a:lnTo>
                    <a:pt x="229" y="140"/>
                  </a:lnTo>
                  <a:lnTo>
                    <a:pt x="233" y="139"/>
                  </a:lnTo>
                  <a:lnTo>
                    <a:pt x="237" y="138"/>
                  </a:lnTo>
                  <a:lnTo>
                    <a:pt x="242" y="136"/>
                  </a:lnTo>
                  <a:lnTo>
                    <a:pt x="246" y="135"/>
                  </a:lnTo>
                  <a:lnTo>
                    <a:pt x="250" y="133"/>
                  </a:lnTo>
                  <a:lnTo>
                    <a:pt x="254" y="131"/>
                  </a:lnTo>
                  <a:lnTo>
                    <a:pt x="258" y="130"/>
                  </a:lnTo>
                  <a:lnTo>
                    <a:pt x="263" y="127"/>
                  </a:lnTo>
                  <a:lnTo>
                    <a:pt x="267" y="126"/>
                  </a:lnTo>
                  <a:lnTo>
                    <a:pt x="271" y="124"/>
                  </a:lnTo>
                  <a:lnTo>
                    <a:pt x="275" y="121"/>
                  </a:lnTo>
                  <a:lnTo>
                    <a:pt x="279" y="118"/>
                  </a:lnTo>
                  <a:lnTo>
                    <a:pt x="283" y="116"/>
                  </a:lnTo>
                  <a:lnTo>
                    <a:pt x="245" y="0"/>
                  </a:lnTo>
                  <a:lnTo>
                    <a:pt x="239" y="1"/>
                  </a:lnTo>
                  <a:lnTo>
                    <a:pt x="232" y="1"/>
                  </a:lnTo>
                  <a:lnTo>
                    <a:pt x="226" y="3"/>
                  </a:lnTo>
                  <a:lnTo>
                    <a:pt x="219" y="3"/>
                  </a:lnTo>
                  <a:lnTo>
                    <a:pt x="213" y="4"/>
                  </a:lnTo>
                  <a:lnTo>
                    <a:pt x="206" y="4"/>
                  </a:lnTo>
                  <a:lnTo>
                    <a:pt x="200" y="4"/>
                  </a:lnTo>
                  <a:lnTo>
                    <a:pt x="193" y="5"/>
                  </a:lnTo>
                  <a:lnTo>
                    <a:pt x="187" y="5"/>
                  </a:lnTo>
                  <a:lnTo>
                    <a:pt x="180" y="5"/>
                  </a:lnTo>
                  <a:lnTo>
                    <a:pt x="174" y="5"/>
                  </a:lnTo>
                  <a:lnTo>
                    <a:pt x="167" y="7"/>
                  </a:lnTo>
                  <a:lnTo>
                    <a:pt x="161" y="7"/>
                  </a:lnTo>
                  <a:lnTo>
                    <a:pt x="154" y="7"/>
                  </a:lnTo>
                  <a:lnTo>
                    <a:pt x="148" y="7"/>
                  </a:lnTo>
                  <a:lnTo>
                    <a:pt x="141" y="7"/>
                  </a:lnTo>
                  <a:lnTo>
                    <a:pt x="135" y="7"/>
                  </a:lnTo>
                  <a:lnTo>
                    <a:pt x="128" y="7"/>
                  </a:lnTo>
                  <a:lnTo>
                    <a:pt x="122" y="7"/>
                  </a:lnTo>
                  <a:lnTo>
                    <a:pt x="115" y="7"/>
                  </a:lnTo>
                  <a:lnTo>
                    <a:pt x="109" y="5"/>
                  </a:lnTo>
                  <a:lnTo>
                    <a:pt x="102" y="5"/>
                  </a:lnTo>
                  <a:lnTo>
                    <a:pt x="96" y="5"/>
                  </a:lnTo>
                  <a:lnTo>
                    <a:pt x="89" y="5"/>
                  </a:lnTo>
                  <a:lnTo>
                    <a:pt x="83" y="4"/>
                  </a:lnTo>
                  <a:lnTo>
                    <a:pt x="76" y="4"/>
                  </a:lnTo>
                  <a:lnTo>
                    <a:pt x="70" y="4"/>
                  </a:lnTo>
                  <a:lnTo>
                    <a:pt x="63" y="3"/>
                  </a:lnTo>
                  <a:lnTo>
                    <a:pt x="57" y="3"/>
                  </a:lnTo>
                  <a:lnTo>
                    <a:pt x="50" y="1"/>
                  </a:lnTo>
                  <a:lnTo>
                    <a:pt x="44" y="1"/>
                  </a:lnTo>
                  <a:lnTo>
                    <a:pt x="37" y="0"/>
                  </a:lnTo>
                  <a:lnTo>
                    <a:pt x="0" y="116"/>
                  </a:lnTo>
                  <a:lnTo>
                    <a:pt x="3" y="118"/>
                  </a:lnTo>
                  <a:lnTo>
                    <a:pt x="7" y="121"/>
                  </a:lnTo>
                  <a:lnTo>
                    <a:pt x="11" y="124"/>
                  </a:lnTo>
                  <a:lnTo>
                    <a:pt x="16" y="126"/>
                  </a:lnTo>
                  <a:lnTo>
                    <a:pt x="20" y="127"/>
                  </a:lnTo>
                  <a:lnTo>
                    <a:pt x="24" y="130"/>
                  </a:lnTo>
                  <a:lnTo>
                    <a:pt x="28" y="131"/>
                  </a:lnTo>
                  <a:lnTo>
                    <a:pt x="32" y="133"/>
                  </a:lnTo>
                  <a:lnTo>
                    <a:pt x="37" y="135"/>
                  </a:lnTo>
                  <a:lnTo>
                    <a:pt x="41" y="136"/>
                  </a:lnTo>
                  <a:lnTo>
                    <a:pt x="45" y="138"/>
                  </a:lnTo>
                  <a:lnTo>
                    <a:pt x="50" y="139"/>
                  </a:lnTo>
                  <a:lnTo>
                    <a:pt x="54" y="140"/>
                  </a:lnTo>
                  <a:lnTo>
                    <a:pt x="58" y="142"/>
                  </a:lnTo>
                  <a:lnTo>
                    <a:pt x="63" y="143"/>
                  </a:lnTo>
                  <a:lnTo>
                    <a:pt x="67" y="144"/>
                  </a:lnTo>
                  <a:lnTo>
                    <a:pt x="72" y="146"/>
                  </a:lnTo>
                  <a:lnTo>
                    <a:pt x="76" y="146"/>
                  </a:lnTo>
                  <a:lnTo>
                    <a:pt x="81" y="147"/>
                  </a:lnTo>
                  <a:lnTo>
                    <a:pt x="85" y="148"/>
                  </a:lnTo>
                  <a:lnTo>
                    <a:pt x="89" y="148"/>
                  </a:lnTo>
                  <a:lnTo>
                    <a:pt x="94" y="149"/>
                  </a:lnTo>
                  <a:lnTo>
                    <a:pt x="100" y="149"/>
                  </a:lnTo>
                  <a:lnTo>
                    <a:pt x="103" y="149"/>
                  </a:lnTo>
                  <a:lnTo>
                    <a:pt x="109" y="151"/>
                  </a:lnTo>
                  <a:lnTo>
                    <a:pt x="113" y="151"/>
                  </a:lnTo>
                  <a:lnTo>
                    <a:pt x="118" y="151"/>
                  </a:lnTo>
                  <a:lnTo>
                    <a:pt x="123" y="151"/>
                  </a:lnTo>
                  <a:lnTo>
                    <a:pt x="127" y="151"/>
                  </a:lnTo>
                  <a:lnTo>
                    <a:pt x="132" y="151"/>
                  </a:lnTo>
                  <a:lnTo>
                    <a:pt x="137" y="151"/>
                  </a:lnTo>
                  <a:lnTo>
                    <a:pt x="141" y="151"/>
                  </a:lnTo>
                  <a:close/>
                </a:path>
              </a:pathLst>
            </a:custGeom>
            <a:solidFill>
              <a:srgbClr val="000000"/>
            </a:solidFill>
            <a:ln w="9525">
              <a:noFill/>
              <a:round/>
              <a:headEnd/>
              <a:tailEnd/>
            </a:ln>
          </p:spPr>
          <p:txBody>
            <a:bodyPr/>
            <a:lstStyle/>
            <a:p>
              <a:endParaRPr lang="fr-FR"/>
            </a:p>
          </p:txBody>
        </p:sp>
        <p:sp>
          <p:nvSpPr>
            <p:cNvPr id="52" name="Rectangle 138"/>
            <p:cNvSpPr>
              <a:spLocks noChangeArrowheads="1"/>
            </p:cNvSpPr>
            <p:nvPr/>
          </p:nvSpPr>
          <p:spPr bwMode="auto">
            <a:xfrm>
              <a:off x="2776" y="2500"/>
              <a:ext cx="133" cy="109"/>
            </a:xfrm>
            <a:prstGeom prst="rect">
              <a:avLst/>
            </a:prstGeom>
            <a:solidFill>
              <a:srgbClr val="FF5050"/>
            </a:solidFill>
            <a:ln w="9525">
              <a:noFill/>
              <a:miter lim="800000"/>
              <a:headEnd/>
              <a:tailEnd/>
            </a:ln>
          </p:spPr>
          <p:txBody>
            <a:bodyPr wrap="none" anchor="ctr"/>
            <a:lstStyle/>
            <a:p>
              <a:pPr algn="ctr"/>
              <a:endParaRPr lang="fr-FR">
                <a:latin typeface="Book Antiqua" pitchFamily="18" charset="0"/>
              </a:endParaRPr>
            </a:p>
          </p:txBody>
        </p:sp>
      </p:grpSp>
      <p:sp>
        <p:nvSpPr>
          <p:cNvPr id="152" name="AutoShape 8" descr="Diagonales larges vers le haut"/>
          <p:cNvSpPr>
            <a:spLocks noChangeArrowheads="1"/>
          </p:cNvSpPr>
          <p:nvPr/>
        </p:nvSpPr>
        <p:spPr bwMode="auto">
          <a:xfrm rot="5400000">
            <a:off x="5549557" y="1605234"/>
            <a:ext cx="2897188" cy="1873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6516 w 21600"/>
              <a:gd name="T13" fmla="*/ 6508 h 21600"/>
              <a:gd name="T14" fmla="*/ 15084 w 21600"/>
              <a:gd name="T15" fmla="*/ 15092 h 21600"/>
            </a:gdLst>
            <a:ahLst/>
            <a:cxnLst>
              <a:cxn ang="T8">
                <a:pos x="T0" y="T1"/>
              </a:cxn>
              <a:cxn ang="T9">
                <a:pos x="T2" y="T3"/>
              </a:cxn>
              <a:cxn ang="T10">
                <a:pos x="T4" y="T5"/>
              </a:cxn>
              <a:cxn ang="T11">
                <a:pos x="T6" y="T7"/>
              </a:cxn>
            </a:cxnLst>
            <a:rect l="T12" t="T13" r="T14" b="T15"/>
            <a:pathLst>
              <a:path w="21600" h="21600">
                <a:moveTo>
                  <a:pt x="0" y="0"/>
                </a:moveTo>
                <a:lnTo>
                  <a:pt x="9424" y="21600"/>
                </a:lnTo>
                <a:lnTo>
                  <a:pt x="12176" y="21600"/>
                </a:lnTo>
                <a:lnTo>
                  <a:pt x="21600" y="0"/>
                </a:lnTo>
                <a:close/>
              </a:path>
            </a:pathLst>
          </a:custGeom>
          <a:pattFill prst="wdUpDiag">
            <a:fgClr>
              <a:srgbClr val="FF0000"/>
            </a:fgClr>
            <a:bgClr>
              <a:schemeClr val="bg1"/>
            </a:bgClr>
          </a:pattFill>
          <a:ln w="9525">
            <a:noFill/>
            <a:miter lim="800000"/>
            <a:headEnd/>
            <a:tailEnd/>
          </a:ln>
        </p:spPr>
        <p:txBody>
          <a:bodyPr wrap="none" anchor="ctr"/>
          <a:lstStyle/>
          <a:p>
            <a:endParaRPr lang="fr-FR"/>
          </a:p>
        </p:txBody>
      </p:sp>
      <p:sp>
        <p:nvSpPr>
          <p:cNvPr id="151" name="AutoShape 9"/>
          <p:cNvSpPr>
            <a:spLocks noChangeArrowheads="1"/>
          </p:cNvSpPr>
          <p:nvPr/>
        </p:nvSpPr>
        <p:spPr bwMode="auto">
          <a:xfrm>
            <a:off x="5186053" y="2041567"/>
            <a:ext cx="1368425" cy="1006475"/>
          </a:xfrm>
          <a:prstGeom prst="irregularSeal1">
            <a:avLst/>
          </a:prstGeom>
          <a:solidFill>
            <a:schemeClr val="accent1">
              <a:alpha val="0"/>
            </a:schemeClr>
          </a:solidFill>
          <a:ln w="28575">
            <a:solidFill>
              <a:srgbClr val="FFFF00"/>
            </a:solidFill>
            <a:miter lim="800000"/>
            <a:headEnd/>
            <a:tailEnd/>
          </a:ln>
        </p:spPr>
        <p:txBody>
          <a:bodyPr wrap="none" anchor="ctr"/>
          <a:lstStyle/>
          <a:p>
            <a:pPr algn="ctr"/>
            <a:endParaRPr lang="fr-FR">
              <a:latin typeface="Book Antiqua" pitchFamily="18" charset="0"/>
            </a:endParaRPr>
          </a:p>
        </p:txBody>
      </p:sp>
      <p:sp>
        <p:nvSpPr>
          <p:cNvPr id="153" name="ZoneTexte 15"/>
          <p:cNvSpPr txBox="1">
            <a:spLocks noChangeArrowheads="1"/>
          </p:cNvSpPr>
          <p:nvPr/>
        </p:nvSpPr>
        <p:spPr bwMode="auto">
          <a:xfrm>
            <a:off x="4870150" y="3231307"/>
            <a:ext cx="2662237" cy="323850"/>
          </a:xfrm>
          <a:prstGeom prst="rect">
            <a:avLst/>
          </a:prstGeom>
          <a:solidFill>
            <a:schemeClr val="bg2"/>
          </a:solidFill>
          <a:ln w="19050">
            <a:solidFill>
              <a:srgbClr val="FF0000"/>
            </a:solidFill>
            <a:miter lim="800000"/>
            <a:headEnd/>
            <a:tailEnd/>
          </a:ln>
        </p:spPr>
        <p:txBody>
          <a:bodyPr>
            <a:spAutoFit/>
          </a:bodyPr>
          <a:lstStyle/>
          <a:p>
            <a:pPr algn="ctr"/>
            <a:r>
              <a:rPr lang="fr-FR" sz="1400">
                <a:latin typeface="Book Antiqua" pitchFamily="18" charset="0"/>
              </a:rPr>
              <a:t>Zone de projections principale</a:t>
            </a:r>
          </a:p>
        </p:txBody>
      </p:sp>
    </p:spTree>
    <p:extLst>
      <p:ext uri="{BB962C8B-B14F-4D97-AF65-F5344CB8AC3E}">
        <p14:creationId xmlns:p14="http://schemas.microsoft.com/office/powerpoint/2010/main" val="40939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51"/>
                                        </p:tgtEl>
                                        <p:attrNameLst>
                                          <p:attrName>style.visibility</p:attrName>
                                        </p:attrNameLst>
                                      </p:cBhvr>
                                      <p:to>
                                        <p:strVal val="visible"/>
                                      </p:to>
                                    </p:set>
                                    <p:anim calcmode="lin" valueType="num">
                                      <p:cBhvr additive="base">
                                        <p:cTn id="21" dur="500" fill="hold"/>
                                        <p:tgtEl>
                                          <p:spTgt spid="151"/>
                                        </p:tgtEl>
                                        <p:attrNameLst>
                                          <p:attrName>ppt_x</p:attrName>
                                        </p:attrNameLst>
                                      </p:cBhvr>
                                      <p:tavLst>
                                        <p:tav tm="0">
                                          <p:val>
                                            <p:strVal val="#ppt_x"/>
                                          </p:val>
                                        </p:tav>
                                        <p:tav tm="100000">
                                          <p:val>
                                            <p:strVal val="#ppt_x"/>
                                          </p:val>
                                        </p:tav>
                                      </p:tavLst>
                                    </p:anim>
                                    <p:anim calcmode="lin" valueType="num">
                                      <p:cBhvr additive="base">
                                        <p:cTn id="22" dur="500" fill="hold"/>
                                        <p:tgtEl>
                                          <p:spTgt spid="151"/>
                                        </p:tgtEl>
                                        <p:attrNameLst>
                                          <p:attrName>ppt_y</p:attrName>
                                        </p:attrNameLst>
                                      </p:cBhvr>
                                      <p:tavLst>
                                        <p:tav tm="0">
                                          <p:val>
                                            <p:strVal val="0-#ppt_h/2"/>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52"/>
                                        </p:tgtEl>
                                        <p:attrNameLst>
                                          <p:attrName>style.visibility</p:attrName>
                                        </p:attrNameLst>
                                      </p:cBhvr>
                                      <p:to>
                                        <p:strVal val="visible"/>
                                      </p:to>
                                    </p:set>
                                    <p:anim calcmode="lin" valueType="num">
                                      <p:cBhvr additive="base">
                                        <p:cTn id="25" dur="500" fill="hold"/>
                                        <p:tgtEl>
                                          <p:spTgt spid="152"/>
                                        </p:tgtEl>
                                        <p:attrNameLst>
                                          <p:attrName>ppt_x</p:attrName>
                                        </p:attrNameLst>
                                      </p:cBhvr>
                                      <p:tavLst>
                                        <p:tav tm="0">
                                          <p:val>
                                            <p:strVal val="1+#ppt_w/2"/>
                                          </p:val>
                                        </p:tav>
                                        <p:tav tm="100000">
                                          <p:val>
                                            <p:strVal val="#ppt_x"/>
                                          </p:val>
                                        </p:tav>
                                      </p:tavLst>
                                    </p:anim>
                                    <p:anim calcmode="lin" valueType="num">
                                      <p:cBhvr additive="base">
                                        <p:cTn id="26" dur="500" fill="hold"/>
                                        <p:tgtEl>
                                          <p:spTgt spid="15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152" grpId="0" animBg="1"/>
      <p:bldP spid="151" grpId="0" animBg="1"/>
      <p:bldP spid="1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Méthode d’investigation</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24</a:t>
            </a:fld>
            <a:endParaRPr lang="fr-FR" altLang="fr-FR"/>
          </a:p>
        </p:txBody>
      </p:sp>
      <p:sp>
        <p:nvSpPr>
          <p:cNvPr id="59" name="Flèche droite rayée 58"/>
          <p:cNvSpPr/>
          <p:nvPr/>
        </p:nvSpPr>
        <p:spPr>
          <a:xfrm flipV="1">
            <a:off x="1686611" y="2610771"/>
            <a:ext cx="930887" cy="218748"/>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60" name="ZoneTexte 15"/>
          <p:cNvSpPr txBox="1">
            <a:spLocks noChangeArrowheads="1"/>
          </p:cNvSpPr>
          <p:nvPr/>
        </p:nvSpPr>
        <p:spPr bwMode="auto">
          <a:xfrm>
            <a:off x="392882" y="2502535"/>
            <a:ext cx="1081087" cy="338137"/>
          </a:xfrm>
          <a:prstGeom prst="rect">
            <a:avLst/>
          </a:prstGeom>
          <a:solidFill>
            <a:schemeClr val="bg1">
              <a:lumMod val="75000"/>
            </a:schemeClr>
          </a:solidFill>
          <a:ln w="25400">
            <a:solidFill>
              <a:srgbClr val="FF0000"/>
            </a:solidFill>
            <a:miter lim="800000"/>
            <a:headEnd/>
            <a:tailEnd/>
          </a:ln>
        </p:spPr>
        <p:txBody>
          <a:bodyPr>
            <a:spAutoFit/>
          </a:bodyPr>
          <a:lstStyle/>
          <a:p>
            <a:pPr algn="ctr">
              <a:defRPr/>
            </a:pPr>
            <a:r>
              <a:rPr lang="fr-FR" sz="1600" b="1" dirty="0">
                <a:latin typeface="Book Antiqua" pitchFamily="18" charset="0"/>
              </a:rPr>
              <a:t>Epicentre</a:t>
            </a:r>
          </a:p>
        </p:txBody>
      </p:sp>
      <p:pic>
        <p:nvPicPr>
          <p:cNvPr id="61" name="Picture 14" descr="D:\Clipart Pompiers\Clipart 2\Transparent\personnages\perso2.gif"/>
          <p:cNvPicPr>
            <a:picLocks noChangeAspect="1" noChangeArrowheads="1"/>
          </p:cNvPicPr>
          <p:nvPr/>
        </p:nvPicPr>
        <p:blipFill>
          <a:blip r:embed="rId2" cstate="print"/>
          <a:srcRect/>
          <a:stretch>
            <a:fillRect/>
          </a:stretch>
        </p:blipFill>
        <p:spPr bwMode="auto">
          <a:xfrm>
            <a:off x="7596335" y="1574899"/>
            <a:ext cx="1470025" cy="3009900"/>
          </a:xfrm>
          <a:prstGeom prst="rect">
            <a:avLst/>
          </a:prstGeom>
          <a:noFill/>
          <a:ln w="9525">
            <a:noFill/>
            <a:miter lim="800000"/>
            <a:headEnd/>
            <a:tailEnd/>
          </a:ln>
        </p:spPr>
      </p:pic>
      <p:sp>
        <p:nvSpPr>
          <p:cNvPr id="62" name="Trapèze 61"/>
          <p:cNvSpPr/>
          <p:nvPr/>
        </p:nvSpPr>
        <p:spPr>
          <a:xfrm>
            <a:off x="7740352" y="2882106"/>
            <a:ext cx="1008063" cy="863600"/>
          </a:xfrm>
          <a:prstGeom prst="trapezoid">
            <a:avLst>
              <a:gd name="adj" fmla="val 136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t>RCCI</a:t>
            </a:r>
          </a:p>
        </p:txBody>
      </p:sp>
      <p:cxnSp>
        <p:nvCxnSpPr>
          <p:cNvPr id="63" name="Connecteur droit 62"/>
          <p:cNvCxnSpPr/>
          <p:nvPr/>
        </p:nvCxnSpPr>
        <p:spPr>
          <a:xfrm>
            <a:off x="7740352" y="3645024"/>
            <a:ext cx="1008063" cy="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7818933" y="3140968"/>
            <a:ext cx="850900" cy="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7524451" y="2420243"/>
            <a:ext cx="215900" cy="720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7380547" y="2779860"/>
            <a:ext cx="381978" cy="3224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Vague 67"/>
          <p:cNvSpPr/>
          <p:nvPr/>
        </p:nvSpPr>
        <p:spPr>
          <a:xfrm rot="18805655" flipH="1">
            <a:off x="7037567" y="2785946"/>
            <a:ext cx="431800" cy="360363"/>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6" name="Vague 65"/>
          <p:cNvSpPr/>
          <p:nvPr/>
        </p:nvSpPr>
        <p:spPr>
          <a:xfrm rot="20732499" flipH="1">
            <a:off x="7162650" y="2458669"/>
            <a:ext cx="431800" cy="358775"/>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9" name="AutoShape 8" descr="Diagonales larges vers le haut"/>
          <p:cNvSpPr>
            <a:spLocks noChangeArrowheads="1"/>
          </p:cNvSpPr>
          <p:nvPr/>
        </p:nvSpPr>
        <p:spPr bwMode="auto">
          <a:xfrm rot="10800000">
            <a:off x="454298" y="3582445"/>
            <a:ext cx="8280400" cy="19431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6516 w 21600"/>
              <a:gd name="T13" fmla="*/ 6508 h 21600"/>
              <a:gd name="T14" fmla="*/ 15084 w 21600"/>
              <a:gd name="T15" fmla="*/ 15092 h 21600"/>
            </a:gdLst>
            <a:ahLst/>
            <a:cxnLst>
              <a:cxn ang="T8">
                <a:pos x="T0" y="T1"/>
              </a:cxn>
              <a:cxn ang="T9">
                <a:pos x="T2" y="T3"/>
              </a:cxn>
              <a:cxn ang="T10">
                <a:pos x="T4" y="T5"/>
              </a:cxn>
              <a:cxn ang="T11">
                <a:pos x="T6" y="T7"/>
              </a:cxn>
            </a:cxnLst>
            <a:rect l="T12" t="T13" r="T14" b="T15"/>
            <a:pathLst>
              <a:path w="21600" h="21600">
                <a:moveTo>
                  <a:pt x="0" y="0"/>
                </a:moveTo>
                <a:lnTo>
                  <a:pt x="9424" y="21600"/>
                </a:lnTo>
                <a:lnTo>
                  <a:pt x="12176" y="21600"/>
                </a:lnTo>
                <a:lnTo>
                  <a:pt x="21600" y="0"/>
                </a:lnTo>
                <a:close/>
              </a:path>
            </a:pathLst>
          </a:custGeom>
          <a:pattFill prst="wdUpDiag">
            <a:fgClr>
              <a:srgbClr val="FF0000"/>
            </a:fgClr>
            <a:bgClr>
              <a:schemeClr val="bg1"/>
            </a:bgClr>
          </a:pattFill>
          <a:ln w="9525">
            <a:noFill/>
            <a:miter lim="800000"/>
            <a:headEnd/>
            <a:tailEnd/>
          </a:ln>
        </p:spPr>
        <p:txBody>
          <a:bodyPr wrap="none" anchor="ctr"/>
          <a:lstStyle/>
          <a:p>
            <a:endParaRPr lang="fr-FR"/>
          </a:p>
        </p:txBody>
      </p:sp>
      <p:sp>
        <p:nvSpPr>
          <p:cNvPr id="70" name="ZoneTexte 30"/>
          <p:cNvSpPr txBox="1">
            <a:spLocks noChangeArrowheads="1"/>
          </p:cNvSpPr>
          <p:nvPr/>
        </p:nvSpPr>
        <p:spPr bwMode="auto">
          <a:xfrm flipH="1">
            <a:off x="392882" y="5547444"/>
            <a:ext cx="8497887" cy="646112"/>
          </a:xfrm>
          <a:prstGeom prst="rect">
            <a:avLst/>
          </a:prstGeom>
          <a:noFill/>
          <a:ln w="9525">
            <a:noFill/>
            <a:miter lim="800000"/>
            <a:headEnd/>
            <a:tailEnd/>
          </a:ln>
        </p:spPr>
        <p:txBody>
          <a:bodyPr>
            <a:spAutoFit/>
          </a:bodyPr>
          <a:lstStyle/>
          <a:p>
            <a:pPr algn="ctr"/>
            <a:r>
              <a:rPr lang="fr-FR" b="1" dirty="0"/>
              <a:t>En répertoriant les projections extériorisées, au moyen de drapeaux je mets en évidence la zone de projection principale depuis l’épicentre.</a:t>
            </a:r>
          </a:p>
        </p:txBody>
      </p:sp>
      <p:cxnSp>
        <p:nvCxnSpPr>
          <p:cNvPr id="71" name="Connecteur droit 70"/>
          <p:cNvCxnSpPr/>
          <p:nvPr/>
        </p:nvCxnSpPr>
        <p:spPr>
          <a:xfrm>
            <a:off x="2051050" y="4941888"/>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3090119" y="4338889"/>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3995936" y="5058570"/>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3923928" y="3907631"/>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4283968" y="4379218"/>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a:off x="6156176" y="4618038"/>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4932449" y="3853656"/>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eur droit 77"/>
          <p:cNvCxnSpPr/>
          <p:nvPr/>
        </p:nvCxnSpPr>
        <p:spPr>
          <a:xfrm>
            <a:off x="5220072" y="4328319"/>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a:off x="5580112" y="4896645"/>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a:off x="6876256" y="5092701"/>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a:off x="2987824" y="4941888"/>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Vague 81"/>
          <p:cNvSpPr/>
          <p:nvPr/>
        </p:nvSpPr>
        <p:spPr>
          <a:xfrm>
            <a:off x="2039369" y="4954019"/>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3" name="Vague 82"/>
          <p:cNvSpPr/>
          <p:nvPr/>
        </p:nvSpPr>
        <p:spPr>
          <a:xfrm>
            <a:off x="3074530" y="4352532"/>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4" name="Vague 83"/>
          <p:cNvSpPr/>
          <p:nvPr/>
        </p:nvSpPr>
        <p:spPr>
          <a:xfrm>
            <a:off x="2987154" y="4926954"/>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5" name="Vague 84"/>
          <p:cNvSpPr/>
          <p:nvPr/>
        </p:nvSpPr>
        <p:spPr>
          <a:xfrm>
            <a:off x="3924611" y="3907631"/>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6" name="Vague 85"/>
          <p:cNvSpPr/>
          <p:nvPr/>
        </p:nvSpPr>
        <p:spPr>
          <a:xfrm>
            <a:off x="4297313" y="4368899"/>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7" name="Vague 86"/>
          <p:cNvSpPr/>
          <p:nvPr/>
        </p:nvSpPr>
        <p:spPr>
          <a:xfrm>
            <a:off x="4004209" y="5044430"/>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8" name="Vague 87"/>
          <p:cNvSpPr/>
          <p:nvPr/>
        </p:nvSpPr>
        <p:spPr>
          <a:xfrm>
            <a:off x="4946289" y="3833565"/>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9" name="Vague 88"/>
          <p:cNvSpPr/>
          <p:nvPr/>
        </p:nvSpPr>
        <p:spPr>
          <a:xfrm>
            <a:off x="5217827" y="4325243"/>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0" name="Vague 89"/>
          <p:cNvSpPr/>
          <p:nvPr/>
        </p:nvSpPr>
        <p:spPr>
          <a:xfrm>
            <a:off x="5589277" y="4876801"/>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1" name="Vague 90"/>
          <p:cNvSpPr/>
          <p:nvPr/>
        </p:nvSpPr>
        <p:spPr>
          <a:xfrm>
            <a:off x="6150818" y="4600728"/>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2" name="Vague 91"/>
          <p:cNvSpPr/>
          <p:nvPr/>
        </p:nvSpPr>
        <p:spPr>
          <a:xfrm>
            <a:off x="6872077" y="5092701"/>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p:cNvSpPr/>
          <p:nvPr/>
        </p:nvSpPr>
        <p:spPr bwMode="auto">
          <a:xfrm>
            <a:off x="2529273" y="1123891"/>
            <a:ext cx="4151900" cy="2447605"/>
          </a:xfrm>
          <a:prstGeom prst="rect">
            <a:avLst/>
          </a:prstGeom>
          <a:noFill/>
          <a:ln w="317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820738"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endParaRPr>
          </a:p>
        </p:txBody>
      </p:sp>
      <p:grpSp>
        <p:nvGrpSpPr>
          <p:cNvPr id="39" name="Group 218"/>
          <p:cNvGrpSpPr>
            <a:grpSpLocks/>
          </p:cNvGrpSpPr>
          <p:nvPr/>
        </p:nvGrpSpPr>
        <p:grpSpPr bwMode="auto">
          <a:xfrm rot="9382794" flipH="1">
            <a:off x="2614446" y="1113889"/>
            <a:ext cx="3517592" cy="3140543"/>
            <a:chOff x="1872" y="1991"/>
            <a:chExt cx="1680" cy="1309"/>
          </a:xfrm>
        </p:grpSpPr>
        <p:sp>
          <p:nvSpPr>
            <p:cNvPr id="40"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41"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42"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43" name="Freeform 205"/>
            <p:cNvSpPr>
              <a:spLocks/>
            </p:cNvSpPr>
            <p:nvPr/>
          </p:nvSpPr>
          <p:spPr bwMode="auto">
            <a:xfrm>
              <a:off x="2516" y="2383"/>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44"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45"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46"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47"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48"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49"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50"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51"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52"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53"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54"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spTree>
    <p:extLst>
      <p:ext uri="{BB962C8B-B14F-4D97-AF65-F5344CB8AC3E}">
        <p14:creationId xmlns:p14="http://schemas.microsoft.com/office/powerpoint/2010/main" val="4888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latin typeface="Arial" charset="0"/>
                <a:ea typeface="+mn-ea"/>
                <a:cs typeface="Arial" charset="0"/>
              </a:rPr>
              <a:t>Identification de l’épicentre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25</a:t>
            </a:fld>
            <a:endParaRPr lang="fr-FR" altLang="fr-FR"/>
          </a:p>
        </p:txBody>
      </p:sp>
      <p:sp>
        <p:nvSpPr>
          <p:cNvPr id="7" name="ZoneTexte 2"/>
          <p:cNvSpPr txBox="1">
            <a:spLocks noChangeArrowheads="1"/>
          </p:cNvSpPr>
          <p:nvPr/>
        </p:nvSpPr>
        <p:spPr bwMode="auto">
          <a:xfrm>
            <a:off x="0" y="1064543"/>
            <a:ext cx="8063426" cy="2062103"/>
          </a:xfrm>
          <a:prstGeom prst="rect">
            <a:avLst/>
          </a:prstGeom>
          <a:noFill/>
          <a:ln w="9525">
            <a:noFill/>
            <a:miter lim="800000"/>
            <a:headEnd/>
            <a:tailEnd/>
          </a:ln>
        </p:spPr>
        <p:txBody>
          <a:bodyPr wrap="none">
            <a:spAutoFit/>
          </a:bodyPr>
          <a:lstStyle/>
          <a:p>
            <a:pPr algn="l"/>
            <a:r>
              <a:rPr lang="fr-FR" dirty="0"/>
              <a:t>   Pour identifier l’épicentre d’une explosion, on s’appuie sur les effets de l’onde de</a:t>
            </a:r>
          </a:p>
          <a:p>
            <a:pPr algn="l"/>
            <a:r>
              <a:rPr lang="fr-FR" dirty="0"/>
              <a:t>   surpression: objets projetés, murs poussés, vitres brisées, projections extérieures…</a:t>
            </a:r>
          </a:p>
          <a:p>
            <a:pPr algn="l"/>
            <a:r>
              <a:rPr lang="fr-FR" dirty="0"/>
              <a:t>   L’épicentre se situe à l’origine des différents vecteurs de force.</a:t>
            </a:r>
          </a:p>
          <a:p>
            <a:pPr algn="l"/>
            <a:r>
              <a:rPr lang="fr-FR" dirty="0"/>
              <a:t>   L’investigateur doit rechercher la source d’ignition. Celle- ci doit être présente</a:t>
            </a:r>
          </a:p>
          <a:p>
            <a:pPr algn="l"/>
            <a:r>
              <a:rPr lang="fr-FR" dirty="0"/>
              <a:t>   dans la zone de l’épicentre et correspondre à l’ensemble des signes objectifs relevés</a:t>
            </a:r>
          </a:p>
          <a:p>
            <a:pPr algn="l"/>
            <a:r>
              <a:rPr lang="fr-FR" dirty="0"/>
              <a:t>   Des liquides inflammables susceptibles d’être à l’origine de l’explosion peuvent être </a:t>
            </a:r>
          </a:p>
          <a:p>
            <a:pPr algn="l"/>
            <a:r>
              <a:rPr lang="fr-FR" dirty="0"/>
              <a:t>   mis en évidence dans la zone de l’épicentre au moyen d’un détecteur d’accélérant.</a:t>
            </a:r>
          </a:p>
          <a:p>
            <a:pPr algn="l"/>
            <a:r>
              <a:rPr lang="fr-FR" dirty="0"/>
              <a:t>   </a:t>
            </a:r>
          </a:p>
        </p:txBody>
      </p:sp>
      <p:cxnSp>
        <p:nvCxnSpPr>
          <p:cNvPr id="11" name="Connecteur droit 10"/>
          <p:cNvCxnSpPr/>
          <p:nvPr/>
        </p:nvCxnSpPr>
        <p:spPr>
          <a:xfrm>
            <a:off x="2694782" y="6165304"/>
            <a:ext cx="37449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694782" y="4869904"/>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439694" y="4798467"/>
            <a:ext cx="0" cy="13668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2694782" y="3717032"/>
            <a:ext cx="0" cy="7191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2694782" y="3717032"/>
            <a:ext cx="504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3347864" y="3501132"/>
            <a:ext cx="0" cy="431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3623245" y="3713063"/>
            <a:ext cx="1800225"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5580112" y="3501132"/>
            <a:ext cx="0" cy="5032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871369" y="3721000"/>
            <a:ext cx="5683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6439694" y="3713063"/>
            <a:ext cx="0" cy="7921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oleil 20"/>
          <p:cNvSpPr/>
          <p:nvPr/>
        </p:nvSpPr>
        <p:spPr>
          <a:xfrm>
            <a:off x="3775075" y="4019524"/>
            <a:ext cx="1584325" cy="1346200"/>
          </a:xfrm>
          <a:prstGeom prst="su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ZoneTexte 53"/>
          <p:cNvSpPr txBox="1">
            <a:spLocks noChangeArrowheads="1"/>
          </p:cNvSpPr>
          <p:nvPr/>
        </p:nvSpPr>
        <p:spPr bwMode="auto">
          <a:xfrm>
            <a:off x="4023519" y="3721000"/>
            <a:ext cx="1087438" cy="307975"/>
          </a:xfrm>
          <a:prstGeom prst="rect">
            <a:avLst/>
          </a:prstGeom>
          <a:noFill/>
          <a:ln w="9525">
            <a:noFill/>
            <a:miter lim="800000"/>
            <a:headEnd/>
            <a:tailEnd/>
          </a:ln>
        </p:spPr>
        <p:txBody>
          <a:bodyPr>
            <a:spAutoFit/>
          </a:bodyPr>
          <a:lstStyle/>
          <a:p>
            <a:pPr algn="ctr"/>
            <a:r>
              <a:rPr lang="fr-FR" sz="1400" b="1" dirty="0">
                <a:solidFill>
                  <a:srgbClr val="0000FF"/>
                </a:solidFill>
              </a:rPr>
              <a:t>Epicentre</a:t>
            </a:r>
          </a:p>
        </p:txBody>
      </p:sp>
      <p:cxnSp>
        <p:nvCxnSpPr>
          <p:cNvPr id="23" name="Connecteur droit 22"/>
          <p:cNvCxnSpPr/>
          <p:nvPr/>
        </p:nvCxnSpPr>
        <p:spPr>
          <a:xfrm>
            <a:off x="2694781" y="5554117"/>
            <a:ext cx="3744912"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ZoneTexte 43"/>
          <p:cNvSpPr txBox="1">
            <a:spLocks noChangeArrowheads="1"/>
          </p:cNvSpPr>
          <p:nvPr/>
        </p:nvSpPr>
        <p:spPr bwMode="auto">
          <a:xfrm>
            <a:off x="3905126" y="5588523"/>
            <a:ext cx="1428750" cy="307975"/>
          </a:xfrm>
          <a:prstGeom prst="rect">
            <a:avLst/>
          </a:prstGeom>
          <a:noFill/>
          <a:ln w="9525">
            <a:noFill/>
            <a:miter lim="800000"/>
            <a:headEnd/>
            <a:tailEnd/>
          </a:ln>
        </p:spPr>
        <p:txBody>
          <a:bodyPr wrap="none">
            <a:spAutoFit/>
          </a:bodyPr>
          <a:lstStyle/>
          <a:p>
            <a:pPr algn="ctr"/>
            <a:r>
              <a:rPr lang="fr-FR" sz="1400" dirty="0"/>
              <a:t>Cloison abattue</a:t>
            </a:r>
          </a:p>
        </p:txBody>
      </p:sp>
      <p:cxnSp>
        <p:nvCxnSpPr>
          <p:cNvPr id="25" name="Connecteur droit avec flèche 24"/>
          <p:cNvCxnSpPr/>
          <p:nvPr/>
        </p:nvCxnSpPr>
        <p:spPr>
          <a:xfrm>
            <a:off x="3347864" y="5193754"/>
            <a:ext cx="0" cy="3603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5940152" y="5193754"/>
            <a:ext cx="0" cy="3603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ZoneTexte 41"/>
          <p:cNvSpPr txBox="1">
            <a:spLocks noChangeArrowheads="1"/>
          </p:cNvSpPr>
          <p:nvPr/>
        </p:nvSpPr>
        <p:spPr bwMode="auto">
          <a:xfrm>
            <a:off x="3883929" y="3397088"/>
            <a:ext cx="1278856" cy="307777"/>
          </a:xfrm>
          <a:prstGeom prst="rect">
            <a:avLst/>
          </a:prstGeom>
          <a:noFill/>
          <a:ln w="9525">
            <a:noFill/>
            <a:miter lim="800000"/>
            <a:headEnd/>
            <a:tailEnd/>
          </a:ln>
        </p:spPr>
        <p:txBody>
          <a:bodyPr wrap="square">
            <a:spAutoFit/>
          </a:bodyPr>
          <a:lstStyle/>
          <a:p>
            <a:pPr algn="ctr"/>
            <a:r>
              <a:rPr lang="fr-FR" sz="1400" dirty="0"/>
              <a:t>Vitres brisées</a:t>
            </a:r>
          </a:p>
        </p:txBody>
      </p:sp>
      <p:sp>
        <p:nvSpPr>
          <p:cNvPr id="28" name="Flèche à quatre pointes 27"/>
          <p:cNvSpPr/>
          <p:nvPr/>
        </p:nvSpPr>
        <p:spPr>
          <a:xfrm>
            <a:off x="4206875" y="4366343"/>
            <a:ext cx="720725" cy="649288"/>
          </a:xfrm>
          <a:prstGeom prst="quad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Rectangle 28"/>
          <p:cNvSpPr/>
          <p:nvPr/>
        </p:nvSpPr>
        <p:spPr>
          <a:xfrm rot="1874388">
            <a:off x="1578263" y="4340714"/>
            <a:ext cx="720725" cy="3381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ZoneTexte 51"/>
          <p:cNvSpPr txBox="1">
            <a:spLocks noChangeArrowheads="1"/>
          </p:cNvSpPr>
          <p:nvPr/>
        </p:nvSpPr>
        <p:spPr bwMode="auto">
          <a:xfrm>
            <a:off x="1136912" y="4841230"/>
            <a:ext cx="1308100" cy="307975"/>
          </a:xfrm>
          <a:prstGeom prst="rect">
            <a:avLst/>
          </a:prstGeom>
          <a:noFill/>
          <a:ln w="9525">
            <a:noFill/>
            <a:miter lim="800000"/>
            <a:headEnd/>
            <a:tailEnd/>
          </a:ln>
        </p:spPr>
        <p:txBody>
          <a:bodyPr wrap="none">
            <a:spAutoFit/>
          </a:bodyPr>
          <a:lstStyle/>
          <a:p>
            <a:pPr algn="ctr"/>
            <a:r>
              <a:rPr lang="fr-FR" sz="1400"/>
              <a:t>Porte projetée</a:t>
            </a:r>
          </a:p>
        </p:txBody>
      </p:sp>
      <p:cxnSp>
        <p:nvCxnSpPr>
          <p:cNvPr id="31" name="Connecteur droit avec flèche 30"/>
          <p:cNvCxnSpPr/>
          <p:nvPr/>
        </p:nvCxnSpPr>
        <p:spPr>
          <a:xfrm>
            <a:off x="6155530" y="4690987"/>
            <a:ext cx="5683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42"/>
          <p:cNvSpPr txBox="1">
            <a:spLocks noChangeArrowheads="1"/>
          </p:cNvSpPr>
          <p:nvPr/>
        </p:nvSpPr>
        <p:spPr bwMode="auto">
          <a:xfrm>
            <a:off x="6777160" y="4512518"/>
            <a:ext cx="1087437" cy="307975"/>
          </a:xfrm>
          <a:prstGeom prst="rect">
            <a:avLst/>
          </a:prstGeom>
          <a:noFill/>
          <a:ln w="9525">
            <a:noFill/>
            <a:miter lim="800000"/>
            <a:headEnd/>
            <a:tailEnd/>
          </a:ln>
        </p:spPr>
        <p:txBody>
          <a:bodyPr wrap="none">
            <a:spAutoFit/>
          </a:bodyPr>
          <a:lstStyle/>
          <a:p>
            <a:pPr algn="ctr"/>
            <a:r>
              <a:rPr lang="fr-FR" sz="1400" dirty="0"/>
              <a:t>Vitre brisée</a:t>
            </a:r>
          </a:p>
        </p:txBody>
      </p:sp>
    </p:spTree>
    <p:extLst>
      <p:ext uri="{BB962C8B-B14F-4D97-AF65-F5344CB8AC3E}">
        <p14:creationId xmlns:p14="http://schemas.microsoft.com/office/powerpoint/2010/main" val="475974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a:t>Identification de la couche inflammable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26</a:t>
            </a:fld>
            <a:endParaRPr lang="fr-FR" altLang="fr-FR"/>
          </a:p>
        </p:txBody>
      </p:sp>
      <p:pic>
        <p:nvPicPr>
          <p:cNvPr id="7" name="Picture 4" descr="http://t0.gstatic.com/images?q=tbn:ANd9GcRmd7EGimukKIdWkwsFQqZdA8UbTnjWmyQVbZ_Hd0SL1scZXB99jA"/>
          <p:cNvPicPr>
            <a:picLocks noChangeAspect="1" noChangeArrowheads="1"/>
          </p:cNvPicPr>
          <p:nvPr/>
        </p:nvPicPr>
        <p:blipFill>
          <a:blip r:embed="rId2" cstate="print"/>
          <a:srcRect/>
          <a:stretch>
            <a:fillRect/>
          </a:stretch>
        </p:blipFill>
        <p:spPr bwMode="auto">
          <a:xfrm>
            <a:off x="1115616" y="1055390"/>
            <a:ext cx="1079500" cy="955675"/>
          </a:xfrm>
          <a:prstGeom prst="rect">
            <a:avLst/>
          </a:prstGeom>
          <a:noFill/>
          <a:ln w="9525">
            <a:noFill/>
            <a:miter lim="800000"/>
            <a:headEnd/>
            <a:tailEnd/>
          </a:ln>
        </p:spPr>
      </p:pic>
      <p:sp>
        <p:nvSpPr>
          <p:cNvPr id="10" name="ZoneTexte 7"/>
          <p:cNvSpPr txBox="1">
            <a:spLocks noChangeArrowheads="1"/>
          </p:cNvSpPr>
          <p:nvPr/>
        </p:nvSpPr>
        <p:spPr bwMode="auto">
          <a:xfrm>
            <a:off x="2051720" y="1622153"/>
            <a:ext cx="4646612" cy="369887"/>
          </a:xfrm>
          <a:prstGeom prst="rect">
            <a:avLst/>
          </a:prstGeom>
          <a:noFill/>
          <a:ln w="9525">
            <a:noFill/>
            <a:miter lim="800000"/>
            <a:headEnd/>
            <a:tailEnd/>
          </a:ln>
        </p:spPr>
        <p:txBody>
          <a:bodyPr wrap="none">
            <a:spAutoFit/>
          </a:bodyPr>
          <a:lstStyle/>
          <a:p>
            <a:pPr algn="ctr"/>
            <a:r>
              <a:rPr lang="fr-FR" dirty="0"/>
              <a:t>Gaz plus lourds que l’air: Butane, Propane..</a:t>
            </a:r>
          </a:p>
        </p:txBody>
      </p:sp>
      <p:pic>
        <p:nvPicPr>
          <p:cNvPr id="11" name="Picture 4" descr="http://www.electroclaires.fr/design/images/slides/01_maison_coupe.jpg"/>
          <p:cNvPicPr>
            <a:picLocks noChangeAspect="1" noChangeArrowheads="1"/>
          </p:cNvPicPr>
          <p:nvPr/>
        </p:nvPicPr>
        <p:blipFill>
          <a:blip r:embed="rId3" cstate="print"/>
          <a:srcRect/>
          <a:stretch>
            <a:fillRect/>
          </a:stretch>
        </p:blipFill>
        <p:spPr bwMode="auto">
          <a:xfrm>
            <a:off x="515144" y="2032397"/>
            <a:ext cx="8113712" cy="3168650"/>
          </a:xfrm>
          <a:prstGeom prst="rect">
            <a:avLst/>
          </a:prstGeom>
          <a:noFill/>
          <a:ln w="9525">
            <a:noFill/>
            <a:miter lim="800000"/>
            <a:headEnd/>
            <a:tailEnd/>
          </a:ln>
        </p:spPr>
      </p:pic>
      <p:sp>
        <p:nvSpPr>
          <p:cNvPr id="12" name="Nuage 11"/>
          <p:cNvSpPr/>
          <p:nvPr/>
        </p:nvSpPr>
        <p:spPr>
          <a:xfrm>
            <a:off x="1907704" y="4653136"/>
            <a:ext cx="4032250" cy="411163"/>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13" name="Organigramme : Disque magnétique 12"/>
          <p:cNvSpPr/>
          <p:nvPr/>
        </p:nvSpPr>
        <p:spPr>
          <a:xfrm rot="16200000">
            <a:off x="5606579" y="4309268"/>
            <a:ext cx="161925" cy="504825"/>
          </a:xfrm>
          <a:prstGeom prst="flowChartMagneticDisk">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ZoneTexte 10"/>
          <p:cNvSpPr txBox="1">
            <a:spLocks noChangeArrowheads="1"/>
          </p:cNvSpPr>
          <p:nvPr/>
        </p:nvSpPr>
        <p:spPr bwMode="auto">
          <a:xfrm>
            <a:off x="5319241" y="4146501"/>
            <a:ext cx="736600" cy="369887"/>
          </a:xfrm>
          <a:prstGeom prst="rect">
            <a:avLst/>
          </a:prstGeom>
          <a:noFill/>
          <a:ln w="9525">
            <a:noFill/>
            <a:miter lim="800000"/>
            <a:headEnd/>
            <a:tailEnd/>
          </a:ln>
        </p:spPr>
        <p:txBody>
          <a:bodyPr wrap="none">
            <a:spAutoFit/>
          </a:bodyPr>
          <a:lstStyle/>
          <a:p>
            <a:pPr algn="ctr"/>
            <a:r>
              <a:rPr lang="fr-FR" b="1" dirty="0"/>
              <a:t>Fuite</a:t>
            </a:r>
          </a:p>
        </p:txBody>
      </p:sp>
      <p:sp>
        <p:nvSpPr>
          <p:cNvPr id="15" name="ZoneTexte 8"/>
          <p:cNvSpPr txBox="1">
            <a:spLocks noChangeArrowheads="1"/>
          </p:cNvSpPr>
          <p:nvPr/>
        </p:nvSpPr>
        <p:spPr bwMode="auto">
          <a:xfrm>
            <a:off x="627311" y="5335612"/>
            <a:ext cx="8045450" cy="647700"/>
          </a:xfrm>
          <a:prstGeom prst="rect">
            <a:avLst/>
          </a:prstGeom>
          <a:noFill/>
          <a:ln w="9525">
            <a:noFill/>
            <a:miter lim="800000"/>
            <a:headEnd/>
            <a:tailEnd/>
          </a:ln>
        </p:spPr>
        <p:txBody>
          <a:bodyPr wrap="none">
            <a:spAutoFit/>
          </a:bodyPr>
          <a:lstStyle/>
          <a:p>
            <a:pPr algn="ctr"/>
            <a:r>
              <a:rPr lang="fr-FR" b="1" dirty="0">
                <a:solidFill>
                  <a:srgbClr val="FF0000"/>
                </a:solidFill>
              </a:rPr>
              <a:t>Pour un gaz lourd, la couche inflammable se positionne entre le niveau </a:t>
            </a:r>
          </a:p>
          <a:p>
            <a:pPr algn="ctr"/>
            <a:r>
              <a:rPr lang="fr-FR" b="1" dirty="0">
                <a:solidFill>
                  <a:srgbClr val="FF0000"/>
                </a:solidFill>
              </a:rPr>
              <a:t>de la fuite et le sol.</a:t>
            </a:r>
          </a:p>
        </p:txBody>
      </p:sp>
    </p:spTree>
    <p:extLst>
      <p:ext uri="{BB962C8B-B14F-4D97-AF65-F5344CB8AC3E}">
        <p14:creationId xmlns:p14="http://schemas.microsoft.com/office/powerpoint/2010/main" val="3400728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Identification de la couche inflammable</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27</a:t>
            </a:fld>
            <a:endParaRPr lang="fr-FR" altLang="fr-FR"/>
          </a:p>
        </p:txBody>
      </p:sp>
      <p:pic>
        <p:nvPicPr>
          <p:cNvPr id="6" name="Picture 4" descr="http://t0.gstatic.com/images?q=tbn:ANd9GcRmd7EGimukKIdWkwsFQqZdA8UbTnjWmyQVbZ_Hd0SL1scZXB99jA"/>
          <p:cNvPicPr>
            <a:picLocks noChangeAspect="1" noChangeArrowheads="1"/>
          </p:cNvPicPr>
          <p:nvPr/>
        </p:nvPicPr>
        <p:blipFill>
          <a:blip r:embed="rId2" cstate="print"/>
          <a:srcRect/>
          <a:stretch>
            <a:fillRect/>
          </a:stretch>
        </p:blipFill>
        <p:spPr bwMode="auto">
          <a:xfrm>
            <a:off x="899592" y="1038225"/>
            <a:ext cx="1081088" cy="955675"/>
          </a:xfrm>
          <a:prstGeom prst="rect">
            <a:avLst/>
          </a:prstGeom>
          <a:noFill/>
          <a:ln w="9525">
            <a:noFill/>
            <a:miter lim="800000"/>
            <a:headEnd/>
            <a:tailEnd/>
          </a:ln>
        </p:spPr>
      </p:pic>
      <p:sp>
        <p:nvSpPr>
          <p:cNvPr id="7" name="Rectangle 4"/>
          <p:cNvSpPr>
            <a:spLocks noChangeArrowheads="1"/>
          </p:cNvSpPr>
          <p:nvPr/>
        </p:nvSpPr>
        <p:spPr bwMode="auto">
          <a:xfrm>
            <a:off x="1980680" y="1528762"/>
            <a:ext cx="4724400" cy="369888"/>
          </a:xfrm>
          <a:prstGeom prst="rect">
            <a:avLst/>
          </a:prstGeom>
          <a:noFill/>
          <a:ln w="9525">
            <a:noFill/>
            <a:miter lim="800000"/>
            <a:headEnd/>
            <a:tailEnd/>
          </a:ln>
        </p:spPr>
        <p:txBody>
          <a:bodyPr wrap="none">
            <a:spAutoFit/>
          </a:bodyPr>
          <a:lstStyle/>
          <a:p>
            <a:r>
              <a:rPr lang="fr-FR" sz="1800" dirty="0">
                <a:solidFill>
                  <a:srgbClr val="000000"/>
                </a:solidFill>
                <a:latin typeface="Arial" charset="0"/>
                <a:ea typeface="+mn-ea"/>
                <a:cs typeface="Arial" charset="0"/>
              </a:rPr>
              <a:t>Gaz plus légers que l’air: Méthane, Hélium…</a:t>
            </a:r>
          </a:p>
        </p:txBody>
      </p:sp>
      <p:pic>
        <p:nvPicPr>
          <p:cNvPr id="10" name="Picture 4" descr="http://www.electroclaires.fr/design/images/slides/01_maison_coupe.jpg"/>
          <p:cNvPicPr>
            <a:picLocks noChangeAspect="1" noChangeArrowheads="1"/>
          </p:cNvPicPr>
          <p:nvPr/>
        </p:nvPicPr>
        <p:blipFill>
          <a:blip r:embed="rId3" cstate="print"/>
          <a:srcRect/>
          <a:stretch>
            <a:fillRect/>
          </a:stretch>
        </p:blipFill>
        <p:spPr bwMode="auto">
          <a:xfrm>
            <a:off x="538162" y="2085206"/>
            <a:ext cx="8067675" cy="3149600"/>
          </a:xfrm>
          <a:prstGeom prst="rect">
            <a:avLst/>
          </a:prstGeom>
          <a:noFill/>
          <a:ln w="9525">
            <a:noFill/>
            <a:miter lim="800000"/>
            <a:headEnd/>
            <a:tailEnd/>
          </a:ln>
        </p:spPr>
      </p:pic>
      <p:sp>
        <p:nvSpPr>
          <p:cNvPr id="11" name="Nuage 10"/>
          <p:cNvSpPr/>
          <p:nvPr/>
        </p:nvSpPr>
        <p:spPr>
          <a:xfrm>
            <a:off x="1980680" y="3989822"/>
            <a:ext cx="4032250" cy="411163"/>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12" name="Flèche vers le haut 11"/>
          <p:cNvSpPr/>
          <p:nvPr/>
        </p:nvSpPr>
        <p:spPr>
          <a:xfrm>
            <a:off x="3780905" y="3114291"/>
            <a:ext cx="431800" cy="688975"/>
          </a:xfrm>
          <a:prstGeom prst="up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Nuage 13"/>
          <p:cNvSpPr/>
          <p:nvPr/>
        </p:nvSpPr>
        <p:spPr>
          <a:xfrm>
            <a:off x="1907704" y="2620962"/>
            <a:ext cx="4032250" cy="411163"/>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15" name="Organigramme : Disque magnétique 14"/>
          <p:cNvSpPr/>
          <p:nvPr/>
        </p:nvSpPr>
        <p:spPr>
          <a:xfrm rot="16200000">
            <a:off x="5750769" y="4230328"/>
            <a:ext cx="161925" cy="503238"/>
          </a:xfrm>
          <a:prstGeom prst="flowChartMagneticDisk">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ZoneTexte 9"/>
          <p:cNvSpPr txBox="1">
            <a:spLocks noChangeArrowheads="1"/>
          </p:cNvSpPr>
          <p:nvPr/>
        </p:nvSpPr>
        <p:spPr bwMode="auto">
          <a:xfrm>
            <a:off x="5463431" y="4558774"/>
            <a:ext cx="736600" cy="368300"/>
          </a:xfrm>
          <a:prstGeom prst="rect">
            <a:avLst/>
          </a:prstGeom>
          <a:noFill/>
          <a:ln w="9525">
            <a:noFill/>
            <a:miter lim="800000"/>
            <a:headEnd/>
            <a:tailEnd/>
          </a:ln>
        </p:spPr>
        <p:txBody>
          <a:bodyPr wrap="none">
            <a:spAutoFit/>
          </a:bodyPr>
          <a:lstStyle/>
          <a:p>
            <a:pPr algn="ctr"/>
            <a:r>
              <a:rPr lang="fr-FR" b="1" dirty="0"/>
              <a:t>Fuite</a:t>
            </a:r>
          </a:p>
        </p:txBody>
      </p:sp>
      <p:sp>
        <p:nvSpPr>
          <p:cNvPr id="17" name="ZoneTexte 5"/>
          <p:cNvSpPr txBox="1">
            <a:spLocks noChangeArrowheads="1"/>
          </p:cNvSpPr>
          <p:nvPr/>
        </p:nvSpPr>
        <p:spPr bwMode="auto">
          <a:xfrm>
            <a:off x="613892" y="5295517"/>
            <a:ext cx="7943850" cy="647700"/>
          </a:xfrm>
          <a:prstGeom prst="rect">
            <a:avLst/>
          </a:prstGeom>
          <a:noFill/>
          <a:ln w="9525">
            <a:noFill/>
            <a:miter lim="800000"/>
            <a:headEnd/>
            <a:tailEnd/>
          </a:ln>
        </p:spPr>
        <p:txBody>
          <a:bodyPr wrap="none">
            <a:spAutoFit/>
          </a:bodyPr>
          <a:lstStyle/>
          <a:p>
            <a:pPr algn="ctr"/>
            <a:r>
              <a:rPr lang="fr-FR" b="1" dirty="0">
                <a:solidFill>
                  <a:srgbClr val="FF0000"/>
                </a:solidFill>
              </a:rPr>
              <a:t>Pour un gaz léger, la couche inflammable se positionne entre le niveau</a:t>
            </a:r>
          </a:p>
          <a:p>
            <a:pPr algn="ctr"/>
            <a:r>
              <a:rPr lang="fr-FR" b="1" dirty="0">
                <a:solidFill>
                  <a:srgbClr val="FF0000"/>
                </a:solidFill>
              </a:rPr>
              <a:t> de la fuite et le plafond.</a:t>
            </a:r>
          </a:p>
        </p:txBody>
      </p:sp>
    </p:spTree>
    <p:extLst>
      <p:ext uri="{BB962C8B-B14F-4D97-AF65-F5344CB8AC3E}">
        <p14:creationId xmlns:p14="http://schemas.microsoft.com/office/powerpoint/2010/main" val="363643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latin typeface="Arial" charset="0"/>
                <a:ea typeface="+mn-ea"/>
                <a:cs typeface="Arial" charset="0"/>
              </a:rPr>
              <a:t>Incendie suivi d’explosion ou l’inverse??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28</a:t>
            </a:fld>
            <a:endParaRPr lang="fr-FR" altLang="fr-FR"/>
          </a:p>
        </p:txBody>
      </p:sp>
      <p:sp>
        <p:nvSpPr>
          <p:cNvPr id="8" name="ZoneTexte 2"/>
          <p:cNvSpPr txBox="1">
            <a:spLocks noChangeArrowheads="1"/>
          </p:cNvSpPr>
          <p:nvPr/>
        </p:nvSpPr>
        <p:spPr bwMode="auto">
          <a:xfrm>
            <a:off x="163017" y="1124744"/>
            <a:ext cx="8569325" cy="2031325"/>
          </a:xfrm>
          <a:prstGeom prst="rect">
            <a:avLst/>
          </a:prstGeom>
          <a:noFill/>
          <a:ln w="9525">
            <a:noFill/>
            <a:miter lim="800000"/>
            <a:headEnd/>
            <a:tailEnd/>
          </a:ln>
        </p:spPr>
        <p:txBody>
          <a:bodyPr>
            <a:spAutoFit/>
          </a:bodyPr>
          <a:lstStyle/>
          <a:p>
            <a:pPr algn="l"/>
            <a:r>
              <a:rPr lang="fr-FR" sz="1800" dirty="0"/>
              <a:t>L’explosion peut avoir précédé le feu ou être une conséquence du feu.</a:t>
            </a:r>
          </a:p>
          <a:p>
            <a:pPr algn="l"/>
            <a:r>
              <a:rPr lang="fr-FR" sz="1800" dirty="0"/>
              <a:t>Pour le déterminer, l’investigateur devra examiner les débris et notamment les éclats de verre provenant des vitrages.</a:t>
            </a:r>
          </a:p>
          <a:p>
            <a:pPr algn="l"/>
            <a:r>
              <a:rPr lang="fr-FR" sz="1800" dirty="0"/>
              <a:t>La présence de suies sur les débris projetés montre qu’un feu a précédé </a:t>
            </a:r>
            <a:r>
              <a:rPr lang="fr-FR" sz="1800" dirty="0" smtClean="0"/>
              <a:t>l’explosion.</a:t>
            </a:r>
            <a:endParaRPr lang="fr-FR" sz="1800" dirty="0"/>
          </a:p>
          <a:p>
            <a:pPr algn="l"/>
            <a:r>
              <a:rPr lang="fr-FR" sz="1800" dirty="0"/>
              <a:t>A l’inverse, l’absence de suies sur les débris projetés et retrouvés loin de l’incendie indique que le feu a suivi l’explosion.</a:t>
            </a:r>
          </a:p>
        </p:txBody>
      </p:sp>
      <p:pic>
        <p:nvPicPr>
          <p:cNvPr id="9" name="Picture 10" descr="http://t0.gstatic.com/images?q=tbn:ANd9GcTG4-kvYEPl7v0QCbUOCVLd16dCt6wgl9YiKYwoLsT3-XRoeTNZ"/>
          <p:cNvPicPr>
            <a:picLocks noChangeAspect="1" noChangeArrowheads="1"/>
          </p:cNvPicPr>
          <p:nvPr/>
        </p:nvPicPr>
        <p:blipFill>
          <a:blip r:embed="rId2" cstate="print"/>
          <a:srcRect/>
          <a:stretch>
            <a:fillRect/>
          </a:stretch>
        </p:blipFill>
        <p:spPr bwMode="auto">
          <a:xfrm>
            <a:off x="401638" y="3134712"/>
            <a:ext cx="2879725" cy="2881312"/>
          </a:xfrm>
          <a:prstGeom prst="rect">
            <a:avLst/>
          </a:prstGeom>
          <a:noFill/>
          <a:ln w="9525">
            <a:noFill/>
            <a:miter lim="800000"/>
            <a:headEnd/>
            <a:tailEnd/>
          </a:ln>
        </p:spPr>
      </p:pic>
      <p:sp>
        <p:nvSpPr>
          <p:cNvPr id="26" name="Flèche courbée vers le bas 25"/>
          <p:cNvSpPr/>
          <p:nvPr/>
        </p:nvSpPr>
        <p:spPr>
          <a:xfrm rot="21424822">
            <a:off x="3017866" y="3736615"/>
            <a:ext cx="4300538" cy="938213"/>
          </a:xfrm>
          <a:prstGeom prst="curvedDownArrow">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27" name="ZoneTexte 6"/>
          <p:cNvSpPr txBox="1">
            <a:spLocks noChangeArrowheads="1"/>
          </p:cNvSpPr>
          <p:nvPr/>
        </p:nvSpPr>
        <p:spPr bwMode="auto">
          <a:xfrm>
            <a:off x="3781672" y="3347386"/>
            <a:ext cx="3057525" cy="369887"/>
          </a:xfrm>
          <a:prstGeom prst="rect">
            <a:avLst/>
          </a:prstGeom>
          <a:noFill/>
          <a:ln w="9525">
            <a:noFill/>
            <a:miter lim="800000"/>
            <a:headEnd/>
            <a:tailEnd/>
          </a:ln>
        </p:spPr>
        <p:txBody>
          <a:bodyPr wrap="none">
            <a:spAutoFit/>
          </a:bodyPr>
          <a:lstStyle/>
          <a:p>
            <a:pPr algn="ctr"/>
            <a:r>
              <a:rPr lang="fr-FR" b="1">
                <a:solidFill>
                  <a:srgbClr val="FF0000"/>
                </a:solidFill>
              </a:rPr>
              <a:t>Incendie suivi d’explosion</a:t>
            </a:r>
          </a:p>
        </p:txBody>
      </p:sp>
      <p:pic>
        <p:nvPicPr>
          <p:cNvPr id="28" name="Picture 12" descr="http://t3.gstatic.com/images?q=tbn:ANd9GcQ-ZVCQpw6I4PkXAGjxSOwD4HuDpkUGBMLa1-BzHP-ivYbk5wVw"/>
          <p:cNvPicPr>
            <a:picLocks noChangeAspect="1" noChangeArrowheads="1"/>
          </p:cNvPicPr>
          <p:nvPr/>
        </p:nvPicPr>
        <p:blipFill>
          <a:blip r:embed="rId3" cstate="print"/>
          <a:srcRect/>
          <a:stretch>
            <a:fillRect/>
          </a:stretch>
        </p:blipFill>
        <p:spPr bwMode="auto">
          <a:xfrm>
            <a:off x="7425079" y="3568664"/>
            <a:ext cx="935038" cy="935038"/>
          </a:xfrm>
          <a:prstGeom prst="rect">
            <a:avLst/>
          </a:prstGeom>
          <a:noFill/>
          <a:ln w="9525">
            <a:noFill/>
            <a:miter lim="800000"/>
            <a:headEnd/>
            <a:tailEnd/>
          </a:ln>
        </p:spPr>
      </p:pic>
      <p:pic>
        <p:nvPicPr>
          <p:cNvPr id="29" name="Picture 6" descr="http://t3.gstatic.com/images?q=tbn:ANd9GcRyT3YnJ1n7K03T5yJJMo5kAhoqOY9P70QCREWozd-Azsdv9tmqMw"/>
          <p:cNvPicPr>
            <a:picLocks noChangeAspect="1" noChangeArrowheads="1"/>
          </p:cNvPicPr>
          <p:nvPr/>
        </p:nvPicPr>
        <p:blipFill>
          <a:blip r:embed="rId4" cstate="print"/>
          <a:srcRect/>
          <a:stretch>
            <a:fillRect/>
          </a:stretch>
        </p:blipFill>
        <p:spPr bwMode="auto">
          <a:xfrm>
            <a:off x="7131488" y="4553622"/>
            <a:ext cx="647700" cy="469900"/>
          </a:xfrm>
          <a:prstGeom prst="rect">
            <a:avLst/>
          </a:prstGeom>
          <a:noFill/>
          <a:ln w="9525">
            <a:noFill/>
            <a:miter lim="800000"/>
            <a:headEnd/>
            <a:tailEnd/>
          </a:ln>
        </p:spPr>
      </p:pic>
      <p:sp>
        <p:nvSpPr>
          <p:cNvPr id="30" name="Flèche courbée vers le bas 29"/>
          <p:cNvSpPr/>
          <p:nvPr/>
        </p:nvSpPr>
        <p:spPr>
          <a:xfrm rot="859318">
            <a:off x="2945834" y="4380541"/>
            <a:ext cx="4318000" cy="938212"/>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grpSp>
        <p:nvGrpSpPr>
          <p:cNvPr id="10" name="Group 218"/>
          <p:cNvGrpSpPr>
            <a:grpSpLocks/>
          </p:cNvGrpSpPr>
          <p:nvPr/>
        </p:nvGrpSpPr>
        <p:grpSpPr bwMode="auto">
          <a:xfrm rot="9382794" flipH="1">
            <a:off x="1973044" y="4119725"/>
            <a:ext cx="1657350" cy="1751012"/>
            <a:chOff x="1872" y="1991"/>
            <a:chExt cx="1680" cy="1309"/>
          </a:xfrm>
        </p:grpSpPr>
        <p:sp>
          <p:nvSpPr>
            <p:cNvPr id="11"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12"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13"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14" name="Freeform 205"/>
            <p:cNvSpPr>
              <a:spLocks/>
            </p:cNvSpPr>
            <p:nvPr/>
          </p:nvSpPr>
          <p:spPr bwMode="auto">
            <a:xfrm>
              <a:off x="2516" y="2383"/>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15"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16"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17"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18"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19"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20"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21"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22"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23"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24"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25"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pic>
        <p:nvPicPr>
          <p:cNvPr id="31" name="Picture 8" descr="http://t0.gstatic.com/images?q=tbn:ANd9GcSsNePjhZ4JWlZVQeeMt8M2jZIr3w-dv0qAmFfZeABQVUniB7b2OA"/>
          <p:cNvPicPr>
            <a:picLocks noChangeAspect="1" noChangeArrowheads="1"/>
          </p:cNvPicPr>
          <p:nvPr/>
        </p:nvPicPr>
        <p:blipFill>
          <a:blip r:embed="rId5" cstate="print"/>
          <a:srcRect/>
          <a:stretch>
            <a:fillRect/>
          </a:stretch>
        </p:blipFill>
        <p:spPr bwMode="auto">
          <a:xfrm>
            <a:off x="6524543" y="5836899"/>
            <a:ext cx="804862" cy="601663"/>
          </a:xfrm>
          <a:prstGeom prst="rect">
            <a:avLst/>
          </a:prstGeom>
          <a:noFill/>
          <a:ln w="9525">
            <a:noFill/>
            <a:miter lim="800000"/>
            <a:headEnd/>
            <a:tailEnd/>
          </a:ln>
        </p:spPr>
      </p:pic>
      <p:pic>
        <p:nvPicPr>
          <p:cNvPr id="32" name="Picture 14" descr="http://t3.gstatic.com/images?q=tbn:ANd9GcQK-eoGR1H3PZ50-HBv37_RGFQwkMll0G078XWQEBcfSJ8cv-ufBA"/>
          <p:cNvPicPr>
            <a:picLocks noChangeAspect="1" noChangeArrowheads="1"/>
          </p:cNvPicPr>
          <p:nvPr/>
        </p:nvPicPr>
        <p:blipFill>
          <a:blip r:embed="rId6" cstate="print"/>
          <a:srcRect/>
          <a:stretch>
            <a:fillRect/>
          </a:stretch>
        </p:blipFill>
        <p:spPr bwMode="auto">
          <a:xfrm>
            <a:off x="7765996" y="4955325"/>
            <a:ext cx="692150" cy="1044575"/>
          </a:xfrm>
          <a:prstGeom prst="rect">
            <a:avLst/>
          </a:prstGeom>
          <a:noFill/>
          <a:ln w="9525">
            <a:noFill/>
            <a:miter lim="800000"/>
            <a:headEnd/>
            <a:tailEnd/>
          </a:ln>
        </p:spPr>
      </p:pic>
      <p:sp>
        <p:nvSpPr>
          <p:cNvPr id="33" name="ZoneTexte 8"/>
          <p:cNvSpPr txBox="1">
            <a:spLocks noChangeArrowheads="1"/>
          </p:cNvSpPr>
          <p:nvPr/>
        </p:nvSpPr>
        <p:spPr bwMode="auto">
          <a:xfrm>
            <a:off x="3537587" y="5836899"/>
            <a:ext cx="3082925" cy="369888"/>
          </a:xfrm>
          <a:prstGeom prst="rect">
            <a:avLst/>
          </a:prstGeom>
          <a:noFill/>
          <a:ln w="9525">
            <a:noFill/>
            <a:miter lim="800000"/>
            <a:headEnd/>
            <a:tailEnd/>
          </a:ln>
        </p:spPr>
        <p:txBody>
          <a:bodyPr wrap="none">
            <a:spAutoFit/>
          </a:bodyPr>
          <a:lstStyle/>
          <a:p>
            <a:pPr algn="ctr"/>
            <a:r>
              <a:rPr lang="fr-FR" b="1" dirty="0">
                <a:solidFill>
                  <a:srgbClr val="FF0000"/>
                </a:solidFill>
              </a:rPr>
              <a:t>Explosion suivi d’incendie</a:t>
            </a:r>
          </a:p>
        </p:txBody>
      </p:sp>
    </p:spTree>
    <p:extLst>
      <p:ext uri="{BB962C8B-B14F-4D97-AF65-F5344CB8AC3E}">
        <p14:creationId xmlns:p14="http://schemas.microsoft.com/office/powerpoint/2010/main" val="3660125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Cas concret: explosion de pavillon</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29</a:t>
            </a:fld>
            <a:endParaRPr lang="fr-FR" altLang="fr-FR"/>
          </a:p>
        </p:txBody>
      </p:sp>
      <p:pic>
        <p:nvPicPr>
          <p:cNvPr id="8" name="Picture 2" descr="C:\Users\LAURENT\Pictures\Fort Mars 2012\Explo HAVRE\360ext\P1220086.JPG"/>
          <p:cNvPicPr>
            <a:picLocks noChangeAspect="1" noChangeArrowheads="1"/>
          </p:cNvPicPr>
          <p:nvPr/>
        </p:nvPicPr>
        <p:blipFill>
          <a:blip r:embed="rId2" cstate="print"/>
          <a:srcRect/>
          <a:stretch>
            <a:fillRect/>
          </a:stretch>
        </p:blipFill>
        <p:spPr bwMode="auto">
          <a:xfrm>
            <a:off x="1619250" y="1196752"/>
            <a:ext cx="5905500" cy="4427537"/>
          </a:xfrm>
          <a:prstGeom prst="rect">
            <a:avLst/>
          </a:prstGeom>
          <a:noFill/>
          <a:ln w="19050">
            <a:solidFill>
              <a:srgbClr val="FFFF00"/>
            </a:solidFill>
            <a:miter lim="800000"/>
            <a:headEnd/>
            <a:tailEnd/>
          </a:ln>
        </p:spPr>
      </p:pic>
      <p:cxnSp>
        <p:nvCxnSpPr>
          <p:cNvPr id="10" name="Connecteur droit avec flèche 9"/>
          <p:cNvCxnSpPr/>
          <p:nvPr/>
        </p:nvCxnSpPr>
        <p:spPr>
          <a:xfrm flipH="1" flipV="1">
            <a:off x="2772867" y="4989152"/>
            <a:ext cx="1943100" cy="71438"/>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flipV="1">
            <a:off x="2411760" y="3993462"/>
            <a:ext cx="2016125" cy="86360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flipV="1">
            <a:off x="3203080" y="3429763"/>
            <a:ext cx="1512887" cy="122555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flipV="1">
            <a:off x="3735263" y="3029121"/>
            <a:ext cx="1081088" cy="1366837"/>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4347864" y="2630569"/>
            <a:ext cx="792163" cy="1439862"/>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flipV="1">
            <a:off x="5189835" y="2486106"/>
            <a:ext cx="360362" cy="1584325"/>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flipV="1">
            <a:off x="5774333" y="2486106"/>
            <a:ext cx="71438" cy="1584325"/>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AutoShape 9"/>
          <p:cNvSpPr>
            <a:spLocks noChangeArrowheads="1"/>
          </p:cNvSpPr>
          <p:nvPr/>
        </p:nvSpPr>
        <p:spPr bwMode="auto">
          <a:xfrm>
            <a:off x="4572000" y="3501008"/>
            <a:ext cx="2736850" cy="2016125"/>
          </a:xfrm>
          <a:prstGeom prst="irregularSeal1">
            <a:avLst/>
          </a:prstGeom>
          <a:solidFill>
            <a:schemeClr val="accent1">
              <a:alpha val="0"/>
            </a:schemeClr>
          </a:solidFill>
          <a:ln w="28575">
            <a:solidFill>
              <a:srgbClr val="FFFF00"/>
            </a:solidFill>
            <a:miter lim="800000"/>
            <a:headEnd/>
            <a:tailEnd/>
          </a:ln>
        </p:spPr>
        <p:txBody>
          <a:bodyPr wrap="none" anchor="ctr"/>
          <a:lstStyle/>
          <a:p>
            <a:pPr algn="ctr"/>
            <a:endParaRPr lang="fr-FR">
              <a:latin typeface="Book Antiqua" pitchFamily="18" charset="0"/>
            </a:endParaRPr>
          </a:p>
        </p:txBody>
      </p:sp>
      <p:sp>
        <p:nvSpPr>
          <p:cNvPr id="17" name="ZoneTexte 15"/>
          <p:cNvSpPr txBox="1">
            <a:spLocks noChangeArrowheads="1"/>
          </p:cNvSpPr>
          <p:nvPr/>
        </p:nvSpPr>
        <p:spPr bwMode="auto">
          <a:xfrm>
            <a:off x="2654969" y="2226387"/>
            <a:ext cx="2160588" cy="338137"/>
          </a:xfrm>
          <a:prstGeom prst="rect">
            <a:avLst/>
          </a:prstGeom>
          <a:solidFill>
            <a:srgbClr val="FFFF00"/>
          </a:solidFill>
          <a:ln w="25400">
            <a:solidFill>
              <a:srgbClr val="FF0000"/>
            </a:solidFill>
            <a:miter lim="800000"/>
            <a:headEnd/>
            <a:tailEnd/>
          </a:ln>
        </p:spPr>
        <p:txBody>
          <a:bodyPr>
            <a:spAutoFit/>
          </a:bodyPr>
          <a:lstStyle/>
          <a:p>
            <a:pPr algn="ctr"/>
            <a:r>
              <a:rPr lang="fr-FR" sz="1600" b="1">
                <a:latin typeface="Book Antiqua" pitchFamily="18" charset="0"/>
              </a:rPr>
              <a:t>Vecteurs de force</a:t>
            </a:r>
          </a:p>
        </p:txBody>
      </p:sp>
      <p:sp>
        <p:nvSpPr>
          <p:cNvPr id="18" name="ZoneTexte 15"/>
          <p:cNvSpPr txBox="1">
            <a:spLocks noChangeArrowheads="1"/>
          </p:cNvSpPr>
          <p:nvPr/>
        </p:nvSpPr>
        <p:spPr bwMode="auto">
          <a:xfrm>
            <a:off x="6089860" y="3070795"/>
            <a:ext cx="1081088" cy="339725"/>
          </a:xfrm>
          <a:prstGeom prst="rect">
            <a:avLst/>
          </a:prstGeom>
          <a:solidFill>
            <a:schemeClr val="bg1">
              <a:lumMod val="75000"/>
            </a:schemeClr>
          </a:solidFill>
          <a:ln w="25400">
            <a:solidFill>
              <a:srgbClr val="FF0000"/>
            </a:solidFill>
            <a:miter lim="800000"/>
            <a:headEnd/>
            <a:tailEnd/>
          </a:ln>
        </p:spPr>
        <p:txBody>
          <a:bodyPr>
            <a:spAutoFit/>
          </a:bodyPr>
          <a:lstStyle/>
          <a:p>
            <a:pPr algn="ctr">
              <a:defRPr/>
            </a:pPr>
            <a:r>
              <a:rPr lang="fr-FR" sz="1600" b="1" dirty="0">
                <a:latin typeface="Book Antiqua" pitchFamily="18" charset="0"/>
              </a:rPr>
              <a:t>Epicentre</a:t>
            </a:r>
          </a:p>
        </p:txBody>
      </p:sp>
      <p:sp>
        <p:nvSpPr>
          <p:cNvPr id="19" name="ZoneTexte 30"/>
          <p:cNvSpPr txBox="1">
            <a:spLocks noChangeArrowheads="1"/>
          </p:cNvSpPr>
          <p:nvPr/>
        </p:nvSpPr>
        <p:spPr bwMode="auto">
          <a:xfrm flipH="1">
            <a:off x="391195" y="5659233"/>
            <a:ext cx="8497887" cy="369887"/>
          </a:xfrm>
          <a:prstGeom prst="rect">
            <a:avLst/>
          </a:prstGeom>
          <a:noFill/>
          <a:ln w="9525">
            <a:noFill/>
            <a:miter lim="800000"/>
            <a:headEnd/>
            <a:tailEnd/>
          </a:ln>
        </p:spPr>
        <p:txBody>
          <a:bodyPr>
            <a:spAutoFit/>
          </a:bodyPr>
          <a:lstStyle/>
          <a:p>
            <a:pPr algn="ctr"/>
            <a:r>
              <a:rPr lang="fr-FR" b="1" dirty="0"/>
              <a:t>Les vecteurs de force nous ramènent à l’épicentre.</a:t>
            </a:r>
          </a:p>
        </p:txBody>
      </p:sp>
    </p:spTree>
    <p:extLst>
      <p:ext uri="{BB962C8B-B14F-4D97-AF65-F5344CB8AC3E}">
        <p14:creationId xmlns:p14="http://schemas.microsoft.com/office/powerpoint/2010/main" val="180799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a:xfrm>
            <a:off x="-1141" y="0"/>
            <a:ext cx="9144000" cy="1038225"/>
          </a:xfrm>
        </p:spPr>
        <p:txBody>
          <a:bodyPr/>
          <a:lstStyle/>
          <a:p>
            <a:r>
              <a:rPr lang="fr-FR" sz="2000" dirty="0"/>
              <a:t>Reproduction d’un BLEVE </a:t>
            </a:r>
            <a:br>
              <a:rPr lang="fr-FR" sz="2000" dirty="0"/>
            </a:br>
            <a:r>
              <a:rPr lang="fr-FR" sz="2000" dirty="0"/>
              <a:t>(Explosion d’une bouteille de gaz 5 </a:t>
            </a:r>
            <a:r>
              <a:rPr lang="fr-FR" sz="2000" dirty="0" err="1"/>
              <a:t>Kgs</a:t>
            </a:r>
            <a:r>
              <a:rPr lang="fr-FR" sz="2000" dirty="0"/>
              <a:t>)</a:t>
            </a:r>
            <a:r>
              <a:rPr lang="fr-FR" sz="2000" dirty="0">
                <a:solidFill>
                  <a:srgbClr val="FFFF00"/>
                </a:solidFill>
              </a:rPr>
              <a:t/>
            </a:r>
            <a:br>
              <a:rPr lang="fr-FR" sz="2000" dirty="0">
                <a:solidFill>
                  <a:srgbClr val="FFFF00"/>
                </a:solidFill>
              </a:rPr>
            </a:br>
            <a:endParaRPr lang="fr-FR" altLang="fr-FR" sz="2000" dirty="0"/>
          </a:p>
        </p:txBody>
      </p:sp>
      <p:pic>
        <p:nvPicPr>
          <p:cNvPr id="6" name="Picture 2" descr="C:\Users\LAURENT\Pictures\RCCI 4 et 5\IMGP1656.JPG"/>
          <p:cNvPicPr>
            <a:picLocks noChangeAspect="1" noChangeArrowheads="1"/>
          </p:cNvPicPr>
          <p:nvPr/>
        </p:nvPicPr>
        <p:blipFill>
          <a:blip r:embed="rId3" cstate="print"/>
          <a:srcRect/>
          <a:stretch>
            <a:fillRect/>
          </a:stretch>
        </p:blipFill>
        <p:spPr bwMode="auto">
          <a:xfrm>
            <a:off x="895960" y="1963030"/>
            <a:ext cx="3079525" cy="2061479"/>
          </a:xfrm>
          <a:prstGeom prst="rect">
            <a:avLst/>
          </a:prstGeom>
          <a:noFill/>
          <a:ln w="19050">
            <a:solidFill>
              <a:srgbClr val="FFFF00"/>
            </a:solidFill>
            <a:miter lim="800000"/>
            <a:headEnd/>
            <a:tailEnd/>
          </a:ln>
        </p:spPr>
      </p:pic>
      <p:sp>
        <p:nvSpPr>
          <p:cNvPr id="7" name="ZoneTexte 6"/>
          <p:cNvSpPr txBox="1">
            <a:spLocks noChangeArrowheads="1"/>
          </p:cNvSpPr>
          <p:nvPr/>
        </p:nvSpPr>
        <p:spPr bwMode="auto">
          <a:xfrm>
            <a:off x="933002" y="3506816"/>
            <a:ext cx="357187" cy="461962"/>
          </a:xfrm>
          <a:prstGeom prst="rect">
            <a:avLst/>
          </a:prstGeom>
          <a:noFill/>
          <a:ln w="9525">
            <a:noFill/>
            <a:miter lim="800000"/>
            <a:headEnd/>
            <a:tailEnd/>
          </a:ln>
        </p:spPr>
        <p:txBody>
          <a:bodyPr wrap="none">
            <a:spAutoFit/>
          </a:bodyPr>
          <a:lstStyle/>
          <a:p>
            <a:pPr algn="ctr"/>
            <a:r>
              <a:rPr lang="fr-FR" sz="2400" b="1" dirty="0">
                <a:solidFill>
                  <a:schemeClr val="bg1"/>
                </a:solidFill>
              </a:rPr>
              <a:t>1</a:t>
            </a:r>
          </a:p>
        </p:txBody>
      </p:sp>
      <p:pic>
        <p:nvPicPr>
          <p:cNvPr id="8" name="Image 2" descr="IMGP1657.JPG"/>
          <p:cNvPicPr>
            <a:picLocks noChangeAspect="1"/>
          </p:cNvPicPr>
          <p:nvPr/>
        </p:nvPicPr>
        <p:blipFill>
          <a:blip r:embed="rId4" cstate="print"/>
          <a:srcRect/>
          <a:stretch>
            <a:fillRect/>
          </a:stretch>
        </p:blipFill>
        <p:spPr bwMode="auto">
          <a:xfrm>
            <a:off x="4098104" y="1957169"/>
            <a:ext cx="3049373" cy="2052608"/>
          </a:xfrm>
          <a:prstGeom prst="rect">
            <a:avLst/>
          </a:prstGeom>
          <a:noFill/>
          <a:ln w="19050">
            <a:solidFill>
              <a:srgbClr val="FFFF00"/>
            </a:solidFill>
            <a:miter lim="800000"/>
            <a:headEnd/>
            <a:tailEnd/>
          </a:ln>
        </p:spPr>
      </p:pic>
      <p:sp>
        <p:nvSpPr>
          <p:cNvPr id="9" name="ZoneTexte 7"/>
          <p:cNvSpPr txBox="1">
            <a:spLocks noChangeArrowheads="1"/>
          </p:cNvSpPr>
          <p:nvPr/>
        </p:nvSpPr>
        <p:spPr bwMode="auto">
          <a:xfrm>
            <a:off x="4116013" y="3535018"/>
            <a:ext cx="355600" cy="461963"/>
          </a:xfrm>
          <a:prstGeom prst="rect">
            <a:avLst/>
          </a:prstGeom>
          <a:noFill/>
          <a:ln w="9525">
            <a:noFill/>
            <a:miter lim="800000"/>
            <a:headEnd/>
            <a:tailEnd/>
          </a:ln>
        </p:spPr>
        <p:txBody>
          <a:bodyPr wrap="none">
            <a:spAutoFit/>
          </a:bodyPr>
          <a:lstStyle/>
          <a:p>
            <a:pPr algn="ctr"/>
            <a:r>
              <a:rPr lang="fr-FR" sz="2400" b="1" dirty="0">
                <a:solidFill>
                  <a:schemeClr val="bg1"/>
                </a:solidFill>
              </a:rPr>
              <a:t>2</a:t>
            </a:r>
          </a:p>
        </p:txBody>
      </p:sp>
      <p:pic>
        <p:nvPicPr>
          <p:cNvPr id="10" name="Picture 2" descr="C:\Users\LAURENT\Pictures\RCCI 4 et 5\IMGP1658.JPG"/>
          <p:cNvPicPr>
            <a:picLocks noChangeAspect="1" noChangeArrowheads="1"/>
          </p:cNvPicPr>
          <p:nvPr/>
        </p:nvPicPr>
        <p:blipFill>
          <a:blip r:embed="rId5" cstate="print"/>
          <a:srcRect/>
          <a:stretch>
            <a:fillRect/>
          </a:stretch>
        </p:blipFill>
        <p:spPr bwMode="auto">
          <a:xfrm>
            <a:off x="895959" y="4137676"/>
            <a:ext cx="3079525" cy="2061480"/>
          </a:xfrm>
          <a:prstGeom prst="rect">
            <a:avLst/>
          </a:prstGeom>
          <a:noFill/>
          <a:ln w="19050">
            <a:solidFill>
              <a:srgbClr val="FFFF00"/>
            </a:solidFill>
            <a:miter lim="800000"/>
            <a:headEnd/>
            <a:tailEnd/>
          </a:ln>
        </p:spPr>
      </p:pic>
      <p:sp>
        <p:nvSpPr>
          <p:cNvPr id="13" name="ZoneTexte 8"/>
          <p:cNvSpPr txBox="1">
            <a:spLocks noChangeArrowheads="1"/>
          </p:cNvSpPr>
          <p:nvPr/>
        </p:nvSpPr>
        <p:spPr bwMode="auto">
          <a:xfrm>
            <a:off x="933002" y="5728321"/>
            <a:ext cx="355600" cy="461962"/>
          </a:xfrm>
          <a:prstGeom prst="rect">
            <a:avLst/>
          </a:prstGeom>
          <a:noFill/>
          <a:ln w="9525">
            <a:noFill/>
            <a:miter lim="800000"/>
            <a:headEnd/>
            <a:tailEnd/>
          </a:ln>
        </p:spPr>
        <p:txBody>
          <a:bodyPr wrap="none">
            <a:spAutoFit/>
          </a:bodyPr>
          <a:lstStyle/>
          <a:p>
            <a:pPr algn="ctr"/>
            <a:r>
              <a:rPr lang="fr-FR" sz="2400" b="1" dirty="0">
                <a:solidFill>
                  <a:schemeClr val="bg1"/>
                </a:solidFill>
              </a:rPr>
              <a:t>3</a:t>
            </a:r>
          </a:p>
        </p:txBody>
      </p:sp>
      <p:pic>
        <p:nvPicPr>
          <p:cNvPr id="14" name="Picture 3" descr="C:\Users\LAURENT\Pictures\RCCI 4 et 5\IMGP1659.JPG"/>
          <p:cNvPicPr>
            <a:picLocks noChangeAspect="1" noChangeArrowheads="1"/>
          </p:cNvPicPr>
          <p:nvPr/>
        </p:nvPicPr>
        <p:blipFill>
          <a:blip r:embed="rId6" cstate="print"/>
          <a:srcRect/>
          <a:stretch>
            <a:fillRect/>
          </a:stretch>
        </p:blipFill>
        <p:spPr bwMode="auto">
          <a:xfrm>
            <a:off x="4098104" y="4137676"/>
            <a:ext cx="3049373" cy="2052607"/>
          </a:xfrm>
          <a:prstGeom prst="rect">
            <a:avLst/>
          </a:prstGeom>
          <a:noFill/>
          <a:ln w="19050">
            <a:solidFill>
              <a:srgbClr val="FFFF00"/>
            </a:solidFill>
            <a:miter lim="800000"/>
            <a:headEnd/>
            <a:tailEnd/>
          </a:ln>
        </p:spPr>
      </p:pic>
      <p:sp>
        <p:nvSpPr>
          <p:cNvPr id="15" name="ZoneTexte 9"/>
          <p:cNvSpPr txBox="1">
            <a:spLocks noChangeArrowheads="1"/>
          </p:cNvSpPr>
          <p:nvPr/>
        </p:nvSpPr>
        <p:spPr bwMode="auto">
          <a:xfrm>
            <a:off x="4116013" y="5727791"/>
            <a:ext cx="357187" cy="461962"/>
          </a:xfrm>
          <a:prstGeom prst="rect">
            <a:avLst/>
          </a:prstGeom>
          <a:noFill/>
          <a:ln w="9525">
            <a:noFill/>
            <a:miter lim="800000"/>
            <a:headEnd/>
            <a:tailEnd/>
          </a:ln>
        </p:spPr>
        <p:txBody>
          <a:bodyPr wrap="none">
            <a:spAutoFit/>
          </a:bodyPr>
          <a:lstStyle/>
          <a:p>
            <a:pPr algn="ctr"/>
            <a:r>
              <a:rPr lang="fr-FR" sz="2400" b="1" dirty="0">
                <a:solidFill>
                  <a:schemeClr val="bg1"/>
                </a:solidFill>
              </a:rPr>
              <a:t>4</a:t>
            </a:r>
          </a:p>
        </p:txBody>
      </p:sp>
      <p:pic>
        <p:nvPicPr>
          <p:cNvPr id="16" name="Picture 4" descr="C:\Users\LAURENT\Pictures\RCCI 4 et 5\100_2350.JPG"/>
          <p:cNvPicPr>
            <a:picLocks noChangeAspect="1" noChangeArrowheads="1"/>
          </p:cNvPicPr>
          <p:nvPr/>
        </p:nvPicPr>
        <p:blipFill>
          <a:blip r:embed="rId7" cstate="print"/>
          <a:srcRect/>
          <a:stretch>
            <a:fillRect/>
          </a:stretch>
        </p:blipFill>
        <p:spPr bwMode="auto">
          <a:xfrm>
            <a:off x="7270096" y="3506815"/>
            <a:ext cx="1770651" cy="1327989"/>
          </a:xfrm>
          <a:prstGeom prst="rect">
            <a:avLst/>
          </a:prstGeom>
          <a:noFill/>
          <a:ln w="19050">
            <a:solidFill>
              <a:srgbClr val="FFFF00"/>
            </a:solidFill>
            <a:miter lim="800000"/>
            <a:headEnd/>
            <a:tailEnd/>
          </a:ln>
        </p:spPr>
      </p:pic>
      <p:sp>
        <p:nvSpPr>
          <p:cNvPr id="17" name="ZoneTexte 1"/>
          <p:cNvSpPr txBox="1">
            <a:spLocks noChangeArrowheads="1"/>
          </p:cNvSpPr>
          <p:nvPr/>
        </p:nvSpPr>
        <p:spPr bwMode="auto">
          <a:xfrm>
            <a:off x="107504" y="1094242"/>
            <a:ext cx="9246295" cy="1015663"/>
          </a:xfrm>
          <a:prstGeom prst="rect">
            <a:avLst/>
          </a:prstGeom>
          <a:noFill/>
          <a:ln w="9525">
            <a:noFill/>
            <a:miter lim="800000"/>
            <a:headEnd/>
            <a:tailEnd/>
          </a:ln>
        </p:spPr>
        <p:txBody>
          <a:bodyPr wrap="square">
            <a:spAutoFit/>
          </a:bodyPr>
          <a:lstStyle/>
          <a:p>
            <a:pPr algn="l"/>
            <a:r>
              <a:rPr lang="fr-FR" sz="1400" dirty="0" smtClean="0"/>
              <a:t>On </a:t>
            </a:r>
            <a:r>
              <a:rPr lang="fr-FR" sz="1400" dirty="0"/>
              <a:t>distingue deux grands types d’explosion suivant l’origine de l’énergie </a:t>
            </a:r>
            <a:r>
              <a:rPr lang="fr-FR" sz="1400" dirty="0" smtClean="0"/>
              <a:t>potentielle. Si </a:t>
            </a:r>
            <a:r>
              <a:rPr lang="fr-FR" sz="1400" dirty="0"/>
              <a:t>elle est d’origine physique, l’éclatement d’un réservoir par exemple ou un </a:t>
            </a:r>
            <a:r>
              <a:rPr lang="fr-FR" sz="1400" dirty="0" smtClean="0"/>
              <a:t>BLEVE (</a:t>
            </a:r>
            <a:r>
              <a:rPr lang="fr-FR" sz="1400" dirty="0" err="1" smtClean="0"/>
              <a:t>Boiling</a:t>
            </a:r>
            <a:r>
              <a:rPr lang="fr-FR" sz="1400" dirty="0" smtClean="0"/>
              <a:t> </a:t>
            </a:r>
            <a:r>
              <a:rPr lang="fr-FR" sz="1400" dirty="0" err="1"/>
              <a:t>Liquid</a:t>
            </a:r>
            <a:r>
              <a:rPr lang="fr-FR" sz="1400" dirty="0"/>
              <a:t> </a:t>
            </a:r>
            <a:r>
              <a:rPr lang="fr-FR" sz="1400" dirty="0" err="1"/>
              <a:t>Expanding</a:t>
            </a:r>
            <a:r>
              <a:rPr lang="fr-FR" sz="1400" dirty="0"/>
              <a:t> </a:t>
            </a:r>
            <a:r>
              <a:rPr lang="fr-FR" sz="1400" dirty="0" err="1"/>
              <a:t>Vapor</a:t>
            </a:r>
            <a:r>
              <a:rPr lang="fr-FR" sz="1400" dirty="0"/>
              <a:t> Explosion).</a:t>
            </a:r>
          </a:p>
          <a:p>
            <a:pPr algn="l"/>
            <a:r>
              <a:rPr lang="fr-FR" sz="1400" dirty="0" smtClean="0"/>
              <a:t>Le </a:t>
            </a:r>
            <a:r>
              <a:rPr lang="fr-FR" sz="1400" dirty="0"/>
              <a:t>BLEVE consiste à une vaporisation brutale d’un liquide au dessus de sa </a:t>
            </a:r>
            <a:r>
              <a:rPr lang="fr-FR" sz="1400" dirty="0" smtClean="0"/>
              <a:t>température </a:t>
            </a:r>
            <a:r>
              <a:rPr lang="fr-FR" sz="1400" dirty="0"/>
              <a:t>limite de surchauffe.</a:t>
            </a:r>
          </a:p>
          <a:p>
            <a:pPr algn="l"/>
            <a:r>
              <a:rPr lang="fr-FR" dirty="0"/>
              <a:t> </a:t>
            </a:r>
          </a:p>
        </p:txBody>
      </p:sp>
    </p:spTree>
    <p:extLst>
      <p:ext uri="{BB962C8B-B14F-4D97-AF65-F5344CB8AC3E}">
        <p14:creationId xmlns:p14="http://schemas.microsoft.com/office/powerpoint/2010/main" val="20023685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latin typeface="Arial" charset="0"/>
                <a:ea typeface="+mn-ea"/>
                <a:cs typeface="Arial" charset="0"/>
              </a:rPr>
              <a:t>Méthode d’investigation, cas concret:</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30</a:t>
            </a:fld>
            <a:endParaRPr lang="fr-FR" altLang="fr-FR"/>
          </a:p>
        </p:txBody>
      </p:sp>
      <p:pic>
        <p:nvPicPr>
          <p:cNvPr id="7" name="Picture 2" descr="C:\Users\LAURENT\Pictures\Fort Mars 2012\Explo HAVRE\360ext\P1220087.JPG"/>
          <p:cNvPicPr>
            <a:picLocks noChangeAspect="1" noChangeArrowheads="1"/>
          </p:cNvPicPr>
          <p:nvPr/>
        </p:nvPicPr>
        <p:blipFill>
          <a:blip r:embed="rId2" cstate="print"/>
          <a:srcRect/>
          <a:stretch>
            <a:fillRect/>
          </a:stretch>
        </p:blipFill>
        <p:spPr bwMode="auto">
          <a:xfrm>
            <a:off x="1619672" y="1124744"/>
            <a:ext cx="6120680" cy="4588571"/>
          </a:xfrm>
          <a:prstGeom prst="rect">
            <a:avLst/>
          </a:prstGeom>
          <a:noFill/>
          <a:ln w="19050">
            <a:solidFill>
              <a:srgbClr val="FFFF00"/>
            </a:solidFill>
            <a:miter lim="800000"/>
            <a:headEnd/>
            <a:tailEnd/>
          </a:ln>
        </p:spPr>
      </p:pic>
      <p:sp>
        <p:nvSpPr>
          <p:cNvPr id="8" name="ZoneTexte 61"/>
          <p:cNvSpPr txBox="1">
            <a:spLocks noChangeArrowheads="1"/>
          </p:cNvSpPr>
          <p:nvPr/>
        </p:nvSpPr>
        <p:spPr bwMode="auto">
          <a:xfrm flipH="1">
            <a:off x="323850" y="5713662"/>
            <a:ext cx="8496300" cy="646113"/>
          </a:xfrm>
          <a:prstGeom prst="rect">
            <a:avLst/>
          </a:prstGeom>
          <a:noFill/>
          <a:ln w="9525">
            <a:noFill/>
            <a:miter lim="800000"/>
            <a:headEnd/>
            <a:tailEnd/>
          </a:ln>
        </p:spPr>
        <p:txBody>
          <a:bodyPr>
            <a:spAutoFit/>
          </a:bodyPr>
          <a:lstStyle/>
          <a:p>
            <a:pPr algn="ctr"/>
            <a:r>
              <a:rPr lang="fr-FR" b="1" dirty="0"/>
              <a:t>Explosion de gaz non suivie de feu, projections observées nous ramenant au lieu d’origine (cuisine).</a:t>
            </a:r>
          </a:p>
        </p:txBody>
      </p:sp>
      <p:sp>
        <p:nvSpPr>
          <p:cNvPr id="9" name="ZoneTexte 15"/>
          <p:cNvSpPr txBox="1">
            <a:spLocks noChangeArrowheads="1"/>
          </p:cNvSpPr>
          <p:nvPr/>
        </p:nvSpPr>
        <p:spPr bwMode="auto">
          <a:xfrm>
            <a:off x="5508104" y="5203901"/>
            <a:ext cx="1584325" cy="339725"/>
          </a:xfrm>
          <a:prstGeom prst="rect">
            <a:avLst/>
          </a:prstGeom>
          <a:solidFill>
            <a:schemeClr val="bg1">
              <a:lumMod val="75000"/>
            </a:schemeClr>
          </a:solidFill>
          <a:ln w="25400">
            <a:solidFill>
              <a:srgbClr val="FF0000"/>
            </a:solidFill>
            <a:miter lim="800000"/>
            <a:headEnd/>
            <a:tailEnd/>
          </a:ln>
        </p:spPr>
        <p:txBody>
          <a:bodyPr>
            <a:spAutoFit/>
          </a:bodyPr>
          <a:lstStyle/>
          <a:p>
            <a:pPr algn="ctr">
              <a:defRPr/>
            </a:pPr>
            <a:r>
              <a:rPr lang="fr-FR" sz="1600" b="1" dirty="0">
                <a:latin typeface="Book Antiqua" pitchFamily="18" charset="0"/>
              </a:rPr>
              <a:t>Lieu d’origine</a:t>
            </a:r>
          </a:p>
        </p:txBody>
      </p:sp>
      <p:sp>
        <p:nvSpPr>
          <p:cNvPr id="10" name="AutoShape 8" descr="Diagonales larges vers le haut"/>
          <p:cNvSpPr>
            <a:spLocks noChangeArrowheads="1"/>
          </p:cNvSpPr>
          <p:nvPr/>
        </p:nvSpPr>
        <p:spPr bwMode="auto">
          <a:xfrm rot="-153802">
            <a:off x="3300686" y="2391739"/>
            <a:ext cx="4414837" cy="25225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6516 w 21600"/>
              <a:gd name="T13" fmla="*/ 6508 h 21600"/>
              <a:gd name="T14" fmla="*/ 15084 w 21600"/>
              <a:gd name="T15" fmla="*/ 15092 h 21600"/>
            </a:gdLst>
            <a:ahLst/>
            <a:cxnLst>
              <a:cxn ang="T8">
                <a:pos x="T0" y="T1"/>
              </a:cxn>
              <a:cxn ang="T9">
                <a:pos x="T2" y="T3"/>
              </a:cxn>
              <a:cxn ang="T10">
                <a:pos x="T4" y="T5"/>
              </a:cxn>
              <a:cxn ang="T11">
                <a:pos x="T6" y="T7"/>
              </a:cxn>
            </a:cxnLst>
            <a:rect l="T12" t="T13" r="T14" b="T15"/>
            <a:pathLst>
              <a:path w="21600" h="21600">
                <a:moveTo>
                  <a:pt x="0" y="0"/>
                </a:moveTo>
                <a:lnTo>
                  <a:pt x="9424" y="21600"/>
                </a:lnTo>
                <a:lnTo>
                  <a:pt x="12176" y="21600"/>
                </a:lnTo>
                <a:lnTo>
                  <a:pt x="21600" y="0"/>
                </a:lnTo>
                <a:close/>
              </a:path>
            </a:pathLst>
          </a:custGeom>
          <a:pattFill prst="wdUpDiag">
            <a:fgClr>
              <a:srgbClr val="FF0000"/>
            </a:fgClr>
            <a:bgClr>
              <a:schemeClr val="bg1"/>
            </a:bgClr>
          </a:pattFill>
          <a:ln w="9525">
            <a:noFill/>
            <a:miter lim="800000"/>
            <a:headEnd/>
            <a:tailEnd/>
          </a:ln>
        </p:spPr>
        <p:txBody>
          <a:bodyPr wrap="none" anchor="ctr"/>
          <a:lstStyle/>
          <a:p>
            <a:endParaRPr lang="fr-FR"/>
          </a:p>
        </p:txBody>
      </p:sp>
      <p:cxnSp>
        <p:nvCxnSpPr>
          <p:cNvPr id="11" name="Connecteur droit 10"/>
          <p:cNvCxnSpPr/>
          <p:nvPr/>
        </p:nvCxnSpPr>
        <p:spPr>
          <a:xfrm>
            <a:off x="3995936" y="2568575"/>
            <a:ext cx="0" cy="323850"/>
          </a:xfrm>
          <a:prstGeom prst="line">
            <a:avLst/>
          </a:prstGeom>
          <a:noFill/>
          <a:ln w="25400" cap="flat" cmpd="sng" algn="ctr">
            <a:solidFill>
              <a:srgbClr val="000000"/>
            </a:solidFill>
            <a:prstDash val="solid"/>
          </a:ln>
          <a:effectLst/>
        </p:spPr>
      </p:cxnSp>
      <p:cxnSp>
        <p:nvCxnSpPr>
          <p:cNvPr id="12" name="Connecteur droit 11"/>
          <p:cNvCxnSpPr/>
          <p:nvPr/>
        </p:nvCxnSpPr>
        <p:spPr>
          <a:xfrm>
            <a:off x="4389664" y="3054350"/>
            <a:ext cx="0" cy="323850"/>
          </a:xfrm>
          <a:prstGeom prst="line">
            <a:avLst/>
          </a:prstGeom>
          <a:noFill/>
          <a:ln w="25400" cap="flat" cmpd="sng" algn="ctr">
            <a:solidFill>
              <a:srgbClr val="000000"/>
            </a:solidFill>
            <a:prstDash val="solid"/>
          </a:ln>
          <a:effectLst/>
        </p:spPr>
      </p:cxnSp>
      <p:cxnSp>
        <p:nvCxnSpPr>
          <p:cNvPr id="13" name="Connecteur droit 12"/>
          <p:cNvCxnSpPr/>
          <p:nvPr/>
        </p:nvCxnSpPr>
        <p:spPr>
          <a:xfrm>
            <a:off x="4678651" y="3578225"/>
            <a:ext cx="0" cy="323850"/>
          </a:xfrm>
          <a:prstGeom prst="line">
            <a:avLst/>
          </a:prstGeom>
          <a:noFill/>
          <a:ln w="25400" cap="flat" cmpd="sng" algn="ctr">
            <a:solidFill>
              <a:srgbClr val="000000"/>
            </a:solidFill>
            <a:prstDash val="solid"/>
          </a:ln>
          <a:effectLst/>
        </p:spPr>
      </p:cxnSp>
      <p:cxnSp>
        <p:nvCxnSpPr>
          <p:cNvPr id="14" name="Connecteur droit 13"/>
          <p:cNvCxnSpPr/>
          <p:nvPr/>
        </p:nvCxnSpPr>
        <p:spPr>
          <a:xfrm>
            <a:off x="4678651" y="2568575"/>
            <a:ext cx="0" cy="323850"/>
          </a:xfrm>
          <a:prstGeom prst="line">
            <a:avLst/>
          </a:prstGeom>
          <a:noFill/>
          <a:ln w="25400" cap="flat" cmpd="sng" algn="ctr">
            <a:solidFill>
              <a:srgbClr val="000000"/>
            </a:solidFill>
            <a:prstDash val="solid"/>
          </a:ln>
          <a:effectLst/>
        </p:spPr>
      </p:cxnSp>
      <p:cxnSp>
        <p:nvCxnSpPr>
          <p:cNvPr id="15" name="Connecteur droit 14"/>
          <p:cNvCxnSpPr/>
          <p:nvPr/>
        </p:nvCxnSpPr>
        <p:spPr>
          <a:xfrm>
            <a:off x="5292080" y="2946400"/>
            <a:ext cx="0" cy="323850"/>
          </a:xfrm>
          <a:prstGeom prst="line">
            <a:avLst/>
          </a:prstGeom>
          <a:noFill/>
          <a:ln w="25400" cap="flat" cmpd="sng" algn="ctr">
            <a:solidFill>
              <a:srgbClr val="000000"/>
            </a:solidFill>
            <a:prstDash val="solid"/>
          </a:ln>
          <a:effectLst/>
        </p:spPr>
      </p:cxnSp>
      <p:cxnSp>
        <p:nvCxnSpPr>
          <p:cNvPr id="16" name="Connecteur droit 15"/>
          <p:cNvCxnSpPr/>
          <p:nvPr/>
        </p:nvCxnSpPr>
        <p:spPr>
          <a:xfrm>
            <a:off x="5150303" y="4089400"/>
            <a:ext cx="0" cy="323850"/>
          </a:xfrm>
          <a:prstGeom prst="line">
            <a:avLst/>
          </a:prstGeom>
          <a:noFill/>
          <a:ln w="25400" cap="flat" cmpd="sng" algn="ctr">
            <a:solidFill>
              <a:srgbClr val="000000"/>
            </a:solidFill>
            <a:prstDash val="solid"/>
          </a:ln>
          <a:effectLst/>
        </p:spPr>
      </p:cxnSp>
      <p:cxnSp>
        <p:nvCxnSpPr>
          <p:cNvPr id="17" name="Connecteur droit 16"/>
          <p:cNvCxnSpPr/>
          <p:nvPr/>
        </p:nvCxnSpPr>
        <p:spPr>
          <a:xfrm>
            <a:off x="5652120" y="3431729"/>
            <a:ext cx="0" cy="323850"/>
          </a:xfrm>
          <a:prstGeom prst="line">
            <a:avLst/>
          </a:prstGeom>
          <a:noFill/>
          <a:ln w="25400" cap="flat" cmpd="sng" algn="ctr">
            <a:solidFill>
              <a:srgbClr val="000000"/>
            </a:solidFill>
            <a:prstDash val="solid"/>
          </a:ln>
          <a:effectLst/>
        </p:spPr>
      </p:cxnSp>
      <p:cxnSp>
        <p:nvCxnSpPr>
          <p:cNvPr id="18" name="Connecteur droit 17"/>
          <p:cNvCxnSpPr/>
          <p:nvPr/>
        </p:nvCxnSpPr>
        <p:spPr>
          <a:xfrm>
            <a:off x="5724128" y="4251325"/>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868144" y="2466975"/>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6300266" y="3054350"/>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6876256" y="2568575"/>
            <a:ext cx="0" cy="323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Vague 21"/>
          <p:cNvSpPr/>
          <p:nvPr/>
        </p:nvSpPr>
        <p:spPr>
          <a:xfrm>
            <a:off x="3995936" y="2555875"/>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Vague 22"/>
          <p:cNvSpPr/>
          <p:nvPr/>
        </p:nvSpPr>
        <p:spPr>
          <a:xfrm>
            <a:off x="4389726" y="3041650"/>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Vague 23"/>
          <p:cNvSpPr/>
          <p:nvPr/>
        </p:nvSpPr>
        <p:spPr>
          <a:xfrm>
            <a:off x="4678651" y="3578399"/>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Vague 24"/>
          <p:cNvSpPr/>
          <p:nvPr/>
        </p:nvSpPr>
        <p:spPr>
          <a:xfrm>
            <a:off x="4677312" y="2520950"/>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Vague 25"/>
          <p:cNvSpPr/>
          <p:nvPr/>
        </p:nvSpPr>
        <p:spPr>
          <a:xfrm>
            <a:off x="5288816" y="2933700"/>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Vague 26"/>
          <p:cNvSpPr/>
          <p:nvPr/>
        </p:nvSpPr>
        <p:spPr>
          <a:xfrm>
            <a:off x="5631652" y="3407400"/>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 name="Vague 27"/>
          <p:cNvSpPr/>
          <p:nvPr/>
        </p:nvSpPr>
        <p:spPr>
          <a:xfrm>
            <a:off x="5150303" y="4038253"/>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Vague 28"/>
          <p:cNvSpPr/>
          <p:nvPr/>
        </p:nvSpPr>
        <p:spPr>
          <a:xfrm>
            <a:off x="5724128" y="4239875"/>
            <a:ext cx="288925" cy="215900"/>
          </a:xfrm>
          <a:prstGeom prst="wave">
            <a:avLst/>
          </a:prstGeom>
          <a:solidFill>
            <a:srgbClr val="FFFF00"/>
          </a:solidFill>
          <a:ln w="254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30" name="Vague 29"/>
          <p:cNvSpPr/>
          <p:nvPr/>
        </p:nvSpPr>
        <p:spPr>
          <a:xfrm>
            <a:off x="5867698" y="2447925"/>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 name="Vague 30"/>
          <p:cNvSpPr/>
          <p:nvPr/>
        </p:nvSpPr>
        <p:spPr>
          <a:xfrm>
            <a:off x="6287533" y="3041650"/>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Vague 31"/>
          <p:cNvSpPr/>
          <p:nvPr/>
        </p:nvSpPr>
        <p:spPr>
          <a:xfrm>
            <a:off x="6875042" y="2556049"/>
            <a:ext cx="288925" cy="215900"/>
          </a:xfrm>
          <a:prstGeom prst="wav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5141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a:t>Recherche du combustible: hypothèse n°1</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31</a:t>
            </a:fld>
            <a:endParaRPr lang="fr-FR" altLang="fr-FR"/>
          </a:p>
        </p:txBody>
      </p:sp>
      <p:pic>
        <p:nvPicPr>
          <p:cNvPr id="8" name="Picture 2" descr="C:\Users\LAURENT\Pictures\Fort Mars 2012\Explo HAVRE\flexible\P1220140.JPG"/>
          <p:cNvPicPr>
            <a:picLocks noChangeAspect="1" noChangeArrowheads="1"/>
          </p:cNvPicPr>
          <p:nvPr/>
        </p:nvPicPr>
        <p:blipFill>
          <a:blip r:embed="rId2" cstate="print"/>
          <a:srcRect/>
          <a:stretch>
            <a:fillRect/>
          </a:stretch>
        </p:blipFill>
        <p:spPr bwMode="auto">
          <a:xfrm>
            <a:off x="251520" y="1196752"/>
            <a:ext cx="5904656" cy="4428884"/>
          </a:xfrm>
          <a:prstGeom prst="rect">
            <a:avLst/>
          </a:prstGeom>
          <a:noFill/>
          <a:ln w="19050">
            <a:solidFill>
              <a:srgbClr val="FFFF00"/>
            </a:solidFill>
            <a:miter lim="800000"/>
            <a:headEnd/>
            <a:tailEnd/>
          </a:ln>
        </p:spPr>
      </p:pic>
      <p:sp>
        <p:nvSpPr>
          <p:cNvPr id="9" name="Flèche droite 8"/>
          <p:cNvSpPr/>
          <p:nvPr/>
        </p:nvSpPr>
        <p:spPr>
          <a:xfrm>
            <a:off x="3635896" y="1700808"/>
            <a:ext cx="1079500" cy="288925"/>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ZoneTexte 15"/>
          <p:cNvSpPr txBox="1">
            <a:spLocks noChangeArrowheads="1"/>
          </p:cNvSpPr>
          <p:nvPr/>
        </p:nvSpPr>
        <p:spPr bwMode="auto">
          <a:xfrm>
            <a:off x="1187624" y="1675407"/>
            <a:ext cx="2160588" cy="339725"/>
          </a:xfrm>
          <a:prstGeom prst="rect">
            <a:avLst/>
          </a:prstGeom>
          <a:solidFill>
            <a:srgbClr val="FFFF00"/>
          </a:solidFill>
          <a:ln w="25400">
            <a:solidFill>
              <a:srgbClr val="FF0000"/>
            </a:solidFill>
            <a:miter lim="800000"/>
            <a:headEnd/>
            <a:tailEnd/>
          </a:ln>
        </p:spPr>
        <p:txBody>
          <a:bodyPr>
            <a:spAutoFit/>
          </a:bodyPr>
          <a:lstStyle/>
          <a:p>
            <a:pPr algn="ctr"/>
            <a:r>
              <a:rPr lang="fr-FR" sz="1600" b="1">
                <a:latin typeface="Book Antiqua" pitchFamily="18" charset="0"/>
              </a:rPr>
              <a:t>Chauffe- eau</a:t>
            </a:r>
          </a:p>
        </p:txBody>
      </p:sp>
      <p:sp>
        <p:nvSpPr>
          <p:cNvPr id="11" name="Flèche droite 10"/>
          <p:cNvSpPr/>
          <p:nvPr/>
        </p:nvSpPr>
        <p:spPr>
          <a:xfrm rot="2701004">
            <a:off x="1059035" y="3984687"/>
            <a:ext cx="1079500" cy="28733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15"/>
          <p:cNvSpPr txBox="1">
            <a:spLocks noChangeArrowheads="1"/>
          </p:cNvSpPr>
          <p:nvPr/>
        </p:nvSpPr>
        <p:spPr bwMode="auto">
          <a:xfrm>
            <a:off x="395685" y="3303836"/>
            <a:ext cx="1439862" cy="338137"/>
          </a:xfrm>
          <a:prstGeom prst="rect">
            <a:avLst/>
          </a:prstGeom>
          <a:solidFill>
            <a:srgbClr val="FFFF00"/>
          </a:solidFill>
          <a:ln w="25400">
            <a:solidFill>
              <a:srgbClr val="FF0000"/>
            </a:solidFill>
            <a:miter lim="800000"/>
            <a:headEnd/>
            <a:tailEnd/>
          </a:ln>
        </p:spPr>
        <p:txBody>
          <a:bodyPr>
            <a:spAutoFit/>
          </a:bodyPr>
          <a:lstStyle/>
          <a:p>
            <a:pPr algn="ctr"/>
            <a:r>
              <a:rPr lang="fr-FR" sz="1600" b="1">
                <a:latin typeface="Book Antiqua" pitchFamily="18" charset="0"/>
              </a:rPr>
              <a:t>Tuyauterie</a:t>
            </a:r>
          </a:p>
        </p:txBody>
      </p:sp>
      <p:sp>
        <p:nvSpPr>
          <p:cNvPr id="13" name="Flèche droite 12"/>
          <p:cNvSpPr/>
          <p:nvPr/>
        </p:nvSpPr>
        <p:spPr>
          <a:xfrm rot="4657112">
            <a:off x="2148576" y="4133637"/>
            <a:ext cx="641350" cy="271462"/>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ZoneTexte 15"/>
          <p:cNvSpPr txBox="1">
            <a:spLocks noChangeArrowheads="1"/>
          </p:cNvSpPr>
          <p:nvPr/>
        </p:nvSpPr>
        <p:spPr bwMode="auto">
          <a:xfrm>
            <a:off x="1892988" y="3523277"/>
            <a:ext cx="1152525" cy="338137"/>
          </a:xfrm>
          <a:prstGeom prst="rect">
            <a:avLst/>
          </a:prstGeom>
          <a:solidFill>
            <a:srgbClr val="FFFF00"/>
          </a:solidFill>
          <a:ln w="25400">
            <a:solidFill>
              <a:srgbClr val="FF0000"/>
            </a:solidFill>
            <a:miter lim="800000"/>
            <a:headEnd/>
            <a:tailEnd/>
          </a:ln>
        </p:spPr>
        <p:txBody>
          <a:bodyPr>
            <a:spAutoFit/>
          </a:bodyPr>
          <a:lstStyle/>
          <a:p>
            <a:pPr algn="ctr"/>
            <a:r>
              <a:rPr lang="fr-FR" sz="1600" b="1">
                <a:latin typeface="Book Antiqua" pitchFamily="18" charset="0"/>
              </a:rPr>
              <a:t>Robinet</a:t>
            </a:r>
          </a:p>
        </p:txBody>
      </p:sp>
      <p:sp>
        <p:nvSpPr>
          <p:cNvPr id="15" name="Ellipse 14"/>
          <p:cNvSpPr/>
          <p:nvPr/>
        </p:nvSpPr>
        <p:spPr>
          <a:xfrm rot="20216742">
            <a:off x="2901212" y="4110652"/>
            <a:ext cx="1223962" cy="40957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Flèche droite 15"/>
          <p:cNvSpPr/>
          <p:nvPr/>
        </p:nvSpPr>
        <p:spPr>
          <a:xfrm rot="4657112">
            <a:off x="3315221" y="3510426"/>
            <a:ext cx="641350" cy="271462"/>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ZoneTexte 15"/>
          <p:cNvSpPr txBox="1">
            <a:spLocks noChangeArrowheads="1"/>
          </p:cNvSpPr>
          <p:nvPr/>
        </p:nvSpPr>
        <p:spPr bwMode="auto">
          <a:xfrm>
            <a:off x="2915964" y="2886436"/>
            <a:ext cx="1439863" cy="338137"/>
          </a:xfrm>
          <a:prstGeom prst="rect">
            <a:avLst/>
          </a:prstGeom>
          <a:solidFill>
            <a:srgbClr val="FFFF00"/>
          </a:solidFill>
          <a:ln w="25400">
            <a:solidFill>
              <a:srgbClr val="FF0000"/>
            </a:solidFill>
            <a:miter lim="800000"/>
            <a:headEnd/>
            <a:tailEnd/>
          </a:ln>
        </p:spPr>
        <p:txBody>
          <a:bodyPr>
            <a:spAutoFit/>
          </a:bodyPr>
          <a:lstStyle/>
          <a:p>
            <a:pPr algn="ctr"/>
            <a:r>
              <a:rPr lang="fr-FR" sz="1600" b="1">
                <a:latin typeface="Book Antiqua" pitchFamily="18" charset="0"/>
              </a:rPr>
              <a:t>Flexible gaz</a:t>
            </a:r>
          </a:p>
        </p:txBody>
      </p:sp>
      <p:cxnSp>
        <p:nvCxnSpPr>
          <p:cNvPr id="18" name="Connecteur droit 17"/>
          <p:cNvCxnSpPr/>
          <p:nvPr/>
        </p:nvCxnSpPr>
        <p:spPr>
          <a:xfrm flipV="1">
            <a:off x="3939598" y="2493789"/>
            <a:ext cx="1728788" cy="15128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4084061" y="4095877"/>
            <a:ext cx="1584325" cy="57626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4" descr="C:\Users\LAURENT\Pictures\Fort Mars 2012\Explo HAVRE\flexible\P1220164.JPG"/>
          <p:cNvPicPr>
            <a:picLocks noChangeAspect="1" noChangeArrowheads="1"/>
          </p:cNvPicPr>
          <p:nvPr/>
        </p:nvPicPr>
        <p:blipFill>
          <a:blip r:embed="rId3" cstate="print"/>
          <a:srcRect/>
          <a:stretch>
            <a:fillRect/>
          </a:stretch>
        </p:blipFill>
        <p:spPr bwMode="auto">
          <a:xfrm>
            <a:off x="5678069" y="2480716"/>
            <a:ext cx="3095625" cy="2322513"/>
          </a:xfrm>
          <a:prstGeom prst="rect">
            <a:avLst/>
          </a:prstGeom>
          <a:noFill/>
          <a:ln w="41275">
            <a:solidFill>
              <a:srgbClr val="FF0000"/>
            </a:solidFill>
            <a:miter lim="800000"/>
            <a:headEnd/>
            <a:tailEnd/>
          </a:ln>
        </p:spPr>
      </p:pic>
      <p:sp>
        <p:nvSpPr>
          <p:cNvPr id="21" name="ZoneTexte 21"/>
          <p:cNvSpPr txBox="1">
            <a:spLocks noChangeArrowheads="1"/>
          </p:cNvSpPr>
          <p:nvPr/>
        </p:nvSpPr>
        <p:spPr bwMode="auto">
          <a:xfrm>
            <a:off x="6842337" y="1420255"/>
            <a:ext cx="1219200" cy="769937"/>
          </a:xfrm>
          <a:prstGeom prst="rect">
            <a:avLst/>
          </a:prstGeom>
          <a:noFill/>
          <a:ln w="9525">
            <a:noFill/>
            <a:miter lim="800000"/>
            <a:headEnd/>
            <a:tailEnd/>
          </a:ln>
        </p:spPr>
        <p:txBody>
          <a:bodyPr wrap="none">
            <a:spAutoFit/>
          </a:bodyPr>
          <a:lstStyle/>
          <a:p>
            <a:pPr algn="ctr"/>
            <a:r>
              <a:rPr lang="fr-FR" sz="4400" b="1" dirty="0">
                <a:solidFill>
                  <a:srgbClr val="0000FF"/>
                </a:solidFill>
              </a:rPr>
              <a:t>???</a:t>
            </a:r>
          </a:p>
        </p:txBody>
      </p:sp>
      <p:sp>
        <p:nvSpPr>
          <p:cNvPr id="22" name="ZoneTexte 2"/>
          <p:cNvSpPr txBox="1">
            <a:spLocks noChangeArrowheads="1"/>
          </p:cNvSpPr>
          <p:nvPr/>
        </p:nvSpPr>
        <p:spPr bwMode="auto">
          <a:xfrm flipH="1">
            <a:off x="18331" y="5658062"/>
            <a:ext cx="8061537" cy="831850"/>
          </a:xfrm>
          <a:prstGeom prst="rect">
            <a:avLst/>
          </a:prstGeom>
          <a:noFill/>
          <a:ln w="9525">
            <a:noFill/>
            <a:miter lim="800000"/>
            <a:headEnd/>
            <a:tailEnd/>
          </a:ln>
        </p:spPr>
        <p:txBody>
          <a:bodyPr wrap="square">
            <a:spAutoFit/>
          </a:bodyPr>
          <a:lstStyle/>
          <a:p>
            <a:pPr algn="ctr"/>
            <a:r>
              <a:rPr lang="fr-FR" sz="1600" b="1" dirty="0">
                <a:solidFill>
                  <a:srgbClr val="FF0000"/>
                </a:solidFill>
              </a:rPr>
              <a:t>L’épicentre est clairement identifié par l’effondrement d’un mur de la cuisine.</a:t>
            </a:r>
          </a:p>
          <a:p>
            <a:pPr algn="l"/>
            <a:r>
              <a:rPr lang="fr-FR" sz="1600" b="1" dirty="0">
                <a:solidFill>
                  <a:srgbClr val="0070C0"/>
                </a:solidFill>
              </a:rPr>
              <a:t>Un indice sur la cause de l’explosion se trouve au cœur de l’épicentre: tuyauterie gaz alimentant le chauffe- eau.</a:t>
            </a:r>
          </a:p>
        </p:txBody>
      </p:sp>
    </p:spTree>
    <p:extLst>
      <p:ext uri="{BB962C8B-B14F-4D97-AF65-F5344CB8AC3E}">
        <p14:creationId xmlns:p14="http://schemas.microsoft.com/office/powerpoint/2010/main" val="261832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Recherche du combustible: hypothèse n°2</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32</a:t>
            </a:fld>
            <a:endParaRPr lang="fr-FR" altLang="fr-FR"/>
          </a:p>
        </p:txBody>
      </p:sp>
      <p:sp>
        <p:nvSpPr>
          <p:cNvPr id="6" name="ZoneTexte 31"/>
          <p:cNvSpPr txBox="1">
            <a:spLocks noChangeArrowheads="1"/>
          </p:cNvSpPr>
          <p:nvPr/>
        </p:nvSpPr>
        <p:spPr bwMode="auto">
          <a:xfrm>
            <a:off x="1043608" y="1038225"/>
            <a:ext cx="5969000" cy="368300"/>
          </a:xfrm>
          <a:prstGeom prst="rect">
            <a:avLst/>
          </a:prstGeom>
          <a:noFill/>
          <a:ln w="9525">
            <a:noFill/>
            <a:miter lim="800000"/>
            <a:headEnd/>
            <a:tailEnd/>
          </a:ln>
        </p:spPr>
        <p:txBody>
          <a:bodyPr wrap="none">
            <a:spAutoFit/>
          </a:bodyPr>
          <a:lstStyle/>
          <a:p>
            <a:pPr algn="ctr"/>
            <a:r>
              <a:rPr lang="fr-FR" dirty="0"/>
              <a:t>Cuisinière alimentée par une bouteille individuelle 13Kgs</a:t>
            </a:r>
          </a:p>
        </p:txBody>
      </p:sp>
      <p:pic>
        <p:nvPicPr>
          <p:cNvPr id="7" name="Picture 2" descr="C:\Users\LAURENT\Pictures\Fort Mars 2012\Explo HAVRE\bouteille\P1220122.JPG"/>
          <p:cNvPicPr>
            <a:picLocks noChangeAspect="1" noChangeArrowheads="1"/>
          </p:cNvPicPr>
          <p:nvPr/>
        </p:nvPicPr>
        <p:blipFill>
          <a:blip r:embed="rId2" cstate="print"/>
          <a:srcRect/>
          <a:stretch>
            <a:fillRect/>
          </a:stretch>
        </p:blipFill>
        <p:spPr bwMode="auto">
          <a:xfrm>
            <a:off x="401638" y="1406525"/>
            <a:ext cx="3960813" cy="2898775"/>
          </a:xfrm>
          <a:prstGeom prst="rect">
            <a:avLst/>
          </a:prstGeom>
          <a:noFill/>
          <a:ln w="19050">
            <a:solidFill>
              <a:srgbClr val="FFFF00"/>
            </a:solidFill>
            <a:miter lim="800000"/>
            <a:headEnd/>
            <a:tailEnd/>
          </a:ln>
        </p:spPr>
      </p:pic>
      <p:pic>
        <p:nvPicPr>
          <p:cNvPr id="12" name="Picture 3" descr="C:\Users\LAURENT\Pictures\Fort Mars 2012\Explo HAVRE\flexible\P1220165.JPG"/>
          <p:cNvPicPr>
            <a:picLocks noChangeAspect="1" noChangeArrowheads="1"/>
          </p:cNvPicPr>
          <p:nvPr/>
        </p:nvPicPr>
        <p:blipFill>
          <a:blip r:embed="rId3" cstate="print"/>
          <a:srcRect/>
          <a:stretch>
            <a:fillRect/>
          </a:stretch>
        </p:blipFill>
        <p:spPr bwMode="auto">
          <a:xfrm>
            <a:off x="1032534" y="4495552"/>
            <a:ext cx="2447925" cy="1836738"/>
          </a:xfrm>
          <a:prstGeom prst="rect">
            <a:avLst/>
          </a:prstGeom>
          <a:noFill/>
          <a:ln w="38100">
            <a:solidFill>
              <a:srgbClr val="FF0000"/>
            </a:solidFill>
            <a:miter lim="800000"/>
            <a:headEnd/>
            <a:tailEnd/>
          </a:ln>
        </p:spPr>
      </p:pic>
      <p:pic>
        <p:nvPicPr>
          <p:cNvPr id="13" name="Picture 3" descr="C:\Users\LAURENT\Pictures\Fort Mars 2012\Explo HAVRE\gazinière\P1220116.JPG"/>
          <p:cNvPicPr>
            <a:picLocks noChangeAspect="1" noChangeArrowheads="1"/>
          </p:cNvPicPr>
          <p:nvPr/>
        </p:nvPicPr>
        <p:blipFill>
          <a:blip r:embed="rId4" cstate="print"/>
          <a:srcRect/>
          <a:stretch>
            <a:fillRect/>
          </a:stretch>
        </p:blipFill>
        <p:spPr bwMode="auto">
          <a:xfrm>
            <a:off x="4576537" y="1392466"/>
            <a:ext cx="3883250" cy="2912834"/>
          </a:xfrm>
          <a:prstGeom prst="rect">
            <a:avLst/>
          </a:prstGeom>
          <a:noFill/>
          <a:ln w="19050">
            <a:solidFill>
              <a:srgbClr val="FFFF00"/>
            </a:solidFill>
            <a:miter lim="800000"/>
            <a:headEnd/>
            <a:tailEnd/>
          </a:ln>
        </p:spPr>
      </p:pic>
      <p:sp>
        <p:nvSpPr>
          <p:cNvPr id="14" name="Ellipse 13"/>
          <p:cNvSpPr/>
          <p:nvPr/>
        </p:nvSpPr>
        <p:spPr>
          <a:xfrm rot="1653895">
            <a:off x="5471232" y="3331518"/>
            <a:ext cx="1651000" cy="38576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Flèche droite 14"/>
          <p:cNvSpPr/>
          <p:nvPr/>
        </p:nvSpPr>
        <p:spPr>
          <a:xfrm rot="8949248">
            <a:off x="3651933" y="4033837"/>
            <a:ext cx="2473325" cy="542925"/>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Bulle ronde 15"/>
          <p:cNvSpPr/>
          <p:nvPr/>
        </p:nvSpPr>
        <p:spPr>
          <a:xfrm rot="21354155">
            <a:off x="4601386" y="5021014"/>
            <a:ext cx="2524125" cy="785813"/>
          </a:xfrm>
          <a:prstGeom prst="wedgeEllipseCallout">
            <a:avLst>
              <a:gd name="adj1" fmla="val 68532"/>
              <a:gd name="adj2" fmla="val -669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600" b="1" dirty="0"/>
              <a:t>A remplacer tous les 5 ans!!</a:t>
            </a:r>
          </a:p>
        </p:txBody>
      </p:sp>
      <p:pic>
        <p:nvPicPr>
          <p:cNvPr id="17" name="Picture 14" descr="D:\Clipart Pompiers\Clipart 2\Transparent\personnages\perso2.gif"/>
          <p:cNvPicPr>
            <a:picLocks noChangeAspect="1" noChangeArrowheads="1"/>
          </p:cNvPicPr>
          <p:nvPr/>
        </p:nvPicPr>
        <p:blipFill>
          <a:blip r:embed="rId5" cstate="print"/>
          <a:srcRect/>
          <a:stretch>
            <a:fillRect/>
          </a:stretch>
        </p:blipFill>
        <p:spPr bwMode="auto">
          <a:xfrm>
            <a:off x="7606112" y="4149080"/>
            <a:ext cx="866226" cy="1831902"/>
          </a:xfrm>
          <a:prstGeom prst="rect">
            <a:avLst/>
          </a:prstGeom>
          <a:noFill/>
          <a:ln w="9525">
            <a:noFill/>
            <a:miter lim="800000"/>
            <a:headEnd/>
            <a:tailEnd/>
          </a:ln>
        </p:spPr>
      </p:pic>
      <p:sp>
        <p:nvSpPr>
          <p:cNvPr id="18" name="Trapèze 17"/>
          <p:cNvSpPr/>
          <p:nvPr/>
        </p:nvSpPr>
        <p:spPr>
          <a:xfrm>
            <a:off x="7674894" y="4854144"/>
            <a:ext cx="728662" cy="636587"/>
          </a:xfrm>
          <a:prstGeom prst="trapezoid">
            <a:avLst>
              <a:gd name="adj" fmla="val 136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t>RCCI</a:t>
            </a:r>
          </a:p>
        </p:txBody>
      </p:sp>
      <p:cxnSp>
        <p:nvCxnSpPr>
          <p:cNvPr id="19" name="Connecteur droit 18"/>
          <p:cNvCxnSpPr/>
          <p:nvPr/>
        </p:nvCxnSpPr>
        <p:spPr>
          <a:xfrm>
            <a:off x="7682831" y="5402807"/>
            <a:ext cx="720725" cy="11113"/>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7758237" y="4932202"/>
            <a:ext cx="561975" cy="1270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2341688" y="3617918"/>
            <a:ext cx="896135" cy="1077907"/>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9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Examen de la cuisinière</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33</a:t>
            </a:fld>
            <a:endParaRPr lang="fr-FR" altLang="fr-FR"/>
          </a:p>
        </p:txBody>
      </p:sp>
      <p:pic>
        <p:nvPicPr>
          <p:cNvPr id="8" name="Picture 4" descr="C:\Users\LAURENT\Pictures\Fort Mars 2012\Explo HAVRE\gazinière\P1220111.JPG"/>
          <p:cNvPicPr>
            <a:picLocks noChangeAspect="1" noChangeArrowheads="1"/>
          </p:cNvPicPr>
          <p:nvPr/>
        </p:nvPicPr>
        <p:blipFill>
          <a:blip r:embed="rId2" cstate="print"/>
          <a:srcRect/>
          <a:stretch>
            <a:fillRect/>
          </a:stretch>
        </p:blipFill>
        <p:spPr bwMode="auto">
          <a:xfrm>
            <a:off x="323528" y="1185863"/>
            <a:ext cx="5856287" cy="4392612"/>
          </a:xfrm>
          <a:prstGeom prst="rect">
            <a:avLst/>
          </a:prstGeom>
          <a:noFill/>
          <a:ln w="19050">
            <a:solidFill>
              <a:srgbClr val="FFFF00"/>
            </a:solidFill>
            <a:miter lim="800000"/>
            <a:headEnd/>
            <a:tailEnd/>
          </a:ln>
        </p:spPr>
      </p:pic>
      <p:sp>
        <p:nvSpPr>
          <p:cNvPr id="9" name="Ellipse 8"/>
          <p:cNvSpPr/>
          <p:nvPr/>
        </p:nvSpPr>
        <p:spPr>
          <a:xfrm>
            <a:off x="1043608" y="2348880"/>
            <a:ext cx="914400" cy="15621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Ellipse 9"/>
          <p:cNvSpPr/>
          <p:nvPr/>
        </p:nvSpPr>
        <p:spPr>
          <a:xfrm>
            <a:off x="2316336" y="2177356"/>
            <a:ext cx="1152525" cy="17065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llipse 10"/>
          <p:cNvSpPr/>
          <p:nvPr/>
        </p:nvSpPr>
        <p:spPr>
          <a:xfrm>
            <a:off x="3779912" y="2104330"/>
            <a:ext cx="1009650" cy="17795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2" name="Connecteur droit avec flèche 11"/>
          <p:cNvCxnSpPr/>
          <p:nvPr/>
        </p:nvCxnSpPr>
        <p:spPr>
          <a:xfrm flipH="1" flipV="1">
            <a:off x="1521619" y="3638165"/>
            <a:ext cx="792163" cy="107950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flipV="1">
            <a:off x="3010334" y="3632435"/>
            <a:ext cx="73025" cy="107950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3599098" y="3596716"/>
            <a:ext cx="647700" cy="1150938"/>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a:spLocks noChangeArrowheads="1"/>
          </p:cNvSpPr>
          <p:nvPr/>
        </p:nvSpPr>
        <p:spPr bwMode="auto">
          <a:xfrm>
            <a:off x="2099902" y="4758171"/>
            <a:ext cx="1893888" cy="584200"/>
          </a:xfrm>
          <a:prstGeom prst="rect">
            <a:avLst/>
          </a:prstGeom>
          <a:noFill/>
          <a:ln w="9525">
            <a:noFill/>
            <a:miter lim="800000"/>
            <a:headEnd/>
            <a:tailEnd/>
          </a:ln>
        </p:spPr>
        <p:txBody>
          <a:bodyPr wrap="none">
            <a:spAutoFit/>
          </a:bodyPr>
          <a:lstStyle/>
          <a:p>
            <a:pPr algn="ctr"/>
            <a:r>
              <a:rPr lang="fr-FR" sz="3200" b="1" dirty="0">
                <a:solidFill>
                  <a:srgbClr val="FF0000"/>
                </a:solidFill>
              </a:rPr>
              <a:t>FERMES</a:t>
            </a:r>
          </a:p>
        </p:txBody>
      </p:sp>
      <p:pic>
        <p:nvPicPr>
          <p:cNvPr id="16" name="Picture 14" descr="D:\Clipart Pompiers\Clipart 2\Transparent\personnages\perso2.gif"/>
          <p:cNvPicPr>
            <a:picLocks noChangeAspect="1" noChangeArrowheads="1"/>
          </p:cNvPicPr>
          <p:nvPr/>
        </p:nvPicPr>
        <p:blipFill>
          <a:blip r:embed="rId3" cstate="print"/>
          <a:srcRect/>
          <a:stretch>
            <a:fillRect/>
          </a:stretch>
        </p:blipFill>
        <p:spPr bwMode="auto">
          <a:xfrm>
            <a:off x="7538137" y="2543412"/>
            <a:ext cx="1268971" cy="2681012"/>
          </a:xfrm>
          <a:prstGeom prst="rect">
            <a:avLst/>
          </a:prstGeom>
          <a:noFill/>
          <a:ln w="9525">
            <a:noFill/>
            <a:miter lim="800000"/>
            <a:headEnd/>
            <a:tailEnd/>
          </a:ln>
        </p:spPr>
      </p:pic>
      <p:sp>
        <p:nvSpPr>
          <p:cNvPr id="17" name="Bulle ronde 16"/>
          <p:cNvSpPr/>
          <p:nvPr/>
        </p:nvSpPr>
        <p:spPr>
          <a:xfrm>
            <a:off x="5076056" y="1213743"/>
            <a:ext cx="3894137" cy="719138"/>
          </a:xfrm>
          <a:prstGeom prst="wedgeEllipseCallout">
            <a:avLst>
              <a:gd name="adj1" fmla="val 9670"/>
              <a:gd name="adj2" fmla="val 1784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600" b="1" dirty="0"/>
              <a:t>Le gaz de la cuisinière était-il fermé ou ouvert ??</a:t>
            </a:r>
          </a:p>
        </p:txBody>
      </p:sp>
      <p:sp>
        <p:nvSpPr>
          <p:cNvPr id="18" name="Trapèze 17"/>
          <p:cNvSpPr/>
          <p:nvPr/>
        </p:nvSpPr>
        <p:spPr>
          <a:xfrm>
            <a:off x="7538137" y="3632435"/>
            <a:ext cx="1008063" cy="863600"/>
          </a:xfrm>
          <a:prstGeom prst="trapezoid">
            <a:avLst>
              <a:gd name="adj" fmla="val 136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t>RCCI</a:t>
            </a:r>
          </a:p>
        </p:txBody>
      </p:sp>
      <p:cxnSp>
        <p:nvCxnSpPr>
          <p:cNvPr id="19" name="Connecteur droit 18"/>
          <p:cNvCxnSpPr/>
          <p:nvPr/>
        </p:nvCxnSpPr>
        <p:spPr>
          <a:xfrm>
            <a:off x="7616718" y="3929261"/>
            <a:ext cx="850900" cy="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7538136" y="4365104"/>
            <a:ext cx="1008063" cy="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3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800" dirty="0"/>
              <a:t>Reconstitution et analyse</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34</a:t>
            </a:fld>
            <a:endParaRPr lang="fr-FR" altLang="fr-FR"/>
          </a:p>
        </p:txBody>
      </p:sp>
      <p:pic>
        <p:nvPicPr>
          <p:cNvPr id="8" name="Picture 2" descr="C:\Users\LAURENT\Pictures\Fort Mars 2012\Explo HAVRE\lettrage\P1220170.JPG"/>
          <p:cNvPicPr>
            <a:picLocks noChangeAspect="1" noChangeArrowheads="1"/>
          </p:cNvPicPr>
          <p:nvPr/>
        </p:nvPicPr>
        <p:blipFill>
          <a:blip r:embed="rId2" cstate="print"/>
          <a:srcRect/>
          <a:stretch>
            <a:fillRect/>
          </a:stretch>
        </p:blipFill>
        <p:spPr bwMode="auto">
          <a:xfrm>
            <a:off x="185862" y="1196752"/>
            <a:ext cx="6492875" cy="4868862"/>
          </a:xfrm>
          <a:prstGeom prst="rect">
            <a:avLst/>
          </a:prstGeom>
          <a:solidFill>
            <a:srgbClr val="FFFF00"/>
          </a:solidFill>
          <a:ln w="25400">
            <a:solidFill>
              <a:srgbClr val="FFFF00"/>
            </a:solidFill>
            <a:miter lim="800000"/>
            <a:headEnd/>
            <a:tailEnd/>
          </a:ln>
        </p:spPr>
      </p:pic>
      <p:sp>
        <p:nvSpPr>
          <p:cNvPr id="9" name="Nuage 8"/>
          <p:cNvSpPr/>
          <p:nvPr/>
        </p:nvSpPr>
        <p:spPr>
          <a:xfrm rot="10800000">
            <a:off x="544537" y="1244762"/>
            <a:ext cx="4681537" cy="1439862"/>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ZoneTexte 9"/>
          <p:cNvSpPr txBox="1">
            <a:spLocks noChangeArrowheads="1"/>
          </p:cNvSpPr>
          <p:nvPr/>
        </p:nvSpPr>
        <p:spPr bwMode="auto">
          <a:xfrm>
            <a:off x="2267744" y="1674067"/>
            <a:ext cx="1416050" cy="369888"/>
          </a:xfrm>
          <a:prstGeom prst="rect">
            <a:avLst/>
          </a:prstGeom>
          <a:solidFill>
            <a:srgbClr val="FFFF00"/>
          </a:solidFill>
          <a:ln w="25400">
            <a:solidFill>
              <a:srgbClr val="FF0000"/>
            </a:solidFill>
            <a:miter lim="800000"/>
            <a:headEnd/>
            <a:tailEnd/>
          </a:ln>
        </p:spPr>
        <p:txBody>
          <a:bodyPr wrap="none">
            <a:spAutoFit/>
          </a:bodyPr>
          <a:lstStyle/>
          <a:p>
            <a:pPr algn="ctr"/>
            <a:r>
              <a:rPr lang="fr-FR" b="1">
                <a:solidFill>
                  <a:srgbClr val="0000FF"/>
                </a:solidFill>
              </a:rPr>
              <a:t>Comburant</a:t>
            </a:r>
          </a:p>
        </p:txBody>
      </p:sp>
      <p:cxnSp>
        <p:nvCxnSpPr>
          <p:cNvPr id="11" name="Connecteur droit avec flèche 10"/>
          <p:cNvCxnSpPr/>
          <p:nvPr/>
        </p:nvCxnSpPr>
        <p:spPr>
          <a:xfrm flipV="1">
            <a:off x="2051844" y="2070262"/>
            <a:ext cx="431800" cy="71913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a:spLocks noChangeArrowheads="1"/>
          </p:cNvSpPr>
          <p:nvPr/>
        </p:nvSpPr>
        <p:spPr bwMode="auto">
          <a:xfrm>
            <a:off x="543421" y="2792902"/>
            <a:ext cx="2376487" cy="646113"/>
          </a:xfrm>
          <a:prstGeom prst="rect">
            <a:avLst/>
          </a:prstGeom>
          <a:solidFill>
            <a:srgbClr val="FFFF00"/>
          </a:solidFill>
          <a:ln w="25400">
            <a:solidFill>
              <a:srgbClr val="FF0000"/>
            </a:solidFill>
            <a:miter lim="800000"/>
            <a:headEnd/>
            <a:tailEnd/>
          </a:ln>
        </p:spPr>
        <p:txBody>
          <a:bodyPr wrap="none">
            <a:spAutoFit/>
          </a:bodyPr>
          <a:lstStyle/>
          <a:p>
            <a:pPr algn="ctr"/>
            <a:r>
              <a:rPr lang="fr-FR" b="1">
                <a:solidFill>
                  <a:srgbClr val="0000FF"/>
                </a:solidFill>
              </a:rPr>
              <a:t>Mélange</a:t>
            </a:r>
          </a:p>
          <a:p>
            <a:pPr algn="ctr"/>
            <a:r>
              <a:rPr lang="fr-FR" b="1">
                <a:solidFill>
                  <a:srgbClr val="0000FF"/>
                </a:solidFill>
              </a:rPr>
              <a:t>Oxydant/ Réducteur</a:t>
            </a:r>
          </a:p>
        </p:txBody>
      </p:sp>
      <p:cxnSp>
        <p:nvCxnSpPr>
          <p:cNvPr id="13" name="Connecteur droit avec flèche 12"/>
          <p:cNvCxnSpPr/>
          <p:nvPr/>
        </p:nvCxnSpPr>
        <p:spPr>
          <a:xfrm>
            <a:off x="2113323" y="3424238"/>
            <a:ext cx="215900" cy="1008063"/>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Nuage 13"/>
          <p:cNvSpPr/>
          <p:nvPr/>
        </p:nvSpPr>
        <p:spPr>
          <a:xfrm rot="10800000">
            <a:off x="755576" y="4482989"/>
            <a:ext cx="4679950" cy="792163"/>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15" name="ZoneTexte 14"/>
          <p:cNvSpPr txBox="1">
            <a:spLocks noChangeArrowheads="1"/>
          </p:cNvSpPr>
          <p:nvPr/>
        </p:nvSpPr>
        <p:spPr bwMode="auto">
          <a:xfrm>
            <a:off x="2483645" y="4696893"/>
            <a:ext cx="1512292" cy="338554"/>
          </a:xfrm>
          <a:prstGeom prst="rect">
            <a:avLst/>
          </a:prstGeom>
          <a:solidFill>
            <a:srgbClr val="FFFF00"/>
          </a:solidFill>
          <a:ln w="25400">
            <a:solidFill>
              <a:srgbClr val="FF0000"/>
            </a:solidFill>
            <a:miter lim="800000"/>
            <a:headEnd/>
            <a:tailEnd/>
          </a:ln>
        </p:spPr>
        <p:txBody>
          <a:bodyPr wrap="square">
            <a:spAutoFit/>
          </a:bodyPr>
          <a:lstStyle/>
          <a:p>
            <a:pPr algn="ctr"/>
            <a:r>
              <a:rPr lang="fr-FR" b="1" dirty="0">
                <a:solidFill>
                  <a:srgbClr val="0000FF"/>
                </a:solidFill>
              </a:rPr>
              <a:t>Combustible</a:t>
            </a:r>
          </a:p>
        </p:txBody>
      </p:sp>
      <p:sp>
        <p:nvSpPr>
          <p:cNvPr id="16" name="ZoneTexte 15"/>
          <p:cNvSpPr txBox="1">
            <a:spLocks noChangeArrowheads="1"/>
          </p:cNvSpPr>
          <p:nvPr/>
        </p:nvSpPr>
        <p:spPr bwMode="auto">
          <a:xfrm>
            <a:off x="2870001" y="4062414"/>
            <a:ext cx="2801938" cy="369887"/>
          </a:xfrm>
          <a:prstGeom prst="rect">
            <a:avLst/>
          </a:prstGeom>
          <a:solidFill>
            <a:srgbClr val="FFFF00"/>
          </a:solidFill>
          <a:ln w="25400">
            <a:solidFill>
              <a:srgbClr val="FF0000"/>
            </a:solidFill>
            <a:miter lim="800000"/>
            <a:headEnd/>
            <a:tailEnd/>
          </a:ln>
        </p:spPr>
        <p:txBody>
          <a:bodyPr wrap="none">
            <a:spAutoFit/>
          </a:bodyPr>
          <a:lstStyle/>
          <a:p>
            <a:pPr algn="ctr"/>
            <a:r>
              <a:rPr lang="fr-FR" b="1" dirty="0">
                <a:solidFill>
                  <a:srgbClr val="0000FF"/>
                </a:solidFill>
              </a:rPr>
              <a:t>Sources d’inflammation</a:t>
            </a:r>
          </a:p>
        </p:txBody>
      </p:sp>
      <p:cxnSp>
        <p:nvCxnSpPr>
          <p:cNvPr id="17" name="Connecteur droit avec flèche 16"/>
          <p:cNvCxnSpPr/>
          <p:nvPr/>
        </p:nvCxnSpPr>
        <p:spPr>
          <a:xfrm flipV="1">
            <a:off x="4256683" y="3414714"/>
            <a:ext cx="0" cy="6477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5665985" y="4322540"/>
            <a:ext cx="778223" cy="47461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a:spLocks noChangeArrowheads="1"/>
          </p:cNvSpPr>
          <p:nvPr/>
        </p:nvSpPr>
        <p:spPr bwMode="auto">
          <a:xfrm>
            <a:off x="5005584" y="2315370"/>
            <a:ext cx="1595438" cy="368300"/>
          </a:xfrm>
          <a:prstGeom prst="rect">
            <a:avLst/>
          </a:prstGeom>
          <a:solidFill>
            <a:srgbClr val="FFFF00"/>
          </a:solidFill>
          <a:ln w="19050">
            <a:solidFill>
              <a:srgbClr val="FF0000"/>
            </a:solidFill>
            <a:miter lim="800000"/>
            <a:headEnd/>
            <a:tailEnd/>
          </a:ln>
        </p:spPr>
        <p:txBody>
          <a:bodyPr wrap="none">
            <a:spAutoFit/>
          </a:bodyPr>
          <a:lstStyle/>
          <a:p>
            <a:pPr algn="ctr"/>
            <a:r>
              <a:rPr lang="fr-FR" b="1" dirty="0">
                <a:solidFill>
                  <a:srgbClr val="0000FF"/>
                </a:solidFill>
              </a:rPr>
              <a:t>Confinement</a:t>
            </a:r>
          </a:p>
        </p:txBody>
      </p:sp>
      <p:pic>
        <p:nvPicPr>
          <p:cNvPr id="20" name="Picture 14" descr="D:\Clipart Pompiers\Clipart 2\Transparent\personnages\perso2.gif"/>
          <p:cNvPicPr>
            <a:picLocks noChangeAspect="1" noChangeArrowheads="1"/>
          </p:cNvPicPr>
          <p:nvPr/>
        </p:nvPicPr>
        <p:blipFill>
          <a:blip r:embed="rId3" cstate="print"/>
          <a:srcRect/>
          <a:stretch>
            <a:fillRect/>
          </a:stretch>
        </p:blipFill>
        <p:spPr bwMode="auto">
          <a:xfrm>
            <a:off x="7709099" y="2097577"/>
            <a:ext cx="849052" cy="1793082"/>
          </a:xfrm>
          <a:prstGeom prst="rect">
            <a:avLst/>
          </a:prstGeom>
          <a:noFill/>
          <a:ln w="9525">
            <a:noFill/>
            <a:miter lim="800000"/>
            <a:headEnd/>
            <a:tailEnd/>
          </a:ln>
        </p:spPr>
      </p:pic>
      <p:sp>
        <p:nvSpPr>
          <p:cNvPr id="21" name="Bulle ronde 20"/>
          <p:cNvSpPr/>
          <p:nvPr/>
        </p:nvSpPr>
        <p:spPr>
          <a:xfrm>
            <a:off x="5226074" y="1081566"/>
            <a:ext cx="3892550" cy="935038"/>
          </a:xfrm>
          <a:prstGeom prst="wedgeEllipseCallout">
            <a:avLst>
              <a:gd name="adj1" fmla="val 12124"/>
              <a:gd name="adj2" fmla="val 1092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600" b="1" dirty="0"/>
              <a:t>Les 6 éléments de l’hexagone du feu sont réunis à l’épicentre!</a:t>
            </a:r>
          </a:p>
        </p:txBody>
      </p:sp>
      <p:sp>
        <p:nvSpPr>
          <p:cNvPr id="22" name="Hexagone 21"/>
          <p:cNvSpPr/>
          <p:nvPr/>
        </p:nvSpPr>
        <p:spPr>
          <a:xfrm>
            <a:off x="7172349" y="4263121"/>
            <a:ext cx="1655762" cy="1295400"/>
          </a:xfrm>
          <a:prstGeom prst="hexagon">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Freeform 203"/>
          <p:cNvSpPr>
            <a:spLocks/>
          </p:cNvSpPr>
          <p:nvPr/>
        </p:nvSpPr>
        <p:spPr bwMode="auto">
          <a:xfrm rot="204862" flipH="1">
            <a:off x="7321619" y="4294631"/>
            <a:ext cx="1624013" cy="1223963"/>
          </a:xfrm>
          <a:custGeom>
            <a:avLst/>
            <a:gdLst>
              <a:gd name="T0" fmla="*/ 1247247511 w 1506"/>
              <a:gd name="T1" fmla="*/ 159486087 h 1155"/>
              <a:gd name="T2" fmla="*/ 1194939428 w 1506"/>
              <a:gd name="T3" fmla="*/ 340311509 h 1155"/>
              <a:gd name="T4" fmla="*/ 1299555594 w 1506"/>
              <a:gd name="T5" fmla="*/ 275169086 h 1155"/>
              <a:gd name="T6" fmla="*/ 1397195839 w 1506"/>
              <a:gd name="T7" fmla="*/ 188687394 h 1155"/>
              <a:gd name="T8" fmla="*/ 1321640438 w 1506"/>
              <a:gd name="T9" fmla="*/ 304371520 h 1155"/>
              <a:gd name="T10" fmla="*/ 1479726082 w 1506"/>
              <a:gd name="T11" fmla="*/ 180825422 h 1155"/>
              <a:gd name="T12" fmla="*/ 1585503644 w 1506"/>
              <a:gd name="T13" fmla="*/ 101082379 h 1155"/>
              <a:gd name="T14" fmla="*/ 1562255247 w 1506"/>
              <a:gd name="T15" fmla="*/ 151624115 h 1155"/>
              <a:gd name="T16" fmla="*/ 1570392564 w 1506"/>
              <a:gd name="T17" fmla="*/ 203288048 h 1155"/>
              <a:gd name="T18" fmla="*/ 1390222075 w 1506"/>
              <a:gd name="T19" fmla="*/ 405453865 h 1155"/>
              <a:gd name="T20" fmla="*/ 1359999914 w 1506"/>
              <a:gd name="T21" fmla="*/ 485196876 h 1155"/>
              <a:gd name="T22" fmla="*/ 1434392842 w 1506"/>
              <a:gd name="T23" fmla="*/ 507659501 h 1155"/>
              <a:gd name="T24" fmla="*/ 1622699568 w 1506"/>
              <a:gd name="T25" fmla="*/ 507659501 h 1155"/>
              <a:gd name="T26" fmla="*/ 1540170403 w 1506"/>
              <a:gd name="T27" fmla="*/ 543599491 h 1155"/>
              <a:gd name="T28" fmla="*/ 1509948243 w 1506"/>
              <a:gd name="T29" fmla="*/ 572800931 h 1155"/>
              <a:gd name="T30" fmla="*/ 1464615002 w 1506"/>
              <a:gd name="T31" fmla="*/ 615480661 h 1155"/>
              <a:gd name="T32" fmla="*/ 1562255247 w 1506"/>
              <a:gd name="T33" fmla="*/ 680623018 h 1155"/>
              <a:gd name="T34" fmla="*/ 1690118732 w 1506"/>
              <a:gd name="T35" fmla="*/ 732286951 h 1155"/>
              <a:gd name="T36" fmla="*/ 1525059323 w 1506"/>
              <a:gd name="T37" fmla="*/ 703085644 h 1155"/>
              <a:gd name="T38" fmla="*/ 1516922007 w 1506"/>
              <a:gd name="T39" fmla="*/ 732286951 h 1155"/>
              <a:gd name="T40" fmla="*/ 1547144167 w 1506"/>
              <a:gd name="T41" fmla="*/ 768228000 h 1155"/>
              <a:gd name="T42" fmla="*/ 1479726082 w 1506"/>
              <a:gd name="T43" fmla="*/ 797429307 h 1155"/>
              <a:gd name="T44" fmla="*/ 1683143889 w 1506"/>
              <a:gd name="T45" fmla="*/ 1014195712 h 1155"/>
              <a:gd name="T46" fmla="*/ 1472751240 w 1506"/>
              <a:gd name="T47" fmla="*/ 906373625 h 1155"/>
              <a:gd name="T48" fmla="*/ 1390222075 w 1506"/>
              <a:gd name="T49" fmla="*/ 883910999 h 1155"/>
              <a:gd name="T50" fmla="*/ 1239110194 w 1506"/>
              <a:gd name="T51" fmla="*/ 797429307 h 1155"/>
              <a:gd name="T52" fmla="*/ 1299555594 w 1506"/>
              <a:gd name="T53" fmla="*/ 891772971 h 1155"/>
              <a:gd name="T54" fmla="*/ 1217025350 w 1506"/>
              <a:gd name="T55" fmla="*/ 826630615 h 1155"/>
              <a:gd name="T56" fmla="*/ 1217025350 w 1506"/>
              <a:gd name="T57" fmla="*/ 891772971 h 1155"/>
              <a:gd name="T58" fmla="*/ 1299555594 w 1506"/>
              <a:gd name="T59" fmla="*/ 1072598327 h 1155"/>
              <a:gd name="T60" fmla="*/ 1194939428 w 1506"/>
              <a:gd name="T61" fmla="*/ 919852048 h 1155"/>
              <a:gd name="T62" fmla="*/ 1141469949 w 1506"/>
              <a:gd name="T63" fmla="*/ 919852048 h 1155"/>
              <a:gd name="T64" fmla="*/ 1126358599 w 1506"/>
              <a:gd name="T65" fmla="*/ 927714020 h 1155"/>
              <a:gd name="T66" fmla="*/ 1111247519 w 1506"/>
              <a:gd name="T67" fmla="*/ 1028796366 h 1155"/>
              <a:gd name="T68" fmla="*/ 1097297834 w 1506"/>
              <a:gd name="T69" fmla="*/ 1275887634 h 1155"/>
              <a:gd name="T70" fmla="*/ 1043828356 w 1506"/>
              <a:gd name="T71" fmla="*/ 1028796366 h 1155"/>
              <a:gd name="T72" fmla="*/ 999657589 w 1506"/>
              <a:gd name="T73" fmla="*/ 1043397020 h 1155"/>
              <a:gd name="T74" fmla="*/ 946187032 w 1506"/>
              <a:gd name="T75" fmla="*/ 1188282652 h 1155"/>
              <a:gd name="T76" fmla="*/ 946187032 w 1506"/>
              <a:gd name="T77" fmla="*/ 1072598327 h 1155"/>
              <a:gd name="T78" fmla="*/ 954324348 w 1506"/>
              <a:gd name="T79" fmla="*/ 891772971 h 1155"/>
              <a:gd name="T80" fmla="*/ 878768947 w 1506"/>
              <a:gd name="T81" fmla="*/ 963654010 h 1155"/>
              <a:gd name="T82" fmla="*/ 781127624 w 1506"/>
              <a:gd name="T83" fmla="*/ 1007455971 h 1155"/>
              <a:gd name="T84" fmla="*/ 713709539 w 1506"/>
              <a:gd name="T85" fmla="*/ 1022057684 h 1155"/>
              <a:gd name="T86" fmla="*/ 781127624 w 1506"/>
              <a:gd name="T87" fmla="*/ 891772971 h 1155"/>
              <a:gd name="T88" fmla="*/ 638154138 w 1506"/>
              <a:gd name="T89" fmla="*/ 992855317 h 1155"/>
              <a:gd name="T90" fmla="*/ 600957135 w 1506"/>
              <a:gd name="T91" fmla="*/ 1007455971 h 1155"/>
              <a:gd name="T92" fmla="*/ 720683303 w 1506"/>
              <a:gd name="T93" fmla="*/ 869310346 h 1155"/>
              <a:gd name="T94" fmla="*/ 330120030 w 1506"/>
              <a:gd name="T95" fmla="*/ 971515982 h 1155"/>
              <a:gd name="T96" fmla="*/ 466119752 w 1506"/>
              <a:gd name="T97" fmla="*/ 883910999 h 1155"/>
              <a:gd name="T98" fmla="*/ 616068215 w 1506"/>
              <a:gd name="T99" fmla="*/ 804167989 h 1155"/>
              <a:gd name="T100" fmla="*/ 82530277 w 1506"/>
              <a:gd name="T101" fmla="*/ 797429307 h 1155"/>
              <a:gd name="T102" fmla="*/ 15111084 w 1506"/>
              <a:gd name="T103" fmla="*/ 774966682 h 1155"/>
              <a:gd name="T104" fmla="*/ 481230832 w 1506"/>
              <a:gd name="T105" fmla="*/ 709824325 h 1155"/>
              <a:gd name="T106" fmla="*/ 578871212 w 1506"/>
              <a:gd name="T107" fmla="*/ 644681969 h 1155"/>
              <a:gd name="T108" fmla="*/ 466119752 w 1506"/>
              <a:gd name="T109" fmla="*/ 572800931 h 1155"/>
              <a:gd name="T110" fmla="*/ 774153860 w 1506"/>
              <a:gd name="T111" fmla="*/ 630081315 h 1155"/>
              <a:gd name="T112" fmla="*/ 766016544 w 1506"/>
              <a:gd name="T113" fmla="*/ 514398183 h 1155"/>
              <a:gd name="T114" fmla="*/ 886905185 w 1506"/>
              <a:gd name="T115" fmla="*/ 493058848 h 1155"/>
              <a:gd name="T116" fmla="*/ 954324348 w 1506"/>
              <a:gd name="T117" fmla="*/ 390853212 h 1155"/>
              <a:gd name="T118" fmla="*/ 1006631353 w 1506"/>
              <a:gd name="T119" fmla="*/ 485196876 h 1155"/>
              <a:gd name="T120" fmla="*/ 1043828356 w 1506"/>
              <a:gd name="T121" fmla="*/ 463856480 h 1155"/>
              <a:gd name="T122" fmla="*/ 1119383757 w 1506"/>
              <a:gd name="T123" fmla="*/ 325710855 h 1155"/>
              <a:gd name="T124" fmla="*/ 1171692110 w 1506"/>
              <a:gd name="T125" fmla="*/ 224628443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24" name="ZoneTexte 23"/>
          <p:cNvSpPr txBox="1">
            <a:spLocks noChangeArrowheads="1"/>
          </p:cNvSpPr>
          <p:nvPr/>
        </p:nvSpPr>
        <p:spPr bwMode="auto">
          <a:xfrm>
            <a:off x="7356499" y="3897693"/>
            <a:ext cx="1287462" cy="369887"/>
          </a:xfrm>
          <a:prstGeom prst="rect">
            <a:avLst/>
          </a:prstGeom>
          <a:solidFill>
            <a:srgbClr val="FFFF00"/>
          </a:solidFill>
          <a:ln w="25400">
            <a:solidFill>
              <a:srgbClr val="FF0000"/>
            </a:solidFill>
            <a:miter lim="800000"/>
            <a:headEnd/>
            <a:tailEnd/>
          </a:ln>
        </p:spPr>
        <p:txBody>
          <a:bodyPr wrap="none">
            <a:spAutoFit/>
          </a:bodyPr>
          <a:lstStyle/>
          <a:p>
            <a:pPr algn="ctr"/>
            <a:r>
              <a:rPr lang="fr-FR" b="1" dirty="0">
                <a:solidFill>
                  <a:srgbClr val="0000FF"/>
                </a:solidFill>
              </a:rPr>
              <a:t>Explosion</a:t>
            </a:r>
          </a:p>
        </p:txBody>
      </p:sp>
    </p:spTree>
    <p:extLst>
      <p:ext uri="{BB962C8B-B14F-4D97-AF65-F5344CB8AC3E}">
        <p14:creationId xmlns:p14="http://schemas.microsoft.com/office/powerpoint/2010/main" val="39374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par>
                                <p:cTn id="44" presetID="2" presetClass="entr" presetSubtype="4"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1+#ppt_w/2"/>
                                          </p:val>
                                        </p:tav>
                                        <p:tav tm="100000">
                                          <p:val>
                                            <p:strVal val="#ppt_x"/>
                                          </p:val>
                                        </p:tav>
                                      </p:tavLst>
                                    </p:anim>
                                    <p:anim calcmode="lin" valueType="num">
                                      <p:cBhvr additive="base">
                                        <p:cTn id="5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1+#ppt_w/2"/>
                                          </p:val>
                                        </p:tav>
                                        <p:tav tm="100000">
                                          <p:val>
                                            <p:strVal val="#ppt_x"/>
                                          </p:val>
                                        </p:tav>
                                      </p:tavLst>
                                    </p:anim>
                                    <p:anim calcmode="lin" valueType="num">
                                      <p:cBhvr additive="base">
                                        <p:cTn id="63" dur="500" fill="hold"/>
                                        <p:tgtEl>
                                          <p:spTgt spid="20"/>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1+#ppt_w/2"/>
                                          </p:val>
                                        </p:tav>
                                        <p:tav tm="100000">
                                          <p:val>
                                            <p:strVal val="#ppt_x"/>
                                          </p:val>
                                        </p:tav>
                                      </p:tavLst>
                                    </p:anim>
                                    <p:anim calcmode="lin" valueType="num">
                                      <p:cBhvr additive="base">
                                        <p:cTn id="67" dur="500" fill="hold"/>
                                        <p:tgtEl>
                                          <p:spTgt spid="21"/>
                                        </p:tgtEl>
                                        <p:attrNameLst>
                                          <p:attrName>ppt_y</p:attrName>
                                        </p:attrNameLst>
                                      </p:cBhvr>
                                      <p:tavLst>
                                        <p:tav tm="0">
                                          <p:val>
                                            <p:strVal val="#ppt_y"/>
                                          </p:val>
                                        </p:tav>
                                        <p:tav tm="100000">
                                          <p:val>
                                            <p:strVal val="#ppt_y"/>
                                          </p:val>
                                        </p:tav>
                                      </p:tavLst>
                                    </p:anim>
                                  </p:childTnLst>
                                </p:cTn>
                              </p:par>
                              <p:par>
                                <p:cTn id="68" presetID="5" presetClass="entr" presetSubtype="1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heckerboard(across)">
                                      <p:cBhvr>
                                        <p:cTn id="70" dur="500"/>
                                        <p:tgtEl>
                                          <p:spTgt spid="22"/>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heckerboard(across)">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box(in)">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19" grpId="0" animBg="1"/>
      <p:bldP spid="21"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pic>
        <p:nvPicPr>
          <p:cNvPr id="5" name="Picture 8" descr="DSC05056"/>
          <p:cNvPicPr>
            <a:picLocks noChangeAspect="1" noChangeArrowheads="1"/>
          </p:cNvPicPr>
          <p:nvPr/>
        </p:nvPicPr>
        <p:blipFill>
          <a:blip r:embed="rId3" cstate="print"/>
          <a:srcRect/>
          <a:stretch>
            <a:fillRect/>
          </a:stretch>
        </p:blipFill>
        <p:spPr bwMode="auto">
          <a:xfrm>
            <a:off x="936073" y="1124744"/>
            <a:ext cx="7271854" cy="4866681"/>
          </a:xfrm>
          <a:prstGeom prst="rect">
            <a:avLst/>
          </a:prstGeom>
          <a:noFill/>
          <a:ln w="38100">
            <a:solidFill>
              <a:srgbClr val="FFFF00"/>
            </a:solidFill>
            <a:miter lim="800000"/>
            <a:headEnd/>
            <a:tailEnd/>
          </a:ln>
        </p:spPr>
      </p:pic>
      <p:sp>
        <p:nvSpPr>
          <p:cNvPr id="7" name="WordArt 2"/>
          <p:cNvSpPr>
            <a:spLocks noChangeArrowheads="1" noChangeShapeType="1" noTextEdit="1"/>
          </p:cNvSpPr>
          <p:nvPr/>
        </p:nvSpPr>
        <p:spPr bwMode="auto">
          <a:xfrm>
            <a:off x="1763711" y="1570050"/>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8" name="Picture 4" descr="question_float_from_box_hg_clr"/>
          <p:cNvPicPr>
            <a:picLocks noChangeAspect="1" noChangeArrowheads="1" noCrop="1"/>
          </p:cNvPicPr>
          <p:nvPr/>
        </p:nvPicPr>
        <p:blipFill>
          <a:blip r:embed="rId4" cstate="print"/>
          <a:srcRect/>
          <a:stretch>
            <a:fillRect/>
          </a:stretch>
        </p:blipFill>
        <p:spPr bwMode="auto">
          <a:xfrm>
            <a:off x="3887787" y="3933056"/>
            <a:ext cx="1368425" cy="1878012"/>
          </a:xfrm>
          <a:prstGeom prst="rect">
            <a:avLst/>
          </a:prstGeom>
          <a:noFill/>
          <a:ln w="9525">
            <a:noFill/>
            <a:miter lim="800000"/>
            <a:headEnd/>
            <a:tailEnd/>
          </a:ln>
        </p:spPr>
      </p:pic>
    </p:spTree>
    <p:extLst>
      <p:ext uri="{BB962C8B-B14F-4D97-AF65-F5344CB8AC3E}">
        <p14:creationId xmlns:p14="http://schemas.microsoft.com/office/powerpoint/2010/main" val="1288774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3200" dirty="0">
                <a:effectLst>
                  <a:outerShdw blurRad="38100" dist="38100" dir="2700000" algn="tl">
                    <a:srgbClr val="C0C0C0"/>
                  </a:outerShdw>
                </a:effectLst>
              </a:rPr>
              <a:t>Pourquoi une explosion ?</a:t>
            </a:r>
            <a:r>
              <a:rPr lang="fr-FR" sz="3200" dirty="0">
                <a:solidFill>
                  <a:srgbClr val="FFFF00"/>
                </a:solidFill>
              </a:rPr>
              <a:t/>
            </a:r>
            <a:br>
              <a:rPr lang="fr-FR" sz="3200" dirty="0">
                <a:solidFill>
                  <a:srgbClr val="FFFF00"/>
                </a:solidFill>
              </a:rPr>
            </a:br>
            <a:endParaRPr lang="fr-FR" altLang="fr-FR" sz="3200" dirty="0"/>
          </a:p>
        </p:txBody>
      </p:sp>
      <p:sp>
        <p:nvSpPr>
          <p:cNvPr id="33" name="Text Box 8"/>
          <p:cNvSpPr txBox="1">
            <a:spLocks noChangeArrowheads="1"/>
          </p:cNvSpPr>
          <p:nvPr/>
        </p:nvSpPr>
        <p:spPr bwMode="auto">
          <a:xfrm>
            <a:off x="398240" y="1196752"/>
            <a:ext cx="3373437" cy="1016000"/>
          </a:xfrm>
          <a:prstGeom prst="rect">
            <a:avLst/>
          </a:prstGeom>
          <a:noFill/>
          <a:ln w="12700">
            <a:noFill/>
            <a:miter lim="800000"/>
            <a:headEnd type="none" w="sm" len="sm"/>
            <a:tailEnd type="none" w="sm" len="sm"/>
          </a:ln>
        </p:spPr>
        <p:txBody>
          <a:bodyPr wrap="none">
            <a:spAutoFit/>
          </a:bodyPr>
          <a:lstStyle/>
          <a:p>
            <a:pPr algn="ctr" defTabSz="762000"/>
            <a:r>
              <a:rPr lang="fr-FR" sz="2000" b="1" dirty="0"/>
              <a:t>Le gaz surchauffé, </a:t>
            </a:r>
          </a:p>
          <a:p>
            <a:pPr algn="ctr" defTabSz="762000"/>
            <a:r>
              <a:rPr lang="fr-FR" sz="2000" b="1" dirty="0"/>
              <a:t>exerce une forte pression </a:t>
            </a:r>
          </a:p>
          <a:p>
            <a:pPr algn="ctr" defTabSz="762000"/>
            <a:r>
              <a:rPr lang="fr-FR" sz="2000" b="1" dirty="0"/>
              <a:t>sur le réservoir.</a:t>
            </a:r>
          </a:p>
        </p:txBody>
      </p:sp>
      <p:sp>
        <p:nvSpPr>
          <p:cNvPr id="34" name="Text Box 9"/>
          <p:cNvSpPr txBox="1">
            <a:spLocks noChangeArrowheads="1"/>
          </p:cNvSpPr>
          <p:nvPr/>
        </p:nvSpPr>
        <p:spPr bwMode="auto">
          <a:xfrm>
            <a:off x="5580112" y="1185714"/>
            <a:ext cx="3384550" cy="1322387"/>
          </a:xfrm>
          <a:prstGeom prst="rect">
            <a:avLst/>
          </a:prstGeom>
          <a:noFill/>
          <a:ln w="12700">
            <a:noFill/>
            <a:miter lim="800000"/>
            <a:headEnd type="none" w="sm" len="sm"/>
            <a:tailEnd type="none" w="sm" len="sm"/>
          </a:ln>
        </p:spPr>
        <p:txBody>
          <a:bodyPr>
            <a:spAutoFit/>
          </a:bodyPr>
          <a:lstStyle/>
          <a:p>
            <a:pPr defTabSz="762000"/>
            <a:r>
              <a:rPr lang="fr-FR" sz="2000" b="1" dirty="0"/>
              <a:t>Le réservoir, exposé </a:t>
            </a:r>
          </a:p>
          <a:p>
            <a:pPr defTabSz="762000"/>
            <a:r>
              <a:rPr lang="fr-FR" sz="2000" b="1" dirty="0"/>
              <a:t>à de hautes températures,</a:t>
            </a:r>
          </a:p>
          <a:p>
            <a:pPr defTabSz="762000"/>
            <a:r>
              <a:rPr lang="fr-FR" sz="2000" b="1" dirty="0"/>
              <a:t>voit sa résistance </a:t>
            </a:r>
          </a:p>
          <a:p>
            <a:pPr defTabSz="762000"/>
            <a:r>
              <a:rPr lang="fr-FR" sz="2000" b="1" dirty="0"/>
              <a:t>mécanique diminuée.</a:t>
            </a:r>
          </a:p>
        </p:txBody>
      </p:sp>
      <p:grpSp>
        <p:nvGrpSpPr>
          <p:cNvPr id="35" name="Group 333"/>
          <p:cNvGrpSpPr>
            <a:grpSpLocks/>
          </p:cNvGrpSpPr>
          <p:nvPr/>
        </p:nvGrpSpPr>
        <p:grpSpPr bwMode="auto">
          <a:xfrm rot="20801974">
            <a:off x="3007178" y="2339129"/>
            <a:ext cx="2638425" cy="1944687"/>
            <a:chOff x="144" y="2374"/>
            <a:chExt cx="1920" cy="1465"/>
          </a:xfrm>
        </p:grpSpPr>
        <p:sp>
          <p:nvSpPr>
            <p:cNvPr id="36" name="Freeform 11"/>
            <p:cNvSpPr>
              <a:spLocks/>
            </p:cNvSpPr>
            <p:nvPr/>
          </p:nvSpPr>
          <p:spPr bwMode="auto">
            <a:xfrm>
              <a:off x="1928" y="2771"/>
              <a:ext cx="10" cy="10"/>
            </a:xfrm>
            <a:custGeom>
              <a:avLst/>
              <a:gdLst>
                <a:gd name="T0" fmla="*/ 0 w 30"/>
                <a:gd name="T1" fmla="*/ 10 h 30"/>
                <a:gd name="T2" fmla="*/ 0 w 30"/>
                <a:gd name="T3" fmla="*/ 0 h 30"/>
                <a:gd name="T4" fmla="*/ 10 w 30"/>
                <a:gd name="T5" fmla="*/ 6 h 30"/>
                <a:gd name="T6" fmla="*/ 0 w 30"/>
                <a:gd name="T7" fmla="*/ 1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30"/>
                  </a:moveTo>
                  <a:lnTo>
                    <a:pt x="0" y="0"/>
                  </a:lnTo>
                  <a:lnTo>
                    <a:pt x="30" y="17"/>
                  </a:lnTo>
                  <a:lnTo>
                    <a:pt x="0" y="30"/>
                  </a:lnTo>
                  <a:close/>
                </a:path>
              </a:pathLst>
            </a:custGeom>
            <a:solidFill>
              <a:srgbClr val="8C8C8C"/>
            </a:solidFill>
            <a:ln w="9525">
              <a:noFill/>
              <a:round/>
              <a:headEnd/>
              <a:tailEnd/>
            </a:ln>
          </p:spPr>
          <p:txBody>
            <a:bodyPr/>
            <a:lstStyle/>
            <a:p>
              <a:endParaRPr lang="fr-FR"/>
            </a:p>
          </p:txBody>
        </p:sp>
        <p:sp>
          <p:nvSpPr>
            <p:cNvPr id="37" name="Freeform 34"/>
            <p:cNvSpPr>
              <a:spLocks/>
            </p:cNvSpPr>
            <p:nvPr/>
          </p:nvSpPr>
          <p:spPr bwMode="auto">
            <a:xfrm>
              <a:off x="144" y="2374"/>
              <a:ext cx="1920" cy="1465"/>
            </a:xfrm>
            <a:custGeom>
              <a:avLst/>
              <a:gdLst>
                <a:gd name="T0" fmla="*/ 1885 w 1056"/>
                <a:gd name="T1" fmla="*/ 353 h 806"/>
                <a:gd name="T2" fmla="*/ 1880 w 1056"/>
                <a:gd name="T3" fmla="*/ 449 h 806"/>
                <a:gd name="T4" fmla="*/ 1920 w 1056"/>
                <a:gd name="T5" fmla="*/ 505 h 806"/>
                <a:gd name="T6" fmla="*/ 1915 w 1056"/>
                <a:gd name="T7" fmla="*/ 574 h 806"/>
                <a:gd name="T8" fmla="*/ 1920 w 1056"/>
                <a:gd name="T9" fmla="*/ 656 h 806"/>
                <a:gd name="T10" fmla="*/ 1893 w 1056"/>
                <a:gd name="T11" fmla="*/ 713 h 806"/>
                <a:gd name="T12" fmla="*/ 1845 w 1056"/>
                <a:gd name="T13" fmla="*/ 740 h 806"/>
                <a:gd name="T14" fmla="*/ 1804 w 1056"/>
                <a:gd name="T15" fmla="*/ 782 h 806"/>
                <a:gd name="T16" fmla="*/ 1727 w 1056"/>
                <a:gd name="T17" fmla="*/ 816 h 806"/>
                <a:gd name="T18" fmla="*/ 1658 w 1056"/>
                <a:gd name="T19" fmla="*/ 843 h 806"/>
                <a:gd name="T20" fmla="*/ 1638 w 1056"/>
                <a:gd name="T21" fmla="*/ 912 h 806"/>
                <a:gd name="T22" fmla="*/ 1569 w 1056"/>
                <a:gd name="T23" fmla="*/ 967 h 806"/>
                <a:gd name="T24" fmla="*/ 1493 w 1056"/>
                <a:gd name="T25" fmla="*/ 982 h 806"/>
                <a:gd name="T26" fmla="*/ 1402 w 1056"/>
                <a:gd name="T27" fmla="*/ 974 h 806"/>
                <a:gd name="T28" fmla="*/ 1327 w 1056"/>
                <a:gd name="T29" fmla="*/ 989 h 806"/>
                <a:gd name="T30" fmla="*/ 1298 w 1056"/>
                <a:gd name="T31" fmla="*/ 1009 h 806"/>
                <a:gd name="T32" fmla="*/ 1029 w 1056"/>
                <a:gd name="T33" fmla="*/ 1120 h 806"/>
                <a:gd name="T34" fmla="*/ 491 w 1056"/>
                <a:gd name="T35" fmla="*/ 1320 h 806"/>
                <a:gd name="T36" fmla="*/ 311 w 1056"/>
                <a:gd name="T37" fmla="*/ 1369 h 806"/>
                <a:gd name="T38" fmla="*/ 180 w 1056"/>
                <a:gd name="T39" fmla="*/ 1438 h 806"/>
                <a:gd name="T40" fmla="*/ 42 w 1056"/>
                <a:gd name="T41" fmla="*/ 1465 h 806"/>
                <a:gd name="T42" fmla="*/ 0 w 1056"/>
                <a:gd name="T43" fmla="*/ 1430 h 806"/>
                <a:gd name="T44" fmla="*/ 15 w 1056"/>
                <a:gd name="T45" fmla="*/ 1389 h 806"/>
                <a:gd name="T46" fmla="*/ 35 w 1056"/>
                <a:gd name="T47" fmla="*/ 1354 h 806"/>
                <a:gd name="T48" fmla="*/ 27 w 1056"/>
                <a:gd name="T49" fmla="*/ 1300 h 806"/>
                <a:gd name="T50" fmla="*/ 20 w 1056"/>
                <a:gd name="T51" fmla="*/ 1216 h 806"/>
                <a:gd name="T52" fmla="*/ 42 w 1056"/>
                <a:gd name="T53" fmla="*/ 1147 h 806"/>
                <a:gd name="T54" fmla="*/ 62 w 1056"/>
                <a:gd name="T55" fmla="*/ 1098 h 806"/>
                <a:gd name="T56" fmla="*/ 89 w 1056"/>
                <a:gd name="T57" fmla="*/ 1036 h 806"/>
                <a:gd name="T58" fmla="*/ 84 w 1056"/>
                <a:gd name="T59" fmla="*/ 967 h 806"/>
                <a:gd name="T60" fmla="*/ 104 w 1056"/>
                <a:gd name="T61" fmla="*/ 905 h 806"/>
                <a:gd name="T62" fmla="*/ 165 w 1056"/>
                <a:gd name="T63" fmla="*/ 863 h 806"/>
                <a:gd name="T64" fmla="*/ 215 w 1056"/>
                <a:gd name="T65" fmla="*/ 809 h 806"/>
                <a:gd name="T66" fmla="*/ 227 w 1056"/>
                <a:gd name="T67" fmla="*/ 747 h 806"/>
                <a:gd name="T68" fmla="*/ 227 w 1056"/>
                <a:gd name="T69" fmla="*/ 663 h 806"/>
                <a:gd name="T70" fmla="*/ 284 w 1056"/>
                <a:gd name="T71" fmla="*/ 594 h 806"/>
                <a:gd name="T72" fmla="*/ 360 w 1056"/>
                <a:gd name="T73" fmla="*/ 518 h 806"/>
                <a:gd name="T74" fmla="*/ 429 w 1056"/>
                <a:gd name="T75" fmla="*/ 471 h 806"/>
                <a:gd name="T76" fmla="*/ 498 w 1056"/>
                <a:gd name="T77" fmla="*/ 463 h 806"/>
                <a:gd name="T78" fmla="*/ 567 w 1056"/>
                <a:gd name="T79" fmla="*/ 436 h 806"/>
                <a:gd name="T80" fmla="*/ 615 w 1056"/>
                <a:gd name="T81" fmla="*/ 387 h 806"/>
                <a:gd name="T82" fmla="*/ 691 w 1056"/>
                <a:gd name="T83" fmla="*/ 353 h 806"/>
                <a:gd name="T84" fmla="*/ 767 w 1056"/>
                <a:gd name="T85" fmla="*/ 338 h 806"/>
                <a:gd name="T86" fmla="*/ 829 w 1056"/>
                <a:gd name="T87" fmla="*/ 311 h 806"/>
                <a:gd name="T88" fmla="*/ 878 w 1056"/>
                <a:gd name="T89" fmla="*/ 180 h 806"/>
                <a:gd name="T90" fmla="*/ 995 w 1056"/>
                <a:gd name="T91" fmla="*/ 84 h 806"/>
                <a:gd name="T92" fmla="*/ 1078 w 1056"/>
                <a:gd name="T93" fmla="*/ 69 h 806"/>
                <a:gd name="T94" fmla="*/ 1133 w 1056"/>
                <a:gd name="T95" fmla="*/ 62 h 806"/>
                <a:gd name="T96" fmla="*/ 1167 w 1056"/>
                <a:gd name="T97" fmla="*/ 62 h 806"/>
                <a:gd name="T98" fmla="*/ 1189 w 1056"/>
                <a:gd name="T99" fmla="*/ 49 h 806"/>
                <a:gd name="T100" fmla="*/ 1216 w 1056"/>
                <a:gd name="T101" fmla="*/ 15 h 806"/>
                <a:gd name="T102" fmla="*/ 1278 w 1056"/>
                <a:gd name="T103" fmla="*/ 7 h 806"/>
                <a:gd name="T104" fmla="*/ 1362 w 1056"/>
                <a:gd name="T105" fmla="*/ 27 h 806"/>
                <a:gd name="T106" fmla="*/ 1416 w 1056"/>
                <a:gd name="T107" fmla="*/ 27 h 806"/>
                <a:gd name="T108" fmla="*/ 1431 w 1056"/>
                <a:gd name="T109" fmla="*/ 20 h 806"/>
                <a:gd name="T110" fmla="*/ 1631 w 1056"/>
                <a:gd name="T111" fmla="*/ 27 h 806"/>
                <a:gd name="T112" fmla="*/ 1693 w 1056"/>
                <a:gd name="T113" fmla="*/ 118 h 806"/>
                <a:gd name="T114" fmla="*/ 1747 w 1056"/>
                <a:gd name="T115" fmla="*/ 180 h 806"/>
                <a:gd name="T116" fmla="*/ 1838 w 1056"/>
                <a:gd name="T117" fmla="*/ 234 h 8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806"/>
                <a:gd name="T179" fmla="*/ 1056 w 1056"/>
                <a:gd name="T180" fmla="*/ 806 h 8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806">
                  <a:moveTo>
                    <a:pt x="1034" y="152"/>
                  </a:moveTo>
                  <a:lnTo>
                    <a:pt x="1034" y="160"/>
                  </a:lnTo>
                  <a:lnTo>
                    <a:pt x="1037" y="164"/>
                  </a:lnTo>
                  <a:lnTo>
                    <a:pt x="1037" y="171"/>
                  </a:lnTo>
                  <a:lnTo>
                    <a:pt x="1037" y="179"/>
                  </a:lnTo>
                  <a:lnTo>
                    <a:pt x="1037" y="186"/>
                  </a:lnTo>
                  <a:lnTo>
                    <a:pt x="1037" y="194"/>
                  </a:lnTo>
                  <a:lnTo>
                    <a:pt x="1037" y="202"/>
                  </a:lnTo>
                  <a:lnTo>
                    <a:pt x="1034" y="209"/>
                  </a:lnTo>
                  <a:lnTo>
                    <a:pt x="1034" y="221"/>
                  </a:lnTo>
                  <a:lnTo>
                    <a:pt x="1034" y="228"/>
                  </a:lnTo>
                  <a:lnTo>
                    <a:pt x="1034" y="236"/>
                  </a:lnTo>
                  <a:lnTo>
                    <a:pt x="1034" y="240"/>
                  </a:lnTo>
                  <a:lnTo>
                    <a:pt x="1034" y="247"/>
                  </a:lnTo>
                  <a:lnTo>
                    <a:pt x="1037" y="255"/>
                  </a:lnTo>
                  <a:lnTo>
                    <a:pt x="1041" y="259"/>
                  </a:lnTo>
                  <a:lnTo>
                    <a:pt x="1045" y="262"/>
                  </a:lnTo>
                  <a:lnTo>
                    <a:pt x="1049" y="266"/>
                  </a:lnTo>
                  <a:lnTo>
                    <a:pt x="1053" y="270"/>
                  </a:lnTo>
                  <a:lnTo>
                    <a:pt x="1053" y="274"/>
                  </a:lnTo>
                  <a:lnTo>
                    <a:pt x="1056" y="278"/>
                  </a:lnTo>
                  <a:lnTo>
                    <a:pt x="1056" y="285"/>
                  </a:lnTo>
                  <a:lnTo>
                    <a:pt x="1056" y="289"/>
                  </a:lnTo>
                  <a:lnTo>
                    <a:pt x="1056" y="293"/>
                  </a:lnTo>
                  <a:lnTo>
                    <a:pt x="1056" y="297"/>
                  </a:lnTo>
                  <a:lnTo>
                    <a:pt x="1056" y="304"/>
                  </a:lnTo>
                  <a:lnTo>
                    <a:pt x="1053" y="308"/>
                  </a:lnTo>
                  <a:lnTo>
                    <a:pt x="1053" y="316"/>
                  </a:lnTo>
                  <a:lnTo>
                    <a:pt x="1053" y="319"/>
                  </a:lnTo>
                  <a:lnTo>
                    <a:pt x="1053" y="327"/>
                  </a:lnTo>
                  <a:lnTo>
                    <a:pt x="1053" y="335"/>
                  </a:lnTo>
                  <a:lnTo>
                    <a:pt x="1053" y="338"/>
                  </a:lnTo>
                  <a:lnTo>
                    <a:pt x="1053" y="346"/>
                  </a:lnTo>
                  <a:lnTo>
                    <a:pt x="1056" y="354"/>
                  </a:lnTo>
                  <a:lnTo>
                    <a:pt x="1056" y="361"/>
                  </a:lnTo>
                  <a:lnTo>
                    <a:pt x="1056" y="369"/>
                  </a:lnTo>
                  <a:lnTo>
                    <a:pt x="1053" y="373"/>
                  </a:lnTo>
                  <a:lnTo>
                    <a:pt x="1053" y="376"/>
                  </a:lnTo>
                  <a:lnTo>
                    <a:pt x="1049" y="380"/>
                  </a:lnTo>
                  <a:lnTo>
                    <a:pt x="1045" y="384"/>
                  </a:lnTo>
                  <a:lnTo>
                    <a:pt x="1045" y="388"/>
                  </a:lnTo>
                  <a:lnTo>
                    <a:pt x="1041" y="392"/>
                  </a:lnTo>
                  <a:lnTo>
                    <a:pt x="1037" y="392"/>
                  </a:lnTo>
                  <a:lnTo>
                    <a:pt x="1034" y="395"/>
                  </a:lnTo>
                  <a:lnTo>
                    <a:pt x="1030" y="395"/>
                  </a:lnTo>
                  <a:lnTo>
                    <a:pt x="1026" y="399"/>
                  </a:lnTo>
                  <a:lnTo>
                    <a:pt x="1022" y="403"/>
                  </a:lnTo>
                  <a:lnTo>
                    <a:pt x="1018" y="407"/>
                  </a:lnTo>
                  <a:lnTo>
                    <a:pt x="1015" y="407"/>
                  </a:lnTo>
                  <a:lnTo>
                    <a:pt x="1015" y="411"/>
                  </a:lnTo>
                  <a:lnTo>
                    <a:pt x="1011" y="414"/>
                  </a:lnTo>
                  <a:lnTo>
                    <a:pt x="1007" y="418"/>
                  </a:lnTo>
                  <a:lnTo>
                    <a:pt x="1003" y="422"/>
                  </a:lnTo>
                  <a:lnTo>
                    <a:pt x="999" y="426"/>
                  </a:lnTo>
                  <a:lnTo>
                    <a:pt x="996" y="426"/>
                  </a:lnTo>
                  <a:lnTo>
                    <a:pt x="992" y="430"/>
                  </a:lnTo>
                  <a:lnTo>
                    <a:pt x="984" y="433"/>
                  </a:lnTo>
                  <a:lnTo>
                    <a:pt x="980" y="437"/>
                  </a:lnTo>
                  <a:lnTo>
                    <a:pt x="973" y="437"/>
                  </a:lnTo>
                  <a:lnTo>
                    <a:pt x="969" y="441"/>
                  </a:lnTo>
                  <a:lnTo>
                    <a:pt x="961" y="445"/>
                  </a:lnTo>
                  <a:lnTo>
                    <a:pt x="958" y="445"/>
                  </a:lnTo>
                  <a:lnTo>
                    <a:pt x="950" y="449"/>
                  </a:lnTo>
                  <a:lnTo>
                    <a:pt x="942" y="449"/>
                  </a:lnTo>
                  <a:lnTo>
                    <a:pt x="935" y="452"/>
                  </a:lnTo>
                  <a:lnTo>
                    <a:pt x="927" y="452"/>
                  </a:lnTo>
                  <a:lnTo>
                    <a:pt x="923" y="456"/>
                  </a:lnTo>
                  <a:lnTo>
                    <a:pt x="920" y="456"/>
                  </a:lnTo>
                  <a:lnTo>
                    <a:pt x="916" y="460"/>
                  </a:lnTo>
                  <a:lnTo>
                    <a:pt x="912" y="464"/>
                  </a:lnTo>
                  <a:lnTo>
                    <a:pt x="912" y="468"/>
                  </a:lnTo>
                  <a:lnTo>
                    <a:pt x="908" y="475"/>
                  </a:lnTo>
                  <a:lnTo>
                    <a:pt x="908" y="479"/>
                  </a:lnTo>
                  <a:lnTo>
                    <a:pt x="908" y="483"/>
                  </a:lnTo>
                  <a:lnTo>
                    <a:pt x="904" y="490"/>
                  </a:lnTo>
                  <a:lnTo>
                    <a:pt x="904" y="494"/>
                  </a:lnTo>
                  <a:lnTo>
                    <a:pt x="901" y="502"/>
                  </a:lnTo>
                  <a:lnTo>
                    <a:pt x="897" y="506"/>
                  </a:lnTo>
                  <a:lnTo>
                    <a:pt x="893" y="509"/>
                  </a:lnTo>
                  <a:lnTo>
                    <a:pt x="889" y="517"/>
                  </a:lnTo>
                  <a:lnTo>
                    <a:pt x="882" y="521"/>
                  </a:lnTo>
                  <a:lnTo>
                    <a:pt x="874" y="528"/>
                  </a:lnTo>
                  <a:lnTo>
                    <a:pt x="870" y="532"/>
                  </a:lnTo>
                  <a:lnTo>
                    <a:pt x="863" y="532"/>
                  </a:lnTo>
                  <a:lnTo>
                    <a:pt x="855" y="536"/>
                  </a:lnTo>
                  <a:lnTo>
                    <a:pt x="851" y="540"/>
                  </a:lnTo>
                  <a:lnTo>
                    <a:pt x="844" y="540"/>
                  </a:lnTo>
                  <a:lnTo>
                    <a:pt x="840" y="540"/>
                  </a:lnTo>
                  <a:lnTo>
                    <a:pt x="836" y="540"/>
                  </a:lnTo>
                  <a:lnTo>
                    <a:pt x="828" y="540"/>
                  </a:lnTo>
                  <a:lnTo>
                    <a:pt x="821" y="540"/>
                  </a:lnTo>
                  <a:lnTo>
                    <a:pt x="817" y="540"/>
                  </a:lnTo>
                  <a:lnTo>
                    <a:pt x="809" y="540"/>
                  </a:lnTo>
                  <a:lnTo>
                    <a:pt x="802" y="540"/>
                  </a:lnTo>
                  <a:lnTo>
                    <a:pt x="794" y="540"/>
                  </a:lnTo>
                  <a:lnTo>
                    <a:pt x="787" y="536"/>
                  </a:lnTo>
                  <a:lnTo>
                    <a:pt x="779" y="536"/>
                  </a:lnTo>
                  <a:lnTo>
                    <a:pt x="771" y="536"/>
                  </a:lnTo>
                  <a:lnTo>
                    <a:pt x="764" y="536"/>
                  </a:lnTo>
                  <a:lnTo>
                    <a:pt x="756" y="536"/>
                  </a:lnTo>
                  <a:lnTo>
                    <a:pt x="749" y="540"/>
                  </a:lnTo>
                  <a:lnTo>
                    <a:pt x="745" y="540"/>
                  </a:lnTo>
                  <a:lnTo>
                    <a:pt x="737" y="540"/>
                  </a:lnTo>
                  <a:lnTo>
                    <a:pt x="733" y="544"/>
                  </a:lnTo>
                  <a:lnTo>
                    <a:pt x="730" y="544"/>
                  </a:lnTo>
                  <a:lnTo>
                    <a:pt x="726" y="547"/>
                  </a:lnTo>
                  <a:lnTo>
                    <a:pt x="722" y="551"/>
                  </a:lnTo>
                  <a:lnTo>
                    <a:pt x="718" y="551"/>
                  </a:lnTo>
                  <a:lnTo>
                    <a:pt x="718" y="555"/>
                  </a:lnTo>
                  <a:lnTo>
                    <a:pt x="714" y="555"/>
                  </a:lnTo>
                  <a:lnTo>
                    <a:pt x="711" y="559"/>
                  </a:lnTo>
                  <a:lnTo>
                    <a:pt x="695" y="566"/>
                  </a:lnTo>
                  <a:lnTo>
                    <a:pt x="673" y="574"/>
                  </a:lnTo>
                  <a:lnTo>
                    <a:pt x="642" y="585"/>
                  </a:lnTo>
                  <a:lnTo>
                    <a:pt x="604" y="601"/>
                  </a:lnTo>
                  <a:lnTo>
                    <a:pt x="566" y="616"/>
                  </a:lnTo>
                  <a:lnTo>
                    <a:pt x="521" y="631"/>
                  </a:lnTo>
                  <a:lnTo>
                    <a:pt x="479" y="650"/>
                  </a:lnTo>
                  <a:lnTo>
                    <a:pt x="433" y="669"/>
                  </a:lnTo>
                  <a:lnTo>
                    <a:pt x="388" y="684"/>
                  </a:lnTo>
                  <a:lnTo>
                    <a:pt x="342" y="700"/>
                  </a:lnTo>
                  <a:lnTo>
                    <a:pt x="304" y="715"/>
                  </a:lnTo>
                  <a:lnTo>
                    <a:pt x="270" y="726"/>
                  </a:lnTo>
                  <a:lnTo>
                    <a:pt x="239" y="738"/>
                  </a:lnTo>
                  <a:lnTo>
                    <a:pt x="220" y="741"/>
                  </a:lnTo>
                  <a:lnTo>
                    <a:pt x="205" y="745"/>
                  </a:lnTo>
                  <a:lnTo>
                    <a:pt x="198" y="745"/>
                  </a:lnTo>
                  <a:lnTo>
                    <a:pt x="190" y="749"/>
                  </a:lnTo>
                  <a:lnTo>
                    <a:pt x="179" y="749"/>
                  </a:lnTo>
                  <a:lnTo>
                    <a:pt x="171" y="753"/>
                  </a:lnTo>
                  <a:lnTo>
                    <a:pt x="160" y="760"/>
                  </a:lnTo>
                  <a:lnTo>
                    <a:pt x="152" y="764"/>
                  </a:lnTo>
                  <a:lnTo>
                    <a:pt x="141" y="768"/>
                  </a:lnTo>
                  <a:lnTo>
                    <a:pt x="133" y="776"/>
                  </a:lnTo>
                  <a:lnTo>
                    <a:pt x="122" y="779"/>
                  </a:lnTo>
                  <a:lnTo>
                    <a:pt x="110" y="783"/>
                  </a:lnTo>
                  <a:lnTo>
                    <a:pt x="99" y="791"/>
                  </a:lnTo>
                  <a:lnTo>
                    <a:pt x="91" y="795"/>
                  </a:lnTo>
                  <a:lnTo>
                    <a:pt x="80" y="798"/>
                  </a:lnTo>
                  <a:lnTo>
                    <a:pt x="68" y="802"/>
                  </a:lnTo>
                  <a:lnTo>
                    <a:pt x="57" y="802"/>
                  </a:lnTo>
                  <a:lnTo>
                    <a:pt x="46" y="806"/>
                  </a:lnTo>
                  <a:lnTo>
                    <a:pt x="34" y="806"/>
                  </a:lnTo>
                  <a:lnTo>
                    <a:pt x="23" y="806"/>
                  </a:lnTo>
                  <a:lnTo>
                    <a:pt x="15" y="802"/>
                  </a:lnTo>
                  <a:lnTo>
                    <a:pt x="11" y="802"/>
                  </a:lnTo>
                  <a:lnTo>
                    <a:pt x="4" y="798"/>
                  </a:lnTo>
                  <a:lnTo>
                    <a:pt x="0" y="795"/>
                  </a:lnTo>
                  <a:lnTo>
                    <a:pt x="0" y="791"/>
                  </a:lnTo>
                  <a:lnTo>
                    <a:pt x="0" y="787"/>
                  </a:lnTo>
                  <a:lnTo>
                    <a:pt x="0" y="783"/>
                  </a:lnTo>
                  <a:lnTo>
                    <a:pt x="0" y="779"/>
                  </a:lnTo>
                  <a:lnTo>
                    <a:pt x="0" y="776"/>
                  </a:lnTo>
                  <a:lnTo>
                    <a:pt x="4" y="772"/>
                  </a:lnTo>
                  <a:lnTo>
                    <a:pt x="4" y="768"/>
                  </a:lnTo>
                  <a:lnTo>
                    <a:pt x="8" y="764"/>
                  </a:lnTo>
                  <a:lnTo>
                    <a:pt x="11" y="760"/>
                  </a:lnTo>
                  <a:lnTo>
                    <a:pt x="11" y="757"/>
                  </a:lnTo>
                  <a:lnTo>
                    <a:pt x="15" y="753"/>
                  </a:lnTo>
                  <a:lnTo>
                    <a:pt x="15" y="749"/>
                  </a:lnTo>
                  <a:lnTo>
                    <a:pt x="19" y="745"/>
                  </a:lnTo>
                  <a:lnTo>
                    <a:pt x="19" y="741"/>
                  </a:lnTo>
                  <a:lnTo>
                    <a:pt x="19" y="738"/>
                  </a:lnTo>
                  <a:lnTo>
                    <a:pt x="19" y="734"/>
                  </a:lnTo>
                  <a:lnTo>
                    <a:pt x="19" y="730"/>
                  </a:lnTo>
                  <a:lnTo>
                    <a:pt x="19" y="726"/>
                  </a:lnTo>
                  <a:lnTo>
                    <a:pt x="19" y="722"/>
                  </a:lnTo>
                  <a:lnTo>
                    <a:pt x="15" y="715"/>
                  </a:lnTo>
                  <a:lnTo>
                    <a:pt x="15" y="711"/>
                  </a:lnTo>
                  <a:lnTo>
                    <a:pt x="11" y="703"/>
                  </a:lnTo>
                  <a:lnTo>
                    <a:pt x="11" y="696"/>
                  </a:lnTo>
                  <a:lnTo>
                    <a:pt x="8" y="692"/>
                  </a:lnTo>
                  <a:lnTo>
                    <a:pt x="8" y="684"/>
                  </a:lnTo>
                  <a:lnTo>
                    <a:pt x="8" y="677"/>
                  </a:lnTo>
                  <a:lnTo>
                    <a:pt x="11" y="669"/>
                  </a:lnTo>
                  <a:lnTo>
                    <a:pt x="11" y="665"/>
                  </a:lnTo>
                  <a:lnTo>
                    <a:pt x="11" y="658"/>
                  </a:lnTo>
                  <a:lnTo>
                    <a:pt x="15" y="650"/>
                  </a:lnTo>
                  <a:lnTo>
                    <a:pt x="15" y="646"/>
                  </a:lnTo>
                  <a:lnTo>
                    <a:pt x="19" y="639"/>
                  </a:lnTo>
                  <a:lnTo>
                    <a:pt x="23" y="635"/>
                  </a:lnTo>
                  <a:lnTo>
                    <a:pt x="23" y="631"/>
                  </a:lnTo>
                  <a:lnTo>
                    <a:pt x="27" y="623"/>
                  </a:lnTo>
                  <a:lnTo>
                    <a:pt x="27" y="620"/>
                  </a:lnTo>
                  <a:lnTo>
                    <a:pt x="30" y="616"/>
                  </a:lnTo>
                  <a:lnTo>
                    <a:pt x="34" y="612"/>
                  </a:lnTo>
                  <a:lnTo>
                    <a:pt x="34" y="608"/>
                  </a:lnTo>
                  <a:lnTo>
                    <a:pt x="34" y="604"/>
                  </a:lnTo>
                  <a:lnTo>
                    <a:pt x="38" y="601"/>
                  </a:lnTo>
                  <a:lnTo>
                    <a:pt x="38" y="597"/>
                  </a:lnTo>
                  <a:lnTo>
                    <a:pt x="42" y="593"/>
                  </a:lnTo>
                  <a:lnTo>
                    <a:pt x="42" y="585"/>
                  </a:lnTo>
                  <a:lnTo>
                    <a:pt x="46" y="582"/>
                  </a:lnTo>
                  <a:lnTo>
                    <a:pt x="46" y="578"/>
                  </a:lnTo>
                  <a:lnTo>
                    <a:pt x="49" y="570"/>
                  </a:lnTo>
                  <a:lnTo>
                    <a:pt x="49" y="566"/>
                  </a:lnTo>
                  <a:lnTo>
                    <a:pt x="49" y="559"/>
                  </a:lnTo>
                  <a:lnTo>
                    <a:pt x="49" y="555"/>
                  </a:lnTo>
                  <a:lnTo>
                    <a:pt x="49" y="547"/>
                  </a:lnTo>
                  <a:lnTo>
                    <a:pt x="49" y="544"/>
                  </a:lnTo>
                  <a:lnTo>
                    <a:pt x="46" y="536"/>
                  </a:lnTo>
                  <a:lnTo>
                    <a:pt x="46" y="532"/>
                  </a:lnTo>
                  <a:lnTo>
                    <a:pt x="46" y="525"/>
                  </a:lnTo>
                  <a:lnTo>
                    <a:pt x="46" y="521"/>
                  </a:lnTo>
                  <a:lnTo>
                    <a:pt x="46" y="517"/>
                  </a:lnTo>
                  <a:lnTo>
                    <a:pt x="49" y="509"/>
                  </a:lnTo>
                  <a:lnTo>
                    <a:pt x="49" y="506"/>
                  </a:lnTo>
                  <a:lnTo>
                    <a:pt x="53" y="502"/>
                  </a:lnTo>
                  <a:lnTo>
                    <a:pt x="57" y="498"/>
                  </a:lnTo>
                  <a:lnTo>
                    <a:pt x="61" y="498"/>
                  </a:lnTo>
                  <a:lnTo>
                    <a:pt x="65" y="494"/>
                  </a:lnTo>
                  <a:lnTo>
                    <a:pt x="68" y="490"/>
                  </a:lnTo>
                  <a:lnTo>
                    <a:pt x="72" y="487"/>
                  </a:lnTo>
                  <a:lnTo>
                    <a:pt x="80" y="483"/>
                  </a:lnTo>
                  <a:lnTo>
                    <a:pt x="84" y="479"/>
                  </a:lnTo>
                  <a:lnTo>
                    <a:pt x="91" y="475"/>
                  </a:lnTo>
                  <a:lnTo>
                    <a:pt x="95" y="471"/>
                  </a:lnTo>
                  <a:lnTo>
                    <a:pt x="99" y="468"/>
                  </a:lnTo>
                  <a:lnTo>
                    <a:pt x="106" y="464"/>
                  </a:lnTo>
                  <a:lnTo>
                    <a:pt x="110" y="460"/>
                  </a:lnTo>
                  <a:lnTo>
                    <a:pt x="114" y="456"/>
                  </a:lnTo>
                  <a:lnTo>
                    <a:pt x="114" y="449"/>
                  </a:lnTo>
                  <a:lnTo>
                    <a:pt x="118" y="445"/>
                  </a:lnTo>
                  <a:lnTo>
                    <a:pt x="122" y="437"/>
                  </a:lnTo>
                  <a:lnTo>
                    <a:pt x="122" y="433"/>
                  </a:lnTo>
                  <a:lnTo>
                    <a:pt x="122" y="430"/>
                  </a:lnTo>
                  <a:lnTo>
                    <a:pt x="125" y="422"/>
                  </a:lnTo>
                  <a:lnTo>
                    <a:pt x="125" y="418"/>
                  </a:lnTo>
                  <a:lnTo>
                    <a:pt x="125" y="414"/>
                  </a:lnTo>
                  <a:lnTo>
                    <a:pt x="125" y="411"/>
                  </a:lnTo>
                  <a:lnTo>
                    <a:pt x="125" y="407"/>
                  </a:lnTo>
                  <a:lnTo>
                    <a:pt x="125" y="395"/>
                  </a:lnTo>
                  <a:lnTo>
                    <a:pt x="125" y="384"/>
                  </a:lnTo>
                  <a:lnTo>
                    <a:pt x="125" y="373"/>
                  </a:lnTo>
                  <a:lnTo>
                    <a:pt x="125" y="365"/>
                  </a:lnTo>
                  <a:lnTo>
                    <a:pt x="129" y="357"/>
                  </a:lnTo>
                  <a:lnTo>
                    <a:pt x="133" y="350"/>
                  </a:lnTo>
                  <a:lnTo>
                    <a:pt x="137" y="346"/>
                  </a:lnTo>
                  <a:lnTo>
                    <a:pt x="141" y="342"/>
                  </a:lnTo>
                  <a:lnTo>
                    <a:pt x="144" y="338"/>
                  </a:lnTo>
                  <a:lnTo>
                    <a:pt x="152" y="335"/>
                  </a:lnTo>
                  <a:lnTo>
                    <a:pt x="156" y="327"/>
                  </a:lnTo>
                  <a:lnTo>
                    <a:pt x="163" y="323"/>
                  </a:lnTo>
                  <a:lnTo>
                    <a:pt x="167" y="319"/>
                  </a:lnTo>
                  <a:lnTo>
                    <a:pt x="175" y="312"/>
                  </a:lnTo>
                  <a:lnTo>
                    <a:pt x="182" y="308"/>
                  </a:lnTo>
                  <a:lnTo>
                    <a:pt x="186" y="300"/>
                  </a:lnTo>
                  <a:lnTo>
                    <a:pt x="194" y="293"/>
                  </a:lnTo>
                  <a:lnTo>
                    <a:pt x="198" y="285"/>
                  </a:lnTo>
                  <a:lnTo>
                    <a:pt x="205" y="278"/>
                  </a:lnTo>
                  <a:lnTo>
                    <a:pt x="209" y="274"/>
                  </a:lnTo>
                  <a:lnTo>
                    <a:pt x="217" y="270"/>
                  </a:lnTo>
                  <a:lnTo>
                    <a:pt x="220" y="266"/>
                  </a:lnTo>
                  <a:lnTo>
                    <a:pt x="228" y="262"/>
                  </a:lnTo>
                  <a:lnTo>
                    <a:pt x="232" y="262"/>
                  </a:lnTo>
                  <a:lnTo>
                    <a:pt x="236" y="259"/>
                  </a:lnTo>
                  <a:lnTo>
                    <a:pt x="243" y="259"/>
                  </a:lnTo>
                  <a:lnTo>
                    <a:pt x="247" y="259"/>
                  </a:lnTo>
                  <a:lnTo>
                    <a:pt x="255" y="259"/>
                  </a:lnTo>
                  <a:lnTo>
                    <a:pt x="258" y="259"/>
                  </a:lnTo>
                  <a:lnTo>
                    <a:pt x="262" y="255"/>
                  </a:lnTo>
                  <a:lnTo>
                    <a:pt x="270" y="255"/>
                  </a:lnTo>
                  <a:lnTo>
                    <a:pt x="274" y="255"/>
                  </a:lnTo>
                  <a:lnTo>
                    <a:pt x="281" y="255"/>
                  </a:lnTo>
                  <a:lnTo>
                    <a:pt x="285" y="251"/>
                  </a:lnTo>
                  <a:lnTo>
                    <a:pt x="293" y="251"/>
                  </a:lnTo>
                  <a:lnTo>
                    <a:pt x="296" y="247"/>
                  </a:lnTo>
                  <a:lnTo>
                    <a:pt x="300" y="243"/>
                  </a:lnTo>
                  <a:lnTo>
                    <a:pt x="304" y="243"/>
                  </a:lnTo>
                  <a:lnTo>
                    <a:pt x="312" y="240"/>
                  </a:lnTo>
                  <a:lnTo>
                    <a:pt x="315" y="236"/>
                  </a:lnTo>
                  <a:lnTo>
                    <a:pt x="319" y="232"/>
                  </a:lnTo>
                  <a:lnTo>
                    <a:pt x="323" y="228"/>
                  </a:lnTo>
                  <a:lnTo>
                    <a:pt x="327" y="224"/>
                  </a:lnTo>
                  <a:lnTo>
                    <a:pt x="331" y="221"/>
                  </a:lnTo>
                  <a:lnTo>
                    <a:pt x="334" y="217"/>
                  </a:lnTo>
                  <a:lnTo>
                    <a:pt x="338" y="213"/>
                  </a:lnTo>
                  <a:lnTo>
                    <a:pt x="342" y="209"/>
                  </a:lnTo>
                  <a:lnTo>
                    <a:pt x="350" y="209"/>
                  </a:lnTo>
                  <a:lnTo>
                    <a:pt x="353" y="205"/>
                  </a:lnTo>
                  <a:lnTo>
                    <a:pt x="357" y="202"/>
                  </a:lnTo>
                  <a:lnTo>
                    <a:pt x="365" y="202"/>
                  </a:lnTo>
                  <a:lnTo>
                    <a:pt x="372" y="198"/>
                  </a:lnTo>
                  <a:lnTo>
                    <a:pt x="380" y="194"/>
                  </a:lnTo>
                  <a:lnTo>
                    <a:pt x="384" y="194"/>
                  </a:lnTo>
                  <a:lnTo>
                    <a:pt x="391" y="194"/>
                  </a:lnTo>
                  <a:lnTo>
                    <a:pt x="399" y="190"/>
                  </a:lnTo>
                  <a:lnTo>
                    <a:pt x="407" y="190"/>
                  </a:lnTo>
                  <a:lnTo>
                    <a:pt x="410" y="190"/>
                  </a:lnTo>
                  <a:lnTo>
                    <a:pt x="418" y="186"/>
                  </a:lnTo>
                  <a:lnTo>
                    <a:pt x="422" y="186"/>
                  </a:lnTo>
                  <a:lnTo>
                    <a:pt x="426" y="186"/>
                  </a:lnTo>
                  <a:lnTo>
                    <a:pt x="429" y="186"/>
                  </a:lnTo>
                  <a:lnTo>
                    <a:pt x="433" y="186"/>
                  </a:lnTo>
                  <a:lnTo>
                    <a:pt x="441" y="183"/>
                  </a:lnTo>
                  <a:lnTo>
                    <a:pt x="452" y="175"/>
                  </a:lnTo>
                  <a:lnTo>
                    <a:pt x="456" y="171"/>
                  </a:lnTo>
                  <a:lnTo>
                    <a:pt x="460" y="160"/>
                  </a:lnTo>
                  <a:lnTo>
                    <a:pt x="467" y="152"/>
                  </a:lnTo>
                  <a:lnTo>
                    <a:pt x="471" y="144"/>
                  </a:lnTo>
                  <a:lnTo>
                    <a:pt x="471" y="133"/>
                  </a:lnTo>
                  <a:lnTo>
                    <a:pt x="475" y="122"/>
                  </a:lnTo>
                  <a:lnTo>
                    <a:pt x="479" y="110"/>
                  </a:lnTo>
                  <a:lnTo>
                    <a:pt x="483" y="99"/>
                  </a:lnTo>
                  <a:lnTo>
                    <a:pt x="490" y="91"/>
                  </a:lnTo>
                  <a:lnTo>
                    <a:pt x="494" y="80"/>
                  </a:lnTo>
                  <a:lnTo>
                    <a:pt x="505" y="72"/>
                  </a:lnTo>
                  <a:lnTo>
                    <a:pt x="513" y="61"/>
                  </a:lnTo>
                  <a:lnTo>
                    <a:pt x="524" y="53"/>
                  </a:lnTo>
                  <a:lnTo>
                    <a:pt x="540" y="49"/>
                  </a:lnTo>
                  <a:lnTo>
                    <a:pt x="547" y="46"/>
                  </a:lnTo>
                  <a:lnTo>
                    <a:pt x="555" y="46"/>
                  </a:lnTo>
                  <a:lnTo>
                    <a:pt x="562" y="42"/>
                  </a:lnTo>
                  <a:lnTo>
                    <a:pt x="566" y="42"/>
                  </a:lnTo>
                  <a:lnTo>
                    <a:pt x="574" y="42"/>
                  </a:lnTo>
                  <a:lnTo>
                    <a:pt x="581" y="38"/>
                  </a:lnTo>
                  <a:lnTo>
                    <a:pt x="589" y="38"/>
                  </a:lnTo>
                  <a:lnTo>
                    <a:pt x="593" y="38"/>
                  </a:lnTo>
                  <a:lnTo>
                    <a:pt x="600" y="38"/>
                  </a:lnTo>
                  <a:lnTo>
                    <a:pt x="604" y="38"/>
                  </a:lnTo>
                  <a:lnTo>
                    <a:pt x="612" y="34"/>
                  </a:lnTo>
                  <a:lnTo>
                    <a:pt x="616" y="34"/>
                  </a:lnTo>
                  <a:lnTo>
                    <a:pt x="619" y="34"/>
                  </a:lnTo>
                  <a:lnTo>
                    <a:pt x="623" y="34"/>
                  </a:lnTo>
                  <a:lnTo>
                    <a:pt x="627" y="34"/>
                  </a:lnTo>
                  <a:lnTo>
                    <a:pt x="631" y="38"/>
                  </a:lnTo>
                  <a:lnTo>
                    <a:pt x="635" y="34"/>
                  </a:lnTo>
                  <a:lnTo>
                    <a:pt x="638" y="34"/>
                  </a:lnTo>
                  <a:lnTo>
                    <a:pt x="642" y="34"/>
                  </a:lnTo>
                  <a:lnTo>
                    <a:pt x="646" y="34"/>
                  </a:lnTo>
                  <a:lnTo>
                    <a:pt x="646" y="30"/>
                  </a:lnTo>
                  <a:lnTo>
                    <a:pt x="650" y="30"/>
                  </a:lnTo>
                  <a:lnTo>
                    <a:pt x="650" y="27"/>
                  </a:lnTo>
                  <a:lnTo>
                    <a:pt x="654" y="27"/>
                  </a:lnTo>
                  <a:lnTo>
                    <a:pt x="657" y="19"/>
                  </a:lnTo>
                  <a:lnTo>
                    <a:pt x="661" y="15"/>
                  </a:lnTo>
                  <a:lnTo>
                    <a:pt x="665" y="11"/>
                  </a:lnTo>
                  <a:lnTo>
                    <a:pt x="669" y="8"/>
                  </a:lnTo>
                  <a:lnTo>
                    <a:pt x="676" y="8"/>
                  </a:lnTo>
                  <a:lnTo>
                    <a:pt x="680" y="4"/>
                  </a:lnTo>
                  <a:lnTo>
                    <a:pt x="684" y="4"/>
                  </a:lnTo>
                  <a:lnTo>
                    <a:pt x="688" y="4"/>
                  </a:lnTo>
                  <a:lnTo>
                    <a:pt x="692" y="4"/>
                  </a:lnTo>
                  <a:lnTo>
                    <a:pt x="699" y="4"/>
                  </a:lnTo>
                  <a:lnTo>
                    <a:pt x="703" y="4"/>
                  </a:lnTo>
                  <a:lnTo>
                    <a:pt x="711" y="4"/>
                  </a:lnTo>
                  <a:lnTo>
                    <a:pt x="714" y="4"/>
                  </a:lnTo>
                  <a:lnTo>
                    <a:pt x="722" y="8"/>
                  </a:lnTo>
                  <a:lnTo>
                    <a:pt x="730" y="8"/>
                  </a:lnTo>
                  <a:lnTo>
                    <a:pt x="737" y="11"/>
                  </a:lnTo>
                  <a:lnTo>
                    <a:pt x="741" y="11"/>
                  </a:lnTo>
                  <a:lnTo>
                    <a:pt x="749" y="15"/>
                  </a:lnTo>
                  <a:lnTo>
                    <a:pt x="756" y="15"/>
                  </a:lnTo>
                  <a:lnTo>
                    <a:pt x="760" y="15"/>
                  </a:lnTo>
                  <a:lnTo>
                    <a:pt x="764" y="15"/>
                  </a:lnTo>
                  <a:lnTo>
                    <a:pt x="768" y="15"/>
                  </a:lnTo>
                  <a:lnTo>
                    <a:pt x="771" y="15"/>
                  </a:lnTo>
                  <a:lnTo>
                    <a:pt x="775" y="15"/>
                  </a:lnTo>
                  <a:lnTo>
                    <a:pt x="779" y="15"/>
                  </a:lnTo>
                  <a:lnTo>
                    <a:pt x="783" y="15"/>
                  </a:lnTo>
                  <a:lnTo>
                    <a:pt x="787" y="11"/>
                  </a:lnTo>
                  <a:lnTo>
                    <a:pt x="809" y="4"/>
                  </a:lnTo>
                  <a:lnTo>
                    <a:pt x="828" y="0"/>
                  </a:lnTo>
                  <a:lnTo>
                    <a:pt x="847" y="0"/>
                  </a:lnTo>
                  <a:lnTo>
                    <a:pt x="863" y="0"/>
                  </a:lnTo>
                  <a:lnTo>
                    <a:pt x="874" y="4"/>
                  </a:lnTo>
                  <a:lnTo>
                    <a:pt x="885" y="8"/>
                  </a:lnTo>
                  <a:lnTo>
                    <a:pt x="897" y="15"/>
                  </a:lnTo>
                  <a:lnTo>
                    <a:pt x="904" y="23"/>
                  </a:lnTo>
                  <a:lnTo>
                    <a:pt x="912" y="30"/>
                  </a:lnTo>
                  <a:lnTo>
                    <a:pt x="920" y="38"/>
                  </a:lnTo>
                  <a:lnTo>
                    <a:pt x="923" y="46"/>
                  </a:lnTo>
                  <a:lnTo>
                    <a:pt x="927" y="53"/>
                  </a:lnTo>
                  <a:lnTo>
                    <a:pt x="931" y="61"/>
                  </a:lnTo>
                  <a:lnTo>
                    <a:pt x="931" y="65"/>
                  </a:lnTo>
                  <a:lnTo>
                    <a:pt x="935" y="68"/>
                  </a:lnTo>
                  <a:lnTo>
                    <a:pt x="939" y="76"/>
                  </a:lnTo>
                  <a:lnTo>
                    <a:pt x="942" y="84"/>
                  </a:lnTo>
                  <a:lnTo>
                    <a:pt x="950" y="87"/>
                  </a:lnTo>
                  <a:lnTo>
                    <a:pt x="954" y="95"/>
                  </a:lnTo>
                  <a:lnTo>
                    <a:pt x="961" y="99"/>
                  </a:lnTo>
                  <a:lnTo>
                    <a:pt x="969" y="103"/>
                  </a:lnTo>
                  <a:lnTo>
                    <a:pt x="977" y="106"/>
                  </a:lnTo>
                  <a:lnTo>
                    <a:pt x="980" y="110"/>
                  </a:lnTo>
                  <a:lnTo>
                    <a:pt x="988" y="114"/>
                  </a:lnTo>
                  <a:lnTo>
                    <a:pt x="996" y="118"/>
                  </a:lnTo>
                  <a:lnTo>
                    <a:pt x="1003" y="122"/>
                  </a:lnTo>
                  <a:lnTo>
                    <a:pt x="1011" y="129"/>
                  </a:lnTo>
                  <a:lnTo>
                    <a:pt x="1018" y="133"/>
                  </a:lnTo>
                  <a:lnTo>
                    <a:pt x="1022" y="141"/>
                  </a:lnTo>
                  <a:lnTo>
                    <a:pt x="1030" y="144"/>
                  </a:lnTo>
                  <a:lnTo>
                    <a:pt x="1034" y="152"/>
                  </a:lnTo>
                  <a:close/>
                </a:path>
              </a:pathLst>
            </a:custGeom>
            <a:solidFill>
              <a:srgbClr val="C4C4C4"/>
            </a:solidFill>
            <a:ln w="9525">
              <a:noFill/>
              <a:round/>
              <a:headEnd/>
              <a:tailEnd/>
            </a:ln>
          </p:spPr>
          <p:txBody>
            <a:bodyPr/>
            <a:lstStyle/>
            <a:p>
              <a:endParaRPr lang="fr-FR"/>
            </a:p>
          </p:txBody>
        </p:sp>
        <p:sp>
          <p:nvSpPr>
            <p:cNvPr id="38" name="Freeform 35"/>
            <p:cNvSpPr>
              <a:spLocks/>
            </p:cNvSpPr>
            <p:nvPr/>
          </p:nvSpPr>
          <p:spPr bwMode="auto">
            <a:xfrm>
              <a:off x="151" y="2409"/>
              <a:ext cx="1900" cy="1423"/>
            </a:xfrm>
            <a:custGeom>
              <a:avLst/>
              <a:gdLst>
                <a:gd name="T0" fmla="*/ 1858 w 1045"/>
                <a:gd name="T1" fmla="*/ 325 h 783"/>
                <a:gd name="T2" fmla="*/ 1858 w 1045"/>
                <a:gd name="T3" fmla="*/ 414 h 783"/>
                <a:gd name="T4" fmla="*/ 1893 w 1045"/>
                <a:gd name="T5" fmla="*/ 471 h 783"/>
                <a:gd name="T6" fmla="*/ 1893 w 1045"/>
                <a:gd name="T7" fmla="*/ 532 h 783"/>
                <a:gd name="T8" fmla="*/ 1893 w 1045"/>
                <a:gd name="T9" fmla="*/ 614 h 783"/>
                <a:gd name="T10" fmla="*/ 1865 w 1045"/>
                <a:gd name="T11" fmla="*/ 663 h 783"/>
                <a:gd name="T12" fmla="*/ 1824 w 1045"/>
                <a:gd name="T13" fmla="*/ 698 h 783"/>
                <a:gd name="T14" fmla="*/ 1782 w 1045"/>
                <a:gd name="T15" fmla="*/ 740 h 783"/>
                <a:gd name="T16" fmla="*/ 1713 w 1045"/>
                <a:gd name="T17" fmla="*/ 774 h 783"/>
                <a:gd name="T18" fmla="*/ 1644 w 1045"/>
                <a:gd name="T19" fmla="*/ 801 h 783"/>
                <a:gd name="T20" fmla="*/ 1624 w 1045"/>
                <a:gd name="T21" fmla="*/ 863 h 783"/>
                <a:gd name="T22" fmla="*/ 1555 w 1045"/>
                <a:gd name="T23" fmla="*/ 925 h 783"/>
                <a:gd name="T24" fmla="*/ 1485 w 1045"/>
                <a:gd name="T25" fmla="*/ 940 h 783"/>
                <a:gd name="T26" fmla="*/ 1395 w 1045"/>
                <a:gd name="T27" fmla="*/ 932 h 783"/>
                <a:gd name="T28" fmla="*/ 1320 w 1045"/>
                <a:gd name="T29" fmla="*/ 954 h 783"/>
                <a:gd name="T30" fmla="*/ 1291 w 1045"/>
                <a:gd name="T31" fmla="*/ 974 h 783"/>
                <a:gd name="T32" fmla="*/ 1022 w 1045"/>
                <a:gd name="T33" fmla="*/ 1085 h 783"/>
                <a:gd name="T34" fmla="*/ 484 w 1045"/>
                <a:gd name="T35" fmla="*/ 1278 h 783"/>
                <a:gd name="T36" fmla="*/ 304 w 1045"/>
                <a:gd name="T37" fmla="*/ 1334 h 783"/>
                <a:gd name="T38" fmla="*/ 180 w 1045"/>
                <a:gd name="T39" fmla="*/ 1396 h 783"/>
                <a:gd name="T40" fmla="*/ 42 w 1045"/>
                <a:gd name="T41" fmla="*/ 1416 h 783"/>
                <a:gd name="T42" fmla="*/ 0 w 1045"/>
                <a:gd name="T43" fmla="*/ 1388 h 783"/>
                <a:gd name="T44" fmla="*/ 13 w 1045"/>
                <a:gd name="T45" fmla="*/ 1347 h 783"/>
                <a:gd name="T46" fmla="*/ 35 w 1045"/>
                <a:gd name="T47" fmla="*/ 1312 h 783"/>
                <a:gd name="T48" fmla="*/ 35 w 1045"/>
                <a:gd name="T49" fmla="*/ 1265 h 783"/>
                <a:gd name="T50" fmla="*/ 20 w 1045"/>
                <a:gd name="T51" fmla="*/ 1181 h 783"/>
                <a:gd name="T52" fmla="*/ 47 w 1045"/>
                <a:gd name="T53" fmla="*/ 1112 h 783"/>
                <a:gd name="T54" fmla="*/ 69 w 1045"/>
                <a:gd name="T55" fmla="*/ 1063 h 783"/>
                <a:gd name="T56" fmla="*/ 89 w 1045"/>
                <a:gd name="T57" fmla="*/ 1009 h 783"/>
                <a:gd name="T58" fmla="*/ 89 w 1045"/>
                <a:gd name="T59" fmla="*/ 932 h 783"/>
                <a:gd name="T60" fmla="*/ 104 w 1045"/>
                <a:gd name="T61" fmla="*/ 878 h 783"/>
                <a:gd name="T62" fmla="*/ 165 w 1045"/>
                <a:gd name="T63" fmla="*/ 836 h 783"/>
                <a:gd name="T64" fmla="*/ 215 w 1045"/>
                <a:gd name="T65" fmla="*/ 781 h 783"/>
                <a:gd name="T66" fmla="*/ 235 w 1045"/>
                <a:gd name="T67" fmla="*/ 718 h 783"/>
                <a:gd name="T68" fmla="*/ 235 w 1045"/>
                <a:gd name="T69" fmla="*/ 636 h 783"/>
                <a:gd name="T70" fmla="*/ 289 w 1045"/>
                <a:gd name="T71" fmla="*/ 580 h 783"/>
                <a:gd name="T72" fmla="*/ 365 w 1045"/>
                <a:gd name="T73" fmla="*/ 498 h 783"/>
                <a:gd name="T74" fmla="*/ 435 w 1045"/>
                <a:gd name="T75" fmla="*/ 449 h 783"/>
                <a:gd name="T76" fmla="*/ 504 w 1045"/>
                <a:gd name="T77" fmla="*/ 436 h 783"/>
                <a:gd name="T78" fmla="*/ 565 w 1045"/>
                <a:gd name="T79" fmla="*/ 414 h 783"/>
                <a:gd name="T80" fmla="*/ 622 w 1045"/>
                <a:gd name="T81" fmla="*/ 373 h 783"/>
                <a:gd name="T82" fmla="*/ 698 w 1045"/>
                <a:gd name="T83" fmla="*/ 338 h 783"/>
                <a:gd name="T84" fmla="*/ 787 w 1045"/>
                <a:gd name="T85" fmla="*/ 318 h 783"/>
                <a:gd name="T86" fmla="*/ 849 w 1045"/>
                <a:gd name="T87" fmla="*/ 291 h 783"/>
                <a:gd name="T88" fmla="*/ 891 w 1045"/>
                <a:gd name="T89" fmla="*/ 173 h 783"/>
                <a:gd name="T90" fmla="*/ 995 w 1045"/>
                <a:gd name="T91" fmla="*/ 76 h 783"/>
                <a:gd name="T92" fmla="*/ 1071 w 1045"/>
                <a:gd name="T93" fmla="*/ 62 h 783"/>
                <a:gd name="T94" fmla="*/ 1118 w 1045"/>
                <a:gd name="T95" fmla="*/ 55 h 783"/>
                <a:gd name="T96" fmla="*/ 1160 w 1045"/>
                <a:gd name="T97" fmla="*/ 55 h 783"/>
                <a:gd name="T98" fmla="*/ 1182 w 1045"/>
                <a:gd name="T99" fmla="*/ 42 h 783"/>
                <a:gd name="T100" fmla="*/ 1216 w 1045"/>
                <a:gd name="T101" fmla="*/ 7 h 783"/>
                <a:gd name="T102" fmla="*/ 1264 w 1045"/>
                <a:gd name="T103" fmla="*/ 0 h 783"/>
                <a:gd name="T104" fmla="*/ 1347 w 1045"/>
                <a:gd name="T105" fmla="*/ 27 h 783"/>
                <a:gd name="T106" fmla="*/ 1402 w 1045"/>
                <a:gd name="T107" fmla="*/ 27 h 783"/>
                <a:gd name="T108" fmla="*/ 1416 w 1045"/>
                <a:gd name="T109" fmla="*/ 15 h 783"/>
                <a:gd name="T110" fmla="*/ 1602 w 1045"/>
                <a:gd name="T111" fmla="*/ 27 h 783"/>
                <a:gd name="T112" fmla="*/ 1665 w 1045"/>
                <a:gd name="T113" fmla="*/ 118 h 783"/>
                <a:gd name="T114" fmla="*/ 1713 w 1045"/>
                <a:gd name="T115" fmla="*/ 173 h 783"/>
                <a:gd name="T116" fmla="*/ 1809 w 1045"/>
                <a:gd name="T117" fmla="*/ 214 h 7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5"/>
                <a:gd name="T178" fmla="*/ 0 h 783"/>
                <a:gd name="T179" fmla="*/ 1045 w 1045"/>
                <a:gd name="T180" fmla="*/ 783 h 7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5" h="783">
                  <a:moveTo>
                    <a:pt x="1018" y="137"/>
                  </a:moveTo>
                  <a:lnTo>
                    <a:pt x="1018" y="145"/>
                  </a:lnTo>
                  <a:lnTo>
                    <a:pt x="1022" y="152"/>
                  </a:lnTo>
                  <a:lnTo>
                    <a:pt x="1022" y="156"/>
                  </a:lnTo>
                  <a:lnTo>
                    <a:pt x="1022" y="164"/>
                  </a:lnTo>
                  <a:lnTo>
                    <a:pt x="1022" y="171"/>
                  </a:lnTo>
                  <a:lnTo>
                    <a:pt x="1022" y="179"/>
                  </a:lnTo>
                  <a:lnTo>
                    <a:pt x="1022" y="186"/>
                  </a:lnTo>
                  <a:lnTo>
                    <a:pt x="1022" y="194"/>
                  </a:lnTo>
                  <a:lnTo>
                    <a:pt x="1022" y="202"/>
                  </a:lnTo>
                  <a:lnTo>
                    <a:pt x="1022" y="209"/>
                  </a:lnTo>
                  <a:lnTo>
                    <a:pt x="1022" y="217"/>
                  </a:lnTo>
                  <a:lnTo>
                    <a:pt x="1022" y="221"/>
                  </a:lnTo>
                  <a:lnTo>
                    <a:pt x="1022" y="228"/>
                  </a:lnTo>
                  <a:lnTo>
                    <a:pt x="1026" y="236"/>
                  </a:lnTo>
                  <a:lnTo>
                    <a:pt x="1026" y="240"/>
                  </a:lnTo>
                  <a:lnTo>
                    <a:pt x="1030" y="243"/>
                  </a:lnTo>
                  <a:lnTo>
                    <a:pt x="1037" y="247"/>
                  </a:lnTo>
                  <a:lnTo>
                    <a:pt x="1037" y="251"/>
                  </a:lnTo>
                  <a:lnTo>
                    <a:pt x="1041" y="255"/>
                  </a:lnTo>
                  <a:lnTo>
                    <a:pt x="1041" y="259"/>
                  </a:lnTo>
                  <a:lnTo>
                    <a:pt x="1045" y="262"/>
                  </a:lnTo>
                  <a:lnTo>
                    <a:pt x="1045" y="266"/>
                  </a:lnTo>
                  <a:lnTo>
                    <a:pt x="1045" y="270"/>
                  </a:lnTo>
                  <a:lnTo>
                    <a:pt x="1041" y="278"/>
                  </a:lnTo>
                  <a:lnTo>
                    <a:pt x="1041" y="281"/>
                  </a:lnTo>
                  <a:lnTo>
                    <a:pt x="1041" y="285"/>
                  </a:lnTo>
                  <a:lnTo>
                    <a:pt x="1041" y="293"/>
                  </a:lnTo>
                  <a:lnTo>
                    <a:pt x="1041" y="297"/>
                  </a:lnTo>
                  <a:lnTo>
                    <a:pt x="1041" y="304"/>
                  </a:lnTo>
                  <a:lnTo>
                    <a:pt x="1041" y="312"/>
                  </a:lnTo>
                  <a:lnTo>
                    <a:pt x="1041" y="316"/>
                  </a:lnTo>
                  <a:lnTo>
                    <a:pt x="1041" y="323"/>
                  </a:lnTo>
                  <a:lnTo>
                    <a:pt x="1041" y="331"/>
                  </a:lnTo>
                  <a:lnTo>
                    <a:pt x="1041" y="338"/>
                  </a:lnTo>
                  <a:lnTo>
                    <a:pt x="1041" y="346"/>
                  </a:lnTo>
                  <a:lnTo>
                    <a:pt x="1041" y="350"/>
                  </a:lnTo>
                  <a:lnTo>
                    <a:pt x="1041" y="354"/>
                  </a:lnTo>
                  <a:lnTo>
                    <a:pt x="1037" y="357"/>
                  </a:lnTo>
                  <a:lnTo>
                    <a:pt x="1033" y="361"/>
                  </a:lnTo>
                  <a:lnTo>
                    <a:pt x="1030" y="365"/>
                  </a:lnTo>
                  <a:lnTo>
                    <a:pt x="1026" y="365"/>
                  </a:lnTo>
                  <a:lnTo>
                    <a:pt x="1026" y="369"/>
                  </a:lnTo>
                  <a:lnTo>
                    <a:pt x="1022" y="369"/>
                  </a:lnTo>
                  <a:lnTo>
                    <a:pt x="1018" y="373"/>
                  </a:lnTo>
                  <a:lnTo>
                    <a:pt x="1014" y="376"/>
                  </a:lnTo>
                  <a:lnTo>
                    <a:pt x="1011" y="376"/>
                  </a:lnTo>
                  <a:lnTo>
                    <a:pt x="1007" y="380"/>
                  </a:lnTo>
                  <a:lnTo>
                    <a:pt x="1003" y="384"/>
                  </a:lnTo>
                  <a:lnTo>
                    <a:pt x="1003" y="388"/>
                  </a:lnTo>
                  <a:lnTo>
                    <a:pt x="999" y="392"/>
                  </a:lnTo>
                  <a:lnTo>
                    <a:pt x="995" y="392"/>
                  </a:lnTo>
                  <a:lnTo>
                    <a:pt x="992" y="395"/>
                  </a:lnTo>
                  <a:lnTo>
                    <a:pt x="988" y="399"/>
                  </a:lnTo>
                  <a:lnTo>
                    <a:pt x="984" y="403"/>
                  </a:lnTo>
                  <a:lnTo>
                    <a:pt x="980" y="407"/>
                  </a:lnTo>
                  <a:lnTo>
                    <a:pt x="976" y="411"/>
                  </a:lnTo>
                  <a:lnTo>
                    <a:pt x="973" y="414"/>
                  </a:lnTo>
                  <a:lnTo>
                    <a:pt x="965" y="414"/>
                  </a:lnTo>
                  <a:lnTo>
                    <a:pt x="961" y="418"/>
                  </a:lnTo>
                  <a:lnTo>
                    <a:pt x="954" y="422"/>
                  </a:lnTo>
                  <a:lnTo>
                    <a:pt x="950" y="422"/>
                  </a:lnTo>
                  <a:lnTo>
                    <a:pt x="942" y="426"/>
                  </a:lnTo>
                  <a:lnTo>
                    <a:pt x="935" y="426"/>
                  </a:lnTo>
                  <a:lnTo>
                    <a:pt x="927" y="430"/>
                  </a:lnTo>
                  <a:lnTo>
                    <a:pt x="919" y="430"/>
                  </a:lnTo>
                  <a:lnTo>
                    <a:pt x="916" y="433"/>
                  </a:lnTo>
                  <a:lnTo>
                    <a:pt x="912" y="433"/>
                  </a:lnTo>
                  <a:lnTo>
                    <a:pt x="908" y="437"/>
                  </a:lnTo>
                  <a:lnTo>
                    <a:pt x="904" y="441"/>
                  </a:lnTo>
                  <a:lnTo>
                    <a:pt x="904" y="445"/>
                  </a:lnTo>
                  <a:lnTo>
                    <a:pt x="900" y="452"/>
                  </a:lnTo>
                  <a:lnTo>
                    <a:pt x="900" y="456"/>
                  </a:lnTo>
                  <a:lnTo>
                    <a:pt x="900" y="460"/>
                  </a:lnTo>
                  <a:lnTo>
                    <a:pt x="897" y="464"/>
                  </a:lnTo>
                  <a:lnTo>
                    <a:pt x="897" y="471"/>
                  </a:lnTo>
                  <a:lnTo>
                    <a:pt x="893" y="475"/>
                  </a:lnTo>
                  <a:lnTo>
                    <a:pt x="889" y="483"/>
                  </a:lnTo>
                  <a:lnTo>
                    <a:pt x="885" y="487"/>
                  </a:lnTo>
                  <a:lnTo>
                    <a:pt x="881" y="494"/>
                  </a:lnTo>
                  <a:lnTo>
                    <a:pt x="874" y="498"/>
                  </a:lnTo>
                  <a:lnTo>
                    <a:pt x="866" y="502"/>
                  </a:lnTo>
                  <a:lnTo>
                    <a:pt x="862" y="506"/>
                  </a:lnTo>
                  <a:lnTo>
                    <a:pt x="855" y="509"/>
                  </a:lnTo>
                  <a:lnTo>
                    <a:pt x="851" y="513"/>
                  </a:lnTo>
                  <a:lnTo>
                    <a:pt x="843" y="513"/>
                  </a:lnTo>
                  <a:lnTo>
                    <a:pt x="840" y="517"/>
                  </a:lnTo>
                  <a:lnTo>
                    <a:pt x="832" y="517"/>
                  </a:lnTo>
                  <a:lnTo>
                    <a:pt x="828" y="517"/>
                  </a:lnTo>
                  <a:lnTo>
                    <a:pt x="821" y="517"/>
                  </a:lnTo>
                  <a:lnTo>
                    <a:pt x="817" y="517"/>
                  </a:lnTo>
                  <a:lnTo>
                    <a:pt x="809" y="517"/>
                  </a:lnTo>
                  <a:lnTo>
                    <a:pt x="805" y="517"/>
                  </a:lnTo>
                  <a:lnTo>
                    <a:pt x="798" y="517"/>
                  </a:lnTo>
                  <a:lnTo>
                    <a:pt x="790" y="517"/>
                  </a:lnTo>
                  <a:lnTo>
                    <a:pt x="783" y="513"/>
                  </a:lnTo>
                  <a:lnTo>
                    <a:pt x="775" y="513"/>
                  </a:lnTo>
                  <a:lnTo>
                    <a:pt x="767" y="513"/>
                  </a:lnTo>
                  <a:lnTo>
                    <a:pt x="760" y="513"/>
                  </a:lnTo>
                  <a:lnTo>
                    <a:pt x="752" y="517"/>
                  </a:lnTo>
                  <a:lnTo>
                    <a:pt x="745" y="517"/>
                  </a:lnTo>
                  <a:lnTo>
                    <a:pt x="737" y="517"/>
                  </a:lnTo>
                  <a:lnTo>
                    <a:pt x="733" y="521"/>
                  </a:lnTo>
                  <a:lnTo>
                    <a:pt x="729" y="521"/>
                  </a:lnTo>
                  <a:lnTo>
                    <a:pt x="726" y="525"/>
                  </a:lnTo>
                  <a:lnTo>
                    <a:pt x="722" y="528"/>
                  </a:lnTo>
                  <a:lnTo>
                    <a:pt x="718" y="528"/>
                  </a:lnTo>
                  <a:lnTo>
                    <a:pt x="714" y="532"/>
                  </a:lnTo>
                  <a:lnTo>
                    <a:pt x="714" y="536"/>
                  </a:lnTo>
                  <a:lnTo>
                    <a:pt x="710" y="536"/>
                  </a:lnTo>
                  <a:lnTo>
                    <a:pt x="707" y="540"/>
                  </a:lnTo>
                  <a:lnTo>
                    <a:pt x="691" y="547"/>
                  </a:lnTo>
                  <a:lnTo>
                    <a:pt x="669" y="555"/>
                  </a:lnTo>
                  <a:lnTo>
                    <a:pt x="638" y="566"/>
                  </a:lnTo>
                  <a:lnTo>
                    <a:pt x="600" y="582"/>
                  </a:lnTo>
                  <a:lnTo>
                    <a:pt x="562" y="597"/>
                  </a:lnTo>
                  <a:lnTo>
                    <a:pt x="517" y="612"/>
                  </a:lnTo>
                  <a:lnTo>
                    <a:pt x="475" y="631"/>
                  </a:lnTo>
                  <a:lnTo>
                    <a:pt x="429" y="646"/>
                  </a:lnTo>
                  <a:lnTo>
                    <a:pt x="384" y="665"/>
                  </a:lnTo>
                  <a:lnTo>
                    <a:pt x="338" y="681"/>
                  </a:lnTo>
                  <a:lnTo>
                    <a:pt x="300" y="692"/>
                  </a:lnTo>
                  <a:lnTo>
                    <a:pt x="266" y="703"/>
                  </a:lnTo>
                  <a:lnTo>
                    <a:pt x="235" y="715"/>
                  </a:lnTo>
                  <a:lnTo>
                    <a:pt x="216" y="719"/>
                  </a:lnTo>
                  <a:lnTo>
                    <a:pt x="201" y="722"/>
                  </a:lnTo>
                  <a:lnTo>
                    <a:pt x="194" y="722"/>
                  </a:lnTo>
                  <a:lnTo>
                    <a:pt x="186" y="726"/>
                  </a:lnTo>
                  <a:lnTo>
                    <a:pt x="175" y="730"/>
                  </a:lnTo>
                  <a:lnTo>
                    <a:pt x="167" y="734"/>
                  </a:lnTo>
                  <a:lnTo>
                    <a:pt x="159" y="738"/>
                  </a:lnTo>
                  <a:lnTo>
                    <a:pt x="148" y="741"/>
                  </a:lnTo>
                  <a:lnTo>
                    <a:pt x="140" y="745"/>
                  </a:lnTo>
                  <a:lnTo>
                    <a:pt x="129" y="753"/>
                  </a:lnTo>
                  <a:lnTo>
                    <a:pt x="118" y="757"/>
                  </a:lnTo>
                  <a:lnTo>
                    <a:pt x="110" y="760"/>
                  </a:lnTo>
                  <a:lnTo>
                    <a:pt x="99" y="768"/>
                  </a:lnTo>
                  <a:lnTo>
                    <a:pt x="87" y="772"/>
                  </a:lnTo>
                  <a:lnTo>
                    <a:pt x="76" y="776"/>
                  </a:lnTo>
                  <a:lnTo>
                    <a:pt x="68" y="779"/>
                  </a:lnTo>
                  <a:lnTo>
                    <a:pt x="57" y="779"/>
                  </a:lnTo>
                  <a:lnTo>
                    <a:pt x="42" y="779"/>
                  </a:lnTo>
                  <a:lnTo>
                    <a:pt x="34" y="783"/>
                  </a:lnTo>
                  <a:lnTo>
                    <a:pt x="23" y="779"/>
                  </a:lnTo>
                  <a:lnTo>
                    <a:pt x="15" y="779"/>
                  </a:lnTo>
                  <a:lnTo>
                    <a:pt x="11" y="779"/>
                  </a:lnTo>
                  <a:lnTo>
                    <a:pt x="7" y="776"/>
                  </a:lnTo>
                  <a:lnTo>
                    <a:pt x="4" y="776"/>
                  </a:lnTo>
                  <a:lnTo>
                    <a:pt x="0" y="772"/>
                  </a:lnTo>
                  <a:lnTo>
                    <a:pt x="0" y="768"/>
                  </a:lnTo>
                  <a:lnTo>
                    <a:pt x="0" y="764"/>
                  </a:lnTo>
                  <a:lnTo>
                    <a:pt x="0" y="760"/>
                  </a:lnTo>
                  <a:lnTo>
                    <a:pt x="0" y="757"/>
                  </a:lnTo>
                  <a:lnTo>
                    <a:pt x="4" y="753"/>
                  </a:lnTo>
                  <a:lnTo>
                    <a:pt x="4" y="749"/>
                  </a:lnTo>
                  <a:lnTo>
                    <a:pt x="7" y="745"/>
                  </a:lnTo>
                  <a:lnTo>
                    <a:pt x="7" y="741"/>
                  </a:lnTo>
                  <a:lnTo>
                    <a:pt x="11" y="738"/>
                  </a:lnTo>
                  <a:lnTo>
                    <a:pt x="15" y="734"/>
                  </a:lnTo>
                  <a:lnTo>
                    <a:pt x="15" y="730"/>
                  </a:lnTo>
                  <a:lnTo>
                    <a:pt x="19" y="730"/>
                  </a:lnTo>
                  <a:lnTo>
                    <a:pt x="19" y="726"/>
                  </a:lnTo>
                  <a:lnTo>
                    <a:pt x="19" y="722"/>
                  </a:lnTo>
                  <a:lnTo>
                    <a:pt x="19" y="719"/>
                  </a:lnTo>
                  <a:lnTo>
                    <a:pt x="19" y="715"/>
                  </a:lnTo>
                  <a:lnTo>
                    <a:pt x="19" y="711"/>
                  </a:lnTo>
                  <a:lnTo>
                    <a:pt x="19" y="703"/>
                  </a:lnTo>
                  <a:lnTo>
                    <a:pt x="19" y="700"/>
                  </a:lnTo>
                  <a:lnTo>
                    <a:pt x="19" y="696"/>
                  </a:lnTo>
                  <a:lnTo>
                    <a:pt x="15" y="688"/>
                  </a:lnTo>
                  <a:lnTo>
                    <a:pt x="15" y="684"/>
                  </a:lnTo>
                  <a:lnTo>
                    <a:pt x="11" y="677"/>
                  </a:lnTo>
                  <a:lnTo>
                    <a:pt x="11" y="669"/>
                  </a:lnTo>
                  <a:lnTo>
                    <a:pt x="11" y="662"/>
                  </a:lnTo>
                  <a:lnTo>
                    <a:pt x="11" y="658"/>
                  </a:lnTo>
                  <a:lnTo>
                    <a:pt x="11" y="650"/>
                  </a:lnTo>
                  <a:lnTo>
                    <a:pt x="11" y="642"/>
                  </a:lnTo>
                  <a:lnTo>
                    <a:pt x="15" y="639"/>
                  </a:lnTo>
                  <a:lnTo>
                    <a:pt x="15" y="631"/>
                  </a:lnTo>
                  <a:lnTo>
                    <a:pt x="19" y="627"/>
                  </a:lnTo>
                  <a:lnTo>
                    <a:pt x="19" y="620"/>
                  </a:lnTo>
                  <a:lnTo>
                    <a:pt x="23" y="616"/>
                  </a:lnTo>
                  <a:lnTo>
                    <a:pt x="26" y="612"/>
                  </a:lnTo>
                  <a:lnTo>
                    <a:pt x="26" y="608"/>
                  </a:lnTo>
                  <a:lnTo>
                    <a:pt x="30" y="604"/>
                  </a:lnTo>
                  <a:lnTo>
                    <a:pt x="30" y="601"/>
                  </a:lnTo>
                  <a:lnTo>
                    <a:pt x="34" y="597"/>
                  </a:lnTo>
                  <a:lnTo>
                    <a:pt x="34" y="593"/>
                  </a:lnTo>
                  <a:lnTo>
                    <a:pt x="34" y="589"/>
                  </a:lnTo>
                  <a:lnTo>
                    <a:pt x="38" y="585"/>
                  </a:lnTo>
                  <a:lnTo>
                    <a:pt x="38" y="582"/>
                  </a:lnTo>
                  <a:lnTo>
                    <a:pt x="42" y="578"/>
                  </a:lnTo>
                  <a:lnTo>
                    <a:pt x="45" y="574"/>
                  </a:lnTo>
                  <a:lnTo>
                    <a:pt x="45" y="570"/>
                  </a:lnTo>
                  <a:lnTo>
                    <a:pt x="45" y="566"/>
                  </a:lnTo>
                  <a:lnTo>
                    <a:pt x="49" y="559"/>
                  </a:lnTo>
                  <a:lnTo>
                    <a:pt x="49" y="555"/>
                  </a:lnTo>
                  <a:lnTo>
                    <a:pt x="53" y="551"/>
                  </a:lnTo>
                  <a:lnTo>
                    <a:pt x="53" y="544"/>
                  </a:lnTo>
                  <a:lnTo>
                    <a:pt x="53" y="540"/>
                  </a:lnTo>
                  <a:lnTo>
                    <a:pt x="53" y="532"/>
                  </a:lnTo>
                  <a:lnTo>
                    <a:pt x="53" y="528"/>
                  </a:lnTo>
                  <a:lnTo>
                    <a:pt x="49" y="521"/>
                  </a:lnTo>
                  <a:lnTo>
                    <a:pt x="49" y="513"/>
                  </a:lnTo>
                  <a:lnTo>
                    <a:pt x="49" y="509"/>
                  </a:lnTo>
                  <a:lnTo>
                    <a:pt x="49" y="506"/>
                  </a:lnTo>
                  <a:lnTo>
                    <a:pt x="49" y="498"/>
                  </a:lnTo>
                  <a:lnTo>
                    <a:pt x="49" y="494"/>
                  </a:lnTo>
                  <a:lnTo>
                    <a:pt x="53" y="490"/>
                  </a:lnTo>
                  <a:lnTo>
                    <a:pt x="57" y="487"/>
                  </a:lnTo>
                  <a:lnTo>
                    <a:pt x="57" y="483"/>
                  </a:lnTo>
                  <a:lnTo>
                    <a:pt x="61" y="479"/>
                  </a:lnTo>
                  <a:lnTo>
                    <a:pt x="64" y="479"/>
                  </a:lnTo>
                  <a:lnTo>
                    <a:pt x="72" y="475"/>
                  </a:lnTo>
                  <a:lnTo>
                    <a:pt x="76" y="471"/>
                  </a:lnTo>
                  <a:lnTo>
                    <a:pt x="80" y="468"/>
                  </a:lnTo>
                  <a:lnTo>
                    <a:pt x="83" y="464"/>
                  </a:lnTo>
                  <a:lnTo>
                    <a:pt x="91" y="460"/>
                  </a:lnTo>
                  <a:lnTo>
                    <a:pt x="95" y="456"/>
                  </a:lnTo>
                  <a:lnTo>
                    <a:pt x="102" y="452"/>
                  </a:lnTo>
                  <a:lnTo>
                    <a:pt x="106" y="449"/>
                  </a:lnTo>
                  <a:lnTo>
                    <a:pt x="110" y="445"/>
                  </a:lnTo>
                  <a:lnTo>
                    <a:pt x="114" y="441"/>
                  </a:lnTo>
                  <a:lnTo>
                    <a:pt x="118" y="433"/>
                  </a:lnTo>
                  <a:lnTo>
                    <a:pt x="118" y="430"/>
                  </a:lnTo>
                  <a:lnTo>
                    <a:pt x="121" y="422"/>
                  </a:lnTo>
                  <a:lnTo>
                    <a:pt x="121" y="418"/>
                  </a:lnTo>
                  <a:lnTo>
                    <a:pt x="125" y="414"/>
                  </a:lnTo>
                  <a:lnTo>
                    <a:pt x="125" y="407"/>
                  </a:lnTo>
                  <a:lnTo>
                    <a:pt x="125" y="403"/>
                  </a:lnTo>
                  <a:lnTo>
                    <a:pt x="129" y="399"/>
                  </a:lnTo>
                  <a:lnTo>
                    <a:pt x="129" y="395"/>
                  </a:lnTo>
                  <a:lnTo>
                    <a:pt x="129" y="392"/>
                  </a:lnTo>
                  <a:lnTo>
                    <a:pt x="125" y="380"/>
                  </a:lnTo>
                  <a:lnTo>
                    <a:pt x="125" y="369"/>
                  </a:lnTo>
                  <a:lnTo>
                    <a:pt x="129" y="357"/>
                  </a:lnTo>
                  <a:lnTo>
                    <a:pt x="129" y="350"/>
                  </a:lnTo>
                  <a:lnTo>
                    <a:pt x="133" y="342"/>
                  </a:lnTo>
                  <a:lnTo>
                    <a:pt x="133" y="338"/>
                  </a:lnTo>
                  <a:lnTo>
                    <a:pt x="137" y="335"/>
                  </a:lnTo>
                  <a:lnTo>
                    <a:pt x="144" y="331"/>
                  </a:lnTo>
                  <a:lnTo>
                    <a:pt x="148" y="327"/>
                  </a:lnTo>
                  <a:lnTo>
                    <a:pt x="152" y="323"/>
                  </a:lnTo>
                  <a:lnTo>
                    <a:pt x="159" y="319"/>
                  </a:lnTo>
                  <a:lnTo>
                    <a:pt x="163" y="316"/>
                  </a:lnTo>
                  <a:lnTo>
                    <a:pt x="171" y="308"/>
                  </a:lnTo>
                  <a:lnTo>
                    <a:pt x="175" y="304"/>
                  </a:lnTo>
                  <a:lnTo>
                    <a:pt x="182" y="297"/>
                  </a:lnTo>
                  <a:lnTo>
                    <a:pt x="190" y="289"/>
                  </a:lnTo>
                  <a:lnTo>
                    <a:pt x="194" y="281"/>
                  </a:lnTo>
                  <a:lnTo>
                    <a:pt x="201" y="274"/>
                  </a:lnTo>
                  <a:lnTo>
                    <a:pt x="205" y="270"/>
                  </a:lnTo>
                  <a:lnTo>
                    <a:pt x="213" y="262"/>
                  </a:lnTo>
                  <a:lnTo>
                    <a:pt x="216" y="259"/>
                  </a:lnTo>
                  <a:lnTo>
                    <a:pt x="220" y="255"/>
                  </a:lnTo>
                  <a:lnTo>
                    <a:pt x="228" y="255"/>
                  </a:lnTo>
                  <a:lnTo>
                    <a:pt x="232" y="251"/>
                  </a:lnTo>
                  <a:lnTo>
                    <a:pt x="239" y="247"/>
                  </a:lnTo>
                  <a:lnTo>
                    <a:pt x="243" y="247"/>
                  </a:lnTo>
                  <a:lnTo>
                    <a:pt x="247" y="247"/>
                  </a:lnTo>
                  <a:lnTo>
                    <a:pt x="254" y="243"/>
                  </a:lnTo>
                  <a:lnTo>
                    <a:pt x="258" y="243"/>
                  </a:lnTo>
                  <a:lnTo>
                    <a:pt x="266" y="243"/>
                  </a:lnTo>
                  <a:lnTo>
                    <a:pt x="270" y="243"/>
                  </a:lnTo>
                  <a:lnTo>
                    <a:pt x="277" y="240"/>
                  </a:lnTo>
                  <a:lnTo>
                    <a:pt x="281" y="240"/>
                  </a:lnTo>
                  <a:lnTo>
                    <a:pt x="285" y="240"/>
                  </a:lnTo>
                  <a:lnTo>
                    <a:pt x="292" y="236"/>
                  </a:lnTo>
                  <a:lnTo>
                    <a:pt x="296" y="236"/>
                  </a:lnTo>
                  <a:lnTo>
                    <a:pt x="304" y="232"/>
                  </a:lnTo>
                  <a:lnTo>
                    <a:pt x="308" y="228"/>
                  </a:lnTo>
                  <a:lnTo>
                    <a:pt x="311" y="228"/>
                  </a:lnTo>
                  <a:lnTo>
                    <a:pt x="315" y="224"/>
                  </a:lnTo>
                  <a:lnTo>
                    <a:pt x="323" y="221"/>
                  </a:lnTo>
                  <a:lnTo>
                    <a:pt x="327" y="221"/>
                  </a:lnTo>
                  <a:lnTo>
                    <a:pt x="330" y="217"/>
                  </a:lnTo>
                  <a:lnTo>
                    <a:pt x="334" y="213"/>
                  </a:lnTo>
                  <a:lnTo>
                    <a:pt x="338" y="209"/>
                  </a:lnTo>
                  <a:lnTo>
                    <a:pt x="342" y="205"/>
                  </a:lnTo>
                  <a:lnTo>
                    <a:pt x="349" y="205"/>
                  </a:lnTo>
                  <a:lnTo>
                    <a:pt x="353" y="202"/>
                  </a:lnTo>
                  <a:lnTo>
                    <a:pt x="357" y="198"/>
                  </a:lnTo>
                  <a:lnTo>
                    <a:pt x="365" y="194"/>
                  </a:lnTo>
                  <a:lnTo>
                    <a:pt x="368" y="194"/>
                  </a:lnTo>
                  <a:lnTo>
                    <a:pt x="376" y="190"/>
                  </a:lnTo>
                  <a:lnTo>
                    <a:pt x="384" y="186"/>
                  </a:lnTo>
                  <a:lnTo>
                    <a:pt x="391" y="186"/>
                  </a:lnTo>
                  <a:lnTo>
                    <a:pt x="399" y="183"/>
                  </a:lnTo>
                  <a:lnTo>
                    <a:pt x="406" y="183"/>
                  </a:lnTo>
                  <a:lnTo>
                    <a:pt x="414" y="179"/>
                  </a:lnTo>
                  <a:lnTo>
                    <a:pt x="422" y="179"/>
                  </a:lnTo>
                  <a:lnTo>
                    <a:pt x="425" y="179"/>
                  </a:lnTo>
                  <a:lnTo>
                    <a:pt x="433" y="175"/>
                  </a:lnTo>
                  <a:lnTo>
                    <a:pt x="437" y="175"/>
                  </a:lnTo>
                  <a:lnTo>
                    <a:pt x="441" y="175"/>
                  </a:lnTo>
                  <a:lnTo>
                    <a:pt x="452" y="171"/>
                  </a:lnTo>
                  <a:lnTo>
                    <a:pt x="460" y="164"/>
                  </a:lnTo>
                  <a:lnTo>
                    <a:pt x="467" y="160"/>
                  </a:lnTo>
                  <a:lnTo>
                    <a:pt x="471" y="152"/>
                  </a:lnTo>
                  <a:lnTo>
                    <a:pt x="475" y="141"/>
                  </a:lnTo>
                  <a:lnTo>
                    <a:pt x="479" y="133"/>
                  </a:lnTo>
                  <a:lnTo>
                    <a:pt x="479" y="122"/>
                  </a:lnTo>
                  <a:lnTo>
                    <a:pt x="482" y="114"/>
                  </a:lnTo>
                  <a:lnTo>
                    <a:pt x="486" y="103"/>
                  </a:lnTo>
                  <a:lnTo>
                    <a:pt x="490" y="95"/>
                  </a:lnTo>
                  <a:lnTo>
                    <a:pt x="494" y="84"/>
                  </a:lnTo>
                  <a:lnTo>
                    <a:pt x="501" y="76"/>
                  </a:lnTo>
                  <a:lnTo>
                    <a:pt x="505" y="65"/>
                  </a:lnTo>
                  <a:lnTo>
                    <a:pt x="517" y="57"/>
                  </a:lnTo>
                  <a:lnTo>
                    <a:pt x="528" y="49"/>
                  </a:lnTo>
                  <a:lnTo>
                    <a:pt x="539" y="46"/>
                  </a:lnTo>
                  <a:lnTo>
                    <a:pt x="547" y="42"/>
                  </a:lnTo>
                  <a:lnTo>
                    <a:pt x="555" y="42"/>
                  </a:lnTo>
                  <a:lnTo>
                    <a:pt x="558" y="38"/>
                  </a:lnTo>
                  <a:lnTo>
                    <a:pt x="566" y="38"/>
                  </a:lnTo>
                  <a:lnTo>
                    <a:pt x="574" y="38"/>
                  </a:lnTo>
                  <a:lnTo>
                    <a:pt x="577" y="34"/>
                  </a:lnTo>
                  <a:lnTo>
                    <a:pt x="585" y="34"/>
                  </a:lnTo>
                  <a:lnTo>
                    <a:pt x="589" y="34"/>
                  </a:lnTo>
                  <a:lnTo>
                    <a:pt x="596" y="34"/>
                  </a:lnTo>
                  <a:lnTo>
                    <a:pt x="600" y="34"/>
                  </a:lnTo>
                  <a:lnTo>
                    <a:pt x="604" y="34"/>
                  </a:lnTo>
                  <a:lnTo>
                    <a:pt x="608" y="30"/>
                  </a:lnTo>
                  <a:lnTo>
                    <a:pt x="612" y="30"/>
                  </a:lnTo>
                  <a:lnTo>
                    <a:pt x="615" y="30"/>
                  </a:lnTo>
                  <a:lnTo>
                    <a:pt x="619" y="34"/>
                  </a:lnTo>
                  <a:lnTo>
                    <a:pt x="623" y="34"/>
                  </a:lnTo>
                  <a:lnTo>
                    <a:pt x="627" y="34"/>
                  </a:lnTo>
                  <a:lnTo>
                    <a:pt x="631" y="30"/>
                  </a:lnTo>
                  <a:lnTo>
                    <a:pt x="634" y="30"/>
                  </a:lnTo>
                  <a:lnTo>
                    <a:pt x="638" y="30"/>
                  </a:lnTo>
                  <a:lnTo>
                    <a:pt x="642" y="27"/>
                  </a:lnTo>
                  <a:lnTo>
                    <a:pt x="646" y="27"/>
                  </a:lnTo>
                  <a:lnTo>
                    <a:pt x="646" y="23"/>
                  </a:lnTo>
                  <a:lnTo>
                    <a:pt x="650" y="23"/>
                  </a:lnTo>
                  <a:lnTo>
                    <a:pt x="653" y="23"/>
                  </a:lnTo>
                  <a:lnTo>
                    <a:pt x="657" y="15"/>
                  </a:lnTo>
                  <a:lnTo>
                    <a:pt x="661" y="11"/>
                  </a:lnTo>
                  <a:lnTo>
                    <a:pt x="665" y="8"/>
                  </a:lnTo>
                  <a:lnTo>
                    <a:pt x="669" y="4"/>
                  </a:lnTo>
                  <a:lnTo>
                    <a:pt x="672" y="4"/>
                  </a:lnTo>
                  <a:lnTo>
                    <a:pt x="676" y="0"/>
                  </a:lnTo>
                  <a:lnTo>
                    <a:pt x="680" y="0"/>
                  </a:lnTo>
                  <a:lnTo>
                    <a:pt x="684" y="0"/>
                  </a:lnTo>
                  <a:lnTo>
                    <a:pt x="688" y="0"/>
                  </a:lnTo>
                  <a:lnTo>
                    <a:pt x="691" y="0"/>
                  </a:lnTo>
                  <a:lnTo>
                    <a:pt x="695" y="0"/>
                  </a:lnTo>
                  <a:lnTo>
                    <a:pt x="703" y="4"/>
                  </a:lnTo>
                  <a:lnTo>
                    <a:pt x="707" y="4"/>
                  </a:lnTo>
                  <a:lnTo>
                    <a:pt x="714" y="8"/>
                  </a:lnTo>
                  <a:lnTo>
                    <a:pt x="718" y="8"/>
                  </a:lnTo>
                  <a:lnTo>
                    <a:pt x="726" y="11"/>
                  </a:lnTo>
                  <a:lnTo>
                    <a:pt x="733" y="11"/>
                  </a:lnTo>
                  <a:lnTo>
                    <a:pt x="741" y="15"/>
                  </a:lnTo>
                  <a:lnTo>
                    <a:pt x="745" y="15"/>
                  </a:lnTo>
                  <a:lnTo>
                    <a:pt x="748" y="15"/>
                  </a:lnTo>
                  <a:lnTo>
                    <a:pt x="756" y="15"/>
                  </a:lnTo>
                  <a:lnTo>
                    <a:pt x="760" y="15"/>
                  </a:lnTo>
                  <a:lnTo>
                    <a:pt x="764" y="15"/>
                  </a:lnTo>
                  <a:lnTo>
                    <a:pt x="767" y="15"/>
                  </a:lnTo>
                  <a:lnTo>
                    <a:pt x="771" y="15"/>
                  </a:lnTo>
                  <a:lnTo>
                    <a:pt x="775" y="11"/>
                  </a:lnTo>
                  <a:lnTo>
                    <a:pt x="779" y="11"/>
                  </a:lnTo>
                  <a:lnTo>
                    <a:pt x="779" y="8"/>
                  </a:lnTo>
                  <a:lnTo>
                    <a:pt x="798" y="4"/>
                  </a:lnTo>
                  <a:lnTo>
                    <a:pt x="817" y="0"/>
                  </a:lnTo>
                  <a:lnTo>
                    <a:pt x="832" y="0"/>
                  </a:lnTo>
                  <a:lnTo>
                    <a:pt x="847" y="0"/>
                  </a:lnTo>
                  <a:lnTo>
                    <a:pt x="862" y="4"/>
                  </a:lnTo>
                  <a:lnTo>
                    <a:pt x="874" y="8"/>
                  </a:lnTo>
                  <a:lnTo>
                    <a:pt x="881" y="15"/>
                  </a:lnTo>
                  <a:lnTo>
                    <a:pt x="889" y="23"/>
                  </a:lnTo>
                  <a:lnTo>
                    <a:pt x="897" y="30"/>
                  </a:lnTo>
                  <a:lnTo>
                    <a:pt x="904" y="38"/>
                  </a:lnTo>
                  <a:lnTo>
                    <a:pt x="908" y="46"/>
                  </a:lnTo>
                  <a:lnTo>
                    <a:pt x="912" y="53"/>
                  </a:lnTo>
                  <a:lnTo>
                    <a:pt x="912" y="57"/>
                  </a:lnTo>
                  <a:lnTo>
                    <a:pt x="916" y="65"/>
                  </a:lnTo>
                  <a:lnTo>
                    <a:pt x="916" y="68"/>
                  </a:lnTo>
                  <a:lnTo>
                    <a:pt x="919" y="76"/>
                  </a:lnTo>
                  <a:lnTo>
                    <a:pt x="927" y="80"/>
                  </a:lnTo>
                  <a:lnTo>
                    <a:pt x="931" y="84"/>
                  </a:lnTo>
                  <a:lnTo>
                    <a:pt x="938" y="91"/>
                  </a:lnTo>
                  <a:lnTo>
                    <a:pt x="942" y="95"/>
                  </a:lnTo>
                  <a:lnTo>
                    <a:pt x="950" y="99"/>
                  </a:lnTo>
                  <a:lnTo>
                    <a:pt x="957" y="99"/>
                  </a:lnTo>
                  <a:lnTo>
                    <a:pt x="965" y="103"/>
                  </a:lnTo>
                  <a:lnTo>
                    <a:pt x="973" y="106"/>
                  </a:lnTo>
                  <a:lnTo>
                    <a:pt x="980" y="110"/>
                  </a:lnTo>
                  <a:lnTo>
                    <a:pt x="988" y="114"/>
                  </a:lnTo>
                  <a:lnTo>
                    <a:pt x="995" y="118"/>
                  </a:lnTo>
                  <a:lnTo>
                    <a:pt x="999" y="122"/>
                  </a:lnTo>
                  <a:lnTo>
                    <a:pt x="1007" y="125"/>
                  </a:lnTo>
                  <a:lnTo>
                    <a:pt x="1011" y="133"/>
                  </a:lnTo>
                  <a:lnTo>
                    <a:pt x="1018" y="137"/>
                  </a:lnTo>
                  <a:close/>
                </a:path>
              </a:pathLst>
            </a:custGeom>
            <a:solidFill>
              <a:srgbClr val="ABABAB"/>
            </a:solidFill>
            <a:ln w="9525">
              <a:noFill/>
              <a:round/>
              <a:headEnd/>
              <a:tailEnd/>
            </a:ln>
          </p:spPr>
          <p:txBody>
            <a:bodyPr/>
            <a:lstStyle/>
            <a:p>
              <a:endParaRPr lang="fr-FR"/>
            </a:p>
          </p:txBody>
        </p:sp>
        <p:sp>
          <p:nvSpPr>
            <p:cNvPr id="39" name="Freeform 36"/>
            <p:cNvSpPr>
              <a:spLocks/>
            </p:cNvSpPr>
            <p:nvPr/>
          </p:nvSpPr>
          <p:spPr bwMode="auto">
            <a:xfrm>
              <a:off x="151" y="2416"/>
              <a:ext cx="1893" cy="1409"/>
            </a:xfrm>
            <a:custGeom>
              <a:avLst/>
              <a:gdLst>
                <a:gd name="T0" fmla="*/ 1851 w 1041"/>
                <a:gd name="T1" fmla="*/ 318 h 775"/>
                <a:gd name="T2" fmla="*/ 1851 w 1041"/>
                <a:gd name="T3" fmla="*/ 407 h 775"/>
                <a:gd name="T4" fmla="*/ 1893 w 1041"/>
                <a:gd name="T5" fmla="*/ 464 h 775"/>
                <a:gd name="T6" fmla="*/ 1886 w 1041"/>
                <a:gd name="T7" fmla="*/ 518 h 775"/>
                <a:gd name="T8" fmla="*/ 1893 w 1041"/>
                <a:gd name="T9" fmla="*/ 607 h 775"/>
                <a:gd name="T10" fmla="*/ 1866 w 1041"/>
                <a:gd name="T11" fmla="*/ 656 h 775"/>
                <a:gd name="T12" fmla="*/ 1824 w 1041"/>
                <a:gd name="T13" fmla="*/ 684 h 775"/>
                <a:gd name="T14" fmla="*/ 1775 w 1041"/>
                <a:gd name="T15" fmla="*/ 733 h 775"/>
                <a:gd name="T16" fmla="*/ 1713 w 1041"/>
                <a:gd name="T17" fmla="*/ 767 h 775"/>
                <a:gd name="T18" fmla="*/ 1644 w 1041"/>
                <a:gd name="T19" fmla="*/ 794 h 775"/>
                <a:gd name="T20" fmla="*/ 1624 w 1041"/>
                <a:gd name="T21" fmla="*/ 856 h 775"/>
                <a:gd name="T22" fmla="*/ 1555 w 1041"/>
                <a:gd name="T23" fmla="*/ 918 h 775"/>
                <a:gd name="T24" fmla="*/ 1486 w 1041"/>
                <a:gd name="T25" fmla="*/ 933 h 775"/>
                <a:gd name="T26" fmla="*/ 1389 w 1041"/>
                <a:gd name="T27" fmla="*/ 925 h 775"/>
                <a:gd name="T28" fmla="*/ 1320 w 1041"/>
                <a:gd name="T29" fmla="*/ 947 h 775"/>
                <a:gd name="T30" fmla="*/ 1291 w 1041"/>
                <a:gd name="T31" fmla="*/ 967 h 775"/>
                <a:gd name="T32" fmla="*/ 1022 w 1041"/>
                <a:gd name="T33" fmla="*/ 1078 h 775"/>
                <a:gd name="T34" fmla="*/ 484 w 1041"/>
                <a:gd name="T35" fmla="*/ 1271 h 775"/>
                <a:gd name="T36" fmla="*/ 304 w 1041"/>
                <a:gd name="T37" fmla="*/ 1320 h 775"/>
                <a:gd name="T38" fmla="*/ 180 w 1041"/>
                <a:gd name="T39" fmla="*/ 1382 h 775"/>
                <a:gd name="T40" fmla="*/ 47 w 1041"/>
                <a:gd name="T41" fmla="*/ 1409 h 775"/>
                <a:gd name="T42" fmla="*/ 0 w 1041"/>
                <a:gd name="T43" fmla="*/ 1382 h 775"/>
                <a:gd name="T44" fmla="*/ 20 w 1041"/>
                <a:gd name="T45" fmla="*/ 1340 h 775"/>
                <a:gd name="T46" fmla="*/ 42 w 1041"/>
                <a:gd name="T47" fmla="*/ 1305 h 775"/>
                <a:gd name="T48" fmla="*/ 35 w 1041"/>
                <a:gd name="T49" fmla="*/ 1258 h 775"/>
                <a:gd name="T50" fmla="*/ 27 w 1041"/>
                <a:gd name="T51" fmla="*/ 1174 h 775"/>
                <a:gd name="T52" fmla="*/ 47 w 1041"/>
                <a:gd name="T53" fmla="*/ 1105 h 775"/>
                <a:gd name="T54" fmla="*/ 69 w 1041"/>
                <a:gd name="T55" fmla="*/ 1056 h 775"/>
                <a:gd name="T56" fmla="*/ 96 w 1041"/>
                <a:gd name="T57" fmla="*/ 1002 h 775"/>
                <a:gd name="T58" fmla="*/ 89 w 1041"/>
                <a:gd name="T59" fmla="*/ 933 h 775"/>
                <a:gd name="T60" fmla="*/ 111 w 1041"/>
                <a:gd name="T61" fmla="*/ 878 h 775"/>
                <a:gd name="T62" fmla="*/ 165 w 1041"/>
                <a:gd name="T63" fmla="*/ 836 h 775"/>
                <a:gd name="T64" fmla="*/ 220 w 1041"/>
                <a:gd name="T65" fmla="*/ 774 h 775"/>
                <a:gd name="T66" fmla="*/ 235 w 1041"/>
                <a:gd name="T67" fmla="*/ 718 h 775"/>
                <a:gd name="T68" fmla="*/ 242 w 1041"/>
                <a:gd name="T69" fmla="*/ 636 h 775"/>
                <a:gd name="T70" fmla="*/ 289 w 1041"/>
                <a:gd name="T71" fmla="*/ 573 h 775"/>
                <a:gd name="T72" fmla="*/ 366 w 1041"/>
                <a:gd name="T73" fmla="*/ 498 h 775"/>
                <a:gd name="T74" fmla="*/ 435 w 1041"/>
                <a:gd name="T75" fmla="*/ 449 h 775"/>
                <a:gd name="T76" fmla="*/ 504 w 1041"/>
                <a:gd name="T77" fmla="*/ 435 h 775"/>
                <a:gd name="T78" fmla="*/ 573 w 1041"/>
                <a:gd name="T79" fmla="*/ 407 h 775"/>
                <a:gd name="T80" fmla="*/ 629 w 1041"/>
                <a:gd name="T81" fmla="*/ 373 h 775"/>
                <a:gd name="T82" fmla="*/ 704 w 1041"/>
                <a:gd name="T83" fmla="*/ 338 h 775"/>
                <a:gd name="T84" fmla="*/ 795 w 1041"/>
                <a:gd name="T85" fmla="*/ 318 h 775"/>
                <a:gd name="T86" fmla="*/ 856 w 1041"/>
                <a:gd name="T87" fmla="*/ 284 h 775"/>
                <a:gd name="T88" fmla="*/ 898 w 1041"/>
                <a:gd name="T89" fmla="*/ 173 h 775"/>
                <a:gd name="T90" fmla="*/ 995 w 1041"/>
                <a:gd name="T91" fmla="*/ 82 h 775"/>
                <a:gd name="T92" fmla="*/ 1071 w 1041"/>
                <a:gd name="T93" fmla="*/ 62 h 775"/>
                <a:gd name="T94" fmla="*/ 1118 w 1041"/>
                <a:gd name="T95" fmla="*/ 62 h 775"/>
                <a:gd name="T96" fmla="*/ 1160 w 1041"/>
                <a:gd name="T97" fmla="*/ 55 h 775"/>
                <a:gd name="T98" fmla="*/ 1182 w 1041"/>
                <a:gd name="T99" fmla="*/ 42 h 775"/>
                <a:gd name="T100" fmla="*/ 1217 w 1041"/>
                <a:gd name="T101" fmla="*/ 13 h 775"/>
                <a:gd name="T102" fmla="*/ 1264 w 1041"/>
                <a:gd name="T103" fmla="*/ 7 h 775"/>
                <a:gd name="T104" fmla="*/ 1340 w 1041"/>
                <a:gd name="T105" fmla="*/ 35 h 775"/>
                <a:gd name="T106" fmla="*/ 1395 w 1041"/>
                <a:gd name="T107" fmla="*/ 27 h 775"/>
                <a:gd name="T108" fmla="*/ 1409 w 1041"/>
                <a:gd name="T109" fmla="*/ 20 h 775"/>
                <a:gd name="T110" fmla="*/ 1597 w 1041"/>
                <a:gd name="T111" fmla="*/ 35 h 775"/>
                <a:gd name="T112" fmla="*/ 1658 w 1041"/>
                <a:gd name="T113" fmla="*/ 116 h 775"/>
                <a:gd name="T114" fmla="*/ 1706 w 1041"/>
                <a:gd name="T115" fmla="*/ 173 h 775"/>
                <a:gd name="T116" fmla="*/ 1804 w 1041"/>
                <a:gd name="T117" fmla="*/ 207 h 7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1"/>
                <a:gd name="T178" fmla="*/ 0 h 775"/>
                <a:gd name="T179" fmla="*/ 1041 w 1041"/>
                <a:gd name="T180" fmla="*/ 775 h 7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1" h="775">
                  <a:moveTo>
                    <a:pt x="1014" y="137"/>
                  </a:moveTo>
                  <a:lnTo>
                    <a:pt x="1014" y="141"/>
                  </a:lnTo>
                  <a:lnTo>
                    <a:pt x="1018" y="148"/>
                  </a:lnTo>
                  <a:lnTo>
                    <a:pt x="1018" y="156"/>
                  </a:lnTo>
                  <a:lnTo>
                    <a:pt x="1018" y="160"/>
                  </a:lnTo>
                  <a:lnTo>
                    <a:pt x="1018" y="167"/>
                  </a:lnTo>
                  <a:lnTo>
                    <a:pt x="1018" y="175"/>
                  </a:lnTo>
                  <a:lnTo>
                    <a:pt x="1018" y="182"/>
                  </a:lnTo>
                  <a:lnTo>
                    <a:pt x="1018" y="190"/>
                  </a:lnTo>
                  <a:lnTo>
                    <a:pt x="1018" y="198"/>
                  </a:lnTo>
                  <a:lnTo>
                    <a:pt x="1018" y="205"/>
                  </a:lnTo>
                  <a:lnTo>
                    <a:pt x="1018" y="213"/>
                  </a:lnTo>
                  <a:lnTo>
                    <a:pt x="1018" y="217"/>
                  </a:lnTo>
                  <a:lnTo>
                    <a:pt x="1018" y="224"/>
                  </a:lnTo>
                  <a:lnTo>
                    <a:pt x="1022" y="232"/>
                  </a:lnTo>
                  <a:lnTo>
                    <a:pt x="1026" y="236"/>
                  </a:lnTo>
                  <a:lnTo>
                    <a:pt x="1030" y="239"/>
                  </a:lnTo>
                  <a:lnTo>
                    <a:pt x="1033" y="243"/>
                  </a:lnTo>
                  <a:lnTo>
                    <a:pt x="1037" y="247"/>
                  </a:lnTo>
                  <a:lnTo>
                    <a:pt x="1037" y="251"/>
                  </a:lnTo>
                  <a:lnTo>
                    <a:pt x="1041" y="255"/>
                  </a:lnTo>
                  <a:lnTo>
                    <a:pt x="1041" y="258"/>
                  </a:lnTo>
                  <a:lnTo>
                    <a:pt x="1041" y="262"/>
                  </a:lnTo>
                  <a:lnTo>
                    <a:pt x="1041" y="266"/>
                  </a:lnTo>
                  <a:lnTo>
                    <a:pt x="1041" y="274"/>
                  </a:lnTo>
                  <a:lnTo>
                    <a:pt x="1037" y="277"/>
                  </a:lnTo>
                  <a:lnTo>
                    <a:pt x="1037" y="281"/>
                  </a:lnTo>
                  <a:lnTo>
                    <a:pt x="1037" y="285"/>
                  </a:lnTo>
                  <a:lnTo>
                    <a:pt x="1037" y="293"/>
                  </a:lnTo>
                  <a:lnTo>
                    <a:pt x="1037" y="300"/>
                  </a:lnTo>
                  <a:lnTo>
                    <a:pt x="1037" y="304"/>
                  </a:lnTo>
                  <a:lnTo>
                    <a:pt x="1037" y="312"/>
                  </a:lnTo>
                  <a:lnTo>
                    <a:pt x="1037" y="319"/>
                  </a:lnTo>
                  <a:lnTo>
                    <a:pt x="1041" y="327"/>
                  </a:lnTo>
                  <a:lnTo>
                    <a:pt x="1041" y="334"/>
                  </a:lnTo>
                  <a:lnTo>
                    <a:pt x="1037" y="338"/>
                  </a:lnTo>
                  <a:lnTo>
                    <a:pt x="1037" y="346"/>
                  </a:lnTo>
                  <a:lnTo>
                    <a:pt x="1037" y="350"/>
                  </a:lnTo>
                  <a:lnTo>
                    <a:pt x="1033" y="353"/>
                  </a:lnTo>
                  <a:lnTo>
                    <a:pt x="1030" y="353"/>
                  </a:lnTo>
                  <a:lnTo>
                    <a:pt x="1030" y="357"/>
                  </a:lnTo>
                  <a:lnTo>
                    <a:pt x="1026" y="361"/>
                  </a:lnTo>
                  <a:lnTo>
                    <a:pt x="1022" y="361"/>
                  </a:lnTo>
                  <a:lnTo>
                    <a:pt x="1018" y="365"/>
                  </a:lnTo>
                  <a:lnTo>
                    <a:pt x="1014" y="369"/>
                  </a:lnTo>
                  <a:lnTo>
                    <a:pt x="1011" y="369"/>
                  </a:lnTo>
                  <a:lnTo>
                    <a:pt x="1007" y="372"/>
                  </a:lnTo>
                  <a:lnTo>
                    <a:pt x="1003" y="376"/>
                  </a:lnTo>
                  <a:lnTo>
                    <a:pt x="999" y="380"/>
                  </a:lnTo>
                  <a:lnTo>
                    <a:pt x="995" y="384"/>
                  </a:lnTo>
                  <a:lnTo>
                    <a:pt x="992" y="388"/>
                  </a:lnTo>
                  <a:lnTo>
                    <a:pt x="988" y="391"/>
                  </a:lnTo>
                  <a:lnTo>
                    <a:pt x="988" y="395"/>
                  </a:lnTo>
                  <a:lnTo>
                    <a:pt x="984" y="399"/>
                  </a:lnTo>
                  <a:lnTo>
                    <a:pt x="976" y="403"/>
                  </a:lnTo>
                  <a:lnTo>
                    <a:pt x="973" y="403"/>
                  </a:lnTo>
                  <a:lnTo>
                    <a:pt x="969" y="407"/>
                  </a:lnTo>
                  <a:lnTo>
                    <a:pt x="965" y="410"/>
                  </a:lnTo>
                  <a:lnTo>
                    <a:pt x="957" y="414"/>
                  </a:lnTo>
                  <a:lnTo>
                    <a:pt x="954" y="414"/>
                  </a:lnTo>
                  <a:lnTo>
                    <a:pt x="946" y="418"/>
                  </a:lnTo>
                  <a:lnTo>
                    <a:pt x="942" y="422"/>
                  </a:lnTo>
                  <a:lnTo>
                    <a:pt x="935" y="422"/>
                  </a:lnTo>
                  <a:lnTo>
                    <a:pt x="927" y="422"/>
                  </a:lnTo>
                  <a:lnTo>
                    <a:pt x="919" y="426"/>
                  </a:lnTo>
                  <a:lnTo>
                    <a:pt x="916" y="426"/>
                  </a:lnTo>
                  <a:lnTo>
                    <a:pt x="908" y="429"/>
                  </a:lnTo>
                  <a:lnTo>
                    <a:pt x="908" y="433"/>
                  </a:lnTo>
                  <a:lnTo>
                    <a:pt x="904" y="437"/>
                  </a:lnTo>
                  <a:lnTo>
                    <a:pt x="900" y="441"/>
                  </a:lnTo>
                  <a:lnTo>
                    <a:pt x="900" y="445"/>
                  </a:lnTo>
                  <a:lnTo>
                    <a:pt x="900" y="448"/>
                  </a:lnTo>
                  <a:lnTo>
                    <a:pt x="897" y="456"/>
                  </a:lnTo>
                  <a:lnTo>
                    <a:pt x="897" y="460"/>
                  </a:lnTo>
                  <a:lnTo>
                    <a:pt x="893" y="464"/>
                  </a:lnTo>
                  <a:lnTo>
                    <a:pt x="893" y="471"/>
                  </a:lnTo>
                  <a:lnTo>
                    <a:pt x="889" y="475"/>
                  </a:lnTo>
                  <a:lnTo>
                    <a:pt x="885" y="483"/>
                  </a:lnTo>
                  <a:lnTo>
                    <a:pt x="881" y="486"/>
                  </a:lnTo>
                  <a:lnTo>
                    <a:pt x="874" y="490"/>
                  </a:lnTo>
                  <a:lnTo>
                    <a:pt x="866" y="498"/>
                  </a:lnTo>
                  <a:lnTo>
                    <a:pt x="859" y="502"/>
                  </a:lnTo>
                  <a:lnTo>
                    <a:pt x="855" y="505"/>
                  </a:lnTo>
                  <a:lnTo>
                    <a:pt x="847" y="505"/>
                  </a:lnTo>
                  <a:lnTo>
                    <a:pt x="843" y="509"/>
                  </a:lnTo>
                  <a:lnTo>
                    <a:pt x="836" y="509"/>
                  </a:lnTo>
                  <a:lnTo>
                    <a:pt x="832" y="513"/>
                  </a:lnTo>
                  <a:lnTo>
                    <a:pt x="828" y="513"/>
                  </a:lnTo>
                  <a:lnTo>
                    <a:pt x="821" y="513"/>
                  </a:lnTo>
                  <a:lnTo>
                    <a:pt x="817" y="513"/>
                  </a:lnTo>
                  <a:lnTo>
                    <a:pt x="809" y="513"/>
                  </a:lnTo>
                  <a:lnTo>
                    <a:pt x="805" y="513"/>
                  </a:lnTo>
                  <a:lnTo>
                    <a:pt x="798" y="513"/>
                  </a:lnTo>
                  <a:lnTo>
                    <a:pt x="790" y="509"/>
                  </a:lnTo>
                  <a:lnTo>
                    <a:pt x="783" y="509"/>
                  </a:lnTo>
                  <a:lnTo>
                    <a:pt x="775" y="509"/>
                  </a:lnTo>
                  <a:lnTo>
                    <a:pt x="764" y="509"/>
                  </a:lnTo>
                  <a:lnTo>
                    <a:pt x="756" y="509"/>
                  </a:lnTo>
                  <a:lnTo>
                    <a:pt x="752" y="509"/>
                  </a:lnTo>
                  <a:lnTo>
                    <a:pt x="745" y="513"/>
                  </a:lnTo>
                  <a:lnTo>
                    <a:pt x="737" y="513"/>
                  </a:lnTo>
                  <a:lnTo>
                    <a:pt x="733" y="517"/>
                  </a:lnTo>
                  <a:lnTo>
                    <a:pt x="729" y="517"/>
                  </a:lnTo>
                  <a:lnTo>
                    <a:pt x="726" y="521"/>
                  </a:lnTo>
                  <a:lnTo>
                    <a:pt x="722" y="524"/>
                  </a:lnTo>
                  <a:lnTo>
                    <a:pt x="718" y="524"/>
                  </a:lnTo>
                  <a:lnTo>
                    <a:pt x="714" y="528"/>
                  </a:lnTo>
                  <a:lnTo>
                    <a:pt x="714" y="532"/>
                  </a:lnTo>
                  <a:lnTo>
                    <a:pt x="710" y="532"/>
                  </a:lnTo>
                  <a:lnTo>
                    <a:pt x="707" y="536"/>
                  </a:lnTo>
                  <a:lnTo>
                    <a:pt x="691" y="543"/>
                  </a:lnTo>
                  <a:lnTo>
                    <a:pt x="669" y="551"/>
                  </a:lnTo>
                  <a:lnTo>
                    <a:pt x="638" y="562"/>
                  </a:lnTo>
                  <a:lnTo>
                    <a:pt x="600" y="578"/>
                  </a:lnTo>
                  <a:lnTo>
                    <a:pt x="562" y="593"/>
                  </a:lnTo>
                  <a:lnTo>
                    <a:pt x="517" y="608"/>
                  </a:lnTo>
                  <a:lnTo>
                    <a:pt x="475" y="623"/>
                  </a:lnTo>
                  <a:lnTo>
                    <a:pt x="429" y="642"/>
                  </a:lnTo>
                  <a:lnTo>
                    <a:pt x="384" y="658"/>
                  </a:lnTo>
                  <a:lnTo>
                    <a:pt x="338" y="673"/>
                  </a:lnTo>
                  <a:lnTo>
                    <a:pt x="300" y="688"/>
                  </a:lnTo>
                  <a:lnTo>
                    <a:pt x="266" y="699"/>
                  </a:lnTo>
                  <a:lnTo>
                    <a:pt x="235" y="711"/>
                  </a:lnTo>
                  <a:lnTo>
                    <a:pt x="216" y="715"/>
                  </a:lnTo>
                  <a:lnTo>
                    <a:pt x="201" y="718"/>
                  </a:lnTo>
                  <a:lnTo>
                    <a:pt x="194" y="718"/>
                  </a:lnTo>
                  <a:lnTo>
                    <a:pt x="186" y="722"/>
                  </a:lnTo>
                  <a:lnTo>
                    <a:pt x="175" y="722"/>
                  </a:lnTo>
                  <a:lnTo>
                    <a:pt x="167" y="726"/>
                  </a:lnTo>
                  <a:lnTo>
                    <a:pt x="159" y="730"/>
                  </a:lnTo>
                  <a:lnTo>
                    <a:pt x="148" y="737"/>
                  </a:lnTo>
                  <a:lnTo>
                    <a:pt x="140" y="741"/>
                  </a:lnTo>
                  <a:lnTo>
                    <a:pt x="129" y="745"/>
                  </a:lnTo>
                  <a:lnTo>
                    <a:pt x="121" y="753"/>
                  </a:lnTo>
                  <a:lnTo>
                    <a:pt x="110" y="756"/>
                  </a:lnTo>
                  <a:lnTo>
                    <a:pt x="99" y="760"/>
                  </a:lnTo>
                  <a:lnTo>
                    <a:pt x="91" y="764"/>
                  </a:lnTo>
                  <a:lnTo>
                    <a:pt x="80" y="768"/>
                  </a:lnTo>
                  <a:lnTo>
                    <a:pt x="68" y="772"/>
                  </a:lnTo>
                  <a:lnTo>
                    <a:pt x="57" y="775"/>
                  </a:lnTo>
                  <a:lnTo>
                    <a:pt x="45" y="775"/>
                  </a:lnTo>
                  <a:lnTo>
                    <a:pt x="34" y="775"/>
                  </a:lnTo>
                  <a:lnTo>
                    <a:pt x="26" y="775"/>
                  </a:lnTo>
                  <a:lnTo>
                    <a:pt x="19" y="775"/>
                  </a:lnTo>
                  <a:lnTo>
                    <a:pt x="11" y="775"/>
                  </a:lnTo>
                  <a:lnTo>
                    <a:pt x="7" y="772"/>
                  </a:lnTo>
                  <a:lnTo>
                    <a:pt x="4" y="768"/>
                  </a:lnTo>
                  <a:lnTo>
                    <a:pt x="0" y="768"/>
                  </a:lnTo>
                  <a:lnTo>
                    <a:pt x="0" y="764"/>
                  </a:lnTo>
                  <a:lnTo>
                    <a:pt x="0" y="760"/>
                  </a:lnTo>
                  <a:lnTo>
                    <a:pt x="0" y="756"/>
                  </a:lnTo>
                  <a:lnTo>
                    <a:pt x="0" y="753"/>
                  </a:lnTo>
                  <a:lnTo>
                    <a:pt x="4" y="749"/>
                  </a:lnTo>
                  <a:lnTo>
                    <a:pt x="4" y="745"/>
                  </a:lnTo>
                  <a:lnTo>
                    <a:pt x="7" y="745"/>
                  </a:lnTo>
                  <a:lnTo>
                    <a:pt x="7" y="741"/>
                  </a:lnTo>
                  <a:lnTo>
                    <a:pt x="11" y="737"/>
                  </a:lnTo>
                  <a:lnTo>
                    <a:pt x="11" y="734"/>
                  </a:lnTo>
                  <a:lnTo>
                    <a:pt x="15" y="730"/>
                  </a:lnTo>
                  <a:lnTo>
                    <a:pt x="19" y="726"/>
                  </a:lnTo>
                  <a:lnTo>
                    <a:pt x="19" y="722"/>
                  </a:lnTo>
                  <a:lnTo>
                    <a:pt x="23" y="718"/>
                  </a:lnTo>
                  <a:lnTo>
                    <a:pt x="23" y="715"/>
                  </a:lnTo>
                  <a:lnTo>
                    <a:pt x="23" y="711"/>
                  </a:lnTo>
                  <a:lnTo>
                    <a:pt x="23" y="707"/>
                  </a:lnTo>
                  <a:lnTo>
                    <a:pt x="23" y="703"/>
                  </a:lnTo>
                  <a:lnTo>
                    <a:pt x="23" y="699"/>
                  </a:lnTo>
                  <a:lnTo>
                    <a:pt x="23" y="696"/>
                  </a:lnTo>
                  <a:lnTo>
                    <a:pt x="19" y="692"/>
                  </a:lnTo>
                  <a:lnTo>
                    <a:pt x="19" y="684"/>
                  </a:lnTo>
                  <a:lnTo>
                    <a:pt x="15" y="677"/>
                  </a:lnTo>
                  <a:lnTo>
                    <a:pt x="15" y="673"/>
                  </a:lnTo>
                  <a:lnTo>
                    <a:pt x="11" y="665"/>
                  </a:lnTo>
                  <a:lnTo>
                    <a:pt x="11" y="658"/>
                  </a:lnTo>
                  <a:lnTo>
                    <a:pt x="11" y="650"/>
                  </a:lnTo>
                  <a:lnTo>
                    <a:pt x="15" y="646"/>
                  </a:lnTo>
                  <a:lnTo>
                    <a:pt x="15" y="638"/>
                  </a:lnTo>
                  <a:lnTo>
                    <a:pt x="15" y="635"/>
                  </a:lnTo>
                  <a:lnTo>
                    <a:pt x="19" y="627"/>
                  </a:lnTo>
                  <a:lnTo>
                    <a:pt x="19" y="623"/>
                  </a:lnTo>
                  <a:lnTo>
                    <a:pt x="23" y="616"/>
                  </a:lnTo>
                  <a:lnTo>
                    <a:pt x="26" y="612"/>
                  </a:lnTo>
                  <a:lnTo>
                    <a:pt x="26" y="608"/>
                  </a:lnTo>
                  <a:lnTo>
                    <a:pt x="30" y="604"/>
                  </a:lnTo>
                  <a:lnTo>
                    <a:pt x="30" y="600"/>
                  </a:lnTo>
                  <a:lnTo>
                    <a:pt x="34" y="597"/>
                  </a:lnTo>
                  <a:lnTo>
                    <a:pt x="34" y="593"/>
                  </a:lnTo>
                  <a:lnTo>
                    <a:pt x="38" y="589"/>
                  </a:lnTo>
                  <a:lnTo>
                    <a:pt x="38" y="585"/>
                  </a:lnTo>
                  <a:lnTo>
                    <a:pt x="38" y="581"/>
                  </a:lnTo>
                  <a:lnTo>
                    <a:pt x="42" y="578"/>
                  </a:lnTo>
                  <a:lnTo>
                    <a:pt x="42" y="574"/>
                  </a:lnTo>
                  <a:lnTo>
                    <a:pt x="45" y="570"/>
                  </a:lnTo>
                  <a:lnTo>
                    <a:pt x="49" y="566"/>
                  </a:lnTo>
                  <a:lnTo>
                    <a:pt x="49" y="562"/>
                  </a:lnTo>
                  <a:lnTo>
                    <a:pt x="49" y="559"/>
                  </a:lnTo>
                  <a:lnTo>
                    <a:pt x="53" y="551"/>
                  </a:lnTo>
                  <a:lnTo>
                    <a:pt x="53" y="547"/>
                  </a:lnTo>
                  <a:lnTo>
                    <a:pt x="53" y="540"/>
                  </a:lnTo>
                  <a:lnTo>
                    <a:pt x="53" y="536"/>
                  </a:lnTo>
                  <a:lnTo>
                    <a:pt x="53" y="528"/>
                  </a:lnTo>
                  <a:lnTo>
                    <a:pt x="53" y="524"/>
                  </a:lnTo>
                  <a:lnTo>
                    <a:pt x="53" y="517"/>
                  </a:lnTo>
                  <a:lnTo>
                    <a:pt x="49" y="513"/>
                  </a:lnTo>
                  <a:lnTo>
                    <a:pt x="49" y="505"/>
                  </a:lnTo>
                  <a:lnTo>
                    <a:pt x="49" y="502"/>
                  </a:lnTo>
                  <a:lnTo>
                    <a:pt x="53" y="498"/>
                  </a:lnTo>
                  <a:lnTo>
                    <a:pt x="53" y="494"/>
                  </a:lnTo>
                  <a:lnTo>
                    <a:pt x="57" y="490"/>
                  </a:lnTo>
                  <a:lnTo>
                    <a:pt x="57" y="486"/>
                  </a:lnTo>
                  <a:lnTo>
                    <a:pt x="61" y="483"/>
                  </a:lnTo>
                  <a:lnTo>
                    <a:pt x="64" y="479"/>
                  </a:lnTo>
                  <a:lnTo>
                    <a:pt x="68" y="475"/>
                  </a:lnTo>
                  <a:lnTo>
                    <a:pt x="72" y="471"/>
                  </a:lnTo>
                  <a:lnTo>
                    <a:pt x="76" y="467"/>
                  </a:lnTo>
                  <a:lnTo>
                    <a:pt x="83" y="464"/>
                  </a:lnTo>
                  <a:lnTo>
                    <a:pt x="87" y="460"/>
                  </a:lnTo>
                  <a:lnTo>
                    <a:pt x="91" y="460"/>
                  </a:lnTo>
                  <a:lnTo>
                    <a:pt x="99" y="456"/>
                  </a:lnTo>
                  <a:lnTo>
                    <a:pt x="102" y="452"/>
                  </a:lnTo>
                  <a:lnTo>
                    <a:pt x="106" y="448"/>
                  </a:lnTo>
                  <a:lnTo>
                    <a:pt x="110" y="441"/>
                  </a:lnTo>
                  <a:lnTo>
                    <a:pt x="114" y="437"/>
                  </a:lnTo>
                  <a:lnTo>
                    <a:pt x="118" y="429"/>
                  </a:lnTo>
                  <a:lnTo>
                    <a:pt x="121" y="426"/>
                  </a:lnTo>
                  <a:lnTo>
                    <a:pt x="121" y="422"/>
                  </a:lnTo>
                  <a:lnTo>
                    <a:pt x="125" y="414"/>
                  </a:lnTo>
                  <a:lnTo>
                    <a:pt x="125" y="410"/>
                  </a:lnTo>
                  <a:lnTo>
                    <a:pt x="129" y="407"/>
                  </a:lnTo>
                  <a:lnTo>
                    <a:pt x="129" y="399"/>
                  </a:lnTo>
                  <a:lnTo>
                    <a:pt x="129" y="395"/>
                  </a:lnTo>
                  <a:lnTo>
                    <a:pt x="129" y="391"/>
                  </a:lnTo>
                  <a:lnTo>
                    <a:pt x="129" y="388"/>
                  </a:lnTo>
                  <a:lnTo>
                    <a:pt x="129" y="376"/>
                  </a:lnTo>
                  <a:lnTo>
                    <a:pt x="129" y="365"/>
                  </a:lnTo>
                  <a:lnTo>
                    <a:pt x="129" y="357"/>
                  </a:lnTo>
                  <a:lnTo>
                    <a:pt x="133" y="350"/>
                  </a:lnTo>
                  <a:lnTo>
                    <a:pt x="133" y="342"/>
                  </a:lnTo>
                  <a:lnTo>
                    <a:pt x="137" y="334"/>
                  </a:lnTo>
                  <a:lnTo>
                    <a:pt x="140" y="331"/>
                  </a:lnTo>
                  <a:lnTo>
                    <a:pt x="144" y="327"/>
                  </a:lnTo>
                  <a:lnTo>
                    <a:pt x="148" y="323"/>
                  </a:lnTo>
                  <a:lnTo>
                    <a:pt x="156" y="319"/>
                  </a:lnTo>
                  <a:lnTo>
                    <a:pt x="159" y="315"/>
                  </a:lnTo>
                  <a:lnTo>
                    <a:pt x="167" y="312"/>
                  </a:lnTo>
                  <a:lnTo>
                    <a:pt x="171" y="308"/>
                  </a:lnTo>
                  <a:lnTo>
                    <a:pt x="178" y="304"/>
                  </a:lnTo>
                  <a:lnTo>
                    <a:pt x="182" y="296"/>
                  </a:lnTo>
                  <a:lnTo>
                    <a:pt x="190" y="289"/>
                  </a:lnTo>
                  <a:lnTo>
                    <a:pt x="197" y="281"/>
                  </a:lnTo>
                  <a:lnTo>
                    <a:pt x="201" y="274"/>
                  </a:lnTo>
                  <a:lnTo>
                    <a:pt x="209" y="270"/>
                  </a:lnTo>
                  <a:lnTo>
                    <a:pt x="213" y="262"/>
                  </a:lnTo>
                  <a:lnTo>
                    <a:pt x="216" y="258"/>
                  </a:lnTo>
                  <a:lnTo>
                    <a:pt x="224" y="255"/>
                  </a:lnTo>
                  <a:lnTo>
                    <a:pt x="228" y="251"/>
                  </a:lnTo>
                  <a:lnTo>
                    <a:pt x="235" y="251"/>
                  </a:lnTo>
                  <a:lnTo>
                    <a:pt x="239" y="247"/>
                  </a:lnTo>
                  <a:lnTo>
                    <a:pt x="243" y="243"/>
                  </a:lnTo>
                  <a:lnTo>
                    <a:pt x="251" y="243"/>
                  </a:lnTo>
                  <a:lnTo>
                    <a:pt x="254" y="243"/>
                  </a:lnTo>
                  <a:lnTo>
                    <a:pt x="258" y="239"/>
                  </a:lnTo>
                  <a:lnTo>
                    <a:pt x="266" y="239"/>
                  </a:lnTo>
                  <a:lnTo>
                    <a:pt x="270" y="239"/>
                  </a:lnTo>
                  <a:lnTo>
                    <a:pt x="277" y="239"/>
                  </a:lnTo>
                  <a:lnTo>
                    <a:pt x="281" y="236"/>
                  </a:lnTo>
                  <a:lnTo>
                    <a:pt x="289" y="236"/>
                  </a:lnTo>
                  <a:lnTo>
                    <a:pt x="292" y="236"/>
                  </a:lnTo>
                  <a:lnTo>
                    <a:pt x="300" y="232"/>
                  </a:lnTo>
                  <a:lnTo>
                    <a:pt x="304" y="232"/>
                  </a:lnTo>
                  <a:lnTo>
                    <a:pt x="308" y="228"/>
                  </a:lnTo>
                  <a:lnTo>
                    <a:pt x="315" y="224"/>
                  </a:lnTo>
                  <a:lnTo>
                    <a:pt x="319" y="224"/>
                  </a:lnTo>
                  <a:lnTo>
                    <a:pt x="323" y="220"/>
                  </a:lnTo>
                  <a:lnTo>
                    <a:pt x="327" y="217"/>
                  </a:lnTo>
                  <a:lnTo>
                    <a:pt x="334" y="217"/>
                  </a:lnTo>
                  <a:lnTo>
                    <a:pt x="338" y="213"/>
                  </a:lnTo>
                  <a:lnTo>
                    <a:pt x="342" y="209"/>
                  </a:lnTo>
                  <a:lnTo>
                    <a:pt x="346" y="205"/>
                  </a:lnTo>
                  <a:lnTo>
                    <a:pt x="349" y="205"/>
                  </a:lnTo>
                  <a:lnTo>
                    <a:pt x="357" y="201"/>
                  </a:lnTo>
                  <a:lnTo>
                    <a:pt x="361" y="198"/>
                  </a:lnTo>
                  <a:lnTo>
                    <a:pt x="365" y="194"/>
                  </a:lnTo>
                  <a:lnTo>
                    <a:pt x="372" y="194"/>
                  </a:lnTo>
                  <a:lnTo>
                    <a:pt x="380" y="190"/>
                  </a:lnTo>
                  <a:lnTo>
                    <a:pt x="387" y="186"/>
                  </a:lnTo>
                  <a:lnTo>
                    <a:pt x="395" y="186"/>
                  </a:lnTo>
                  <a:lnTo>
                    <a:pt x="403" y="182"/>
                  </a:lnTo>
                  <a:lnTo>
                    <a:pt x="410" y="182"/>
                  </a:lnTo>
                  <a:lnTo>
                    <a:pt x="418" y="179"/>
                  </a:lnTo>
                  <a:lnTo>
                    <a:pt x="425" y="179"/>
                  </a:lnTo>
                  <a:lnTo>
                    <a:pt x="429" y="175"/>
                  </a:lnTo>
                  <a:lnTo>
                    <a:pt x="437" y="175"/>
                  </a:lnTo>
                  <a:lnTo>
                    <a:pt x="441" y="175"/>
                  </a:lnTo>
                  <a:lnTo>
                    <a:pt x="444" y="175"/>
                  </a:lnTo>
                  <a:lnTo>
                    <a:pt x="448" y="175"/>
                  </a:lnTo>
                  <a:lnTo>
                    <a:pt x="456" y="167"/>
                  </a:lnTo>
                  <a:lnTo>
                    <a:pt x="463" y="163"/>
                  </a:lnTo>
                  <a:lnTo>
                    <a:pt x="471" y="156"/>
                  </a:lnTo>
                  <a:lnTo>
                    <a:pt x="475" y="148"/>
                  </a:lnTo>
                  <a:lnTo>
                    <a:pt x="479" y="141"/>
                  </a:lnTo>
                  <a:lnTo>
                    <a:pt x="482" y="133"/>
                  </a:lnTo>
                  <a:lnTo>
                    <a:pt x="486" y="121"/>
                  </a:lnTo>
                  <a:lnTo>
                    <a:pt x="486" y="114"/>
                  </a:lnTo>
                  <a:lnTo>
                    <a:pt x="490" y="102"/>
                  </a:lnTo>
                  <a:lnTo>
                    <a:pt x="494" y="95"/>
                  </a:lnTo>
                  <a:lnTo>
                    <a:pt x="498" y="83"/>
                  </a:lnTo>
                  <a:lnTo>
                    <a:pt x="501" y="76"/>
                  </a:lnTo>
                  <a:lnTo>
                    <a:pt x="509" y="68"/>
                  </a:lnTo>
                  <a:lnTo>
                    <a:pt x="517" y="61"/>
                  </a:lnTo>
                  <a:lnTo>
                    <a:pt x="528" y="53"/>
                  </a:lnTo>
                  <a:lnTo>
                    <a:pt x="539" y="45"/>
                  </a:lnTo>
                  <a:lnTo>
                    <a:pt x="547" y="45"/>
                  </a:lnTo>
                  <a:lnTo>
                    <a:pt x="555" y="42"/>
                  </a:lnTo>
                  <a:lnTo>
                    <a:pt x="558" y="42"/>
                  </a:lnTo>
                  <a:lnTo>
                    <a:pt x="566" y="38"/>
                  </a:lnTo>
                  <a:lnTo>
                    <a:pt x="574" y="38"/>
                  </a:lnTo>
                  <a:lnTo>
                    <a:pt x="577" y="38"/>
                  </a:lnTo>
                  <a:lnTo>
                    <a:pt x="585" y="34"/>
                  </a:lnTo>
                  <a:lnTo>
                    <a:pt x="589" y="34"/>
                  </a:lnTo>
                  <a:lnTo>
                    <a:pt x="593" y="34"/>
                  </a:lnTo>
                  <a:lnTo>
                    <a:pt x="600" y="34"/>
                  </a:lnTo>
                  <a:lnTo>
                    <a:pt x="604" y="34"/>
                  </a:lnTo>
                  <a:lnTo>
                    <a:pt x="608" y="34"/>
                  </a:lnTo>
                  <a:lnTo>
                    <a:pt x="612" y="34"/>
                  </a:lnTo>
                  <a:lnTo>
                    <a:pt x="615" y="34"/>
                  </a:lnTo>
                  <a:lnTo>
                    <a:pt x="619" y="34"/>
                  </a:lnTo>
                  <a:lnTo>
                    <a:pt x="623" y="34"/>
                  </a:lnTo>
                  <a:lnTo>
                    <a:pt x="627" y="34"/>
                  </a:lnTo>
                  <a:lnTo>
                    <a:pt x="631" y="34"/>
                  </a:lnTo>
                  <a:lnTo>
                    <a:pt x="634" y="34"/>
                  </a:lnTo>
                  <a:lnTo>
                    <a:pt x="638" y="30"/>
                  </a:lnTo>
                  <a:lnTo>
                    <a:pt x="642" y="30"/>
                  </a:lnTo>
                  <a:lnTo>
                    <a:pt x="646" y="26"/>
                  </a:lnTo>
                  <a:lnTo>
                    <a:pt x="650" y="26"/>
                  </a:lnTo>
                  <a:lnTo>
                    <a:pt x="650" y="23"/>
                  </a:lnTo>
                  <a:lnTo>
                    <a:pt x="653" y="23"/>
                  </a:lnTo>
                  <a:lnTo>
                    <a:pt x="657" y="19"/>
                  </a:lnTo>
                  <a:lnTo>
                    <a:pt x="661" y="11"/>
                  </a:lnTo>
                  <a:lnTo>
                    <a:pt x="665" y="7"/>
                  </a:lnTo>
                  <a:lnTo>
                    <a:pt x="669" y="7"/>
                  </a:lnTo>
                  <a:lnTo>
                    <a:pt x="672" y="4"/>
                  </a:lnTo>
                  <a:lnTo>
                    <a:pt x="676" y="4"/>
                  </a:lnTo>
                  <a:lnTo>
                    <a:pt x="680" y="4"/>
                  </a:lnTo>
                  <a:lnTo>
                    <a:pt x="684" y="0"/>
                  </a:lnTo>
                  <a:lnTo>
                    <a:pt x="688" y="0"/>
                  </a:lnTo>
                  <a:lnTo>
                    <a:pt x="691" y="4"/>
                  </a:lnTo>
                  <a:lnTo>
                    <a:pt x="695" y="4"/>
                  </a:lnTo>
                  <a:lnTo>
                    <a:pt x="699" y="4"/>
                  </a:lnTo>
                  <a:lnTo>
                    <a:pt x="707" y="7"/>
                  </a:lnTo>
                  <a:lnTo>
                    <a:pt x="710" y="7"/>
                  </a:lnTo>
                  <a:lnTo>
                    <a:pt x="718" y="11"/>
                  </a:lnTo>
                  <a:lnTo>
                    <a:pt x="726" y="11"/>
                  </a:lnTo>
                  <a:lnTo>
                    <a:pt x="729" y="15"/>
                  </a:lnTo>
                  <a:lnTo>
                    <a:pt x="737" y="19"/>
                  </a:lnTo>
                  <a:lnTo>
                    <a:pt x="745" y="19"/>
                  </a:lnTo>
                  <a:lnTo>
                    <a:pt x="748" y="19"/>
                  </a:lnTo>
                  <a:lnTo>
                    <a:pt x="752" y="19"/>
                  </a:lnTo>
                  <a:lnTo>
                    <a:pt x="756" y="19"/>
                  </a:lnTo>
                  <a:lnTo>
                    <a:pt x="760" y="19"/>
                  </a:lnTo>
                  <a:lnTo>
                    <a:pt x="764" y="19"/>
                  </a:lnTo>
                  <a:lnTo>
                    <a:pt x="767" y="15"/>
                  </a:lnTo>
                  <a:lnTo>
                    <a:pt x="771" y="15"/>
                  </a:lnTo>
                  <a:lnTo>
                    <a:pt x="775" y="15"/>
                  </a:lnTo>
                  <a:lnTo>
                    <a:pt x="775" y="11"/>
                  </a:lnTo>
                  <a:lnTo>
                    <a:pt x="798" y="4"/>
                  </a:lnTo>
                  <a:lnTo>
                    <a:pt x="813" y="4"/>
                  </a:lnTo>
                  <a:lnTo>
                    <a:pt x="832" y="0"/>
                  </a:lnTo>
                  <a:lnTo>
                    <a:pt x="843" y="4"/>
                  </a:lnTo>
                  <a:lnTo>
                    <a:pt x="859" y="7"/>
                  </a:lnTo>
                  <a:lnTo>
                    <a:pt x="870" y="11"/>
                  </a:lnTo>
                  <a:lnTo>
                    <a:pt x="878" y="19"/>
                  </a:lnTo>
                  <a:lnTo>
                    <a:pt x="885" y="26"/>
                  </a:lnTo>
                  <a:lnTo>
                    <a:pt x="893" y="34"/>
                  </a:lnTo>
                  <a:lnTo>
                    <a:pt x="900" y="42"/>
                  </a:lnTo>
                  <a:lnTo>
                    <a:pt x="904" y="49"/>
                  </a:lnTo>
                  <a:lnTo>
                    <a:pt x="908" y="53"/>
                  </a:lnTo>
                  <a:lnTo>
                    <a:pt x="908" y="61"/>
                  </a:lnTo>
                  <a:lnTo>
                    <a:pt x="912" y="64"/>
                  </a:lnTo>
                  <a:lnTo>
                    <a:pt x="912" y="68"/>
                  </a:lnTo>
                  <a:lnTo>
                    <a:pt x="916" y="76"/>
                  </a:lnTo>
                  <a:lnTo>
                    <a:pt x="919" y="83"/>
                  </a:lnTo>
                  <a:lnTo>
                    <a:pt x="927" y="87"/>
                  </a:lnTo>
                  <a:lnTo>
                    <a:pt x="931" y="91"/>
                  </a:lnTo>
                  <a:lnTo>
                    <a:pt x="938" y="95"/>
                  </a:lnTo>
                  <a:lnTo>
                    <a:pt x="946" y="99"/>
                  </a:lnTo>
                  <a:lnTo>
                    <a:pt x="954" y="102"/>
                  </a:lnTo>
                  <a:lnTo>
                    <a:pt x="961" y="102"/>
                  </a:lnTo>
                  <a:lnTo>
                    <a:pt x="969" y="106"/>
                  </a:lnTo>
                  <a:lnTo>
                    <a:pt x="976" y="110"/>
                  </a:lnTo>
                  <a:lnTo>
                    <a:pt x="984" y="114"/>
                  </a:lnTo>
                  <a:lnTo>
                    <a:pt x="992" y="114"/>
                  </a:lnTo>
                  <a:lnTo>
                    <a:pt x="995" y="121"/>
                  </a:lnTo>
                  <a:lnTo>
                    <a:pt x="1003" y="125"/>
                  </a:lnTo>
                  <a:lnTo>
                    <a:pt x="1007" y="129"/>
                  </a:lnTo>
                  <a:lnTo>
                    <a:pt x="1014" y="137"/>
                  </a:lnTo>
                  <a:close/>
                </a:path>
              </a:pathLst>
            </a:custGeom>
            <a:solidFill>
              <a:srgbClr val="A3A3A3"/>
            </a:solidFill>
            <a:ln w="9525">
              <a:noFill/>
              <a:round/>
              <a:headEnd/>
              <a:tailEnd/>
            </a:ln>
          </p:spPr>
          <p:txBody>
            <a:bodyPr/>
            <a:lstStyle/>
            <a:p>
              <a:endParaRPr lang="fr-FR"/>
            </a:p>
          </p:txBody>
        </p:sp>
        <p:sp>
          <p:nvSpPr>
            <p:cNvPr id="40" name="Freeform 37"/>
            <p:cNvSpPr>
              <a:spLocks/>
            </p:cNvSpPr>
            <p:nvPr/>
          </p:nvSpPr>
          <p:spPr bwMode="auto">
            <a:xfrm>
              <a:off x="151" y="2429"/>
              <a:ext cx="1886" cy="1396"/>
            </a:xfrm>
            <a:custGeom>
              <a:avLst/>
              <a:gdLst>
                <a:gd name="T0" fmla="*/ 1844 w 1037"/>
                <a:gd name="T1" fmla="*/ 305 h 768"/>
                <a:gd name="T2" fmla="*/ 1844 w 1037"/>
                <a:gd name="T3" fmla="*/ 394 h 768"/>
                <a:gd name="T4" fmla="*/ 1886 w 1037"/>
                <a:gd name="T5" fmla="*/ 451 h 768"/>
                <a:gd name="T6" fmla="*/ 1879 w 1037"/>
                <a:gd name="T7" fmla="*/ 505 h 768"/>
                <a:gd name="T8" fmla="*/ 1886 w 1037"/>
                <a:gd name="T9" fmla="*/ 589 h 768"/>
                <a:gd name="T10" fmla="*/ 1859 w 1037"/>
                <a:gd name="T11" fmla="*/ 636 h 768"/>
                <a:gd name="T12" fmla="*/ 1817 w 1037"/>
                <a:gd name="T13" fmla="*/ 671 h 768"/>
                <a:gd name="T14" fmla="*/ 1775 w 1037"/>
                <a:gd name="T15" fmla="*/ 713 h 768"/>
                <a:gd name="T16" fmla="*/ 1706 w 1037"/>
                <a:gd name="T17" fmla="*/ 747 h 768"/>
                <a:gd name="T18" fmla="*/ 1644 w 1037"/>
                <a:gd name="T19" fmla="*/ 782 h 768"/>
                <a:gd name="T20" fmla="*/ 1617 w 1037"/>
                <a:gd name="T21" fmla="*/ 836 h 768"/>
                <a:gd name="T22" fmla="*/ 1548 w 1037"/>
                <a:gd name="T23" fmla="*/ 900 h 768"/>
                <a:gd name="T24" fmla="*/ 1486 w 1037"/>
                <a:gd name="T25" fmla="*/ 920 h 768"/>
                <a:gd name="T26" fmla="*/ 1389 w 1037"/>
                <a:gd name="T27" fmla="*/ 912 h 768"/>
                <a:gd name="T28" fmla="*/ 1320 w 1037"/>
                <a:gd name="T29" fmla="*/ 934 h 768"/>
                <a:gd name="T30" fmla="*/ 1291 w 1037"/>
                <a:gd name="T31" fmla="*/ 954 h 768"/>
                <a:gd name="T32" fmla="*/ 1022 w 1037"/>
                <a:gd name="T33" fmla="*/ 1065 h 768"/>
                <a:gd name="T34" fmla="*/ 484 w 1037"/>
                <a:gd name="T35" fmla="*/ 1258 h 768"/>
                <a:gd name="T36" fmla="*/ 304 w 1037"/>
                <a:gd name="T37" fmla="*/ 1307 h 768"/>
                <a:gd name="T38" fmla="*/ 186 w 1037"/>
                <a:gd name="T39" fmla="*/ 1369 h 768"/>
                <a:gd name="T40" fmla="*/ 47 w 1037"/>
                <a:gd name="T41" fmla="*/ 1396 h 768"/>
                <a:gd name="T42" fmla="*/ 0 w 1037"/>
                <a:gd name="T43" fmla="*/ 1369 h 768"/>
                <a:gd name="T44" fmla="*/ 20 w 1037"/>
                <a:gd name="T45" fmla="*/ 1327 h 768"/>
                <a:gd name="T46" fmla="*/ 42 w 1037"/>
                <a:gd name="T47" fmla="*/ 1292 h 768"/>
                <a:gd name="T48" fmla="*/ 42 w 1037"/>
                <a:gd name="T49" fmla="*/ 1238 h 768"/>
                <a:gd name="T50" fmla="*/ 27 w 1037"/>
                <a:gd name="T51" fmla="*/ 1162 h 768"/>
                <a:gd name="T52" fmla="*/ 55 w 1037"/>
                <a:gd name="T53" fmla="*/ 1092 h 768"/>
                <a:gd name="T54" fmla="*/ 76 w 1037"/>
                <a:gd name="T55" fmla="*/ 1051 h 768"/>
                <a:gd name="T56" fmla="*/ 96 w 1037"/>
                <a:gd name="T57" fmla="*/ 989 h 768"/>
                <a:gd name="T58" fmla="*/ 96 w 1037"/>
                <a:gd name="T59" fmla="*/ 920 h 768"/>
                <a:gd name="T60" fmla="*/ 111 w 1037"/>
                <a:gd name="T61" fmla="*/ 865 h 768"/>
                <a:gd name="T62" fmla="*/ 173 w 1037"/>
                <a:gd name="T63" fmla="*/ 823 h 768"/>
                <a:gd name="T64" fmla="*/ 220 w 1037"/>
                <a:gd name="T65" fmla="*/ 762 h 768"/>
                <a:gd name="T66" fmla="*/ 242 w 1037"/>
                <a:gd name="T67" fmla="*/ 705 h 768"/>
                <a:gd name="T68" fmla="*/ 242 w 1037"/>
                <a:gd name="T69" fmla="*/ 623 h 768"/>
                <a:gd name="T70" fmla="*/ 296 w 1037"/>
                <a:gd name="T71" fmla="*/ 567 h 768"/>
                <a:gd name="T72" fmla="*/ 373 w 1037"/>
                <a:gd name="T73" fmla="*/ 491 h 768"/>
                <a:gd name="T74" fmla="*/ 435 w 1037"/>
                <a:gd name="T75" fmla="*/ 444 h 768"/>
                <a:gd name="T76" fmla="*/ 504 w 1037"/>
                <a:gd name="T77" fmla="*/ 422 h 768"/>
                <a:gd name="T78" fmla="*/ 573 w 1037"/>
                <a:gd name="T79" fmla="*/ 402 h 768"/>
                <a:gd name="T80" fmla="*/ 635 w 1037"/>
                <a:gd name="T81" fmla="*/ 374 h 768"/>
                <a:gd name="T82" fmla="*/ 711 w 1037"/>
                <a:gd name="T83" fmla="*/ 333 h 768"/>
                <a:gd name="T84" fmla="*/ 802 w 1037"/>
                <a:gd name="T85" fmla="*/ 313 h 768"/>
                <a:gd name="T86" fmla="*/ 864 w 1037"/>
                <a:gd name="T87" fmla="*/ 278 h 768"/>
                <a:gd name="T88" fmla="*/ 906 w 1037"/>
                <a:gd name="T89" fmla="*/ 167 h 768"/>
                <a:gd name="T90" fmla="*/ 995 w 1037"/>
                <a:gd name="T91" fmla="*/ 76 h 768"/>
                <a:gd name="T92" fmla="*/ 1071 w 1037"/>
                <a:gd name="T93" fmla="*/ 56 h 768"/>
                <a:gd name="T94" fmla="*/ 1119 w 1037"/>
                <a:gd name="T95" fmla="*/ 56 h 768"/>
                <a:gd name="T96" fmla="*/ 1153 w 1037"/>
                <a:gd name="T97" fmla="*/ 56 h 768"/>
                <a:gd name="T98" fmla="*/ 1182 w 1037"/>
                <a:gd name="T99" fmla="*/ 35 h 768"/>
                <a:gd name="T100" fmla="*/ 1217 w 1037"/>
                <a:gd name="T101" fmla="*/ 7 h 768"/>
                <a:gd name="T102" fmla="*/ 1264 w 1037"/>
                <a:gd name="T103" fmla="*/ 0 h 768"/>
                <a:gd name="T104" fmla="*/ 1340 w 1037"/>
                <a:gd name="T105" fmla="*/ 29 h 768"/>
                <a:gd name="T106" fmla="*/ 1395 w 1037"/>
                <a:gd name="T107" fmla="*/ 29 h 768"/>
                <a:gd name="T108" fmla="*/ 1409 w 1037"/>
                <a:gd name="T109" fmla="*/ 15 h 768"/>
                <a:gd name="T110" fmla="*/ 1590 w 1037"/>
                <a:gd name="T111" fmla="*/ 29 h 768"/>
                <a:gd name="T112" fmla="*/ 1644 w 1037"/>
                <a:gd name="T113" fmla="*/ 118 h 768"/>
                <a:gd name="T114" fmla="*/ 1700 w 1037"/>
                <a:gd name="T115" fmla="*/ 167 h 768"/>
                <a:gd name="T116" fmla="*/ 1790 w 1037"/>
                <a:gd name="T117" fmla="*/ 202 h 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7"/>
                <a:gd name="T178" fmla="*/ 0 h 768"/>
                <a:gd name="T179" fmla="*/ 1037 w 1037"/>
                <a:gd name="T180" fmla="*/ 768 h 7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7" h="768">
                  <a:moveTo>
                    <a:pt x="1011" y="130"/>
                  </a:moveTo>
                  <a:lnTo>
                    <a:pt x="1011" y="137"/>
                  </a:lnTo>
                  <a:lnTo>
                    <a:pt x="1014" y="141"/>
                  </a:lnTo>
                  <a:lnTo>
                    <a:pt x="1014" y="149"/>
                  </a:lnTo>
                  <a:lnTo>
                    <a:pt x="1014" y="156"/>
                  </a:lnTo>
                  <a:lnTo>
                    <a:pt x="1014" y="164"/>
                  </a:lnTo>
                  <a:lnTo>
                    <a:pt x="1014" y="168"/>
                  </a:lnTo>
                  <a:lnTo>
                    <a:pt x="1014" y="175"/>
                  </a:lnTo>
                  <a:lnTo>
                    <a:pt x="1014" y="183"/>
                  </a:lnTo>
                  <a:lnTo>
                    <a:pt x="1014" y="191"/>
                  </a:lnTo>
                  <a:lnTo>
                    <a:pt x="1014" y="198"/>
                  </a:lnTo>
                  <a:lnTo>
                    <a:pt x="1014" y="206"/>
                  </a:lnTo>
                  <a:lnTo>
                    <a:pt x="1014" y="210"/>
                  </a:lnTo>
                  <a:lnTo>
                    <a:pt x="1014" y="217"/>
                  </a:lnTo>
                  <a:lnTo>
                    <a:pt x="1018" y="221"/>
                  </a:lnTo>
                  <a:lnTo>
                    <a:pt x="1022" y="229"/>
                  </a:lnTo>
                  <a:lnTo>
                    <a:pt x="1026" y="232"/>
                  </a:lnTo>
                  <a:lnTo>
                    <a:pt x="1030" y="236"/>
                  </a:lnTo>
                  <a:lnTo>
                    <a:pt x="1033" y="240"/>
                  </a:lnTo>
                  <a:lnTo>
                    <a:pt x="1033" y="244"/>
                  </a:lnTo>
                  <a:lnTo>
                    <a:pt x="1037" y="248"/>
                  </a:lnTo>
                  <a:lnTo>
                    <a:pt x="1037" y="251"/>
                  </a:lnTo>
                  <a:lnTo>
                    <a:pt x="1037" y="255"/>
                  </a:lnTo>
                  <a:lnTo>
                    <a:pt x="1037" y="259"/>
                  </a:lnTo>
                  <a:lnTo>
                    <a:pt x="1037" y="263"/>
                  </a:lnTo>
                  <a:lnTo>
                    <a:pt x="1037" y="270"/>
                  </a:lnTo>
                  <a:lnTo>
                    <a:pt x="1033" y="274"/>
                  </a:lnTo>
                  <a:lnTo>
                    <a:pt x="1033" y="278"/>
                  </a:lnTo>
                  <a:lnTo>
                    <a:pt x="1033" y="286"/>
                  </a:lnTo>
                  <a:lnTo>
                    <a:pt x="1033" y="289"/>
                  </a:lnTo>
                  <a:lnTo>
                    <a:pt x="1033" y="297"/>
                  </a:lnTo>
                  <a:lnTo>
                    <a:pt x="1033" y="305"/>
                  </a:lnTo>
                  <a:lnTo>
                    <a:pt x="1033" y="312"/>
                  </a:lnTo>
                  <a:lnTo>
                    <a:pt x="1037" y="320"/>
                  </a:lnTo>
                  <a:lnTo>
                    <a:pt x="1037" y="324"/>
                  </a:lnTo>
                  <a:lnTo>
                    <a:pt x="1037" y="331"/>
                  </a:lnTo>
                  <a:lnTo>
                    <a:pt x="1033" y="335"/>
                  </a:lnTo>
                  <a:lnTo>
                    <a:pt x="1033" y="339"/>
                  </a:lnTo>
                  <a:lnTo>
                    <a:pt x="1030" y="343"/>
                  </a:lnTo>
                  <a:lnTo>
                    <a:pt x="1030" y="346"/>
                  </a:lnTo>
                  <a:lnTo>
                    <a:pt x="1026" y="350"/>
                  </a:lnTo>
                  <a:lnTo>
                    <a:pt x="1022" y="350"/>
                  </a:lnTo>
                  <a:lnTo>
                    <a:pt x="1018" y="354"/>
                  </a:lnTo>
                  <a:lnTo>
                    <a:pt x="1014" y="358"/>
                  </a:lnTo>
                  <a:lnTo>
                    <a:pt x="1011" y="358"/>
                  </a:lnTo>
                  <a:lnTo>
                    <a:pt x="1007" y="362"/>
                  </a:lnTo>
                  <a:lnTo>
                    <a:pt x="1003" y="362"/>
                  </a:lnTo>
                  <a:lnTo>
                    <a:pt x="1003" y="365"/>
                  </a:lnTo>
                  <a:lnTo>
                    <a:pt x="999" y="369"/>
                  </a:lnTo>
                  <a:lnTo>
                    <a:pt x="995" y="373"/>
                  </a:lnTo>
                  <a:lnTo>
                    <a:pt x="992" y="377"/>
                  </a:lnTo>
                  <a:lnTo>
                    <a:pt x="992" y="381"/>
                  </a:lnTo>
                  <a:lnTo>
                    <a:pt x="988" y="381"/>
                  </a:lnTo>
                  <a:lnTo>
                    <a:pt x="984" y="384"/>
                  </a:lnTo>
                  <a:lnTo>
                    <a:pt x="980" y="388"/>
                  </a:lnTo>
                  <a:lnTo>
                    <a:pt x="976" y="392"/>
                  </a:lnTo>
                  <a:lnTo>
                    <a:pt x="973" y="396"/>
                  </a:lnTo>
                  <a:lnTo>
                    <a:pt x="969" y="400"/>
                  </a:lnTo>
                  <a:lnTo>
                    <a:pt x="961" y="403"/>
                  </a:lnTo>
                  <a:lnTo>
                    <a:pt x="957" y="403"/>
                  </a:lnTo>
                  <a:lnTo>
                    <a:pt x="950" y="407"/>
                  </a:lnTo>
                  <a:lnTo>
                    <a:pt x="946" y="411"/>
                  </a:lnTo>
                  <a:lnTo>
                    <a:pt x="938" y="411"/>
                  </a:lnTo>
                  <a:lnTo>
                    <a:pt x="931" y="415"/>
                  </a:lnTo>
                  <a:lnTo>
                    <a:pt x="927" y="415"/>
                  </a:lnTo>
                  <a:lnTo>
                    <a:pt x="919" y="419"/>
                  </a:lnTo>
                  <a:lnTo>
                    <a:pt x="912" y="419"/>
                  </a:lnTo>
                  <a:lnTo>
                    <a:pt x="908" y="422"/>
                  </a:lnTo>
                  <a:lnTo>
                    <a:pt x="904" y="426"/>
                  </a:lnTo>
                  <a:lnTo>
                    <a:pt x="904" y="430"/>
                  </a:lnTo>
                  <a:lnTo>
                    <a:pt x="900" y="434"/>
                  </a:lnTo>
                  <a:lnTo>
                    <a:pt x="900" y="438"/>
                  </a:lnTo>
                  <a:lnTo>
                    <a:pt x="897" y="441"/>
                  </a:lnTo>
                  <a:lnTo>
                    <a:pt x="897" y="445"/>
                  </a:lnTo>
                  <a:lnTo>
                    <a:pt x="897" y="453"/>
                  </a:lnTo>
                  <a:lnTo>
                    <a:pt x="893" y="457"/>
                  </a:lnTo>
                  <a:lnTo>
                    <a:pt x="889" y="460"/>
                  </a:lnTo>
                  <a:lnTo>
                    <a:pt x="889" y="468"/>
                  </a:lnTo>
                  <a:lnTo>
                    <a:pt x="885" y="472"/>
                  </a:lnTo>
                  <a:lnTo>
                    <a:pt x="878" y="479"/>
                  </a:lnTo>
                  <a:lnTo>
                    <a:pt x="870" y="483"/>
                  </a:lnTo>
                  <a:lnTo>
                    <a:pt x="866" y="487"/>
                  </a:lnTo>
                  <a:lnTo>
                    <a:pt x="859" y="491"/>
                  </a:lnTo>
                  <a:lnTo>
                    <a:pt x="851" y="495"/>
                  </a:lnTo>
                  <a:lnTo>
                    <a:pt x="847" y="498"/>
                  </a:lnTo>
                  <a:lnTo>
                    <a:pt x="840" y="502"/>
                  </a:lnTo>
                  <a:lnTo>
                    <a:pt x="836" y="502"/>
                  </a:lnTo>
                  <a:lnTo>
                    <a:pt x="832" y="502"/>
                  </a:lnTo>
                  <a:lnTo>
                    <a:pt x="824" y="502"/>
                  </a:lnTo>
                  <a:lnTo>
                    <a:pt x="821" y="506"/>
                  </a:lnTo>
                  <a:lnTo>
                    <a:pt x="817" y="506"/>
                  </a:lnTo>
                  <a:lnTo>
                    <a:pt x="809" y="502"/>
                  </a:lnTo>
                  <a:lnTo>
                    <a:pt x="802" y="502"/>
                  </a:lnTo>
                  <a:lnTo>
                    <a:pt x="798" y="502"/>
                  </a:lnTo>
                  <a:lnTo>
                    <a:pt x="790" y="502"/>
                  </a:lnTo>
                  <a:lnTo>
                    <a:pt x="783" y="502"/>
                  </a:lnTo>
                  <a:lnTo>
                    <a:pt x="775" y="502"/>
                  </a:lnTo>
                  <a:lnTo>
                    <a:pt x="764" y="502"/>
                  </a:lnTo>
                  <a:lnTo>
                    <a:pt x="756" y="502"/>
                  </a:lnTo>
                  <a:lnTo>
                    <a:pt x="748" y="502"/>
                  </a:lnTo>
                  <a:lnTo>
                    <a:pt x="745" y="502"/>
                  </a:lnTo>
                  <a:lnTo>
                    <a:pt x="737" y="506"/>
                  </a:lnTo>
                  <a:lnTo>
                    <a:pt x="733" y="506"/>
                  </a:lnTo>
                  <a:lnTo>
                    <a:pt x="729" y="510"/>
                  </a:lnTo>
                  <a:lnTo>
                    <a:pt x="726" y="514"/>
                  </a:lnTo>
                  <a:lnTo>
                    <a:pt x="722" y="514"/>
                  </a:lnTo>
                  <a:lnTo>
                    <a:pt x="718" y="517"/>
                  </a:lnTo>
                  <a:lnTo>
                    <a:pt x="714" y="521"/>
                  </a:lnTo>
                  <a:lnTo>
                    <a:pt x="714" y="525"/>
                  </a:lnTo>
                  <a:lnTo>
                    <a:pt x="710" y="525"/>
                  </a:lnTo>
                  <a:lnTo>
                    <a:pt x="707" y="529"/>
                  </a:lnTo>
                  <a:lnTo>
                    <a:pt x="691" y="536"/>
                  </a:lnTo>
                  <a:lnTo>
                    <a:pt x="669" y="544"/>
                  </a:lnTo>
                  <a:lnTo>
                    <a:pt x="638" y="555"/>
                  </a:lnTo>
                  <a:lnTo>
                    <a:pt x="600" y="571"/>
                  </a:lnTo>
                  <a:lnTo>
                    <a:pt x="562" y="586"/>
                  </a:lnTo>
                  <a:lnTo>
                    <a:pt x="517" y="601"/>
                  </a:lnTo>
                  <a:lnTo>
                    <a:pt x="475" y="616"/>
                  </a:lnTo>
                  <a:lnTo>
                    <a:pt x="429" y="635"/>
                  </a:lnTo>
                  <a:lnTo>
                    <a:pt x="384" y="651"/>
                  </a:lnTo>
                  <a:lnTo>
                    <a:pt x="338" y="666"/>
                  </a:lnTo>
                  <a:lnTo>
                    <a:pt x="300" y="681"/>
                  </a:lnTo>
                  <a:lnTo>
                    <a:pt x="266" y="692"/>
                  </a:lnTo>
                  <a:lnTo>
                    <a:pt x="235" y="700"/>
                  </a:lnTo>
                  <a:lnTo>
                    <a:pt x="216" y="708"/>
                  </a:lnTo>
                  <a:lnTo>
                    <a:pt x="201" y="711"/>
                  </a:lnTo>
                  <a:lnTo>
                    <a:pt x="194" y="711"/>
                  </a:lnTo>
                  <a:lnTo>
                    <a:pt x="186" y="711"/>
                  </a:lnTo>
                  <a:lnTo>
                    <a:pt x="175" y="715"/>
                  </a:lnTo>
                  <a:lnTo>
                    <a:pt x="167" y="719"/>
                  </a:lnTo>
                  <a:lnTo>
                    <a:pt x="159" y="723"/>
                  </a:lnTo>
                  <a:lnTo>
                    <a:pt x="148" y="727"/>
                  </a:lnTo>
                  <a:lnTo>
                    <a:pt x="140" y="734"/>
                  </a:lnTo>
                  <a:lnTo>
                    <a:pt x="129" y="738"/>
                  </a:lnTo>
                  <a:lnTo>
                    <a:pt x="121" y="742"/>
                  </a:lnTo>
                  <a:lnTo>
                    <a:pt x="110" y="749"/>
                  </a:lnTo>
                  <a:lnTo>
                    <a:pt x="102" y="753"/>
                  </a:lnTo>
                  <a:lnTo>
                    <a:pt x="91" y="757"/>
                  </a:lnTo>
                  <a:lnTo>
                    <a:pt x="80" y="761"/>
                  </a:lnTo>
                  <a:lnTo>
                    <a:pt x="68" y="765"/>
                  </a:lnTo>
                  <a:lnTo>
                    <a:pt x="57" y="765"/>
                  </a:lnTo>
                  <a:lnTo>
                    <a:pt x="45" y="768"/>
                  </a:lnTo>
                  <a:lnTo>
                    <a:pt x="34" y="768"/>
                  </a:lnTo>
                  <a:lnTo>
                    <a:pt x="26" y="768"/>
                  </a:lnTo>
                  <a:lnTo>
                    <a:pt x="19" y="768"/>
                  </a:lnTo>
                  <a:lnTo>
                    <a:pt x="11" y="765"/>
                  </a:lnTo>
                  <a:lnTo>
                    <a:pt x="7" y="765"/>
                  </a:lnTo>
                  <a:lnTo>
                    <a:pt x="4" y="761"/>
                  </a:lnTo>
                  <a:lnTo>
                    <a:pt x="4" y="757"/>
                  </a:lnTo>
                  <a:lnTo>
                    <a:pt x="0" y="757"/>
                  </a:lnTo>
                  <a:lnTo>
                    <a:pt x="0" y="753"/>
                  </a:lnTo>
                  <a:lnTo>
                    <a:pt x="4" y="749"/>
                  </a:lnTo>
                  <a:lnTo>
                    <a:pt x="4" y="746"/>
                  </a:lnTo>
                  <a:lnTo>
                    <a:pt x="4" y="742"/>
                  </a:lnTo>
                  <a:lnTo>
                    <a:pt x="7" y="738"/>
                  </a:lnTo>
                  <a:lnTo>
                    <a:pt x="7" y="734"/>
                  </a:lnTo>
                  <a:lnTo>
                    <a:pt x="11" y="734"/>
                  </a:lnTo>
                  <a:lnTo>
                    <a:pt x="11" y="730"/>
                  </a:lnTo>
                  <a:lnTo>
                    <a:pt x="15" y="727"/>
                  </a:lnTo>
                  <a:lnTo>
                    <a:pt x="15" y="723"/>
                  </a:lnTo>
                  <a:lnTo>
                    <a:pt x="19" y="723"/>
                  </a:lnTo>
                  <a:lnTo>
                    <a:pt x="19" y="719"/>
                  </a:lnTo>
                  <a:lnTo>
                    <a:pt x="23" y="715"/>
                  </a:lnTo>
                  <a:lnTo>
                    <a:pt x="23" y="711"/>
                  </a:lnTo>
                  <a:lnTo>
                    <a:pt x="23" y="708"/>
                  </a:lnTo>
                  <a:lnTo>
                    <a:pt x="23" y="704"/>
                  </a:lnTo>
                  <a:lnTo>
                    <a:pt x="23" y="700"/>
                  </a:lnTo>
                  <a:lnTo>
                    <a:pt x="23" y="696"/>
                  </a:lnTo>
                  <a:lnTo>
                    <a:pt x="23" y="692"/>
                  </a:lnTo>
                  <a:lnTo>
                    <a:pt x="23" y="689"/>
                  </a:lnTo>
                  <a:lnTo>
                    <a:pt x="23" y="681"/>
                  </a:lnTo>
                  <a:lnTo>
                    <a:pt x="19" y="677"/>
                  </a:lnTo>
                  <a:lnTo>
                    <a:pt x="19" y="670"/>
                  </a:lnTo>
                  <a:lnTo>
                    <a:pt x="15" y="662"/>
                  </a:lnTo>
                  <a:lnTo>
                    <a:pt x="15" y="658"/>
                  </a:lnTo>
                  <a:lnTo>
                    <a:pt x="15" y="651"/>
                  </a:lnTo>
                  <a:lnTo>
                    <a:pt x="15" y="643"/>
                  </a:lnTo>
                  <a:lnTo>
                    <a:pt x="15" y="639"/>
                  </a:lnTo>
                  <a:lnTo>
                    <a:pt x="15" y="631"/>
                  </a:lnTo>
                  <a:lnTo>
                    <a:pt x="19" y="628"/>
                  </a:lnTo>
                  <a:lnTo>
                    <a:pt x="19" y="620"/>
                  </a:lnTo>
                  <a:lnTo>
                    <a:pt x="23" y="616"/>
                  </a:lnTo>
                  <a:lnTo>
                    <a:pt x="23" y="609"/>
                  </a:lnTo>
                  <a:lnTo>
                    <a:pt x="26" y="605"/>
                  </a:lnTo>
                  <a:lnTo>
                    <a:pt x="30" y="601"/>
                  </a:lnTo>
                  <a:lnTo>
                    <a:pt x="30" y="597"/>
                  </a:lnTo>
                  <a:lnTo>
                    <a:pt x="34" y="593"/>
                  </a:lnTo>
                  <a:lnTo>
                    <a:pt x="34" y="590"/>
                  </a:lnTo>
                  <a:lnTo>
                    <a:pt x="38" y="586"/>
                  </a:lnTo>
                  <a:lnTo>
                    <a:pt x="38" y="582"/>
                  </a:lnTo>
                  <a:lnTo>
                    <a:pt x="38" y="578"/>
                  </a:lnTo>
                  <a:lnTo>
                    <a:pt x="42" y="578"/>
                  </a:lnTo>
                  <a:lnTo>
                    <a:pt x="42" y="574"/>
                  </a:lnTo>
                  <a:lnTo>
                    <a:pt x="45" y="571"/>
                  </a:lnTo>
                  <a:lnTo>
                    <a:pt x="49" y="563"/>
                  </a:lnTo>
                  <a:lnTo>
                    <a:pt x="49" y="559"/>
                  </a:lnTo>
                  <a:lnTo>
                    <a:pt x="53" y="555"/>
                  </a:lnTo>
                  <a:lnTo>
                    <a:pt x="53" y="552"/>
                  </a:lnTo>
                  <a:lnTo>
                    <a:pt x="53" y="544"/>
                  </a:lnTo>
                  <a:lnTo>
                    <a:pt x="57" y="540"/>
                  </a:lnTo>
                  <a:lnTo>
                    <a:pt x="57" y="536"/>
                  </a:lnTo>
                  <a:lnTo>
                    <a:pt x="57" y="529"/>
                  </a:lnTo>
                  <a:lnTo>
                    <a:pt x="57" y="525"/>
                  </a:lnTo>
                  <a:lnTo>
                    <a:pt x="57" y="517"/>
                  </a:lnTo>
                  <a:lnTo>
                    <a:pt x="53" y="514"/>
                  </a:lnTo>
                  <a:lnTo>
                    <a:pt x="53" y="506"/>
                  </a:lnTo>
                  <a:lnTo>
                    <a:pt x="53" y="502"/>
                  </a:lnTo>
                  <a:lnTo>
                    <a:pt x="53" y="495"/>
                  </a:lnTo>
                  <a:lnTo>
                    <a:pt x="53" y="491"/>
                  </a:lnTo>
                  <a:lnTo>
                    <a:pt x="57" y="487"/>
                  </a:lnTo>
                  <a:lnTo>
                    <a:pt x="57" y="483"/>
                  </a:lnTo>
                  <a:lnTo>
                    <a:pt x="61" y="479"/>
                  </a:lnTo>
                  <a:lnTo>
                    <a:pt x="61" y="476"/>
                  </a:lnTo>
                  <a:lnTo>
                    <a:pt x="64" y="472"/>
                  </a:lnTo>
                  <a:lnTo>
                    <a:pt x="68" y="468"/>
                  </a:lnTo>
                  <a:lnTo>
                    <a:pt x="76" y="464"/>
                  </a:lnTo>
                  <a:lnTo>
                    <a:pt x="80" y="460"/>
                  </a:lnTo>
                  <a:lnTo>
                    <a:pt x="83" y="460"/>
                  </a:lnTo>
                  <a:lnTo>
                    <a:pt x="87" y="457"/>
                  </a:lnTo>
                  <a:lnTo>
                    <a:pt x="95" y="453"/>
                  </a:lnTo>
                  <a:lnTo>
                    <a:pt x="99" y="449"/>
                  </a:lnTo>
                  <a:lnTo>
                    <a:pt x="106" y="445"/>
                  </a:lnTo>
                  <a:lnTo>
                    <a:pt x="110" y="441"/>
                  </a:lnTo>
                  <a:lnTo>
                    <a:pt x="114" y="438"/>
                  </a:lnTo>
                  <a:lnTo>
                    <a:pt x="118" y="430"/>
                  </a:lnTo>
                  <a:lnTo>
                    <a:pt x="121" y="426"/>
                  </a:lnTo>
                  <a:lnTo>
                    <a:pt x="121" y="419"/>
                  </a:lnTo>
                  <a:lnTo>
                    <a:pt x="125" y="415"/>
                  </a:lnTo>
                  <a:lnTo>
                    <a:pt x="125" y="411"/>
                  </a:lnTo>
                  <a:lnTo>
                    <a:pt x="129" y="403"/>
                  </a:lnTo>
                  <a:lnTo>
                    <a:pt x="129" y="400"/>
                  </a:lnTo>
                  <a:lnTo>
                    <a:pt x="129" y="396"/>
                  </a:lnTo>
                  <a:lnTo>
                    <a:pt x="133" y="392"/>
                  </a:lnTo>
                  <a:lnTo>
                    <a:pt x="133" y="388"/>
                  </a:lnTo>
                  <a:lnTo>
                    <a:pt x="133" y="384"/>
                  </a:lnTo>
                  <a:lnTo>
                    <a:pt x="133" y="369"/>
                  </a:lnTo>
                  <a:lnTo>
                    <a:pt x="133" y="358"/>
                  </a:lnTo>
                  <a:lnTo>
                    <a:pt x="133" y="350"/>
                  </a:lnTo>
                  <a:lnTo>
                    <a:pt x="133" y="343"/>
                  </a:lnTo>
                  <a:lnTo>
                    <a:pt x="137" y="335"/>
                  </a:lnTo>
                  <a:lnTo>
                    <a:pt x="140" y="331"/>
                  </a:lnTo>
                  <a:lnTo>
                    <a:pt x="140" y="327"/>
                  </a:lnTo>
                  <a:lnTo>
                    <a:pt x="148" y="324"/>
                  </a:lnTo>
                  <a:lnTo>
                    <a:pt x="152" y="320"/>
                  </a:lnTo>
                  <a:lnTo>
                    <a:pt x="156" y="316"/>
                  </a:lnTo>
                  <a:lnTo>
                    <a:pt x="163" y="312"/>
                  </a:lnTo>
                  <a:lnTo>
                    <a:pt x="167" y="308"/>
                  </a:lnTo>
                  <a:lnTo>
                    <a:pt x="175" y="305"/>
                  </a:lnTo>
                  <a:lnTo>
                    <a:pt x="178" y="301"/>
                  </a:lnTo>
                  <a:lnTo>
                    <a:pt x="186" y="293"/>
                  </a:lnTo>
                  <a:lnTo>
                    <a:pt x="190" y="286"/>
                  </a:lnTo>
                  <a:lnTo>
                    <a:pt x="197" y="278"/>
                  </a:lnTo>
                  <a:lnTo>
                    <a:pt x="205" y="270"/>
                  </a:lnTo>
                  <a:lnTo>
                    <a:pt x="209" y="263"/>
                  </a:lnTo>
                  <a:lnTo>
                    <a:pt x="213" y="259"/>
                  </a:lnTo>
                  <a:lnTo>
                    <a:pt x="220" y="255"/>
                  </a:lnTo>
                  <a:lnTo>
                    <a:pt x="224" y="251"/>
                  </a:lnTo>
                  <a:lnTo>
                    <a:pt x="232" y="248"/>
                  </a:lnTo>
                  <a:lnTo>
                    <a:pt x="235" y="244"/>
                  </a:lnTo>
                  <a:lnTo>
                    <a:pt x="239" y="244"/>
                  </a:lnTo>
                  <a:lnTo>
                    <a:pt x="247" y="240"/>
                  </a:lnTo>
                  <a:lnTo>
                    <a:pt x="251" y="240"/>
                  </a:lnTo>
                  <a:lnTo>
                    <a:pt x="254" y="236"/>
                  </a:lnTo>
                  <a:lnTo>
                    <a:pt x="262" y="236"/>
                  </a:lnTo>
                  <a:lnTo>
                    <a:pt x="266" y="236"/>
                  </a:lnTo>
                  <a:lnTo>
                    <a:pt x="273" y="232"/>
                  </a:lnTo>
                  <a:lnTo>
                    <a:pt x="277" y="232"/>
                  </a:lnTo>
                  <a:lnTo>
                    <a:pt x="285" y="232"/>
                  </a:lnTo>
                  <a:lnTo>
                    <a:pt x="289" y="232"/>
                  </a:lnTo>
                  <a:lnTo>
                    <a:pt x="296" y="229"/>
                  </a:lnTo>
                  <a:lnTo>
                    <a:pt x="300" y="229"/>
                  </a:lnTo>
                  <a:lnTo>
                    <a:pt x="308" y="225"/>
                  </a:lnTo>
                  <a:lnTo>
                    <a:pt x="311" y="225"/>
                  </a:lnTo>
                  <a:lnTo>
                    <a:pt x="315" y="221"/>
                  </a:lnTo>
                  <a:lnTo>
                    <a:pt x="323" y="221"/>
                  </a:lnTo>
                  <a:lnTo>
                    <a:pt x="327" y="217"/>
                  </a:lnTo>
                  <a:lnTo>
                    <a:pt x="330" y="213"/>
                  </a:lnTo>
                  <a:lnTo>
                    <a:pt x="334" y="213"/>
                  </a:lnTo>
                  <a:lnTo>
                    <a:pt x="342" y="210"/>
                  </a:lnTo>
                  <a:lnTo>
                    <a:pt x="346" y="206"/>
                  </a:lnTo>
                  <a:lnTo>
                    <a:pt x="349" y="206"/>
                  </a:lnTo>
                  <a:lnTo>
                    <a:pt x="353" y="202"/>
                  </a:lnTo>
                  <a:lnTo>
                    <a:pt x="357" y="198"/>
                  </a:lnTo>
                  <a:lnTo>
                    <a:pt x="365" y="194"/>
                  </a:lnTo>
                  <a:lnTo>
                    <a:pt x="368" y="191"/>
                  </a:lnTo>
                  <a:lnTo>
                    <a:pt x="376" y="191"/>
                  </a:lnTo>
                  <a:lnTo>
                    <a:pt x="384" y="187"/>
                  </a:lnTo>
                  <a:lnTo>
                    <a:pt x="391" y="183"/>
                  </a:lnTo>
                  <a:lnTo>
                    <a:pt x="399" y="183"/>
                  </a:lnTo>
                  <a:lnTo>
                    <a:pt x="406" y="179"/>
                  </a:lnTo>
                  <a:lnTo>
                    <a:pt x="414" y="179"/>
                  </a:lnTo>
                  <a:lnTo>
                    <a:pt x="422" y="175"/>
                  </a:lnTo>
                  <a:lnTo>
                    <a:pt x="429" y="175"/>
                  </a:lnTo>
                  <a:lnTo>
                    <a:pt x="433" y="172"/>
                  </a:lnTo>
                  <a:lnTo>
                    <a:pt x="441" y="172"/>
                  </a:lnTo>
                  <a:lnTo>
                    <a:pt x="444" y="172"/>
                  </a:lnTo>
                  <a:lnTo>
                    <a:pt x="448" y="168"/>
                  </a:lnTo>
                  <a:lnTo>
                    <a:pt x="452" y="168"/>
                  </a:lnTo>
                  <a:lnTo>
                    <a:pt x="460" y="164"/>
                  </a:lnTo>
                  <a:lnTo>
                    <a:pt x="467" y="160"/>
                  </a:lnTo>
                  <a:lnTo>
                    <a:pt x="475" y="153"/>
                  </a:lnTo>
                  <a:lnTo>
                    <a:pt x="479" y="145"/>
                  </a:lnTo>
                  <a:lnTo>
                    <a:pt x="482" y="137"/>
                  </a:lnTo>
                  <a:lnTo>
                    <a:pt x="486" y="130"/>
                  </a:lnTo>
                  <a:lnTo>
                    <a:pt x="490" y="118"/>
                  </a:lnTo>
                  <a:lnTo>
                    <a:pt x="490" y="111"/>
                  </a:lnTo>
                  <a:lnTo>
                    <a:pt x="494" y="99"/>
                  </a:lnTo>
                  <a:lnTo>
                    <a:pt x="498" y="92"/>
                  </a:lnTo>
                  <a:lnTo>
                    <a:pt x="501" y="80"/>
                  </a:lnTo>
                  <a:lnTo>
                    <a:pt x="505" y="73"/>
                  </a:lnTo>
                  <a:lnTo>
                    <a:pt x="513" y="65"/>
                  </a:lnTo>
                  <a:lnTo>
                    <a:pt x="520" y="57"/>
                  </a:lnTo>
                  <a:lnTo>
                    <a:pt x="528" y="50"/>
                  </a:lnTo>
                  <a:lnTo>
                    <a:pt x="543" y="46"/>
                  </a:lnTo>
                  <a:lnTo>
                    <a:pt x="547" y="42"/>
                  </a:lnTo>
                  <a:lnTo>
                    <a:pt x="555" y="38"/>
                  </a:lnTo>
                  <a:lnTo>
                    <a:pt x="562" y="38"/>
                  </a:lnTo>
                  <a:lnTo>
                    <a:pt x="566" y="38"/>
                  </a:lnTo>
                  <a:lnTo>
                    <a:pt x="574" y="35"/>
                  </a:lnTo>
                  <a:lnTo>
                    <a:pt x="577" y="35"/>
                  </a:lnTo>
                  <a:lnTo>
                    <a:pt x="585" y="35"/>
                  </a:lnTo>
                  <a:lnTo>
                    <a:pt x="589" y="31"/>
                  </a:lnTo>
                  <a:lnTo>
                    <a:pt x="593" y="31"/>
                  </a:lnTo>
                  <a:lnTo>
                    <a:pt x="596" y="31"/>
                  </a:lnTo>
                  <a:lnTo>
                    <a:pt x="604" y="31"/>
                  </a:lnTo>
                  <a:lnTo>
                    <a:pt x="608" y="31"/>
                  </a:lnTo>
                  <a:lnTo>
                    <a:pt x="612" y="31"/>
                  </a:lnTo>
                  <a:lnTo>
                    <a:pt x="615" y="31"/>
                  </a:lnTo>
                  <a:lnTo>
                    <a:pt x="619" y="31"/>
                  </a:lnTo>
                  <a:lnTo>
                    <a:pt x="623" y="31"/>
                  </a:lnTo>
                  <a:lnTo>
                    <a:pt x="627" y="31"/>
                  </a:lnTo>
                  <a:lnTo>
                    <a:pt x="631" y="31"/>
                  </a:lnTo>
                  <a:lnTo>
                    <a:pt x="634" y="31"/>
                  </a:lnTo>
                  <a:lnTo>
                    <a:pt x="638" y="27"/>
                  </a:lnTo>
                  <a:lnTo>
                    <a:pt x="642" y="27"/>
                  </a:lnTo>
                  <a:lnTo>
                    <a:pt x="646" y="23"/>
                  </a:lnTo>
                  <a:lnTo>
                    <a:pt x="650" y="23"/>
                  </a:lnTo>
                  <a:lnTo>
                    <a:pt x="650" y="19"/>
                  </a:lnTo>
                  <a:lnTo>
                    <a:pt x="653" y="19"/>
                  </a:lnTo>
                  <a:lnTo>
                    <a:pt x="657" y="16"/>
                  </a:lnTo>
                  <a:lnTo>
                    <a:pt x="661" y="12"/>
                  </a:lnTo>
                  <a:lnTo>
                    <a:pt x="665" y="8"/>
                  </a:lnTo>
                  <a:lnTo>
                    <a:pt x="669" y="4"/>
                  </a:lnTo>
                  <a:lnTo>
                    <a:pt x="672" y="4"/>
                  </a:lnTo>
                  <a:lnTo>
                    <a:pt x="676" y="0"/>
                  </a:lnTo>
                  <a:lnTo>
                    <a:pt x="680" y="0"/>
                  </a:lnTo>
                  <a:lnTo>
                    <a:pt x="684" y="0"/>
                  </a:lnTo>
                  <a:lnTo>
                    <a:pt x="688" y="0"/>
                  </a:lnTo>
                  <a:lnTo>
                    <a:pt x="695" y="0"/>
                  </a:lnTo>
                  <a:lnTo>
                    <a:pt x="699" y="4"/>
                  </a:lnTo>
                  <a:lnTo>
                    <a:pt x="703" y="4"/>
                  </a:lnTo>
                  <a:lnTo>
                    <a:pt x="710" y="8"/>
                  </a:lnTo>
                  <a:lnTo>
                    <a:pt x="714" y="8"/>
                  </a:lnTo>
                  <a:lnTo>
                    <a:pt x="722" y="12"/>
                  </a:lnTo>
                  <a:lnTo>
                    <a:pt x="729" y="16"/>
                  </a:lnTo>
                  <a:lnTo>
                    <a:pt x="737" y="16"/>
                  </a:lnTo>
                  <a:lnTo>
                    <a:pt x="741" y="19"/>
                  </a:lnTo>
                  <a:lnTo>
                    <a:pt x="745" y="19"/>
                  </a:lnTo>
                  <a:lnTo>
                    <a:pt x="752" y="19"/>
                  </a:lnTo>
                  <a:lnTo>
                    <a:pt x="756" y="19"/>
                  </a:lnTo>
                  <a:lnTo>
                    <a:pt x="760" y="16"/>
                  </a:lnTo>
                  <a:lnTo>
                    <a:pt x="764" y="16"/>
                  </a:lnTo>
                  <a:lnTo>
                    <a:pt x="767" y="16"/>
                  </a:lnTo>
                  <a:lnTo>
                    <a:pt x="771" y="12"/>
                  </a:lnTo>
                  <a:lnTo>
                    <a:pt x="775" y="12"/>
                  </a:lnTo>
                  <a:lnTo>
                    <a:pt x="775" y="8"/>
                  </a:lnTo>
                  <a:lnTo>
                    <a:pt x="794" y="4"/>
                  </a:lnTo>
                  <a:lnTo>
                    <a:pt x="813" y="0"/>
                  </a:lnTo>
                  <a:lnTo>
                    <a:pt x="828" y="0"/>
                  </a:lnTo>
                  <a:lnTo>
                    <a:pt x="843" y="4"/>
                  </a:lnTo>
                  <a:lnTo>
                    <a:pt x="855" y="4"/>
                  </a:lnTo>
                  <a:lnTo>
                    <a:pt x="866" y="12"/>
                  </a:lnTo>
                  <a:lnTo>
                    <a:pt x="874" y="16"/>
                  </a:lnTo>
                  <a:lnTo>
                    <a:pt x="881" y="23"/>
                  </a:lnTo>
                  <a:lnTo>
                    <a:pt x="889" y="31"/>
                  </a:lnTo>
                  <a:lnTo>
                    <a:pt x="893" y="38"/>
                  </a:lnTo>
                  <a:lnTo>
                    <a:pt x="900" y="46"/>
                  </a:lnTo>
                  <a:lnTo>
                    <a:pt x="900" y="54"/>
                  </a:lnTo>
                  <a:lnTo>
                    <a:pt x="904" y="57"/>
                  </a:lnTo>
                  <a:lnTo>
                    <a:pt x="904" y="65"/>
                  </a:lnTo>
                  <a:lnTo>
                    <a:pt x="908" y="65"/>
                  </a:lnTo>
                  <a:lnTo>
                    <a:pt x="908" y="69"/>
                  </a:lnTo>
                  <a:lnTo>
                    <a:pt x="912" y="73"/>
                  </a:lnTo>
                  <a:lnTo>
                    <a:pt x="916" y="80"/>
                  </a:lnTo>
                  <a:lnTo>
                    <a:pt x="923" y="84"/>
                  </a:lnTo>
                  <a:lnTo>
                    <a:pt x="927" y="88"/>
                  </a:lnTo>
                  <a:lnTo>
                    <a:pt x="935" y="92"/>
                  </a:lnTo>
                  <a:lnTo>
                    <a:pt x="942" y="95"/>
                  </a:lnTo>
                  <a:lnTo>
                    <a:pt x="950" y="99"/>
                  </a:lnTo>
                  <a:lnTo>
                    <a:pt x="957" y="99"/>
                  </a:lnTo>
                  <a:lnTo>
                    <a:pt x="965" y="103"/>
                  </a:lnTo>
                  <a:lnTo>
                    <a:pt x="973" y="107"/>
                  </a:lnTo>
                  <a:lnTo>
                    <a:pt x="980" y="107"/>
                  </a:lnTo>
                  <a:lnTo>
                    <a:pt x="984" y="111"/>
                  </a:lnTo>
                  <a:lnTo>
                    <a:pt x="992" y="114"/>
                  </a:lnTo>
                  <a:lnTo>
                    <a:pt x="999" y="118"/>
                  </a:lnTo>
                  <a:lnTo>
                    <a:pt x="1003" y="126"/>
                  </a:lnTo>
                  <a:lnTo>
                    <a:pt x="1011" y="130"/>
                  </a:lnTo>
                  <a:close/>
                </a:path>
              </a:pathLst>
            </a:custGeom>
            <a:solidFill>
              <a:srgbClr val="9A9A9A"/>
            </a:solidFill>
            <a:ln w="9525">
              <a:noFill/>
              <a:round/>
              <a:headEnd/>
              <a:tailEnd/>
            </a:ln>
          </p:spPr>
          <p:txBody>
            <a:bodyPr/>
            <a:lstStyle/>
            <a:p>
              <a:endParaRPr lang="fr-FR"/>
            </a:p>
          </p:txBody>
        </p:sp>
        <p:sp>
          <p:nvSpPr>
            <p:cNvPr id="41" name="Freeform 38"/>
            <p:cNvSpPr>
              <a:spLocks/>
            </p:cNvSpPr>
            <p:nvPr/>
          </p:nvSpPr>
          <p:spPr bwMode="auto">
            <a:xfrm>
              <a:off x="159" y="2436"/>
              <a:ext cx="1870" cy="1383"/>
            </a:xfrm>
            <a:custGeom>
              <a:avLst/>
              <a:gdLst>
                <a:gd name="T0" fmla="*/ 883 w 1029"/>
                <a:gd name="T1" fmla="*/ 236 h 761"/>
                <a:gd name="T2" fmla="*/ 925 w 1029"/>
                <a:gd name="T3" fmla="*/ 118 h 761"/>
                <a:gd name="T4" fmla="*/ 1021 w 1029"/>
                <a:gd name="T5" fmla="*/ 69 h 761"/>
                <a:gd name="T6" fmla="*/ 1083 w 1029"/>
                <a:gd name="T7" fmla="*/ 62 h 761"/>
                <a:gd name="T8" fmla="*/ 1125 w 1029"/>
                <a:gd name="T9" fmla="*/ 62 h 761"/>
                <a:gd name="T10" fmla="*/ 1159 w 1029"/>
                <a:gd name="T11" fmla="*/ 49 h 761"/>
                <a:gd name="T12" fmla="*/ 1179 w 1029"/>
                <a:gd name="T13" fmla="*/ 35 h 761"/>
                <a:gd name="T14" fmla="*/ 1221 w 1029"/>
                <a:gd name="T15" fmla="*/ 0 h 761"/>
                <a:gd name="T16" fmla="*/ 1278 w 1029"/>
                <a:gd name="T17" fmla="*/ 15 h 761"/>
                <a:gd name="T18" fmla="*/ 1352 w 1029"/>
                <a:gd name="T19" fmla="*/ 35 h 761"/>
                <a:gd name="T20" fmla="*/ 1394 w 1029"/>
                <a:gd name="T21" fmla="*/ 27 h 761"/>
                <a:gd name="T22" fmla="*/ 1490 w 1029"/>
                <a:gd name="T23" fmla="*/ 7 h 761"/>
                <a:gd name="T24" fmla="*/ 1608 w 1029"/>
                <a:gd name="T25" fmla="*/ 76 h 761"/>
                <a:gd name="T26" fmla="*/ 1643 w 1029"/>
                <a:gd name="T27" fmla="*/ 138 h 761"/>
                <a:gd name="T28" fmla="*/ 1726 w 1029"/>
                <a:gd name="T29" fmla="*/ 180 h 761"/>
                <a:gd name="T30" fmla="*/ 1808 w 1029"/>
                <a:gd name="T31" fmla="*/ 222 h 761"/>
                <a:gd name="T32" fmla="*/ 1830 w 1029"/>
                <a:gd name="T33" fmla="*/ 305 h 761"/>
                <a:gd name="T34" fmla="*/ 1835 w 1029"/>
                <a:gd name="T35" fmla="*/ 387 h 761"/>
                <a:gd name="T36" fmla="*/ 1870 w 1029"/>
                <a:gd name="T37" fmla="*/ 443 h 761"/>
                <a:gd name="T38" fmla="*/ 1865 w 1029"/>
                <a:gd name="T39" fmla="*/ 498 h 761"/>
                <a:gd name="T40" fmla="*/ 1870 w 1029"/>
                <a:gd name="T41" fmla="*/ 582 h 761"/>
                <a:gd name="T42" fmla="*/ 1843 w 1029"/>
                <a:gd name="T43" fmla="*/ 629 h 761"/>
                <a:gd name="T44" fmla="*/ 1801 w 1029"/>
                <a:gd name="T45" fmla="*/ 656 h 761"/>
                <a:gd name="T46" fmla="*/ 1761 w 1029"/>
                <a:gd name="T47" fmla="*/ 705 h 761"/>
                <a:gd name="T48" fmla="*/ 1697 w 1029"/>
                <a:gd name="T49" fmla="*/ 740 h 761"/>
                <a:gd name="T50" fmla="*/ 1628 w 1029"/>
                <a:gd name="T51" fmla="*/ 767 h 761"/>
                <a:gd name="T52" fmla="*/ 1608 w 1029"/>
                <a:gd name="T53" fmla="*/ 829 h 761"/>
                <a:gd name="T54" fmla="*/ 1539 w 1029"/>
                <a:gd name="T55" fmla="*/ 892 h 761"/>
                <a:gd name="T56" fmla="*/ 1470 w 1029"/>
                <a:gd name="T57" fmla="*/ 905 h 761"/>
                <a:gd name="T58" fmla="*/ 1381 w 1029"/>
                <a:gd name="T59" fmla="*/ 898 h 761"/>
                <a:gd name="T60" fmla="*/ 1312 w 1029"/>
                <a:gd name="T61" fmla="*/ 927 h 761"/>
                <a:gd name="T62" fmla="*/ 1283 w 1029"/>
                <a:gd name="T63" fmla="*/ 947 h 761"/>
                <a:gd name="T64" fmla="*/ 1014 w 1029"/>
                <a:gd name="T65" fmla="*/ 1050 h 761"/>
                <a:gd name="T66" fmla="*/ 476 w 1029"/>
                <a:gd name="T67" fmla="*/ 1250 h 761"/>
                <a:gd name="T68" fmla="*/ 296 w 1029"/>
                <a:gd name="T69" fmla="*/ 1299 h 761"/>
                <a:gd name="T70" fmla="*/ 178 w 1029"/>
                <a:gd name="T71" fmla="*/ 1361 h 761"/>
                <a:gd name="T72" fmla="*/ 40 w 1029"/>
                <a:gd name="T73" fmla="*/ 1383 h 761"/>
                <a:gd name="T74" fmla="*/ 0 w 1029"/>
                <a:gd name="T75" fmla="*/ 1361 h 761"/>
                <a:gd name="T76" fmla="*/ 20 w 1029"/>
                <a:gd name="T77" fmla="*/ 1319 h 761"/>
                <a:gd name="T78" fmla="*/ 40 w 1029"/>
                <a:gd name="T79" fmla="*/ 1285 h 761"/>
                <a:gd name="T80" fmla="*/ 35 w 1029"/>
                <a:gd name="T81" fmla="*/ 1230 h 761"/>
                <a:gd name="T82" fmla="*/ 27 w 1029"/>
                <a:gd name="T83" fmla="*/ 1154 h 761"/>
                <a:gd name="T84" fmla="*/ 47 w 1029"/>
                <a:gd name="T85" fmla="*/ 1085 h 761"/>
                <a:gd name="T86" fmla="*/ 69 w 1029"/>
                <a:gd name="T87" fmla="*/ 1043 h 761"/>
                <a:gd name="T88" fmla="*/ 96 w 1029"/>
                <a:gd name="T89" fmla="*/ 989 h 761"/>
                <a:gd name="T90" fmla="*/ 96 w 1029"/>
                <a:gd name="T91" fmla="*/ 912 h 761"/>
                <a:gd name="T92" fmla="*/ 109 w 1029"/>
                <a:gd name="T93" fmla="*/ 858 h 761"/>
                <a:gd name="T94" fmla="*/ 165 w 1029"/>
                <a:gd name="T95" fmla="*/ 816 h 761"/>
                <a:gd name="T96" fmla="*/ 220 w 1029"/>
                <a:gd name="T97" fmla="*/ 760 h 761"/>
                <a:gd name="T98" fmla="*/ 234 w 1029"/>
                <a:gd name="T99" fmla="*/ 698 h 761"/>
                <a:gd name="T100" fmla="*/ 242 w 1029"/>
                <a:gd name="T101" fmla="*/ 616 h 761"/>
                <a:gd name="T102" fmla="*/ 289 w 1029"/>
                <a:gd name="T103" fmla="*/ 567 h 761"/>
                <a:gd name="T104" fmla="*/ 365 w 1029"/>
                <a:gd name="T105" fmla="*/ 491 h 761"/>
                <a:gd name="T106" fmla="*/ 434 w 1029"/>
                <a:gd name="T107" fmla="*/ 436 h 761"/>
                <a:gd name="T108" fmla="*/ 503 w 1029"/>
                <a:gd name="T109" fmla="*/ 422 h 761"/>
                <a:gd name="T110" fmla="*/ 572 w 1029"/>
                <a:gd name="T111" fmla="*/ 402 h 761"/>
                <a:gd name="T112" fmla="*/ 634 w 1029"/>
                <a:gd name="T113" fmla="*/ 374 h 761"/>
                <a:gd name="T114" fmla="*/ 711 w 1029"/>
                <a:gd name="T115" fmla="*/ 333 h 761"/>
                <a:gd name="T116" fmla="*/ 800 w 1029"/>
                <a:gd name="T117" fmla="*/ 311 h 7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9"/>
                <a:gd name="T178" fmla="*/ 0 h 761"/>
                <a:gd name="T179" fmla="*/ 1029 w 1029"/>
                <a:gd name="T180" fmla="*/ 761 h 7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9" h="761">
                  <a:moveTo>
                    <a:pt x="452" y="168"/>
                  </a:moveTo>
                  <a:lnTo>
                    <a:pt x="459" y="164"/>
                  </a:lnTo>
                  <a:lnTo>
                    <a:pt x="467" y="156"/>
                  </a:lnTo>
                  <a:lnTo>
                    <a:pt x="475" y="152"/>
                  </a:lnTo>
                  <a:lnTo>
                    <a:pt x="478" y="145"/>
                  </a:lnTo>
                  <a:lnTo>
                    <a:pt x="482" y="137"/>
                  </a:lnTo>
                  <a:lnTo>
                    <a:pt x="486" y="130"/>
                  </a:lnTo>
                  <a:lnTo>
                    <a:pt x="490" y="118"/>
                  </a:lnTo>
                  <a:lnTo>
                    <a:pt x="490" y="110"/>
                  </a:lnTo>
                  <a:lnTo>
                    <a:pt x="494" y="99"/>
                  </a:lnTo>
                  <a:lnTo>
                    <a:pt x="497" y="91"/>
                  </a:lnTo>
                  <a:lnTo>
                    <a:pt x="501" y="80"/>
                  </a:lnTo>
                  <a:lnTo>
                    <a:pt x="505" y="72"/>
                  </a:lnTo>
                  <a:lnTo>
                    <a:pt x="509" y="65"/>
                  </a:lnTo>
                  <a:lnTo>
                    <a:pt x="516" y="57"/>
                  </a:lnTo>
                  <a:lnTo>
                    <a:pt x="528" y="50"/>
                  </a:lnTo>
                  <a:lnTo>
                    <a:pt x="539" y="46"/>
                  </a:lnTo>
                  <a:lnTo>
                    <a:pt x="547" y="42"/>
                  </a:lnTo>
                  <a:lnTo>
                    <a:pt x="551" y="42"/>
                  </a:lnTo>
                  <a:lnTo>
                    <a:pt x="558" y="38"/>
                  </a:lnTo>
                  <a:lnTo>
                    <a:pt x="562" y="38"/>
                  </a:lnTo>
                  <a:lnTo>
                    <a:pt x="570" y="38"/>
                  </a:lnTo>
                  <a:lnTo>
                    <a:pt x="573" y="34"/>
                  </a:lnTo>
                  <a:lnTo>
                    <a:pt x="581" y="34"/>
                  </a:lnTo>
                  <a:lnTo>
                    <a:pt x="585" y="34"/>
                  </a:lnTo>
                  <a:lnTo>
                    <a:pt x="589" y="34"/>
                  </a:lnTo>
                  <a:lnTo>
                    <a:pt x="592" y="34"/>
                  </a:lnTo>
                  <a:lnTo>
                    <a:pt x="596" y="34"/>
                  </a:lnTo>
                  <a:lnTo>
                    <a:pt x="600" y="31"/>
                  </a:lnTo>
                  <a:lnTo>
                    <a:pt x="604" y="31"/>
                  </a:lnTo>
                  <a:lnTo>
                    <a:pt x="608" y="31"/>
                  </a:lnTo>
                  <a:lnTo>
                    <a:pt x="608" y="34"/>
                  </a:lnTo>
                  <a:lnTo>
                    <a:pt x="611" y="34"/>
                  </a:lnTo>
                  <a:lnTo>
                    <a:pt x="615" y="34"/>
                  </a:lnTo>
                  <a:lnTo>
                    <a:pt x="619" y="34"/>
                  </a:lnTo>
                  <a:lnTo>
                    <a:pt x="623" y="34"/>
                  </a:lnTo>
                  <a:lnTo>
                    <a:pt x="627" y="34"/>
                  </a:lnTo>
                  <a:lnTo>
                    <a:pt x="630" y="31"/>
                  </a:lnTo>
                  <a:lnTo>
                    <a:pt x="634" y="31"/>
                  </a:lnTo>
                  <a:lnTo>
                    <a:pt x="638" y="27"/>
                  </a:lnTo>
                  <a:lnTo>
                    <a:pt x="642" y="27"/>
                  </a:lnTo>
                  <a:lnTo>
                    <a:pt x="646" y="23"/>
                  </a:lnTo>
                  <a:lnTo>
                    <a:pt x="649" y="23"/>
                  </a:lnTo>
                  <a:lnTo>
                    <a:pt x="649" y="19"/>
                  </a:lnTo>
                  <a:lnTo>
                    <a:pt x="653" y="15"/>
                  </a:lnTo>
                  <a:lnTo>
                    <a:pt x="657" y="12"/>
                  </a:lnTo>
                  <a:lnTo>
                    <a:pt x="661" y="8"/>
                  </a:lnTo>
                  <a:lnTo>
                    <a:pt x="665" y="4"/>
                  </a:lnTo>
                  <a:lnTo>
                    <a:pt x="668" y="4"/>
                  </a:lnTo>
                  <a:lnTo>
                    <a:pt x="672" y="0"/>
                  </a:lnTo>
                  <a:lnTo>
                    <a:pt x="676" y="0"/>
                  </a:lnTo>
                  <a:lnTo>
                    <a:pt x="680" y="0"/>
                  </a:lnTo>
                  <a:lnTo>
                    <a:pt x="684" y="4"/>
                  </a:lnTo>
                  <a:lnTo>
                    <a:pt x="687" y="4"/>
                  </a:lnTo>
                  <a:lnTo>
                    <a:pt x="691" y="4"/>
                  </a:lnTo>
                  <a:lnTo>
                    <a:pt x="699" y="8"/>
                  </a:lnTo>
                  <a:lnTo>
                    <a:pt x="703" y="8"/>
                  </a:lnTo>
                  <a:lnTo>
                    <a:pt x="710" y="12"/>
                  </a:lnTo>
                  <a:lnTo>
                    <a:pt x="718" y="15"/>
                  </a:lnTo>
                  <a:lnTo>
                    <a:pt x="722" y="15"/>
                  </a:lnTo>
                  <a:lnTo>
                    <a:pt x="729" y="19"/>
                  </a:lnTo>
                  <a:lnTo>
                    <a:pt x="737" y="19"/>
                  </a:lnTo>
                  <a:lnTo>
                    <a:pt x="741" y="19"/>
                  </a:lnTo>
                  <a:lnTo>
                    <a:pt x="744" y="19"/>
                  </a:lnTo>
                  <a:lnTo>
                    <a:pt x="748" y="19"/>
                  </a:lnTo>
                  <a:lnTo>
                    <a:pt x="752" y="19"/>
                  </a:lnTo>
                  <a:lnTo>
                    <a:pt x="756" y="19"/>
                  </a:lnTo>
                  <a:lnTo>
                    <a:pt x="760" y="19"/>
                  </a:lnTo>
                  <a:lnTo>
                    <a:pt x="763" y="15"/>
                  </a:lnTo>
                  <a:lnTo>
                    <a:pt x="767" y="15"/>
                  </a:lnTo>
                  <a:lnTo>
                    <a:pt x="767" y="12"/>
                  </a:lnTo>
                  <a:lnTo>
                    <a:pt x="771" y="12"/>
                  </a:lnTo>
                  <a:lnTo>
                    <a:pt x="790" y="4"/>
                  </a:lnTo>
                  <a:lnTo>
                    <a:pt x="805" y="4"/>
                  </a:lnTo>
                  <a:lnTo>
                    <a:pt x="820" y="4"/>
                  </a:lnTo>
                  <a:lnTo>
                    <a:pt x="836" y="4"/>
                  </a:lnTo>
                  <a:lnTo>
                    <a:pt x="847" y="8"/>
                  </a:lnTo>
                  <a:lnTo>
                    <a:pt x="858" y="12"/>
                  </a:lnTo>
                  <a:lnTo>
                    <a:pt x="866" y="19"/>
                  </a:lnTo>
                  <a:lnTo>
                    <a:pt x="874" y="27"/>
                  </a:lnTo>
                  <a:lnTo>
                    <a:pt x="881" y="34"/>
                  </a:lnTo>
                  <a:lnTo>
                    <a:pt x="885" y="42"/>
                  </a:lnTo>
                  <a:lnTo>
                    <a:pt x="889" y="50"/>
                  </a:lnTo>
                  <a:lnTo>
                    <a:pt x="893" y="53"/>
                  </a:lnTo>
                  <a:lnTo>
                    <a:pt x="896" y="61"/>
                  </a:lnTo>
                  <a:lnTo>
                    <a:pt x="896" y="65"/>
                  </a:lnTo>
                  <a:lnTo>
                    <a:pt x="896" y="69"/>
                  </a:lnTo>
                  <a:lnTo>
                    <a:pt x="900" y="69"/>
                  </a:lnTo>
                  <a:lnTo>
                    <a:pt x="904" y="76"/>
                  </a:lnTo>
                  <a:lnTo>
                    <a:pt x="908" y="80"/>
                  </a:lnTo>
                  <a:lnTo>
                    <a:pt x="912" y="88"/>
                  </a:lnTo>
                  <a:lnTo>
                    <a:pt x="919" y="91"/>
                  </a:lnTo>
                  <a:lnTo>
                    <a:pt x="927" y="91"/>
                  </a:lnTo>
                  <a:lnTo>
                    <a:pt x="934" y="95"/>
                  </a:lnTo>
                  <a:lnTo>
                    <a:pt x="942" y="99"/>
                  </a:lnTo>
                  <a:lnTo>
                    <a:pt x="950" y="99"/>
                  </a:lnTo>
                  <a:lnTo>
                    <a:pt x="957" y="103"/>
                  </a:lnTo>
                  <a:lnTo>
                    <a:pt x="965" y="103"/>
                  </a:lnTo>
                  <a:lnTo>
                    <a:pt x="972" y="107"/>
                  </a:lnTo>
                  <a:lnTo>
                    <a:pt x="976" y="110"/>
                  </a:lnTo>
                  <a:lnTo>
                    <a:pt x="984" y="114"/>
                  </a:lnTo>
                  <a:lnTo>
                    <a:pt x="991" y="118"/>
                  </a:lnTo>
                  <a:lnTo>
                    <a:pt x="995" y="122"/>
                  </a:lnTo>
                  <a:lnTo>
                    <a:pt x="1003" y="130"/>
                  </a:lnTo>
                  <a:lnTo>
                    <a:pt x="1003" y="133"/>
                  </a:lnTo>
                  <a:lnTo>
                    <a:pt x="1007" y="141"/>
                  </a:lnTo>
                  <a:lnTo>
                    <a:pt x="1007" y="145"/>
                  </a:lnTo>
                  <a:lnTo>
                    <a:pt x="1007" y="152"/>
                  </a:lnTo>
                  <a:lnTo>
                    <a:pt x="1010" y="160"/>
                  </a:lnTo>
                  <a:lnTo>
                    <a:pt x="1007" y="168"/>
                  </a:lnTo>
                  <a:lnTo>
                    <a:pt x="1007" y="175"/>
                  </a:lnTo>
                  <a:lnTo>
                    <a:pt x="1007" y="179"/>
                  </a:lnTo>
                  <a:lnTo>
                    <a:pt x="1007" y="187"/>
                  </a:lnTo>
                  <a:lnTo>
                    <a:pt x="1007" y="194"/>
                  </a:lnTo>
                  <a:lnTo>
                    <a:pt x="1007" y="202"/>
                  </a:lnTo>
                  <a:lnTo>
                    <a:pt x="1007" y="206"/>
                  </a:lnTo>
                  <a:lnTo>
                    <a:pt x="1010" y="213"/>
                  </a:lnTo>
                  <a:lnTo>
                    <a:pt x="1010" y="217"/>
                  </a:lnTo>
                  <a:lnTo>
                    <a:pt x="1014" y="225"/>
                  </a:lnTo>
                  <a:lnTo>
                    <a:pt x="1018" y="228"/>
                  </a:lnTo>
                  <a:lnTo>
                    <a:pt x="1022" y="232"/>
                  </a:lnTo>
                  <a:lnTo>
                    <a:pt x="1026" y="236"/>
                  </a:lnTo>
                  <a:lnTo>
                    <a:pt x="1029" y="240"/>
                  </a:lnTo>
                  <a:lnTo>
                    <a:pt x="1029" y="244"/>
                  </a:lnTo>
                  <a:lnTo>
                    <a:pt x="1029" y="247"/>
                  </a:lnTo>
                  <a:lnTo>
                    <a:pt x="1029" y="251"/>
                  </a:lnTo>
                  <a:lnTo>
                    <a:pt x="1029" y="255"/>
                  </a:lnTo>
                  <a:lnTo>
                    <a:pt x="1029" y="259"/>
                  </a:lnTo>
                  <a:lnTo>
                    <a:pt x="1029" y="263"/>
                  </a:lnTo>
                  <a:lnTo>
                    <a:pt x="1029" y="270"/>
                  </a:lnTo>
                  <a:lnTo>
                    <a:pt x="1026" y="274"/>
                  </a:lnTo>
                  <a:lnTo>
                    <a:pt x="1026" y="278"/>
                  </a:lnTo>
                  <a:lnTo>
                    <a:pt x="1026" y="285"/>
                  </a:lnTo>
                  <a:lnTo>
                    <a:pt x="1026" y="293"/>
                  </a:lnTo>
                  <a:lnTo>
                    <a:pt x="1026" y="297"/>
                  </a:lnTo>
                  <a:lnTo>
                    <a:pt x="1029" y="304"/>
                  </a:lnTo>
                  <a:lnTo>
                    <a:pt x="1029" y="312"/>
                  </a:lnTo>
                  <a:lnTo>
                    <a:pt x="1029" y="320"/>
                  </a:lnTo>
                  <a:lnTo>
                    <a:pt x="1029" y="327"/>
                  </a:lnTo>
                  <a:lnTo>
                    <a:pt x="1029" y="331"/>
                  </a:lnTo>
                  <a:lnTo>
                    <a:pt x="1026" y="335"/>
                  </a:lnTo>
                  <a:lnTo>
                    <a:pt x="1026" y="339"/>
                  </a:lnTo>
                  <a:lnTo>
                    <a:pt x="1022" y="342"/>
                  </a:lnTo>
                  <a:lnTo>
                    <a:pt x="1018" y="342"/>
                  </a:lnTo>
                  <a:lnTo>
                    <a:pt x="1014" y="346"/>
                  </a:lnTo>
                  <a:lnTo>
                    <a:pt x="1010" y="350"/>
                  </a:lnTo>
                  <a:lnTo>
                    <a:pt x="1007" y="350"/>
                  </a:lnTo>
                  <a:lnTo>
                    <a:pt x="1007" y="354"/>
                  </a:lnTo>
                  <a:lnTo>
                    <a:pt x="1003" y="354"/>
                  </a:lnTo>
                  <a:lnTo>
                    <a:pt x="999" y="358"/>
                  </a:lnTo>
                  <a:lnTo>
                    <a:pt x="995" y="361"/>
                  </a:lnTo>
                  <a:lnTo>
                    <a:pt x="991" y="361"/>
                  </a:lnTo>
                  <a:lnTo>
                    <a:pt x="991" y="365"/>
                  </a:lnTo>
                  <a:lnTo>
                    <a:pt x="988" y="369"/>
                  </a:lnTo>
                  <a:lnTo>
                    <a:pt x="984" y="373"/>
                  </a:lnTo>
                  <a:lnTo>
                    <a:pt x="980" y="377"/>
                  </a:lnTo>
                  <a:lnTo>
                    <a:pt x="976" y="380"/>
                  </a:lnTo>
                  <a:lnTo>
                    <a:pt x="972" y="384"/>
                  </a:lnTo>
                  <a:lnTo>
                    <a:pt x="969" y="388"/>
                  </a:lnTo>
                  <a:lnTo>
                    <a:pt x="965" y="392"/>
                  </a:lnTo>
                  <a:lnTo>
                    <a:pt x="961" y="396"/>
                  </a:lnTo>
                  <a:lnTo>
                    <a:pt x="957" y="396"/>
                  </a:lnTo>
                  <a:lnTo>
                    <a:pt x="953" y="399"/>
                  </a:lnTo>
                  <a:lnTo>
                    <a:pt x="946" y="403"/>
                  </a:lnTo>
                  <a:lnTo>
                    <a:pt x="942" y="403"/>
                  </a:lnTo>
                  <a:lnTo>
                    <a:pt x="934" y="407"/>
                  </a:lnTo>
                  <a:lnTo>
                    <a:pt x="927" y="411"/>
                  </a:lnTo>
                  <a:lnTo>
                    <a:pt x="919" y="411"/>
                  </a:lnTo>
                  <a:lnTo>
                    <a:pt x="912" y="411"/>
                  </a:lnTo>
                  <a:lnTo>
                    <a:pt x="908" y="415"/>
                  </a:lnTo>
                  <a:lnTo>
                    <a:pt x="904" y="418"/>
                  </a:lnTo>
                  <a:lnTo>
                    <a:pt x="900" y="418"/>
                  </a:lnTo>
                  <a:lnTo>
                    <a:pt x="896" y="422"/>
                  </a:lnTo>
                  <a:lnTo>
                    <a:pt x="896" y="426"/>
                  </a:lnTo>
                  <a:lnTo>
                    <a:pt x="893" y="434"/>
                  </a:lnTo>
                  <a:lnTo>
                    <a:pt x="893" y="437"/>
                  </a:lnTo>
                  <a:lnTo>
                    <a:pt x="893" y="441"/>
                  </a:lnTo>
                  <a:lnTo>
                    <a:pt x="889" y="445"/>
                  </a:lnTo>
                  <a:lnTo>
                    <a:pt x="889" y="453"/>
                  </a:lnTo>
                  <a:lnTo>
                    <a:pt x="885" y="456"/>
                  </a:lnTo>
                  <a:lnTo>
                    <a:pt x="881" y="460"/>
                  </a:lnTo>
                  <a:lnTo>
                    <a:pt x="877" y="468"/>
                  </a:lnTo>
                  <a:lnTo>
                    <a:pt x="874" y="472"/>
                  </a:lnTo>
                  <a:lnTo>
                    <a:pt x="866" y="479"/>
                  </a:lnTo>
                  <a:lnTo>
                    <a:pt x="858" y="483"/>
                  </a:lnTo>
                  <a:lnTo>
                    <a:pt x="855" y="487"/>
                  </a:lnTo>
                  <a:lnTo>
                    <a:pt x="847" y="491"/>
                  </a:lnTo>
                  <a:lnTo>
                    <a:pt x="843" y="494"/>
                  </a:lnTo>
                  <a:lnTo>
                    <a:pt x="836" y="494"/>
                  </a:lnTo>
                  <a:lnTo>
                    <a:pt x="832" y="498"/>
                  </a:lnTo>
                  <a:lnTo>
                    <a:pt x="824" y="498"/>
                  </a:lnTo>
                  <a:lnTo>
                    <a:pt x="820" y="498"/>
                  </a:lnTo>
                  <a:lnTo>
                    <a:pt x="817" y="498"/>
                  </a:lnTo>
                  <a:lnTo>
                    <a:pt x="809" y="498"/>
                  </a:lnTo>
                  <a:lnTo>
                    <a:pt x="805" y="498"/>
                  </a:lnTo>
                  <a:lnTo>
                    <a:pt x="798" y="498"/>
                  </a:lnTo>
                  <a:lnTo>
                    <a:pt x="794" y="498"/>
                  </a:lnTo>
                  <a:lnTo>
                    <a:pt x="786" y="498"/>
                  </a:lnTo>
                  <a:lnTo>
                    <a:pt x="779" y="498"/>
                  </a:lnTo>
                  <a:lnTo>
                    <a:pt x="771" y="494"/>
                  </a:lnTo>
                  <a:lnTo>
                    <a:pt x="760" y="494"/>
                  </a:lnTo>
                  <a:lnTo>
                    <a:pt x="752" y="494"/>
                  </a:lnTo>
                  <a:lnTo>
                    <a:pt x="744" y="498"/>
                  </a:lnTo>
                  <a:lnTo>
                    <a:pt x="741" y="498"/>
                  </a:lnTo>
                  <a:lnTo>
                    <a:pt x="733" y="502"/>
                  </a:lnTo>
                  <a:lnTo>
                    <a:pt x="729" y="502"/>
                  </a:lnTo>
                  <a:lnTo>
                    <a:pt x="725" y="506"/>
                  </a:lnTo>
                  <a:lnTo>
                    <a:pt x="722" y="510"/>
                  </a:lnTo>
                  <a:lnTo>
                    <a:pt x="718" y="510"/>
                  </a:lnTo>
                  <a:lnTo>
                    <a:pt x="714" y="513"/>
                  </a:lnTo>
                  <a:lnTo>
                    <a:pt x="710" y="517"/>
                  </a:lnTo>
                  <a:lnTo>
                    <a:pt x="710" y="521"/>
                  </a:lnTo>
                  <a:lnTo>
                    <a:pt x="706" y="521"/>
                  </a:lnTo>
                  <a:lnTo>
                    <a:pt x="703" y="525"/>
                  </a:lnTo>
                  <a:lnTo>
                    <a:pt x="687" y="529"/>
                  </a:lnTo>
                  <a:lnTo>
                    <a:pt x="665" y="540"/>
                  </a:lnTo>
                  <a:lnTo>
                    <a:pt x="634" y="551"/>
                  </a:lnTo>
                  <a:lnTo>
                    <a:pt x="596" y="563"/>
                  </a:lnTo>
                  <a:lnTo>
                    <a:pt x="558" y="578"/>
                  </a:lnTo>
                  <a:lnTo>
                    <a:pt x="513" y="597"/>
                  </a:lnTo>
                  <a:lnTo>
                    <a:pt x="471" y="612"/>
                  </a:lnTo>
                  <a:lnTo>
                    <a:pt x="425" y="631"/>
                  </a:lnTo>
                  <a:lnTo>
                    <a:pt x="380" y="647"/>
                  </a:lnTo>
                  <a:lnTo>
                    <a:pt x="334" y="662"/>
                  </a:lnTo>
                  <a:lnTo>
                    <a:pt x="296" y="677"/>
                  </a:lnTo>
                  <a:lnTo>
                    <a:pt x="262" y="688"/>
                  </a:lnTo>
                  <a:lnTo>
                    <a:pt x="231" y="696"/>
                  </a:lnTo>
                  <a:lnTo>
                    <a:pt x="212" y="704"/>
                  </a:lnTo>
                  <a:lnTo>
                    <a:pt x="197" y="704"/>
                  </a:lnTo>
                  <a:lnTo>
                    <a:pt x="190" y="707"/>
                  </a:lnTo>
                  <a:lnTo>
                    <a:pt x="182" y="707"/>
                  </a:lnTo>
                  <a:lnTo>
                    <a:pt x="171" y="711"/>
                  </a:lnTo>
                  <a:lnTo>
                    <a:pt x="163" y="715"/>
                  </a:lnTo>
                  <a:lnTo>
                    <a:pt x="155" y="719"/>
                  </a:lnTo>
                  <a:lnTo>
                    <a:pt x="144" y="723"/>
                  </a:lnTo>
                  <a:lnTo>
                    <a:pt x="136" y="726"/>
                  </a:lnTo>
                  <a:lnTo>
                    <a:pt x="129" y="734"/>
                  </a:lnTo>
                  <a:lnTo>
                    <a:pt x="117" y="738"/>
                  </a:lnTo>
                  <a:lnTo>
                    <a:pt x="106" y="742"/>
                  </a:lnTo>
                  <a:lnTo>
                    <a:pt x="98" y="749"/>
                  </a:lnTo>
                  <a:lnTo>
                    <a:pt x="87" y="753"/>
                  </a:lnTo>
                  <a:lnTo>
                    <a:pt x="76" y="757"/>
                  </a:lnTo>
                  <a:lnTo>
                    <a:pt x="64" y="757"/>
                  </a:lnTo>
                  <a:lnTo>
                    <a:pt x="53" y="761"/>
                  </a:lnTo>
                  <a:lnTo>
                    <a:pt x="41" y="761"/>
                  </a:lnTo>
                  <a:lnTo>
                    <a:pt x="34" y="761"/>
                  </a:lnTo>
                  <a:lnTo>
                    <a:pt x="22" y="761"/>
                  </a:lnTo>
                  <a:lnTo>
                    <a:pt x="15" y="761"/>
                  </a:lnTo>
                  <a:lnTo>
                    <a:pt x="11" y="761"/>
                  </a:lnTo>
                  <a:lnTo>
                    <a:pt x="7" y="757"/>
                  </a:lnTo>
                  <a:lnTo>
                    <a:pt x="3" y="757"/>
                  </a:lnTo>
                  <a:lnTo>
                    <a:pt x="0" y="753"/>
                  </a:lnTo>
                  <a:lnTo>
                    <a:pt x="0" y="749"/>
                  </a:lnTo>
                  <a:lnTo>
                    <a:pt x="0" y="745"/>
                  </a:lnTo>
                  <a:lnTo>
                    <a:pt x="0" y="742"/>
                  </a:lnTo>
                  <a:lnTo>
                    <a:pt x="3" y="738"/>
                  </a:lnTo>
                  <a:lnTo>
                    <a:pt x="3" y="734"/>
                  </a:lnTo>
                  <a:lnTo>
                    <a:pt x="7" y="730"/>
                  </a:lnTo>
                  <a:lnTo>
                    <a:pt x="7" y="726"/>
                  </a:lnTo>
                  <a:lnTo>
                    <a:pt x="11" y="726"/>
                  </a:lnTo>
                  <a:lnTo>
                    <a:pt x="11" y="723"/>
                  </a:lnTo>
                  <a:lnTo>
                    <a:pt x="15" y="719"/>
                  </a:lnTo>
                  <a:lnTo>
                    <a:pt x="15" y="715"/>
                  </a:lnTo>
                  <a:lnTo>
                    <a:pt x="19" y="715"/>
                  </a:lnTo>
                  <a:lnTo>
                    <a:pt x="19" y="711"/>
                  </a:lnTo>
                  <a:lnTo>
                    <a:pt x="19" y="707"/>
                  </a:lnTo>
                  <a:lnTo>
                    <a:pt x="22" y="707"/>
                  </a:lnTo>
                  <a:lnTo>
                    <a:pt x="22" y="704"/>
                  </a:lnTo>
                  <a:lnTo>
                    <a:pt x="22" y="700"/>
                  </a:lnTo>
                  <a:lnTo>
                    <a:pt x="22" y="696"/>
                  </a:lnTo>
                  <a:lnTo>
                    <a:pt x="22" y="692"/>
                  </a:lnTo>
                  <a:lnTo>
                    <a:pt x="22" y="688"/>
                  </a:lnTo>
                  <a:lnTo>
                    <a:pt x="22" y="685"/>
                  </a:lnTo>
                  <a:lnTo>
                    <a:pt x="19" y="677"/>
                  </a:lnTo>
                  <a:lnTo>
                    <a:pt x="19" y="673"/>
                  </a:lnTo>
                  <a:lnTo>
                    <a:pt x="15" y="666"/>
                  </a:lnTo>
                  <a:lnTo>
                    <a:pt x="15" y="658"/>
                  </a:lnTo>
                  <a:lnTo>
                    <a:pt x="11" y="654"/>
                  </a:lnTo>
                  <a:lnTo>
                    <a:pt x="11" y="647"/>
                  </a:lnTo>
                  <a:lnTo>
                    <a:pt x="11" y="639"/>
                  </a:lnTo>
                  <a:lnTo>
                    <a:pt x="15" y="635"/>
                  </a:lnTo>
                  <a:lnTo>
                    <a:pt x="15" y="627"/>
                  </a:lnTo>
                  <a:lnTo>
                    <a:pt x="15" y="624"/>
                  </a:lnTo>
                  <a:lnTo>
                    <a:pt x="19" y="616"/>
                  </a:lnTo>
                  <a:lnTo>
                    <a:pt x="19" y="612"/>
                  </a:lnTo>
                  <a:lnTo>
                    <a:pt x="22" y="605"/>
                  </a:lnTo>
                  <a:lnTo>
                    <a:pt x="26" y="601"/>
                  </a:lnTo>
                  <a:lnTo>
                    <a:pt x="26" y="597"/>
                  </a:lnTo>
                  <a:lnTo>
                    <a:pt x="30" y="593"/>
                  </a:lnTo>
                  <a:lnTo>
                    <a:pt x="30" y="589"/>
                  </a:lnTo>
                  <a:lnTo>
                    <a:pt x="34" y="586"/>
                  </a:lnTo>
                  <a:lnTo>
                    <a:pt x="34" y="582"/>
                  </a:lnTo>
                  <a:lnTo>
                    <a:pt x="38" y="578"/>
                  </a:lnTo>
                  <a:lnTo>
                    <a:pt x="38" y="574"/>
                  </a:lnTo>
                  <a:lnTo>
                    <a:pt x="41" y="570"/>
                  </a:lnTo>
                  <a:lnTo>
                    <a:pt x="45" y="567"/>
                  </a:lnTo>
                  <a:lnTo>
                    <a:pt x="45" y="563"/>
                  </a:lnTo>
                  <a:lnTo>
                    <a:pt x="49" y="555"/>
                  </a:lnTo>
                  <a:lnTo>
                    <a:pt x="49" y="551"/>
                  </a:lnTo>
                  <a:lnTo>
                    <a:pt x="53" y="548"/>
                  </a:lnTo>
                  <a:lnTo>
                    <a:pt x="53" y="544"/>
                  </a:lnTo>
                  <a:lnTo>
                    <a:pt x="53" y="536"/>
                  </a:lnTo>
                  <a:lnTo>
                    <a:pt x="53" y="532"/>
                  </a:lnTo>
                  <a:lnTo>
                    <a:pt x="53" y="525"/>
                  </a:lnTo>
                  <a:lnTo>
                    <a:pt x="53" y="521"/>
                  </a:lnTo>
                  <a:lnTo>
                    <a:pt x="53" y="513"/>
                  </a:lnTo>
                  <a:lnTo>
                    <a:pt x="53" y="510"/>
                  </a:lnTo>
                  <a:lnTo>
                    <a:pt x="53" y="502"/>
                  </a:lnTo>
                  <a:lnTo>
                    <a:pt x="49" y="498"/>
                  </a:lnTo>
                  <a:lnTo>
                    <a:pt x="53" y="491"/>
                  </a:lnTo>
                  <a:lnTo>
                    <a:pt x="53" y="487"/>
                  </a:lnTo>
                  <a:lnTo>
                    <a:pt x="53" y="483"/>
                  </a:lnTo>
                  <a:lnTo>
                    <a:pt x="57" y="479"/>
                  </a:lnTo>
                  <a:lnTo>
                    <a:pt x="57" y="475"/>
                  </a:lnTo>
                  <a:lnTo>
                    <a:pt x="60" y="472"/>
                  </a:lnTo>
                  <a:lnTo>
                    <a:pt x="64" y="468"/>
                  </a:lnTo>
                  <a:lnTo>
                    <a:pt x="68" y="464"/>
                  </a:lnTo>
                  <a:lnTo>
                    <a:pt x="72" y="464"/>
                  </a:lnTo>
                  <a:lnTo>
                    <a:pt x="76" y="460"/>
                  </a:lnTo>
                  <a:lnTo>
                    <a:pt x="79" y="456"/>
                  </a:lnTo>
                  <a:lnTo>
                    <a:pt x="87" y="453"/>
                  </a:lnTo>
                  <a:lnTo>
                    <a:pt x="91" y="449"/>
                  </a:lnTo>
                  <a:lnTo>
                    <a:pt x="98" y="445"/>
                  </a:lnTo>
                  <a:lnTo>
                    <a:pt x="102" y="441"/>
                  </a:lnTo>
                  <a:lnTo>
                    <a:pt x="106" y="437"/>
                  </a:lnTo>
                  <a:lnTo>
                    <a:pt x="110" y="434"/>
                  </a:lnTo>
                  <a:lnTo>
                    <a:pt x="114" y="430"/>
                  </a:lnTo>
                  <a:lnTo>
                    <a:pt x="117" y="422"/>
                  </a:lnTo>
                  <a:lnTo>
                    <a:pt x="121" y="418"/>
                  </a:lnTo>
                  <a:lnTo>
                    <a:pt x="121" y="411"/>
                  </a:lnTo>
                  <a:lnTo>
                    <a:pt x="125" y="407"/>
                  </a:lnTo>
                  <a:lnTo>
                    <a:pt x="125" y="403"/>
                  </a:lnTo>
                  <a:lnTo>
                    <a:pt x="129" y="396"/>
                  </a:lnTo>
                  <a:lnTo>
                    <a:pt x="129" y="392"/>
                  </a:lnTo>
                  <a:lnTo>
                    <a:pt x="129" y="388"/>
                  </a:lnTo>
                  <a:lnTo>
                    <a:pt x="129" y="384"/>
                  </a:lnTo>
                  <a:lnTo>
                    <a:pt x="129" y="380"/>
                  </a:lnTo>
                  <a:lnTo>
                    <a:pt x="133" y="380"/>
                  </a:lnTo>
                  <a:lnTo>
                    <a:pt x="129" y="369"/>
                  </a:lnTo>
                  <a:lnTo>
                    <a:pt x="129" y="358"/>
                  </a:lnTo>
                  <a:lnTo>
                    <a:pt x="129" y="346"/>
                  </a:lnTo>
                  <a:lnTo>
                    <a:pt x="133" y="339"/>
                  </a:lnTo>
                  <a:lnTo>
                    <a:pt x="133" y="335"/>
                  </a:lnTo>
                  <a:lnTo>
                    <a:pt x="136" y="327"/>
                  </a:lnTo>
                  <a:lnTo>
                    <a:pt x="140" y="323"/>
                  </a:lnTo>
                  <a:lnTo>
                    <a:pt x="144" y="320"/>
                  </a:lnTo>
                  <a:lnTo>
                    <a:pt x="148" y="320"/>
                  </a:lnTo>
                  <a:lnTo>
                    <a:pt x="155" y="316"/>
                  </a:lnTo>
                  <a:lnTo>
                    <a:pt x="159" y="312"/>
                  </a:lnTo>
                  <a:lnTo>
                    <a:pt x="163" y="308"/>
                  </a:lnTo>
                  <a:lnTo>
                    <a:pt x="171" y="304"/>
                  </a:lnTo>
                  <a:lnTo>
                    <a:pt x="178" y="301"/>
                  </a:lnTo>
                  <a:lnTo>
                    <a:pt x="182" y="293"/>
                  </a:lnTo>
                  <a:lnTo>
                    <a:pt x="190" y="285"/>
                  </a:lnTo>
                  <a:lnTo>
                    <a:pt x="193" y="278"/>
                  </a:lnTo>
                  <a:lnTo>
                    <a:pt x="201" y="270"/>
                  </a:lnTo>
                  <a:lnTo>
                    <a:pt x="205" y="263"/>
                  </a:lnTo>
                  <a:lnTo>
                    <a:pt x="212" y="259"/>
                  </a:lnTo>
                  <a:lnTo>
                    <a:pt x="216" y="255"/>
                  </a:lnTo>
                  <a:lnTo>
                    <a:pt x="224" y="251"/>
                  </a:lnTo>
                  <a:lnTo>
                    <a:pt x="228" y="247"/>
                  </a:lnTo>
                  <a:lnTo>
                    <a:pt x="231" y="244"/>
                  </a:lnTo>
                  <a:lnTo>
                    <a:pt x="239" y="240"/>
                  </a:lnTo>
                  <a:lnTo>
                    <a:pt x="243" y="240"/>
                  </a:lnTo>
                  <a:lnTo>
                    <a:pt x="247" y="236"/>
                  </a:lnTo>
                  <a:lnTo>
                    <a:pt x="254" y="236"/>
                  </a:lnTo>
                  <a:lnTo>
                    <a:pt x="258" y="232"/>
                  </a:lnTo>
                  <a:lnTo>
                    <a:pt x="266" y="232"/>
                  </a:lnTo>
                  <a:lnTo>
                    <a:pt x="269" y="232"/>
                  </a:lnTo>
                  <a:lnTo>
                    <a:pt x="277" y="232"/>
                  </a:lnTo>
                  <a:lnTo>
                    <a:pt x="281" y="228"/>
                  </a:lnTo>
                  <a:lnTo>
                    <a:pt x="288" y="228"/>
                  </a:lnTo>
                  <a:lnTo>
                    <a:pt x="292" y="228"/>
                  </a:lnTo>
                  <a:lnTo>
                    <a:pt x="300" y="225"/>
                  </a:lnTo>
                  <a:lnTo>
                    <a:pt x="304" y="225"/>
                  </a:lnTo>
                  <a:lnTo>
                    <a:pt x="307" y="221"/>
                  </a:lnTo>
                  <a:lnTo>
                    <a:pt x="315" y="221"/>
                  </a:lnTo>
                  <a:lnTo>
                    <a:pt x="319" y="217"/>
                  </a:lnTo>
                  <a:lnTo>
                    <a:pt x="323" y="217"/>
                  </a:lnTo>
                  <a:lnTo>
                    <a:pt x="330" y="213"/>
                  </a:lnTo>
                  <a:lnTo>
                    <a:pt x="334" y="213"/>
                  </a:lnTo>
                  <a:lnTo>
                    <a:pt x="338" y="209"/>
                  </a:lnTo>
                  <a:lnTo>
                    <a:pt x="345" y="206"/>
                  </a:lnTo>
                  <a:lnTo>
                    <a:pt x="349" y="206"/>
                  </a:lnTo>
                  <a:lnTo>
                    <a:pt x="353" y="202"/>
                  </a:lnTo>
                  <a:lnTo>
                    <a:pt x="357" y="198"/>
                  </a:lnTo>
                  <a:lnTo>
                    <a:pt x="364" y="194"/>
                  </a:lnTo>
                  <a:lnTo>
                    <a:pt x="368" y="194"/>
                  </a:lnTo>
                  <a:lnTo>
                    <a:pt x="376" y="190"/>
                  </a:lnTo>
                  <a:lnTo>
                    <a:pt x="383" y="187"/>
                  </a:lnTo>
                  <a:lnTo>
                    <a:pt x="391" y="183"/>
                  </a:lnTo>
                  <a:lnTo>
                    <a:pt x="399" y="183"/>
                  </a:lnTo>
                  <a:lnTo>
                    <a:pt x="406" y="179"/>
                  </a:lnTo>
                  <a:lnTo>
                    <a:pt x="414" y="175"/>
                  </a:lnTo>
                  <a:lnTo>
                    <a:pt x="421" y="175"/>
                  </a:lnTo>
                  <a:lnTo>
                    <a:pt x="429" y="171"/>
                  </a:lnTo>
                  <a:lnTo>
                    <a:pt x="433" y="171"/>
                  </a:lnTo>
                  <a:lnTo>
                    <a:pt x="440" y="171"/>
                  </a:lnTo>
                  <a:lnTo>
                    <a:pt x="444" y="168"/>
                  </a:lnTo>
                  <a:lnTo>
                    <a:pt x="448" y="168"/>
                  </a:lnTo>
                  <a:lnTo>
                    <a:pt x="452" y="168"/>
                  </a:lnTo>
                  <a:close/>
                </a:path>
              </a:pathLst>
            </a:custGeom>
            <a:solidFill>
              <a:srgbClr val="929292"/>
            </a:solidFill>
            <a:ln w="9525">
              <a:noFill/>
              <a:round/>
              <a:headEnd/>
              <a:tailEnd/>
            </a:ln>
          </p:spPr>
          <p:txBody>
            <a:bodyPr/>
            <a:lstStyle/>
            <a:p>
              <a:endParaRPr lang="fr-FR"/>
            </a:p>
          </p:txBody>
        </p:sp>
        <p:sp>
          <p:nvSpPr>
            <p:cNvPr id="42" name="Freeform 39"/>
            <p:cNvSpPr>
              <a:spLocks/>
            </p:cNvSpPr>
            <p:nvPr/>
          </p:nvSpPr>
          <p:spPr bwMode="auto">
            <a:xfrm>
              <a:off x="159" y="2443"/>
              <a:ext cx="1865" cy="1376"/>
            </a:xfrm>
            <a:custGeom>
              <a:avLst/>
              <a:gdLst>
                <a:gd name="T0" fmla="*/ 1560 w 1026"/>
                <a:gd name="T1" fmla="*/ 20 h 757"/>
                <a:gd name="T2" fmla="*/ 1623 w 1026"/>
                <a:gd name="T3" fmla="*/ 111 h 757"/>
                <a:gd name="T4" fmla="*/ 1663 w 1026"/>
                <a:gd name="T5" fmla="*/ 158 h 757"/>
                <a:gd name="T6" fmla="*/ 1754 w 1026"/>
                <a:gd name="T7" fmla="*/ 193 h 757"/>
                <a:gd name="T8" fmla="*/ 1823 w 1026"/>
                <a:gd name="T9" fmla="*/ 249 h 757"/>
                <a:gd name="T10" fmla="*/ 1823 w 1026"/>
                <a:gd name="T11" fmla="*/ 333 h 757"/>
                <a:gd name="T12" fmla="*/ 1843 w 1026"/>
                <a:gd name="T13" fmla="*/ 407 h 757"/>
                <a:gd name="T14" fmla="*/ 1865 w 1026"/>
                <a:gd name="T15" fmla="*/ 456 h 757"/>
                <a:gd name="T16" fmla="*/ 1858 w 1026"/>
                <a:gd name="T17" fmla="*/ 518 h 757"/>
                <a:gd name="T18" fmla="*/ 1858 w 1026"/>
                <a:gd name="T19" fmla="*/ 594 h 757"/>
                <a:gd name="T20" fmla="*/ 1823 w 1026"/>
                <a:gd name="T21" fmla="*/ 629 h 757"/>
                <a:gd name="T22" fmla="*/ 1781 w 1026"/>
                <a:gd name="T23" fmla="*/ 671 h 757"/>
                <a:gd name="T24" fmla="*/ 1732 w 1026"/>
                <a:gd name="T25" fmla="*/ 713 h 757"/>
                <a:gd name="T26" fmla="*/ 1658 w 1026"/>
                <a:gd name="T27" fmla="*/ 740 h 757"/>
                <a:gd name="T28" fmla="*/ 1623 w 1026"/>
                <a:gd name="T29" fmla="*/ 782 h 757"/>
                <a:gd name="T30" fmla="*/ 1581 w 1026"/>
                <a:gd name="T31" fmla="*/ 851 h 757"/>
                <a:gd name="T32" fmla="*/ 1505 w 1026"/>
                <a:gd name="T33" fmla="*/ 891 h 757"/>
                <a:gd name="T34" fmla="*/ 1436 w 1026"/>
                <a:gd name="T35" fmla="*/ 898 h 757"/>
                <a:gd name="T36" fmla="*/ 1347 w 1026"/>
                <a:gd name="T37" fmla="*/ 898 h 757"/>
                <a:gd name="T38" fmla="*/ 1291 w 1026"/>
                <a:gd name="T39" fmla="*/ 932 h 757"/>
                <a:gd name="T40" fmla="*/ 1249 w 1026"/>
                <a:gd name="T41" fmla="*/ 954 h 757"/>
                <a:gd name="T42" fmla="*/ 773 w 1026"/>
                <a:gd name="T43" fmla="*/ 1132 h 757"/>
                <a:gd name="T44" fmla="*/ 358 w 1026"/>
                <a:gd name="T45" fmla="*/ 1272 h 757"/>
                <a:gd name="T46" fmla="*/ 247 w 1026"/>
                <a:gd name="T47" fmla="*/ 1312 h 757"/>
                <a:gd name="T48" fmla="*/ 124 w 1026"/>
                <a:gd name="T49" fmla="*/ 1369 h 757"/>
                <a:gd name="T50" fmla="*/ 13 w 1026"/>
                <a:gd name="T51" fmla="*/ 1369 h 757"/>
                <a:gd name="T52" fmla="*/ 5 w 1026"/>
                <a:gd name="T53" fmla="*/ 1334 h 757"/>
                <a:gd name="T54" fmla="*/ 35 w 1026"/>
                <a:gd name="T55" fmla="*/ 1292 h 757"/>
                <a:gd name="T56" fmla="*/ 40 w 1026"/>
                <a:gd name="T57" fmla="*/ 1258 h 757"/>
                <a:gd name="T58" fmla="*/ 27 w 1026"/>
                <a:gd name="T59" fmla="*/ 1189 h 757"/>
                <a:gd name="T60" fmla="*/ 35 w 1026"/>
                <a:gd name="T61" fmla="*/ 1112 h 757"/>
                <a:gd name="T62" fmla="*/ 62 w 1026"/>
                <a:gd name="T63" fmla="*/ 1058 h 757"/>
                <a:gd name="T64" fmla="*/ 89 w 1026"/>
                <a:gd name="T65" fmla="*/ 1016 h 757"/>
                <a:gd name="T66" fmla="*/ 104 w 1026"/>
                <a:gd name="T67" fmla="*/ 954 h 757"/>
                <a:gd name="T68" fmla="*/ 96 w 1026"/>
                <a:gd name="T69" fmla="*/ 885 h 757"/>
                <a:gd name="T70" fmla="*/ 138 w 1026"/>
                <a:gd name="T71" fmla="*/ 836 h 757"/>
                <a:gd name="T72" fmla="*/ 200 w 1026"/>
                <a:gd name="T73" fmla="*/ 794 h 757"/>
                <a:gd name="T74" fmla="*/ 234 w 1026"/>
                <a:gd name="T75" fmla="*/ 725 h 757"/>
                <a:gd name="T76" fmla="*/ 242 w 1026"/>
                <a:gd name="T77" fmla="*/ 691 h 757"/>
                <a:gd name="T78" fmla="*/ 262 w 1026"/>
                <a:gd name="T79" fmla="*/ 587 h 757"/>
                <a:gd name="T80" fmla="*/ 324 w 1026"/>
                <a:gd name="T81" fmla="*/ 540 h 757"/>
                <a:gd name="T82" fmla="*/ 400 w 1026"/>
                <a:gd name="T83" fmla="*/ 456 h 757"/>
                <a:gd name="T84" fmla="*/ 462 w 1026"/>
                <a:gd name="T85" fmla="*/ 422 h 757"/>
                <a:gd name="T86" fmla="*/ 538 w 1026"/>
                <a:gd name="T87" fmla="*/ 407 h 757"/>
                <a:gd name="T88" fmla="*/ 600 w 1026"/>
                <a:gd name="T89" fmla="*/ 380 h 757"/>
                <a:gd name="T90" fmla="*/ 662 w 1026"/>
                <a:gd name="T91" fmla="*/ 345 h 757"/>
                <a:gd name="T92" fmla="*/ 753 w 1026"/>
                <a:gd name="T93" fmla="*/ 318 h 757"/>
                <a:gd name="T94" fmla="*/ 822 w 1026"/>
                <a:gd name="T95" fmla="*/ 298 h 757"/>
                <a:gd name="T96" fmla="*/ 883 w 1026"/>
                <a:gd name="T97" fmla="*/ 229 h 757"/>
                <a:gd name="T98" fmla="*/ 933 w 1026"/>
                <a:gd name="T99" fmla="*/ 118 h 757"/>
                <a:gd name="T100" fmla="*/ 1022 w 1026"/>
                <a:gd name="T101" fmla="*/ 69 h 757"/>
                <a:gd name="T102" fmla="*/ 1083 w 1026"/>
                <a:gd name="T103" fmla="*/ 55 h 757"/>
                <a:gd name="T104" fmla="*/ 1125 w 1026"/>
                <a:gd name="T105" fmla="*/ 62 h 757"/>
                <a:gd name="T106" fmla="*/ 1160 w 1026"/>
                <a:gd name="T107" fmla="*/ 49 h 757"/>
                <a:gd name="T108" fmla="*/ 1180 w 1026"/>
                <a:gd name="T109" fmla="*/ 35 h 757"/>
                <a:gd name="T110" fmla="*/ 1222 w 1026"/>
                <a:gd name="T111" fmla="*/ 0 h 757"/>
                <a:gd name="T112" fmla="*/ 1278 w 1026"/>
                <a:gd name="T113" fmla="*/ 15 h 757"/>
                <a:gd name="T114" fmla="*/ 1352 w 1026"/>
                <a:gd name="T115" fmla="*/ 35 h 757"/>
                <a:gd name="T116" fmla="*/ 1394 w 1026"/>
                <a:gd name="T117" fmla="*/ 20 h 7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6"/>
                <a:gd name="T178" fmla="*/ 0 h 757"/>
                <a:gd name="T179" fmla="*/ 1026 w 1026"/>
                <a:gd name="T180" fmla="*/ 757 h 7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6" h="757">
                  <a:moveTo>
                    <a:pt x="771" y="8"/>
                  </a:moveTo>
                  <a:lnTo>
                    <a:pt x="790" y="4"/>
                  </a:lnTo>
                  <a:lnTo>
                    <a:pt x="805" y="0"/>
                  </a:lnTo>
                  <a:lnTo>
                    <a:pt x="820" y="0"/>
                  </a:lnTo>
                  <a:lnTo>
                    <a:pt x="836" y="4"/>
                  </a:lnTo>
                  <a:lnTo>
                    <a:pt x="847" y="8"/>
                  </a:lnTo>
                  <a:lnTo>
                    <a:pt x="858" y="11"/>
                  </a:lnTo>
                  <a:lnTo>
                    <a:pt x="866" y="19"/>
                  </a:lnTo>
                  <a:lnTo>
                    <a:pt x="874" y="27"/>
                  </a:lnTo>
                  <a:lnTo>
                    <a:pt x="877" y="34"/>
                  </a:lnTo>
                  <a:lnTo>
                    <a:pt x="885" y="42"/>
                  </a:lnTo>
                  <a:lnTo>
                    <a:pt x="889" y="49"/>
                  </a:lnTo>
                  <a:lnTo>
                    <a:pt x="893" y="53"/>
                  </a:lnTo>
                  <a:lnTo>
                    <a:pt x="893" y="61"/>
                  </a:lnTo>
                  <a:lnTo>
                    <a:pt x="896" y="65"/>
                  </a:lnTo>
                  <a:lnTo>
                    <a:pt x="896" y="68"/>
                  </a:lnTo>
                  <a:lnTo>
                    <a:pt x="900" y="76"/>
                  </a:lnTo>
                  <a:lnTo>
                    <a:pt x="904" y="80"/>
                  </a:lnTo>
                  <a:lnTo>
                    <a:pt x="912" y="84"/>
                  </a:lnTo>
                  <a:lnTo>
                    <a:pt x="915" y="87"/>
                  </a:lnTo>
                  <a:lnTo>
                    <a:pt x="923" y="91"/>
                  </a:lnTo>
                  <a:lnTo>
                    <a:pt x="931" y="95"/>
                  </a:lnTo>
                  <a:lnTo>
                    <a:pt x="938" y="99"/>
                  </a:lnTo>
                  <a:lnTo>
                    <a:pt x="946" y="99"/>
                  </a:lnTo>
                  <a:lnTo>
                    <a:pt x="953" y="103"/>
                  </a:lnTo>
                  <a:lnTo>
                    <a:pt x="961" y="103"/>
                  </a:lnTo>
                  <a:lnTo>
                    <a:pt x="965" y="106"/>
                  </a:lnTo>
                  <a:lnTo>
                    <a:pt x="972" y="110"/>
                  </a:lnTo>
                  <a:lnTo>
                    <a:pt x="980" y="110"/>
                  </a:lnTo>
                  <a:lnTo>
                    <a:pt x="988" y="118"/>
                  </a:lnTo>
                  <a:lnTo>
                    <a:pt x="991" y="122"/>
                  </a:lnTo>
                  <a:lnTo>
                    <a:pt x="995" y="126"/>
                  </a:lnTo>
                  <a:lnTo>
                    <a:pt x="999" y="133"/>
                  </a:lnTo>
                  <a:lnTo>
                    <a:pt x="1003" y="137"/>
                  </a:lnTo>
                  <a:lnTo>
                    <a:pt x="1003" y="145"/>
                  </a:lnTo>
                  <a:lnTo>
                    <a:pt x="1003" y="148"/>
                  </a:lnTo>
                  <a:lnTo>
                    <a:pt x="1003" y="156"/>
                  </a:lnTo>
                  <a:lnTo>
                    <a:pt x="1003" y="164"/>
                  </a:lnTo>
                  <a:lnTo>
                    <a:pt x="1003" y="171"/>
                  </a:lnTo>
                  <a:lnTo>
                    <a:pt x="1003" y="179"/>
                  </a:lnTo>
                  <a:lnTo>
                    <a:pt x="1003" y="183"/>
                  </a:lnTo>
                  <a:lnTo>
                    <a:pt x="1003" y="190"/>
                  </a:lnTo>
                  <a:lnTo>
                    <a:pt x="1003" y="198"/>
                  </a:lnTo>
                  <a:lnTo>
                    <a:pt x="1003" y="202"/>
                  </a:lnTo>
                  <a:lnTo>
                    <a:pt x="1007" y="209"/>
                  </a:lnTo>
                  <a:lnTo>
                    <a:pt x="1007" y="213"/>
                  </a:lnTo>
                  <a:lnTo>
                    <a:pt x="1010" y="221"/>
                  </a:lnTo>
                  <a:lnTo>
                    <a:pt x="1014" y="224"/>
                  </a:lnTo>
                  <a:lnTo>
                    <a:pt x="1018" y="228"/>
                  </a:lnTo>
                  <a:lnTo>
                    <a:pt x="1022" y="232"/>
                  </a:lnTo>
                  <a:lnTo>
                    <a:pt x="1026" y="236"/>
                  </a:lnTo>
                  <a:lnTo>
                    <a:pt x="1026" y="240"/>
                  </a:lnTo>
                  <a:lnTo>
                    <a:pt x="1026" y="243"/>
                  </a:lnTo>
                  <a:lnTo>
                    <a:pt x="1026" y="247"/>
                  </a:lnTo>
                  <a:lnTo>
                    <a:pt x="1026" y="251"/>
                  </a:lnTo>
                  <a:lnTo>
                    <a:pt x="1026" y="255"/>
                  </a:lnTo>
                  <a:lnTo>
                    <a:pt x="1026" y="259"/>
                  </a:lnTo>
                  <a:lnTo>
                    <a:pt x="1026" y="262"/>
                  </a:lnTo>
                  <a:lnTo>
                    <a:pt x="1022" y="270"/>
                  </a:lnTo>
                  <a:lnTo>
                    <a:pt x="1022" y="274"/>
                  </a:lnTo>
                  <a:lnTo>
                    <a:pt x="1022" y="281"/>
                  </a:lnTo>
                  <a:lnTo>
                    <a:pt x="1022" y="285"/>
                  </a:lnTo>
                  <a:lnTo>
                    <a:pt x="1022" y="293"/>
                  </a:lnTo>
                  <a:lnTo>
                    <a:pt x="1026" y="300"/>
                  </a:lnTo>
                  <a:lnTo>
                    <a:pt x="1026" y="308"/>
                  </a:lnTo>
                  <a:lnTo>
                    <a:pt x="1026" y="316"/>
                  </a:lnTo>
                  <a:lnTo>
                    <a:pt x="1026" y="319"/>
                  </a:lnTo>
                  <a:lnTo>
                    <a:pt x="1026" y="323"/>
                  </a:lnTo>
                  <a:lnTo>
                    <a:pt x="1022" y="327"/>
                  </a:lnTo>
                  <a:lnTo>
                    <a:pt x="1022" y="331"/>
                  </a:lnTo>
                  <a:lnTo>
                    <a:pt x="1018" y="335"/>
                  </a:lnTo>
                  <a:lnTo>
                    <a:pt x="1014" y="338"/>
                  </a:lnTo>
                  <a:lnTo>
                    <a:pt x="1010" y="338"/>
                  </a:lnTo>
                  <a:lnTo>
                    <a:pt x="1010" y="342"/>
                  </a:lnTo>
                  <a:lnTo>
                    <a:pt x="1007" y="346"/>
                  </a:lnTo>
                  <a:lnTo>
                    <a:pt x="1003" y="346"/>
                  </a:lnTo>
                  <a:lnTo>
                    <a:pt x="999" y="350"/>
                  </a:lnTo>
                  <a:lnTo>
                    <a:pt x="995" y="350"/>
                  </a:lnTo>
                  <a:lnTo>
                    <a:pt x="991" y="354"/>
                  </a:lnTo>
                  <a:lnTo>
                    <a:pt x="988" y="357"/>
                  </a:lnTo>
                  <a:lnTo>
                    <a:pt x="988" y="361"/>
                  </a:lnTo>
                  <a:lnTo>
                    <a:pt x="984" y="365"/>
                  </a:lnTo>
                  <a:lnTo>
                    <a:pt x="980" y="369"/>
                  </a:lnTo>
                  <a:lnTo>
                    <a:pt x="976" y="369"/>
                  </a:lnTo>
                  <a:lnTo>
                    <a:pt x="976" y="373"/>
                  </a:lnTo>
                  <a:lnTo>
                    <a:pt x="972" y="376"/>
                  </a:lnTo>
                  <a:lnTo>
                    <a:pt x="969" y="380"/>
                  </a:lnTo>
                  <a:lnTo>
                    <a:pt x="965" y="384"/>
                  </a:lnTo>
                  <a:lnTo>
                    <a:pt x="961" y="388"/>
                  </a:lnTo>
                  <a:lnTo>
                    <a:pt x="953" y="392"/>
                  </a:lnTo>
                  <a:lnTo>
                    <a:pt x="950" y="395"/>
                  </a:lnTo>
                  <a:lnTo>
                    <a:pt x="946" y="395"/>
                  </a:lnTo>
                  <a:lnTo>
                    <a:pt x="938" y="399"/>
                  </a:lnTo>
                  <a:lnTo>
                    <a:pt x="934" y="403"/>
                  </a:lnTo>
                  <a:lnTo>
                    <a:pt x="927" y="403"/>
                  </a:lnTo>
                  <a:lnTo>
                    <a:pt x="919" y="407"/>
                  </a:lnTo>
                  <a:lnTo>
                    <a:pt x="912" y="407"/>
                  </a:lnTo>
                  <a:lnTo>
                    <a:pt x="908" y="411"/>
                  </a:lnTo>
                  <a:lnTo>
                    <a:pt x="904" y="411"/>
                  </a:lnTo>
                  <a:lnTo>
                    <a:pt x="900" y="414"/>
                  </a:lnTo>
                  <a:lnTo>
                    <a:pt x="896" y="418"/>
                  </a:lnTo>
                  <a:lnTo>
                    <a:pt x="893" y="422"/>
                  </a:lnTo>
                  <a:lnTo>
                    <a:pt x="893" y="426"/>
                  </a:lnTo>
                  <a:lnTo>
                    <a:pt x="893" y="430"/>
                  </a:lnTo>
                  <a:lnTo>
                    <a:pt x="889" y="433"/>
                  </a:lnTo>
                  <a:lnTo>
                    <a:pt x="889" y="441"/>
                  </a:lnTo>
                  <a:lnTo>
                    <a:pt x="885" y="445"/>
                  </a:lnTo>
                  <a:lnTo>
                    <a:pt x="885" y="449"/>
                  </a:lnTo>
                  <a:lnTo>
                    <a:pt x="881" y="456"/>
                  </a:lnTo>
                  <a:lnTo>
                    <a:pt x="877" y="460"/>
                  </a:lnTo>
                  <a:lnTo>
                    <a:pt x="870" y="468"/>
                  </a:lnTo>
                  <a:lnTo>
                    <a:pt x="866" y="471"/>
                  </a:lnTo>
                  <a:lnTo>
                    <a:pt x="858" y="475"/>
                  </a:lnTo>
                  <a:lnTo>
                    <a:pt x="851" y="479"/>
                  </a:lnTo>
                  <a:lnTo>
                    <a:pt x="847" y="483"/>
                  </a:lnTo>
                  <a:lnTo>
                    <a:pt x="839" y="487"/>
                  </a:lnTo>
                  <a:lnTo>
                    <a:pt x="836" y="490"/>
                  </a:lnTo>
                  <a:lnTo>
                    <a:pt x="828" y="490"/>
                  </a:lnTo>
                  <a:lnTo>
                    <a:pt x="824" y="490"/>
                  </a:lnTo>
                  <a:lnTo>
                    <a:pt x="820" y="494"/>
                  </a:lnTo>
                  <a:lnTo>
                    <a:pt x="817" y="494"/>
                  </a:lnTo>
                  <a:lnTo>
                    <a:pt x="809" y="494"/>
                  </a:lnTo>
                  <a:lnTo>
                    <a:pt x="805" y="494"/>
                  </a:lnTo>
                  <a:lnTo>
                    <a:pt x="798" y="494"/>
                  </a:lnTo>
                  <a:lnTo>
                    <a:pt x="790" y="494"/>
                  </a:lnTo>
                  <a:lnTo>
                    <a:pt x="786" y="490"/>
                  </a:lnTo>
                  <a:lnTo>
                    <a:pt x="779" y="490"/>
                  </a:lnTo>
                  <a:lnTo>
                    <a:pt x="767" y="490"/>
                  </a:lnTo>
                  <a:lnTo>
                    <a:pt x="760" y="490"/>
                  </a:lnTo>
                  <a:lnTo>
                    <a:pt x="752" y="490"/>
                  </a:lnTo>
                  <a:lnTo>
                    <a:pt x="744" y="490"/>
                  </a:lnTo>
                  <a:lnTo>
                    <a:pt x="741" y="494"/>
                  </a:lnTo>
                  <a:lnTo>
                    <a:pt x="733" y="494"/>
                  </a:lnTo>
                  <a:lnTo>
                    <a:pt x="729" y="498"/>
                  </a:lnTo>
                  <a:lnTo>
                    <a:pt x="725" y="502"/>
                  </a:lnTo>
                  <a:lnTo>
                    <a:pt x="722" y="502"/>
                  </a:lnTo>
                  <a:lnTo>
                    <a:pt x="718" y="506"/>
                  </a:lnTo>
                  <a:lnTo>
                    <a:pt x="714" y="509"/>
                  </a:lnTo>
                  <a:lnTo>
                    <a:pt x="710" y="513"/>
                  </a:lnTo>
                  <a:lnTo>
                    <a:pt x="706" y="517"/>
                  </a:lnTo>
                  <a:lnTo>
                    <a:pt x="703" y="521"/>
                  </a:lnTo>
                  <a:lnTo>
                    <a:pt x="687" y="525"/>
                  </a:lnTo>
                  <a:lnTo>
                    <a:pt x="665" y="536"/>
                  </a:lnTo>
                  <a:lnTo>
                    <a:pt x="634" y="547"/>
                  </a:lnTo>
                  <a:lnTo>
                    <a:pt x="596" y="559"/>
                  </a:lnTo>
                  <a:lnTo>
                    <a:pt x="558" y="574"/>
                  </a:lnTo>
                  <a:lnTo>
                    <a:pt x="513" y="593"/>
                  </a:lnTo>
                  <a:lnTo>
                    <a:pt x="471" y="608"/>
                  </a:lnTo>
                  <a:lnTo>
                    <a:pt x="425" y="623"/>
                  </a:lnTo>
                  <a:lnTo>
                    <a:pt x="380" y="643"/>
                  </a:lnTo>
                  <a:lnTo>
                    <a:pt x="334" y="658"/>
                  </a:lnTo>
                  <a:lnTo>
                    <a:pt x="296" y="669"/>
                  </a:lnTo>
                  <a:lnTo>
                    <a:pt x="262" y="681"/>
                  </a:lnTo>
                  <a:lnTo>
                    <a:pt x="231" y="692"/>
                  </a:lnTo>
                  <a:lnTo>
                    <a:pt x="212" y="696"/>
                  </a:lnTo>
                  <a:lnTo>
                    <a:pt x="197" y="700"/>
                  </a:lnTo>
                  <a:lnTo>
                    <a:pt x="190" y="700"/>
                  </a:lnTo>
                  <a:lnTo>
                    <a:pt x="182" y="703"/>
                  </a:lnTo>
                  <a:lnTo>
                    <a:pt x="171" y="703"/>
                  </a:lnTo>
                  <a:lnTo>
                    <a:pt x="163" y="707"/>
                  </a:lnTo>
                  <a:lnTo>
                    <a:pt x="155" y="711"/>
                  </a:lnTo>
                  <a:lnTo>
                    <a:pt x="144" y="719"/>
                  </a:lnTo>
                  <a:lnTo>
                    <a:pt x="136" y="722"/>
                  </a:lnTo>
                  <a:lnTo>
                    <a:pt x="129" y="726"/>
                  </a:lnTo>
                  <a:lnTo>
                    <a:pt x="117" y="734"/>
                  </a:lnTo>
                  <a:lnTo>
                    <a:pt x="110" y="738"/>
                  </a:lnTo>
                  <a:lnTo>
                    <a:pt x="98" y="741"/>
                  </a:lnTo>
                  <a:lnTo>
                    <a:pt x="87" y="745"/>
                  </a:lnTo>
                  <a:lnTo>
                    <a:pt x="79" y="749"/>
                  </a:lnTo>
                  <a:lnTo>
                    <a:pt x="68" y="753"/>
                  </a:lnTo>
                  <a:lnTo>
                    <a:pt x="57" y="757"/>
                  </a:lnTo>
                  <a:lnTo>
                    <a:pt x="45" y="757"/>
                  </a:lnTo>
                  <a:lnTo>
                    <a:pt x="34" y="757"/>
                  </a:lnTo>
                  <a:lnTo>
                    <a:pt x="26" y="757"/>
                  </a:lnTo>
                  <a:lnTo>
                    <a:pt x="19" y="757"/>
                  </a:lnTo>
                  <a:lnTo>
                    <a:pt x="11" y="753"/>
                  </a:lnTo>
                  <a:lnTo>
                    <a:pt x="7" y="753"/>
                  </a:lnTo>
                  <a:lnTo>
                    <a:pt x="3" y="749"/>
                  </a:lnTo>
                  <a:lnTo>
                    <a:pt x="0" y="745"/>
                  </a:lnTo>
                  <a:lnTo>
                    <a:pt x="0" y="741"/>
                  </a:lnTo>
                  <a:lnTo>
                    <a:pt x="0" y="738"/>
                  </a:lnTo>
                  <a:lnTo>
                    <a:pt x="3" y="738"/>
                  </a:lnTo>
                  <a:lnTo>
                    <a:pt x="3" y="734"/>
                  </a:lnTo>
                  <a:lnTo>
                    <a:pt x="7" y="730"/>
                  </a:lnTo>
                  <a:lnTo>
                    <a:pt x="7" y="726"/>
                  </a:lnTo>
                  <a:lnTo>
                    <a:pt x="11" y="722"/>
                  </a:lnTo>
                  <a:lnTo>
                    <a:pt x="11" y="719"/>
                  </a:lnTo>
                  <a:lnTo>
                    <a:pt x="15" y="719"/>
                  </a:lnTo>
                  <a:lnTo>
                    <a:pt x="15" y="715"/>
                  </a:lnTo>
                  <a:lnTo>
                    <a:pt x="19" y="711"/>
                  </a:lnTo>
                  <a:lnTo>
                    <a:pt x="19" y="707"/>
                  </a:lnTo>
                  <a:lnTo>
                    <a:pt x="22" y="703"/>
                  </a:lnTo>
                  <a:lnTo>
                    <a:pt x="22" y="700"/>
                  </a:lnTo>
                  <a:lnTo>
                    <a:pt x="22" y="696"/>
                  </a:lnTo>
                  <a:lnTo>
                    <a:pt x="22" y="692"/>
                  </a:lnTo>
                  <a:lnTo>
                    <a:pt x="22" y="688"/>
                  </a:lnTo>
                  <a:lnTo>
                    <a:pt x="22" y="684"/>
                  </a:lnTo>
                  <a:lnTo>
                    <a:pt x="22" y="681"/>
                  </a:lnTo>
                  <a:lnTo>
                    <a:pt x="22" y="673"/>
                  </a:lnTo>
                  <a:lnTo>
                    <a:pt x="19" y="669"/>
                  </a:lnTo>
                  <a:lnTo>
                    <a:pt x="19" y="662"/>
                  </a:lnTo>
                  <a:lnTo>
                    <a:pt x="15" y="654"/>
                  </a:lnTo>
                  <a:lnTo>
                    <a:pt x="15" y="646"/>
                  </a:lnTo>
                  <a:lnTo>
                    <a:pt x="15" y="643"/>
                  </a:lnTo>
                  <a:lnTo>
                    <a:pt x="15" y="635"/>
                  </a:lnTo>
                  <a:lnTo>
                    <a:pt x="15" y="627"/>
                  </a:lnTo>
                  <a:lnTo>
                    <a:pt x="15" y="623"/>
                  </a:lnTo>
                  <a:lnTo>
                    <a:pt x="19" y="616"/>
                  </a:lnTo>
                  <a:lnTo>
                    <a:pt x="19" y="612"/>
                  </a:lnTo>
                  <a:lnTo>
                    <a:pt x="22" y="608"/>
                  </a:lnTo>
                  <a:lnTo>
                    <a:pt x="26" y="601"/>
                  </a:lnTo>
                  <a:lnTo>
                    <a:pt x="26" y="597"/>
                  </a:lnTo>
                  <a:lnTo>
                    <a:pt x="30" y="593"/>
                  </a:lnTo>
                  <a:lnTo>
                    <a:pt x="30" y="589"/>
                  </a:lnTo>
                  <a:lnTo>
                    <a:pt x="34" y="585"/>
                  </a:lnTo>
                  <a:lnTo>
                    <a:pt x="34" y="582"/>
                  </a:lnTo>
                  <a:lnTo>
                    <a:pt x="38" y="578"/>
                  </a:lnTo>
                  <a:lnTo>
                    <a:pt x="41" y="574"/>
                  </a:lnTo>
                  <a:lnTo>
                    <a:pt x="41" y="570"/>
                  </a:lnTo>
                  <a:lnTo>
                    <a:pt x="45" y="566"/>
                  </a:lnTo>
                  <a:lnTo>
                    <a:pt x="45" y="563"/>
                  </a:lnTo>
                  <a:lnTo>
                    <a:pt x="49" y="559"/>
                  </a:lnTo>
                  <a:lnTo>
                    <a:pt x="49" y="555"/>
                  </a:lnTo>
                  <a:lnTo>
                    <a:pt x="53" y="547"/>
                  </a:lnTo>
                  <a:lnTo>
                    <a:pt x="53" y="544"/>
                  </a:lnTo>
                  <a:lnTo>
                    <a:pt x="57" y="540"/>
                  </a:lnTo>
                  <a:lnTo>
                    <a:pt x="57" y="536"/>
                  </a:lnTo>
                  <a:lnTo>
                    <a:pt x="57" y="528"/>
                  </a:lnTo>
                  <a:lnTo>
                    <a:pt x="57" y="525"/>
                  </a:lnTo>
                  <a:lnTo>
                    <a:pt x="57" y="517"/>
                  </a:lnTo>
                  <a:lnTo>
                    <a:pt x="57" y="513"/>
                  </a:lnTo>
                  <a:lnTo>
                    <a:pt x="57" y="506"/>
                  </a:lnTo>
                  <a:lnTo>
                    <a:pt x="53" y="502"/>
                  </a:lnTo>
                  <a:lnTo>
                    <a:pt x="53" y="494"/>
                  </a:lnTo>
                  <a:lnTo>
                    <a:pt x="53" y="490"/>
                  </a:lnTo>
                  <a:lnTo>
                    <a:pt x="53" y="487"/>
                  </a:lnTo>
                  <a:lnTo>
                    <a:pt x="57" y="479"/>
                  </a:lnTo>
                  <a:lnTo>
                    <a:pt x="57" y="475"/>
                  </a:lnTo>
                  <a:lnTo>
                    <a:pt x="60" y="471"/>
                  </a:lnTo>
                  <a:lnTo>
                    <a:pt x="64" y="471"/>
                  </a:lnTo>
                  <a:lnTo>
                    <a:pt x="64" y="468"/>
                  </a:lnTo>
                  <a:lnTo>
                    <a:pt x="68" y="464"/>
                  </a:lnTo>
                  <a:lnTo>
                    <a:pt x="76" y="460"/>
                  </a:lnTo>
                  <a:lnTo>
                    <a:pt x="79" y="456"/>
                  </a:lnTo>
                  <a:lnTo>
                    <a:pt x="83" y="452"/>
                  </a:lnTo>
                  <a:lnTo>
                    <a:pt x="87" y="449"/>
                  </a:lnTo>
                  <a:lnTo>
                    <a:pt x="95" y="449"/>
                  </a:lnTo>
                  <a:lnTo>
                    <a:pt x="98" y="445"/>
                  </a:lnTo>
                  <a:lnTo>
                    <a:pt x="102" y="441"/>
                  </a:lnTo>
                  <a:lnTo>
                    <a:pt x="110" y="437"/>
                  </a:lnTo>
                  <a:lnTo>
                    <a:pt x="114" y="430"/>
                  </a:lnTo>
                  <a:lnTo>
                    <a:pt x="117" y="426"/>
                  </a:lnTo>
                  <a:lnTo>
                    <a:pt x="121" y="418"/>
                  </a:lnTo>
                  <a:lnTo>
                    <a:pt x="121" y="414"/>
                  </a:lnTo>
                  <a:lnTo>
                    <a:pt x="125" y="411"/>
                  </a:lnTo>
                  <a:lnTo>
                    <a:pt x="129" y="403"/>
                  </a:lnTo>
                  <a:lnTo>
                    <a:pt x="129" y="399"/>
                  </a:lnTo>
                  <a:lnTo>
                    <a:pt x="129" y="395"/>
                  </a:lnTo>
                  <a:lnTo>
                    <a:pt x="133" y="388"/>
                  </a:lnTo>
                  <a:lnTo>
                    <a:pt x="133" y="384"/>
                  </a:lnTo>
                  <a:lnTo>
                    <a:pt x="133" y="380"/>
                  </a:lnTo>
                  <a:lnTo>
                    <a:pt x="133" y="365"/>
                  </a:lnTo>
                  <a:lnTo>
                    <a:pt x="133" y="354"/>
                  </a:lnTo>
                  <a:lnTo>
                    <a:pt x="133" y="346"/>
                  </a:lnTo>
                  <a:lnTo>
                    <a:pt x="133" y="338"/>
                  </a:lnTo>
                  <a:lnTo>
                    <a:pt x="136" y="331"/>
                  </a:lnTo>
                  <a:lnTo>
                    <a:pt x="140" y="327"/>
                  </a:lnTo>
                  <a:lnTo>
                    <a:pt x="144" y="323"/>
                  </a:lnTo>
                  <a:lnTo>
                    <a:pt x="148" y="319"/>
                  </a:lnTo>
                  <a:lnTo>
                    <a:pt x="152" y="316"/>
                  </a:lnTo>
                  <a:lnTo>
                    <a:pt x="155" y="312"/>
                  </a:lnTo>
                  <a:lnTo>
                    <a:pt x="159" y="308"/>
                  </a:lnTo>
                  <a:lnTo>
                    <a:pt x="167" y="304"/>
                  </a:lnTo>
                  <a:lnTo>
                    <a:pt x="171" y="300"/>
                  </a:lnTo>
                  <a:lnTo>
                    <a:pt x="178" y="297"/>
                  </a:lnTo>
                  <a:lnTo>
                    <a:pt x="186" y="289"/>
                  </a:lnTo>
                  <a:lnTo>
                    <a:pt x="190" y="281"/>
                  </a:lnTo>
                  <a:lnTo>
                    <a:pt x="197" y="274"/>
                  </a:lnTo>
                  <a:lnTo>
                    <a:pt x="201" y="266"/>
                  </a:lnTo>
                  <a:lnTo>
                    <a:pt x="209" y="262"/>
                  </a:lnTo>
                  <a:lnTo>
                    <a:pt x="212" y="255"/>
                  </a:lnTo>
                  <a:lnTo>
                    <a:pt x="220" y="251"/>
                  </a:lnTo>
                  <a:lnTo>
                    <a:pt x="224" y="247"/>
                  </a:lnTo>
                  <a:lnTo>
                    <a:pt x="231" y="243"/>
                  </a:lnTo>
                  <a:lnTo>
                    <a:pt x="235" y="240"/>
                  </a:lnTo>
                  <a:lnTo>
                    <a:pt x="239" y="240"/>
                  </a:lnTo>
                  <a:lnTo>
                    <a:pt x="247" y="236"/>
                  </a:lnTo>
                  <a:lnTo>
                    <a:pt x="250" y="236"/>
                  </a:lnTo>
                  <a:lnTo>
                    <a:pt x="254" y="232"/>
                  </a:lnTo>
                  <a:lnTo>
                    <a:pt x="262" y="232"/>
                  </a:lnTo>
                  <a:lnTo>
                    <a:pt x="266" y="232"/>
                  </a:lnTo>
                  <a:lnTo>
                    <a:pt x="273" y="228"/>
                  </a:lnTo>
                  <a:lnTo>
                    <a:pt x="277" y="228"/>
                  </a:lnTo>
                  <a:lnTo>
                    <a:pt x="285" y="228"/>
                  </a:lnTo>
                  <a:lnTo>
                    <a:pt x="288" y="224"/>
                  </a:lnTo>
                  <a:lnTo>
                    <a:pt x="296" y="224"/>
                  </a:lnTo>
                  <a:lnTo>
                    <a:pt x="300" y="224"/>
                  </a:lnTo>
                  <a:lnTo>
                    <a:pt x="304" y="221"/>
                  </a:lnTo>
                  <a:lnTo>
                    <a:pt x="311" y="221"/>
                  </a:lnTo>
                  <a:lnTo>
                    <a:pt x="315" y="217"/>
                  </a:lnTo>
                  <a:lnTo>
                    <a:pt x="323" y="217"/>
                  </a:lnTo>
                  <a:lnTo>
                    <a:pt x="326" y="213"/>
                  </a:lnTo>
                  <a:lnTo>
                    <a:pt x="330" y="209"/>
                  </a:lnTo>
                  <a:lnTo>
                    <a:pt x="338" y="209"/>
                  </a:lnTo>
                  <a:lnTo>
                    <a:pt x="342" y="205"/>
                  </a:lnTo>
                  <a:lnTo>
                    <a:pt x="345" y="202"/>
                  </a:lnTo>
                  <a:lnTo>
                    <a:pt x="349" y="202"/>
                  </a:lnTo>
                  <a:lnTo>
                    <a:pt x="357" y="198"/>
                  </a:lnTo>
                  <a:lnTo>
                    <a:pt x="361" y="194"/>
                  </a:lnTo>
                  <a:lnTo>
                    <a:pt x="364" y="190"/>
                  </a:lnTo>
                  <a:lnTo>
                    <a:pt x="372" y="190"/>
                  </a:lnTo>
                  <a:lnTo>
                    <a:pt x="376" y="186"/>
                  </a:lnTo>
                  <a:lnTo>
                    <a:pt x="383" y="183"/>
                  </a:lnTo>
                  <a:lnTo>
                    <a:pt x="391" y="183"/>
                  </a:lnTo>
                  <a:lnTo>
                    <a:pt x="399" y="179"/>
                  </a:lnTo>
                  <a:lnTo>
                    <a:pt x="406" y="175"/>
                  </a:lnTo>
                  <a:lnTo>
                    <a:pt x="414" y="175"/>
                  </a:lnTo>
                  <a:lnTo>
                    <a:pt x="421" y="171"/>
                  </a:lnTo>
                  <a:lnTo>
                    <a:pt x="429" y="171"/>
                  </a:lnTo>
                  <a:lnTo>
                    <a:pt x="437" y="167"/>
                  </a:lnTo>
                  <a:lnTo>
                    <a:pt x="440" y="167"/>
                  </a:lnTo>
                  <a:lnTo>
                    <a:pt x="448" y="167"/>
                  </a:lnTo>
                  <a:lnTo>
                    <a:pt x="452" y="164"/>
                  </a:lnTo>
                  <a:lnTo>
                    <a:pt x="463" y="160"/>
                  </a:lnTo>
                  <a:lnTo>
                    <a:pt x="471" y="156"/>
                  </a:lnTo>
                  <a:lnTo>
                    <a:pt x="475" y="148"/>
                  </a:lnTo>
                  <a:lnTo>
                    <a:pt x="482" y="141"/>
                  </a:lnTo>
                  <a:lnTo>
                    <a:pt x="486" y="133"/>
                  </a:lnTo>
                  <a:lnTo>
                    <a:pt x="486" y="126"/>
                  </a:lnTo>
                  <a:lnTo>
                    <a:pt x="490" y="118"/>
                  </a:lnTo>
                  <a:lnTo>
                    <a:pt x="494" y="106"/>
                  </a:lnTo>
                  <a:lnTo>
                    <a:pt x="494" y="99"/>
                  </a:lnTo>
                  <a:lnTo>
                    <a:pt x="497" y="87"/>
                  </a:lnTo>
                  <a:lnTo>
                    <a:pt x="501" y="80"/>
                  </a:lnTo>
                  <a:lnTo>
                    <a:pt x="505" y="72"/>
                  </a:lnTo>
                  <a:lnTo>
                    <a:pt x="513" y="65"/>
                  </a:lnTo>
                  <a:lnTo>
                    <a:pt x="520" y="57"/>
                  </a:lnTo>
                  <a:lnTo>
                    <a:pt x="528" y="49"/>
                  </a:lnTo>
                  <a:lnTo>
                    <a:pt x="539" y="46"/>
                  </a:lnTo>
                  <a:lnTo>
                    <a:pt x="547" y="42"/>
                  </a:lnTo>
                  <a:lnTo>
                    <a:pt x="551" y="42"/>
                  </a:lnTo>
                  <a:lnTo>
                    <a:pt x="558" y="38"/>
                  </a:lnTo>
                  <a:lnTo>
                    <a:pt x="562" y="38"/>
                  </a:lnTo>
                  <a:lnTo>
                    <a:pt x="570" y="34"/>
                  </a:lnTo>
                  <a:lnTo>
                    <a:pt x="573" y="34"/>
                  </a:lnTo>
                  <a:lnTo>
                    <a:pt x="581" y="34"/>
                  </a:lnTo>
                  <a:lnTo>
                    <a:pt x="585" y="34"/>
                  </a:lnTo>
                  <a:lnTo>
                    <a:pt x="589" y="30"/>
                  </a:lnTo>
                  <a:lnTo>
                    <a:pt x="592" y="30"/>
                  </a:lnTo>
                  <a:lnTo>
                    <a:pt x="596" y="30"/>
                  </a:lnTo>
                  <a:lnTo>
                    <a:pt x="600" y="30"/>
                  </a:lnTo>
                  <a:lnTo>
                    <a:pt x="604" y="30"/>
                  </a:lnTo>
                  <a:lnTo>
                    <a:pt x="608" y="30"/>
                  </a:lnTo>
                  <a:lnTo>
                    <a:pt x="611" y="30"/>
                  </a:lnTo>
                  <a:lnTo>
                    <a:pt x="615" y="30"/>
                  </a:lnTo>
                  <a:lnTo>
                    <a:pt x="619" y="34"/>
                  </a:lnTo>
                  <a:lnTo>
                    <a:pt x="623" y="30"/>
                  </a:lnTo>
                  <a:lnTo>
                    <a:pt x="627" y="30"/>
                  </a:lnTo>
                  <a:lnTo>
                    <a:pt x="630" y="30"/>
                  </a:lnTo>
                  <a:lnTo>
                    <a:pt x="634" y="30"/>
                  </a:lnTo>
                  <a:lnTo>
                    <a:pt x="638" y="27"/>
                  </a:lnTo>
                  <a:lnTo>
                    <a:pt x="642" y="27"/>
                  </a:lnTo>
                  <a:lnTo>
                    <a:pt x="646" y="23"/>
                  </a:lnTo>
                  <a:lnTo>
                    <a:pt x="649" y="19"/>
                  </a:lnTo>
                  <a:lnTo>
                    <a:pt x="653" y="15"/>
                  </a:lnTo>
                  <a:lnTo>
                    <a:pt x="657" y="11"/>
                  </a:lnTo>
                  <a:lnTo>
                    <a:pt x="661" y="8"/>
                  </a:lnTo>
                  <a:lnTo>
                    <a:pt x="665" y="4"/>
                  </a:lnTo>
                  <a:lnTo>
                    <a:pt x="668" y="4"/>
                  </a:lnTo>
                  <a:lnTo>
                    <a:pt x="672" y="0"/>
                  </a:lnTo>
                  <a:lnTo>
                    <a:pt x="676" y="0"/>
                  </a:lnTo>
                  <a:lnTo>
                    <a:pt x="680" y="0"/>
                  </a:lnTo>
                  <a:lnTo>
                    <a:pt x="684" y="4"/>
                  </a:lnTo>
                  <a:lnTo>
                    <a:pt x="687" y="4"/>
                  </a:lnTo>
                  <a:lnTo>
                    <a:pt x="695" y="4"/>
                  </a:lnTo>
                  <a:lnTo>
                    <a:pt x="699" y="8"/>
                  </a:lnTo>
                  <a:lnTo>
                    <a:pt x="703" y="8"/>
                  </a:lnTo>
                  <a:lnTo>
                    <a:pt x="710" y="11"/>
                  </a:lnTo>
                  <a:lnTo>
                    <a:pt x="718" y="15"/>
                  </a:lnTo>
                  <a:lnTo>
                    <a:pt x="722" y="15"/>
                  </a:lnTo>
                  <a:lnTo>
                    <a:pt x="729" y="19"/>
                  </a:lnTo>
                  <a:lnTo>
                    <a:pt x="737" y="19"/>
                  </a:lnTo>
                  <a:lnTo>
                    <a:pt x="741" y="19"/>
                  </a:lnTo>
                  <a:lnTo>
                    <a:pt x="744" y="19"/>
                  </a:lnTo>
                  <a:lnTo>
                    <a:pt x="748" y="19"/>
                  </a:lnTo>
                  <a:lnTo>
                    <a:pt x="752" y="19"/>
                  </a:lnTo>
                  <a:lnTo>
                    <a:pt x="756" y="15"/>
                  </a:lnTo>
                  <a:lnTo>
                    <a:pt x="760" y="15"/>
                  </a:lnTo>
                  <a:lnTo>
                    <a:pt x="763" y="15"/>
                  </a:lnTo>
                  <a:lnTo>
                    <a:pt x="763" y="11"/>
                  </a:lnTo>
                  <a:lnTo>
                    <a:pt x="767" y="11"/>
                  </a:lnTo>
                  <a:lnTo>
                    <a:pt x="771" y="11"/>
                  </a:lnTo>
                  <a:lnTo>
                    <a:pt x="771" y="8"/>
                  </a:lnTo>
                  <a:close/>
                </a:path>
              </a:pathLst>
            </a:custGeom>
            <a:solidFill>
              <a:srgbClr val="888888"/>
            </a:solidFill>
            <a:ln w="9525">
              <a:noFill/>
              <a:round/>
              <a:headEnd/>
              <a:tailEnd/>
            </a:ln>
          </p:spPr>
          <p:txBody>
            <a:bodyPr/>
            <a:lstStyle/>
            <a:p>
              <a:endParaRPr lang="fr-FR"/>
            </a:p>
          </p:txBody>
        </p:sp>
        <p:sp>
          <p:nvSpPr>
            <p:cNvPr id="43" name="Freeform 40"/>
            <p:cNvSpPr>
              <a:spLocks/>
            </p:cNvSpPr>
            <p:nvPr/>
          </p:nvSpPr>
          <p:spPr bwMode="auto">
            <a:xfrm>
              <a:off x="164" y="2450"/>
              <a:ext cx="1853" cy="1369"/>
            </a:xfrm>
            <a:custGeom>
              <a:avLst/>
              <a:gdLst>
                <a:gd name="T0" fmla="*/ 1549 w 1019"/>
                <a:gd name="T1" fmla="*/ 20 h 753"/>
                <a:gd name="T2" fmla="*/ 1618 w 1019"/>
                <a:gd name="T3" fmla="*/ 111 h 753"/>
                <a:gd name="T4" fmla="*/ 1653 w 1019"/>
                <a:gd name="T5" fmla="*/ 158 h 753"/>
                <a:gd name="T6" fmla="*/ 1742 w 1019"/>
                <a:gd name="T7" fmla="*/ 193 h 753"/>
                <a:gd name="T8" fmla="*/ 1811 w 1019"/>
                <a:gd name="T9" fmla="*/ 249 h 753"/>
                <a:gd name="T10" fmla="*/ 1811 w 1019"/>
                <a:gd name="T11" fmla="*/ 331 h 753"/>
                <a:gd name="T12" fmla="*/ 1831 w 1019"/>
                <a:gd name="T13" fmla="*/ 400 h 753"/>
                <a:gd name="T14" fmla="*/ 1853 w 1019"/>
                <a:gd name="T15" fmla="*/ 449 h 753"/>
                <a:gd name="T16" fmla="*/ 1846 w 1019"/>
                <a:gd name="T17" fmla="*/ 511 h 753"/>
                <a:gd name="T18" fmla="*/ 1846 w 1019"/>
                <a:gd name="T19" fmla="*/ 587 h 753"/>
                <a:gd name="T20" fmla="*/ 1811 w 1019"/>
                <a:gd name="T21" fmla="*/ 622 h 753"/>
                <a:gd name="T22" fmla="*/ 1777 w 1019"/>
                <a:gd name="T23" fmla="*/ 656 h 753"/>
                <a:gd name="T24" fmla="*/ 1728 w 1019"/>
                <a:gd name="T25" fmla="*/ 705 h 753"/>
                <a:gd name="T26" fmla="*/ 1653 w 1019"/>
                <a:gd name="T27" fmla="*/ 733 h 753"/>
                <a:gd name="T28" fmla="*/ 1611 w 1019"/>
                <a:gd name="T29" fmla="*/ 774 h 753"/>
                <a:gd name="T30" fmla="*/ 1577 w 1019"/>
                <a:gd name="T31" fmla="*/ 836 h 753"/>
                <a:gd name="T32" fmla="*/ 1500 w 1019"/>
                <a:gd name="T33" fmla="*/ 884 h 753"/>
                <a:gd name="T34" fmla="*/ 1431 w 1019"/>
                <a:gd name="T35" fmla="*/ 884 h 753"/>
                <a:gd name="T36" fmla="*/ 1342 w 1019"/>
                <a:gd name="T37" fmla="*/ 884 h 753"/>
                <a:gd name="T38" fmla="*/ 1286 w 1019"/>
                <a:gd name="T39" fmla="*/ 918 h 753"/>
                <a:gd name="T40" fmla="*/ 1244 w 1019"/>
                <a:gd name="T41" fmla="*/ 947 h 753"/>
                <a:gd name="T42" fmla="*/ 767 w 1019"/>
                <a:gd name="T43" fmla="*/ 1125 h 753"/>
                <a:gd name="T44" fmla="*/ 353 w 1019"/>
                <a:gd name="T45" fmla="*/ 1265 h 753"/>
                <a:gd name="T46" fmla="*/ 242 w 1019"/>
                <a:gd name="T47" fmla="*/ 1305 h 753"/>
                <a:gd name="T48" fmla="*/ 118 w 1019"/>
                <a:gd name="T49" fmla="*/ 1362 h 753"/>
                <a:gd name="T50" fmla="*/ 7 w 1019"/>
                <a:gd name="T51" fmla="*/ 1362 h 753"/>
                <a:gd name="T52" fmla="*/ 7 w 1019"/>
                <a:gd name="T53" fmla="*/ 1320 h 753"/>
                <a:gd name="T54" fmla="*/ 29 w 1019"/>
                <a:gd name="T55" fmla="*/ 1285 h 753"/>
                <a:gd name="T56" fmla="*/ 42 w 1019"/>
                <a:gd name="T57" fmla="*/ 1251 h 753"/>
                <a:gd name="T58" fmla="*/ 29 w 1019"/>
                <a:gd name="T59" fmla="*/ 1182 h 753"/>
                <a:gd name="T60" fmla="*/ 35 w 1019"/>
                <a:gd name="T61" fmla="*/ 1105 h 753"/>
                <a:gd name="T62" fmla="*/ 64 w 1019"/>
                <a:gd name="T63" fmla="*/ 1051 h 753"/>
                <a:gd name="T64" fmla="*/ 84 w 1019"/>
                <a:gd name="T65" fmla="*/ 1009 h 753"/>
                <a:gd name="T66" fmla="*/ 104 w 1019"/>
                <a:gd name="T67" fmla="*/ 947 h 753"/>
                <a:gd name="T68" fmla="*/ 98 w 1019"/>
                <a:gd name="T69" fmla="*/ 878 h 753"/>
                <a:gd name="T70" fmla="*/ 133 w 1019"/>
                <a:gd name="T71" fmla="*/ 829 h 753"/>
                <a:gd name="T72" fmla="*/ 195 w 1019"/>
                <a:gd name="T73" fmla="*/ 787 h 753"/>
                <a:gd name="T74" fmla="*/ 236 w 1019"/>
                <a:gd name="T75" fmla="*/ 718 h 753"/>
                <a:gd name="T76" fmla="*/ 242 w 1019"/>
                <a:gd name="T77" fmla="*/ 684 h 753"/>
                <a:gd name="T78" fmla="*/ 256 w 1019"/>
                <a:gd name="T79" fmla="*/ 580 h 753"/>
                <a:gd name="T80" fmla="*/ 318 w 1019"/>
                <a:gd name="T81" fmla="*/ 533 h 753"/>
                <a:gd name="T82" fmla="*/ 395 w 1019"/>
                <a:gd name="T83" fmla="*/ 449 h 753"/>
                <a:gd name="T84" fmla="*/ 464 w 1019"/>
                <a:gd name="T85" fmla="*/ 422 h 753"/>
                <a:gd name="T86" fmla="*/ 533 w 1019"/>
                <a:gd name="T87" fmla="*/ 407 h 753"/>
                <a:gd name="T88" fmla="*/ 602 w 1019"/>
                <a:gd name="T89" fmla="*/ 380 h 753"/>
                <a:gd name="T90" fmla="*/ 664 w 1019"/>
                <a:gd name="T91" fmla="*/ 345 h 753"/>
                <a:gd name="T92" fmla="*/ 755 w 1019"/>
                <a:gd name="T93" fmla="*/ 311 h 753"/>
                <a:gd name="T94" fmla="*/ 816 w 1019"/>
                <a:gd name="T95" fmla="*/ 296 h 753"/>
                <a:gd name="T96" fmla="*/ 886 w 1019"/>
                <a:gd name="T97" fmla="*/ 227 h 753"/>
                <a:gd name="T98" fmla="*/ 927 w 1019"/>
                <a:gd name="T99" fmla="*/ 111 h 753"/>
                <a:gd name="T100" fmla="*/ 1024 w 1019"/>
                <a:gd name="T101" fmla="*/ 62 h 753"/>
                <a:gd name="T102" fmla="*/ 1078 w 1019"/>
                <a:gd name="T103" fmla="*/ 55 h 753"/>
                <a:gd name="T104" fmla="*/ 1120 w 1019"/>
                <a:gd name="T105" fmla="*/ 55 h 753"/>
                <a:gd name="T106" fmla="*/ 1155 w 1019"/>
                <a:gd name="T107" fmla="*/ 47 h 753"/>
                <a:gd name="T108" fmla="*/ 1175 w 1019"/>
                <a:gd name="T109" fmla="*/ 35 h 753"/>
                <a:gd name="T110" fmla="*/ 1217 w 1019"/>
                <a:gd name="T111" fmla="*/ 0 h 753"/>
                <a:gd name="T112" fmla="*/ 1273 w 1019"/>
                <a:gd name="T113" fmla="*/ 20 h 753"/>
                <a:gd name="T114" fmla="*/ 1347 w 1019"/>
                <a:gd name="T115" fmla="*/ 35 h 753"/>
                <a:gd name="T116" fmla="*/ 1389 w 1019"/>
                <a:gd name="T117" fmla="*/ 20 h 7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9"/>
                <a:gd name="T178" fmla="*/ 0 h 753"/>
                <a:gd name="T179" fmla="*/ 1019 w 1019"/>
                <a:gd name="T180" fmla="*/ 753 h 7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9" h="753">
                  <a:moveTo>
                    <a:pt x="768" y="7"/>
                  </a:moveTo>
                  <a:lnTo>
                    <a:pt x="787" y="4"/>
                  </a:lnTo>
                  <a:lnTo>
                    <a:pt x="802" y="0"/>
                  </a:lnTo>
                  <a:lnTo>
                    <a:pt x="817" y="0"/>
                  </a:lnTo>
                  <a:lnTo>
                    <a:pt x="833" y="4"/>
                  </a:lnTo>
                  <a:lnTo>
                    <a:pt x="844" y="7"/>
                  </a:lnTo>
                  <a:lnTo>
                    <a:pt x="852" y="11"/>
                  </a:lnTo>
                  <a:lnTo>
                    <a:pt x="863" y="19"/>
                  </a:lnTo>
                  <a:lnTo>
                    <a:pt x="867" y="26"/>
                  </a:lnTo>
                  <a:lnTo>
                    <a:pt x="874" y="34"/>
                  </a:lnTo>
                  <a:lnTo>
                    <a:pt x="878" y="42"/>
                  </a:lnTo>
                  <a:lnTo>
                    <a:pt x="882" y="49"/>
                  </a:lnTo>
                  <a:lnTo>
                    <a:pt x="886" y="53"/>
                  </a:lnTo>
                  <a:lnTo>
                    <a:pt x="890" y="61"/>
                  </a:lnTo>
                  <a:lnTo>
                    <a:pt x="890" y="64"/>
                  </a:lnTo>
                  <a:lnTo>
                    <a:pt x="890" y="68"/>
                  </a:lnTo>
                  <a:lnTo>
                    <a:pt x="893" y="76"/>
                  </a:lnTo>
                  <a:lnTo>
                    <a:pt x="897" y="80"/>
                  </a:lnTo>
                  <a:lnTo>
                    <a:pt x="905" y="83"/>
                  </a:lnTo>
                  <a:lnTo>
                    <a:pt x="909" y="87"/>
                  </a:lnTo>
                  <a:lnTo>
                    <a:pt x="916" y="91"/>
                  </a:lnTo>
                  <a:lnTo>
                    <a:pt x="924" y="95"/>
                  </a:lnTo>
                  <a:lnTo>
                    <a:pt x="931" y="95"/>
                  </a:lnTo>
                  <a:lnTo>
                    <a:pt x="939" y="99"/>
                  </a:lnTo>
                  <a:lnTo>
                    <a:pt x="947" y="99"/>
                  </a:lnTo>
                  <a:lnTo>
                    <a:pt x="950" y="102"/>
                  </a:lnTo>
                  <a:lnTo>
                    <a:pt x="958" y="106"/>
                  </a:lnTo>
                  <a:lnTo>
                    <a:pt x="966" y="106"/>
                  </a:lnTo>
                  <a:lnTo>
                    <a:pt x="973" y="110"/>
                  </a:lnTo>
                  <a:lnTo>
                    <a:pt x="977" y="114"/>
                  </a:lnTo>
                  <a:lnTo>
                    <a:pt x="985" y="118"/>
                  </a:lnTo>
                  <a:lnTo>
                    <a:pt x="988" y="125"/>
                  </a:lnTo>
                  <a:lnTo>
                    <a:pt x="992" y="129"/>
                  </a:lnTo>
                  <a:lnTo>
                    <a:pt x="996" y="137"/>
                  </a:lnTo>
                  <a:lnTo>
                    <a:pt x="996" y="141"/>
                  </a:lnTo>
                  <a:lnTo>
                    <a:pt x="996" y="148"/>
                  </a:lnTo>
                  <a:lnTo>
                    <a:pt x="996" y="156"/>
                  </a:lnTo>
                  <a:lnTo>
                    <a:pt x="996" y="160"/>
                  </a:lnTo>
                  <a:lnTo>
                    <a:pt x="996" y="167"/>
                  </a:lnTo>
                  <a:lnTo>
                    <a:pt x="996" y="175"/>
                  </a:lnTo>
                  <a:lnTo>
                    <a:pt x="996" y="182"/>
                  </a:lnTo>
                  <a:lnTo>
                    <a:pt x="996" y="186"/>
                  </a:lnTo>
                  <a:lnTo>
                    <a:pt x="996" y="194"/>
                  </a:lnTo>
                  <a:lnTo>
                    <a:pt x="996" y="201"/>
                  </a:lnTo>
                  <a:lnTo>
                    <a:pt x="1000" y="205"/>
                  </a:lnTo>
                  <a:lnTo>
                    <a:pt x="1000" y="209"/>
                  </a:lnTo>
                  <a:lnTo>
                    <a:pt x="1004" y="217"/>
                  </a:lnTo>
                  <a:lnTo>
                    <a:pt x="1007" y="220"/>
                  </a:lnTo>
                  <a:lnTo>
                    <a:pt x="1011" y="224"/>
                  </a:lnTo>
                  <a:lnTo>
                    <a:pt x="1015" y="228"/>
                  </a:lnTo>
                  <a:lnTo>
                    <a:pt x="1019" y="232"/>
                  </a:lnTo>
                  <a:lnTo>
                    <a:pt x="1019" y="236"/>
                  </a:lnTo>
                  <a:lnTo>
                    <a:pt x="1019" y="239"/>
                  </a:lnTo>
                  <a:lnTo>
                    <a:pt x="1019" y="243"/>
                  </a:lnTo>
                  <a:lnTo>
                    <a:pt x="1019" y="247"/>
                  </a:lnTo>
                  <a:lnTo>
                    <a:pt x="1019" y="251"/>
                  </a:lnTo>
                  <a:lnTo>
                    <a:pt x="1019" y="255"/>
                  </a:lnTo>
                  <a:lnTo>
                    <a:pt x="1019" y="258"/>
                  </a:lnTo>
                  <a:lnTo>
                    <a:pt x="1015" y="262"/>
                  </a:lnTo>
                  <a:lnTo>
                    <a:pt x="1015" y="270"/>
                  </a:lnTo>
                  <a:lnTo>
                    <a:pt x="1015" y="274"/>
                  </a:lnTo>
                  <a:lnTo>
                    <a:pt x="1015" y="281"/>
                  </a:lnTo>
                  <a:lnTo>
                    <a:pt x="1015" y="289"/>
                  </a:lnTo>
                  <a:lnTo>
                    <a:pt x="1019" y="296"/>
                  </a:lnTo>
                  <a:lnTo>
                    <a:pt x="1019" y="304"/>
                  </a:lnTo>
                  <a:lnTo>
                    <a:pt x="1019" y="308"/>
                  </a:lnTo>
                  <a:lnTo>
                    <a:pt x="1019" y="315"/>
                  </a:lnTo>
                  <a:lnTo>
                    <a:pt x="1019" y="319"/>
                  </a:lnTo>
                  <a:lnTo>
                    <a:pt x="1015" y="323"/>
                  </a:lnTo>
                  <a:lnTo>
                    <a:pt x="1015" y="327"/>
                  </a:lnTo>
                  <a:lnTo>
                    <a:pt x="1011" y="331"/>
                  </a:lnTo>
                  <a:lnTo>
                    <a:pt x="1007" y="331"/>
                  </a:lnTo>
                  <a:lnTo>
                    <a:pt x="1007" y="334"/>
                  </a:lnTo>
                  <a:lnTo>
                    <a:pt x="1004" y="334"/>
                  </a:lnTo>
                  <a:lnTo>
                    <a:pt x="1000" y="338"/>
                  </a:lnTo>
                  <a:lnTo>
                    <a:pt x="996" y="342"/>
                  </a:lnTo>
                  <a:lnTo>
                    <a:pt x="992" y="342"/>
                  </a:lnTo>
                  <a:lnTo>
                    <a:pt x="988" y="346"/>
                  </a:lnTo>
                  <a:lnTo>
                    <a:pt x="985" y="346"/>
                  </a:lnTo>
                  <a:lnTo>
                    <a:pt x="985" y="350"/>
                  </a:lnTo>
                  <a:lnTo>
                    <a:pt x="981" y="353"/>
                  </a:lnTo>
                  <a:lnTo>
                    <a:pt x="977" y="357"/>
                  </a:lnTo>
                  <a:lnTo>
                    <a:pt x="977" y="361"/>
                  </a:lnTo>
                  <a:lnTo>
                    <a:pt x="973" y="365"/>
                  </a:lnTo>
                  <a:lnTo>
                    <a:pt x="969" y="369"/>
                  </a:lnTo>
                  <a:lnTo>
                    <a:pt x="966" y="372"/>
                  </a:lnTo>
                  <a:lnTo>
                    <a:pt x="962" y="376"/>
                  </a:lnTo>
                  <a:lnTo>
                    <a:pt x="958" y="380"/>
                  </a:lnTo>
                  <a:lnTo>
                    <a:pt x="954" y="384"/>
                  </a:lnTo>
                  <a:lnTo>
                    <a:pt x="950" y="388"/>
                  </a:lnTo>
                  <a:lnTo>
                    <a:pt x="947" y="388"/>
                  </a:lnTo>
                  <a:lnTo>
                    <a:pt x="939" y="391"/>
                  </a:lnTo>
                  <a:lnTo>
                    <a:pt x="935" y="395"/>
                  </a:lnTo>
                  <a:lnTo>
                    <a:pt x="928" y="395"/>
                  </a:lnTo>
                  <a:lnTo>
                    <a:pt x="920" y="399"/>
                  </a:lnTo>
                  <a:lnTo>
                    <a:pt x="916" y="399"/>
                  </a:lnTo>
                  <a:lnTo>
                    <a:pt x="909" y="403"/>
                  </a:lnTo>
                  <a:lnTo>
                    <a:pt x="901" y="403"/>
                  </a:lnTo>
                  <a:lnTo>
                    <a:pt x="897" y="407"/>
                  </a:lnTo>
                  <a:lnTo>
                    <a:pt x="893" y="410"/>
                  </a:lnTo>
                  <a:lnTo>
                    <a:pt x="893" y="414"/>
                  </a:lnTo>
                  <a:lnTo>
                    <a:pt x="890" y="418"/>
                  </a:lnTo>
                  <a:lnTo>
                    <a:pt x="890" y="422"/>
                  </a:lnTo>
                  <a:lnTo>
                    <a:pt x="886" y="426"/>
                  </a:lnTo>
                  <a:lnTo>
                    <a:pt x="886" y="429"/>
                  </a:lnTo>
                  <a:lnTo>
                    <a:pt x="882" y="433"/>
                  </a:lnTo>
                  <a:lnTo>
                    <a:pt x="882" y="441"/>
                  </a:lnTo>
                  <a:lnTo>
                    <a:pt x="878" y="445"/>
                  </a:lnTo>
                  <a:lnTo>
                    <a:pt x="874" y="448"/>
                  </a:lnTo>
                  <a:lnTo>
                    <a:pt x="871" y="456"/>
                  </a:lnTo>
                  <a:lnTo>
                    <a:pt x="867" y="460"/>
                  </a:lnTo>
                  <a:lnTo>
                    <a:pt x="859" y="464"/>
                  </a:lnTo>
                  <a:lnTo>
                    <a:pt x="852" y="471"/>
                  </a:lnTo>
                  <a:lnTo>
                    <a:pt x="848" y="475"/>
                  </a:lnTo>
                  <a:lnTo>
                    <a:pt x="840" y="479"/>
                  </a:lnTo>
                  <a:lnTo>
                    <a:pt x="836" y="483"/>
                  </a:lnTo>
                  <a:lnTo>
                    <a:pt x="829" y="483"/>
                  </a:lnTo>
                  <a:lnTo>
                    <a:pt x="825" y="486"/>
                  </a:lnTo>
                  <a:lnTo>
                    <a:pt x="821" y="486"/>
                  </a:lnTo>
                  <a:lnTo>
                    <a:pt x="817" y="486"/>
                  </a:lnTo>
                  <a:lnTo>
                    <a:pt x="810" y="486"/>
                  </a:lnTo>
                  <a:lnTo>
                    <a:pt x="806" y="486"/>
                  </a:lnTo>
                  <a:lnTo>
                    <a:pt x="798" y="486"/>
                  </a:lnTo>
                  <a:lnTo>
                    <a:pt x="795" y="486"/>
                  </a:lnTo>
                  <a:lnTo>
                    <a:pt x="787" y="486"/>
                  </a:lnTo>
                  <a:lnTo>
                    <a:pt x="779" y="486"/>
                  </a:lnTo>
                  <a:lnTo>
                    <a:pt x="772" y="486"/>
                  </a:lnTo>
                  <a:lnTo>
                    <a:pt x="764" y="486"/>
                  </a:lnTo>
                  <a:lnTo>
                    <a:pt x="757" y="486"/>
                  </a:lnTo>
                  <a:lnTo>
                    <a:pt x="749" y="486"/>
                  </a:lnTo>
                  <a:lnTo>
                    <a:pt x="741" y="486"/>
                  </a:lnTo>
                  <a:lnTo>
                    <a:pt x="738" y="486"/>
                  </a:lnTo>
                  <a:lnTo>
                    <a:pt x="730" y="490"/>
                  </a:lnTo>
                  <a:lnTo>
                    <a:pt x="726" y="494"/>
                  </a:lnTo>
                  <a:lnTo>
                    <a:pt x="722" y="494"/>
                  </a:lnTo>
                  <a:lnTo>
                    <a:pt x="719" y="498"/>
                  </a:lnTo>
                  <a:lnTo>
                    <a:pt x="715" y="502"/>
                  </a:lnTo>
                  <a:lnTo>
                    <a:pt x="711" y="505"/>
                  </a:lnTo>
                  <a:lnTo>
                    <a:pt x="707" y="505"/>
                  </a:lnTo>
                  <a:lnTo>
                    <a:pt x="707" y="509"/>
                  </a:lnTo>
                  <a:lnTo>
                    <a:pt x="703" y="513"/>
                  </a:lnTo>
                  <a:lnTo>
                    <a:pt x="700" y="517"/>
                  </a:lnTo>
                  <a:lnTo>
                    <a:pt x="684" y="521"/>
                  </a:lnTo>
                  <a:lnTo>
                    <a:pt x="662" y="532"/>
                  </a:lnTo>
                  <a:lnTo>
                    <a:pt x="631" y="543"/>
                  </a:lnTo>
                  <a:lnTo>
                    <a:pt x="593" y="555"/>
                  </a:lnTo>
                  <a:lnTo>
                    <a:pt x="555" y="570"/>
                  </a:lnTo>
                  <a:lnTo>
                    <a:pt x="510" y="589"/>
                  </a:lnTo>
                  <a:lnTo>
                    <a:pt x="468" y="604"/>
                  </a:lnTo>
                  <a:lnTo>
                    <a:pt x="422" y="619"/>
                  </a:lnTo>
                  <a:lnTo>
                    <a:pt x="377" y="639"/>
                  </a:lnTo>
                  <a:lnTo>
                    <a:pt x="331" y="654"/>
                  </a:lnTo>
                  <a:lnTo>
                    <a:pt x="293" y="665"/>
                  </a:lnTo>
                  <a:lnTo>
                    <a:pt x="259" y="677"/>
                  </a:lnTo>
                  <a:lnTo>
                    <a:pt x="228" y="688"/>
                  </a:lnTo>
                  <a:lnTo>
                    <a:pt x="209" y="692"/>
                  </a:lnTo>
                  <a:lnTo>
                    <a:pt x="194" y="696"/>
                  </a:lnTo>
                  <a:lnTo>
                    <a:pt x="187" y="696"/>
                  </a:lnTo>
                  <a:lnTo>
                    <a:pt x="179" y="696"/>
                  </a:lnTo>
                  <a:lnTo>
                    <a:pt x="168" y="699"/>
                  </a:lnTo>
                  <a:lnTo>
                    <a:pt x="160" y="703"/>
                  </a:lnTo>
                  <a:lnTo>
                    <a:pt x="152" y="707"/>
                  </a:lnTo>
                  <a:lnTo>
                    <a:pt x="145" y="711"/>
                  </a:lnTo>
                  <a:lnTo>
                    <a:pt x="133" y="718"/>
                  </a:lnTo>
                  <a:lnTo>
                    <a:pt x="126" y="722"/>
                  </a:lnTo>
                  <a:lnTo>
                    <a:pt x="114" y="726"/>
                  </a:lnTo>
                  <a:lnTo>
                    <a:pt x="107" y="730"/>
                  </a:lnTo>
                  <a:lnTo>
                    <a:pt x="95" y="737"/>
                  </a:lnTo>
                  <a:lnTo>
                    <a:pt x="88" y="741"/>
                  </a:lnTo>
                  <a:lnTo>
                    <a:pt x="76" y="745"/>
                  </a:lnTo>
                  <a:lnTo>
                    <a:pt x="65" y="749"/>
                  </a:lnTo>
                  <a:lnTo>
                    <a:pt x="54" y="749"/>
                  </a:lnTo>
                  <a:lnTo>
                    <a:pt x="42" y="749"/>
                  </a:lnTo>
                  <a:lnTo>
                    <a:pt x="31" y="753"/>
                  </a:lnTo>
                  <a:lnTo>
                    <a:pt x="23" y="753"/>
                  </a:lnTo>
                  <a:lnTo>
                    <a:pt x="16" y="749"/>
                  </a:lnTo>
                  <a:lnTo>
                    <a:pt x="8" y="749"/>
                  </a:lnTo>
                  <a:lnTo>
                    <a:pt x="4" y="749"/>
                  </a:lnTo>
                  <a:lnTo>
                    <a:pt x="0" y="745"/>
                  </a:lnTo>
                  <a:lnTo>
                    <a:pt x="0" y="741"/>
                  </a:lnTo>
                  <a:lnTo>
                    <a:pt x="0" y="737"/>
                  </a:lnTo>
                  <a:lnTo>
                    <a:pt x="0" y="734"/>
                  </a:lnTo>
                  <a:lnTo>
                    <a:pt x="0" y="730"/>
                  </a:lnTo>
                  <a:lnTo>
                    <a:pt x="4" y="726"/>
                  </a:lnTo>
                  <a:lnTo>
                    <a:pt x="8" y="722"/>
                  </a:lnTo>
                  <a:lnTo>
                    <a:pt x="8" y="718"/>
                  </a:lnTo>
                  <a:lnTo>
                    <a:pt x="12" y="715"/>
                  </a:lnTo>
                  <a:lnTo>
                    <a:pt x="12" y="711"/>
                  </a:lnTo>
                  <a:lnTo>
                    <a:pt x="16" y="711"/>
                  </a:lnTo>
                  <a:lnTo>
                    <a:pt x="16" y="707"/>
                  </a:lnTo>
                  <a:lnTo>
                    <a:pt x="19" y="703"/>
                  </a:lnTo>
                  <a:lnTo>
                    <a:pt x="19" y="699"/>
                  </a:lnTo>
                  <a:lnTo>
                    <a:pt x="23" y="696"/>
                  </a:lnTo>
                  <a:lnTo>
                    <a:pt x="23" y="692"/>
                  </a:lnTo>
                  <a:lnTo>
                    <a:pt x="23" y="688"/>
                  </a:lnTo>
                  <a:lnTo>
                    <a:pt x="23" y="684"/>
                  </a:lnTo>
                  <a:lnTo>
                    <a:pt x="23" y="680"/>
                  </a:lnTo>
                  <a:lnTo>
                    <a:pt x="23" y="673"/>
                  </a:lnTo>
                  <a:lnTo>
                    <a:pt x="19" y="669"/>
                  </a:lnTo>
                  <a:lnTo>
                    <a:pt x="19" y="661"/>
                  </a:lnTo>
                  <a:lnTo>
                    <a:pt x="16" y="658"/>
                  </a:lnTo>
                  <a:lnTo>
                    <a:pt x="16" y="650"/>
                  </a:lnTo>
                  <a:lnTo>
                    <a:pt x="16" y="642"/>
                  </a:lnTo>
                  <a:lnTo>
                    <a:pt x="16" y="635"/>
                  </a:lnTo>
                  <a:lnTo>
                    <a:pt x="16" y="631"/>
                  </a:lnTo>
                  <a:lnTo>
                    <a:pt x="16" y="623"/>
                  </a:lnTo>
                  <a:lnTo>
                    <a:pt x="16" y="619"/>
                  </a:lnTo>
                  <a:lnTo>
                    <a:pt x="16" y="612"/>
                  </a:lnTo>
                  <a:lnTo>
                    <a:pt x="19" y="608"/>
                  </a:lnTo>
                  <a:lnTo>
                    <a:pt x="23" y="604"/>
                  </a:lnTo>
                  <a:lnTo>
                    <a:pt x="23" y="597"/>
                  </a:lnTo>
                  <a:lnTo>
                    <a:pt x="27" y="593"/>
                  </a:lnTo>
                  <a:lnTo>
                    <a:pt x="27" y="589"/>
                  </a:lnTo>
                  <a:lnTo>
                    <a:pt x="31" y="585"/>
                  </a:lnTo>
                  <a:lnTo>
                    <a:pt x="31" y="581"/>
                  </a:lnTo>
                  <a:lnTo>
                    <a:pt x="35" y="578"/>
                  </a:lnTo>
                  <a:lnTo>
                    <a:pt x="38" y="574"/>
                  </a:lnTo>
                  <a:lnTo>
                    <a:pt x="38" y="570"/>
                  </a:lnTo>
                  <a:lnTo>
                    <a:pt x="42" y="566"/>
                  </a:lnTo>
                  <a:lnTo>
                    <a:pt x="42" y="562"/>
                  </a:lnTo>
                  <a:lnTo>
                    <a:pt x="46" y="559"/>
                  </a:lnTo>
                  <a:lnTo>
                    <a:pt x="46" y="555"/>
                  </a:lnTo>
                  <a:lnTo>
                    <a:pt x="50" y="551"/>
                  </a:lnTo>
                  <a:lnTo>
                    <a:pt x="50" y="547"/>
                  </a:lnTo>
                  <a:lnTo>
                    <a:pt x="54" y="543"/>
                  </a:lnTo>
                  <a:lnTo>
                    <a:pt x="54" y="536"/>
                  </a:lnTo>
                  <a:lnTo>
                    <a:pt x="57" y="532"/>
                  </a:lnTo>
                  <a:lnTo>
                    <a:pt x="57" y="528"/>
                  </a:lnTo>
                  <a:lnTo>
                    <a:pt x="57" y="521"/>
                  </a:lnTo>
                  <a:lnTo>
                    <a:pt x="57" y="517"/>
                  </a:lnTo>
                  <a:lnTo>
                    <a:pt x="57" y="509"/>
                  </a:lnTo>
                  <a:lnTo>
                    <a:pt x="54" y="502"/>
                  </a:lnTo>
                  <a:lnTo>
                    <a:pt x="54" y="498"/>
                  </a:lnTo>
                  <a:lnTo>
                    <a:pt x="54" y="490"/>
                  </a:lnTo>
                  <a:lnTo>
                    <a:pt x="54" y="486"/>
                  </a:lnTo>
                  <a:lnTo>
                    <a:pt x="54" y="483"/>
                  </a:lnTo>
                  <a:lnTo>
                    <a:pt x="54" y="479"/>
                  </a:lnTo>
                  <a:lnTo>
                    <a:pt x="57" y="475"/>
                  </a:lnTo>
                  <a:lnTo>
                    <a:pt x="57" y="471"/>
                  </a:lnTo>
                  <a:lnTo>
                    <a:pt x="61" y="467"/>
                  </a:lnTo>
                  <a:lnTo>
                    <a:pt x="65" y="464"/>
                  </a:lnTo>
                  <a:lnTo>
                    <a:pt x="69" y="460"/>
                  </a:lnTo>
                  <a:lnTo>
                    <a:pt x="73" y="456"/>
                  </a:lnTo>
                  <a:lnTo>
                    <a:pt x="76" y="456"/>
                  </a:lnTo>
                  <a:lnTo>
                    <a:pt x="80" y="452"/>
                  </a:lnTo>
                  <a:lnTo>
                    <a:pt x="88" y="448"/>
                  </a:lnTo>
                  <a:lnTo>
                    <a:pt x="92" y="445"/>
                  </a:lnTo>
                  <a:lnTo>
                    <a:pt x="99" y="441"/>
                  </a:lnTo>
                  <a:lnTo>
                    <a:pt x="103" y="437"/>
                  </a:lnTo>
                  <a:lnTo>
                    <a:pt x="107" y="433"/>
                  </a:lnTo>
                  <a:lnTo>
                    <a:pt x="111" y="429"/>
                  </a:lnTo>
                  <a:lnTo>
                    <a:pt x="114" y="422"/>
                  </a:lnTo>
                  <a:lnTo>
                    <a:pt x="118" y="418"/>
                  </a:lnTo>
                  <a:lnTo>
                    <a:pt x="122" y="410"/>
                  </a:lnTo>
                  <a:lnTo>
                    <a:pt x="126" y="407"/>
                  </a:lnTo>
                  <a:lnTo>
                    <a:pt x="126" y="403"/>
                  </a:lnTo>
                  <a:lnTo>
                    <a:pt x="130" y="395"/>
                  </a:lnTo>
                  <a:lnTo>
                    <a:pt x="130" y="391"/>
                  </a:lnTo>
                  <a:lnTo>
                    <a:pt x="130" y="388"/>
                  </a:lnTo>
                  <a:lnTo>
                    <a:pt x="133" y="384"/>
                  </a:lnTo>
                  <a:lnTo>
                    <a:pt x="133" y="380"/>
                  </a:lnTo>
                  <a:lnTo>
                    <a:pt x="133" y="376"/>
                  </a:lnTo>
                  <a:lnTo>
                    <a:pt x="133" y="361"/>
                  </a:lnTo>
                  <a:lnTo>
                    <a:pt x="130" y="353"/>
                  </a:lnTo>
                  <a:lnTo>
                    <a:pt x="133" y="342"/>
                  </a:lnTo>
                  <a:lnTo>
                    <a:pt x="133" y="334"/>
                  </a:lnTo>
                  <a:lnTo>
                    <a:pt x="137" y="331"/>
                  </a:lnTo>
                  <a:lnTo>
                    <a:pt x="137" y="323"/>
                  </a:lnTo>
                  <a:lnTo>
                    <a:pt x="141" y="319"/>
                  </a:lnTo>
                  <a:lnTo>
                    <a:pt x="145" y="315"/>
                  </a:lnTo>
                  <a:lnTo>
                    <a:pt x="149" y="312"/>
                  </a:lnTo>
                  <a:lnTo>
                    <a:pt x="156" y="312"/>
                  </a:lnTo>
                  <a:lnTo>
                    <a:pt x="160" y="308"/>
                  </a:lnTo>
                  <a:lnTo>
                    <a:pt x="164" y="304"/>
                  </a:lnTo>
                  <a:lnTo>
                    <a:pt x="171" y="300"/>
                  </a:lnTo>
                  <a:lnTo>
                    <a:pt x="175" y="293"/>
                  </a:lnTo>
                  <a:lnTo>
                    <a:pt x="183" y="289"/>
                  </a:lnTo>
                  <a:lnTo>
                    <a:pt x="190" y="281"/>
                  </a:lnTo>
                  <a:lnTo>
                    <a:pt x="194" y="274"/>
                  </a:lnTo>
                  <a:lnTo>
                    <a:pt x="202" y="266"/>
                  </a:lnTo>
                  <a:lnTo>
                    <a:pt x="206" y="258"/>
                  </a:lnTo>
                  <a:lnTo>
                    <a:pt x="213" y="255"/>
                  </a:lnTo>
                  <a:lnTo>
                    <a:pt x="217" y="247"/>
                  </a:lnTo>
                  <a:lnTo>
                    <a:pt x="225" y="243"/>
                  </a:lnTo>
                  <a:lnTo>
                    <a:pt x="228" y="239"/>
                  </a:lnTo>
                  <a:lnTo>
                    <a:pt x="232" y="239"/>
                  </a:lnTo>
                  <a:lnTo>
                    <a:pt x="240" y="236"/>
                  </a:lnTo>
                  <a:lnTo>
                    <a:pt x="244" y="236"/>
                  </a:lnTo>
                  <a:lnTo>
                    <a:pt x="247" y="232"/>
                  </a:lnTo>
                  <a:lnTo>
                    <a:pt x="255" y="232"/>
                  </a:lnTo>
                  <a:lnTo>
                    <a:pt x="259" y="228"/>
                  </a:lnTo>
                  <a:lnTo>
                    <a:pt x="266" y="228"/>
                  </a:lnTo>
                  <a:lnTo>
                    <a:pt x="270" y="228"/>
                  </a:lnTo>
                  <a:lnTo>
                    <a:pt x="278" y="228"/>
                  </a:lnTo>
                  <a:lnTo>
                    <a:pt x="282" y="224"/>
                  </a:lnTo>
                  <a:lnTo>
                    <a:pt x="289" y="224"/>
                  </a:lnTo>
                  <a:lnTo>
                    <a:pt x="293" y="224"/>
                  </a:lnTo>
                  <a:lnTo>
                    <a:pt x="301" y="220"/>
                  </a:lnTo>
                  <a:lnTo>
                    <a:pt x="304" y="220"/>
                  </a:lnTo>
                  <a:lnTo>
                    <a:pt x="308" y="217"/>
                  </a:lnTo>
                  <a:lnTo>
                    <a:pt x="316" y="217"/>
                  </a:lnTo>
                  <a:lnTo>
                    <a:pt x="320" y="213"/>
                  </a:lnTo>
                  <a:lnTo>
                    <a:pt x="323" y="209"/>
                  </a:lnTo>
                  <a:lnTo>
                    <a:pt x="331" y="209"/>
                  </a:lnTo>
                  <a:lnTo>
                    <a:pt x="335" y="205"/>
                  </a:lnTo>
                  <a:lnTo>
                    <a:pt x="339" y="201"/>
                  </a:lnTo>
                  <a:lnTo>
                    <a:pt x="346" y="201"/>
                  </a:lnTo>
                  <a:lnTo>
                    <a:pt x="350" y="198"/>
                  </a:lnTo>
                  <a:lnTo>
                    <a:pt x="354" y="194"/>
                  </a:lnTo>
                  <a:lnTo>
                    <a:pt x="358" y="190"/>
                  </a:lnTo>
                  <a:lnTo>
                    <a:pt x="365" y="190"/>
                  </a:lnTo>
                  <a:lnTo>
                    <a:pt x="369" y="186"/>
                  </a:lnTo>
                  <a:lnTo>
                    <a:pt x="377" y="182"/>
                  </a:lnTo>
                  <a:lnTo>
                    <a:pt x="384" y="179"/>
                  </a:lnTo>
                  <a:lnTo>
                    <a:pt x="392" y="179"/>
                  </a:lnTo>
                  <a:lnTo>
                    <a:pt x="399" y="175"/>
                  </a:lnTo>
                  <a:lnTo>
                    <a:pt x="407" y="175"/>
                  </a:lnTo>
                  <a:lnTo>
                    <a:pt x="415" y="171"/>
                  </a:lnTo>
                  <a:lnTo>
                    <a:pt x="422" y="171"/>
                  </a:lnTo>
                  <a:lnTo>
                    <a:pt x="430" y="167"/>
                  </a:lnTo>
                  <a:lnTo>
                    <a:pt x="434" y="167"/>
                  </a:lnTo>
                  <a:lnTo>
                    <a:pt x="441" y="163"/>
                  </a:lnTo>
                  <a:lnTo>
                    <a:pt x="445" y="163"/>
                  </a:lnTo>
                  <a:lnTo>
                    <a:pt x="449" y="163"/>
                  </a:lnTo>
                  <a:lnTo>
                    <a:pt x="453" y="163"/>
                  </a:lnTo>
                  <a:lnTo>
                    <a:pt x="460" y="160"/>
                  </a:lnTo>
                  <a:lnTo>
                    <a:pt x="468" y="152"/>
                  </a:lnTo>
                  <a:lnTo>
                    <a:pt x="475" y="148"/>
                  </a:lnTo>
                  <a:lnTo>
                    <a:pt x="479" y="141"/>
                  </a:lnTo>
                  <a:lnTo>
                    <a:pt x="483" y="133"/>
                  </a:lnTo>
                  <a:lnTo>
                    <a:pt x="487" y="125"/>
                  </a:lnTo>
                  <a:lnTo>
                    <a:pt x="491" y="114"/>
                  </a:lnTo>
                  <a:lnTo>
                    <a:pt x="491" y="106"/>
                  </a:lnTo>
                  <a:lnTo>
                    <a:pt x="494" y="95"/>
                  </a:lnTo>
                  <a:lnTo>
                    <a:pt x="498" y="87"/>
                  </a:lnTo>
                  <a:lnTo>
                    <a:pt x="502" y="80"/>
                  </a:lnTo>
                  <a:lnTo>
                    <a:pt x="506" y="68"/>
                  </a:lnTo>
                  <a:lnTo>
                    <a:pt x="510" y="61"/>
                  </a:lnTo>
                  <a:lnTo>
                    <a:pt x="517" y="57"/>
                  </a:lnTo>
                  <a:lnTo>
                    <a:pt x="525" y="49"/>
                  </a:lnTo>
                  <a:lnTo>
                    <a:pt x="536" y="45"/>
                  </a:lnTo>
                  <a:lnTo>
                    <a:pt x="544" y="42"/>
                  </a:lnTo>
                  <a:lnTo>
                    <a:pt x="548" y="38"/>
                  </a:lnTo>
                  <a:lnTo>
                    <a:pt x="555" y="38"/>
                  </a:lnTo>
                  <a:lnTo>
                    <a:pt x="563" y="34"/>
                  </a:lnTo>
                  <a:lnTo>
                    <a:pt x="567" y="34"/>
                  </a:lnTo>
                  <a:lnTo>
                    <a:pt x="570" y="34"/>
                  </a:lnTo>
                  <a:lnTo>
                    <a:pt x="578" y="34"/>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30"/>
                  </a:lnTo>
                  <a:lnTo>
                    <a:pt x="631" y="26"/>
                  </a:lnTo>
                  <a:lnTo>
                    <a:pt x="635" y="26"/>
                  </a:lnTo>
                  <a:lnTo>
                    <a:pt x="639" y="23"/>
                  </a:lnTo>
                  <a:lnTo>
                    <a:pt x="643" y="23"/>
                  </a:lnTo>
                  <a:lnTo>
                    <a:pt x="646" y="19"/>
                  </a:lnTo>
                  <a:lnTo>
                    <a:pt x="650" y="15"/>
                  </a:lnTo>
                  <a:lnTo>
                    <a:pt x="654" y="11"/>
                  </a:lnTo>
                  <a:lnTo>
                    <a:pt x="658" y="7"/>
                  </a:lnTo>
                  <a:lnTo>
                    <a:pt x="662" y="4"/>
                  </a:lnTo>
                  <a:lnTo>
                    <a:pt x="665" y="4"/>
                  </a:lnTo>
                  <a:lnTo>
                    <a:pt x="669" y="0"/>
                  </a:lnTo>
                  <a:lnTo>
                    <a:pt x="673" y="0"/>
                  </a:lnTo>
                  <a:lnTo>
                    <a:pt x="677" y="4"/>
                  </a:lnTo>
                  <a:lnTo>
                    <a:pt x="681" y="4"/>
                  </a:lnTo>
                  <a:lnTo>
                    <a:pt x="684" y="4"/>
                  </a:lnTo>
                  <a:lnTo>
                    <a:pt x="692" y="4"/>
                  </a:lnTo>
                  <a:lnTo>
                    <a:pt x="696" y="7"/>
                  </a:lnTo>
                  <a:lnTo>
                    <a:pt x="700" y="11"/>
                  </a:lnTo>
                  <a:lnTo>
                    <a:pt x="707" y="11"/>
                  </a:lnTo>
                  <a:lnTo>
                    <a:pt x="715" y="15"/>
                  </a:lnTo>
                  <a:lnTo>
                    <a:pt x="722" y="15"/>
                  </a:lnTo>
                  <a:lnTo>
                    <a:pt x="726" y="19"/>
                  </a:lnTo>
                  <a:lnTo>
                    <a:pt x="734" y="19"/>
                  </a:lnTo>
                  <a:lnTo>
                    <a:pt x="738" y="19"/>
                  </a:lnTo>
                  <a:lnTo>
                    <a:pt x="741" y="19"/>
                  </a:lnTo>
                  <a:lnTo>
                    <a:pt x="749" y="19"/>
                  </a:lnTo>
                  <a:lnTo>
                    <a:pt x="753" y="15"/>
                  </a:lnTo>
                  <a:lnTo>
                    <a:pt x="757" y="15"/>
                  </a:lnTo>
                  <a:lnTo>
                    <a:pt x="760" y="11"/>
                  </a:lnTo>
                  <a:lnTo>
                    <a:pt x="764" y="11"/>
                  </a:lnTo>
                  <a:lnTo>
                    <a:pt x="768" y="7"/>
                  </a:lnTo>
                  <a:close/>
                </a:path>
              </a:pathLst>
            </a:custGeom>
            <a:solidFill>
              <a:srgbClr val="7E7E7E"/>
            </a:solidFill>
            <a:ln w="9525">
              <a:noFill/>
              <a:round/>
              <a:headEnd/>
              <a:tailEnd/>
            </a:ln>
          </p:spPr>
          <p:txBody>
            <a:bodyPr/>
            <a:lstStyle/>
            <a:p>
              <a:endParaRPr lang="fr-FR"/>
            </a:p>
          </p:txBody>
        </p:sp>
        <p:sp>
          <p:nvSpPr>
            <p:cNvPr id="44" name="Freeform 41"/>
            <p:cNvSpPr>
              <a:spLocks/>
            </p:cNvSpPr>
            <p:nvPr/>
          </p:nvSpPr>
          <p:spPr bwMode="auto">
            <a:xfrm>
              <a:off x="164" y="2458"/>
              <a:ext cx="1845" cy="1354"/>
            </a:xfrm>
            <a:custGeom>
              <a:avLst/>
              <a:gdLst>
                <a:gd name="T0" fmla="*/ 1549 w 1015"/>
                <a:gd name="T1" fmla="*/ 20 h 745"/>
                <a:gd name="T2" fmla="*/ 1611 w 1015"/>
                <a:gd name="T3" fmla="*/ 109 h 745"/>
                <a:gd name="T4" fmla="*/ 1652 w 1015"/>
                <a:gd name="T5" fmla="*/ 158 h 745"/>
                <a:gd name="T6" fmla="*/ 1734 w 1015"/>
                <a:gd name="T7" fmla="*/ 185 h 745"/>
                <a:gd name="T8" fmla="*/ 1796 w 1015"/>
                <a:gd name="T9" fmla="*/ 242 h 745"/>
                <a:gd name="T10" fmla="*/ 1803 w 1015"/>
                <a:gd name="T11" fmla="*/ 324 h 745"/>
                <a:gd name="T12" fmla="*/ 1825 w 1015"/>
                <a:gd name="T13" fmla="*/ 393 h 745"/>
                <a:gd name="T14" fmla="*/ 1845 w 1015"/>
                <a:gd name="T15" fmla="*/ 434 h 745"/>
                <a:gd name="T16" fmla="*/ 1838 w 1015"/>
                <a:gd name="T17" fmla="*/ 503 h 745"/>
                <a:gd name="T18" fmla="*/ 1838 w 1015"/>
                <a:gd name="T19" fmla="*/ 580 h 745"/>
                <a:gd name="T20" fmla="*/ 1803 w 1015"/>
                <a:gd name="T21" fmla="*/ 607 h 745"/>
                <a:gd name="T22" fmla="*/ 1769 w 1015"/>
                <a:gd name="T23" fmla="*/ 642 h 745"/>
                <a:gd name="T24" fmla="*/ 1721 w 1015"/>
                <a:gd name="T25" fmla="*/ 691 h 745"/>
                <a:gd name="T26" fmla="*/ 1645 w 1015"/>
                <a:gd name="T27" fmla="*/ 718 h 745"/>
                <a:gd name="T28" fmla="*/ 1611 w 1015"/>
                <a:gd name="T29" fmla="*/ 760 h 745"/>
                <a:gd name="T30" fmla="*/ 1576 w 1015"/>
                <a:gd name="T31" fmla="*/ 829 h 745"/>
                <a:gd name="T32" fmla="*/ 1500 w 1015"/>
                <a:gd name="T33" fmla="*/ 871 h 745"/>
                <a:gd name="T34" fmla="*/ 1431 w 1015"/>
                <a:gd name="T35" fmla="*/ 876 h 745"/>
                <a:gd name="T36" fmla="*/ 1334 w 1015"/>
                <a:gd name="T37" fmla="*/ 876 h 745"/>
                <a:gd name="T38" fmla="*/ 1285 w 1015"/>
                <a:gd name="T39" fmla="*/ 911 h 745"/>
                <a:gd name="T40" fmla="*/ 1243 w 1015"/>
                <a:gd name="T41" fmla="*/ 940 h 745"/>
                <a:gd name="T42" fmla="*/ 767 w 1015"/>
                <a:gd name="T43" fmla="*/ 1118 h 745"/>
                <a:gd name="T44" fmla="*/ 353 w 1015"/>
                <a:gd name="T45" fmla="*/ 1250 h 745"/>
                <a:gd name="T46" fmla="*/ 242 w 1015"/>
                <a:gd name="T47" fmla="*/ 1292 h 745"/>
                <a:gd name="T48" fmla="*/ 118 w 1015"/>
                <a:gd name="T49" fmla="*/ 1347 h 745"/>
                <a:gd name="T50" fmla="*/ 15 w 1015"/>
                <a:gd name="T51" fmla="*/ 1347 h 745"/>
                <a:gd name="T52" fmla="*/ 7 w 1015"/>
                <a:gd name="T53" fmla="*/ 1312 h 745"/>
                <a:gd name="T54" fmla="*/ 35 w 1015"/>
                <a:gd name="T55" fmla="*/ 1278 h 745"/>
                <a:gd name="T56" fmla="*/ 49 w 1015"/>
                <a:gd name="T57" fmla="*/ 1243 h 745"/>
                <a:gd name="T58" fmla="*/ 35 w 1015"/>
                <a:gd name="T59" fmla="*/ 1174 h 745"/>
                <a:gd name="T60" fmla="*/ 42 w 1015"/>
                <a:gd name="T61" fmla="*/ 1098 h 745"/>
                <a:gd name="T62" fmla="*/ 64 w 1015"/>
                <a:gd name="T63" fmla="*/ 1049 h 745"/>
                <a:gd name="T64" fmla="*/ 91 w 1015"/>
                <a:gd name="T65" fmla="*/ 1001 h 745"/>
                <a:gd name="T66" fmla="*/ 111 w 1015"/>
                <a:gd name="T67" fmla="*/ 940 h 745"/>
                <a:gd name="T68" fmla="*/ 104 w 1015"/>
                <a:gd name="T69" fmla="*/ 871 h 745"/>
                <a:gd name="T70" fmla="*/ 138 w 1015"/>
                <a:gd name="T71" fmla="*/ 829 h 745"/>
                <a:gd name="T72" fmla="*/ 202 w 1015"/>
                <a:gd name="T73" fmla="*/ 780 h 745"/>
                <a:gd name="T74" fmla="*/ 236 w 1015"/>
                <a:gd name="T75" fmla="*/ 718 h 745"/>
                <a:gd name="T76" fmla="*/ 249 w 1015"/>
                <a:gd name="T77" fmla="*/ 676 h 745"/>
                <a:gd name="T78" fmla="*/ 264 w 1015"/>
                <a:gd name="T79" fmla="*/ 580 h 745"/>
                <a:gd name="T80" fmla="*/ 325 w 1015"/>
                <a:gd name="T81" fmla="*/ 531 h 745"/>
                <a:gd name="T82" fmla="*/ 402 w 1015"/>
                <a:gd name="T83" fmla="*/ 449 h 745"/>
                <a:gd name="T84" fmla="*/ 464 w 1015"/>
                <a:gd name="T85" fmla="*/ 414 h 745"/>
                <a:gd name="T86" fmla="*/ 540 w 1015"/>
                <a:gd name="T87" fmla="*/ 400 h 745"/>
                <a:gd name="T88" fmla="*/ 602 w 1015"/>
                <a:gd name="T89" fmla="*/ 373 h 745"/>
                <a:gd name="T90" fmla="*/ 663 w 1015"/>
                <a:gd name="T91" fmla="*/ 338 h 745"/>
                <a:gd name="T92" fmla="*/ 754 w 1015"/>
                <a:gd name="T93" fmla="*/ 304 h 745"/>
                <a:gd name="T94" fmla="*/ 823 w 1015"/>
                <a:gd name="T95" fmla="*/ 289 h 745"/>
                <a:gd name="T96" fmla="*/ 893 w 1015"/>
                <a:gd name="T97" fmla="*/ 220 h 745"/>
                <a:gd name="T98" fmla="*/ 932 w 1015"/>
                <a:gd name="T99" fmla="*/ 109 h 745"/>
                <a:gd name="T100" fmla="*/ 1023 w 1015"/>
                <a:gd name="T101" fmla="*/ 62 h 745"/>
                <a:gd name="T102" fmla="*/ 1078 w 1015"/>
                <a:gd name="T103" fmla="*/ 55 h 745"/>
                <a:gd name="T104" fmla="*/ 1112 w 1015"/>
                <a:gd name="T105" fmla="*/ 55 h 745"/>
                <a:gd name="T106" fmla="*/ 1154 w 1015"/>
                <a:gd name="T107" fmla="*/ 47 h 745"/>
                <a:gd name="T108" fmla="*/ 1174 w 1015"/>
                <a:gd name="T109" fmla="*/ 35 h 745"/>
                <a:gd name="T110" fmla="*/ 1216 w 1015"/>
                <a:gd name="T111" fmla="*/ 5 h 745"/>
                <a:gd name="T112" fmla="*/ 1278 w 1015"/>
                <a:gd name="T113" fmla="*/ 20 h 745"/>
                <a:gd name="T114" fmla="*/ 1354 w 1015"/>
                <a:gd name="T115" fmla="*/ 27 h 745"/>
                <a:gd name="T116" fmla="*/ 1389 w 1015"/>
                <a:gd name="T117" fmla="*/ 13 h 7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5"/>
                <a:gd name="T178" fmla="*/ 0 h 745"/>
                <a:gd name="T179" fmla="*/ 1015 w 1015"/>
                <a:gd name="T180" fmla="*/ 745 h 7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5" h="745">
                  <a:moveTo>
                    <a:pt x="768" y="3"/>
                  </a:moveTo>
                  <a:lnTo>
                    <a:pt x="787" y="0"/>
                  </a:lnTo>
                  <a:lnTo>
                    <a:pt x="802" y="0"/>
                  </a:lnTo>
                  <a:lnTo>
                    <a:pt x="817" y="0"/>
                  </a:lnTo>
                  <a:lnTo>
                    <a:pt x="833" y="3"/>
                  </a:lnTo>
                  <a:lnTo>
                    <a:pt x="840" y="7"/>
                  </a:lnTo>
                  <a:lnTo>
                    <a:pt x="852" y="11"/>
                  </a:lnTo>
                  <a:lnTo>
                    <a:pt x="859" y="19"/>
                  </a:lnTo>
                  <a:lnTo>
                    <a:pt x="867" y="26"/>
                  </a:lnTo>
                  <a:lnTo>
                    <a:pt x="871" y="34"/>
                  </a:lnTo>
                  <a:lnTo>
                    <a:pt x="878" y="41"/>
                  </a:lnTo>
                  <a:lnTo>
                    <a:pt x="882" y="49"/>
                  </a:lnTo>
                  <a:lnTo>
                    <a:pt x="882" y="53"/>
                  </a:lnTo>
                  <a:lnTo>
                    <a:pt x="886" y="60"/>
                  </a:lnTo>
                  <a:lnTo>
                    <a:pt x="886" y="64"/>
                  </a:lnTo>
                  <a:lnTo>
                    <a:pt x="886" y="68"/>
                  </a:lnTo>
                  <a:lnTo>
                    <a:pt x="893" y="76"/>
                  </a:lnTo>
                  <a:lnTo>
                    <a:pt x="897" y="79"/>
                  </a:lnTo>
                  <a:lnTo>
                    <a:pt x="901" y="83"/>
                  </a:lnTo>
                  <a:lnTo>
                    <a:pt x="909" y="87"/>
                  </a:lnTo>
                  <a:lnTo>
                    <a:pt x="912" y="91"/>
                  </a:lnTo>
                  <a:lnTo>
                    <a:pt x="920" y="95"/>
                  </a:lnTo>
                  <a:lnTo>
                    <a:pt x="928" y="95"/>
                  </a:lnTo>
                  <a:lnTo>
                    <a:pt x="935" y="98"/>
                  </a:lnTo>
                  <a:lnTo>
                    <a:pt x="943" y="98"/>
                  </a:lnTo>
                  <a:lnTo>
                    <a:pt x="947" y="102"/>
                  </a:lnTo>
                  <a:lnTo>
                    <a:pt x="954" y="102"/>
                  </a:lnTo>
                  <a:lnTo>
                    <a:pt x="962" y="106"/>
                  </a:lnTo>
                  <a:lnTo>
                    <a:pt x="969" y="110"/>
                  </a:lnTo>
                  <a:lnTo>
                    <a:pt x="973" y="114"/>
                  </a:lnTo>
                  <a:lnTo>
                    <a:pt x="981" y="118"/>
                  </a:lnTo>
                  <a:lnTo>
                    <a:pt x="985" y="121"/>
                  </a:lnTo>
                  <a:lnTo>
                    <a:pt x="988" y="129"/>
                  </a:lnTo>
                  <a:lnTo>
                    <a:pt x="988" y="133"/>
                  </a:lnTo>
                  <a:lnTo>
                    <a:pt x="992" y="140"/>
                  </a:lnTo>
                  <a:lnTo>
                    <a:pt x="992" y="144"/>
                  </a:lnTo>
                  <a:lnTo>
                    <a:pt x="992" y="152"/>
                  </a:lnTo>
                  <a:lnTo>
                    <a:pt x="992" y="159"/>
                  </a:lnTo>
                  <a:lnTo>
                    <a:pt x="992" y="163"/>
                  </a:lnTo>
                  <a:lnTo>
                    <a:pt x="992" y="171"/>
                  </a:lnTo>
                  <a:lnTo>
                    <a:pt x="992" y="178"/>
                  </a:lnTo>
                  <a:lnTo>
                    <a:pt x="992" y="182"/>
                  </a:lnTo>
                  <a:lnTo>
                    <a:pt x="992" y="190"/>
                  </a:lnTo>
                  <a:lnTo>
                    <a:pt x="992" y="197"/>
                  </a:lnTo>
                  <a:lnTo>
                    <a:pt x="996" y="201"/>
                  </a:lnTo>
                  <a:lnTo>
                    <a:pt x="996" y="205"/>
                  </a:lnTo>
                  <a:lnTo>
                    <a:pt x="1000" y="213"/>
                  </a:lnTo>
                  <a:lnTo>
                    <a:pt x="1004" y="216"/>
                  </a:lnTo>
                  <a:lnTo>
                    <a:pt x="1007" y="220"/>
                  </a:lnTo>
                  <a:lnTo>
                    <a:pt x="1011" y="224"/>
                  </a:lnTo>
                  <a:lnTo>
                    <a:pt x="1015" y="228"/>
                  </a:lnTo>
                  <a:lnTo>
                    <a:pt x="1015" y="232"/>
                  </a:lnTo>
                  <a:lnTo>
                    <a:pt x="1015" y="235"/>
                  </a:lnTo>
                  <a:lnTo>
                    <a:pt x="1015" y="239"/>
                  </a:lnTo>
                  <a:lnTo>
                    <a:pt x="1015" y="243"/>
                  </a:lnTo>
                  <a:lnTo>
                    <a:pt x="1015" y="251"/>
                  </a:lnTo>
                  <a:lnTo>
                    <a:pt x="1015" y="254"/>
                  </a:lnTo>
                  <a:lnTo>
                    <a:pt x="1015" y="258"/>
                  </a:lnTo>
                  <a:lnTo>
                    <a:pt x="1011" y="262"/>
                  </a:lnTo>
                  <a:lnTo>
                    <a:pt x="1011" y="270"/>
                  </a:lnTo>
                  <a:lnTo>
                    <a:pt x="1011" y="277"/>
                  </a:lnTo>
                  <a:lnTo>
                    <a:pt x="1011" y="281"/>
                  </a:lnTo>
                  <a:lnTo>
                    <a:pt x="1015" y="289"/>
                  </a:lnTo>
                  <a:lnTo>
                    <a:pt x="1015" y="296"/>
                  </a:lnTo>
                  <a:lnTo>
                    <a:pt x="1015" y="304"/>
                  </a:lnTo>
                  <a:lnTo>
                    <a:pt x="1015" y="308"/>
                  </a:lnTo>
                  <a:lnTo>
                    <a:pt x="1015" y="315"/>
                  </a:lnTo>
                  <a:lnTo>
                    <a:pt x="1011" y="319"/>
                  </a:lnTo>
                  <a:lnTo>
                    <a:pt x="1007" y="323"/>
                  </a:lnTo>
                  <a:lnTo>
                    <a:pt x="1007" y="327"/>
                  </a:lnTo>
                  <a:lnTo>
                    <a:pt x="1004" y="327"/>
                  </a:lnTo>
                  <a:lnTo>
                    <a:pt x="1000" y="330"/>
                  </a:lnTo>
                  <a:lnTo>
                    <a:pt x="996" y="330"/>
                  </a:lnTo>
                  <a:lnTo>
                    <a:pt x="992" y="334"/>
                  </a:lnTo>
                  <a:lnTo>
                    <a:pt x="988" y="338"/>
                  </a:lnTo>
                  <a:lnTo>
                    <a:pt x="985" y="338"/>
                  </a:lnTo>
                  <a:lnTo>
                    <a:pt x="985" y="342"/>
                  </a:lnTo>
                  <a:lnTo>
                    <a:pt x="981" y="346"/>
                  </a:lnTo>
                  <a:lnTo>
                    <a:pt x="977" y="346"/>
                  </a:lnTo>
                  <a:lnTo>
                    <a:pt x="973" y="349"/>
                  </a:lnTo>
                  <a:lnTo>
                    <a:pt x="973" y="353"/>
                  </a:lnTo>
                  <a:lnTo>
                    <a:pt x="969" y="357"/>
                  </a:lnTo>
                  <a:lnTo>
                    <a:pt x="966" y="361"/>
                  </a:lnTo>
                  <a:lnTo>
                    <a:pt x="962" y="365"/>
                  </a:lnTo>
                  <a:lnTo>
                    <a:pt x="962" y="368"/>
                  </a:lnTo>
                  <a:lnTo>
                    <a:pt x="958" y="372"/>
                  </a:lnTo>
                  <a:lnTo>
                    <a:pt x="954" y="376"/>
                  </a:lnTo>
                  <a:lnTo>
                    <a:pt x="947" y="380"/>
                  </a:lnTo>
                  <a:lnTo>
                    <a:pt x="943" y="384"/>
                  </a:lnTo>
                  <a:lnTo>
                    <a:pt x="939" y="387"/>
                  </a:lnTo>
                  <a:lnTo>
                    <a:pt x="931" y="387"/>
                  </a:lnTo>
                  <a:lnTo>
                    <a:pt x="928" y="391"/>
                  </a:lnTo>
                  <a:lnTo>
                    <a:pt x="920" y="395"/>
                  </a:lnTo>
                  <a:lnTo>
                    <a:pt x="912" y="395"/>
                  </a:lnTo>
                  <a:lnTo>
                    <a:pt x="905" y="395"/>
                  </a:lnTo>
                  <a:lnTo>
                    <a:pt x="901" y="399"/>
                  </a:lnTo>
                  <a:lnTo>
                    <a:pt x="897" y="403"/>
                  </a:lnTo>
                  <a:lnTo>
                    <a:pt x="893" y="403"/>
                  </a:lnTo>
                  <a:lnTo>
                    <a:pt x="890" y="406"/>
                  </a:lnTo>
                  <a:lnTo>
                    <a:pt x="890" y="410"/>
                  </a:lnTo>
                  <a:lnTo>
                    <a:pt x="886" y="414"/>
                  </a:lnTo>
                  <a:lnTo>
                    <a:pt x="886" y="418"/>
                  </a:lnTo>
                  <a:lnTo>
                    <a:pt x="886" y="425"/>
                  </a:lnTo>
                  <a:lnTo>
                    <a:pt x="882" y="429"/>
                  </a:lnTo>
                  <a:lnTo>
                    <a:pt x="882" y="433"/>
                  </a:lnTo>
                  <a:lnTo>
                    <a:pt x="878" y="437"/>
                  </a:lnTo>
                  <a:lnTo>
                    <a:pt x="874" y="444"/>
                  </a:lnTo>
                  <a:lnTo>
                    <a:pt x="871" y="448"/>
                  </a:lnTo>
                  <a:lnTo>
                    <a:pt x="867" y="456"/>
                  </a:lnTo>
                  <a:lnTo>
                    <a:pt x="859" y="460"/>
                  </a:lnTo>
                  <a:lnTo>
                    <a:pt x="852" y="463"/>
                  </a:lnTo>
                  <a:lnTo>
                    <a:pt x="844" y="467"/>
                  </a:lnTo>
                  <a:lnTo>
                    <a:pt x="840" y="471"/>
                  </a:lnTo>
                  <a:lnTo>
                    <a:pt x="833" y="475"/>
                  </a:lnTo>
                  <a:lnTo>
                    <a:pt x="829" y="479"/>
                  </a:lnTo>
                  <a:lnTo>
                    <a:pt x="825" y="479"/>
                  </a:lnTo>
                  <a:lnTo>
                    <a:pt x="821" y="479"/>
                  </a:lnTo>
                  <a:lnTo>
                    <a:pt x="814" y="482"/>
                  </a:lnTo>
                  <a:lnTo>
                    <a:pt x="810" y="482"/>
                  </a:lnTo>
                  <a:lnTo>
                    <a:pt x="806" y="482"/>
                  </a:lnTo>
                  <a:lnTo>
                    <a:pt x="798" y="482"/>
                  </a:lnTo>
                  <a:lnTo>
                    <a:pt x="795" y="482"/>
                  </a:lnTo>
                  <a:lnTo>
                    <a:pt x="787" y="482"/>
                  </a:lnTo>
                  <a:lnTo>
                    <a:pt x="779" y="482"/>
                  </a:lnTo>
                  <a:lnTo>
                    <a:pt x="772" y="479"/>
                  </a:lnTo>
                  <a:lnTo>
                    <a:pt x="764" y="479"/>
                  </a:lnTo>
                  <a:lnTo>
                    <a:pt x="757" y="479"/>
                  </a:lnTo>
                  <a:lnTo>
                    <a:pt x="749" y="479"/>
                  </a:lnTo>
                  <a:lnTo>
                    <a:pt x="741" y="482"/>
                  </a:lnTo>
                  <a:lnTo>
                    <a:pt x="734" y="482"/>
                  </a:lnTo>
                  <a:lnTo>
                    <a:pt x="730" y="486"/>
                  </a:lnTo>
                  <a:lnTo>
                    <a:pt x="726" y="486"/>
                  </a:lnTo>
                  <a:lnTo>
                    <a:pt x="719" y="490"/>
                  </a:lnTo>
                  <a:lnTo>
                    <a:pt x="715" y="494"/>
                  </a:lnTo>
                  <a:lnTo>
                    <a:pt x="715" y="498"/>
                  </a:lnTo>
                  <a:lnTo>
                    <a:pt x="711" y="501"/>
                  </a:lnTo>
                  <a:lnTo>
                    <a:pt x="707" y="501"/>
                  </a:lnTo>
                  <a:lnTo>
                    <a:pt x="707" y="505"/>
                  </a:lnTo>
                  <a:lnTo>
                    <a:pt x="703" y="509"/>
                  </a:lnTo>
                  <a:lnTo>
                    <a:pt x="700" y="513"/>
                  </a:lnTo>
                  <a:lnTo>
                    <a:pt x="684" y="517"/>
                  </a:lnTo>
                  <a:lnTo>
                    <a:pt x="662" y="528"/>
                  </a:lnTo>
                  <a:lnTo>
                    <a:pt x="631" y="539"/>
                  </a:lnTo>
                  <a:lnTo>
                    <a:pt x="593" y="551"/>
                  </a:lnTo>
                  <a:lnTo>
                    <a:pt x="555" y="566"/>
                  </a:lnTo>
                  <a:lnTo>
                    <a:pt x="510" y="581"/>
                  </a:lnTo>
                  <a:lnTo>
                    <a:pt x="468" y="600"/>
                  </a:lnTo>
                  <a:lnTo>
                    <a:pt x="422" y="615"/>
                  </a:lnTo>
                  <a:lnTo>
                    <a:pt x="377" y="631"/>
                  </a:lnTo>
                  <a:lnTo>
                    <a:pt x="331" y="646"/>
                  </a:lnTo>
                  <a:lnTo>
                    <a:pt x="293" y="661"/>
                  </a:lnTo>
                  <a:lnTo>
                    <a:pt x="259" y="673"/>
                  </a:lnTo>
                  <a:lnTo>
                    <a:pt x="228" y="680"/>
                  </a:lnTo>
                  <a:lnTo>
                    <a:pt x="209" y="688"/>
                  </a:lnTo>
                  <a:lnTo>
                    <a:pt x="194" y="688"/>
                  </a:lnTo>
                  <a:lnTo>
                    <a:pt x="187" y="692"/>
                  </a:lnTo>
                  <a:lnTo>
                    <a:pt x="179" y="692"/>
                  </a:lnTo>
                  <a:lnTo>
                    <a:pt x="168" y="695"/>
                  </a:lnTo>
                  <a:lnTo>
                    <a:pt x="160" y="699"/>
                  </a:lnTo>
                  <a:lnTo>
                    <a:pt x="152" y="703"/>
                  </a:lnTo>
                  <a:lnTo>
                    <a:pt x="145" y="707"/>
                  </a:lnTo>
                  <a:lnTo>
                    <a:pt x="133" y="711"/>
                  </a:lnTo>
                  <a:lnTo>
                    <a:pt x="126" y="714"/>
                  </a:lnTo>
                  <a:lnTo>
                    <a:pt x="118" y="722"/>
                  </a:lnTo>
                  <a:lnTo>
                    <a:pt x="107" y="726"/>
                  </a:lnTo>
                  <a:lnTo>
                    <a:pt x="99" y="730"/>
                  </a:lnTo>
                  <a:lnTo>
                    <a:pt x="88" y="733"/>
                  </a:lnTo>
                  <a:lnTo>
                    <a:pt x="76" y="737"/>
                  </a:lnTo>
                  <a:lnTo>
                    <a:pt x="65" y="741"/>
                  </a:lnTo>
                  <a:lnTo>
                    <a:pt x="57" y="745"/>
                  </a:lnTo>
                  <a:lnTo>
                    <a:pt x="46" y="745"/>
                  </a:lnTo>
                  <a:lnTo>
                    <a:pt x="35" y="745"/>
                  </a:lnTo>
                  <a:lnTo>
                    <a:pt x="23" y="745"/>
                  </a:lnTo>
                  <a:lnTo>
                    <a:pt x="16" y="745"/>
                  </a:lnTo>
                  <a:lnTo>
                    <a:pt x="12" y="745"/>
                  </a:lnTo>
                  <a:lnTo>
                    <a:pt x="8" y="741"/>
                  </a:lnTo>
                  <a:lnTo>
                    <a:pt x="4" y="741"/>
                  </a:lnTo>
                  <a:lnTo>
                    <a:pt x="0" y="737"/>
                  </a:lnTo>
                  <a:lnTo>
                    <a:pt x="0" y="733"/>
                  </a:lnTo>
                  <a:lnTo>
                    <a:pt x="0" y="730"/>
                  </a:lnTo>
                  <a:lnTo>
                    <a:pt x="4" y="726"/>
                  </a:lnTo>
                  <a:lnTo>
                    <a:pt x="4" y="722"/>
                  </a:lnTo>
                  <a:lnTo>
                    <a:pt x="8" y="718"/>
                  </a:lnTo>
                  <a:lnTo>
                    <a:pt x="12" y="714"/>
                  </a:lnTo>
                  <a:lnTo>
                    <a:pt x="12" y="711"/>
                  </a:lnTo>
                  <a:lnTo>
                    <a:pt x="16" y="707"/>
                  </a:lnTo>
                  <a:lnTo>
                    <a:pt x="19" y="703"/>
                  </a:lnTo>
                  <a:lnTo>
                    <a:pt x="19" y="699"/>
                  </a:lnTo>
                  <a:lnTo>
                    <a:pt x="23" y="695"/>
                  </a:lnTo>
                  <a:lnTo>
                    <a:pt x="23" y="692"/>
                  </a:lnTo>
                  <a:lnTo>
                    <a:pt x="23" y="688"/>
                  </a:lnTo>
                  <a:lnTo>
                    <a:pt x="27" y="684"/>
                  </a:lnTo>
                  <a:lnTo>
                    <a:pt x="27" y="676"/>
                  </a:lnTo>
                  <a:lnTo>
                    <a:pt x="23" y="673"/>
                  </a:lnTo>
                  <a:lnTo>
                    <a:pt x="23" y="669"/>
                  </a:lnTo>
                  <a:lnTo>
                    <a:pt x="23" y="665"/>
                  </a:lnTo>
                  <a:lnTo>
                    <a:pt x="23" y="657"/>
                  </a:lnTo>
                  <a:lnTo>
                    <a:pt x="19" y="650"/>
                  </a:lnTo>
                  <a:lnTo>
                    <a:pt x="19" y="646"/>
                  </a:lnTo>
                  <a:lnTo>
                    <a:pt x="16" y="638"/>
                  </a:lnTo>
                  <a:lnTo>
                    <a:pt x="16" y="631"/>
                  </a:lnTo>
                  <a:lnTo>
                    <a:pt x="16" y="627"/>
                  </a:lnTo>
                  <a:lnTo>
                    <a:pt x="16" y="619"/>
                  </a:lnTo>
                  <a:lnTo>
                    <a:pt x="19" y="615"/>
                  </a:lnTo>
                  <a:lnTo>
                    <a:pt x="19" y="608"/>
                  </a:lnTo>
                  <a:lnTo>
                    <a:pt x="23" y="604"/>
                  </a:lnTo>
                  <a:lnTo>
                    <a:pt x="23" y="600"/>
                  </a:lnTo>
                  <a:lnTo>
                    <a:pt x="27" y="596"/>
                  </a:lnTo>
                  <a:lnTo>
                    <a:pt x="27" y="589"/>
                  </a:lnTo>
                  <a:lnTo>
                    <a:pt x="31" y="585"/>
                  </a:lnTo>
                  <a:lnTo>
                    <a:pt x="31" y="581"/>
                  </a:lnTo>
                  <a:lnTo>
                    <a:pt x="35" y="577"/>
                  </a:lnTo>
                  <a:lnTo>
                    <a:pt x="38" y="574"/>
                  </a:lnTo>
                  <a:lnTo>
                    <a:pt x="38" y="570"/>
                  </a:lnTo>
                  <a:lnTo>
                    <a:pt x="42" y="566"/>
                  </a:lnTo>
                  <a:lnTo>
                    <a:pt x="42" y="562"/>
                  </a:lnTo>
                  <a:lnTo>
                    <a:pt x="46" y="558"/>
                  </a:lnTo>
                  <a:lnTo>
                    <a:pt x="46" y="555"/>
                  </a:lnTo>
                  <a:lnTo>
                    <a:pt x="50" y="551"/>
                  </a:lnTo>
                  <a:lnTo>
                    <a:pt x="50" y="547"/>
                  </a:lnTo>
                  <a:lnTo>
                    <a:pt x="54" y="543"/>
                  </a:lnTo>
                  <a:lnTo>
                    <a:pt x="54" y="539"/>
                  </a:lnTo>
                  <a:lnTo>
                    <a:pt x="57" y="536"/>
                  </a:lnTo>
                  <a:lnTo>
                    <a:pt x="57" y="528"/>
                  </a:lnTo>
                  <a:lnTo>
                    <a:pt x="57" y="524"/>
                  </a:lnTo>
                  <a:lnTo>
                    <a:pt x="61" y="517"/>
                  </a:lnTo>
                  <a:lnTo>
                    <a:pt x="57" y="513"/>
                  </a:lnTo>
                  <a:lnTo>
                    <a:pt x="57" y="505"/>
                  </a:lnTo>
                  <a:lnTo>
                    <a:pt x="57" y="501"/>
                  </a:lnTo>
                  <a:lnTo>
                    <a:pt x="57" y="494"/>
                  </a:lnTo>
                  <a:lnTo>
                    <a:pt x="54" y="490"/>
                  </a:lnTo>
                  <a:lnTo>
                    <a:pt x="54" y="486"/>
                  </a:lnTo>
                  <a:lnTo>
                    <a:pt x="57" y="479"/>
                  </a:lnTo>
                  <a:lnTo>
                    <a:pt x="57" y="475"/>
                  </a:lnTo>
                  <a:lnTo>
                    <a:pt x="57" y="471"/>
                  </a:lnTo>
                  <a:lnTo>
                    <a:pt x="61" y="467"/>
                  </a:lnTo>
                  <a:lnTo>
                    <a:pt x="65" y="463"/>
                  </a:lnTo>
                  <a:lnTo>
                    <a:pt x="69" y="460"/>
                  </a:lnTo>
                  <a:lnTo>
                    <a:pt x="73" y="460"/>
                  </a:lnTo>
                  <a:lnTo>
                    <a:pt x="76" y="456"/>
                  </a:lnTo>
                  <a:lnTo>
                    <a:pt x="80" y="452"/>
                  </a:lnTo>
                  <a:lnTo>
                    <a:pt x="84" y="448"/>
                  </a:lnTo>
                  <a:lnTo>
                    <a:pt x="88" y="444"/>
                  </a:lnTo>
                  <a:lnTo>
                    <a:pt x="95" y="441"/>
                  </a:lnTo>
                  <a:lnTo>
                    <a:pt x="99" y="437"/>
                  </a:lnTo>
                  <a:lnTo>
                    <a:pt x="103" y="433"/>
                  </a:lnTo>
                  <a:lnTo>
                    <a:pt x="111" y="429"/>
                  </a:lnTo>
                  <a:lnTo>
                    <a:pt x="114" y="425"/>
                  </a:lnTo>
                  <a:lnTo>
                    <a:pt x="118" y="422"/>
                  </a:lnTo>
                  <a:lnTo>
                    <a:pt x="122" y="414"/>
                  </a:lnTo>
                  <a:lnTo>
                    <a:pt x="126" y="410"/>
                  </a:lnTo>
                  <a:lnTo>
                    <a:pt x="126" y="403"/>
                  </a:lnTo>
                  <a:lnTo>
                    <a:pt x="130" y="399"/>
                  </a:lnTo>
                  <a:lnTo>
                    <a:pt x="130" y="395"/>
                  </a:lnTo>
                  <a:lnTo>
                    <a:pt x="133" y="387"/>
                  </a:lnTo>
                  <a:lnTo>
                    <a:pt x="133" y="384"/>
                  </a:lnTo>
                  <a:lnTo>
                    <a:pt x="133" y="380"/>
                  </a:lnTo>
                  <a:lnTo>
                    <a:pt x="133" y="376"/>
                  </a:lnTo>
                  <a:lnTo>
                    <a:pt x="137" y="372"/>
                  </a:lnTo>
                  <a:lnTo>
                    <a:pt x="133" y="361"/>
                  </a:lnTo>
                  <a:lnTo>
                    <a:pt x="133" y="349"/>
                  </a:lnTo>
                  <a:lnTo>
                    <a:pt x="133" y="342"/>
                  </a:lnTo>
                  <a:lnTo>
                    <a:pt x="137" y="334"/>
                  </a:lnTo>
                  <a:lnTo>
                    <a:pt x="137" y="327"/>
                  </a:lnTo>
                  <a:lnTo>
                    <a:pt x="141" y="323"/>
                  </a:lnTo>
                  <a:lnTo>
                    <a:pt x="145" y="319"/>
                  </a:lnTo>
                  <a:lnTo>
                    <a:pt x="149" y="315"/>
                  </a:lnTo>
                  <a:lnTo>
                    <a:pt x="152" y="311"/>
                  </a:lnTo>
                  <a:lnTo>
                    <a:pt x="156" y="308"/>
                  </a:lnTo>
                  <a:lnTo>
                    <a:pt x="160" y="304"/>
                  </a:lnTo>
                  <a:lnTo>
                    <a:pt x="168" y="300"/>
                  </a:lnTo>
                  <a:lnTo>
                    <a:pt x="171" y="296"/>
                  </a:lnTo>
                  <a:lnTo>
                    <a:pt x="179" y="292"/>
                  </a:lnTo>
                  <a:lnTo>
                    <a:pt x="183" y="285"/>
                  </a:lnTo>
                  <a:lnTo>
                    <a:pt x="190" y="277"/>
                  </a:lnTo>
                  <a:lnTo>
                    <a:pt x="198" y="270"/>
                  </a:lnTo>
                  <a:lnTo>
                    <a:pt x="202" y="262"/>
                  </a:lnTo>
                  <a:lnTo>
                    <a:pt x="209" y="258"/>
                  </a:lnTo>
                  <a:lnTo>
                    <a:pt x="213" y="251"/>
                  </a:lnTo>
                  <a:lnTo>
                    <a:pt x="221" y="247"/>
                  </a:lnTo>
                  <a:lnTo>
                    <a:pt x="225" y="243"/>
                  </a:lnTo>
                  <a:lnTo>
                    <a:pt x="228" y="239"/>
                  </a:lnTo>
                  <a:lnTo>
                    <a:pt x="236" y="235"/>
                  </a:lnTo>
                  <a:lnTo>
                    <a:pt x="240" y="235"/>
                  </a:lnTo>
                  <a:lnTo>
                    <a:pt x="244" y="232"/>
                  </a:lnTo>
                  <a:lnTo>
                    <a:pt x="251" y="232"/>
                  </a:lnTo>
                  <a:lnTo>
                    <a:pt x="255" y="228"/>
                  </a:lnTo>
                  <a:lnTo>
                    <a:pt x="263" y="228"/>
                  </a:lnTo>
                  <a:lnTo>
                    <a:pt x="266" y="228"/>
                  </a:lnTo>
                  <a:lnTo>
                    <a:pt x="274" y="224"/>
                  </a:lnTo>
                  <a:lnTo>
                    <a:pt x="278" y="224"/>
                  </a:lnTo>
                  <a:lnTo>
                    <a:pt x="285" y="224"/>
                  </a:lnTo>
                  <a:lnTo>
                    <a:pt x="289" y="220"/>
                  </a:lnTo>
                  <a:lnTo>
                    <a:pt x="297" y="220"/>
                  </a:lnTo>
                  <a:lnTo>
                    <a:pt x="301" y="220"/>
                  </a:lnTo>
                  <a:lnTo>
                    <a:pt x="304" y="216"/>
                  </a:lnTo>
                  <a:lnTo>
                    <a:pt x="312" y="213"/>
                  </a:lnTo>
                  <a:lnTo>
                    <a:pt x="316" y="213"/>
                  </a:lnTo>
                  <a:lnTo>
                    <a:pt x="323" y="209"/>
                  </a:lnTo>
                  <a:lnTo>
                    <a:pt x="327" y="209"/>
                  </a:lnTo>
                  <a:lnTo>
                    <a:pt x="331" y="205"/>
                  </a:lnTo>
                  <a:lnTo>
                    <a:pt x="339" y="201"/>
                  </a:lnTo>
                  <a:lnTo>
                    <a:pt x="342" y="197"/>
                  </a:lnTo>
                  <a:lnTo>
                    <a:pt x="346" y="197"/>
                  </a:lnTo>
                  <a:lnTo>
                    <a:pt x="350" y="194"/>
                  </a:lnTo>
                  <a:lnTo>
                    <a:pt x="358" y="190"/>
                  </a:lnTo>
                  <a:lnTo>
                    <a:pt x="361" y="186"/>
                  </a:lnTo>
                  <a:lnTo>
                    <a:pt x="365" y="186"/>
                  </a:lnTo>
                  <a:lnTo>
                    <a:pt x="373" y="182"/>
                  </a:lnTo>
                  <a:lnTo>
                    <a:pt x="380" y="178"/>
                  </a:lnTo>
                  <a:lnTo>
                    <a:pt x="384" y="178"/>
                  </a:lnTo>
                  <a:lnTo>
                    <a:pt x="392" y="175"/>
                  </a:lnTo>
                  <a:lnTo>
                    <a:pt x="399" y="171"/>
                  </a:lnTo>
                  <a:lnTo>
                    <a:pt x="407" y="171"/>
                  </a:lnTo>
                  <a:lnTo>
                    <a:pt x="415" y="167"/>
                  </a:lnTo>
                  <a:lnTo>
                    <a:pt x="422" y="167"/>
                  </a:lnTo>
                  <a:lnTo>
                    <a:pt x="430" y="167"/>
                  </a:lnTo>
                  <a:lnTo>
                    <a:pt x="437" y="163"/>
                  </a:lnTo>
                  <a:lnTo>
                    <a:pt x="441" y="163"/>
                  </a:lnTo>
                  <a:lnTo>
                    <a:pt x="445" y="163"/>
                  </a:lnTo>
                  <a:lnTo>
                    <a:pt x="449" y="163"/>
                  </a:lnTo>
                  <a:lnTo>
                    <a:pt x="453" y="159"/>
                  </a:lnTo>
                  <a:lnTo>
                    <a:pt x="464" y="156"/>
                  </a:lnTo>
                  <a:lnTo>
                    <a:pt x="472" y="152"/>
                  </a:lnTo>
                  <a:lnTo>
                    <a:pt x="475" y="144"/>
                  </a:lnTo>
                  <a:lnTo>
                    <a:pt x="483" y="137"/>
                  </a:lnTo>
                  <a:lnTo>
                    <a:pt x="487" y="129"/>
                  </a:lnTo>
                  <a:lnTo>
                    <a:pt x="491" y="121"/>
                  </a:lnTo>
                  <a:lnTo>
                    <a:pt x="491" y="114"/>
                  </a:lnTo>
                  <a:lnTo>
                    <a:pt x="494" y="102"/>
                  </a:lnTo>
                  <a:lnTo>
                    <a:pt x="498" y="95"/>
                  </a:lnTo>
                  <a:lnTo>
                    <a:pt x="498" y="87"/>
                  </a:lnTo>
                  <a:lnTo>
                    <a:pt x="502" y="76"/>
                  </a:lnTo>
                  <a:lnTo>
                    <a:pt x="506" y="68"/>
                  </a:lnTo>
                  <a:lnTo>
                    <a:pt x="513" y="60"/>
                  </a:lnTo>
                  <a:lnTo>
                    <a:pt x="521" y="53"/>
                  </a:lnTo>
                  <a:lnTo>
                    <a:pt x="529" y="49"/>
                  </a:lnTo>
                  <a:lnTo>
                    <a:pt x="536" y="41"/>
                  </a:lnTo>
                  <a:lnTo>
                    <a:pt x="544" y="41"/>
                  </a:lnTo>
                  <a:lnTo>
                    <a:pt x="551" y="38"/>
                  </a:lnTo>
                  <a:lnTo>
                    <a:pt x="555" y="38"/>
                  </a:lnTo>
                  <a:lnTo>
                    <a:pt x="563" y="34"/>
                  </a:lnTo>
                  <a:lnTo>
                    <a:pt x="567" y="34"/>
                  </a:lnTo>
                  <a:lnTo>
                    <a:pt x="574" y="34"/>
                  </a:lnTo>
                  <a:lnTo>
                    <a:pt x="578" y="30"/>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26"/>
                  </a:lnTo>
                  <a:lnTo>
                    <a:pt x="631" y="26"/>
                  </a:lnTo>
                  <a:lnTo>
                    <a:pt x="635" y="26"/>
                  </a:lnTo>
                  <a:lnTo>
                    <a:pt x="639" y="22"/>
                  </a:lnTo>
                  <a:lnTo>
                    <a:pt x="643" y="22"/>
                  </a:lnTo>
                  <a:lnTo>
                    <a:pt x="646" y="19"/>
                  </a:lnTo>
                  <a:lnTo>
                    <a:pt x="650" y="15"/>
                  </a:lnTo>
                  <a:lnTo>
                    <a:pt x="654" y="11"/>
                  </a:lnTo>
                  <a:lnTo>
                    <a:pt x="658" y="7"/>
                  </a:lnTo>
                  <a:lnTo>
                    <a:pt x="662" y="3"/>
                  </a:lnTo>
                  <a:lnTo>
                    <a:pt x="665" y="3"/>
                  </a:lnTo>
                  <a:lnTo>
                    <a:pt x="669" y="3"/>
                  </a:lnTo>
                  <a:lnTo>
                    <a:pt x="673" y="3"/>
                  </a:lnTo>
                  <a:lnTo>
                    <a:pt x="677" y="3"/>
                  </a:lnTo>
                  <a:lnTo>
                    <a:pt x="681" y="3"/>
                  </a:lnTo>
                  <a:lnTo>
                    <a:pt x="684" y="3"/>
                  </a:lnTo>
                  <a:lnTo>
                    <a:pt x="692" y="7"/>
                  </a:lnTo>
                  <a:lnTo>
                    <a:pt x="696" y="7"/>
                  </a:lnTo>
                  <a:lnTo>
                    <a:pt x="703" y="11"/>
                  </a:lnTo>
                  <a:lnTo>
                    <a:pt x="707" y="11"/>
                  </a:lnTo>
                  <a:lnTo>
                    <a:pt x="715" y="15"/>
                  </a:lnTo>
                  <a:lnTo>
                    <a:pt x="722" y="15"/>
                  </a:lnTo>
                  <a:lnTo>
                    <a:pt x="726" y="15"/>
                  </a:lnTo>
                  <a:lnTo>
                    <a:pt x="734" y="19"/>
                  </a:lnTo>
                  <a:lnTo>
                    <a:pt x="738" y="19"/>
                  </a:lnTo>
                  <a:lnTo>
                    <a:pt x="745" y="15"/>
                  </a:lnTo>
                  <a:lnTo>
                    <a:pt x="749" y="15"/>
                  </a:lnTo>
                  <a:lnTo>
                    <a:pt x="753" y="15"/>
                  </a:lnTo>
                  <a:lnTo>
                    <a:pt x="757" y="15"/>
                  </a:lnTo>
                  <a:lnTo>
                    <a:pt x="760" y="11"/>
                  </a:lnTo>
                  <a:lnTo>
                    <a:pt x="764" y="11"/>
                  </a:lnTo>
                  <a:lnTo>
                    <a:pt x="764" y="7"/>
                  </a:lnTo>
                  <a:lnTo>
                    <a:pt x="768" y="7"/>
                  </a:lnTo>
                  <a:lnTo>
                    <a:pt x="768" y="3"/>
                  </a:lnTo>
                  <a:close/>
                </a:path>
              </a:pathLst>
            </a:custGeom>
            <a:solidFill>
              <a:srgbClr val="757575"/>
            </a:solidFill>
            <a:ln w="9525">
              <a:noFill/>
              <a:round/>
              <a:headEnd/>
              <a:tailEnd/>
            </a:ln>
          </p:spPr>
          <p:txBody>
            <a:bodyPr/>
            <a:lstStyle/>
            <a:p>
              <a:endParaRPr lang="fr-FR"/>
            </a:p>
          </p:txBody>
        </p:sp>
        <p:sp>
          <p:nvSpPr>
            <p:cNvPr id="45" name="Freeform 42"/>
            <p:cNvSpPr>
              <a:spLocks/>
            </p:cNvSpPr>
            <p:nvPr/>
          </p:nvSpPr>
          <p:spPr bwMode="auto">
            <a:xfrm>
              <a:off x="171" y="2463"/>
              <a:ext cx="1838" cy="1349"/>
            </a:xfrm>
            <a:custGeom>
              <a:avLst/>
              <a:gdLst>
                <a:gd name="T0" fmla="*/ 1542 w 1011"/>
                <a:gd name="T1" fmla="*/ 22 h 742"/>
                <a:gd name="T2" fmla="*/ 1596 w 1011"/>
                <a:gd name="T3" fmla="*/ 111 h 742"/>
                <a:gd name="T4" fmla="*/ 1638 w 1011"/>
                <a:gd name="T5" fmla="*/ 160 h 742"/>
                <a:gd name="T6" fmla="*/ 1720 w 1011"/>
                <a:gd name="T7" fmla="*/ 187 h 742"/>
                <a:gd name="T8" fmla="*/ 1783 w 1011"/>
                <a:gd name="T9" fmla="*/ 244 h 742"/>
                <a:gd name="T10" fmla="*/ 1789 w 1011"/>
                <a:gd name="T11" fmla="*/ 318 h 742"/>
                <a:gd name="T12" fmla="*/ 1811 w 1011"/>
                <a:gd name="T13" fmla="*/ 387 h 742"/>
                <a:gd name="T14" fmla="*/ 1831 w 1011"/>
                <a:gd name="T15" fmla="*/ 429 h 742"/>
                <a:gd name="T16" fmla="*/ 1823 w 1011"/>
                <a:gd name="T17" fmla="*/ 491 h 742"/>
                <a:gd name="T18" fmla="*/ 1823 w 1011"/>
                <a:gd name="T19" fmla="*/ 567 h 742"/>
                <a:gd name="T20" fmla="*/ 1789 w 1011"/>
                <a:gd name="T21" fmla="*/ 595 h 742"/>
                <a:gd name="T22" fmla="*/ 1754 w 1011"/>
                <a:gd name="T23" fmla="*/ 636 h 742"/>
                <a:gd name="T24" fmla="*/ 1714 w 1011"/>
                <a:gd name="T25" fmla="*/ 685 h 742"/>
                <a:gd name="T26" fmla="*/ 1638 w 1011"/>
                <a:gd name="T27" fmla="*/ 713 h 742"/>
                <a:gd name="T28" fmla="*/ 1603 w 1011"/>
                <a:gd name="T29" fmla="*/ 754 h 742"/>
                <a:gd name="T30" fmla="*/ 1562 w 1011"/>
                <a:gd name="T31" fmla="*/ 816 h 742"/>
                <a:gd name="T32" fmla="*/ 1493 w 1011"/>
                <a:gd name="T33" fmla="*/ 865 h 742"/>
                <a:gd name="T34" fmla="*/ 1423 w 1011"/>
                <a:gd name="T35" fmla="*/ 865 h 742"/>
                <a:gd name="T36" fmla="*/ 1327 w 1011"/>
                <a:gd name="T37" fmla="*/ 871 h 742"/>
                <a:gd name="T38" fmla="*/ 1278 w 1011"/>
                <a:gd name="T39" fmla="*/ 905 h 742"/>
                <a:gd name="T40" fmla="*/ 1236 w 1011"/>
                <a:gd name="T41" fmla="*/ 934 h 742"/>
                <a:gd name="T42" fmla="*/ 760 w 1011"/>
                <a:gd name="T43" fmla="*/ 1113 h 742"/>
                <a:gd name="T44" fmla="*/ 345 w 1011"/>
                <a:gd name="T45" fmla="*/ 1245 h 742"/>
                <a:gd name="T46" fmla="*/ 242 w 1011"/>
                <a:gd name="T47" fmla="*/ 1287 h 742"/>
                <a:gd name="T48" fmla="*/ 118 w 1011"/>
                <a:gd name="T49" fmla="*/ 1342 h 742"/>
                <a:gd name="T50" fmla="*/ 7 w 1011"/>
                <a:gd name="T51" fmla="*/ 1342 h 742"/>
                <a:gd name="T52" fmla="*/ 7 w 1011"/>
                <a:gd name="T53" fmla="*/ 1307 h 742"/>
                <a:gd name="T54" fmla="*/ 27 w 1011"/>
                <a:gd name="T55" fmla="*/ 1273 h 742"/>
                <a:gd name="T56" fmla="*/ 42 w 1011"/>
                <a:gd name="T57" fmla="*/ 1231 h 742"/>
                <a:gd name="T58" fmla="*/ 27 w 1011"/>
                <a:gd name="T59" fmla="*/ 1162 h 742"/>
                <a:gd name="T60" fmla="*/ 35 w 1011"/>
                <a:gd name="T61" fmla="*/ 1093 h 742"/>
                <a:gd name="T62" fmla="*/ 62 w 1011"/>
                <a:gd name="T63" fmla="*/ 1044 h 742"/>
                <a:gd name="T64" fmla="*/ 91 w 1011"/>
                <a:gd name="T65" fmla="*/ 996 h 742"/>
                <a:gd name="T66" fmla="*/ 104 w 1011"/>
                <a:gd name="T67" fmla="*/ 940 h 742"/>
                <a:gd name="T68" fmla="*/ 96 w 1011"/>
                <a:gd name="T69" fmla="*/ 871 h 742"/>
                <a:gd name="T70" fmla="*/ 131 w 1011"/>
                <a:gd name="T71" fmla="*/ 824 h 742"/>
                <a:gd name="T72" fmla="*/ 195 w 1011"/>
                <a:gd name="T73" fmla="*/ 782 h 742"/>
                <a:gd name="T74" fmla="*/ 235 w 1011"/>
                <a:gd name="T75" fmla="*/ 713 h 742"/>
                <a:gd name="T76" fmla="*/ 242 w 1011"/>
                <a:gd name="T77" fmla="*/ 678 h 742"/>
                <a:gd name="T78" fmla="*/ 256 w 1011"/>
                <a:gd name="T79" fmla="*/ 575 h 742"/>
                <a:gd name="T80" fmla="*/ 318 w 1011"/>
                <a:gd name="T81" fmla="*/ 525 h 742"/>
                <a:gd name="T82" fmla="*/ 395 w 1011"/>
                <a:gd name="T83" fmla="*/ 444 h 742"/>
                <a:gd name="T84" fmla="*/ 464 w 1011"/>
                <a:gd name="T85" fmla="*/ 416 h 742"/>
                <a:gd name="T86" fmla="*/ 533 w 1011"/>
                <a:gd name="T87" fmla="*/ 395 h 742"/>
                <a:gd name="T88" fmla="*/ 602 w 1011"/>
                <a:gd name="T89" fmla="*/ 367 h 742"/>
                <a:gd name="T90" fmla="*/ 664 w 1011"/>
                <a:gd name="T91" fmla="*/ 333 h 742"/>
                <a:gd name="T92" fmla="*/ 753 w 1011"/>
                <a:gd name="T93" fmla="*/ 305 h 742"/>
                <a:gd name="T94" fmla="*/ 816 w 1011"/>
                <a:gd name="T95" fmla="*/ 291 h 742"/>
                <a:gd name="T96" fmla="*/ 885 w 1011"/>
                <a:gd name="T97" fmla="*/ 222 h 742"/>
                <a:gd name="T98" fmla="*/ 925 w 1011"/>
                <a:gd name="T99" fmla="*/ 111 h 742"/>
                <a:gd name="T100" fmla="*/ 1016 w 1011"/>
                <a:gd name="T101" fmla="*/ 64 h 742"/>
                <a:gd name="T102" fmla="*/ 1071 w 1011"/>
                <a:gd name="T103" fmla="*/ 56 h 742"/>
                <a:gd name="T104" fmla="*/ 1105 w 1011"/>
                <a:gd name="T105" fmla="*/ 56 h 742"/>
                <a:gd name="T106" fmla="*/ 1147 w 1011"/>
                <a:gd name="T107" fmla="*/ 42 h 742"/>
                <a:gd name="T108" fmla="*/ 1167 w 1011"/>
                <a:gd name="T109" fmla="*/ 35 h 742"/>
                <a:gd name="T110" fmla="*/ 1209 w 1011"/>
                <a:gd name="T111" fmla="*/ 7 h 742"/>
                <a:gd name="T112" fmla="*/ 1271 w 1011"/>
                <a:gd name="T113" fmla="*/ 22 h 742"/>
                <a:gd name="T114" fmla="*/ 1347 w 1011"/>
                <a:gd name="T115" fmla="*/ 29 h 742"/>
                <a:gd name="T116" fmla="*/ 1389 w 1011"/>
                <a:gd name="T117" fmla="*/ 15 h 7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1"/>
                <a:gd name="T178" fmla="*/ 0 h 742"/>
                <a:gd name="T179" fmla="*/ 1011 w 1011"/>
                <a:gd name="T180" fmla="*/ 742 h 7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1" h="742">
                  <a:moveTo>
                    <a:pt x="768" y="4"/>
                  </a:moveTo>
                  <a:lnTo>
                    <a:pt x="783" y="0"/>
                  </a:lnTo>
                  <a:lnTo>
                    <a:pt x="798" y="0"/>
                  </a:lnTo>
                  <a:lnTo>
                    <a:pt x="813" y="0"/>
                  </a:lnTo>
                  <a:lnTo>
                    <a:pt x="825" y="4"/>
                  </a:lnTo>
                  <a:lnTo>
                    <a:pt x="836" y="8"/>
                  </a:lnTo>
                  <a:lnTo>
                    <a:pt x="848" y="12"/>
                  </a:lnTo>
                  <a:lnTo>
                    <a:pt x="855" y="19"/>
                  </a:lnTo>
                  <a:lnTo>
                    <a:pt x="863" y="27"/>
                  </a:lnTo>
                  <a:lnTo>
                    <a:pt x="867" y="35"/>
                  </a:lnTo>
                  <a:lnTo>
                    <a:pt x="870" y="42"/>
                  </a:lnTo>
                  <a:lnTo>
                    <a:pt x="874" y="46"/>
                  </a:lnTo>
                  <a:lnTo>
                    <a:pt x="878" y="54"/>
                  </a:lnTo>
                  <a:lnTo>
                    <a:pt x="878" y="61"/>
                  </a:lnTo>
                  <a:lnTo>
                    <a:pt x="882" y="65"/>
                  </a:lnTo>
                  <a:lnTo>
                    <a:pt x="882" y="69"/>
                  </a:lnTo>
                  <a:lnTo>
                    <a:pt x="886" y="76"/>
                  </a:lnTo>
                  <a:lnTo>
                    <a:pt x="889" y="80"/>
                  </a:lnTo>
                  <a:lnTo>
                    <a:pt x="893" y="84"/>
                  </a:lnTo>
                  <a:lnTo>
                    <a:pt x="901" y="88"/>
                  </a:lnTo>
                  <a:lnTo>
                    <a:pt x="905" y="92"/>
                  </a:lnTo>
                  <a:lnTo>
                    <a:pt x="912" y="95"/>
                  </a:lnTo>
                  <a:lnTo>
                    <a:pt x="920" y="95"/>
                  </a:lnTo>
                  <a:lnTo>
                    <a:pt x="927" y="99"/>
                  </a:lnTo>
                  <a:lnTo>
                    <a:pt x="931" y="99"/>
                  </a:lnTo>
                  <a:lnTo>
                    <a:pt x="939" y="103"/>
                  </a:lnTo>
                  <a:lnTo>
                    <a:pt x="946" y="103"/>
                  </a:lnTo>
                  <a:lnTo>
                    <a:pt x="954" y="107"/>
                  </a:lnTo>
                  <a:lnTo>
                    <a:pt x="958" y="107"/>
                  </a:lnTo>
                  <a:lnTo>
                    <a:pt x="965" y="111"/>
                  </a:lnTo>
                  <a:lnTo>
                    <a:pt x="969" y="115"/>
                  </a:lnTo>
                  <a:lnTo>
                    <a:pt x="977" y="122"/>
                  </a:lnTo>
                  <a:lnTo>
                    <a:pt x="981" y="126"/>
                  </a:lnTo>
                  <a:lnTo>
                    <a:pt x="981" y="134"/>
                  </a:lnTo>
                  <a:lnTo>
                    <a:pt x="984" y="137"/>
                  </a:lnTo>
                  <a:lnTo>
                    <a:pt x="984" y="145"/>
                  </a:lnTo>
                  <a:lnTo>
                    <a:pt x="984" y="149"/>
                  </a:lnTo>
                  <a:lnTo>
                    <a:pt x="984" y="156"/>
                  </a:lnTo>
                  <a:lnTo>
                    <a:pt x="984" y="164"/>
                  </a:lnTo>
                  <a:lnTo>
                    <a:pt x="984" y="168"/>
                  </a:lnTo>
                  <a:lnTo>
                    <a:pt x="984" y="175"/>
                  </a:lnTo>
                  <a:lnTo>
                    <a:pt x="984" y="179"/>
                  </a:lnTo>
                  <a:lnTo>
                    <a:pt x="984" y="187"/>
                  </a:lnTo>
                  <a:lnTo>
                    <a:pt x="984" y="194"/>
                  </a:lnTo>
                  <a:lnTo>
                    <a:pt x="988" y="198"/>
                  </a:lnTo>
                  <a:lnTo>
                    <a:pt x="988" y="202"/>
                  </a:lnTo>
                  <a:lnTo>
                    <a:pt x="992" y="210"/>
                  </a:lnTo>
                  <a:lnTo>
                    <a:pt x="996" y="213"/>
                  </a:lnTo>
                  <a:lnTo>
                    <a:pt x="1000" y="217"/>
                  </a:lnTo>
                  <a:lnTo>
                    <a:pt x="1003" y="221"/>
                  </a:lnTo>
                  <a:lnTo>
                    <a:pt x="1007" y="225"/>
                  </a:lnTo>
                  <a:lnTo>
                    <a:pt x="1007" y="229"/>
                  </a:lnTo>
                  <a:lnTo>
                    <a:pt x="1011" y="232"/>
                  </a:lnTo>
                  <a:lnTo>
                    <a:pt x="1007" y="236"/>
                  </a:lnTo>
                  <a:lnTo>
                    <a:pt x="1007" y="240"/>
                  </a:lnTo>
                  <a:lnTo>
                    <a:pt x="1007" y="244"/>
                  </a:lnTo>
                  <a:lnTo>
                    <a:pt x="1007" y="248"/>
                  </a:lnTo>
                  <a:lnTo>
                    <a:pt x="1007" y="255"/>
                  </a:lnTo>
                  <a:lnTo>
                    <a:pt x="1003" y="259"/>
                  </a:lnTo>
                  <a:lnTo>
                    <a:pt x="1003" y="267"/>
                  </a:lnTo>
                  <a:lnTo>
                    <a:pt x="1003" y="270"/>
                  </a:lnTo>
                  <a:lnTo>
                    <a:pt x="1003" y="278"/>
                  </a:lnTo>
                  <a:lnTo>
                    <a:pt x="1007" y="286"/>
                  </a:lnTo>
                  <a:lnTo>
                    <a:pt x="1007" y="293"/>
                  </a:lnTo>
                  <a:lnTo>
                    <a:pt x="1007" y="297"/>
                  </a:lnTo>
                  <a:lnTo>
                    <a:pt x="1007" y="305"/>
                  </a:lnTo>
                  <a:lnTo>
                    <a:pt x="1007" y="308"/>
                  </a:lnTo>
                  <a:lnTo>
                    <a:pt x="1003" y="312"/>
                  </a:lnTo>
                  <a:lnTo>
                    <a:pt x="1003" y="316"/>
                  </a:lnTo>
                  <a:lnTo>
                    <a:pt x="1000" y="320"/>
                  </a:lnTo>
                  <a:lnTo>
                    <a:pt x="996" y="324"/>
                  </a:lnTo>
                  <a:lnTo>
                    <a:pt x="992" y="324"/>
                  </a:lnTo>
                  <a:lnTo>
                    <a:pt x="988" y="327"/>
                  </a:lnTo>
                  <a:lnTo>
                    <a:pt x="984" y="327"/>
                  </a:lnTo>
                  <a:lnTo>
                    <a:pt x="981" y="331"/>
                  </a:lnTo>
                  <a:lnTo>
                    <a:pt x="981" y="335"/>
                  </a:lnTo>
                  <a:lnTo>
                    <a:pt x="977" y="335"/>
                  </a:lnTo>
                  <a:lnTo>
                    <a:pt x="973" y="339"/>
                  </a:lnTo>
                  <a:lnTo>
                    <a:pt x="969" y="343"/>
                  </a:lnTo>
                  <a:lnTo>
                    <a:pt x="969" y="346"/>
                  </a:lnTo>
                  <a:lnTo>
                    <a:pt x="965" y="350"/>
                  </a:lnTo>
                  <a:lnTo>
                    <a:pt x="962" y="354"/>
                  </a:lnTo>
                  <a:lnTo>
                    <a:pt x="962" y="358"/>
                  </a:lnTo>
                  <a:lnTo>
                    <a:pt x="958" y="362"/>
                  </a:lnTo>
                  <a:lnTo>
                    <a:pt x="954" y="365"/>
                  </a:lnTo>
                  <a:lnTo>
                    <a:pt x="950" y="369"/>
                  </a:lnTo>
                  <a:lnTo>
                    <a:pt x="946" y="373"/>
                  </a:lnTo>
                  <a:lnTo>
                    <a:pt x="943" y="377"/>
                  </a:lnTo>
                  <a:lnTo>
                    <a:pt x="939" y="381"/>
                  </a:lnTo>
                  <a:lnTo>
                    <a:pt x="935" y="381"/>
                  </a:lnTo>
                  <a:lnTo>
                    <a:pt x="927" y="384"/>
                  </a:lnTo>
                  <a:lnTo>
                    <a:pt x="924" y="388"/>
                  </a:lnTo>
                  <a:lnTo>
                    <a:pt x="916" y="388"/>
                  </a:lnTo>
                  <a:lnTo>
                    <a:pt x="908" y="392"/>
                  </a:lnTo>
                  <a:lnTo>
                    <a:pt x="901" y="392"/>
                  </a:lnTo>
                  <a:lnTo>
                    <a:pt x="897" y="396"/>
                  </a:lnTo>
                  <a:lnTo>
                    <a:pt x="893" y="396"/>
                  </a:lnTo>
                  <a:lnTo>
                    <a:pt x="889" y="400"/>
                  </a:lnTo>
                  <a:lnTo>
                    <a:pt x="886" y="403"/>
                  </a:lnTo>
                  <a:lnTo>
                    <a:pt x="882" y="407"/>
                  </a:lnTo>
                  <a:lnTo>
                    <a:pt x="882" y="411"/>
                  </a:lnTo>
                  <a:lnTo>
                    <a:pt x="882" y="415"/>
                  </a:lnTo>
                  <a:lnTo>
                    <a:pt x="878" y="419"/>
                  </a:lnTo>
                  <a:lnTo>
                    <a:pt x="878" y="422"/>
                  </a:lnTo>
                  <a:lnTo>
                    <a:pt x="874" y="430"/>
                  </a:lnTo>
                  <a:lnTo>
                    <a:pt x="870" y="434"/>
                  </a:lnTo>
                  <a:lnTo>
                    <a:pt x="870" y="438"/>
                  </a:lnTo>
                  <a:lnTo>
                    <a:pt x="867" y="445"/>
                  </a:lnTo>
                  <a:lnTo>
                    <a:pt x="859" y="449"/>
                  </a:lnTo>
                  <a:lnTo>
                    <a:pt x="851" y="453"/>
                  </a:lnTo>
                  <a:lnTo>
                    <a:pt x="848" y="460"/>
                  </a:lnTo>
                  <a:lnTo>
                    <a:pt x="840" y="464"/>
                  </a:lnTo>
                  <a:lnTo>
                    <a:pt x="832" y="468"/>
                  </a:lnTo>
                  <a:lnTo>
                    <a:pt x="829" y="468"/>
                  </a:lnTo>
                  <a:lnTo>
                    <a:pt x="825" y="472"/>
                  </a:lnTo>
                  <a:lnTo>
                    <a:pt x="821" y="476"/>
                  </a:lnTo>
                  <a:lnTo>
                    <a:pt x="813" y="476"/>
                  </a:lnTo>
                  <a:lnTo>
                    <a:pt x="810" y="476"/>
                  </a:lnTo>
                  <a:lnTo>
                    <a:pt x="806" y="476"/>
                  </a:lnTo>
                  <a:lnTo>
                    <a:pt x="802" y="479"/>
                  </a:lnTo>
                  <a:lnTo>
                    <a:pt x="794" y="479"/>
                  </a:lnTo>
                  <a:lnTo>
                    <a:pt x="791" y="479"/>
                  </a:lnTo>
                  <a:lnTo>
                    <a:pt x="783" y="476"/>
                  </a:lnTo>
                  <a:lnTo>
                    <a:pt x="775" y="476"/>
                  </a:lnTo>
                  <a:lnTo>
                    <a:pt x="768" y="476"/>
                  </a:lnTo>
                  <a:lnTo>
                    <a:pt x="760" y="476"/>
                  </a:lnTo>
                  <a:lnTo>
                    <a:pt x="753" y="476"/>
                  </a:lnTo>
                  <a:lnTo>
                    <a:pt x="745" y="476"/>
                  </a:lnTo>
                  <a:lnTo>
                    <a:pt x="737" y="476"/>
                  </a:lnTo>
                  <a:lnTo>
                    <a:pt x="730" y="479"/>
                  </a:lnTo>
                  <a:lnTo>
                    <a:pt x="726" y="483"/>
                  </a:lnTo>
                  <a:lnTo>
                    <a:pt x="722" y="483"/>
                  </a:lnTo>
                  <a:lnTo>
                    <a:pt x="715" y="487"/>
                  </a:lnTo>
                  <a:lnTo>
                    <a:pt x="711" y="491"/>
                  </a:lnTo>
                  <a:lnTo>
                    <a:pt x="711" y="495"/>
                  </a:lnTo>
                  <a:lnTo>
                    <a:pt x="707" y="498"/>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7"/>
                  </a:lnTo>
                  <a:lnTo>
                    <a:pt x="418" y="612"/>
                  </a:lnTo>
                  <a:lnTo>
                    <a:pt x="373" y="628"/>
                  </a:lnTo>
                  <a:lnTo>
                    <a:pt x="327" y="643"/>
                  </a:lnTo>
                  <a:lnTo>
                    <a:pt x="289" y="658"/>
                  </a:lnTo>
                  <a:lnTo>
                    <a:pt x="255" y="670"/>
                  </a:lnTo>
                  <a:lnTo>
                    <a:pt x="224" y="677"/>
                  </a:lnTo>
                  <a:lnTo>
                    <a:pt x="205" y="681"/>
                  </a:lnTo>
                  <a:lnTo>
                    <a:pt x="190" y="685"/>
                  </a:lnTo>
                  <a:lnTo>
                    <a:pt x="183" y="685"/>
                  </a:lnTo>
                  <a:lnTo>
                    <a:pt x="175" y="689"/>
                  </a:lnTo>
                  <a:lnTo>
                    <a:pt x="164" y="689"/>
                  </a:lnTo>
                  <a:lnTo>
                    <a:pt x="156" y="692"/>
                  </a:lnTo>
                  <a:lnTo>
                    <a:pt x="148" y="696"/>
                  </a:lnTo>
                  <a:lnTo>
                    <a:pt x="141" y="704"/>
                  </a:lnTo>
                  <a:lnTo>
                    <a:pt x="133" y="708"/>
                  </a:lnTo>
                  <a:lnTo>
                    <a:pt x="122" y="711"/>
                  </a:lnTo>
                  <a:lnTo>
                    <a:pt x="114" y="715"/>
                  </a:lnTo>
                  <a:lnTo>
                    <a:pt x="103" y="723"/>
                  </a:lnTo>
                  <a:lnTo>
                    <a:pt x="95" y="727"/>
                  </a:lnTo>
                  <a:lnTo>
                    <a:pt x="84" y="730"/>
                  </a:lnTo>
                  <a:lnTo>
                    <a:pt x="76" y="734"/>
                  </a:lnTo>
                  <a:lnTo>
                    <a:pt x="65" y="738"/>
                  </a:lnTo>
                  <a:lnTo>
                    <a:pt x="53" y="738"/>
                  </a:lnTo>
                  <a:lnTo>
                    <a:pt x="42" y="742"/>
                  </a:lnTo>
                  <a:lnTo>
                    <a:pt x="31" y="742"/>
                  </a:lnTo>
                  <a:lnTo>
                    <a:pt x="23" y="742"/>
                  </a:lnTo>
                  <a:lnTo>
                    <a:pt x="15" y="742"/>
                  </a:lnTo>
                  <a:lnTo>
                    <a:pt x="8" y="738"/>
                  </a:lnTo>
                  <a:lnTo>
                    <a:pt x="4" y="738"/>
                  </a:lnTo>
                  <a:lnTo>
                    <a:pt x="0" y="734"/>
                  </a:lnTo>
                  <a:lnTo>
                    <a:pt x="0" y="730"/>
                  </a:lnTo>
                  <a:lnTo>
                    <a:pt x="0" y="727"/>
                  </a:lnTo>
                  <a:lnTo>
                    <a:pt x="0" y="723"/>
                  </a:lnTo>
                  <a:lnTo>
                    <a:pt x="4" y="719"/>
                  </a:lnTo>
                  <a:lnTo>
                    <a:pt x="4" y="715"/>
                  </a:lnTo>
                  <a:lnTo>
                    <a:pt x="8" y="711"/>
                  </a:lnTo>
                  <a:lnTo>
                    <a:pt x="12" y="708"/>
                  </a:lnTo>
                  <a:lnTo>
                    <a:pt x="12" y="704"/>
                  </a:lnTo>
                  <a:lnTo>
                    <a:pt x="15" y="700"/>
                  </a:lnTo>
                  <a:lnTo>
                    <a:pt x="19" y="696"/>
                  </a:lnTo>
                  <a:lnTo>
                    <a:pt x="19" y="692"/>
                  </a:lnTo>
                  <a:lnTo>
                    <a:pt x="23" y="689"/>
                  </a:lnTo>
                  <a:lnTo>
                    <a:pt x="23" y="685"/>
                  </a:lnTo>
                  <a:lnTo>
                    <a:pt x="23" y="681"/>
                  </a:lnTo>
                  <a:lnTo>
                    <a:pt x="23" y="677"/>
                  </a:lnTo>
                  <a:lnTo>
                    <a:pt x="23" y="673"/>
                  </a:lnTo>
                  <a:lnTo>
                    <a:pt x="23" y="670"/>
                  </a:lnTo>
                  <a:lnTo>
                    <a:pt x="23" y="666"/>
                  </a:lnTo>
                  <a:lnTo>
                    <a:pt x="23" y="658"/>
                  </a:lnTo>
                  <a:lnTo>
                    <a:pt x="19" y="654"/>
                  </a:lnTo>
                  <a:lnTo>
                    <a:pt x="19" y="647"/>
                  </a:lnTo>
                  <a:lnTo>
                    <a:pt x="15" y="639"/>
                  </a:lnTo>
                  <a:lnTo>
                    <a:pt x="15" y="635"/>
                  </a:lnTo>
                  <a:lnTo>
                    <a:pt x="15" y="628"/>
                  </a:lnTo>
                  <a:lnTo>
                    <a:pt x="15" y="624"/>
                  </a:lnTo>
                  <a:lnTo>
                    <a:pt x="15" y="616"/>
                  </a:lnTo>
                  <a:lnTo>
                    <a:pt x="15" y="612"/>
                  </a:lnTo>
                  <a:lnTo>
                    <a:pt x="19" y="605"/>
                  </a:lnTo>
                  <a:lnTo>
                    <a:pt x="19" y="601"/>
                  </a:lnTo>
                  <a:lnTo>
                    <a:pt x="23" y="597"/>
                  </a:lnTo>
                  <a:lnTo>
                    <a:pt x="23" y="593"/>
                  </a:lnTo>
                  <a:lnTo>
                    <a:pt x="27" y="586"/>
                  </a:lnTo>
                  <a:lnTo>
                    <a:pt x="27" y="582"/>
                  </a:lnTo>
                  <a:lnTo>
                    <a:pt x="31" y="578"/>
                  </a:lnTo>
                  <a:lnTo>
                    <a:pt x="34" y="578"/>
                  </a:lnTo>
                  <a:lnTo>
                    <a:pt x="34" y="574"/>
                  </a:lnTo>
                  <a:lnTo>
                    <a:pt x="34" y="571"/>
                  </a:lnTo>
                  <a:lnTo>
                    <a:pt x="38" y="567"/>
                  </a:lnTo>
                  <a:lnTo>
                    <a:pt x="38" y="563"/>
                  </a:lnTo>
                  <a:lnTo>
                    <a:pt x="42" y="559"/>
                  </a:lnTo>
                  <a:lnTo>
                    <a:pt x="42" y="555"/>
                  </a:lnTo>
                  <a:lnTo>
                    <a:pt x="46" y="552"/>
                  </a:lnTo>
                  <a:lnTo>
                    <a:pt x="50" y="548"/>
                  </a:lnTo>
                  <a:lnTo>
                    <a:pt x="50" y="544"/>
                  </a:lnTo>
                  <a:lnTo>
                    <a:pt x="53" y="540"/>
                  </a:lnTo>
                  <a:lnTo>
                    <a:pt x="53" y="536"/>
                  </a:lnTo>
                  <a:lnTo>
                    <a:pt x="57" y="533"/>
                  </a:lnTo>
                  <a:lnTo>
                    <a:pt x="57" y="525"/>
                  </a:lnTo>
                  <a:lnTo>
                    <a:pt x="57" y="521"/>
                  </a:lnTo>
                  <a:lnTo>
                    <a:pt x="57" y="517"/>
                  </a:lnTo>
                  <a:lnTo>
                    <a:pt x="57" y="510"/>
                  </a:lnTo>
                  <a:lnTo>
                    <a:pt x="57" y="506"/>
                  </a:lnTo>
                  <a:lnTo>
                    <a:pt x="57" y="498"/>
                  </a:lnTo>
                  <a:lnTo>
                    <a:pt x="53" y="495"/>
                  </a:lnTo>
                  <a:lnTo>
                    <a:pt x="53" y="487"/>
                  </a:lnTo>
                  <a:lnTo>
                    <a:pt x="53" y="483"/>
                  </a:lnTo>
                  <a:lnTo>
                    <a:pt x="53" y="479"/>
                  </a:lnTo>
                  <a:lnTo>
                    <a:pt x="57" y="476"/>
                  </a:lnTo>
                  <a:lnTo>
                    <a:pt x="57" y="468"/>
                  </a:lnTo>
                  <a:lnTo>
                    <a:pt x="61" y="468"/>
                  </a:lnTo>
                  <a:lnTo>
                    <a:pt x="61" y="464"/>
                  </a:lnTo>
                  <a:lnTo>
                    <a:pt x="65" y="460"/>
                  </a:lnTo>
                  <a:lnTo>
                    <a:pt x="69" y="457"/>
                  </a:lnTo>
                  <a:lnTo>
                    <a:pt x="72" y="453"/>
                  </a:lnTo>
                  <a:lnTo>
                    <a:pt x="76" y="449"/>
                  </a:lnTo>
                  <a:lnTo>
                    <a:pt x="80" y="445"/>
                  </a:lnTo>
                  <a:lnTo>
                    <a:pt x="88" y="445"/>
                  </a:lnTo>
                  <a:lnTo>
                    <a:pt x="91" y="441"/>
                  </a:lnTo>
                  <a:lnTo>
                    <a:pt x="99" y="438"/>
                  </a:lnTo>
                  <a:lnTo>
                    <a:pt x="103" y="434"/>
                  </a:lnTo>
                  <a:lnTo>
                    <a:pt x="107" y="430"/>
                  </a:lnTo>
                  <a:lnTo>
                    <a:pt x="110" y="422"/>
                  </a:lnTo>
                  <a:lnTo>
                    <a:pt x="114" y="419"/>
                  </a:lnTo>
                  <a:lnTo>
                    <a:pt x="118" y="415"/>
                  </a:lnTo>
                  <a:lnTo>
                    <a:pt x="122" y="407"/>
                  </a:lnTo>
                  <a:lnTo>
                    <a:pt x="126" y="403"/>
                  </a:lnTo>
                  <a:lnTo>
                    <a:pt x="126" y="396"/>
                  </a:lnTo>
                  <a:lnTo>
                    <a:pt x="129" y="392"/>
                  </a:lnTo>
                  <a:lnTo>
                    <a:pt x="129" y="388"/>
                  </a:lnTo>
                  <a:lnTo>
                    <a:pt x="133" y="384"/>
                  </a:lnTo>
                  <a:lnTo>
                    <a:pt x="133" y="381"/>
                  </a:lnTo>
                  <a:lnTo>
                    <a:pt x="133" y="377"/>
                  </a:lnTo>
                  <a:lnTo>
                    <a:pt x="133" y="373"/>
                  </a:lnTo>
                  <a:lnTo>
                    <a:pt x="133" y="358"/>
                  </a:lnTo>
                  <a:lnTo>
                    <a:pt x="133" y="346"/>
                  </a:lnTo>
                  <a:lnTo>
                    <a:pt x="133" y="339"/>
                  </a:lnTo>
                  <a:lnTo>
                    <a:pt x="133" y="331"/>
                  </a:lnTo>
                  <a:lnTo>
                    <a:pt x="137" y="324"/>
                  </a:lnTo>
                  <a:lnTo>
                    <a:pt x="137" y="320"/>
                  </a:lnTo>
                  <a:lnTo>
                    <a:pt x="141" y="316"/>
                  </a:lnTo>
                  <a:lnTo>
                    <a:pt x="145" y="312"/>
                  </a:lnTo>
                  <a:lnTo>
                    <a:pt x="148" y="308"/>
                  </a:lnTo>
                  <a:lnTo>
                    <a:pt x="156" y="305"/>
                  </a:lnTo>
                  <a:lnTo>
                    <a:pt x="160" y="305"/>
                  </a:lnTo>
                  <a:lnTo>
                    <a:pt x="164" y="301"/>
                  </a:lnTo>
                  <a:lnTo>
                    <a:pt x="171" y="297"/>
                  </a:lnTo>
                  <a:lnTo>
                    <a:pt x="175" y="289"/>
                  </a:lnTo>
                  <a:lnTo>
                    <a:pt x="183" y="286"/>
                  </a:lnTo>
                  <a:lnTo>
                    <a:pt x="186" y="278"/>
                  </a:lnTo>
                  <a:lnTo>
                    <a:pt x="194" y="267"/>
                  </a:lnTo>
                  <a:lnTo>
                    <a:pt x="202" y="263"/>
                  </a:lnTo>
                  <a:lnTo>
                    <a:pt x="205" y="255"/>
                  </a:lnTo>
                  <a:lnTo>
                    <a:pt x="213" y="251"/>
                  </a:lnTo>
                  <a:lnTo>
                    <a:pt x="217" y="244"/>
                  </a:lnTo>
                  <a:lnTo>
                    <a:pt x="221" y="240"/>
                  </a:lnTo>
                  <a:lnTo>
                    <a:pt x="228" y="236"/>
                  </a:lnTo>
                  <a:lnTo>
                    <a:pt x="232" y="236"/>
                  </a:lnTo>
                  <a:lnTo>
                    <a:pt x="240" y="232"/>
                  </a:lnTo>
                  <a:lnTo>
                    <a:pt x="243" y="229"/>
                  </a:lnTo>
                  <a:lnTo>
                    <a:pt x="247" y="229"/>
                  </a:lnTo>
                  <a:lnTo>
                    <a:pt x="255" y="229"/>
                  </a:lnTo>
                  <a:lnTo>
                    <a:pt x="259" y="225"/>
                  </a:lnTo>
                  <a:lnTo>
                    <a:pt x="266" y="225"/>
                  </a:lnTo>
                  <a:lnTo>
                    <a:pt x="270" y="225"/>
                  </a:lnTo>
                  <a:lnTo>
                    <a:pt x="278" y="225"/>
                  </a:lnTo>
                  <a:lnTo>
                    <a:pt x="281" y="221"/>
                  </a:lnTo>
                  <a:lnTo>
                    <a:pt x="289" y="221"/>
                  </a:lnTo>
                  <a:lnTo>
                    <a:pt x="293" y="217"/>
                  </a:lnTo>
                  <a:lnTo>
                    <a:pt x="300" y="217"/>
                  </a:lnTo>
                  <a:lnTo>
                    <a:pt x="304" y="213"/>
                  </a:lnTo>
                  <a:lnTo>
                    <a:pt x="308" y="213"/>
                  </a:lnTo>
                  <a:lnTo>
                    <a:pt x="316" y="210"/>
                  </a:lnTo>
                  <a:lnTo>
                    <a:pt x="319" y="210"/>
                  </a:lnTo>
                  <a:lnTo>
                    <a:pt x="327" y="206"/>
                  </a:lnTo>
                  <a:lnTo>
                    <a:pt x="331" y="202"/>
                  </a:lnTo>
                  <a:lnTo>
                    <a:pt x="335" y="198"/>
                  </a:lnTo>
                  <a:lnTo>
                    <a:pt x="342" y="198"/>
                  </a:lnTo>
                  <a:lnTo>
                    <a:pt x="346" y="194"/>
                  </a:lnTo>
                  <a:lnTo>
                    <a:pt x="350" y="191"/>
                  </a:lnTo>
                  <a:lnTo>
                    <a:pt x="354" y="187"/>
                  </a:lnTo>
                  <a:lnTo>
                    <a:pt x="357" y="183"/>
                  </a:lnTo>
                  <a:lnTo>
                    <a:pt x="365" y="183"/>
                  </a:lnTo>
                  <a:lnTo>
                    <a:pt x="369" y="179"/>
                  </a:lnTo>
                  <a:lnTo>
                    <a:pt x="376" y="175"/>
                  </a:lnTo>
                  <a:lnTo>
                    <a:pt x="384" y="175"/>
                  </a:lnTo>
                  <a:lnTo>
                    <a:pt x="392" y="172"/>
                  </a:lnTo>
                  <a:lnTo>
                    <a:pt x="399" y="172"/>
                  </a:lnTo>
                  <a:lnTo>
                    <a:pt x="407" y="168"/>
                  </a:lnTo>
                  <a:lnTo>
                    <a:pt x="414" y="168"/>
                  </a:lnTo>
                  <a:lnTo>
                    <a:pt x="422" y="164"/>
                  </a:lnTo>
                  <a:lnTo>
                    <a:pt x="426" y="164"/>
                  </a:lnTo>
                  <a:lnTo>
                    <a:pt x="433" y="164"/>
                  </a:lnTo>
                  <a:lnTo>
                    <a:pt x="441" y="160"/>
                  </a:lnTo>
                  <a:lnTo>
                    <a:pt x="445" y="160"/>
                  </a:lnTo>
                  <a:lnTo>
                    <a:pt x="449" y="160"/>
                  </a:lnTo>
                  <a:lnTo>
                    <a:pt x="460" y="156"/>
                  </a:lnTo>
                  <a:lnTo>
                    <a:pt x="468" y="153"/>
                  </a:lnTo>
                  <a:lnTo>
                    <a:pt x="475" y="145"/>
                  </a:lnTo>
                  <a:lnTo>
                    <a:pt x="479" y="137"/>
                  </a:lnTo>
                  <a:lnTo>
                    <a:pt x="483" y="130"/>
                  </a:lnTo>
                  <a:lnTo>
                    <a:pt x="487" y="122"/>
                  </a:lnTo>
                  <a:lnTo>
                    <a:pt x="490" y="111"/>
                  </a:lnTo>
                  <a:lnTo>
                    <a:pt x="494" y="103"/>
                  </a:lnTo>
                  <a:lnTo>
                    <a:pt x="494" y="95"/>
                  </a:lnTo>
                  <a:lnTo>
                    <a:pt x="498" y="84"/>
                  </a:lnTo>
                  <a:lnTo>
                    <a:pt x="502" y="76"/>
                  </a:lnTo>
                  <a:lnTo>
                    <a:pt x="506" y="69"/>
                  </a:lnTo>
                  <a:lnTo>
                    <a:pt x="509" y="61"/>
                  </a:lnTo>
                  <a:lnTo>
                    <a:pt x="517" y="54"/>
                  </a:lnTo>
                  <a:lnTo>
                    <a:pt x="525" y="46"/>
                  </a:lnTo>
                  <a:lnTo>
                    <a:pt x="536" y="42"/>
                  </a:lnTo>
                  <a:lnTo>
                    <a:pt x="540" y="42"/>
                  </a:lnTo>
                  <a:lnTo>
                    <a:pt x="547" y="38"/>
                  </a:lnTo>
                  <a:lnTo>
                    <a:pt x="551" y="35"/>
                  </a:lnTo>
                  <a:lnTo>
                    <a:pt x="559" y="35"/>
                  </a:lnTo>
                  <a:lnTo>
                    <a:pt x="563" y="35"/>
                  </a:lnTo>
                  <a:lnTo>
                    <a:pt x="570" y="31"/>
                  </a:lnTo>
                  <a:lnTo>
                    <a:pt x="574" y="31"/>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27"/>
                  </a:lnTo>
                  <a:lnTo>
                    <a:pt x="623" y="27"/>
                  </a:lnTo>
                  <a:lnTo>
                    <a:pt x="627" y="27"/>
                  </a:lnTo>
                  <a:lnTo>
                    <a:pt x="631" y="23"/>
                  </a:lnTo>
                  <a:lnTo>
                    <a:pt x="635" y="23"/>
                  </a:lnTo>
                  <a:lnTo>
                    <a:pt x="639" y="23"/>
                  </a:lnTo>
                  <a:lnTo>
                    <a:pt x="639" y="19"/>
                  </a:lnTo>
                  <a:lnTo>
                    <a:pt x="642" y="19"/>
                  </a:lnTo>
                  <a:lnTo>
                    <a:pt x="646" y="16"/>
                  </a:lnTo>
                  <a:lnTo>
                    <a:pt x="650" y="12"/>
                  </a:lnTo>
                  <a:lnTo>
                    <a:pt x="654" y="8"/>
                  </a:lnTo>
                  <a:lnTo>
                    <a:pt x="658" y="4"/>
                  </a:lnTo>
                  <a:lnTo>
                    <a:pt x="661" y="4"/>
                  </a:lnTo>
                  <a:lnTo>
                    <a:pt x="665" y="4"/>
                  </a:lnTo>
                  <a:lnTo>
                    <a:pt x="669" y="4"/>
                  </a:lnTo>
                  <a:lnTo>
                    <a:pt x="673" y="4"/>
                  </a:lnTo>
                  <a:lnTo>
                    <a:pt x="677" y="4"/>
                  </a:lnTo>
                  <a:lnTo>
                    <a:pt x="684" y="4"/>
                  </a:lnTo>
                  <a:lnTo>
                    <a:pt x="688" y="8"/>
                  </a:lnTo>
                  <a:lnTo>
                    <a:pt x="692" y="8"/>
                  </a:lnTo>
                  <a:lnTo>
                    <a:pt x="699" y="12"/>
                  </a:lnTo>
                  <a:lnTo>
                    <a:pt x="703" y="12"/>
                  </a:lnTo>
                  <a:lnTo>
                    <a:pt x="711" y="16"/>
                  </a:lnTo>
                  <a:lnTo>
                    <a:pt x="718" y="16"/>
                  </a:lnTo>
                  <a:lnTo>
                    <a:pt x="722" y="16"/>
                  </a:lnTo>
                  <a:lnTo>
                    <a:pt x="730" y="16"/>
                  </a:lnTo>
                  <a:lnTo>
                    <a:pt x="734" y="16"/>
                  </a:lnTo>
                  <a:lnTo>
                    <a:pt x="741" y="16"/>
                  </a:lnTo>
                  <a:lnTo>
                    <a:pt x="745" y="16"/>
                  </a:lnTo>
                  <a:lnTo>
                    <a:pt x="749" y="16"/>
                  </a:lnTo>
                  <a:lnTo>
                    <a:pt x="753" y="12"/>
                  </a:lnTo>
                  <a:lnTo>
                    <a:pt x="756" y="12"/>
                  </a:lnTo>
                  <a:lnTo>
                    <a:pt x="756" y="8"/>
                  </a:lnTo>
                  <a:lnTo>
                    <a:pt x="760" y="8"/>
                  </a:lnTo>
                  <a:lnTo>
                    <a:pt x="764" y="8"/>
                  </a:lnTo>
                  <a:lnTo>
                    <a:pt x="764" y="4"/>
                  </a:lnTo>
                  <a:lnTo>
                    <a:pt x="768" y="4"/>
                  </a:lnTo>
                  <a:close/>
                </a:path>
              </a:pathLst>
            </a:custGeom>
            <a:solidFill>
              <a:srgbClr val="6B6B6B"/>
            </a:solidFill>
            <a:ln w="9525">
              <a:noFill/>
              <a:round/>
              <a:headEnd/>
              <a:tailEnd/>
            </a:ln>
          </p:spPr>
          <p:txBody>
            <a:bodyPr/>
            <a:lstStyle/>
            <a:p>
              <a:endParaRPr lang="fr-FR"/>
            </a:p>
          </p:txBody>
        </p:sp>
        <p:sp>
          <p:nvSpPr>
            <p:cNvPr id="46" name="Freeform 43"/>
            <p:cNvSpPr>
              <a:spLocks/>
            </p:cNvSpPr>
            <p:nvPr/>
          </p:nvSpPr>
          <p:spPr bwMode="auto">
            <a:xfrm>
              <a:off x="171" y="2463"/>
              <a:ext cx="1831" cy="1342"/>
            </a:xfrm>
            <a:custGeom>
              <a:avLst/>
              <a:gdLst>
                <a:gd name="T0" fmla="*/ 1535 w 1007"/>
                <a:gd name="T1" fmla="*/ 29 h 738"/>
                <a:gd name="T2" fmla="*/ 1596 w 1007"/>
                <a:gd name="T3" fmla="*/ 118 h 738"/>
                <a:gd name="T4" fmla="*/ 1631 w 1007"/>
                <a:gd name="T5" fmla="*/ 167 h 738"/>
                <a:gd name="T6" fmla="*/ 1715 w 1007"/>
                <a:gd name="T7" fmla="*/ 195 h 738"/>
                <a:gd name="T8" fmla="*/ 1776 w 1007"/>
                <a:gd name="T9" fmla="*/ 244 h 738"/>
                <a:gd name="T10" fmla="*/ 1784 w 1007"/>
                <a:gd name="T11" fmla="*/ 318 h 738"/>
                <a:gd name="T12" fmla="*/ 1804 w 1007"/>
                <a:gd name="T13" fmla="*/ 387 h 738"/>
                <a:gd name="T14" fmla="*/ 1824 w 1007"/>
                <a:gd name="T15" fmla="*/ 429 h 738"/>
                <a:gd name="T16" fmla="*/ 1818 w 1007"/>
                <a:gd name="T17" fmla="*/ 491 h 738"/>
                <a:gd name="T18" fmla="*/ 1824 w 1007"/>
                <a:gd name="T19" fmla="*/ 567 h 738"/>
                <a:gd name="T20" fmla="*/ 1784 w 1007"/>
                <a:gd name="T21" fmla="*/ 595 h 738"/>
                <a:gd name="T22" fmla="*/ 1749 w 1007"/>
                <a:gd name="T23" fmla="*/ 629 h 738"/>
                <a:gd name="T24" fmla="*/ 1707 w 1007"/>
                <a:gd name="T25" fmla="*/ 678 h 738"/>
                <a:gd name="T26" fmla="*/ 1638 w 1007"/>
                <a:gd name="T27" fmla="*/ 713 h 738"/>
                <a:gd name="T28" fmla="*/ 1596 w 1007"/>
                <a:gd name="T29" fmla="*/ 755 h 738"/>
                <a:gd name="T30" fmla="*/ 1562 w 1007"/>
                <a:gd name="T31" fmla="*/ 809 h 738"/>
                <a:gd name="T32" fmla="*/ 1486 w 1007"/>
                <a:gd name="T33" fmla="*/ 858 h 738"/>
                <a:gd name="T34" fmla="*/ 1424 w 1007"/>
                <a:gd name="T35" fmla="*/ 866 h 738"/>
                <a:gd name="T36" fmla="*/ 1327 w 1007"/>
                <a:gd name="T37" fmla="*/ 871 h 738"/>
                <a:gd name="T38" fmla="*/ 1278 w 1007"/>
                <a:gd name="T39" fmla="*/ 906 h 738"/>
                <a:gd name="T40" fmla="*/ 1236 w 1007"/>
                <a:gd name="T41" fmla="*/ 935 h 738"/>
                <a:gd name="T42" fmla="*/ 760 w 1007"/>
                <a:gd name="T43" fmla="*/ 1113 h 738"/>
                <a:gd name="T44" fmla="*/ 345 w 1007"/>
                <a:gd name="T45" fmla="*/ 1246 h 738"/>
                <a:gd name="T46" fmla="*/ 242 w 1007"/>
                <a:gd name="T47" fmla="*/ 1280 h 738"/>
                <a:gd name="T48" fmla="*/ 118 w 1007"/>
                <a:gd name="T49" fmla="*/ 1335 h 738"/>
                <a:gd name="T50" fmla="*/ 7 w 1007"/>
                <a:gd name="T51" fmla="*/ 1335 h 738"/>
                <a:gd name="T52" fmla="*/ 7 w 1007"/>
                <a:gd name="T53" fmla="*/ 1307 h 738"/>
                <a:gd name="T54" fmla="*/ 35 w 1007"/>
                <a:gd name="T55" fmla="*/ 1266 h 738"/>
                <a:gd name="T56" fmla="*/ 49 w 1007"/>
                <a:gd name="T57" fmla="*/ 1231 h 738"/>
                <a:gd name="T58" fmla="*/ 35 w 1007"/>
                <a:gd name="T59" fmla="*/ 1162 h 738"/>
                <a:gd name="T60" fmla="*/ 42 w 1007"/>
                <a:gd name="T61" fmla="*/ 1093 h 738"/>
                <a:gd name="T62" fmla="*/ 69 w 1007"/>
                <a:gd name="T63" fmla="*/ 1044 h 738"/>
                <a:gd name="T64" fmla="*/ 91 w 1007"/>
                <a:gd name="T65" fmla="*/ 1004 h 738"/>
                <a:gd name="T66" fmla="*/ 111 w 1007"/>
                <a:gd name="T67" fmla="*/ 940 h 738"/>
                <a:gd name="T68" fmla="*/ 104 w 1007"/>
                <a:gd name="T69" fmla="*/ 871 h 738"/>
                <a:gd name="T70" fmla="*/ 138 w 1007"/>
                <a:gd name="T71" fmla="*/ 824 h 738"/>
                <a:gd name="T72" fmla="*/ 200 w 1007"/>
                <a:gd name="T73" fmla="*/ 782 h 738"/>
                <a:gd name="T74" fmla="*/ 235 w 1007"/>
                <a:gd name="T75" fmla="*/ 713 h 738"/>
                <a:gd name="T76" fmla="*/ 249 w 1007"/>
                <a:gd name="T77" fmla="*/ 678 h 738"/>
                <a:gd name="T78" fmla="*/ 264 w 1007"/>
                <a:gd name="T79" fmla="*/ 575 h 738"/>
                <a:gd name="T80" fmla="*/ 325 w 1007"/>
                <a:gd name="T81" fmla="*/ 533 h 738"/>
                <a:gd name="T82" fmla="*/ 395 w 1007"/>
                <a:gd name="T83" fmla="*/ 451 h 738"/>
                <a:gd name="T84" fmla="*/ 464 w 1007"/>
                <a:gd name="T85" fmla="*/ 416 h 738"/>
                <a:gd name="T86" fmla="*/ 540 w 1007"/>
                <a:gd name="T87" fmla="*/ 402 h 738"/>
                <a:gd name="T88" fmla="*/ 602 w 1007"/>
                <a:gd name="T89" fmla="*/ 367 h 738"/>
                <a:gd name="T90" fmla="*/ 664 w 1007"/>
                <a:gd name="T91" fmla="*/ 333 h 738"/>
                <a:gd name="T92" fmla="*/ 753 w 1007"/>
                <a:gd name="T93" fmla="*/ 305 h 738"/>
                <a:gd name="T94" fmla="*/ 822 w 1007"/>
                <a:gd name="T95" fmla="*/ 291 h 738"/>
                <a:gd name="T96" fmla="*/ 891 w 1007"/>
                <a:gd name="T97" fmla="*/ 222 h 738"/>
                <a:gd name="T98" fmla="*/ 933 w 1007"/>
                <a:gd name="T99" fmla="*/ 111 h 738"/>
                <a:gd name="T100" fmla="*/ 1016 w 1007"/>
                <a:gd name="T101" fmla="*/ 69 h 738"/>
                <a:gd name="T102" fmla="*/ 1071 w 1007"/>
                <a:gd name="T103" fmla="*/ 56 h 738"/>
                <a:gd name="T104" fmla="*/ 1106 w 1007"/>
                <a:gd name="T105" fmla="*/ 64 h 738"/>
                <a:gd name="T106" fmla="*/ 1147 w 1007"/>
                <a:gd name="T107" fmla="*/ 49 h 738"/>
                <a:gd name="T108" fmla="*/ 1167 w 1007"/>
                <a:gd name="T109" fmla="*/ 42 h 738"/>
                <a:gd name="T110" fmla="*/ 1209 w 1007"/>
                <a:gd name="T111" fmla="*/ 15 h 738"/>
                <a:gd name="T112" fmla="*/ 1271 w 1007"/>
                <a:gd name="T113" fmla="*/ 29 h 738"/>
                <a:gd name="T114" fmla="*/ 1347 w 1007"/>
                <a:gd name="T115" fmla="*/ 35 h 738"/>
                <a:gd name="T116" fmla="*/ 1389 w 1007"/>
                <a:gd name="T117" fmla="*/ 15 h 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7"/>
                <a:gd name="T178" fmla="*/ 0 h 738"/>
                <a:gd name="T179" fmla="*/ 1007 w 1007"/>
                <a:gd name="T180" fmla="*/ 738 h 7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7" h="738">
                  <a:moveTo>
                    <a:pt x="768" y="4"/>
                  </a:moveTo>
                  <a:lnTo>
                    <a:pt x="783" y="0"/>
                  </a:lnTo>
                  <a:lnTo>
                    <a:pt x="798" y="0"/>
                  </a:lnTo>
                  <a:lnTo>
                    <a:pt x="813" y="4"/>
                  </a:lnTo>
                  <a:lnTo>
                    <a:pt x="825" y="4"/>
                  </a:lnTo>
                  <a:lnTo>
                    <a:pt x="836" y="12"/>
                  </a:lnTo>
                  <a:lnTo>
                    <a:pt x="844" y="16"/>
                  </a:lnTo>
                  <a:lnTo>
                    <a:pt x="851" y="23"/>
                  </a:lnTo>
                  <a:lnTo>
                    <a:pt x="859" y="31"/>
                  </a:lnTo>
                  <a:lnTo>
                    <a:pt x="867" y="38"/>
                  </a:lnTo>
                  <a:lnTo>
                    <a:pt x="870" y="42"/>
                  </a:lnTo>
                  <a:lnTo>
                    <a:pt x="874" y="50"/>
                  </a:lnTo>
                  <a:lnTo>
                    <a:pt x="874" y="57"/>
                  </a:lnTo>
                  <a:lnTo>
                    <a:pt x="878" y="65"/>
                  </a:lnTo>
                  <a:lnTo>
                    <a:pt x="878" y="69"/>
                  </a:lnTo>
                  <a:lnTo>
                    <a:pt x="878" y="73"/>
                  </a:lnTo>
                  <a:lnTo>
                    <a:pt x="882" y="76"/>
                  </a:lnTo>
                  <a:lnTo>
                    <a:pt x="886" y="84"/>
                  </a:lnTo>
                  <a:lnTo>
                    <a:pt x="893" y="88"/>
                  </a:lnTo>
                  <a:lnTo>
                    <a:pt x="897" y="92"/>
                  </a:lnTo>
                  <a:lnTo>
                    <a:pt x="905" y="95"/>
                  </a:lnTo>
                  <a:lnTo>
                    <a:pt x="908" y="95"/>
                  </a:lnTo>
                  <a:lnTo>
                    <a:pt x="916" y="99"/>
                  </a:lnTo>
                  <a:lnTo>
                    <a:pt x="924" y="99"/>
                  </a:lnTo>
                  <a:lnTo>
                    <a:pt x="927" y="103"/>
                  </a:lnTo>
                  <a:lnTo>
                    <a:pt x="935" y="103"/>
                  </a:lnTo>
                  <a:lnTo>
                    <a:pt x="943" y="107"/>
                  </a:lnTo>
                  <a:lnTo>
                    <a:pt x="950" y="107"/>
                  </a:lnTo>
                  <a:lnTo>
                    <a:pt x="954" y="111"/>
                  </a:lnTo>
                  <a:lnTo>
                    <a:pt x="962" y="115"/>
                  </a:lnTo>
                  <a:lnTo>
                    <a:pt x="965" y="118"/>
                  </a:lnTo>
                  <a:lnTo>
                    <a:pt x="969" y="122"/>
                  </a:lnTo>
                  <a:lnTo>
                    <a:pt x="973" y="130"/>
                  </a:lnTo>
                  <a:lnTo>
                    <a:pt x="977" y="134"/>
                  </a:lnTo>
                  <a:lnTo>
                    <a:pt x="981" y="137"/>
                  </a:lnTo>
                  <a:lnTo>
                    <a:pt x="981" y="145"/>
                  </a:lnTo>
                  <a:lnTo>
                    <a:pt x="981" y="153"/>
                  </a:lnTo>
                  <a:lnTo>
                    <a:pt x="981" y="156"/>
                  </a:lnTo>
                  <a:lnTo>
                    <a:pt x="981" y="164"/>
                  </a:lnTo>
                  <a:lnTo>
                    <a:pt x="981" y="168"/>
                  </a:lnTo>
                  <a:lnTo>
                    <a:pt x="981" y="175"/>
                  </a:lnTo>
                  <a:lnTo>
                    <a:pt x="981" y="183"/>
                  </a:lnTo>
                  <a:lnTo>
                    <a:pt x="981" y="187"/>
                  </a:lnTo>
                  <a:lnTo>
                    <a:pt x="981" y="194"/>
                  </a:lnTo>
                  <a:lnTo>
                    <a:pt x="984" y="198"/>
                  </a:lnTo>
                  <a:lnTo>
                    <a:pt x="984" y="202"/>
                  </a:lnTo>
                  <a:lnTo>
                    <a:pt x="988" y="206"/>
                  </a:lnTo>
                  <a:lnTo>
                    <a:pt x="992" y="213"/>
                  </a:lnTo>
                  <a:lnTo>
                    <a:pt x="1000" y="217"/>
                  </a:lnTo>
                  <a:lnTo>
                    <a:pt x="1003" y="221"/>
                  </a:lnTo>
                  <a:lnTo>
                    <a:pt x="1003" y="225"/>
                  </a:lnTo>
                  <a:lnTo>
                    <a:pt x="1007" y="229"/>
                  </a:lnTo>
                  <a:lnTo>
                    <a:pt x="1007" y="232"/>
                  </a:lnTo>
                  <a:lnTo>
                    <a:pt x="1003" y="236"/>
                  </a:lnTo>
                  <a:lnTo>
                    <a:pt x="1003" y="240"/>
                  </a:lnTo>
                  <a:lnTo>
                    <a:pt x="1003" y="244"/>
                  </a:lnTo>
                  <a:lnTo>
                    <a:pt x="1003" y="248"/>
                  </a:lnTo>
                  <a:lnTo>
                    <a:pt x="1003" y="251"/>
                  </a:lnTo>
                  <a:lnTo>
                    <a:pt x="1000" y="259"/>
                  </a:lnTo>
                  <a:lnTo>
                    <a:pt x="1000" y="263"/>
                  </a:lnTo>
                  <a:lnTo>
                    <a:pt x="1000" y="270"/>
                  </a:lnTo>
                  <a:lnTo>
                    <a:pt x="1000" y="278"/>
                  </a:lnTo>
                  <a:lnTo>
                    <a:pt x="1003" y="282"/>
                  </a:lnTo>
                  <a:lnTo>
                    <a:pt x="1003" y="289"/>
                  </a:lnTo>
                  <a:lnTo>
                    <a:pt x="1003" y="297"/>
                  </a:lnTo>
                  <a:lnTo>
                    <a:pt x="1003" y="301"/>
                  </a:lnTo>
                  <a:lnTo>
                    <a:pt x="1003" y="308"/>
                  </a:lnTo>
                  <a:lnTo>
                    <a:pt x="1003" y="312"/>
                  </a:lnTo>
                  <a:lnTo>
                    <a:pt x="1000" y="316"/>
                  </a:lnTo>
                  <a:lnTo>
                    <a:pt x="996" y="316"/>
                  </a:lnTo>
                  <a:lnTo>
                    <a:pt x="996" y="320"/>
                  </a:lnTo>
                  <a:lnTo>
                    <a:pt x="992" y="320"/>
                  </a:lnTo>
                  <a:lnTo>
                    <a:pt x="988" y="324"/>
                  </a:lnTo>
                  <a:lnTo>
                    <a:pt x="984" y="324"/>
                  </a:lnTo>
                  <a:lnTo>
                    <a:pt x="981" y="327"/>
                  </a:lnTo>
                  <a:lnTo>
                    <a:pt x="977" y="331"/>
                  </a:lnTo>
                  <a:lnTo>
                    <a:pt x="973" y="335"/>
                  </a:lnTo>
                  <a:lnTo>
                    <a:pt x="969" y="335"/>
                  </a:lnTo>
                  <a:lnTo>
                    <a:pt x="969" y="339"/>
                  </a:lnTo>
                  <a:lnTo>
                    <a:pt x="965" y="343"/>
                  </a:lnTo>
                  <a:lnTo>
                    <a:pt x="962" y="346"/>
                  </a:lnTo>
                  <a:lnTo>
                    <a:pt x="962" y="350"/>
                  </a:lnTo>
                  <a:lnTo>
                    <a:pt x="958" y="354"/>
                  </a:lnTo>
                  <a:lnTo>
                    <a:pt x="954" y="358"/>
                  </a:lnTo>
                  <a:lnTo>
                    <a:pt x="950" y="362"/>
                  </a:lnTo>
                  <a:lnTo>
                    <a:pt x="946" y="365"/>
                  </a:lnTo>
                  <a:lnTo>
                    <a:pt x="946" y="369"/>
                  </a:lnTo>
                  <a:lnTo>
                    <a:pt x="939" y="373"/>
                  </a:lnTo>
                  <a:lnTo>
                    <a:pt x="935" y="377"/>
                  </a:lnTo>
                  <a:lnTo>
                    <a:pt x="931" y="381"/>
                  </a:lnTo>
                  <a:lnTo>
                    <a:pt x="927" y="384"/>
                  </a:lnTo>
                  <a:lnTo>
                    <a:pt x="920" y="384"/>
                  </a:lnTo>
                  <a:lnTo>
                    <a:pt x="912" y="388"/>
                  </a:lnTo>
                  <a:lnTo>
                    <a:pt x="908" y="388"/>
                  </a:lnTo>
                  <a:lnTo>
                    <a:pt x="901" y="392"/>
                  </a:lnTo>
                  <a:lnTo>
                    <a:pt x="893" y="392"/>
                  </a:lnTo>
                  <a:lnTo>
                    <a:pt x="889" y="396"/>
                  </a:lnTo>
                  <a:lnTo>
                    <a:pt x="886" y="400"/>
                  </a:lnTo>
                  <a:lnTo>
                    <a:pt x="886" y="403"/>
                  </a:lnTo>
                  <a:lnTo>
                    <a:pt x="882" y="403"/>
                  </a:lnTo>
                  <a:lnTo>
                    <a:pt x="882" y="407"/>
                  </a:lnTo>
                  <a:lnTo>
                    <a:pt x="878" y="415"/>
                  </a:lnTo>
                  <a:lnTo>
                    <a:pt x="878" y="419"/>
                  </a:lnTo>
                  <a:lnTo>
                    <a:pt x="874" y="422"/>
                  </a:lnTo>
                  <a:lnTo>
                    <a:pt x="874" y="426"/>
                  </a:lnTo>
                  <a:lnTo>
                    <a:pt x="870" y="430"/>
                  </a:lnTo>
                  <a:lnTo>
                    <a:pt x="867" y="438"/>
                  </a:lnTo>
                  <a:lnTo>
                    <a:pt x="863" y="441"/>
                  </a:lnTo>
                  <a:lnTo>
                    <a:pt x="859" y="445"/>
                  </a:lnTo>
                  <a:lnTo>
                    <a:pt x="851" y="453"/>
                  </a:lnTo>
                  <a:lnTo>
                    <a:pt x="844" y="457"/>
                  </a:lnTo>
                  <a:lnTo>
                    <a:pt x="840" y="460"/>
                  </a:lnTo>
                  <a:lnTo>
                    <a:pt x="832" y="464"/>
                  </a:lnTo>
                  <a:lnTo>
                    <a:pt x="829" y="468"/>
                  </a:lnTo>
                  <a:lnTo>
                    <a:pt x="821" y="472"/>
                  </a:lnTo>
                  <a:lnTo>
                    <a:pt x="817" y="472"/>
                  </a:lnTo>
                  <a:lnTo>
                    <a:pt x="813" y="476"/>
                  </a:lnTo>
                  <a:lnTo>
                    <a:pt x="810" y="476"/>
                  </a:lnTo>
                  <a:lnTo>
                    <a:pt x="806" y="476"/>
                  </a:lnTo>
                  <a:lnTo>
                    <a:pt x="798" y="476"/>
                  </a:lnTo>
                  <a:lnTo>
                    <a:pt x="794" y="476"/>
                  </a:lnTo>
                  <a:lnTo>
                    <a:pt x="787" y="476"/>
                  </a:lnTo>
                  <a:lnTo>
                    <a:pt x="783" y="476"/>
                  </a:lnTo>
                  <a:lnTo>
                    <a:pt x="775" y="476"/>
                  </a:lnTo>
                  <a:lnTo>
                    <a:pt x="768" y="476"/>
                  </a:lnTo>
                  <a:lnTo>
                    <a:pt x="760" y="476"/>
                  </a:lnTo>
                  <a:lnTo>
                    <a:pt x="753" y="476"/>
                  </a:lnTo>
                  <a:lnTo>
                    <a:pt x="745" y="476"/>
                  </a:lnTo>
                  <a:lnTo>
                    <a:pt x="737" y="476"/>
                  </a:lnTo>
                  <a:lnTo>
                    <a:pt x="730" y="479"/>
                  </a:lnTo>
                  <a:lnTo>
                    <a:pt x="726" y="479"/>
                  </a:lnTo>
                  <a:lnTo>
                    <a:pt x="718" y="483"/>
                  </a:lnTo>
                  <a:lnTo>
                    <a:pt x="715" y="487"/>
                  </a:lnTo>
                  <a:lnTo>
                    <a:pt x="711" y="491"/>
                  </a:lnTo>
                  <a:lnTo>
                    <a:pt x="707" y="495"/>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3"/>
                  </a:lnTo>
                  <a:lnTo>
                    <a:pt x="418" y="612"/>
                  </a:lnTo>
                  <a:lnTo>
                    <a:pt x="373" y="628"/>
                  </a:lnTo>
                  <a:lnTo>
                    <a:pt x="327" y="643"/>
                  </a:lnTo>
                  <a:lnTo>
                    <a:pt x="289" y="654"/>
                  </a:lnTo>
                  <a:lnTo>
                    <a:pt x="255" y="666"/>
                  </a:lnTo>
                  <a:lnTo>
                    <a:pt x="224" y="677"/>
                  </a:lnTo>
                  <a:lnTo>
                    <a:pt x="205" y="681"/>
                  </a:lnTo>
                  <a:lnTo>
                    <a:pt x="190" y="685"/>
                  </a:lnTo>
                  <a:lnTo>
                    <a:pt x="183" y="685"/>
                  </a:lnTo>
                  <a:lnTo>
                    <a:pt x="175" y="685"/>
                  </a:lnTo>
                  <a:lnTo>
                    <a:pt x="167" y="689"/>
                  </a:lnTo>
                  <a:lnTo>
                    <a:pt x="156" y="692"/>
                  </a:lnTo>
                  <a:lnTo>
                    <a:pt x="148" y="696"/>
                  </a:lnTo>
                  <a:lnTo>
                    <a:pt x="141" y="700"/>
                  </a:lnTo>
                  <a:lnTo>
                    <a:pt x="133" y="704"/>
                  </a:lnTo>
                  <a:lnTo>
                    <a:pt x="122" y="711"/>
                  </a:lnTo>
                  <a:lnTo>
                    <a:pt x="114" y="715"/>
                  </a:lnTo>
                  <a:lnTo>
                    <a:pt x="107" y="719"/>
                  </a:lnTo>
                  <a:lnTo>
                    <a:pt x="95" y="723"/>
                  </a:lnTo>
                  <a:lnTo>
                    <a:pt x="88" y="730"/>
                  </a:lnTo>
                  <a:lnTo>
                    <a:pt x="76" y="730"/>
                  </a:lnTo>
                  <a:lnTo>
                    <a:pt x="65" y="734"/>
                  </a:lnTo>
                  <a:lnTo>
                    <a:pt x="53" y="738"/>
                  </a:lnTo>
                  <a:lnTo>
                    <a:pt x="42" y="738"/>
                  </a:lnTo>
                  <a:lnTo>
                    <a:pt x="31" y="738"/>
                  </a:lnTo>
                  <a:lnTo>
                    <a:pt x="23" y="738"/>
                  </a:lnTo>
                  <a:lnTo>
                    <a:pt x="15" y="738"/>
                  </a:lnTo>
                  <a:lnTo>
                    <a:pt x="12" y="738"/>
                  </a:lnTo>
                  <a:lnTo>
                    <a:pt x="4" y="734"/>
                  </a:lnTo>
                  <a:lnTo>
                    <a:pt x="0" y="730"/>
                  </a:lnTo>
                  <a:lnTo>
                    <a:pt x="0" y="727"/>
                  </a:lnTo>
                  <a:lnTo>
                    <a:pt x="0" y="723"/>
                  </a:lnTo>
                  <a:lnTo>
                    <a:pt x="4" y="723"/>
                  </a:lnTo>
                  <a:lnTo>
                    <a:pt x="4" y="719"/>
                  </a:lnTo>
                  <a:lnTo>
                    <a:pt x="8" y="715"/>
                  </a:lnTo>
                  <a:lnTo>
                    <a:pt x="8" y="711"/>
                  </a:lnTo>
                  <a:lnTo>
                    <a:pt x="12" y="708"/>
                  </a:lnTo>
                  <a:lnTo>
                    <a:pt x="15" y="704"/>
                  </a:lnTo>
                  <a:lnTo>
                    <a:pt x="15" y="700"/>
                  </a:lnTo>
                  <a:lnTo>
                    <a:pt x="19" y="696"/>
                  </a:lnTo>
                  <a:lnTo>
                    <a:pt x="23" y="692"/>
                  </a:lnTo>
                  <a:lnTo>
                    <a:pt x="23" y="689"/>
                  </a:lnTo>
                  <a:lnTo>
                    <a:pt x="23" y="685"/>
                  </a:lnTo>
                  <a:lnTo>
                    <a:pt x="27" y="681"/>
                  </a:lnTo>
                  <a:lnTo>
                    <a:pt x="27" y="677"/>
                  </a:lnTo>
                  <a:lnTo>
                    <a:pt x="27" y="673"/>
                  </a:lnTo>
                  <a:lnTo>
                    <a:pt x="27" y="670"/>
                  </a:lnTo>
                  <a:lnTo>
                    <a:pt x="23" y="666"/>
                  </a:lnTo>
                  <a:lnTo>
                    <a:pt x="23" y="658"/>
                  </a:lnTo>
                  <a:lnTo>
                    <a:pt x="23" y="654"/>
                  </a:lnTo>
                  <a:lnTo>
                    <a:pt x="19" y="647"/>
                  </a:lnTo>
                  <a:lnTo>
                    <a:pt x="19" y="639"/>
                  </a:lnTo>
                  <a:lnTo>
                    <a:pt x="15" y="635"/>
                  </a:lnTo>
                  <a:lnTo>
                    <a:pt x="15" y="628"/>
                  </a:lnTo>
                  <a:lnTo>
                    <a:pt x="15" y="620"/>
                  </a:lnTo>
                  <a:lnTo>
                    <a:pt x="19" y="616"/>
                  </a:lnTo>
                  <a:lnTo>
                    <a:pt x="19" y="612"/>
                  </a:lnTo>
                  <a:lnTo>
                    <a:pt x="19" y="605"/>
                  </a:lnTo>
                  <a:lnTo>
                    <a:pt x="23" y="601"/>
                  </a:lnTo>
                  <a:lnTo>
                    <a:pt x="23" y="597"/>
                  </a:lnTo>
                  <a:lnTo>
                    <a:pt x="27" y="593"/>
                  </a:lnTo>
                  <a:lnTo>
                    <a:pt x="27" y="590"/>
                  </a:lnTo>
                  <a:lnTo>
                    <a:pt x="31" y="586"/>
                  </a:lnTo>
                  <a:lnTo>
                    <a:pt x="34" y="582"/>
                  </a:lnTo>
                  <a:lnTo>
                    <a:pt x="34" y="578"/>
                  </a:lnTo>
                  <a:lnTo>
                    <a:pt x="38" y="574"/>
                  </a:lnTo>
                  <a:lnTo>
                    <a:pt x="38" y="571"/>
                  </a:lnTo>
                  <a:lnTo>
                    <a:pt x="38" y="567"/>
                  </a:lnTo>
                  <a:lnTo>
                    <a:pt x="42" y="563"/>
                  </a:lnTo>
                  <a:lnTo>
                    <a:pt x="42" y="559"/>
                  </a:lnTo>
                  <a:lnTo>
                    <a:pt x="46" y="559"/>
                  </a:lnTo>
                  <a:lnTo>
                    <a:pt x="50" y="555"/>
                  </a:lnTo>
                  <a:lnTo>
                    <a:pt x="50" y="552"/>
                  </a:lnTo>
                  <a:lnTo>
                    <a:pt x="53" y="548"/>
                  </a:lnTo>
                  <a:lnTo>
                    <a:pt x="53" y="540"/>
                  </a:lnTo>
                  <a:lnTo>
                    <a:pt x="57" y="536"/>
                  </a:lnTo>
                  <a:lnTo>
                    <a:pt x="57" y="533"/>
                  </a:lnTo>
                  <a:lnTo>
                    <a:pt x="61" y="529"/>
                  </a:lnTo>
                  <a:lnTo>
                    <a:pt x="61" y="521"/>
                  </a:lnTo>
                  <a:lnTo>
                    <a:pt x="61" y="517"/>
                  </a:lnTo>
                  <a:lnTo>
                    <a:pt x="61" y="514"/>
                  </a:lnTo>
                  <a:lnTo>
                    <a:pt x="61" y="506"/>
                  </a:lnTo>
                  <a:lnTo>
                    <a:pt x="57" y="498"/>
                  </a:lnTo>
                  <a:lnTo>
                    <a:pt x="57" y="495"/>
                  </a:lnTo>
                  <a:lnTo>
                    <a:pt x="57" y="487"/>
                  </a:lnTo>
                  <a:lnTo>
                    <a:pt x="57" y="483"/>
                  </a:lnTo>
                  <a:lnTo>
                    <a:pt x="57" y="479"/>
                  </a:lnTo>
                  <a:lnTo>
                    <a:pt x="57" y="476"/>
                  </a:lnTo>
                  <a:lnTo>
                    <a:pt x="61" y="472"/>
                  </a:lnTo>
                  <a:lnTo>
                    <a:pt x="61" y="468"/>
                  </a:lnTo>
                  <a:lnTo>
                    <a:pt x="65" y="464"/>
                  </a:lnTo>
                  <a:lnTo>
                    <a:pt x="69" y="460"/>
                  </a:lnTo>
                  <a:lnTo>
                    <a:pt x="72" y="457"/>
                  </a:lnTo>
                  <a:lnTo>
                    <a:pt x="76" y="453"/>
                  </a:lnTo>
                  <a:lnTo>
                    <a:pt x="80" y="453"/>
                  </a:lnTo>
                  <a:lnTo>
                    <a:pt x="84" y="449"/>
                  </a:lnTo>
                  <a:lnTo>
                    <a:pt x="88" y="445"/>
                  </a:lnTo>
                  <a:lnTo>
                    <a:pt x="95" y="441"/>
                  </a:lnTo>
                  <a:lnTo>
                    <a:pt x="99" y="438"/>
                  </a:lnTo>
                  <a:lnTo>
                    <a:pt x="103" y="434"/>
                  </a:lnTo>
                  <a:lnTo>
                    <a:pt x="110" y="430"/>
                  </a:lnTo>
                  <a:lnTo>
                    <a:pt x="114" y="426"/>
                  </a:lnTo>
                  <a:lnTo>
                    <a:pt x="118" y="419"/>
                  </a:lnTo>
                  <a:lnTo>
                    <a:pt x="122" y="415"/>
                  </a:lnTo>
                  <a:lnTo>
                    <a:pt x="126" y="411"/>
                  </a:lnTo>
                  <a:lnTo>
                    <a:pt x="126" y="403"/>
                  </a:lnTo>
                  <a:lnTo>
                    <a:pt x="129" y="400"/>
                  </a:lnTo>
                  <a:lnTo>
                    <a:pt x="129" y="392"/>
                  </a:lnTo>
                  <a:lnTo>
                    <a:pt x="133" y="388"/>
                  </a:lnTo>
                  <a:lnTo>
                    <a:pt x="133" y="384"/>
                  </a:lnTo>
                  <a:lnTo>
                    <a:pt x="133" y="381"/>
                  </a:lnTo>
                  <a:lnTo>
                    <a:pt x="137" y="377"/>
                  </a:lnTo>
                  <a:lnTo>
                    <a:pt x="137" y="373"/>
                  </a:lnTo>
                  <a:lnTo>
                    <a:pt x="137" y="362"/>
                  </a:lnTo>
                  <a:lnTo>
                    <a:pt x="137" y="350"/>
                  </a:lnTo>
                  <a:lnTo>
                    <a:pt x="137" y="339"/>
                  </a:lnTo>
                  <a:lnTo>
                    <a:pt x="137" y="331"/>
                  </a:lnTo>
                  <a:lnTo>
                    <a:pt x="137" y="327"/>
                  </a:lnTo>
                  <a:lnTo>
                    <a:pt x="141" y="320"/>
                  </a:lnTo>
                  <a:lnTo>
                    <a:pt x="145" y="316"/>
                  </a:lnTo>
                  <a:lnTo>
                    <a:pt x="148" y="312"/>
                  </a:lnTo>
                  <a:lnTo>
                    <a:pt x="152" y="312"/>
                  </a:lnTo>
                  <a:lnTo>
                    <a:pt x="156" y="308"/>
                  </a:lnTo>
                  <a:lnTo>
                    <a:pt x="160" y="305"/>
                  </a:lnTo>
                  <a:lnTo>
                    <a:pt x="167" y="301"/>
                  </a:lnTo>
                  <a:lnTo>
                    <a:pt x="171" y="297"/>
                  </a:lnTo>
                  <a:lnTo>
                    <a:pt x="179" y="293"/>
                  </a:lnTo>
                  <a:lnTo>
                    <a:pt x="183" y="286"/>
                  </a:lnTo>
                  <a:lnTo>
                    <a:pt x="190" y="278"/>
                  </a:lnTo>
                  <a:lnTo>
                    <a:pt x="194" y="270"/>
                  </a:lnTo>
                  <a:lnTo>
                    <a:pt x="202" y="263"/>
                  </a:lnTo>
                  <a:lnTo>
                    <a:pt x="209" y="255"/>
                  </a:lnTo>
                  <a:lnTo>
                    <a:pt x="213" y="251"/>
                  </a:lnTo>
                  <a:lnTo>
                    <a:pt x="217" y="248"/>
                  </a:lnTo>
                  <a:lnTo>
                    <a:pt x="224" y="244"/>
                  </a:lnTo>
                  <a:lnTo>
                    <a:pt x="228" y="240"/>
                  </a:lnTo>
                  <a:lnTo>
                    <a:pt x="236" y="236"/>
                  </a:lnTo>
                  <a:lnTo>
                    <a:pt x="240" y="232"/>
                  </a:lnTo>
                  <a:lnTo>
                    <a:pt x="243" y="232"/>
                  </a:lnTo>
                  <a:lnTo>
                    <a:pt x="251" y="229"/>
                  </a:lnTo>
                  <a:lnTo>
                    <a:pt x="255" y="229"/>
                  </a:lnTo>
                  <a:lnTo>
                    <a:pt x="262" y="229"/>
                  </a:lnTo>
                  <a:lnTo>
                    <a:pt x="266" y="229"/>
                  </a:lnTo>
                  <a:lnTo>
                    <a:pt x="270" y="225"/>
                  </a:lnTo>
                  <a:lnTo>
                    <a:pt x="278" y="225"/>
                  </a:lnTo>
                  <a:lnTo>
                    <a:pt x="285" y="225"/>
                  </a:lnTo>
                  <a:lnTo>
                    <a:pt x="289" y="221"/>
                  </a:lnTo>
                  <a:lnTo>
                    <a:pt x="297" y="221"/>
                  </a:lnTo>
                  <a:lnTo>
                    <a:pt x="300" y="217"/>
                  </a:lnTo>
                  <a:lnTo>
                    <a:pt x="304" y="217"/>
                  </a:lnTo>
                  <a:lnTo>
                    <a:pt x="312" y="213"/>
                  </a:lnTo>
                  <a:lnTo>
                    <a:pt x="316" y="213"/>
                  </a:lnTo>
                  <a:lnTo>
                    <a:pt x="323" y="210"/>
                  </a:lnTo>
                  <a:lnTo>
                    <a:pt x="327" y="206"/>
                  </a:lnTo>
                  <a:lnTo>
                    <a:pt x="331" y="202"/>
                  </a:lnTo>
                  <a:lnTo>
                    <a:pt x="338" y="202"/>
                  </a:lnTo>
                  <a:lnTo>
                    <a:pt x="342" y="198"/>
                  </a:lnTo>
                  <a:lnTo>
                    <a:pt x="346" y="194"/>
                  </a:lnTo>
                  <a:lnTo>
                    <a:pt x="354" y="191"/>
                  </a:lnTo>
                  <a:lnTo>
                    <a:pt x="357" y="187"/>
                  </a:lnTo>
                  <a:lnTo>
                    <a:pt x="361" y="187"/>
                  </a:lnTo>
                  <a:lnTo>
                    <a:pt x="365" y="183"/>
                  </a:lnTo>
                  <a:lnTo>
                    <a:pt x="373" y="179"/>
                  </a:lnTo>
                  <a:lnTo>
                    <a:pt x="380" y="175"/>
                  </a:lnTo>
                  <a:lnTo>
                    <a:pt x="384" y="175"/>
                  </a:lnTo>
                  <a:lnTo>
                    <a:pt x="392" y="172"/>
                  </a:lnTo>
                  <a:lnTo>
                    <a:pt x="399" y="172"/>
                  </a:lnTo>
                  <a:lnTo>
                    <a:pt x="407" y="168"/>
                  </a:lnTo>
                  <a:lnTo>
                    <a:pt x="414" y="168"/>
                  </a:lnTo>
                  <a:lnTo>
                    <a:pt x="422" y="168"/>
                  </a:lnTo>
                  <a:lnTo>
                    <a:pt x="430" y="164"/>
                  </a:lnTo>
                  <a:lnTo>
                    <a:pt x="437" y="164"/>
                  </a:lnTo>
                  <a:lnTo>
                    <a:pt x="441" y="164"/>
                  </a:lnTo>
                  <a:lnTo>
                    <a:pt x="445" y="164"/>
                  </a:lnTo>
                  <a:lnTo>
                    <a:pt x="449" y="164"/>
                  </a:lnTo>
                  <a:lnTo>
                    <a:pt x="452" y="160"/>
                  </a:lnTo>
                  <a:lnTo>
                    <a:pt x="460" y="156"/>
                  </a:lnTo>
                  <a:lnTo>
                    <a:pt x="468" y="153"/>
                  </a:lnTo>
                  <a:lnTo>
                    <a:pt x="475" y="145"/>
                  </a:lnTo>
                  <a:lnTo>
                    <a:pt x="483" y="141"/>
                  </a:lnTo>
                  <a:lnTo>
                    <a:pt x="487" y="130"/>
                  </a:lnTo>
                  <a:lnTo>
                    <a:pt x="490" y="122"/>
                  </a:lnTo>
                  <a:lnTo>
                    <a:pt x="490" y="115"/>
                  </a:lnTo>
                  <a:lnTo>
                    <a:pt x="494" y="107"/>
                  </a:lnTo>
                  <a:lnTo>
                    <a:pt x="498" y="95"/>
                  </a:lnTo>
                  <a:lnTo>
                    <a:pt x="502" y="88"/>
                  </a:lnTo>
                  <a:lnTo>
                    <a:pt x="502" y="80"/>
                  </a:lnTo>
                  <a:lnTo>
                    <a:pt x="506" y="69"/>
                  </a:lnTo>
                  <a:lnTo>
                    <a:pt x="513" y="61"/>
                  </a:lnTo>
                  <a:lnTo>
                    <a:pt x="517" y="57"/>
                  </a:lnTo>
                  <a:lnTo>
                    <a:pt x="525" y="50"/>
                  </a:lnTo>
                  <a:lnTo>
                    <a:pt x="536" y="46"/>
                  </a:lnTo>
                  <a:lnTo>
                    <a:pt x="540" y="42"/>
                  </a:lnTo>
                  <a:lnTo>
                    <a:pt x="547" y="42"/>
                  </a:lnTo>
                  <a:lnTo>
                    <a:pt x="551" y="38"/>
                  </a:lnTo>
                  <a:lnTo>
                    <a:pt x="559" y="38"/>
                  </a:lnTo>
                  <a:lnTo>
                    <a:pt x="563" y="35"/>
                  </a:lnTo>
                  <a:lnTo>
                    <a:pt x="570" y="35"/>
                  </a:lnTo>
                  <a:lnTo>
                    <a:pt x="574" y="35"/>
                  </a:lnTo>
                  <a:lnTo>
                    <a:pt x="578" y="35"/>
                  </a:lnTo>
                  <a:lnTo>
                    <a:pt x="582" y="35"/>
                  </a:lnTo>
                  <a:lnTo>
                    <a:pt x="585" y="31"/>
                  </a:lnTo>
                  <a:lnTo>
                    <a:pt x="589" y="31"/>
                  </a:lnTo>
                  <a:lnTo>
                    <a:pt x="593" y="31"/>
                  </a:lnTo>
                  <a:lnTo>
                    <a:pt x="597" y="31"/>
                  </a:lnTo>
                  <a:lnTo>
                    <a:pt x="601" y="31"/>
                  </a:lnTo>
                  <a:lnTo>
                    <a:pt x="604" y="31"/>
                  </a:lnTo>
                  <a:lnTo>
                    <a:pt x="604" y="35"/>
                  </a:lnTo>
                  <a:lnTo>
                    <a:pt x="608" y="35"/>
                  </a:lnTo>
                  <a:lnTo>
                    <a:pt x="612" y="31"/>
                  </a:lnTo>
                  <a:lnTo>
                    <a:pt x="616" y="31"/>
                  </a:lnTo>
                  <a:lnTo>
                    <a:pt x="620" y="31"/>
                  </a:lnTo>
                  <a:lnTo>
                    <a:pt x="623" y="31"/>
                  </a:lnTo>
                  <a:lnTo>
                    <a:pt x="627" y="27"/>
                  </a:lnTo>
                  <a:lnTo>
                    <a:pt x="631" y="27"/>
                  </a:lnTo>
                  <a:lnTo>
                    <a:pt x="635" y="27"/>
                  </a:lnTo>
                  <a:lnTo>
                    <a:pt x="639" y="27"/>
                  </a:lnTo>
                  <a:lnTo>
                    <a:pt x="639" y="23"/>
                  </a:lnTo>
                  <a:lnTo>
                    <a:pt x="642" y="23"/>
                  </a:lnTo>
                  <a:lnTo>
                    <a:pt x="646" y="19"/>
                  </a:lnTo>
                  <a:lnTo>
                    <a:pt x="650" y="16"/>
                  </a:lnTo>
                  <a:lnTo>
                    <a:pt x="654" y="12"/>
                  </a:lnTo>
                  <a:lnTo>
                    <a:pt x="658" y="8"/>
                  </a:lnTo>
                  <a:lnTo>
                    <a:pt x="661" y="8"/>
                  </a:lnTo>
                  <a:lnTo>
                    <a:pt x="665" y="8"/>
                  </a:lnTo>
                  <a:lnTo>
                    <a:pt x="669" y="8"/>
                  </a:lnTo>
                  <a:lnTo>
                    <a:pt x="673" y="8"/>
                  </a:lnTo>
                  <a:lnTo>
                    <a:pt x="677" y="8"/>
                  </a:lnTo>
                  <a:lnTo>
                    <a:pt x="684" y="12"/>
                  </a:lnTo>
                  <a:lnTo>
                    <a:pt x="688" y="12"/>
                  </a:lnTo>
                  <a:lnTo>
                    <a:pt x="692" y="12"/>
                  </a:lnTo>
                  <a:lnTo>
                    <a:pt x="699" y="16"/>
                  </a:lnTo>
                  <a:lnTo>
                    <a:pt x="703" y="16"/>
                  </a:lnTo>
                  <a:lnTo>
                    <a:pt x="711" y="19"/>
                  </a:lnTo>
                  <a:lnTo>
                    <a:pt x="718" y="19"/>
                  </a:lnTo>
                  <a:lnTo>
                    <a:pt x="726" y="19"/>
                  </a:lnTo>
                  <a:lnTo>
                    <a:pt x="730" y="19"/>
                  </a:lnTo>
                  <a:lnTo>
                    <a:pt x="734" y="19"/>
                  </a:lnTo>
                  <a:lnTo>
                    <a:pt x="741" y="19"/>
                  </a:lnTo>
                  <a:lnTo>
                    <a:pt x="745" y="16"/>
                  </a:lnTo>
                  <a:lnTo>
                    <a:pt x="749" y="16"/>
                  </a:lnTo>
                  <a:lnTo>
                    <a:pt x="753" y="16"/>
                  </a:lnTo>
                  <a:lnTo>
                    <a:pt x="756" y="12"/>
                  </a:lnTo>
                  <a:lnTo>
                    <a:pt x="760" y="12"/>
                  </a:lnTo>
                  <a:lnTo>
                    <a:pt x="764" y="8"/>
                  </a:lnTo>
                  <a:lnTo>
                    <a:pt x="768" y="8"/>
                  </a:lnTo>
                  <a:lnTo>
                    <a:pt x="768" y="4"/>
                  </a:lnTo>
                  <a:close/>
                </a:path>
              </a:pathLst>
            </a:custGeom>
            <a:solidFill>
              <a:srgbClr val="616161"/>
            </a:solidFill>
            <a:ln w="9525">
              <a:noFill/>
              <a:round/>
              <a:headEnd/>
              <a:tailEnd/>
            </a:ln>
          </p:spPr>
          <p:txBody>
            <a:bodyPr/>
            <a:lstStyle/>
            <a:p>
              <a:endParaRPr lang="fr-FR"/>
            </a:p>
          </p:txBody>
        </p:sp>
        <p:sp>
          <p:nvSpPr>
            <p:cNvPr id="47" name="Freeform 44"/>
            <p:cNvSpPr>
              <a:spLocks/>
            </p:cNvSpPr>
            <p:nvPr/>
          </p:nvSpPr>
          <p:spPr bwMode="auto">
            <a:xfrm>
              <a:off x="171" y="2470"/>
              <a:ext cx="1824" cy="1335"/>
            </a:xfrm>
            <a:custGeom>
              <a:avLst/>
              <a:gdLst>
                <a:gd name="T0" fmla="*/ 1535 w 1003"/>
                <a:gd name="T1" fmla="*/ 27 h 734"/>
                <a:gd name="T2" fmla="*/ 1589 w 1003"/>
                <a:gd name="T3" fmla="*/ 111 h 734"/>
                <a:gd name="T4" fmla="*/ 1624 w 1003"/>
                <a:gd name="T5" fmla="*/ 166 h 734"/>
                <a:gd name="T6" fmla="*/ 1708 w 1003"/>
                <a:gd name="T7" fmla="*/ 195 h 734"/>
                <a:gd name="T8" fmla="*/ 1769 w 1003"/>
                <a:gd name="T9" fmla="*/ 242 h 734"/>
                <a:gd name="T10" fmla="*/ 1777 w 1003"/>
                <a:gd name="T11" fmla="*/ 311 h 734"/>
                <a:gd name="T12" fmla="*/ 1797 w 1003"/>
                <a:gd name="T13" fmla="*/ 375 h 734"/>
                <a:gd name="T14" fmla="*/ 1824 w 1003"/>
                <a:gd name="T15" fmla="*/ 422 h 734"/>
                <a:gd name="T16" fmla="*/ 1811 w 1003"/>
                <a:gd name="T17" fmla="*/ 478 h 734"/>
                <a:gd name="T18" fmla="*/ 1819 w 1003"/>
                <a:gd name="T19" fmla="*/ 553 h 734"/>
                <a:gd name="T20" fmla="*/ 1784 w 1003"/>
                <a:gd name="T21" fmla="*/ 582 h 734"/>
                <a:gd name="T22" fmla="*/ 1742 w 1003"/>
                <a:gd name="T23" fmla="*/ 622 h 734"/>
                <a:gd name="T24" fmla="*/ 1708 w 1003"/>
                <a:gd name="T25" fmla="*/ 671 h 734"/>
                <a:gd name="T26" fmla="*/ 1631 w 1003"/>
                <a:gd name="T27" fmla="*/ 698 h 734"/>
                <a:gd name="T28" fmla="*/ 1597 w 1003"/>
                <a:gd name="T29" fmla="*/ 740 h 734"/>
                <a:gd name="T30" fmla="*/ 1555 w 1003"/>
                <a:gd name="T31" fmla="*/ 802 h 734"/>
                <a:gd name="T32" fmla="*/ 1486 w 1003"/>
                <a:gd name="T33" fmla="*/ 851 h 734"/>
                <a:gd name="T34" fmla="*/ 1424 w 1003"/>
                <a:gd name="T35" fmla="*/ 858 h 734"/>
                <a:gd name="T36" fmla="*/ 1328 w 1003"/>
                <a:gd name="T37" fmla="*/ 858 h 734"/>
                <a:gd name="T38" fmla="*/ 1278 w 1003"/>
                <a:gd name="T39" fmla="*/ 898 h 734"/>
                <a:gd name="T40" fmla="*/ 1237 w 1003"/>
                <a:gd name="T41" fmla="*/ 928 h 734"/>
                <a:gd name="T42" fmla="*/ 760 w 1003"/>
                <a:gd name="T43" fmla="*/ 1106 h 734"/>
                <a:gd name="T44" fmla="*/ 346 w 1003"/>
                <a:gd name="T45" fmla="*/ 1231 h 734"/>
                <a:gd name="T46" fmla="*/ 242 w 1003"/>
                <a:gd name="T47" fmla="*/ 1273 h 734"/>
                <a:gd name="T48" fmla="*/ 125 w 1003"/>
                <a:gd name="T49" fmla="*/ 1328 h 734"/>
                <a:gd name="T50" fmla="*/ 15 w 1003"/>
                <a:gd name="T51" fmla="*/ 1328 h 734"/>
                <a:gd name="T52" fmla="*/ 7 w 1003"/>
                <a:gd name="T53" fmla="*/ 1300 h 734"/>
                <a:gd name="T54" fmla="*/ 35 w 1003"/>
                <a:gd name="T55" fmla="*/ 1259 h 734"/>
                <a:gd name="T56" fmla="*/ 49 w 1003"/>
                <a:gd name="T57" fmla="*/ 1224 h 734"/>
                <a:gd name="T58" fmla="*/ 35 w 1003"/>
                <a:gd name="T59" fmla="*/ 1155 h 734"/>
                <a:gd name="T60" fmla="*/ 42 w 1003"/>
                <a:gd name="T61" fmla="*/ 1086 h 734"/>
                <a:gd name="T62" fmla="*/ 69 w 1003"/>
                <a:gd name="T63" fmla="*/ 1037 h 734"/>
                <a:gd name="T64" fmla="*/ 96 w 1003"/>
                <a:gd name="T65" fmla="*/ 997 h 734"/>
                <a:gd name="T66" fmla="*/ 118 w 1003"/>
                <a:gd name="T67" fmla="*/ 933 h 734"/>
                <a:gd name="T68" fmla="*/ 111 w 1003"/>
                <a:gd name="T69" fmla="*/ 864 h 734"/>
                <a:gd name="T70" fmla="*/ 138 w 1003"/>
                <a:gd name="T71" fmla="*/ 824 h 734"/>
                <a:gd name="T72" fmla="*/ 200 w 1003"/>
                <a:gd name="T73" fmla="*/ 775 h 734"/>
                <a:gd name="T74" fmla="*/ 242 w 1003"/>
                <a:gd name="T75" fmla="*/ 713 h 734"/>
                <a:gd name="T76" fmla="*/ 256 w 1003"/>
                <a:gd name="T77" fmla="*/ 678 h 734"/>
                <a:gd name="T78" fmla="*/ 264 w 1003"/>
                <a:gd name="T79" fmla="*/ 575 h 734"/>
                <a:gd name="T80" fmla="*/ 326 w 1003"/>
                <a:gd name="T81" fmla="*/ 526 h 734"/>
                <a:gd name="T82" fmla="*/ 402 w 1003"/>
                <a:gd name="T83" fmla="*/ 444 h 734"/>
                <a:gd name="T84" fmla="*/ 471 w 1003"/>
                <a:gd name="T85" fmla="*/ 415 h 734"/>
                <a:gd name="T86" fmla="*/ 540 w 1003"/>
                <a:gd name="T87" fmla="*/ 395 h 734"/>
                <a:gd name="T88" fmla="*/ 609 w 1003"/>
                <a:gd name="T89" fmla="*/ 367 h 734"/>
                <a:gd name="T90" fmla="*/ 671 w 1003"/>
                <a:gd name="T91" fmla="*/ 326 h 734"/>
                <a:gd name="T92" fmla="*/ 760 w 1003"/>
                <a:gd name="T93" fmla="*/ 298 h 734"/>
                <a:gd name="T94" fmla="*/ 822 w 1003"/>
                <a:gd name="T95" fmla="*/ 291 h 734"/>
                <a:gd name="T96" fmla="*/ 891 w 1003"/>
                <a:gd name="T97" fmla="*/ 222 h 734"/>
                <a:gd name="T98" fmla="*/ 933 w 1003"/>
                <a:gd name="T99" fmla="*/ 111 h 734"/>
                <a:gd name="T100" fmla="*/ 1017 w 1003"/>
                <a:gd name="T101" fmla="*/ 69 h 734"/>
                <a:gd name="T102" fmla="*/ 1071 w 1003"/>
                <a:gd name="T103" fmla="*/ 56 h 734"/>
                <a:gd name="T104" fmla="*/ 1106 w 1003"/>
                <a:gd name="T105" fmla="*/ 56 h 734"/>
                <a:gd name="T106" fmla="*/ 1148 w 1003"/>
                <a:gd name="T107" fmla="*/ 49 h 734"/>
                <a:gd name="T108" fmla="*/ 1168 w 1003"/>
                <a:gd name="T109" fmla="*/ 42 h 734"/>
                <a:gd name="T110" fmla="*/ 1209 w 1003"/>
                <a:gd name="T111" fmla="*/ 15 h 734"/>
                <a:gd name="T112" fmla="*/ 1271 w 1003"/>
                <a:gd name="T113" fmla="*/ 27 h 734"/>
                <a:gd name="T114" fmla="*/ 1348 w 1003"/>
                <a:gd name="T115" fmla="*/ 27 h 734"/>
                <a:gd name="T116" fmla="*/ 1389 w 1003"/>
                <a:gd name="T117" fmla="*/ 15 h 7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3"/>
                <a:gd name="T178" fmla="*/ 0 h 734"/>
                <a:gd name="T179" fmla="*/ 1003 w 1003"/>
                <a:gd name="T180" fmla="*/ 734 h 7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3" h="734">
                  <a:moveTo>
                    <a:pt x="768" y="4"/>
                  </a:moveTo>
                  <a:lnTo>
                    <a:pt x="787" y="0"/>
                  </a:lnTo>
                  <a:lnTo>
                    <a:pt x="802" y="0"/>
                  </a:lnTo>
                  <a:lnTo>
                    <a:pt x="813" y="0"/>
                  </a:lnTo>
                  <a:lnTo>
                    <a:pt x="825" y="4"/>
                  </a:lnTo>
                  <a:lnTo>
                    <a:pt x="836" y="8"/>
                  </a:lnTo>
                  <a:lnTo>
                    <a:pt x="844" y="15"/>
                  </a:lnTo>
                  <a:lnTo>
                    <a:pt x="851" y="23"/>
                  </a:lnTo>
                  <a:lnTo>
                    <a:pt x="859" y="31"/>
                  </a:lnTo>
                  <a:lnTo>
                    <a:pt x="863" y="34"/>
                  </a:lnTo>
                  <a:lnTo>
                    <a:pt x="867" y="42"/>
                  </a:lnTo>
                  <a:lnTo>
                    <a:pt x="870" y="50"/>
                  </a:lnTo>
                  <a:lnTo>
                    <a:pt x="874" y="57"/>
                  </a:lnTo>
                  <a:lnTo>
                    <a:pt x="874" y="61"/>
                  </a:lnTo>
                  <a:lnTo>
                    <a:pt x="874" y="69"/>
                  </a:lnTo>
                  <a:lnTo>
                    <a:pt x="874" y="72"/>
                  </a:lnTo>
                  <a:lnTo>
                    <a:pt x="878" y="76"/>
                  </a:lnTo>
                  <a:lnTo>
                    <a:pt x="886" y="84"/>
                  </a:lnTo>
                  <a:lnTo>
                    <a:pt x="889" y="88"/>
                  </a:lnTo>
                  <a:lnTo>
                    <a:pt x="893" y="91"/>
                  </a:lnTo>
                  <a:lnTo>
                    <a:pt x="901" y="95"/>
                  </a:lnTo>
                  <a:lnTo>
                    <a:pt x="905" y="95"/>
                  </a:lnTo>
                  <a:lnTo>
                    <a:pt x="912" y="99"/>
                  </a:lnTo>
                  <a:lnTo>
                    <a:pt x="920" y="99"/>
                  </a:lnTo>
                  <a:lnTo>
                    <a:pt x="924" y="103"/>
                  </a:lnTo>
                  <a:lnTo>
                    <a:pt x="931" y="103"/>
                  </a:lnTo>
                  <a:lnTo>
                    <a:pt x="939" y="107"/>
                  </a:lnTo>
                  <a:lnTo>
                    <a:pt x="943" y="107"/>
                  </a:lnTo>
                  <a:lnTo>
                    <a:pt x="950" y="111"/>
                  </a:lnTo>
                  <a:lnTo>
                    <a:pt x="954" y="114"/>
                  </a:lnTo>
                  <a:lnTo>
                    <a:pt x="962" y="118"/>
                  </a:lnTo>
                  <a:lnTo>
                    <a:pt x="965" y="122"/>
                  </a:lnTo>
                  <a:lnTo>
                    <a:pt x="969" y="126"/>
                  </a:lnTo>
                  <a:lnTo>
                    <a:pt x="973" y="133"/>
                  </a:lnTo>
                  <a:lnTo>
                    <a:pt x="973" y="137"/>
                  </a:lnTo>
                  <a:lnTo>
                    <a:pt x="977" y="141"/>
                  </a:lnTo>
                  <a:lnTo>
                    <a:pt x="977" y="149"/>
                  </a:lnTo>
                  <a:lnTo>
                    <a:pt x="977" y="152"/>
                  </a:lnTo>
                  <a:lnTo>
                    <a:pt x="977" y="160"/>
                  </a:lnTo>
                  <a:lnTo>
                    <a:pt x="977" y="168"/>
                  </a:lnTo>
                  <a:lnTo>
                    <a:pt x="977" y="171"/>
                  </a:lnTo>
                  <a:lnTo>
                    <a:pt x="977" y="179"/>
                  </a:lnTo>
                  <a:lnTo>
                    <a:pt x="977" y="183"/>
                  </a:lnTo>
                  <a:lnTo>
                    <a:pt x="977" y="190"/>
                  </a:lnTo>
                  <a:lnTo>
                    <a:pt x="981" y="194"/>
                  </a:lnTo>
                  <a:lnTo>
                    <a:pt x="981" y="198"/>
                  </a:lnTo>
                  <a:lnTo>
                    <a:pt x="984" y="202"/>
                  </a:lnTo>
                  <a:lnTo>
                    <a:pt x="988" y="206"/>
                  </a:lnTo>
                  <a:lnTo>
                    <a:pt x="996" y="209"/>
                  </a:lnTo>
                  <a:lnTo>
                    <a:pt x="996" y="213"/>
                  </a:lnTo>
                  <a:lnTo>
                    <a:pt x="1000" y="217"/>
                  </a:lnTo>
                  <a:lnTo>
                    <a:pt x="1000" y="221"/>
                  </a:lnTo>
                  <a:lnTo>
                    <a:pt x="1003" y="225"/>
                  </a:lnTo>
                  <a:lnTo>
                    <a:pt x="1003" y="228"/>
                  </a:lnTo>
                  <a:lnTo>
                    <a:pt x="1003" y="232"/>
                  </a:lnTo>
                  <a:lnTo>
                    <a:pt x="1000" y="236"/>
                  </a:lnTo>
                  <a:lnTo>
                    <a:pt x="1000" y="240"/>
                  </a:lnTo>
                  <a:lnTo>
                    <a:pt x="1000" y="244"/>
                  </a:lnTo>
                  <a:lnTo>
                    <a:pt x="1000" y="247"/>
                  </a:lnTo>
                  <a:lnTo>
                    <a:pt x="1000" y="251"/>
                  </a:lnTo>
                  <a:lnTo>
                    <a:pt x="996" y="259"/>
                  </a:lnTo>
                  <a:lnTo>
                    <a:pt x="996" y="263"/>
                  </a:lnTo>
                  <a:lnTo>
                    <a:pt x="1000" y="270"/>
                  </a:lnTo>
                  <a:lnTo>
                    <a:pt x="1000" y="278"/>
                  </a:lnTo>
                  <a:lnTo>
                    <a:pt x="1000" y="285"/>
                  </a:lnTo>
                  <a:lnTo>
                    <a:pt x="1000" y="293"/>
                  </a:lnTo>
                  <a:lnTo>
                    <a:pt x="1000" y="297"/>
                  </a:lnTo>
                  <a:lnTo>
                    <a:pt x="1000" y="301"/>
                  </a:lnTo>
                  <a:lnTo>
                    <a:pt x="1000" y="304"/>
                  </a:lnTo>
                  <a:lnTo>
                    <a:pt x="996" y="308"/>
                  </a:lnTo>
                  <a:lnTo>
                    <a:pt x="996" y="312"/>
                  </a:lnTo>
                  <a:lnTo>
                    <a:pt x="992" y="312"/>
                  </a:lnTo>
                  <a:lnTo>
                    <a:pt x="988" y="316"/>
                  </a:lnTo>
                  <a:lnTo>
                    <a:pt x="984" y="316"/>
                  </a:lnTo>
                  <a:lnTo>
                    <a:pt x="981" y="320"/>
                  </a:lnTo>
                  <a:lnTo>
                    <a:pt x="977" y="323"/>
                  </a:lnTo>
                  <a:lnTo>
                    <a:pt x="973" y="323"/>
                  </a:lnTo>
                  <a:lnTo>
                    <a:pt x="969" y="327"/>
                  </a:lnTo>
                  <a:lnTo>
                    <a:pt x="965" y="331"/>
                  </a:lnTo>
                  <a:lnTo>
                    <a:pt x="965" y="335"/>
                  </a:lnTo>
                  <a:lnTo>
                    <a:pt x="962" y="339"/>
                  </a:lnTo>
                  <a:lnTo>
                    <a:pt x="958" y="342"/>
                  </a:lnTo>
                  <a:lnTo>
                    <a:pt x="958" y="346"/>
                  </a:lnTo>
                  <a:lnTo>
                    <a:pt x="954" y="350"/>
                  </a:lnTo>
                  <a:lnTo>
                    <a:pt x="950" y="354"/>
                  </a:lnTo>
                  <a:lnTo>
                    <a:pt x="950" y="358"/>
                  </a:lnTo>
                  <a:lnTo>
                    <a:pt x="946" y="361"/>
                  </a:lnTo>
                  <a:lnTo>
                    <a:pt x="943" y="365"/>
                  </a:lnTo>
                  <a:lnTo>
                    <a:pt x="939" y="369"/>
                  </a:lnTo>
                  <a:lnTo>
                    <a:pt x="935" y="373"/>
                  </a:lnTo>
                  <a:lnTo>
                    <a:pt x="931" y="377"/>
                  </a:lnTo>
                  <a:lnTo>
                    <a:pt x="924" y="377"/>
                  </a:lnTo>
                  <a:lnTo>
                    <a:pt x="920" y="380"/>
                  </a:lnTo>
                  <a:lnTo>
                    <a:pt x="912" y="384"/>
                  </a:lnTo>
                  <a:lnTo>
                    <a:pt x="905" y="384"/>
                  </a:lnTo>
                  <a:lnTo>
                    <a:pt x="897" y="384"/>
                  </a:lnTo>
                  <a:lnTo>
                    <a:pt x="893" y="388"/>
                  </a:lnTo>
                  <a:lnTo>
                    <a:pt x="889" y="392"/>
                  </a:lnTo>
                  <a:lnTo>
                    <a:pt x="886" y="392"/>
                  </a:lnTo>
                  <a:lnTo>
                    <a:pt x="882" y="396"/>
                  </a:lnTo>
                  <a:lnTo>
                    <a:pt x="882" y="399"/>
                  </a:lnTo>
                  <a:lnTo>
                    <a:pt x="878" y="403"/>
                  </a:lnTo>
                  <a:lnTo>
                    <a:pt x="878" y="407"/>
                  </a:lnTo>
                  <a:lnTo>
                    <a:pt x="874" y="411"/>
                  </a:lnTo>
                  <a:lnTo>
                    <a:pt x="874" y="415"/>
                  </a:lnTo>
                  <a:lnTo>
                    <a:pt x="870" y="422"/>
                  </a:lnTo>
                  <a:lnTo>
                    <a:pt x="870" y="426"/>
                  </a:lnTo>
                  <a:lnTo>
                    <a:pt x="867" y="430"/>
                  </a:lnTo>
                  <a:lnTo>
                    <a:pt x="863" y="437"/>
                  </a:lnTo>
                  <a:lnTo>
                    <a:pt x="855" y="441"/>
                  </a:lnTo>
                  <a:lnTo>
                    <a:pt x="851" y="445"/>
                  </a:lnTo>
                  <a:lnTo>
                    <a:pt x="844" y="453"/>
                  </a:lnTo>
                  <a:lnTo>
                    <a:pt x="836" y="456"/>
                  </a:lnTo>
                  <a:lnTo>
                    <a:pt x="832" y="460"/>
                  </a:lnTo>
                  <a:lnTo>
                    <a:pt x="825" y="460"/>
                  </a:lnTo>
                  <a:lnTo>
                    <a:pt x="821" y="464"/>
                  </a:lnTo>
                  <a:lnTo>
                    <a:pt x="817" y="468"/>
                  </a:lnTo>
                  <a:lnTo>
                    <a:pt x="813" y="468"/>
                  </a:lnTo>
                  <a:lnTo>
                    <a:pt x="810" y="468"/>
                  </a:lnTo>
                  <a:lnTo>
                    <a:pt x="802" y="472"/>
                  </a:lnTo>
                  <a:lnTo>
                    <a:pt x="798" y="472"/>
                  </a:lnTo>
                  <a:lnTo>
                    <a:pt x="794" y="472"/>
                  </a:lnTo>
                  <a:lnTo>
                    <a:pt x="787" y="472"/>
                  </a:lnTo>
                  <a:lnTo>
                    <a:pt x="783" y="472"/>
                  </a:lnTo>
                  <a:lnTo>
                    <a:pt x="775" y="472"/>
                  </a:lnTo>
                  <a:lnTo>
                    <a:pt x="768" y="468"/>
                  </a:lnTo>
                  <a:lnTo>
                    <a:pt x="760" y="468"/>
                  </a:lnTo>
                  <a:lnTo>
                    <a:pt x="753" y="468"/>
                  </a:lnTo>
                  <a:lnTo>
                    <a:pt x="745" y="468"/>
                  </a:lnTo>
                  <a:lnTo>
                    <a:pt x="737" y="472"/>
                  </a:lnTo>
                  <a:lnTo>
                    <a:pt x="730" y="472"/>
                  </a:lnTo>
                  <a:lnTo>
                    <a:pt x="726" y="475"/>
                  </a:lnTo>
                  <a:lnTo>
                    <a:pt x="718" y="479"/>
                  </a:lnTo>
                  <a:lnTo>
                    <a:pt x="715" y="483"/>
                  </a:lnTo>
                  <a:lnTo>
                    <a:pt x="711" y="487"/>
                  </a:lnTo>
                  <a:lnTo>
                    <a:pt x="707" y="487"/>
                  </a:lnTo>
                  <a:lnTo>
                    <a:pt x="707" y="491"/>
                  </a:lnTo>
                  <a:lnTo>
                    <a:pt x="703" y="494"/>
                  </a:lnTo>
                  <a:lnTo>
                    <a:pt x="703" y="498"/>
                  </a:lnTo>
                  <a:lnTo>
                    <a:pt x="699" y="502"/>
                  </a:lnTo>
                  <a:lnTo>
                    <a:pt x="696" y="506"/>
                  </a:lnTo>
                  <a:lnTo>
                    <a:pt x="680" y="510"/>
                  </a:lnTo>
                  <a:lnTo>
                    <a:pt x="658" y="521"/>
                  </a:lnTo>
                  <a:lnTo>
                    <a:pt x="627" y="532"/>
                  </a:lnTo>
                  <a:lnTo>
                    <a:pt x="589" y="544"/>
                  </a:lnTo>
                  <a:lnTo>
                    <a:pt x="551" y="559"/>
                  </a:lnTo>
                  <a:lnTo>
                    <a:pt x="506" y="574"/>
                  </a:lnTo>
                  <a:lnTo>
                    <a:pt x="464" y="589"/>
                  </a:lnTo>
                  <a:lnTo>
                    <a:pt x="418" y="608"/>
                  </a:lnTo>
                  <a:lnTo>
                    <a:pt x="373" y="624"/>
                  </a:lnTo>
                  <a:lnTo>
                    <a:pt x="327" y="639"/>
                  </a:lnTo>
                  <a:lnTo>
                    <a:pt x="289" y="650"/>
                  </a:lnTo>
                  <a:lnTo>
                    <a:pt x="255" y="662"/>
                  </a:lnTo>
                  <a:lnTo>
                    <a:pt x="224" y="669"/>
                  </a:lnTo>
                  <a:lnTo>
                    <a:pt x="205" y="677"/>
                  </a:lnTo>
                  <a:lnTo>
                    <a:pt x="190" y="677"/>
                  </a:lnTo>
                  <a:lnTo>
                    <a:pt x="183" y="681"/>
                  </a:lnTo>
                  <a:lnTo>
                    <a:pt x="175" y="681"/>
                  </a:lnTo>
                  <a:lnTo>
                    <a:pt x="167" y="685"/>
                  </a:lnTo>
                  <a:lnTo>
                    <a:pt x="156" y="688"/>
                  </a:lnTo>
                  <a:lnTo>
                    <a:pt x="148" y="692"/>
                  </a:lnTo>
                  <a:lnTo>
                    <a:pt x="141" y="696"/>
                  </a:lnTo>
                  <a:lnTo>
                    <a:pt x="133" y="700"/>
                  </a:lnTo>
                  <a:lnTo>
                    <a:pt x="126" y="704"/>
                  </a:lnTo>
                  <a:lnTo>
                    <a:pt x="114" y="711"/>
                  </a:lnTo>
                  <a:lnTo>
                    <a:pt x="107" y="715"/>
                  </a:lnTo>
                  <a:lnTo>
                    <a:pt x="95" y="719"/>
                  </a:lnTo>
                  <a:lnTo>
                    <a:pt x="88" y="723"/>
                  </a:lnTo>
                  <a:lnTo>
                    <a:pt x="76" y="726"/>
                  </a:lnTo>
                  <a:lnTo>
                    <a:pt x="69" y="730"/>
                  </a:lnTo>
                  <a:lnTo>
                    <a:pt x="57" y="730"/>
                  </a:lnTo>
                  <a:lnTo>
                    <a:pt x="46" y="734"/>
                  </a:lnTo>
                  <a:lnTo>
                    <a:pt x="34" y="734"/>
                  </a:lnTo>
                  <a:lnTo>
                    <a:pt x="23" y="734"/>
                  </a:lnTo>
                  <a:lnTo>
                    <a:pt x="15" y="734"/>
                  </a:lnTo>
                  <a:lnTo>
                    <a:pt x="12" y="730"/>
                  </a:lnTo>
                  <a:lnTo>
                    <a:pt x="8" y="730"/>
                  </a:lnTo>
                  <a:lnTo>
                    <a:pt x="4" y="730"/>
                  </a:lnTo>
                  <a:lnTo>
                    <a:pt x="4" y="726"/>
                  </a:lnTo>
                  <a:lnTo>
                    <a:pt x="0" y="723"/>
                  </a:lnTo>
                  <a:lnTo>
                    <a:pt x="4" y="719"/>
                  </a:lnTo>
                  <a:lnTo>
                    <a:pt x="4" y="715"/>
                  </a:lnTo>
                  <a:lnTo>
                    <a:pt x="8" y="711"/>
                  </a:lnTo>
                  <a:lnTo>
                    <a:pt x="12" y="707"/>
                  </a:lnTo>
                  <a:lnTo>
                    <a:pt x="12" y="704"/>
                  </a:lnTo>
                  <a:lnTo>
                    <a:pt x="15" y="700"/>
                  </a:lnTo>
                  <a:lnTo>
                    <a:pt x="19" y="696"/>
                  </a:lnTo>
                  <a:lnTo>
                    <a:pt x="19" y="692"/>
                  </a:lnTo>
                  <a:lnTo>
                    <a:pt x="23" y="692"/>
                  </a:lnTo>
                  <a:lnTo>
                    <a:pt x="23" y="688"/>
                  </a:lnTo>
                  <a:lnTo>
                    <a:pt x="23" y="685"/>
                  </a:lnTo>
                  <a:lnTo>
                    <a:pt x="27" y="681"/>
                  </a:lnTo>
                  <a:lnTo>
                    <a:pt x="27" y="677"/>
                  </a:lnTo>
                  <a:lnTo>
                    <a:pt x="27" y="673"/>
                  </a:lnTo>
                  <a:lnTo>
                    <a:pt x="27" y="669"/>
                  </a:lnTo>
                  <a:lnTo>
                    <a:pt x="27" y="666"/>
                  </a:lnTo>
                  <a:lnTo>
                    <a:pt x="27" y="658"/>
                  </a:lnTo>
                  <a:lnTo>
                    <a:pt x="27" y="654"/>
                  </a:lnTo>
                  <a:lnTo>
                    <a:pt x="23" y="650"/>
                  </a:lnTo>
                  <a:lnTo>
                    <a:pt x="23" y="643"/>
                  </a:lnTo>
                  <a:lnTo>
                    <a:pt x="19" y="635"/>
                  </a:lnTo>
                  <a:lnTo>
                    <a:pt x="19" y="628"/>
                  </a:lnTo>
                  <a:lnTo>
                    <a:pt x="19" y="624"/>
                  </a:lnTo>
                  <a:lnTo>
                    <a:pt x="19" y="616"/>
                  </a:lnTo>
                  <a:lnTo>
                    <a:pt x="19" y="612"/>
                  </a:lnTo>
                  <a:lnTo>
                    <a:pt x="19" y="605"/>
                  </a:lnTo>
                  <a:lnTo>
                    <a:pt x="23" y="601"/>
                  </a:lnTo>
                  <a:lnTo>
                    <a:pt x="23" y="597"/>
                  </a:lnTo>
                  <a:lnTo>
                    <a:pt x="27" y="593"/>
                  </a:lnTo>
                  <a:lnTo>
                    <a:pt x="27" y="589"/>
                  </a:lnTo>
                  <a:lnTo>
                    <a:pt x="31" y="586"/>
                  </a:lnTo>
                  <a:lnTo>
                    <a:pt x="34" y="582"/>
                  </a:lnTo>
                  <a:lnTo>
                    <a:pt x="34" y="578"/>
                  </a:lnTo>
                  <a:lnTo>
                    <a:pt x="38" y="574"/>
                  </a:lnTo>
                  <a:lnTo>
                    <a:pt x="38" y="570"/>
                  </a:lnTo>
                  <a:lnTo>
                    <a:pt x="42" y="567"/>
                  </a:lnTo>
                  <a:lnTo>
                    <a:pt x="42" y="563"/>
                  </a:lnTo>
                  <a:lnTo>
                    <a:pt x="46" y="559"/>
                  </a:lnTo>
                  <a:lnTo>
                    <a:pt x="50" y="555"/>
                  </a:lnTo>
                  <a:lnTo>
                    <a:pt x="50" y="551"/>
                  </a:lnTo>
                  <a:lnTo>
                    <a:pt x="53" y="548"/>
                  </a:lnTo>
                  <a:lnTo>
                    <a:pt x="53" y="544"/>
                  </a:lnTo>
                  <a:lnTo>
                    <a:pt x="57" y="540"/>
                  </a:lnTo>
                  <a:lnTo>
                    <a:pt x="57" y="536"/>
                  </a:lnTo>
                  <a:lnTo>
                    <a:pt x="61" y="529"/>
                  </a:lnTo>
                  <a:lnTo>
                    <a:pt x="61" y="525"/>
                  </a:lnTo>
                  <a:lnTo>
                    <a:pt x="61" y="521"/>
                  </a:lnTo>
                  <a:lnTo>
                    <a:pt x="65" y="513"/>
                  </a:lnTo>
                  <a:lnTo>
                    <a:pt x="65" y="510"/>
                  </a:lnTo>
                  <a:lnTo>
                    <a:pt x="61" y="502"/>
                  </a:lnTo>
                  <a:lnTo>
                    <a:pt x="61" y="498"/>
                  </a:lnTo>
                  <a:lnTo>
                    <a:pt x="61" y="491"/>
                  </a:lnTo>
                  <a:lnTo>
                    <a:pt x="61" y="487"/>
                  </a:lnTo>
                  <a:lnTo>
                    <a:pt x="61" y="483"/>
                  </a:lnTo>
                  <a:lnTo>
                    <a:pt x="61" y="475"/>
                  </a:lnTo>
                  <a:lnTo>
                    <a:pt x="61" y="472"/>
                  </a:lnTo>
                  <a:lnTo>
                    <a:pt x="61" y="468"/>
                  </a:lnTo>
                  <a:lnTo>
                    <a:pt x="65" y="464"/>
                  </a:lnTo>
                  <a:lnTo>
                    <a:pt x="69" y="460"/>
                  </a:lnTo>
                  <a:lnTo>
                    <a:pt x="69" y="456"/>
                  </a:lnTo>
                  <a:lnTo>
                    <a:pt x="72" y="456"/>
                  </a:lnTo>
                  <a:lnTo>
                    <a:pt x="76" y="453"/>
                  </a:lnTo>
                  <a:lnTo>
                    <a:pt x="80" y="449"/>
                  </a:lnTo>
                  <a:lnTo>
                    <a:pt x="88" y="445"/>
                  </a:lnTo>
                  <a:lnTo>
                    <a:pt x="91" y="441"/>
                  </a:lnTo>
                  <a:lnTo>
                    <a:pt x="95" y="441"/>
                  </a:lnTo>
                  <a:lnTo>
                    <a:pt x="103" y="437"/>
                  </a:lnTo>
                  <a:lnTo>
                    <a:pt x="107" y="434"/>
                  </a:lnTo>
                  <a:lnTo>
                    <a:pt x="110" y="426"/>
                  </a:lnTo>
                  <a:lnTo>
                    <a:pt x="114" y="422"/>
                  </a:lnTo>
                  <a:lnTo>
                    <a:pt x="118" y="418"/>
                  </a:lnTo>
                  <a:lnTo>
                    <a:pt x="122" y="411"/>
                  </a:lnTo>
                  <a:lnTo>
                    <a:pt x="126" y="407"/>
                  </a:lnTo>
                  <a:lnTo>
                    <a:pt x="129" y="403"/>
                  </a:lnTo>
                  <a:lnTo>
                    <a:pt x="133" y="396"/>
                  </a:lnTo>
                  <a:lnTo>
                    <a:pt x="133" y="392"/>
                  </a:lnTo>
                  <a:lnTo>
                    <a:pt x="133" y="388"/>
                  </a:lnTo>
                  <a:lnTo>
                    <a:pt x="137" y="380"/>
                  </a:lnTo>
                  <a:lnTo>
                    <a:pt x="137" y="377"/>
                  </a:lnTo>
                  <a:lnTo>
                    <a:pt x="137" y="373"/>
                  </a:lnTo>
                  <a:lnTo>
                    <a:pt x="141" y="373"/>
                  </a:lnTo>
                  <a:lnTo>
                    <a:pt x="137" y="358"/>
                  </a:lnTo>
                  <a:lnTo>
                    <a:pt x="137" y="346"/>
                  </a:lnTo>
                  <a:lnTo>
                    <a:pt x="137" y="339"/>
                  </a:lnTo>
                  <a:lnTo>
                    <a:pt x="141" y="331"/>
                  </a:lnTo>
                  <a:lnTo>
                    <a:pt x="141" y="323"/>
                  </a:lnTo>
                  <a:lnTo>
                    <a:pt x="145" y="320"/>
                  </a:lnTo>
                  <a:lnTo>
                    <a:pt x="145" y="316"/>
                  </a:lnTo>
                  <a:lnTo>
                    <a:pt x="148" y="312"/>
                  </a:lnTo>
                  <a:lnTo>
                    <a:pt x="152" y="308"/>
                  </a:lnTo>
                  <a:lnTo>
                    <a:pt x="160" y="304"/>
                  </a:lnTo>
                  <a:lnTo>
                    <a:pt x="164" y="301"/>
                  </a:lnTo>
                  <a:lnTo>
                    <a:pt x="167" y="297"/>
                  </a:lnTo>
                  <a:lnTo>
                    <a:pt x="175" y="293"/>
                  </a:lnTo>
                  <a:lnTo>
                    <a:pt x="179" y="289"/>
                  </a:lnTo>
                  <a:lnTo>
                    <a:pt x="186" y="282"/>
                  </a:lnTo>
                  <a:lnTo>
                    <a:pt x="190" y="274"/>
                  </a:lnTo>
                  <a:lnTo>
                    <a:pt x="198" y="266"/>
                  </a:lnTo>
                  <a:lnTo>
                    <a:pt x="202" y="259"/>
                  </a:lnTo>
                  <a:lnTo>
                    <a:pt x="209" y="255"/>
                  </a:lnTo>
                  <a:lnTo>
                    <a:pt x="213" y="247"/>
                  </a:lnTo>
                  <a:lnTo>
                    <a:pt x="221" y="244"/>
                  </a:lnTo>
                  <a:lnTo>
                    <a:pt x="224" y="240"/>
                  </a:lnTo>
                  <a:lnTo>
                    <a:pt x="232" y="236"/>
                  </a:lnTo>
                  <a:lnTo>
                    <a:pt x="236" y="232"/>
                  </a:lnTo>
                  <a:lnTo>
                    <a:pt x="240" y="232"/>
                  </a:lnTo>
                  <a:lnTo>
                    <a:pt x="247" y="228"/>
                  </a:lnTo>
                  <a:lnTo>
                    <a:pt x="251" y="228"/>
                  </a:lnTo>
                  <a:lnTo>
                    <a:pt x="259" y="228"/>
                  </a:lnTo>
                  <a:lnTo>
                    <a:pt x="262" y="225"/>
                  </a:lnTo>
                  <a:lnTo>
                    <a:pt x="266" y="225"/>
                  </a:lnTo>
                  <a:lnTo>
                    <a:pt x="274" y="225"/>
                  </a:lnTo>
                  <a:lnTo>
                    <a:pt x="278" y="225"/>
                  </a:lnTo>
                  <a:lnTo>
                    <a:pt x="285" y="221"/>
                  </a:lnTo>
                  <a:lnTo>
                    <a:pt x="289" y="221"/>
                  </a:lnTo>
                  <a:lnTo>
                    <a:pt x="297" y="217"/>
                  </a:lnTo>
                  <a:lnTo>
                    <a:pt x="300" y="217"/>
                  </a:lnTo>
                  <a:lnTo>
                    <a:pt x="308" y="213"/>
                  </a:lnTo>
                  <a:lnTo>
                    <a:pt x="312" y="213"/>
                  </a:lnTo>
                  <a:lnTo>
                    <a:pt x="319" y="209"/>
                  </a:lnTo>
                  <a:lnTo>
                    <a:pt x="323" y="206"/>
                  </a:lnTo>
                  <a:lnTo>
                    <a:pt x="331" y="202"/>
                  </a:lnTo>
                  <a:lnTo>
                    <a:pt x="335" y="202"/>
                  </a:lnTo>
                  <a:lnTo>
                    <a:pt x="338" y="198"/>
                  </a:lnTo>
                  <a:lnTo>
                    <a:pt x="346" y="194"/>
                  </a:lnTo>
                  <a:lnTo>
                    <a:pt x="350" y="190"/>
                  </a:lnTo>
                  <a:lnTo>
                    <a:pt x="354" y="187"/>
                  </a:lnTo>
                  <a:lnTo>
                    <a:pt x="357" y="183"/>
                  </a:lnTo>
                  <a:lnTo>
                    <a:pt x="365" y="183"/>
                  </a:lnTo>
                  <a:lnTo>
                    <a:pt x="369" y="179"/>
                  </a:lnTo>
                  <a:lnTo>
                    <a:pt x="376" y="175"/>
                  </a:lnTo>
                  <a:lnTo>
                    <a:pt x="380" y="175"/>
                  </a:lnTo>
                  <a:lnTo>
                    <a:pt x="388" y="171"/>
                  </a:lnTo>
                  <a:lnTo>
                    <a:pt x="395" y="171"/>
                  </a:lnTo>
                  <a:lnTo>
                    <a:pt x="403" y="168"/>
                  </a:lnTo>
                  <a:lnTo>
                    <a:pt x="411" y="168"/>
                  </a:lnTo>
                  <a:lnTo>
                    <a:pt x="418" y="164"/>
                  </a:lnTo>
                  <a:lnTo>
                    <a:pt x="426" y="164"/>
                  </a:lnTo>
                  <a:lnTo>
                    <a:pt x="430" y="164"/>
                  </a:lnTo>
                  <a:lnTo>
                    <a:pt x="437" y="160"/>
                  </a:lnTo>
                  <a:lnTo>
                    <a:pt x="441" y="160"/>
                  </a:lnTo>
                  <a:lnTo>
                    <a:pt x="445" y="160"/>
                  </a:lnTo>
                  <a:lnTo>
                    <a:pt x="449" y="160"/>
                  </a:lnTo>
                  <a:lnTo>
                    <a:pt x="452" y="160"/>
                  </a:lnTo>
                  <a:lnTo>
                    <a:pt x="464" y="156"/>
                  </a:lnTo>
                  <a:lnTo>
                    <a:pt x="471" y="152"/>
                  </a:lnTo>
                  <a:lnTo>
                    <a:pt x="479" y="145"/>
                  </a:lnTo>
                  <a:lnTo>
                    <a:pt x="483" y="137"/>
                  </a:lnTo>
                  <a:lnTo>
                    <a:pt x="487" y="130"/>
                  </a:lnTo>
                  <a:lnTo>
                    <a:pt x="490" y="122"/>
                  </a:lnTo>
                  <a:lnTo>
                    <a:pt x="494" y="111"/>
                  </a:lnTo>
                  <a:lnTo>
                    <a:pt x="498" y="103"/>
                  </a:lnTo>
                  <a:lnTo>
                    <a:pt x="498" y="95"/>
                  </a:lnTo>
                  <a:lnTo>
                    <a:pt x="502" y="84"/>
                  </a:lnTo>
                  <a:lnTo>
                    <a:pt x="506" y="76"/>
                  </a:lnTo>
                  <a:lnTo>
                    <a:pt x="509" y="69"/>
                  </a:lnTo>
                  <a:lnTo>
                    <a:pt x="513" y="61"/>
                  </a:lnTo>
                  <a:lnTo>
                    <a:pt x="521" y="53"/>
                  </a:lnTo>
                  <a:lnTo>
                    <a:pt x="528" y="50"/>
                  </a:lnTo>
                  <a:lnTo>
                    <a:pt x="536" y="46"/>
                  </a:lnTo>
                  <a:lnTo>
                    <a:pt x="540" y="42"/>
                  </a:lnTo>
                  <a:lnTo>
                    <a:pt x="547" y="42"/>
                  </a:lnTo>
                  <a:lnTo>
                    <a:pt x="555" y="38"/>
                  </a:lnTo>
                  <a:lnTo>
                    <a:pt x="559" y="38"/>
                  </a:lnTo>
                  <a:lnTo>
                    <a:pt x="563" y="34"/>
                  </a:lnTo>
                  <a:lnTo>
                    <a:pt x="570" y="34"/>
                  </a:lnTo>
                  <a:lnTo>
                    <a:pt x="574" y="34"/>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31"/>
                  </a:lnTo>
                  <a:lnTo>
                    <a:pt x="623" y="31"/>
                  </a:lnTo>
                  <a:lnTo>
                    <a:pt x="627" y="27"/>
                  </a:lnTo>
                  <a:lnTo>
                    <a:pt x="631" y="27"/>
                  </a:lnTo>
                  <a:lnTo>
                    <a:pt x="635" y="27"/>
                  </a:lnTo>
                  <a:lnTo>
                    <a:pt x="639" y="23"/>
                  </a:lnTo>
                  <a:lnTo>
                    <a:pt x="642" y="23"/>
                  </a:lnTo>
                  <a:lnTo>
                    <a:pt x="646" y="19"/>
                  </a:lnTo>
                  <a:lnTo>
                    <a:pt x="650" y="15"/>
                  </a:lnTo>
                  <a:lnTo>
                    <a:pt x="654" y="12"/>
                  </a:lnTo>
                  <a:lnTo>
                    <a:pt x="658" y="8"/>
                  </a:lnTo>
                  <a:lnTo>
                    <a:pt x="661" y="8"/>
                  </a:lnTo>
                  <a:lnTo>
                    <a:pt x="665" y="8"/>
                  </a:lnTo>
                  <a:lnTo>
                    <a:pt x="669" y="8"/>
                  </a:lnTo>
                  <a:lnTo>
                    <a:pt x="673" y="8"/>
                  </a:lnTo>
                  <a:lnTo>
                    <a:pt x="677" y="8"/>
                  </a:lnTo>
                  <a:lnTo>
                    <a:pt x="684" y="12"/>
                  </a:lnTo>
                  <a:lnTo>
                    <a:pt x="688" y="12"/>
                  </a:lnTo>
                  <a:lnTo>
                    <a:pt x="692" y="12"/>
                  </a:lnTo>
                  <a:lnTo>
                    <a:pt x="699" y="15"/>
                  </a:lnTo>
                  <a:lnTo>
                    <a:pt x="707" y="15"/>
                  </a:lnTo>
                  <a:lnTo>
                    <a:pt x="711" y="19"/>
                  </a:lnTo>
                  <a:lnTo>
                    <a:pt x="718" y="19"/>
                  </a:lnTo>
                  <a:lnTo>
                    <a:pt x="726" y="19"/>
                  </a:lnTo>
                  <a:lnTo>
                    <a:pt x="730" y="19"/>
                  </a:lnTo>
                  <a:lnTo>
                    <a:pt x="737" y="19"/>
                  </a:lnTo>
                  <a:lnTo>
                    <a:pt x="741" y="15"/>
                  </a:lnTo>
                  <a:lnTo>
                    <a:pt x="745" y="15"/>
                  </a:lnTo>
                  <a:lnTo>
                    <a:pt x="749" y="15"/>
                  </a:lnTo>
                  <a:lnTo>
                    <a:pt x="753" y="12"/>
                  </a:lnTo>
                  <a:lnTo>
                    <a:pt x="756" y="12"/>
                  </a:lnTo>
                  <a:lnTo>
                    <a:pt x="760" y="8"/>
                  </a:lnTo>
                  <a:lnTo>
                    <a:pt x="764" y="8"/>
                  </a:lnTo>
                  <a:lnTo>
                    <a:pt x="764" y="4"/>
                  </a:lnTo>
                  <a:lnTo>
                    <a:pt x="768" y="4"/>
                  </a:lnTo>
                  <a:close/>
                </a:path>
              </a:pathLst>
            </a:custGeom>
            <a:solidFill>
              <a:srgbClr val="575757"/>
            </a:solidFill>
            <a:ln w="9525">
              <a:noFill/>
              <a:round/>
              <a:headEnd/>
              <a:tailEnd/>
            </a:ln>
          </p:spPr>
          <p:txBody>
            <a:bodyPr/>
            <a:lstStyle/>
            <a:p>
              <a:endParaRPr lang="fr-FR"/>
            </a:p>
          </p:txBody>
        </p:sp>
        <p:sp>
          <p:nvSpPr>
            <p:cNvPr id="48" name="Freeform 45"/>
            <p:cNvSpPr>
              <a:spLocks/>
            </p:cNvSpPr>
            <p:nvPr/>
          </p:nvSpPr>
          <p:spPr bwMode="auto">
            <a:xfrm>
              <a:off x="179" y="2478"/>
              <a:ext cx="1810" cy="1319"/>
            </a:xfrm>
            <a:custGeom>
              <a:avLst/>
              <a:gdLst>
                <a:gd name="T0" fmla="*/ 1527 w 996"/>
                <a:gd name="T1" fmla="*/ 27 h 726"/>
                <a:gd name="T2" fmla="*/ 1574 w 996"/>
                <a:gd name="T3" fmla="*/ 111 h 726"/>
                <a:gd name="T4" fmla="*/ 1616 w 996"/>
                <a:gd name="T5" fmla="*/ 165 h 726"/>
                <a:gd name="T6" fmla="*/ 1692 w 996"/>
                <a:gd name="T7" fmla="*/ 187 h 726"/>
                <a:gd name="T8" fmla="*/ 1754 w 996"/>
                <a:gd name="T9" fmla="*/ 234 h 726"/>
                <a:gd name="T10" fmla="*/ 1761 w 996"/>
                <a:gd name="T11" fmla="*/ 303 h 726"/>
                <a:gd name="T12" fmla="*/ 1788 w 996"/>
                <a:gd name="T13" fmla="*/ 367 h 726"/>
                <a:gd name="T14" fmla="*/ 1810 w 996"/>
                <a:gd name="T15" fmla="*/ 414 h 726"/>
                <a:gd name="T16" fmla="*/ 1795 w 996"/>
                <a:gd name="T17" fmla="*/ 471 h 726"/>
                <a:gd name="T18" fmla="*/ 1803 w 996"/>
                <a:gd name="T19" fmla="*/ 545 h 726"/>
                <a:gd name="T20" fmla="*/ 1768 w 996"/>
                <a:gd name="T21" fmla="*/ 574 h 726"/>
                <a:gd name="T22" fmla="*/ 1734 w 996"/>
                <a:gd name="T23" fmla="*/ 609 h 726"/>
                <a:gd name="T24" fmla="*/ 1699 w 996"/>
                <a:gd name="T25" fmla="*/ 663 h 726"/>
                <a:gd name="T26" fmla="*/ 1623 w 996"/>
                <a:gd name="T27" fmla="*/ 690 h 726"/>
                <a:gd name="T28" fmla="*/ 1581 w 996"/>
                <a:gd name="T29" fmla="*/ 732 h 726"/>
                <a:gd name="T30" fmla="*/ 1546 w 996"/>
                <a:gd name="T31" fmla="*/ 787 h 726"/>
                <a:gd name="T32" fmla="*/ 1477 w 996"/>
                <a:gd name="T33" fmla="*/ 836 h 726"/>
                <a:gd name="T34" fmla="*/ 1416 w 996"/>
                <a:gd name="T35" fmla="*/ 843 h 726"/>
                <a:gd name="T36" fmla="*/ 1319 w 996"/>
                <a:gd name="T37" fmla="*/ 850 h 726"/>
                <a:gd name="T38" fmla="*/ 1270 w 996"/>
                <a:gd name="T39" fmla="*/ 890 h 726"/>
                <a:gd name="T40" fmla="*/ 1228 w 996"/>
                <a:gd name="T41" fmla="*/ 919 h 726"/>
                <a:gd name="T42" fmla="*/ 752 w 996"/>
                <a:gd name="T43" fmla="*/ 1092 h 726"/>
                <a:gd name="T44" fmla="*/ 338 w 996"/>
                <a:gd name="T45" fmla="*/ 1223 h 726"/>
                <a:gd name="T46" fmla="*/ 234 w 996"/>
                <a:gd name="T47" fmla="*/ 1264 h 726"/>
                <a:gd name="T48" fmla="*/ 118 w 996"/>
                <a:gd name="T49" fmla="*/ 1312 h 726"/>
                <a:gd name="T50" fmla="*/ 7 w 996"/>
                <a:gd name="T51" fmla="*/ 1319 h 726"/>
                <a:gd name="T52" fmla="*/ 7 w 996"/>
                <a:gd name="T53" fmla="*/ 1284 h 726"/>
                <a:gd name="T54" fmla="*/ 35 w 996"/>
                <a:gd name="T55" fmla="*/ 1250 h 726"/>
                <a:gd name="T56" fmla="*/ 49 w 996"/>
                <a:gd name="T57" fmla="*/ 1215 h 726"/>
                <a:gd name="T58" fmla="*/ 35 w 996"/>
                <a:gd name="T59" fmla="*/ 1146 h 726"/>
                <a:gd name="T60" fmla="*/ 42 w 996"/>
                <a:gd name="T61" fmla="*/ 1077 h 726"/>
                <a:gd name="T62" fmla="*/ 69 w 996"/>
                <a:gd name="T63" fmla="*/ 1028 h 726"/>
                <a:gd name="T64" fmla="*/ 89 w 996"/>
                <a:gd name="T65" fmla="*/ 988 h 726"/>
                <a:gd name="T66" fmla="*/ 111 w 996"/>
                <a:gd name="T67" fmla="*/ 932 h 726"/>
                <a:gd name="T68" fmla="*/ 104 w 996"/>
                <a:gd name="T69" fmla="*/ 863 h 726"/>
                <a:gd name="T70" fmla="*/ 138 w 996"/>
                <a:gd name="T71" fmla="*/ 816 h 726"/>
                <a:gd name="T72" fmla="*/ 200 w 996"/>
                <a:gd name="T73" fmla="*/ 774 h 726"/>
                <a:gd name="T74" fmla="*/ 242 w 996"/>
                <a:gd name="T75" fmla="*/ 705 h 726"/>
                <a:gd name="T76" fmla="*/ 249 w 996"/>
                <a:gd name="T77" fmla="*/ 670 h 726"/>
                <a:gd name="T78" fmla="*/ 262 w 996"/>
                <a:gd name="T79" fmla="*/ 567 h 726"/>
                <a:gd name="T80" fmla="*/ 325 w 996"/>
                <a:gd name="T81" fmla="*/ 518 h 726"/>
                <a:gd name="T82" fmla="*/ 394 w 996"/>
                <a:gd name="T83" fmla="*/ 441 h 726"/>
                <a:gd name="T84" fmla="*/ 463 w 996"/>
                <a:gd name="T85" fmla="*/ 407 h 726"/>
                <a:gd name="T86" fmla="*/ 532 w 996"/>
                <a:gd name="T87" fmla="*/ 394 h 726"/>
                <a:gd name="T88" fmla="*/ 607 w 996"/>
                <a:gd name="T89" fmla="*/ 360 h 726"/>
                <a:gd name="T90" fmla="*/ 671 w 996"/>
                <a:gd name="T91" fmla="*/ 318 h 726"/>
                <a:gd name="T92" fmla="*/ 752 w 996"/>
                <a:gd name="T93" fmla="*/ 298 h 726"/>
                <a:gd name="T94" fmla="*/ 814 w 996"/>
                <a:gd name="T95" fmla="*/ 283 h 726"/>
                <a:gd name="T96" fmla="*/ 890 w 996"/>
                <a:gd name="T97" fmla="*/ 214 h 726"/>
                <a:gd name="T98" fmla="*/ 932 w 996"/>
                <a:gd name="T99" fmla="*/ 111 h 726"/>
                <a:gd name="T100" fmla="*/ 1009 w 996"/>
                <a:gd name="T101" fmla="*/ 62 h 726"/>
                <a:gd name="T102" fmla="*/ 1063 w 996"/>
                <a:gd name="T103" fmla="*/ 55 h 726"/>
                <a:gd name="T104" fmla="*/ 1098 w 996"/>
                <a:gd name="T105" fmla="*/ 55 h 726"/>
                <a:gd name="T106" fmla="*/ 1139 w 996"/>
                <a:gd name="T107" fmla="*/ 49 h 726"/>
                <a:gd name="T108" fmla="*/ 1159 w 996"/>
                <a:gd name="T109" fmla="*/ 42 h 726"/>
                <a:gd name="T110" fmla="*/ 1201 w 996"/>
                <a:gd name="T111" fmla="*/ 15 h 726"/>
                <a:gd name="T112" fmla="*/ 1263 w 996"/>
                <a:gd name="T113" fmla="*/ 27 h 726"/>
                <a:gd name="T114" fmla="*/ 1339 w 996"/>
                <a:gd name="T115" fmla="*/ 27 h 726"/>
                <a:gd name="T116" fmla="*/ 1381 w 996"/>
                <a:gd name="T117" fmla="*/ 7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6"/>
                <a:gd name="T178" fmla="*/ 0 h 726"/>
                <a:gd name="T179" fmla="*/ 996 w 996"/>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6" h="726">
                  <a:moveTo>
                    <a:pt x="764" y="0"/>
                  </a:moveTo>
                  <a:lnTo>
                    <a:pt x="783" y="0"/>
                  </a:lnTo>
                  <a:lnTo>
                    <a:pt x="798" y="0"/>
                  </a:lnTo>
                  <a:lnTo>
                    <a:pt x="809" y="0"/>
                  </a:lnTo>
                  <a:lnTo>
                    <a:pt x="821" y="4"/>
                  </a:lnTo>
                  <a:lnTo>
                    <a:pt x="832" y="8"/>
                  </a:lnTo>
                  <a:lnTo>
                    <a:pt x="840" y="15"/>
                  </a:lnTo>
                  <a:lnTo>
                    <a:pt x="847" y="23"/>
                  </a:lnTo>
                  <a:lnTo>
                    <a:pt x="851" y="27"/>
                  </a:lnTo>
                  <a:lnTo>
                    <a:pt x="859" y="34"/>
                  </a:lnTo>
                  <a:lnTo>
                    <a:pt x="863" y="42"/>
                  </a:lnTo>
                  <a:lnTo>
                    <a:pt x="863" y="49"/>
                  </a:lnTo>
                  <a:lnTo>
                    <a:pt x="866" y="57"/>
                  </a:lnTo>
                  <a:lnTo>
                    <a:pt x="866" y="61"/>
                  </a:lnTo>
                  <a:lnTo>
                    <a:pt x="870" y="65"/>
                  </a:lnTo>
                  <a:lnTo>
                    <a:pt x="870" y="68"/>
                  </a:lnTo>
                  <a:lnTo>
                    <a:pt x="874" y="76"/>
                  </a:lnTo>
                  <a:lnTo>
                    <a:pt x="878" y="84"/>
                  </a:lnTo>
                  <a:lnTo>
                    <a:pt x="882" y="87"/>
                  </a:lnTo>
                  <a:lnTo>
                    <a:pt x="889" y="91"/>
                  </a:lnTo>
                  <a:lnTo>
                    <a:pt x="893" y="95"/>
                  </a:lnTo>
                  <a:lnTo>
                    <a:pt x="901" y="95"/>
                  </a:lnTo>
                  <a:lnTo>
                    <a:pt x="904" y="99"/>
                  </a:lnTo>
                  <a:lnTo>
                    <a:pt x="912" y="99"/>
                  </a:lnTo>
                  <a:lnTo>
                    <a:pt x="916" y="99"/>
                  </a:lnTo>
                  <a:lnTo>
                    <a:pt x="923" y="103"/>
                  </a:lnTo>
                  <a:lnTo>
                    <a:pt x="931" y="103"/>
                  </a:lnTo>
                  <a:lnTo>
                    <a:pt x="935" y="107"/>
                  </a:lnTo>
                  <a:lnTo>
                    <a:pt x="942" y="107"/>
                  </a:lnTo>
                  <a:lnTo>
                    <a:pt x="946" y="110"/>
                  </a:lnTo>
                  <a:lnTo>
                    <a:pt x="954" y="114"/>
                  </a:lnTo>
                  <a:lnTo>
                    <a:pt x="958" y="118"/>
                  </a:lnTo>
                  <a:lnTo>
                    <a:pt x="961" y="126"/>
                  </a:lnTo>
                  <a:lnTo>
                    <a:pt x="965" y="129"/>
                  </a:lnTo>
                  <a:lnTo>
                    <a:pt x="965" y="133"/>
                  </a:lnTo>
                  <a:lnTo>
                    <a:pt x="969" y="141"/>
                  </a:lnTo>
                  <a:lnTo>
                    <a:pt x="969" y="145"/>
                  </a:lnTo>
                  <a:lnTo>
                    <a:pt x="969" y="152"/>
                  </a:lnTo>
                  <a:lnTo>
                    <a:pt x="969" y="156"/>
                  </a:lnTo>
                  <a:lnTo>
                    <a:pt x="969" y="164"/>
                  </a:lnTo>
                  <a:lnTo>
                    <a:pt x="969" y="167"/>
                  </a:lnTo>
                  <a:lnTo>
                    <a:pt x="969" y="175"/>
                  </a:lnTo>
                  <a:lnTo>
                    <a:pt x="969" y="179"/>
                  </a:lnTo>
                  <a:lnTo>
                    <a:pt x="973" y="186"/>
                  </a:lnTo>
                  <a:lnTo>
                    <a:pt x="973" y="190"/>
                  </a:lnTo>
                  <a:lnTo>
                    <a:pt x="977" y="194"/>
                  </a:lnTo>
                  <a:lnTo>
                    <a:pt x="977" y="198"/>
                  </a:lnTo>
                  <a:lnTo>
                    <a:pt x="984" y="202"/>
                  </a:lnTo>
                  <a:lnTo>
                    <a:pt x="988" y="205"/>
                  </a:lnTo>
                  <a:lnTo>
                    <a:pt x="992" y="209"/>
                  </a:lnTo>
                  <a:lnTo>
                    <a:pt x="992" y="213"/>
                  </a:lnTo>
                  <a:lnTo>
                    <a:pt x="992" y="217"/>
                  </a:lnTo>
                  <a:lnTo>
                    <a:pt x="996" y="221"/>
                  </a:lnTo>
                  <a:lnTo>
                    <a:pt x="996" y="224"/>
                  </a:lnTo>
                  <a:lnTo>
                    <a:pt x="996" y="228"/>
                  </a:lnTo>
                  <a:lnTo>
                    <a:pt x="992" y="232"/>
                  </a:lnTo>
                  <a:lnTo>
                    <a:pt x="992" y="240"/>
                  </a:lnTo>
                  <a:lnTo>
                    <a:pt x="992" y="243"/>
                  </a:lnTo>
                  <a:lnTo>
                    <a:pt x="992" y="247"/>
                  </a:lnTo>
                  <a:lnTo>
                    <a:pt x="988" y="251"/>
                  </a:lnTo>
                  <a:lnTo>
                    <a:pt x="988" y="259"/>
                  </a:lnTo>
                  <a:lnTo>
                    <a:pt x="992" y="266"/>
                  </a:lnTo>
                  <a:lnTo>
                    <a:pt x="992" y="274"/>
                  </a:lnTo>
                  <a:lnTo>
                    <a:pt x="992" y="281"/>
                  </a:lnTo>
                  <a:lnTo>
                    <a:pt x="992" y="285"/>
                  </a:lnTo>
                  <a:lnTo>
                    <a:pt x="992" y="293"/>
                  </a:lnTo>
                  <a:lnTo>
                    <a:pt x="992" y="297"/>
                  </a:lnTo>
                  <a:lnTo>
                    <a:pt x="992" y="300"/>
                  </a:lnTo>
                  <a:lnTo>
                    <a:pt x="988" y="304"/>
                  </a:lnTo>
                  <a:lnTo>
                    <a:pt x="984" y="308"/>
                  </a:lnTo>
                  <a:lnTo>
                    <a:pt x="980" y="308"/>
                  </a:lnTo>
                  <a:lnTo>
                    <a:pt x="977" y="312"/>
                  </a:lnTo>
                  <a:lnTo>
                    <a:pt x="973" y="316"/>
                  </a:lnTo>
                  <a:lnTo>
                    <a:pt x="969" y="316"/>
                  </a:lnTo>
                  <a:lnTo>
                    <a:pt x="965" y="319"/>
                  </a:lnTo>
                  <a:lnTo>
                    <a:pt x="961" y="319"/>
                  </a:lnTo>
                  <a:lnTo>
                    <a:pt x="961" y="323"/>
                  </a:lnTo>
                  <a:lnTo>
                    <a:pt x="958" y="327"/>
                  </a:lnTo>
                  <a:lnTo>
                    <a:pt x="954" y="331"/>
                  </a:lnTo>
                  <a:lnTo>
                    <a:pt x="954" y="335"/>
                  </a:lnTo>
                  <a:lnTo>
                    <a:pt x="950" y="338"/>
                  </a:lnTo>
                  <a:lnTo>
                    <a:pt x="946" y="342"/>
                  </a:lnTo>
                  <a:lnTo>
                    <a:pt x="946" y="346"/>
                  </a:lnTo>
                  <a:lnTo>
                    <a:pt x="942" y="350"/>
                  </a:lnTo>
                  <a:lnTo>
                    <a:pt x="939" y="357"/>
                  </a:lnTo>
                  <a:lnTo>
                    <a:pt x="935" y="361"/>
                  </a:lnTo>
                  <a:lnTo>
                    <a:pt x="935" y="365"/>
                  </a:lnTo>
                  <a:lnTo>
                    <a:pt x="927" y="369"/>
                  </a:lnTo>
                  <a:lnTo>
                    <a:pt x="923" y="369"/>
                  </a:lnTo>
                  <a:lnTo>
                    <a:pt x="920" y="373"/>
                  </a:lnTo>
                  <a:lnTo>
                    <a:pt x="912" y="376"/>
                  </a:lnTo>
                  <a:lnTo>
                    <a:pt x="908" y="376"/>
                  </a:lnTo>
                  <a:lnTo>
                    <a:pt x="901" y="380"/>
                  </a:lnTo>
                  <a:lnTo>
                    <a:pt x="893" y="380"/>
                  </a:lnTo>
                  <a:lnTo>
                    <a:pt x="889" y="384"/>
                  </a:lnTo>
                  <a:lnTo>
                    <a:pt x="885" y="384"/>
                  </a:lnTo>
                  <a:lnTo>
                    <a:pt x="882" y="388"/>
                  </a:lnTo>
                  <a:lnTo>
                    <a:pt x="878" y="392"/>
                  </a:lnTo>
                  <a:lnTo>
                    <a:pt x="874" y="395"/>
                  </a:lnTo>
                  <a:lnTo>
                    <a:pt x="874" y="399"/>
                  </a:lnTo>
                  <a:lnTo>
                    <a:pt x="870" y="403"/>
                  </a:lnTo>
                  <a:lnTo>
                    <a:pt x="870" y="407"/>
                  </a:lnTo>
                  <a:lnTo>
                    <a:pt x="870" y="411"/>
                  </a:lnTo>
                  <a:lnTo>
                    <a:pt x="866" y="414"/>
                  </a:lnTo>
                  <a:lnTo>
                    <a:pt x="863" y="418"/>
                  </a:lnTo>
                  <a:lnTo>
                    <a:pt x="859" y="426"/>
                  </a:lnTo>
                  <a:lnTo>
                    <a:pt x="855" y="430"/>
                  </a:lnTo>
                  <a:lnTo>
                    <a:pt x="851" y="433"/>
                  </a:lnTo>
                  <a:lnTo>
                    <a:pt x="844" y="441"/>
                  </a:lnTo>
                  <a:lnTo>
                    <a:pt x="836" y="445"/>
                  </a:lnTo>
                  <a:lnTo>
                    <a:pt x="832" y="449"/>
                  </a:lnTo>
                  <a:lnTo>
                    <a:pt x="825" y="452"/>
                  </a:lnTo>
                  <a:lnTo>
                    <a:pt x="821" y="456"/>
                  </a:lnTo>
                  <a:lnTo>
                    <a:pt x="817" y="460"/>
                  </a:lnTo>
                  <a:lnTo>
                    <a:pt x="813" y="460"/>
                  </a:lnTo>
                  <a:lnTo>
                    <a:pt x="806" y="464"/>
                  </a:lnTo>
                  <a:lnTo>
                    <a:pt x="802" y="464"/>
                  </a:lnTo>
                  <a:lnTo>
                    <a:pt x="798" y="464"/>
                  </a:lnTo>
                  <a:lnTo>
                    <a:pt x="794" y="464"/>
                  </a:lnTo>
                  <a:lnTo>
                    <a:pt x="790" y="464"/>
                  </a:lnTo>
                  <a:lnTo>
                    <a:pt x="783" y="464"/>
                  </a:lnTo>
                  <a:lnTo>
                    <a:pt x="779" y="464"/>
                  </a:lnTo>
                  <a:lnTo>
                    <a:pt x="771" y="464"/>
                  </a:lnTo>
                  <a:lnTo>
                    <a:pt x="764" y="464"/>
                  </a:lnTo>
                  <a:lnTo>
                    <a:pt x="756" y="464"/>
                  </a:lnTo>
                  <a:lnTo>
                    <a:pt x="745" y="464"/>
                  </a:lnTo>
                  <a:lnTo>
                    <a:pt x="737" y="464"/>
                  </a:lnTo>
                  <a:lnTo>
                    <a:pt x="733" y="464"/>
                  </a:lnTo>
                  <a:lnTo>
                    <a:pt x="726" y="468"/>
                  </a:lnTo>
                  <a:lnTo>
                    <a:pt x="722" y="471"/>
                  </a:lnTo>
                  <a:lnTo>
                    <a:pt x="714" y="475"/>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8"/>
                  </a:lnTo>
                  <a:lnTo>
                    <a:pt x="585" y="540"/>
                  </a:lnTo>
                  <a:lnTo>
                    <a:pt x="547" y="555"/>
                  </a:lnTo>
                  <a:lnTo>
                    <a:pt x="502" y="570"/>
                  </a:lnTo>
                  <a:lnTo>
                    <a:pt x="460" y="585"/>
                  </a:lnTo>
                  <a:lnTo>
                    <a:pt x="414" y="601"/>
                  </a:lnTo>
                  <a:lnTo>
                    <a:pt x="369" y="616"/>
                  </a:lnTo>
                  <a:lnTo>
                    <a:pt x="323" y="631"/>
                  </a:lnTo>
                  <a:lnTo>
                    <a:pt x="285" y="646"/>
                  </a:lnTo>
                  <a:lnTo>
                    <a:pt x="251" y="658"/>
                  </a:lnTo>
                  <a:lnTo>
                    <a:pt x="220" y="665"/>
                  </a:lnTo>
                  <a:lnTo>
                    <a:pt x="201" y="673"/>
                  </a:lnTo>
                  <a:lnTo>
                    <a:pt x="186" y="673"/>
                  </a:lnTo>
                  <a:lnTo>
                    <a:pt x="179" y="673"/>
                  </a:lnTo>
                  <a:lnTo>
                    <a:pt x="171" y="677"/>
                  </a:lnTo>
                  <a:lnTo>
                    <a:pt x="163" y="681"/>
                  </a:lnTo>
                  <a:lnTo>
                    <a:pt x="152" y="681"/>
                  </a:lnTo>
                  <a:lnTo>
                    <a:pt x="144" y="684"/>
                  </a:lnTo>
                  <a:lnTo>
                    <a:pt x="137" y="692"/>
                  </a:lnTo>
                  <a:lnTo>
                    <a:pt x="129" y="696"/>
                  </a:lnTo>
                  <a:lnTo>
                    <a:pt x="122" y="700"/>
                  </a:lnTo>
                  <a:lnTo>
                    <a:pt x="114" y="703"/>
                  </a:lnTo>
                  <a:lnTo>
                    <a:pt x="103" y="707"/>
                  </a:lnTo>
                  <a:lnTo>
                    <a:pt x="95" y="715"/>
                  </a:lnTo>
                  <a:lnTo>
                    <a:pt x="84" y="719"/>
                  </a:lnTo>
                  <a:lnTo>
                    <a:pt x="76" y="722"/>
                  </a:lnTo>
                  <a:lnTo>
                    <a:pt x="65" y="722"/>
                  </a:lnTo>
                  <a:lnTo>
                    <a:pt x="53" y="726"/>
                  </a:lnTo>
                  <a:lnTo>
                    <a:pt x="42" y="726"/>
                  </a:lnTo>
                  <a:lnTo>
                    <a:pt x="30" y="726"/>
                  </a:lnTo>
                  <a:lnTo>
                    <a:pt x="23" y="726"/>
                  </a:lnTo>
                  <a:lnTo>
                    <a:pt x="15" y="726"/>
                  </a:lnTo>
                  <a:lnTo>
                    <a:pt x="8" y="726"/>
                  </a:lnTo>
                  <a:lnTo>
                    <a:pt x="4" y="726"/>
                  </a:lnTo>
                  <a:lnTo>
                    <a:pt x="4" y="722"/>
                  </a:lnTo>
                  <a:lnTo>
                    <a:pt x="0" y="722"/>
                  </a:lnTo>
                  <a:lnTo>
                    <a:pt x="0" y="719"/>
                  </a:lnTo>
                  <a:lnTo>
                    <a:pt x="0" y="715"/>
                  </a:lnTo>
                  <a:lnTo>
                    <a:pt x="0" y="711"/>
                  </a:lnTo>
                  <a:lnTo>
                    <a:pt x="4" y="707"/>
                  </a:lnTo>
                  <a:lnTo>
                    <a:pt x="8" y="703"/>
                  </a:lnTo>
                  <a:lnTo>
                    <a:pt x="11" y="700"/>
                  </a:lnTo>
                  <a:lnTo>
                    <a:pt x="11" y="696"/>
                  </a:lnTo>
                  <a:lnTo>
                    <a:pt x="15" y="692"/>
                  </a:lnTo>
                  <a:lnTo>
                    <a:pt x="19" y="688"/>
                  </a:lnTo>
                  <a:lnTo>
                    <a:pt x="19" y="684"/>
                  </a:lnTo>
                  <a:lnTo>
                    <a:pt x="23" y="684"/>
                  </a:lnTo>
                  <a:lnTo>
                    <a:pt x="23" y="681"/>
                  </a:lnTo>
                  <a:lnTo>
                    <a:pt x="23" y="677"/>
                  </a:lnTo>
                  <a:lnTo>
                    <a:pt x="27" y="673"/>
                  </a:lnTo>
                  <a:lnTo>
                    <a:pt x="27" y="669"/>
                  </a:lnTo>
                  <a:lnTo>
                    <a:pt x="27" y="665"/>
                  </a:lnTo>
                  <a:lnTo>
                    <a:pt x="27" y="662"/>
                  </a:lnTo>
                  <a:lnTo>
                    <a:pt x="27" y="654"/>
                  </a:lnTo>
                  <a:lnTo>
                    <a:pt x="23" y="650"/>
                  </a:lnTo>
                  <a:lnTo>
                    <a:pt x="23" y="643"/>
                  </a:lnTo>
                  <a:lnTo>
                    <a:pt x="19" y="639"/>
                  </a:lnTo>
                  <a:lnTo>
                    <a:pt x="19" y="631"/>
                  </a:lnTo>
                  <a:lnTo>
                    <a:pt x="19" y="624"/>
                  </a:lnTo>
                  <a:lnTo>
                    <a:pt x="15" y="620"/>
                  </a:lnTo>
                  <a:lnTo>
                    <a:pt x="19" y="612"/>
                  </a:lnTo>
                  <a:lnTo>
                    <a:pt x="19" y="608"/>
                  </a:lnTo>
                  <a:lnTo>
                    <a:pt x="19" y="601"/>
                  </a:lnTo>
                  <a:lnTo>
                    <a:pt x="19" y="597"/>
                  </a:lnTo>
                  <a:lnTo>
                    <a:pt x="23" y="593"/>
                  </a:lnTo>
                  <a:lnTo>
                    <a:pt x="23" y="589"/>
                  </a:lnTo>
                  <a:lnTo>
                    <a:pt x="27" y="585"/>
                  </a:lnTo>
                  <a:lnTo>
                    <a:pt x="30" y="582"/>
                  </a:lnTo>
                  <a:lnTo>
                    <a:pt x="30" y="578"/>
                  </a:lnTo>
                  <a:lnTo>
                    <a:pt x="34" y="574"/>
                  </a:lnTo>
                  <a:lnTo>
                    <a:pt x="34" y="570"/>
                  </a:lnTo>
                  <a:lnTo>
                    <a:pt x="38" y="566"/>
                  </a:lnTo>
                  <a:lnTo>
                    <a:pt x="38" y="563"/>
                  </a:lnTo>
                  <a:lnTo>
                    <a:pt x="42" y="559"/>
                  </a:lnTo>
                  <a:lnTo>
                    <a:pt x="46" y="555"/>
                  </a:lnTo>
                  <a:lnTo>
                    <a:pt x="46" y="551"/>
                  </a:lnTo>
                  <a:lnTo>
                    <a:pt x="49" y="547"/>
                  </a:lnTo>
                  <a:lnTo>
                    <a:pt x="49" y="544"/>
                  </a:lnTo>
                  <a:lnTo>
                    <a:pt x="53" y="540"/>
                  </a:lnTo>
                  <a:lnTo>
                    <a:pt x="57" y="536"/>
                  </a:lnTo>
                  <a:lnTo>
                    <a:pt x="57" y="532"/>
                  </a:lnTo>
                  <a:lnTo>
                    <a:pt x="57" y="528"/>
                  </a:lnTo>
                  <a:lnTo>
                    <a:pt x="61" y="521"/>
                  </a:lnTo>
                  <a:lnTo>
                    <a:pt x="61" y="517"/>
                  </a:lnTo>
                  <a:lnTo>
                    <a:pt x="61" y="513"/>
                  </a:lnTo>
                  <a:lnTo>
                    <a:pt x="61" y="506"/>
                  </a:lnTo>
                  <a:lnTo>
                    <a:pt x="61" y="502"/>
                  </a:lnTo>
                  <a:lnTo>
                    <a:pt x="61" y="494"/>
                  </a:lnTo>
                  <a:lnTo>
                    <a:pt x="57" y="490"/>
                  </a:lnTo>
                  <a:lnTo>
                    <a:pt x="57" y="483"/>
                  </a:lnTo>
                  <a:lnTo>
                    <a:pt x="57" y="479"/>
                  </a:lnTo>
                  <a:lnTo>
                    <a:pt x="57" y="475"/>
                  </a:lnTo>
                  <a:lnTo>
                    <a:pt x="61" y="471"/>
                  </a:lnTo>
                  <a:lnTo>
                    <a:pt x="61" y="468"/>
                  </a:lnTo>
                  <a:lnTo>
                    <a:pt x="61" y="464"/>
                  </a:lnTo>
                  <a:lnTo>
                    <a:pt x="65" y="460"/>
                  </a:lnTo>
                  <a:lnTo>
                    <a:pt x="68" y="456"/>
                  </a:lnTo>
                  <a:lnTo>
                    <a:pt x="72" y="452"/>
                  </a:lnTo>
                  <a:lnTo>
                    <a:pt x="76" y="449"/>
                  </a:lnTo>
                  <a:lnTo>
                    <a:pt x="80" y="445"/>
                  </a:lnTo>
                  <a:lnTo>
                    <a:pt x="84" y="445"/>
                  </a:lnTo>
                  <a:lnTo>
                    <a:pt x="87" y="441"/>
                  </a:lnTo>
                  <a:lnTo>
                    <a:pt x="95" y="437"/>
                  </a:lnTo>
                  <a:lnTo>
                    <a:pt x="99" y="433"/>
                  </a:lnTo>
                  <a:lnTo>
                    <a:pt x="103" y="430"/>
                  </a:lnTo>
                  <a:lnTo>
                    <a:pt x="110" y="426"/>
                  </a:lnTo>
                  <a:lnTo>
                    <a:pt x="114" y="422"/>
                  </a:lnTo>
                  <a:lnTo>
                    <a:pt x="118" y="414"/>
                  </a:lnTo>
                  <a:lnTo>
                    <a:pt x="122" y="411"/>
                  </a:lnTo>
                  <a:lnTo>
                    <a:pt x="125" y="403"/>
                  </a:lnTo>
                  <a:lnTo>
                    <a:pt x="125" y="399"/>
                  </a:lnTo>
                  <a:lnTo>
                    <a:pt x="129" y="395"/>
                  </a:lnTo>
                  <a:lnTo>
                    <a:pt x="133" y="388"/>
                  </a:lnTo>
                  <a:lnTo>
                    <a:pt x="133" y="384"/>
                  </a:lnTo>
                  <a:lnTo>
                    <a:pt x="133" y="380"/>
                  </a:lnTo>
                  <a:lnTo>
                    <a:pt x="137" y="376"/>
                  </a:lnTo>
                  <a:lnTo>
                    <a:pt x="137" y="373"/>
                  </a:lnTo>
                  <a:lnTo>
                    <a:pt x="137" y="369"/>
                  </a:lnTo>
                  <a:lnTo>
                    <a:pt x="137" y="354"/>
                  </a:lnTo>
                  <a:lnTo>
                    <a:pt x="137" y="346"/>
                  </a:lnTo>
                  <a:lnTo>
                    <a:pt x="137" y="335"/>
                  </a:lnTo>
                  <a:lnTo>
                    <a:pt x="137" y="327"/>
                  </a:lnTo>
                  <a:lnTo>
                    <a:pt x="141" y="323"/>
                  </a:lnTo>
                  <a:lnTo>
                    <a:pt x="141" y="316"/>
                  </a:lnTo>
                  <a:lnTo>
                    <a:pt x="144" y="312"/>
                  </a:lnTo>
                  <a:lnTo>
                    <a:pt x="148" y="308"/>
                  </a:lnTo>
                  <a:lnTo>
                    <a:pt x="152" y="304"/>
                  </a:lnTo>
                  <a:lnTo>
                    <a:pt x="156" y="304"/>
                  </a:lnTo>
                  <a:lnTo>
                    <a:pt x="160" y="300"/>
                  </a:lnTo>
                  <a:lnTo>
                    <a:pt x="167" y="297"/>
                  </a:lnTo>
                  <a:lnTo>
                    <a:pt x="171" y="293"/>
                  </a:lnTo>
                  <a:lnTo>
                    <a:pt x="179" y="285"/>
                  </a:lnTo>
                  <a:lnTo>
                    <a:pt x="182" y="281"/>
                  </a:lnTo>
                  <a:lnTo>
                    <a:pt x="190" y="274"/>
                  </a:lnTo>
                  <a:lnTo>
                    <a:pt x="194" y="266"/>
                  </a:lnTo>
                  <a:lnTo>
                    <a:pt x="201" y="259"/>
                  </a:lnTo>
                  <a:lnTo>
                    <a:pt x="205" y="251"/>
                  </a:lnTo>
                  <a:lnTo>
                    <a:pt x="213" y="247"/>
                  </a:lnTo>
                  <a:lnTo>
                    <a:pt x="217" y="243"/>
                  </a:lnTo>
                  <a:lnTo>
                    <a:pt x="224" y="240"/>
                  </a:lnTo>
                  <a:lnTo>
                    <a:pt x="228" y="236"/>
                  </a:lnTo>
                  <a:lnTo>
                    <a:pt x="232" y="232"/>
                  </a:lnTo>
                  <a:lnTo>
                    <a:pt x="239" y="228"/>
                  </a:lnTo>
                  <a:lnTo>
                    <a:pt x="243" y="228"/>
                  </a:lnTo>
                  <a:lnTo>
                    <a:pt x="251" y="224"/>
                  </a:lnTo>
                  <a:lnTo>
                    <a:pt x="255" y="224"/>
                  </a:lnTo>
                  <a:lnTo>
                    <a:pt x="258" y="224"/>
                  </a:lnTo>
                  <a:lnTo>
                    <a:pt x="266" y="224"/>
                  </a:lnTo>
                  <a:lnTo>
                    <a:pt x="270" y="221"/>
                  </a:lnTo>
                  <a:lnTo>
                    <a:pt x="277" y="221"/>
                  </a:lnTo>
                  <a:lnTo>
                    <a:pt x="281" y="221"/>
                  </a:lnTo>
                  <a:lnTo>
                    <a:pt x="289" y="217"/>
                  </a:lnTo>
                  <a:lnTo>
                    <a:pt x="293" y="217"/>
                  </a:lnTo>
                  <a:lnTo>
                    <a:pt x="300" y="213"/>
                  </a:lnTo>
                  <a:lnTo>
                    <a:pt x="304" y="213"/>
                  </a:lnTo>
                  <a:lnTo>
                    <a:pt x="312" y="209"/>
                  </a:lnTo>
                  <a:lnTo>
                    <a:pt x="315" y="205"/>
                  </a:lnTo>
                  <a:lnTo>
                    <a:pt x="323" y="202"/>
                  </a:lnTo>
                  <a:lnTo>
                    <a:pt x="327" y="202"/>
                  </a:lnTo>
                  <a:lnTo>
                    <a:pt x="334" y="198"/>
                  </a:lnTo>
                  <a:lnTo>
                    <a:pt x="338" y="194"/>
                  </a:lnTo>
                  <a:lnTo>
                    <a:pt x="342" y="190"/>
                  </a:lnTo>
                  <a:lnTo>
                    <a:pt x="346" y="186"/>
                  </a:lnTo>
                  <a:lnTo>
                    <a:pt x="353" y="183"/>
                  </a:lnTo>
                  <a:lnTo>
                    <a:pt x="357" y="183"/>
                  </a:lnTo>
                  <a:lnTo>
                    <a:pt x="361" y="179"/>
                  </a:lnTo>
                  <a:lnTo>
                    <a:pt x="369" y="175"/>
                  </a:lnTo>
                  <a:lnTo>
                    <a:pt x="372" y="171"/>
                  </a:lnTo>
                  <a:lnTo>
                    <a:pt x="380" y="171"/>
                  </a:lnTo>
                  <a:lnTo>
                    <a:pt x="388" y="167"/>
                  </a:lnTo>
                  <a:lnTo>
                    <a:pt x="391" y="167"/>
                  </a:lnTo>
                  <a:lnTo>
                    <a:pt x="399" y="164"/>
                  </a:lnTo>
                  <a:lnTo>
                    <a:pt x="407" y="164"/>
                  </a:lnTo>
                  <a:lnTo>
                    <a:pt x="414" y="164"/>
                  </a:lnTo>
                  <a:lnTo>
                    <a:pt x="422" y="160"/>
                  </a:lnTo>
                  <a:lnTo>
                    <a:pt x="429" y="160"/>
                  </a:lnTo>
                  <a:lnTo>
                    <a:pt x="433" y="160"/>
                  </a:lnTo>
                  <a:lnTo>
                    <a:pt x="441" y="160"/>
                  </a:lnTo>
                  <a:lnTo>
                    <a:pt x="445" y="160"/>
                  </a:lnTo>
                  <a:lnTo>
                    <a:pt x="448" y="160"/>
                  </a:lnTo>
                  <a:lnTo>
                    <a:pt x="448" y="156"/>
                  </a:lnTo>
                  <a:lnTo>
                    <a:pt x="460" y="152"/>
                  </a:lnTo>
                  <a:lnTo>
                    <a:pt x="467" y="148"/>
                  </a:lnTo>
                  <a:lnTo>
                    <a:pt x="475" y="141"/>
                  </a:lnTo>
                  <a:lnTo>
                    <a:pt x="479" y="137"/>
                  </a:lnTo>
                  <a:lnTo>
                    <a:pt x="486" y="129"/>
                  </a:lnTo>
                  <a:lnTo>
                    <a:pt x="490" y="118"/>
                  </a:lnTo>
                  <a:lnTo>
                    <a:pt x="494" y="110"/>
                  </a:lnTo>
                  <a:lnTo>
                    <a:pt x="494" y="103"/>
                  </a:lnTo>
                  <a:lnTo>
                    <a:pt x="498" y="91"/>
                  </a:lnTo>
                  <a:lnTo>
                    <a:pt x="502" y="84"/>
                  </a:lnTo>
                  <a:lnTo>
                    <a:pt x="505" y="76"/>
                  </a:lnTo>
                  <a:lnTo>
                    <a:pt x="509" y="68"/>
                  </a:lnTo>
                  <a:lnTo>
                    <a:pt x="513" y="61"/>
                  </a:lnTo>
                  <a:lnTo>
                    <a:pt x="517" y="53"/>
                  </a:lnTo>
                  <a:lnTo>
                    <a:pt x="524" y="49"/>
                  </a:lnTo>
                  <a:lnTo>
                    <a:pt x="532" y="46"/>
                  </a:lnTo>
                  <a:lnTo>
                    <a:pt x="540" y="42"/>
                  </a:lnTo>
                  <a:lnTo>
                    <a:pt x="543" y="38"/>
                  </a:lnTo>
                  <a:lnTo>
                    <a:pt x="551" y="38"/>
                  </a:lnTo>
                  <a:lnTo>
                    <a:pt x="555" y="34"/>
                  </a:lnTo>
                  <a:lnTo>
                    <a:pt x="562" y="34"/>
                  </a:lnTo>
                  <a:lnTo>
                    <a:pt x="566" y="34"/>
                  </a:lnTo>
                  <a:lnTo>
                    <a:pt x="570" y="30"/>
                  </a:lnTo>
                  <a:lnTo>
                    <a:pt x="574" y="30"/>
                  </a:lnTo>
                  <a:lnTo>
                    <a:pt x="578" y="30"/>
                  </a:lnTo>
                  <a:lnTo>
                    <a:pt x="581" y="30"/>
                  </a:lnTo>
                  <a:lnTo>
                    <a:pt x="585" y="30"/>
                  </a:lnTo>
                  <a:lnTo>
                    <a:pt x="589" y="30"/>
                  </a:lnTo>
                  <a:lnTo>
                    <a:pt x="593" y="30"/>
                  </a:lnTo>
                  <a:lnTo>
                    <a:pt x="597" y="30"/>
                  </a:lnTo>
                  <a:lnTo>
                    <a:pt x="600" y="30"/>
                  </a:lnTo>
                  <a:lnTo>
                    <a:pt x="604" y="30"/>
                  </a:lnTo>
                  <a:lnTo>
                    <a:pt x="608" y="30"/>
                  </a:lnTo>
                  <a:lnTo>
                    <a:pt x="612" y="30"/>
                  </a:lnTo>
                  <a:lnTo>
                    <a:pt x="616" y="30"/>
                  </a:lnTo>
                  <a:lnTo>
                    <a:pt x="619" y="27"/>
                  </a:lnTo>
                  <a:lnTo>
                    <a:pt x="623" y="27"/>
                  </a:lnTo>
                  <a:lnTo>
                    <a:pt x="627" y="27"/>
                  </a:lnTo>
                  <a:lnTo>
                    <a:pt x="631" y="27"/>
                  </a:lnTo>
                  <a:lnTo>
                    <a:pt x="635" y="23"/>
                  </a:lnTo>
                  <a:lnTo>
                    <a:pt x="638" y="23"/>
                  </a:lnTo>
                  <a:lnTo>
                    <a:pt x="642" y="19"/>
                  </a:lnTo>
                  <a:lnTo>
                    <a:pt x="646" y="15"/>
                  </a:lnTo>
                  <a:lnTo>
                    <a:pt x="650" y="11"/>
                  </a:lnTo>
                  <a:lnTo>
                    <a:pt x="654" y="8"/>
                  </a:lnTo>
                  <a:lnTo>
                    <a:pt x="657" y="8"/>
                  </a:lnTo>
                  <a:lnTo>
                    <a:pt x="661" y="8"/>
                  </a:lnTo>
                  <a:lnTo>
                    <a:pt x="665" y="8"/>
                  </a:lnTo>
                  <a:lnTo>
                    <a:pt x="669" y="8"/>
                  </a:lnTo>
                  <a:lnTo>
                    <a:pt x="673" y="11"/>
                  </a:lnTo>
                  <a:lnTo>
                    <a:pt x="680" y="11"/>
                  </a:lnTo>
                  <a:lnTo>
                    <a:pt x="684" y="11"/>
                  </a:lnTo>
                  <a:lnTo>
                    <a:pt x="688" y="15"/>
                  </a:lnTo>
                  <a:lnTo>
                    <a:pt x="695" y="15"/>
                  </a:lnTo>
                  <a:lnTo>
                    <a:pt x="703" y="15"/>
                  </a:lnTo>
                  <a:lnTo>
                    <a:pt x="711" y="15"/>
                  </a:lnTo>
                  <a:lnTo>
                    <a:pt x="714" y="19"/>
                  </a:lnTo>
                  <a:lnTo>
                    <a:pt x="722" y="19"/>
                  </a:lnTo>
                  <a:lnTo>
                    <a:pt x="726" y="19"/>
                  </a:lnTo>
                  <a:lnTo>
                    <a:pt x="733" y="15"/>
                  </a:lnTo>
                  <a:lnTo>
                    <a:pt x="737" y="15"/>
                  </a:lnTo>
                  <a:lnTo>
                    <a:pt x="741" y="15"/>
                  </a:lnTo>
                  <a:lnTo>
                    <a:pt x="745" y="11"/>
                  </a:lnTo>
                  <a:lnTo>
                    <a:pt x="749" y="11"/>
                  </a:lnTo>
                  <a:lnTo>
                    <a:pt x="752" y="8"/>
                  </a:lnTo>
                  <a:lnTo>
                    <a:pt x="756" y="8"/>
                  </a:lnTo>
                  <a:lnTo>
                    <a:pt x="760" y="8"/>
                  </a:lnTo>
                  <a:lnTo>
                    <a:pt x="760" y="4"/>
                  </a:lnTo>
                  <a:lnTo>
                    <a:pt x="764" y="4"/>
                  </a:lnTo>
                  <a:lnTo>
                    <a:pt x="764" y="0"/>
                  </a:lnTo>
                  <a:close/>
                </a:path>
              </a:pathLst>
            </a:custGeom>
            <a:solidFill>
              <a:srgbClr val="4D4D4D"/>
            </a:solidFill>
            <a:ln w="9525">
              <a:noFill/>
              <a:round/>
              <a:headEnd/>
              <a:tailEnd/>
            </a:ln>
          </p:spPr>
          <p:txBody>
            <a:bodyPr/>
            <a:lstStyle/>
            <a:p>
              <a:endParaRPr lang="fr-FR"/>
            </a:p>
          </p:txBody>
        </p:sp>
        <p:sp>
          <p:nvSpPr>
            <p:cNvPr id="49" name="Freeform 46"/>
            <p:cNvSpPr>
              <a:spLocks/>
            </p:cNvSpPr>
            <p:nvPr/>
          </p:nvSpPr>
          <p:spPr bwMode="auto">
            <a:xfrm>
              <a:off x="179" y="2478"/>
              <a:ext cx="1803" cy="1319"/>
            </a:xfrm>
            <a:custGeom>
              <a:avLst/>
              <a:gdLst>
                <a:gd name="T0" fmla="*/ 1527 w 992"/>
                <a:gd name="T1" fmla="*/ 35 h 726"/>
                <a:gd name="T2" fmla="*/ 1574 w 992"/>
                <a:gd name="T3" fmla="*/ 118 h 726"/>
                <a:gd name="T4" fmla="*/ 1609 w 992"/>
                <a:gd name="T5" fmla="*/ 173 h 726"/>
                <a:gd name="T6" fmla="*/ 1685 w 992"/>
                <a:gd name="T7" fmla="*/ 194 h 726"/>
                <a:gd name="T8" fmla="*/ 1747 w 992"/>
                <a:gd name="T9" fmla="*/ 234 h 726"/>
                <a:gd name="T10" fmla="*/ 1754 w 992"/>
                <a:gd name="T11" fmla="*/ 303 h 726"/>
                <a:gd name="T12" fmla="*/ 1781 w 992"/>
                <a:gd name="T13" fmla="*/ 367 h 726"/>
                <a:gd name="T14" fmla="*/ 1803 w 992"/>
                <a:gd name="T15" fmla="*/ 407 h 726"/>
                <a:gd name="T16" fmla="*/ 1788 w 992"/>
                <a:gd name="T17" fmla="*/ 471 h 726"/>
                <a:gd name="T18" fmla="*/ 1796 w 992"/>
                <a:gd name="T19" fmla="*/ 540 h 726"/>
                <a:gd name="T20" fmla="*/ 1761 w 992"/>
                <a:gd name="T21" fmla="*/ 567 h 726"/>
                <a:gd name="T22" fmla="*/ 1727 w 992"/>
                <a:gd name="T23" fmla="*/ 609 h 726"/>
                <a:gd name="T24" fmla="*/ 1692 w 992"/>
                <a:gd name="T25" fmla="*/ 656 h 726"/>
                <a:gd name="T26" fmla="*/ 1623 w 992"/>
                <a:gd name="T27" fmla="*/ 690 h 726"/>
                <a:gd name="T28" fmla="*/ 1581 w 992"/>
                <a:gd name="T29" fmla="*/ 725 h 726"/>
                <a:gd name="T30" fmla="*/ 1539 w 992"/>
                <a:gd name="T31" fmla="*/ 787 h 726"/>
                <a:gd name="T32" fmla="*/ 1470 w 992"/>
                <a:gd name="T33" fmla="*/ 836 h 726"/>
                <a:gd name="T34" fmla="*/ 1409 w 992"/>
                <a:gd name="T35" fmla="*/ 843 h 726"/>
                <a:gd name="T36" fmla="*/ 1320 w 992"/>
                <a:gd name="T37" fmla="*/ 850 h 726"/>
                <a:gd name="T38" fmla="*/ 1270 w 992"/>
                <a:gd name="T39" fmla="*/ 890 h 726"/>
                <a:gd name="T40" fmla="*/ 1229 w 992"/>
                <a:gd name="T41" fmla="*/ 919 h 726"/>
                <a:gd name="T42" fmla="*/ 752 w 992"/>
                <a:gd name="T43" fmla="*/ 1092 h 726"/>
                <a:gd name="T44" fmla="*/ 338 w 992"/>
                <a:gd name="T45" fmla="*/ 1223 h 726"/>
                <a:gd name="T46" fmla="*/ 234 w 992"/>
                <a:gd name="T47" fmla="*/ 1257 h 726"/>
                <a:gd name="T48" fmla="*/ 118 w 992"/>
                <a:gd name="T49" fmla="*/ 1312 h 726"/>
                <a:gd name="T50" fmla="*/ 15 w 992"/>
                <a:gd name="T51" fmla="*/ 1312 h 726"/>
                <a:gd name="T52" fmla="*/ 7 w 992"/>
                <a:gd name="T53" fmla="*/ 1284 h 726"/>
                <a:gd name="T54" fmla="*/ 35 w 992"/>
                <a:gd name="T55" fmla="*/ 1250 h 726"/>
                <a:gd name="T56" fmla="*/ 49 w 992"/>
                <a:gd name="T57" fmla="*/ 1208 h 726"/>
                <a:gd name="T58" fmla="*/ 35 w 992"/>
                <a:gd name="T59" fmla="*/ 1146 h 726"/>
                <a:gd name="T60" fmla="*/ 42 w 992"/>
                <a:gd name="T61" fmla="*/ 1077 h 726"/>
                <a:gd name="T62" fmla="*/ 69 w 992"/>
                <a:gd name="T63" fmla="*/ 1028 h 726"/>
                <a:gd name="T64" fmla="*/ 96 w 992"/>
                <a:gd name="T65" fmla="*/ 988 h 726"/>
                <a:gd name="T66" fmla="*/ 118 w 992"/>
                <a:gd name="T67" fmla="*/ 932 h 726"/>
                <a:gd name="T68" fmla="*/ 111 w 992"/>
                <a:gd name="T69" fmla="*/ 863 h 726"/>
                <a:gd name="T70" fmla="*/ 138 w 992"/>
                <a:gd name="T71" fmla="*/ 821 h 726"/>
                <a:gd name="T72" fmla="*/ 200 w 992"/>
                <a:gd name="T73" fmla="*/ 774 h 726"/>
                <a:gd name="T74" fmla="*/ 242 w 992"/>
                <a:gd name="T75" fmla="*/ 712 h 726"/>
                <a:gd name="T76" fmla="*/ 256 w 992"/>
                <a:gd name="T77" fmla="*/ 670 h 726"/>
                <a:gd name="T78" fmla="*/ 269 w 992"/>
                <a:gd name="T79" fmla="*/ 574 h 726"/>
                <a:gd name="T80" fmla="*/ 325 w 992"/>
                <a:gd name="T81" fmla="*/ 525 h 726"/>
                <a:gd name="T82" fmla="*/ 400 w 992"/>
                <a:gd name="T83" fmla="*/ 441 h 726"/>
                <a:gd name="T84" fmla="*/ 463 w 992"/>
                <a:gd name="T85" fmla="*/ 414 h 726"/>
                <a:gd name="T86" fmla="*/ 538 w 992"/>
                <a:gd name="T87" fmla="*/ 394 h 726"/>
                <a:gd name="T88" fmla="*/ 607 w 992"/>
                <a:gd name="T89" fmla="*/ 360 h 726"/>
                <a:gd name="T90" fmla="*/ 671 w 992"/>
                <a:gd name="T91" fmla="*/ 318 h 726"/>
                <a:gd name="T92" fmla="*/ 760 w 992"/>
                <a:gd name="T93" fmla="*/ 298 h 726"/>
                <a:gd name="T94" fmla="*/ 822 w 992"/>
                <a:gd name="T95" fmla="*/ 291 h 726"/>
                <a:gd name="T96" fmla="*/ 891 w 992"/>
                <a:gd name="T97" fmla="*/ 222 h 726"/>
                <a:gd name="T98" fmla="*/ 932 w 992"/>
                <a:gd name="T99" fmla="*/ 111 h 726"/>
                <a:gd name="T100" fmla="*/ 1009 w 992"/>
                <a:gd name="T101" fmla="*/ 69 h 726"/>
                <a:gd name="T102" fmla="*/ 1063 w 992"/>
                <a:gd name="T103" fmla="*/ 62 h 726"/>
                <a:gd name="T104" fmla="*/ 1098 w 992"/>
                <a:gd name="T105" fmla="*/ 62 h 726"/>
                <a:gd name="T106" fmla="*/ 1140 w 992"/>
                <a:gd name="T107" fmla="*/ 55 h 726"/>
                <a:gd name="T108" fmla="*/ 1160 w 992"/>
                <a:gd name="T109" fmla="*/ 49 h 726"/>
                <a:gd name="T110" fmla="*/ 1201 w 992"/>
                <a:gd name="T111" fmla="*/ 20 h 726"/>
                <a:gd name="T112" fmla="*/ 1263 w 992"/>
                <a:gd name="T113" fmla="*/ 35 h 726"/>
                <a:gd name="T114" fmla="*/ 1340 w 992"/>
                <a:gd name="T115" fmla="*/ 35 h 726"/>
                <a:gd name="T116" fmla="*/ 1381 w 992"/>
                <a:gd name="T117" fmla="*/ 15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2"/>
                <a:gd name="T178" fmla="*/ 0 h 726"/>
                <a:gd name="T179" fmla="*/ 992 w 992"/>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2" h="726">
                  <a:moveTo>
                    <a:pt x="768" y="4"/>
                  </a:moveTo>
                  <a:lnTo>
                    <a:pt x="783" y="0"/>
                  </a:lnTo>
                  <a:lnTo>
                    <a:pt x="798" y="0"/>
                  </a:lnTo>
                  <a:lnTo>
                    <a:pt x="809" y="4"/>
                  </a:lnTo>
                  <a:lnTo>
                    <a:pt x="821" y="8"/>
                  </a:lnTo>
                  <a:lnTo>
                    <a:pt x="828" y="11"/>
                  </a:lnTo>
                  <a:lnTo>
                    <a:pt x="840" y="19"/>
                  </a:lnTo>
                  <a:lnTo>
                    <a:pt x="844" y="23"/>
                  </a:lnTo>
                  <a:lnTo>
                    <a:pt x="851" y="30"/>
                  </a:lnTo>
                  <a:lnTo>
                    <a:pt x="855" y="38"/>
                  </a:lnTo>
                  <a:lnTo>
                    <a:pt x="859" y="46"/>
                  </a:lnTo>
                  <a:lnTo>
                    <a:pt x="863" y="53"/>
                  </a:lnTo>
                  <a:lnTo>
                    <a:pt x="863" y="61"/>
                  </a:lnTo>
                  <a:lnTo>
                    <a:pt x="866" y="65"/>
                  </a:lnTo>
                  <a:lnTo>
                    <a:pt x="866" y="68"/>
                  </a:lnTo>
                  <a:lnTo>
                    <a:pt x="866" y="72"/>
                  </a:lnTo>
                  <a:lnTo>
                    <a:pt x="870" y="80"/>
                  </a:lnTo>
                  <a:lnTo>
                    <a:pt x="874" y="87"/>
                  </a:lnTo>
                  <a:lnTo>
                    <a:pt x="878" y="91"/>
                  </a:lnTo>
                  <a:lnTo>
                    <a:pt x="885" y="95"/>
                  </a:lnTo>
                  <a:lnTo>
                    <a:pt x="889" y="95"/>
                  </a:lnTo>
                  <a:lnTo>
                    <a:pt x="897" y="99"/>
                  </a:lnTo>
                  <a:lnTo>
                    <a:pt x="901" y="99"/>
                  </a:lnTo>
                  <a:lnTo>
                    <a:pt x="908" y="103"/>
                  </a:lnTo>
                  <a:lnTo>
                    <a:pt x="912" y="103"/>
                  </a:lnTo>
                  <a:lnTo>
                    <a:pt x="920" y="107"/>
                  </a:lnTo>
                  <a:lnTo>
                    <a:pt x="927" y="107"/>
                  </a:lnTo>
                  <a:lnTo>
                    <a:pt x="931" y="107"/>
                  </a:lnTo>
                  <a:lnTo>
                    <a:pt x="939" y="110"/>
                  </a:lnTo>
                  <a:lnTo>
                    <a:pt x="942" y="114"/>
                  </a:lnTo>
                  <a:lnTo>
                    <a:pt x="946" y="118"/>
                  </a:lnTo>
                  <a:lnTo>
                    <a:pt x="954" y="122"/>
                  </a:lnTo>
                  <a:lnTo>
                    <a:pt x="958" y="126"/>
                  </a:lnTo>
                  <a:lnTo>
                    <a:pt x="961" y="129"/>
                  </a:lnTo>
                  <a:lnTo>
                    <a:pt x="961" y="137"/>
                  </a:lnTo>
                  <a:lnTo>
                    <a:pt x="965" y="141"/>
                  </a:lnTo>
                  <a:lnTo>
                    <a:pt x="965" y="148"/>
                  </a:lnTo>
                  <a:lnTo>
                    <a:pt x="965" y="152"/>
                  </a:lnTo>
                  <a:lnTo>
                    <a:pt x="965" y="156"/>
                  </a:lnTo>
                  <a:lnTo>
                    <a:pt x="965" y="164"/>
                  </a:lnTo>
                  <a:lnTo>
                    <a:pt x="965" y="167"/>
                  </a:lnTo>
                  <a:lnTo>
                    <a:pt x="965" y="175"/>
                  </a:lnTo>
                  <a:lnTo>
                    <a:pt x="965" y="179"/>
                  </a:lnTo>
                  <a:lnTo>
                    <a:pt x="969" y="186"/>
                  </a:lnTo>
                  <a:lnTo>
                    <a:pt x="969" y="190"/>
                  </a:lnTo>
                  <a:lnTo>
                    <a:pt x="973" y="194"/>
                  </a:lnTo>
                  <a:lnTo>
                    <a:pt x="973" y="198"/>
                  </a:lnTo>
                  <a:lnTo>
                    <a:pt x="980" y="202"/>
                  </a:lnTo>
                  <a:lnTo>
                    <a:pt x="984" y="205"/>
                  </a:lnTo>
                  <a:lnTo>
                    <a:pt x="988" y="209"/>
                  </a:lnTo>
                  <a:lnTo>
                    <a:pt x="988" y="213"/>
                  </a:lnTo>
                  <a:lnTo>
                    <a:pt x="992" y="217"/>
                  </a:lnTo>
                  <a:lnTo>
                    <a:pt x="992" y="221"/>
                  </a:lnTo>
                  <a:lnTo>
                    <a:pt x="992" y="224"/>
                  </a:lnTo>
                  <a:lnTo>
                    <a:pt x="992" y="228"/>
                  </a:lnTo>
                  <a:lnTo>
                    <a:pt x="988" y="232"/>
                  </a:lnTo>
                  <a:lnTo>
                    <a:pt x="988" y="236"/>
                  </a:lnTo>
                  <a:lnTo>
                    <a:pt x="988" y="240"/>
                  </a:lnTo>
                  <a:lnTo>
                    <a:pt x="988" y="247"/>
                  </a:lnTo>
                  <a:lnTo>
                    <a:pt x="984" y="251"/>
                  </a:lnTo>
                  <a:lnTo>
                    <a:pt x="984" y="259"/>
                  </a:lnTo>
                  <a:lnTo>
                    <a:pt x="988" y="262"/>
                  </a:lnTo>
                  <a:lnTo>
                    <a:pt x="988" y="270"/>
                  </a:lnTo>
                  <a:lnTo>
                    <a:pt x="988" y="278"/>
                  </a:lnTo>
                  <a:lnTo>
                    <a:pt x="988" y="285"/>
                  </a:lnTo>
                  <a:lnTo>
                    <a:pt x="988" y="289"/>
                  </a:lnTo>
                  <a:lnTo>
                    <a:pt x="988" y="293"/>
                  </a:lnTo>
                  <a:lnTo>
                    <a:pt x="988" y="297"/>
                  </a:lnTo>
                  <a:lnTo>
                    <a:pt x="984" y="300"/>
                  </a:lnTo>
                  <a:lnTo>
                    <a:pt x="984" y="304"/>
                  </a:lnTo>
                  <a:lnTo>
                    <a:pt x="980" y="304"/>
                  </a:lnTo>
                  <a:lnTo>
                    <a:pt x="977" y="308"/>
                  </a:lnTo>
                  <a:lnTo>
                    <a:pt x="973" y="312"/>
                  </a:lnTo>
                  <a:lnTo>
                    <a:pt x="969" y="312"/>
                  </a:lnTo>
                  <a:lnTo>
                    <a:pt x="965" y="316"/>
                  </a:lnTo>
                  <a:lnTo>
                    <a:pt x="961" y="316"/>
                  </a:lnTo>
                  <a:lnTo>
                    <a:pt x="958" y="319"/>
                  </a:lnTo>
                  <a:lnTo>
                    <a:pt x="958" y="323"/>
                  </a:lnTo>
                  <a:lnTo>
                    <a:pt x="954" y="327"/>
                  </a:lnTo>
                  <a:lnTo>
                    <a:pt x="950" y="331"/>
                  </a:lnTo>
                  <a:lnTo>
                    <a:pt x="950" y="335"/>
                  </a:lnTo>
                  <a:lnTo>
                    <a:pt x="946" y="338"/>
                  </a:lnTo>
                  <a:lnTo>
                    <a:pt x="946" y="342"/>
                  </a:lnTo>
                  <a:lnTo>
                    <a:pt x="942" y="346"/>
                  </a:lnTo>
                  <a:lnTo>
                    <a:pt x="939" y="350"/>
                  </a:lnTo>
                  <a:lnTo>
                    <a:pt x="939" y="354"/>
                  </a:lnTo>
                  <a:lnTo>
                    <a:pt x="935" y="357"/>
                  </a:lnTo>
                  <a:lnTo>
                    <a:pt x="931" y="361"/>
                  </a:lnTo>
                  <a:lnTo>
                    <a:pt x="927" y="365"/>
                  </a:lnTo>
                  <a:lnTo>
                    <a:pt x="923" y="369"/>
                  </a:lnTo>
                  <a:lnTo>
                    <a:pt x="920" y="373"/>
                  </a:lnTo>
                  <a:lnTo>
                    <a:pt x="912" y="373"/>
                  </a:lnTo>
                  <a:lnTo>
                    <a:pt x="904" y="376"/>
                  </a:lnTo>
                  <a:lnTo>
                    <a:pt x="901" y="376"/>
                  </a:lnTo>
                  <a:lnTo>
                    <a:pt x="893" y="380"/>
                  </a:lnTo>
                  <a:lnTo>
                    <a:pt x="885" y="380"/>
                  </a:lnTo>
                  <a:lnTo>
                    <a:pt x="882" y="384"/>
                  </a:lnTo>
                  <a:lnTo>
                    <a:pt x="878" y="388"/>
                  </a:lnTo>
                  <a:lnTo>
                    <a:pt x="874" y="392"/>
                  </a:lnTo>
                  <a:lnTo>
                    <a:pt x="870" y="395"/>
                  </a:lnTo>
                  <a:lnTo>
                    <a:pt x="870" y="399"/>
                  </a:lnTo>
                  <a:lnTo>
                    <a:pt x="870" y="403"/>
                  </a:lnTo>
                  <a:lnTo>
                    <a:pt x="866" y="411"/>
                  </a:lnTo>
                  <a:lnTo>
                    <a:pt x="866" y="414"/>
                  </a:lnTo>
                  <a:lnTo>
                    <a:pt x="863" y="418"/>
                  </a:lnTo>
                  <a:lnTo>
                    <a:pt x="859" y="422"/>
                  </a:lnTo>
                  <a:lnTo>
                    <a:pt x="855" y="430"/>
                  </a:lnTo>
                  <a:lnTo>
                    <a:pt x="847" y="433"/>
                  </a:lnTo>
                  <a:lnTo>
                    <a:pt x="844" y="437"/>
                  </a:lnTo>
                  <a:lnTo>
                    <a:pt x="836" y="445"/>
                  </a:lnTo>
                  <a:lnTo>
                    <a:pt x="828" y="449"/>
                  </a:lnTo>
                  <a:lnTo>
                    <a:pt x="825" y="452"/>
                  </a:lnTo>
                  <a:lnTo>
                    <a:pt x="821" y="452"/>
                  </a:lnTo>
                  <a:lnTo>
                    <a:pt x="813" y="456"/>
                  </a:lnTo>
                  <a:lnTo>
                    <a:pt x="809" y="460"/>
                  </a:lnTo>
                  <a:lnTo>
                    <a:pt x="806" y="460"/>
                  </a:lnTo>
                  <a:lnTo>
                    <a:pt x="802" y="460"/>
                  </a:lnTo>
                  <a:lnTo>
                    <a:pt x="798" y="464"/>
                  </a:lnTo>
                  <a:lnTo>
                    <a:pt x="794" y="464"/>
                  </a:lnTo>
                  <a:lnTo>
                    <a:pt x="787" y="464"/>
                  </a:lnTo>
                  <a:lnTo>
                    <a:pt x="783" y="464"/>
                  </a:lnTo>
                  <a:lnTo>
                    <a:pt x="775" y="464"/>
                  </a:lnTo>
                  <a:lnTo>
                    <a:pt x="771" y="464"/>
                  </a:lnTo>
                  <a:lnTo>
                    <a:pt x="764" y="464"/>
                  </a:lnTo>
                  <a:lnTo>
                    <a:pt x="756" y="464"/>
                  </a:lnTo>
                  <a:lnTo>
                    <a:pt x="745" y="460"/>
                  </a:lnTo>
                  <a:lnTo>
                    <a:pt x="737" y="464"/>
                  </a:lnTo>
                  <a:lnTo>
                    <a:pt x="730" y="464"/>
                  </a:lnTo>
                  <a:lnTo>
                    <a:pt x="726" y="468"/>
                  </a:lnTo>
                  <a:lnTo>
                    <a:pt x="718" y="468"/>
                  </a:lnTo>
                  <a:lnTo>
                    <a:pt x="714" y="471"/>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5"/>
                  </a:lnTo>
                  <a:lnTo>
                    <a:pt x="585" y="540"/>
                  </a:lnTo>
                  <a:lnTo>
                    <a:pt x="547" y="555"/>
                  </a:lnTo>
                  <a:lnTo>
                    <a:pt x="502" y="570"/>
                  </a:lnTo>
                  <a:lnTo>
                    <a:pt x="460" y="585"/>
                  </a:lnTo>
                  <a:lnTo>
                    <a:pt x="414" y="601"/>
                  </a:lnTo>
                  <a:lnTo>
                    <a:pt x="369" y="616"/>
                  </a:lnTo>
                  <a:lnTo>
                    <a:pt x="323" y="631"/>
                  </a:lnTo>
                  <a:lnTo>
                    <a:pt x="285" y="646"/>
                  </a:lnTo>
                  <a:lnTo>
                    <a:pt x="251" y="654"/>
                  </a:lnTo>
                  <a:lnTo>
                    <a:pt x="220" y="665"/>
                  </a:lnTo>
                  <a:lnTo>
                    <a:pt x="201" y="669"/>
                  </a:lnTo>
                  <a:lnTo>
                    <a:pt x="186" y="673"/>
                  </a:lnTo>
                  <a:lnTo>
                    <a:pt x="179" y="673"/>
                  </a:lnTo>
                  <a:lnTo>
                    <a:pt x="171" y="673"/>
                  </a:lnTo>
                  <a:lnTo>
                    <a:pt x="163" y="677"/>
                  </a:lnTo>
                  <a:lnTo>
                    <a:pt x="156" y="681"/>
                  </a:lnTo>
                  <a:lnTo>
                    <a:pt x="144" y="684"/>
                  </a:lnTo>
                  <a:lnTo>
                    <a:pt x="137" y="688"/>
                  </a:lnTo>
                  <a:lnTo>
                    <a:pt x="129" y="692"/>
                  </a:lnTo>
                  <a:lnTo>
                    <a:pt x="122" y="700"/>
                  </a:lnTo>
                  <a:lnTo>
                    <a:pt x="114" y="703"/>
                  </a:lnTo>
                  <a:lnTo>
                    <a:pt x="103" y="707"/>
                  </a:lnTo>
                  <a:lnTo>
                    <a:pt x="95" y="711"/>
                  </a:lnTo>
                  <a:lnTo>
                    <a:pt x="87" y="715"/>
                  </a:lnTo>
                  <a:lnTo>
                    <a:pt x="76" y="719"/>
                  </a:lnTo>
                  <a:lnTo>
                    <a:pt x="65" y="722"/>
                  </a:lnTo>
                  <a:lnTo>
                    <a:pt x="53" y="726"/>
                  </a:lnTo>
                  <a:lnTo>
                    <a:pt x="42" y="726"/>
                  </a:lnTo>
                  <a:lnTo>
                    <a:pt x="30" y="726"/>
                  </a:lnTo>
                  <a:lnTo>
                    <a:pt x="23" y="726"/>
                  </a:lnTo>
                  <a:lnTo>
                    <a:pt x="15" y="726"/>
                  </a:lnTo>
                  <a:lnTo>
                    <a:pt x="11" y="726"/>
                  </a:lnTo>
                  <a:lnTo>
                    <a:pt x="8" y="722"/>
                  </a:lnTo>
                  <a:lnTo>
                    <a:pt x="4" y="722"/>
                  </a:lnTo>
                  <a:lnTo>
                    <a:pt x="0" y="719"/>
                  </a:lnTo>
                  <a:lnTo>
                    <a:pt x="0" y="715"/>
                  </a:lnTo>
                  <a:lnTo>
                    <a:pt x="4" y="711"/>
                  </a:lnTo>
                  <a:lnTo>
                    <a:pt x="4" y="707"/>
                  </a:lnTo>
                  <a:lnTo>
                    <a:pt x="8" y="703"/>
                  </a:lnTo>
                  <a:lnTo>
                    <a:pt x="11" y="700"/>
                  </a:lnTo>
                  <a:lnTo>
                    <a:pt x="15" y="696"/>
                  </a:lnTo>
                  <a:lnTo>
                    <a:pt x="15" y="692"/>
                  </a:lnTo>
                  <a:lnTo>
                    <a:pt x="19" y="688"/>
                  </a:lnTo>
                  <a:lnTo>
                    <a:pt x="23" y="684"/>
                  </a:lnTo>
                  <a:lnTo>
                    <a:pt x="23" y="681"/>
                  </a:lnTo>
                  <a:lnTo>
                    <a:pt x="27" y="677"/>
                  </a:lnTo>
                  <a:lnTo>
                    <a:pt x="27" y="673"/>
                  </a:lnTo>
                  <a:lnTo>
                    <a:pt x="27" y="669"/>
                  </a:lnTo>
                  <a:lnTo>
                    <a:pt x="27" y="665"/>
                  </a:lnTo>
                  <a:lnTo>
                    <a:pt x="27" y="662"/>
                  </a:lnTo>
                  <a:lnTo>
                    <a:pt x="27" y="658"/>
                  </a:lnTo>
                  <a:lnTo>
                    <a:pt x="27" y="654"/>
                  </a:lnTo>
                  <a:lnTo>
                    <a:pt x="27" y="650"/>
                  </a:lnTo>
                  <a:lnTo>
                    <a:pt x="23" y="643"/>
                  </a:lnTo>
                  <a:lnTo>
                    <a:pt x="23" y="635"/>
                  </a:lnTo>
                  <a:lnTo>
                    <a:pt x="19" y="631"/>
                  </a:lnTo>
                  <a:lnTo>
                    <a:pt x="19" y="624"/>
                  </a:lnTo>
                  <a:lnTo>
                    <a:pt x="19" y="616"/>
                  </a:lnTo>
                  <a:lnTo>
                    <a:pt x="19" y="612"/>
                  </a:lnTo>
                  <a:lnTo>
                    <a:pt x="19" y="608"/>
                  </a:lnTo>
                  <a:lnTo>
                    <a:pt x="23" y="601"/>
                  </a:lnTo>
                  <a:lnTo>
                    <a:pt x="23" y="597"/>
                  </a:lnTo>
                  <a:lnTo>
                    <a:pt x="23" y="593"/>
                  </a:lnTo>
                  <a:lnTo>
                    <a:pt x="27" y="589"/>
                  </a:lnTo>
                  <a:lnTo>
                    <a:pt x="30" y="585"/>
                  </a:lnTo>
                  <a:lnTo>
                    <a:pt x="30" y="582"/>
                  </a:lnTo>
                  <a:lnTo>
                    <a:pt x="34" y="578"/>
                  </a:lnTo>
                  <a:lnTo>
                    <a:pt x="34" y="574"/>
                  </a:lnTo>
                  <a:lnTo>
                    <a:pt x="38" y="570"/>
                  </a:lnTo>
                  <a:lnTo>
                    <a:pt x="38" y="566"/>
                  </a:lnTo>
                  <a:lnTo>
                    <a:pt x="42" y="563"/>
                  </a:lnTo>
                  <a:lnTo>
                    <a:pt x="46" y="559"/>
                  </a:lnTo>
                  <a:lnTo>
                    <a:pt x="46" y="555"/>
                  </a:lnTo>
                  <a:lnTo>
                    <a:pt x="49" y="551"/>
                  </a:lnTo>
                  <a:lnTo>
                    <a:pt x="49" y="547"/>
                  </a:lnTo>
                  <a:lnTo>
                    <a:pt x="53" y="544"/>
                  </a:lnTo>
                  <a:lnTo>
                    <a:pt x="57" y="540"/>
                  </a:lnTo>
                  <a:lnTo>
                    <a:pt x="57" y="536"/>
                  </a:lnTo>
                  <a:lnTo>
                    <a:pt x="61" y="532"/>
                  </a:lnTo>
                  <a:lnTo>
                    <a:pt x="61" y="528"/>
                  </a:lnTo>
                  <a:lnTo>
                    <a:pt x="61" y="525"/>
                  </a:lnTo>
                  <a:lnTo>
                    <a:pt x="65" y="517"/>
                  </a:lnTo>
                  <a:lnTo>
                    <a:pt x="65" y="513"/>
                  </a:lnTo>
                  <a:lnTo>
                    <a:pt x="65" y="509"/>
                  </a:lnTo>
                  <a:lnTo>
                    <a:pt x="65" y="502"/>
                  </a:lnTo>
                  <a:lnTo>
                    <a:pt x="61" y="494"/>
                  </a:lnTo>
                  <a:lnTo>
                    <a:pt x="61" y="490"/>
                  </a:lnTo>
                  <a:lnTo>
                    <a:pt x="61" y="483"/>
                  </a:lnTo>
                  <a:lnTo>
                    <a:pt x="61" y="479"/>
                  </a:lnTo>
                  <a:lnTo>
                    <a:pt x="61" y="475"/>
                  </a:lnTo>
                  <a:lnTo>
                    <a:pt x="61" y="471"/>
                  </a:lnTo>
                  <a:lnTo>
                    <a:pt x="65" y="468"/>
                  </a:lnTo>
                  <a:lnTo>
                    <a:pt x="65" y="464"/>
                  </a:lnTo>
                  <a:lnTo>
                    <a:pt x="68" y="460"/>
                  </a:lnTo>
                  <a:lnTo>
                    <a:pt x="68" y="456"/>
                  </a:lnTo>
                  <a:lnTo>
                    <a:pt x="72" y="452"/>
                  </a:lnTo>
                  <a:lnTo>
                    <a:pt x="76" y="452"/>
                  </a:lnTo>
                  <a:lnTo>
                    <a:pt x="80" y="449"/>
                  </a:lnTo>
                  <a:lnTo>
                    <a:pt x="87" y="445"/>
                  </a:lnTo>
                  <a:lnTo>
                    <a:pt x="91" y="441"/>
                  </a:lnTo>
                  <a:lnTo>
                    <a:pt x="95" y="437"/>
                  </a:lnTo>
                  <a:lnTo>
                    <a:pt x="103" y="433"/>
                  </a:lnTo>
                  <a:lnTo>
                    <a:pt x="106" y="430"/>
                  </a:lnTo>
                  <a:lnTo>
                    <a:pt x="110" y="426"/>
                  </a:lnTo>
                  <a:lnTo>
                    <a:pt x="114" y="422"/>
                  </a:lnTo>
                  <a:lnTo>
                    <a:pt x="118" y="418"/>
                  </a:lnTo>
                  <a:lnTo>
                    <a:pt x="122" y="411"/>
                  </a:lnTo>
                  <a:lnTo>
                    <a:pt x="125" y="407"/>
                  </a:lnTo>
                  <a:lnTo>
                    <a:pt x="129" y="399"/>
                  </a:lnTo>
                  <a:lnTo>
                    <a:pt x="133" y="395"/>
                  </a:lnTo>
                  <a:lnTo>
                    <a:pt x="133" y="392"/>
                  </a:lnTo>
                  <a:lnTo>
                    <a:pt x="137" y="384"/>
                  </a:lnTo>
                  <a:lnTo>
                    <a:pt x="137" y="380"/>
                  </a:lnTo>
                  <a:lnTo>
                    <a:pt x="137" y="376"/>
                  </a:lnTo>
                  <a:lnTo>
                    <a:pt x="141" y="373"/>
                  </a:lnTo>
                  <a:lnTo>
                    <a:pt x="141" y="369"/>
                  </a:lnTo>
                  <a:lnTo>
                    <a:pt x="141" y="357"/>
                  </a:lnTo>
                  <a:lnTo>
                    <a:pt x="141" y="346"/>
                  </a:lnTo>
                  <a:lnTo>
                    <a:pt x="141" y="338"/>
                  </a:lnTo>
                  <a:lnTo>
                    <a:pt x="141" y="331"/>
                  </a:lnTo>
                  <a:lnTo>
                    <a:pt x="141" y="323"/>
                  </a:lnTo>
                  <a:lnTo>
                    <a:pt x="144" y="319"/>
                  </a:lnTo>
                  <a:lnTo>
                    <a:pt x="148" y="316"/>
                  </a:lnTo>
                  <a:lnTo>
                    <a:pt x="148" y="312"/>
                  </a:lnTo>
                  <a:lnTo>
                    <a:pt x="152" y="308"/>
                  </a:lnTo>
                  <a:lnTo>
                    <a:pt x="160" y="304"/>
                  </a:lnTo>
                  <a:lnTo>
                    <a:pt x="163" y="300"/>
                  </a:lnTo>
                  <a:lnTo>
                    <a:pt x="167" y="297"/>
                  </a:lnTo>
                  <a:lnTo>
                    <a:pt x="175" y="293"/>
                  </a:lnTo>
                  <a:lnTo>
                    <a:pt x="179" y="289"/>
                  </a:lnTo>
                  <a:lnTo>
                    <a:pt x="186" y="281"/>
                  </a:lnTo>
                  <a:lnTo>
                    <a:pt x="190" y="274"/>
                  </a:lnTo>
                  <a:lnTo>
                    <a:pt x="198" y="266"/>
                  </a:lnTo>
                  <a:lnTo>
                    <a:pt x="201" y="259"/>
                  </a:lnTo>
                  <a:lnTo>
                    <a:pt x="209" y="255"/>
                  </a:lnTo>
                  <a:lnTo>
                    <a:pt x="213" y="247"/>
                  </a:lnTo>
                  <a:lnTo>
                    <a:pt x="220" y="243"/>
                  </a:lnTo>
                  <a:lnTo>
                    <a:pt x="224" y="240"/>
                  </a:lnTo>
                  <a:lnTo>
                    <a:pt x="232" y="236"/>
                  </a:lnTo>
                  <a:lnTo>
                    <a:pt x="236" y="232"/>
                  </a:lnTo>
                  <a:lnTo>
                    <a:pt x="239" y="232"/>
                  </a:lnTo>
                  <a:lnTo>
                    <a:pt x="247" y="228"/>
                  </a:lnTo>
                  <a:lnTo>
                    <a:pt x="251" y="228"/>
                  </a:lnTo>
                  <a:lnTo>
                    <a:pt x="255" y="228"/>
                  </a:lnTo>
                  <a:lnTo>
                    <a:pt x="262" y="224"/>
                  </a:lnTo>
                  <a:lnTo>
                    <a:pt x="266" y="224"/>
                  </a:lnTo>
                  <a:lnTo>
                    <a:pt x="274" y="224"/>
                  </a:lnTo>
                  <a:lnTo>
                    <a:pt x="277" y="224"/>
                  </a:lnTo>
                  <a:lnTo>
                    <a:pt x="285" y="221"/>
                  </a:lnTo>
                  <a:lnTo>
                    <a:pt x="289" y="221"/>
                  </a:lnTo>
                  <a:lnTo>
                    <a:pt x="296" y="217"/>
                  </a:lnTo>
                  <a:lnTo>
                    <a:pt x="300" y="217"/>
                  </a:lnTo>
                  <a:lnTo>
                    <a:pt x="308" y="213"/>
                  </a:lnTo>
                  <a:lnTo>
                    <a:pt x="312" y="209"/>
                  </a:lnTo>
                  <a:lnTo>
                    <a:pt x="319" y="209"/>
                  </a:lnTo>
                  <a:lnTo>
                    <a:pt x="323" y="205"/>
                  </a:lnTo>
                  <a:lnTo>
                    <a:pt x="331" y="202"/>
                  </a:lnTo>
                  <a:lnTo>
                    <a:pt x="334" y="198"/>
                  </a:lnTo>
                  <a:lnTo>
                    <a:pt x="338" y="194"/>
                  </a:lnTo>
                  <a:lnTo>
                    <a:pt x="346" y="190"/>
                  </a:lnTo>
                  <a:lnTo>
                    <a:pt x="350" y="186"/>
                  </a:lnTo>
                  <a:lnTo>
                    <a:pt x="353" y="186"/>
                  </a:lnTo>
                  <a:lnTo>
                    <a:pt x="361" y="183"/>
                  </a:lnTo>
                  <a:lnTo>
                    <a:pt x="365" y="179"/>
                  </a:lnTo>
                  <a:lnTo>
                    <a:pt x="369" y="175"/>
                  </a:lnTo>
                  <a:lnTo>
                    <a:pt x="376" y="175"/>
                  </a:lnTo>
                  <a:lnTo>
                    <a:pt x="380" y="171"/>
                  </a:lnTo>
                  <a:lnTo>
                    <a:pt x="388" y="167"/>
                  </a:lnTo>
                  <a:lnTo>
                    <a:pt x="395" y="167"/>
                  </a:lnTo>
                  <a:lnTo>
                    <a:pt x="403" y="167"/>
                  </a:lnTo>
                  <a:lnTo>
                    <a:pt x="410" y="164"/>
                  </a:lnTo>
                  <a:lnTo>
                    <a:pt x="418" y="164"/>
                  </a:lnTo>
                  <a:lnTo>
                    <a:pt x="426" y="164"/>
                  </a:lnTo>
                  <a:lnTo>
                    <a:pt x="429" y="160"/>
                  </a:lnTo>
                  <a:lnTo>
                    <a:pt x="437" y="160"/>
                  </a:lnTo>
                  <a:lnTo>
                    <a:pt x="441" y="160"/>
                  </a:lnTo>
                  <a:lnTo>
                    <a:pt x="445" y="160"/>
                  </a:lnTo>
                  <a:lnTo>
                    <a:pt x="448" y="160"/>
                  </a:lnTo>
                  <a:lnTo>
                    <a:pt x="452" y="160"/>
                  </a:lnTo>
                  <a:lnTo>
                    <a:pt x="460" y="156"/>
                  </a:lnTo>
                  <a:lnTo>
                    <a:pt x="471" y="152"/>
                  </a:lnTo>
                  <a:lnTo>
                    <a:pt x="475" y="145"/>
                  </a:lnTo>
                  <a:lnTo>
                    <a:pt x="483" y="137"/>
                  </a:lnTo>
                  <a:lnTo>
                    <a:pt x="486" y="129"/>
                  </a:lnTo>
                  <a:lnTo>
                    <a:pt x="490" y="122"/>
                  </a:lnTo>
                  <a:lnTo>
                    <a:pt x="494" y="114"/>
                  </a:lnTo>
                  <a:lnTo>
                    <a:pt x="498" y="103"/>
                  </a:lnTo>
                  <a:lnTo>
                    <a:pt x="502" y="95"/>
                  </a:lnTo>
                  <a:lnTo>
                    <a:pt x="502" y="87"/>
                  </a:lnTo>
                  <a:lnTo>
                    <a:pt x="505" y="76"/>
                  </a:lnTo>
                  <a:lnTo>
                    <a:pt x="509" y="68"/>
                  </a:lnTo>
                  <a:lnTo>
                    <a:pt x="513" y="61"/>
                  </a:lnTo>
                  <a:lnTo>
                    <a:pt x="521" y="57"/>
                  </a:lnTo>
                  <a:lnTo>
                    <a:pt x="524" y="49"/>
                  </a:lnTo>
                  <a:lnTo>
                    <a:pt x="532" y="46"/>
                  </a:lnTo>
                  <a:lnTo>
                    <a:pt x="540" y="46"/>
                  </a:lnTo>
                  <a:lnTo>
                    <a:pt x="543" y="42"/>
                  </a:lnTo>
                  <a:lnTo>
                    <a:pt x="551" y="42"/>
                  </a:lnTo>
                  <a:lnTo>
                    <a:pt x="555" y="38"/>
                  </a:lnTo>
                  <a:lnTo>
                    <a:pt x="562" y="38"/>
                  </a:lnTo>
                  <a:lnTo>
                    <a:pt x="566" y="34"/>
                  </a:lnTo>
                  <a:lnTo>
                    <a:pt x="570" y="34"/>
                  </a:lnTo>
                  <a:lnTo>
                    <a:pt x="574" y="34"/>
                  </a:lnTo>
                  <a:lnTo>
                    <a:pt x="581" y="34"/>
                  </a:lnTo>
                  <a:lnTo>
                    <a:pt x="585" y="34"/>
                  </a:lnTo>
                  <a:lnTo>
                    <a:pt x="589" y="34"/>
                  </a:lnTo>
                  <a:lnTo>
                    <a:pt x="593" y="34"/>
                  </a:lnTo>
                  <a:lnTo>
                    <a:pt x="597" y="34"/>
                  </a:lnTo>
                  <a:lnTo>
                    <a:pt x="600" y="34"/>
                  </a:lnTo>
                  <a:lnTo>
                    <a:pt x="604" y="34"/>
                  </a:lnTo>
                  <a:lnTo>
                    <a:pt x="608" y="34"/>
                  </a:lnTo>
                  <a:lnTo>
                    <a:pt x="612" y="30"/>
                  </a:lnTo>
                  <a:lnTo>
                    <a:pt x="616" y="30"/>
                  </a:lnTo>
                  <a:lnTo>
                    <a:pt x="619" y="30"/>
                  </a:lnTo>
                  <a:lnTo>
                    <a:pt x="623" y="30"/>
                  </a:lnTo>
                  <a:lnTo>
                    <a:pt x="627" y="30"/>
                  </a:lnTo>
                  <a:lnTo>
                    <a:pt x="631" y="30"/>
                  </a:lnTo>
                  <a:lnTo>
                    <a:pt x="631" y="27"/>
                  </a:lnTo>
                  <a:lnTo>
                    <a:pt x="635" y="27"/>
                  </a:lnTo>
                  <a:lnTo>
                    <a:pt x="638" y="27"/>
                  </a:lnTo>
                  <a:lnTo>
                    <a:pt x="642" y="23"/>
                  </a:lnTo>
                  <a:lnTo>
                    <a:pt x="646" y="19"/>
                  </a:lnTo>
                  <a:lnTo>
                    <a:pt x="650" y="15"/>
                  </a:lnTo>
                  <a:lnTo>
                    <a:pt x="654" y="11"/>
                  </a:lnTo>
                  <a:lnTo>
                    <a:pt x="657" y="11"/>
                  </a:lnTo>
                  <a:lnTo>
                    <a:pt x="661" y="11"/>
                  </a:lnTo>
                  <a:lnTo>
                    <a:pt x="665" y="11"/>
                  </a:lnTo>
                  <a:lnTo>
                    <a:pt x="669" y="11"/>
                  </a:lnTo>
                  <a:lnTo>
                    <a:pt x="673" y="15"/>
                  </a:lnTo>
                  <a:lnTo>
                    <a:pt x="680" y="15"/>
                  </a:lnTo>
                  <a:lnTo>
                    <a:pt x="684" y="15"/>
                  </a:lnTo>
                  <a:lnTo>
                    <a:pt x="692" y="19"/>
                  </a:lnTo>
                  <a:lnTo>
                    <a:pt x="695" y="19"/>
                  </a:lnTo>
                  <a:lnTo>
                    <a:pt x="703" y="19"/>
                  </a:lnTo>
                  <a:lnTo>
                    <a:pt x="711" y="19"/>
                  </a:lnTo>
                  <a:lnTo>
                    <a:pt x="714" y="23"/>
                  </a:lnTo>
                  <a:lnTo>
                    <a:pt x="722" y="19"/>
                  </a:lnTo>
                  <a:lnTo>
                    <a:pt x="726" y="19"/>
                  </a:lnTo>
                  <a:lnTo>
                    <a:pt x="733" y="19"/>
                  </a:lnTo>
                  <a:lnTo>
                    <a:pt x="737" y="19"/>
                  </a:lnTo>
                  <a:lnTo>
                    <a:pt x="741" y="15"/>
                  </a:lnTo>
                  <a:lnTo>
                    <a:pt x="745" y="15"/>
                  </a:lnTo>
                  <a:lnTo>
                    <a:pt x="752" y="11"/>
                  </a:lnTo>
                  <a:lnTo>
                    <a:pt x="756" y="11"/>
                  </a:lnTo>
                  <a:lnTo>
                    <a:pt x="760" y="8"/>
                  </a:lnTo>
                  <a:lnTo>
                    <a:pt x="764" y="4"/>
                  </a:lnTo>
                  <a:lnTo>
                    <a:pt x="768" y="4"/>
                  </a:lnTo>
                  <a:close/>
                </a:path>
              </a:pathLst>
            </a:custGeom>
            <a:solidFill>
              <a:srgbClr val="434343"/>
            </a:solidFill>
            <a:ln w="9525">
              <a:noFill/>
              <a:round/>
              <a:headEnd/>
              <a:tailEnd/>
            </a:ln>
          </p:spPr>
          <p:txBody>
            <a:bodyPr/>
            <a:lstStyle/>
            <a:p>
              <a:endParaRPr lang="fr-FR"/>
            </a:p>
          </p:txBody>
        </p:sp>
        <p:sp>
          <p:nvSpPr>
            <p:cNvPr id="50" name="Freeform 47"/>
            <p:cNvSpPr>
              <a:spLocks/>
            </p:cNvSpPr>
            <p:nvPr/>
          </p:nvSpPr>
          <p:spPr bwMode="auto">
            <a:xfrm>
              <a:off x="186" y="2485"/>
              <a:ext cx="1789" cy="1312"/>
            </a:xfrm>
            <a:custGeom>
              <a:avLst/>
              <a:gdLst>
                <a:gd name="T0" fmla="*/ 1513 w 984"/>
                <a:gd name="T1" fmla="*/ 35 h 722"/>
                <a:gd name="T2" fmla="*/ 1562 w 984"/>
                <a:gd name="T3" fmla="*/ 116 h 722"/>
                <a:gd name="T4" fmla="*/ 1596 w 984"/>
                <a:gd name="T5" fmla="*/ 165 h 722"/>
                <a:gd name="T6" fmla="*/ 1665 w 984"/>
                <a:gd name="T7" fmla="*/ 193 h 722"/>
                <a:gd name="T8" fmla="*/ 1727 w 984"/>
                <a:gd name="T9" fmla="*/ 234 h 722"/>
                <a:gd name="T10" fmla="*/ 1740 w 984"/>
                <a:gd name="T11" fmla="*/ 303 h 722"/>
                <a:gd name="T12" fmla="*/ 1769 w 984"/>
                <a:gd name="T13" fmla="*/ 360 h 722"/>
                <a:gd name="T14" fmla="*/ 1789 w 984"/>
                <a:gd name="T15" fmla="*/ 400 h 722"/>
                <a:gd name="T16" fmla="*/ 1782 w 984"/>
                <a:gd name="T17" fmla="*/ 456 h 722"/>
                <a:gd name="T18" fmla="*/ 1782 w 984"/>
                <a:gd name="T19" fmla="*/ 532 h 722"/>
                <a:gd name="T20" fmla="*/ 1747 w 984"/>
                <a:gd name="T21" fmla="*/ 560 h 722"/>
                <a:gd name="T22" fmla="*/ 1713 w 984"/>
                <a:gd name="T23" fmla="*/ 594 h 722"/>
                <a:gd name="T24" fmla="*/ 1685 w 984"/>
                <a:gd name="T25" fmla="*/ 649 h 722"/>
                <a:gd name="T26" fmla="*/ 1609 w 984"/>
                <a:gd name="T27" fmla="*/ 683 h 722"/>
                <a:gd name="T28" fmla="*/ 1574 w 984"/>
                <a:gd name="T29" fmla="*/ 718 h 722"/>
                <a:gd name="T30" fmla="*/ 1533 w 984"/>
                <a:gd name="T31" fmla="*/ 774 h 722"/>
                <a:gd name="T32" fmla="*/ 1464 w 984"/>
                <a:gd name="T33" fmla="*/ 821 h 722"/>
                <a:gd name="T34" fmla="*/ 1402 w 984"/>
                <a:gd name="T35" fmla="*/ 836 h 722"/>
                <a:gd name="T36" fmla="*/ 1313 w 984"/>
                <a:gd name="T37" fmla="*/ 836 h 722"/>
                <a:gd name="T38" fmla="*/ 1264 w 984"/>
                <a:gd name="T39" fmla="*/ 883 h 722"/>
                <a:gd name="T40" fmla="*/ 1222 w 984"/>
                <a:gd name="T41" fmla="*/ 912 h 722"/>
                <a:gd name="T42" fmla="*/ 745 w 984"/>
                <a:gd name="T43" fmla="*/ 1085 h 722"/>
                <a:gd name="T44" fmla="*/ 331 w 984"/>
                <a:gd name="T45" fmla="*/ 1216 h 722"/>
                <a:gd name="T46" fmla="*/ 227 w 984"/>
                <a:gd name="T47" fmla="*/ 1250 h 722"/>
                <a:gd name="T48" fmla="*/ 116 w 984"/>
                <a:gd name="T49" fmla="*/ 1305 h 722"/>
                <a:gd name="T50" fmla="*/ 7 w 984"/>
                <a:gd name="T51" fmla="*/ 1305 h 722"/>
                <a:gd name="T52" fmla="*/ 7 w 984"/>
                <a:gd name="T53" fmla="*/ 1277 h 722"/>
                <a:gd name="T54" fmla="*/ 35 w 984"/>
                <a:gd name="T55" fmla="*/ 1243 h 722"/>
                <a:gd name="T56" fmla="*/ 47 w 984"/>
                <a:gd name="T57" fmla="*/ 1201 h 722"/>
                <a:gd name="T58" fmla="*/ 35 w 984"/>
                <a:gd name="T59" fmla="*/ 1139 h 722"/>
                <a:gd name="T60" fmla="*/ 42 w 984"/>
                <a:gd name="T61" fmla="*/ 1070 h 722"/>
                <a:gd name="T62" fmla="*/ 69 w 984"/>
                <a:gd name="T63" fmla="*/ 1021 h 722"/>
                <a:gd name="T64" fmla="*/ 96 w 984"/>
                <a:gd name="T65" fmla="*/ 981 h 722"/>
                <a:gd name="T66" fmla="*/ 116 w 984"/>
                <a:gd name="T67" fmla="*/ 925 h 722"/>
                <a:gd name="T68" fmla="*/ 111 w 984"/>
                <a:gd name="T69" fmla="*/ 856 h 722"/>
                <a:gd name="T70" fmla="*/ 138 w 984"/>
                <a:gd name="T71" fmla="*/ 814 h 722"/>
                <a:gd name="T72" fmla="*/ 200 w 984"/>
                <a:gd name="T73" fmla="*/ 774 h 722"/>
                <a:gd name="T74" fmla="*/ 242 w 984"/>
                <a:gd name="T75" fmla="*/ 705 h 722"/>
                <a:gd name="T76" fmla="*/ 255 w 984"/>
                <a:gd name="T77" fmla="*/ 671 h 722"/>
                <a:gd name="T78" fmla="*/ 262 w 984"/>
                <a:gd name="T79" fmla="*/ 567 h 722"/>
                <a:gd name="T80" fmla="*/ 318 w 984"/>
                <a:gd name="T81" fmla="*/ 518 h 722"/>
                <a:gd name="T82" fmla="*/ 393 w 984"/>
                <a:gd name="T83" fmla="*/ 434 h 722"/>
                <a:gd name="T84" fmla="*/ 462 w 984"/>
                <a:gd name="T85" fmla="*/ 407 h 722"/>
                <a:gd name="T86" fmla="*/ 531 w 984"/>
                <a:gd name="T87" fmla="*/ 394 h 722"/>
                <a:gd name="T88" fmla="*/ 607 w 984"/>
                <a:gd name="T89" fmla="*/ 353 h 722"/>
                <a:gd name="T90" fmla="*/ 669 w 984"/>
                <a:gd name="T91" fmla="*/ 311 h 722"/>
                <a:gd name="T92" fmla="*/ 753 w 984"/>
                <a:gd name="T93" fmla="*/ 291 h 722"/>
                <a:gd name="T94" fmla="*/ 815 w 984"/>
                <a:gd name="T95" fmla="*/ 291 h 722"/>
                <a:gd name="T96" fmla="*/ 891 w 984"/>
                <a:gd name="T97" fmla="*/ 214 h 722"/>
                <a:gd name="T98" fmla="*/ 933 w 984"/>
                <a:gd name="T99" fmla="*/ 111 h 722"/>
                <a:gd name="T100" fmla="*/ 1002 w 984"/>
                <a:gd name="T101" fmla="*/ 69 h 722"/>
                <a:gd name="T102" fmla="*/ 1056 w 984"/>
                <a:gd name="T103" fmla="*/ 62 h 722"/>
                <a:gd name="T104" fmla="*/ 1091 w 984"/>
                <a:gd name="T105" fmla="*/ 62 h 722"/>
                <a:gd name="T106" fmla="*/ 1133 w 984"/>
                <a:gd name="T107" fmla="*/ 55 h 722"/>
                <a:gd name="T108" fmla="*/ 1153 w 984"/>
                <a:gd name="T109" fmla="*/ 47 h 722"/>
                <a:gd name="T110" fmla="*/ 1194 w 984"/>
                <a:gd name="T111" fmla="*/ 20 h 722"/>
                <a:gd name="T112" fmla="*/ 1256 w 984"/>
                <a:gd name="T113" fmla="*/ 35 h 722"/>
                <a:gd name="T114" fmla="*/ 1333 w 984"/>
                <a:gd name="T115" fmla="*/ 27 h 722"/>
                <a:gd name="T116" fmla="*/ 1382 w 984"/>
                <a:gd name="T117" fmla="*/ 7 h 7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4"/>
                <a:gd name="T178" fmla="*/ 0 h 722"/>
                <a:gd name="T179" fmla="*/ 984 w 984"/>
                <a:gd name="T180" fmla="*/ 722 h 7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4" h="722">
                  <a:moveTo>
                    <a:pt x="764" y="0"/>
                  </a:moveTo>
                  <a:lnTo>
                    <a:pt x="779" y="0"/>
                  </a:lnTo>
                  <a:lnTo>
                    <a:pt x="794" y="0"/>
                  </a:lnTo>
                  <a:lnTo>
                    <a:pt x="805" y="4"/>
                  </a:lnTo>
                  <a:lnTo>
                    <a:pt x="817" y="7"/>
                  </a:lnTo>
                  <a:lnTo>
                    <a:pt x="824" y="11"/>
                  </a:lnTo>
                  <a:lnTo>
                    <a:pt x="832" y="19"/>
                  </a:lnTo>
                  <a:lnTo>
                    <a:pt x="840" y="23"/>
                  </a:lnTo>
                  <a:lnTo>
                    <a:pt x="847" y="30"/>
                  </a:lnTo>
                  <a:lnTo>
                    <a:pt x="851" y="38"/>
                  </a:lnTo>
                  <a:lnTo>
                    <a:pt x="855" y="45"/>
                  </a:lnTo>
                  <a:lnTo>
                    <a:pt x="855" y="53"/>
                  </a:lnTo>
                  <a:lnTo>
                    <a:pt x="859" y="61"/>
                  </a:lnTo>
                  <a:lnTo>
                    <a:pt x="859" y="64"/>
                  </a:lnTo>
                  <a:lnTo>
                    <a:pt x="859" y="68"/>
                  </a:lnTo>
                  <a:lnTo>
                    <a:pt x="859" y="72"/>
                  </a:lnTo>
                  <a:lnTo>
                    <a:pt x="862" y="80"/>
                  </a:lnTo>
                  <a:lnTo>
                    <a:pt x="866" y="83"/>
                  </a:lnTo>
                  <a:lnTo>
                    <a:pt x="874" y="91"/>
                  </a:lnTo>
                  <a:lnTo>
                    <a:pt x="878" y="91"/>
                  </a:lnTo>
                  <a:lnTo>
                    <a:pt x="881" y="95"/>
                  </a:lnTo>
                  <a:lnTo>
                    <a:pt x="889" y="99"/>
                  </a:lnTo>
                  <a:lnTo>
                    <a:pt x="893" y="99"/>
                  </a:lnTo>
                  <a:lnTo>
                    <a:pt x="900" y="103"/>
                  </a:lnTo>
                  <a:lnTo>
                    <a:pt x="904" y="103"/>
                  </a:lnTo>
                  <a:lnTo>
                    <a:pt x="912" y="103"/>
                  </a:lnTo>
                  <a:lnTo>
                    <a:pt x="916" y="106"/>
                  </a:lnTo>
                  <a:lnTo>
                    <a:pt x="923" y="106"/>
                  </a:lnTo>
                  <a:lnTo>
                    <a:pt x="927" y="110"/>
                  </a:lnTo>
                  <a:lnTo>
                    <a:pt x="935" y="110"/>
                  </a:lnTo>
                  <a:lnTo>
                    <a:pt x="938" y="114"/>
                  </a:lnTo>
                  <a:lnTo>
                    <a:pt x="946" y="118"/>
                  </a:lnTo>
                  <a:lnTo>
                    <a:pt x="950" y="125"/>
                  </a:lnTo>
                  <a:lnTo>
                    <a:pt x="950" y="129"/>
                  </a:lnTo>
                  <a:lnTo>
                    <a:pt x="954" y="133"/>
                  </a:lnTo>
                  <a:lnTo>
                    <a:pt x="954" y="141"/>
                  </a:lnTo>
                  <a:lnTo>
                    <a:pt x="957" y="144"/>
                  </a:lnTo>
                  <a:lnTo>
                    <a:pt x="957" y="148"/>
                  </a:lnTo>
                  <a:lnTo>
                    <a:pt x="957" y="156"/>
                  </a:lnTo>
                  <a:lnTo>
                    <a:pt x="957" y="160"/>
                  </a:lnTo>
                  <a:lnTo>
                    <a:pt x="957" y="167"/>
                  </a:lnTo>
                  <a:lnTo>
                    <a:pt x="957" y="171"/>
                  </a:lnTo>
                  <a:lnTo>
                    <a:pt x="957" y="175"/>
                  </a:lnTo>
                  <a:lnTo>
                    <a:pt x="961" y="182"/>
                  </a:lnTo>
                  <a:lnTo>
                    <a:pt x="961" y="186"/>
                  </a:lnTo>
                  <a:lnTo>
                    <a:pt x="965" y="190"/>
                  </a:lnTo>
                  <a:lnTo>
                    <a:pt x="969" y="194"/>
                  </a:lnTo>
                  <a:lnTo>
                    <a:pt x="973" y="198"/>
                  </a:lnTo>
                  <a:lnTo>
                    <a:pt x="976" y="201"/>
                  </a:lnTo>
                  <a:lnTo>
                    <a:pt x="980" y="205"/>
                  </a:lnTo>
                  <a:lnTo>
                    <a:pt x="980" y="209"/>
                  </a:lnTo>
                  <a:lnTo>
                    <a:pt x="984" y="213"/>
                  </a:lnTo>
                  <a:lnTo>
                    <a:pt x="984" y="217"/>
                  </a:lnTo>
                  <a:lnTo>
                    <a:pt x="984" y="220"/>
                  </a:lnTo>
                  <a:lnTo>
                    <a:pt x="984" y="224"/>
                  </a:lnTo>
                  <a:lnTo>
                    <a:pt x="980" y="228"/>
                  </a:lnTo>
                  <a:lnTo>
                    <a:pt x="980" y="232"/>
                  </a:lnTo>
                  <a:lnTo>
                    <a:pt x="980" y="236"/>
                  </a:lnTo>
                  <a:lnTo>
                    <a:pt x="980" y="239"/>
                  </a:lnTo>
                  <a:lnTo>
                    <a:pt x="980" y="247"/>
                  </a:lnTo>
                  <a:lnTo>
                    <a:pt x="980" y="251"/>
                  </a:lnTo>
                  <a:lnTo>
                    <a:pt x="980" y="258"/>
                  </a:lnTo>
                  <a:lnTo>
                    <a:pt x="980" y="266"/>
                  </a:lnTo>
                  <a:lnTo>
                    <a:pt x="980" y="274"/>
                  </a:lnTo>
                  <a:lnTo>
                    <a:pt x="980" y="277"/>
                  </a:lnTo>
                  <a:lnTo>
                    <a:pt x="980" y="285"/>
                  </a:lnTo>
                  <a:lnTo>
                    <a:pt x="980" y="289"/>
                  </a:lnTo>
                  <a:lnTo>
                    <a:pt x="980" y="293"/>
                  </a:lnTo>
                  <a:lnTo>
                    <a:pt x="976" y="296"/>
                  </a:lnTo>
                  <a:lnTo>
                    <a:pt x="973" y="300"/>
                  </a:lnTo>
                  <a:lnTo>
                    <a:pt x="969" y="300"/>
                  </a:lnTo>
                  <a:lnTo>
                    <a:pt x="969" y="304"/>
                  </a:lnTo>
                  <a:lnTo>
                    <a:pt x="965" y="304"/>
                  </a:lnTo>
                  <a:lnTo>
                    <a:pt x="961" y="308"/>
                  </a:lnTo>
                  <a:lnTo>
                    <a:pt x="957" y="308"/>
                  </a:lnTo>
                  <a:lnTo>
                    <a:pt x="954" y="312"/>
                  </a:lnTo>
                  <a:lnTo>
                    <a:pt x="950" y="315"/>
                  </a:lnTo>
                  <a:lnTo>
                    <a:pt x="946" y="319"/>
                  </a:lnTo>
                  <a:lnTo>
                    <a:pt x="946" y="323"/>
                  </a:lnTo>
                  <a:lnTo>
                    <a:pt x="942" y="327"/>
                  </a:lnTo>
                  <a:lnTo>
                    <a:pt x="942" y="331"/>
                  </a:lnTo>
                  <a:lnTo>
                    <a:pt x="938" y="334"/>
                  </a:lnTo>
                  <a:lnTo>
                    <a:pt x="935" y="338"/>
                  </a:lnTo>
                  <a:lnTo>
                    <a:pt x="935" y="346"/>
                  </a:lnTo>
                  <a:lnTo>
                    <a:pt x="931" y="350"/>
                  </a:lnTo>
                  <a:lnTo>
                    <a:pt x="927" y="353"/>
                  </a:lnTo>
                  <a:lnTo>
                    <a:pt x="927" y="357"/>
                  </a:lnTo>
                  <a:lnTo>
                    <a:pt x="923" y="361"/>
                  </a:lnTo>
                  <a:lnTo>
                    <a:pt x="916" y="365"/>
                  </a:lnTo>
                  <a:lnTo>
                    <a:pt x="912" y="365"/>
                  </a:lnTo>
                  <a:lnTo>
                    <a:pt x="908" y="369"/>
                  </a:lnTo>
                  <a:lnTo>
                    <a:pt x="900" y="372"/>
                  </a:lnTo>
                  <a:lnTo>
                    <a:pt x="893" y="372"/>
                  </a:lnTo>
                  <a:lnTo>
                    <a:pt x="885" y="376"/>
                  </a:lnTo>
                  <a:lnTo>
                    <a:pt x="881" y="376"/>
                  </a:lnTo>
                  <a:lnTo>
                    <a:pt x="878" y="380"/>
                  </a:lnTo>
                  <a:lnTo>
                    <a:pt x="874" y="380"/>
                  </a:lnTo>
                  <a:lnTo>
                    <a:pt x="870" y="384"/>
                  </a:lnTo>
                  <a:lnTo>
                    <a:pt x="870" y="388"/>
                  </a:lnTo>
                  <a:lnTo>
                    <a:pt x="866" y="391"/>
                  </a:lnTo>
                  <a:lnTo>
                    <a:pt x="866" y="395"/>
                  </a:lnTo>
                  <a:lnTo>
                    <a:pt x="862" y="399"/>
                  </a:lnTo>
                  <a:lnTo>
                    <a:pt x="862" y="403"/>
                  </a:lnTo>
                  <a:lnTo>
                    <a:pt x="859" y="407"/>
                  </a:lnTo>
                  <a:lnTo>
                    <a:pt x="855" y="410"/>
                  </a:lnTo>
                  <a:lnTo>
                    <a:pt x="855" y="418"/>
                  </a:lnTo>
                  <a:lnTo>
                    <a:pt x="847" y="422"/>
                  </a:lnTo>
                  <a:lnTo>
                    <a:pt x="843" y="426"/>
                  </a:lnTo>
                  <a:lnTo>
                    <a:pt x="836" y="433"/>
                  </a:lnTo>
                  <a:lnTo>
                    <a:pt x="832" y="437"/>
                  </a:lnTo>
                  <a:lnTo>
                    <a:pt x="824" y="441"/>
                  </a:lnTo>
                  <a:lnTo>
                    <a:pt x="821" y="445"/>
                  </a:lnTo>
                  <a:lnTo>
                    <a:pt x="813" y="448"/>
                  </a:lnTo>
                  <a:lnTo>
                    <a:pt x="809" y="452"/>
                  </a:lnTo>
                  <a:lnTo>
                    <a:pt x="805" y="452"/>
                  </a:lnTo>
                  <a:lnTo>
                    <a:pt x="802" y="456"/>
                  </a:lnTo>
                  <a:lnTo>
                    <a:pt x="798" y="456"/>
                  </a:lnTo>
                  <a:lnTo>
                    <a:pt x="794" y="456"/>
                  </a:lnTo>
                  <a:lnTo>
                    <a:pt x="786" y="456"/>
                  </a:lnTo>
                  <a:lnTo>
                    <a:pt x="783" y="460"/>
                  </a:lnTo>
                  <a:lnTo>
                    <a:pt x="779" y="460"/>
                  </a:lnTo>
                  <a:lnTo>
                    <a:pt x="771" y="460"/>
                  </a:lnTo>
                  <a:lnTo>
                    <a:pt x="764" y="456"/>
                  </a:lnTo>
                  <a:lnTo>
                    <a:pt x="760" y="456"/>
                  </a:lnTo>
                  <a:lnTo>
                    <a:pt x="748" y="456"/>
                  </a:lnTo>
                  <a:lnTo>
                    <a:pt x="741" y="456"/>
                  </a:lnTo>
                  <a:lnTo>
                    <a:pt x="733" y="456"/>
                  </a:lnTo>
                  <a:lnTo>
                    <a:pt x="726" y="460"/>
                  </a:lnTo>
                  <a:lnTo>
                    <a:pt x="722" y="460"/>
                  </a:lnTo>
                  <a:lnTo>
                    <a:pt x="714" y="464"/>
                  </a:lnTo>
                  <a:lnTo>
                    <a:pt x="710" y="467"/>
                  </a:lnTo>
                  <a:lnTo>
                    <a:pt x="707" y="471"/>
                  </a:lnTo>
                  <a:lnTo>
                    <a:pt x="703" y="475"/>
                  </a:lnTo>
                  <a:lnTo>
                    <a:pt x="699" y="479"/>
                  </a:lnTo>
                  <a:lnTo>
                    <a:pt x="699" y="483"/>
                  </a:lnTo>
                  <a:lnTo>
                    <a:pt x="695" y="486"/>
                  </a:lnTo>
                  <a:lnTo>
                    <a:pt x="695" y="490"/>
                  </a:lnTo>
                  <a:lnTo>
                    <a:pt x="691" y="490"/>
                  </a:lnTo>
                  <a:lnTo>
                    <a:pt x="691" y="494"/>
                  </a:lnTo>
                  <a:lnTo>
                    <a:pt x="688" y="498"/>
                  </a:lnTo>
                  <a:lnTo>
                    <a:pt x="672" y="502"/>
                  </a:lnTo>
                  <a:lnTo>
                    <a:pt x="650" y="513"/>
                  </a:lnTo>
                  <a:lnTo>
                    <a:pt x="619" y="521"/>
                  </a:lnTo>
                  <a:lnTo>
                    <a:pt x="581" y="536"/>
                  </a:lnTo>
                  <a:lnTo>
                    <a:pt x="543" y="551"/>
                  </a:lnTo>
                  <a:lnTo>
                    <a:pt x="498" y="566"/>
                  </a:lnTo>
                  <a:lnTo>
                    <a:pt x="456" y="581"/>
                  </a:lnTo>
                  <a:lnTo>
                    <a:pt x="410" y="597"/>
                  </a:lnTo>
                  <a:lnTo>
                    <a:pt x="365" y="612"/>
                  </a:lnTo>
                  <a:lnTo>
                    <a:pt x="319" y="627"/>
                  </a:lnTo>
                  <a:lnTo>
                    <a:pt x="281" y="639"/>
                  </a:lnTo>
                  <a:lnTo>
                    <a:pt x="247" y="650"/>
                  </a:lnTo>
                  <a:lnTo>
                    <a:pt x="216" y="658"/>
                  </a:lnTo>
                  <a:lnTo>
                    <a:pt x="197" y="665"/>
                  </a:lnTo>
                  <a:lnTo>
                    <a:pt x="182" y="669"/>
                  </a:lnTo>
                  <a:lnTo>
                    <a:pt x="175" y="669"/>
                  </a:lnTo>
                  <a:lnTo>
                    <a:pt x="167" y="669"/>
                  </a:lnTo>
                  <a:lnTo>
                    <a:pt x="159" y="673"/>
                  </a:lnTo>
                  <a:lnTo>
                    <a:pt x="152" y="677"/>
                  </a:lnTo>
                  <a:lnTo>
                    <a:pt x="140" y="680"/>
                  </a:lnTo>
                  <a:lnTo>
                    <a:pt x="133" y="684"/>
                  </a:lnTo>
                  <a:lnTo>
                    <a:pt x="125" y="688"/>
                  </a:lnTo>
                  <a:lnTo>
                    <a:pt x="118" y="692"/>
                  </a:lnTo>
                  <a:lnTo>
                    <a:pt x="110" y="696"/>
                  </a:lnTo>
                  <a:lnTo>
                    <a:pt x="102" y="703"/>
                  </a:lnTo>
                  <a:lnTo>
                    <a:pt x="91" y="707"/>
                  </a:lnTo>
                  <a:lnTo>
                    <a:pt x="83" y="711"/>
                  </a:lnTo>
                  <a:lnTo>
                    <a:pt x="72" y="715"/>
                  </a:lnTo>
                  <a:lnTo>
                    <a:pt x="64" y="718"/>
                  </a:lnTo>
                  <a:lnTo>
                    <a:pt x="53" y="718"/>
                  </a:lnTo>
                  <a:lnTo>
                    <a:pt x="42" y="718"/>
                  </a:lnTo>
                  <a:lnTo>
                    <a:pt x="30" y="722"/>
                  </a:lnTo>
                  <a:lnTo>
                    <a:pt x="19" y="722"/>
                  </a:lnTo>
                  <a:lnTo>
                    <a:pt x="15" y="718"/>
                  </a:lnTo>
                  <a:lnTo>
                    <a:pt x="7" y="718"/>
                  </a:lnTo>
                  <a:lnTo>
                    <a:pt x="4" y="718"/>
                  </a:lnTo>
                  <a:lnTo>
                    <a:pt x="0" y="718"/>
                  </a:lnTo>
                  <a:lnTo>
                    <a:pt x="0" y="715"/>
                  </a:lnTo>
                  <a:lnTo>
                    <a:pt x="0" y="711"/>
                  </a:lnTo>
                  <a:lnTo>
                    <a:pt x="0" y="707"/>
                  </a:lnTo>
                  <a:lnTo>
                    <a:pt x="4" y="703"/>
                  </a:lnTo>
                  <a:lnTo>
                    <a:pt x="4" y="699"/>
                  </a:lnTo>
                  <a:lnTo>
                    <a:pt x="7" y="696"/>
                  </a:lnTo>
                  <a:lnTo>
                    <a:pt x="11" y="692"/>
                  </a:lnTo>
                  <a:lnTo>
                    <a:pt x="15" y="688"/>
                  </a:lnTo>
                  <a:lnTo>
                    <a:pt x="15" y="684"/>
                  </a:lnTo>
                  <a:lnTo>
                    <a:pt x="19" y="684"/>
                  </a:lnTo>
                  <a:lnTo>
                    <a:pt x="19" y="680"/>
                  </a:lnTo>
                  <a:lnTo>
                    <a:pt x="23" y="677"/>
                  </a:lnTo>
                  <a:lnTo>
                    <a:pt x="23" y="673"/>
                  </a:lnTo>
                  <a:lnTo>
                    <a:pt x="26" y="669"/>
                  </a:lnTo>
                  <a:lnTo>
                    <a:pt x="26" y="665"/>
                  </a:lnTo>
                  <a:lnTo>
                    <a:pt x="26" y="661"/>
                  </a:lnTo>
                  <a:lnTo>
                    <a:pt x="26" y="658"/>
                  </a:lnTo>
                  <a:lnTo>
                    <a:pt x="26" y="654"/>
                  </a:lnTo>
                  <a:lnTo>
                    <a:pt x="26" y="650"/>
                  </a:lnTo>
                  <a:lnTo>
                    <a:pt x="23" y="642"/>
                  </a:lnTo>
                  <a:lnTo>
                    <a:pt x="23" y="639"/>
                  </a:lnTo>
                  <a:lnTo>
                    <a:pt x="23" y="631"/>
                  </a:lnTo>
                  <a:lnTo>
                    <a:pt x="19" y="627"/>
                  </a:lnTo>
                  <a:lnTo>
                    <a:pt x="19" y="620"/>
                  </a:lnTo>
                  <a:lnTo>
                    <a:pt x="19" y="612"/>
                  </a:lnTo>
                  <a:lnTo>
                    <a:pt x="19" y="608"/>
                  </a:lnTo>
                  <a:lnTo>
                    <a:pt x="19" y="600"/>
                  </a:lnTo>
                  <a:lnTo>
                    <a:pt x="19" y="597"/>
                  </a:lnTo>
                  <a:lnTo>
                    <a:pt x="23" y="593"/>
                  </a:lnTo>
                  <a:lnTo>
                    <a:pt x="23" y="589"/>
                  </a:lnTo>
                  <a:lnTo>
                    <a:pt x="26" y="585"/>
                  </a:lnTo>
                  <a:lnTo>
                    <a:pt x="26" y="581"/>
                  </a:lnTo>
                  <a:lnTo>
                    <a:pt x="30" y="578"/>
                  </a:lnTo>
                  <a:lnTo>
                    <a:pt x="30" y="574"/>
                  </a:lnTo>
                  <a:lnTo>
                    <a:pt x="34" y="570"/>
                  </a:lnTo>
                  <a:lnTo>
                    <a:pt x="38" y="566"/>
                  </a:lnTo>
                  <a:lnTo>
                    <a:pt x="38" y="562"/>
                  </a:lnTo>
                  <a:lnTo>
                    <a:pt x="42" y="559"/>
                  </a:lnTo>
                  <a:lnTo>
                    <a:pt x="42" y="555"/>
                  </a:lnTo>
                  <a:lnTo>
                    <a:pt x="45" y="551"/>
                  </a:lnTo>
                  <a:lnTo>
                    <a:pt x="45" y="547"/>
                  </a:lnTo>
                  <a:lnTo>
                    <a:pt x="49" y="543"/>
                  </a:lnTo>
                  <a:lnTo>
                    <a:pt x="53" y="540"/>
                  </a:lnTo>
                  <a:lnTo>
                    <a:pt x="53" y="536"/>
                  </a:lnTo>
                  <a:lnTo>
                    <a:pt x="57" y="532"/>
                  </a:lnTo>
                  <a:lnTo>
                    <a:pt x="57" y="528"/>
                  </a:lnTo>
                  <a:lnTo>
                    <a:pt x="61" y="524"/>
                  </a:lnTo>
                  <a:lnTo>
                    <a:pt x="61" y="521"/>
                  </a:lnTo>
                  <a:lnTo>
                    <a:pt x="61" y="517"/>
                  </a:lnTo>
                  <a:lnTo>
                    <a:pt x="64" y="509"/>
                  </a:lnTo>
                  <a:lnTo>
                    <a:pt x="64" y="505"/>
                  </a:lnTo>
                  <a:lnTo>
                    <a:pt x="61" y="498"/>
                  </a:lnTo>
                  <a:lnTo>
                    <a:pt x="61" y="494"/>
                  </a:lnTo>
                  <a:lnTo>
                    <a:pt x="61" y="486"/>
                  </a:lnTo>
                  <a:lnTo>
                    <a:pt x="61" y="483"/>
                  </a:lnTo>
                  <a:lnTo>
                    <a:pt x="61" y="479"/>
                  </a:lnTo>
                  <a:lnTo>
                    <a:pt x="61" y="471"/>
                  </a:lnTo>
                  <a:lnTo>
                    <a:pt x="61" y="467"/>
                  </a:lnTo>
                  <a:lnTo>
                    <a:pt x="61" y="464"/>
                  </a:lnTo>
                  <a:lnTo>
                    <a:pt x="64" y="460"/>
                  </a:lnTo>
                  <a:lnTo>
                    <a:pt x="64" y="456"/>
                  </a:lnTo>
                  <a:lnTo>
                    <a:pt x="68" y="456"/>
                  </a:lnTo>
                  <a:lnTo>
                    <a:pt x="72" y="452"/>
                  </a:lnTo>
                  <a:lnTo>
                    <a:pt x="76" y="448"/>
                  </a:lnTo>
                  <a:lnTo>
                    <a:pt x="80" y="445"/>
                  </a:lnTo>
                  <a:lnTo>
                    <a:pt x="83" y="441"/>
                  </a:lnTo>
                  <a:lnTo>
                    <a:pt x="87" y="437"/>
                  </a:lnTo>
                  <a:lnTo>
                    <a:pt x="95" y="437"/>
                  </a:lnTo>
                  <a:lnTo>
                    <a:pt x="99" y="433"/>
                  </a:lnTo>
                  <a:lnTo>
                    <a:pt x="102" y="429"/>
                  </a:lnTo>
                  <a:lnTo>
                    <a:pt x="110" y="426"/>
                  </a:lnTo>
                  <a:lnTo>
                    <a:pt x="114" y="418"/>
                  </a:lnTo>
                  <a:lnTo>
                    <a:pt x="118" y="414"/>
                  </a:lnTo>
                  <a:lnTo>
                    <a:pt x="121" y="410"/>
                  </a:lnTo>
                  <a:lnTo>
                    <a:pt x="125" y="403"/>
                  </a:lnTo>
                  <a:lnTo>
                    <a:pt x="129" y="399"/>
                  </a:lnTo>
                  <a:lnTo>
                    <a:pt x="129" y="391"/>
                  </a:lnTo>
                  <a:lnTo>
                    <a:pt x="133" y="388"/>
                  </a:lnTo>
                  <a:lnTo>
                    <a:pt x="133" y="384"/>
                  </a:lnTo>
                  <a:lnTo>
                    <a:pt x="137" y="380"/>
                  </a:lnTo>
                  <a:lnTo>
                    <a:pt x="137" y="376"/>
                  </a:lnTo>
                  <a:lnTo>
                    <a:pt x="137" y="372"/>
                  </a:lnTo>
                  <a:lnTo>
                    <a:pt x="140" y="369"/>
                  </a:lnTo>
                  <a:lnTo>
                    <a:pt x="137" y="353"/>
                  </a:lnTo>
                  <a:lnTo>
                    <a:pt x="137" y="342"/>
                  </a:lnTo>
                  <a:lnTo>
                    <a:pt x="137" y="334"/>
                  </a:lnTo>
                  <a:lnTo>
                    <a:pt x="140" y="327"/>
                  </a:lnTo>
                  <a:lnTo>
                    <a:pt x="140" y="319"/>
                  </a:lnTo>
                  <a:lnTo>
                    <a:pt x="140" y="315"/>
                  </a:lnTo>
                  <a:lnTo>
                    <a:pt x="144" y="312"/>
                  </a:lnTo>
                  <a:lnTo>
                    <a:pt x="148" y="308"/>
                  </a:lnTo>
                  <a:lnTo>
                    <a:pt x="152" y="304"/>
                  </a:lnTo>
                  <a:lnTo>
                    <a:pt x="156" y="300"/>
                  </a:lnTo>
                  <a:lnTo>
                    <a:pt x="159" y="300"/>
                  </a:lnTo>
                  <a:lnTo>
                    <a:pt x="167" y="296"/>
                  </a:lnTo>
                  <a:lnTo>
                    <a:pt x="171" y="293"/>
                  </a:lnTo>
                  <a:lnTo>
                    <a:pt x="175" y="285"/>
                  </a:lnTo>
                  <a:lnTo>
                    <a:pt x="182" y="281"/>
                  </a:lnTo>
                  <a:lnTo>
                    <a:pt x="190" y="274"/>
                  </a:lnTo>
                  <a:lnTo>
                    <a:pt x="194" y="262"/>
                  </a:lnTo>
                  <a:lnTo>
                    <a:pt x="201" y="258"/>
                  </a:lnTo>
                  <a:lnTo>
                    <a:pt x="205" y="251"/>
                  </a:lnTo>
                  <a:lnTo>
                    <a:pt x="213" y="247"/>
                  </a:lnTo>
                  <a:lnTo>
                    <a:pt x="216" y="239"/>
                  </a:lnTo>
                  <a:lnTo>
                    <a:pt x="224" y="236"/>
                  </a:lnTo>
                  <a:lnTo>
                    <a:pt x="228" y="236"/>
                  </a:lnTo>
                  <a:lnTo>
                    <a:pt x="232" y="232"/>
                  </a:lnTo>
                  <a:lnTo>
                    <a:pt x="239" y="228"/>
                  </a:lnTo>
                  <a:lnTo>
                    <a:pt x="243" y="228"/>
                  </a:lnTo>
                  <a:lnTo>
                    <a:pt x="247" y="224"/>
                  </a:lnTo>
                  <a:lnTo>
                    <a:pt x="254" y="224"/>
                  </a:lnTo>
                  <a:lnTo>
                    <a:pt x="258" y="224"/>
                  </a:lnTo>
                  <a:lnTo>
                    <a:pt x="266" y="224"/>
                  </a:lnTo>
                  <a:lnTo>
                    <a:pt x="270" y="220"/>
                  </a:lnTo>
                  <a:lnTo>
                    <a:pt x="277" y="220"/>
                  </a:lnTo>
                  <a:lnTo>
                    <a:pt x="281" y="220"/>
                  </a:lnTo>
                  <a:lnTo>
                    <a:pt x="289" y="217"/>
                  </a:lnTo>
                  <a:lnTo>
                    <a:pt x="292" y="217"/>
                  </a:lnTo>
                  <a:lnTo>
                    <a:pt x="300" y="213"/>
                  </a:lnTo>
                  <a:lnTo>
                    <a:pt x="304" y="209"/>
                  </a:lnTo>
                  <a:lnTo>
                    <a:pt x="311" y="209"/>
                  </a:lnTo>
                  <a:lnTo>
                    <a:pt x="315" y="205"/>
                  </a:lnTo>
                  <a:lnTo>
                    <a:pt x="323" y="201"/>
                  </a:lnTo>
                  <a:lnTo>
                    <a:pt x="327" y="198"/>
                  </a:lnTo>
                  <a:lnTo>
                    <a:pt x="334" y="194"/>
                  </a:lnTo>
                  <a:lnTo>
                    <a:pt x="338" y="190"/>
                  </a:lnTo>
                  <a:lnTo>
                    <a:pt x="342" y="186"/>
                  </a:lnTo>
                  <a:lnTo>
                    <a:pt x="349" y="186"/>
                  </a:lnTo>
                  <a:lnTo>
                    <a:pt x="353" y="182"/>
                  </a:lnTo>
                  <a:lnTo>
                    <a:pt x="357" y="179"/>
                  </a:lnTo>
                  <a:lnTo>
                    <a:pt x="361" y="175"/>
                  </a:lnTo>
                  <a:lnTo>
                    <a:pt x="368" y="171"/>
                  </a:lnTo>
                  <a:lnTo>
                    <a:pt x="372" y="171"/>
                  </a:lnTo>
                  <a:lnTo>
                    <a:pt x="380" y="167"/>
                  </a:lnTo>
                  <a:lnTo>
                    <a:pt x="387" y="167"/>
                  </a:lnTo>
                  <a:lnTo>
                    <a:pt x="395" y="163"/>
                  </a:lnTo>
                  <a:lnTo>
                    <a:pt x="399" y="163"/>
                  </a:lnTo>
                  <a:lnTo>
                    <a:pt x="406" y="160"/>
                  </a:lnTo>
                  <a:lnTo>
                    <a:pt x="414" y="160"/>
                  </a:lnTo>
                  <a:lnTo>
                    <a:pt x="422" y="160"/>
                  </a:lnTo>
                  <a:lnTo>
                    <a:pt x="429" y="160"/>
                  </a:lnTo>
                  <a:lnTo>
                    <a:pt x="433" y="160"/>
                  </a:lnTo>
                  <a:lnTo>
                    <a:pt x="441" y="160"/>
                  </a:lnTo>
                  <a:lnTo>
                    <a:pt x="444" y="160"/>
                  </a:lnTo>
                  <a:lnTo>
                    <a:pt x="448" y="160"/>
                  </a:lnTo>
                  <a:lnTo>
                    <a:pt x="460" y="152"/>
                  </a:lnTo>
                  <a:lnTo>
                    <a:pt x="467" y="148"/>
                  </a:lnTo>
                  <a:lnTo>
                    <a:pt x="475" y="141"/>
                  </a:lnTo>
                  <a:lnTo>
                    <a:pt x="479" y="137"/>
                  </a:lnTo>
                  <a:lnTo>
                    <a:pt x="486" y="129"/>
                  </a:lnTo>
                  <a:lnTo>
                    <a:pt x="490" y="118"/>
                  </a:lnTo>
                  <a:lnTo>
                    <a:pt x="494" y="110"/>
                  </a:lnTo>
                  <a:lnTo>
                    <a:pt x="494" y="103"/>
                  </a:lnTo>
                  <a:lnTo>
                    <a:pt x="498" y="95"/>
                  </a:lnTo>
                  <a:lnTo>
                    <a:pt x="501" y="83"/>
                  </a:lnTo>
                  <a:lnTo>
                    <a:pt x="505" y="76"/>
                  </a:lnTo>
                  <a:lnTo>
                    <a:pt x="509" y="68"/>
                  </a:lnTo>
                  <a:lnTo>
                    <a:pt x="513" y="61"/>
                  </a:lnTo>
                  <a:lnTo>
                    <a:pt x="517" y="57"/>
                  </a:lnTo>
                  <a:lnTo>
                    <a:pt x="520" y="49"/>
                  </a:lnTo>
                  <a:lnTo>
                    <a:pt x="528" y="45"/>
                  </a:lnTo>
                  <a:lnTo>
                    <a:pt x="536" y="42"/>
                  </a:lnTo>
                  <a:lnTo>
                    <a:pt x="539" y="42"/>
                  </a:lnTo>
                  <a:lnTo>
                    <a:pt x="547" y="38"/>
                  </a:lnTo>
                  <a:lnTo>
                    <a:pt x="551" y="38"/>
                  </a:lnTo>
                  <a:lnTo>
                    <a:pt x="558" y="38"/>
                  </a:lnTo>
                  <a:lnTo>
                    <a:pt x="562" y="34"/>
                  </a:lnTo>
                  <a:lnTo>
                    <a:pt x="566" y="34"/>
                  </a:lnTo>
                  <a:lnTo>
                    <a:pt x="570" y="34"/>
                  </a:lnTo>
                  <a:lnTo>
                    <a:pt x="577" y="34"/>
                  </a:lnTo>
                  <a:lnTo>
                    <a:pt x="581" y="34"/>
                  </a:lnTo>
                  <a:lnTo>
                    <a:pt x="585" y="30"/>
                  </a:lnTo>
                  <a:lnTo>
                    <a:pt x="589" y="30"/>
                  </a:lnTo>
                  <a:lnTo>
                    <a:pt x="593" y="30"/>
                  </a:lnTo>
                  <a:lnTo>
                    <a:pt x="593" y="34"/>
                  </a:lnTo>
                  <a:lnTo>
                    <a:pt x="596" y="34"/>
                  </a:lnTo>
                  <a:lnTo>
                    <a:pt x="600" y="34"/>
                  </a:lnTo>
                  <a:lnTo>
                    <a:pt x="600" y="30"/>
                  </a:lnTo>
                  <a:lnTo>
                    <a:pt x="604" y="30"/>
                  </a:lnTo>
                  <a:lnTo>
                    <a:pt x="608" y="30"/>
                  </a:lnTo>
                  <a:lnTo>
                    <a:pt x="612" y="30"/>
                  </a:lnTo>
                  <a:lnTo>
                    <a:pt x="615" y="30"/>
                  </a:lnTo>
                  <a:lnTo>
                    <a:pt x="619" y="30"/>
                  </a:lnTo>
                  <a:lnTo>
                    <a:pt x="623" y="30"/>
                  </a:lnTo>
                  <a:lnTo>
                    <a:pt x="627" y="26"/>
                  </a:lnTo>
                  <a:lnTo>
                    <a:pt x="631" y="26"/>
                  </a:lnTo>
                  <a:lnTo>
                    <a:pt x="634" y="26"/>
                  </a:lnTo>
                  <a:lnTo>
                    <a:pt x="638" y="23"/>
                  </a:lnTo>
                  <a:lnTo>
                    <a:pt x="642" y="19"/>
                  </a:lnTo>
                  <a:lnTo>
                    <a:pt x="646" y="15"/>
                  </a:lnTo>
                  <a:lnTo>
                    <a:pt x="650" y="11"/>
                  </a:lnTo>
                  <a:lnTo>
                    <a:pt x="653" y="11"/>
                  </a:lnTo>
                  <a:lnTo>
                    <a:pt x="657" y="11"/>
                  </a:lnTo>
                  <a:lnTo>
                    <a:pt x="661" y="11"/>
                  </a:lnTo>
                  <a:lnTo>
                    <a:pt x="665" y="11"/>
                  </a:lnTo>
                  <a:lnTo>
                    <a:pt x="672" y="15"/>
                  </a:lnTo>
                  <a:lnTo>
                    <a:pt x="676" y="15"/>
                  </a:lnTo>
                  <a:lnTo>
                    <a:pt x="680" y="15"/>
                  </a:lnTo>
                  <a:lnTo>
                    <a:pt x="688" y="19"/>
                  </a:lnTo>
                  <a:lnTo>
                    <a:pt x="691" y="19"/>
                  </a:lnTo>
                  <a:lnTo>
                    <a:pt x="699" y="19"/>
                  </a:lnTo>
                  <a:lnTo>
                    <a:pt x="707" y="19"/>
                  </a:lnTo>
                  <a:lnTo>
                    <a:pt x="710" y="19"/>
                  </a:lnTo>
                  <a:lnTo>
                    <a:pt x="718" y="19"/>
                  </a:lnTo>
                  <a:lnTo>
                    <a:pt x="726" y="19"/>
                  </a:lnTo>
                  <a:lnTo>
                    <a:pt x="729" y="19"/>
                  </a:lnTo>
                  <a:lnTo>
                    <a:pt x="733" y="15"/>
                  </a:lnTo>
                  <a:lnTo>
                    <a:pt x="737" y="15"/>
                  </a:lnTo>
                  <a:lnTo>
                    <a:pt x="745" y="15"/>
                  </a:lnTo>
                  <a:lnTo>
                    <a:pt x="748" y="11"/>
                  </a:lnTo>
                  <a:lnTo>
                    <a:pt x="752" y="11"/>
                  </a:lnTo>
                  <a:lnTo>
                    <a:pt x="752" y="7"/>
                  </a:lnTo>
                  <a:lnTo>
                    <a:pt x="756" y="7"/>
                  </a:lnTo>
                  <a:lnTo>
                    <a:pt x="760" y="4"/>
                  </a:lnTo>
                  <a:lnTo>
                    <a:pt x="764" y="0"/>
                  </a:lnTo>
                  <a:close/>
                </a:path>
              </a:pathLst>
            </a:custGeom>
            <a:solidFill>
              <a:srgbClr val="393939"/>
            </a:solidFill>
            <a:ln w="9525">
              <a:noFill/>
              <a:round/>
              <a:headEnd/>
              <a:tailEnd/>
            </a:ln>
          </p:spPr>
          <p:txBody>
            <a:bodyPr/>
            <a:lstStyle/>
            <a:p>
              <a:endParaRPr lang="fr-FR"/>
            </a:p>
          </p:txBody>
        </p:sp>
        <p:sp>
          <p:nvSpPr>
            <p:cNvPr id="51" name="Freeform 48"/>
            <p:cNvSpPr>
              <a:spLocks/>
            </p:cNvSpPr>
            <p:nvPr/>
          </p:nvSpPr>
          <p:spPr bwMode="auto">
            <a:xfrm>
              <a:off x="186" y="2492"/>
              <a:ext cx="1782" cy="1298"/>
            </a:xfrm>
            <a:custGeom>
              <a:avLst/>
              <a:gdLst>
                <a:gd name="T0" fmla="*/ 1513 w 980"/>
                <a:gd name="T1" fmla="*/ 27 h 714"/>
                <a:gd name="T2" fmla="*/ 1555 w 980"/>
                <a:gd name="T3" fmla="*/ 116 h 714"/>
                <a:gd name="T4" fmla="*/ 1589 w 980"/>
                <a:gd name="T5" fmla="*/ 165 h 714"/>
                <a:gd name="T6" fmla="*/ 1658 w 980"/>
                <a:gd name="T7" fmla="*/ 185 h 714"/>
                <a:gd name="T8" fmla="*/ 1720 w 980"/>
                <a:gd name="T9" fmla="*/ 227 h 714"/>
                <a:gd name="T10" fmla="*/ 1735 w 980"/>
                <a:gd name="T11" fmla="*/ 296 h 714"/>
                <a:gd name="T12" fmla="*/ 1762 w 980"/>
                <a:gd name="T13" fmla="*/ 353 h 714"/>
                <a:gd name="T14" fmla="*/ 1782 w 980"/>
                <a:gd name="T15" fmla="*/ 393 h 714"/>
                <a:gd name="T16" fmla="*/ 1775 w 980"/>
                <a:gd name="T17" fmla="*/ 449 h 714"/>
                <a:gd name="T18" fmla="*/ 1775 w 980"/>
                <a:gd name="T19" fmla="*/ 518 h 714"/>
                <a:gd name="T20" fmla="*/ 1740 w 980"/>
                <a:gd name="T21" fmla="*/ 545 h 714"/>
                <a:gd name="T22" fmla="*/ 1706 w 980"/>
                <a:gd name="T23" fmla="*/ 580 h 714"/>
                <a:gd name="T24" fmla="*/ 1678 w 980"/>
                <a:gd name="T25" fmla="*/ 634 h 714"/>
                <a:gd name="T26" fmla="*/ 1609 w 980"/>
                <a:gd name="T27" fmla="*/ 669 h 714"/>
                <a:gd name="T28" fmla="*/ 1567 w 980"/>
                <a:gd name="T29" fmla="*/ 704 h 714"/>
                <a:gd name="T30" fmla="*/ 1533 w 980"/>
                <a:gd name="T31" fmla="*/ 767 h 714"/>
                <a:gd name="T32" fmla="*/ 1464 w 980"/>
                <a:gd name="T33" fmla="*/ 814 h 714"/>
                <a:gd name="T34" fmla="*/ 1402 w 980"/>
                <a:gd name="T35" fmla="*/ 822 h 714"/>
                <a:gd name="T36" fmla="*/ 1313 w 980"/>
                <a:gd name="T37" fmla="*/ 829 h 714"/>
                <a:gd name="T38" fmla="*/ 1264 w 980"/>
                <a:gd name="T39" fmla="*/ 876 h 714"/>
                <a:gd name="T40" fmla="*/ 1222 w 980"/>
                <a:gd name="T41" fmla="*/ 905 h 714"/>
                <a:gd name="T42" fmla="*/ 746 w 980"/>
                <a:gd name="T43" fmla="*/ 1078 h 714"/>
                <a:gd name="T44" fmla="*/ 331 w 980"/>
                <a:gd name="T45" fmla="*/ 1202 h 714"/>
                <a:gd name="T46" fmla="*/ 227 w 980"/>
                <a:gd name="T47" fmla="*/ 1243 h 714"/>
                <a:gd name="T48" fmla="*/ 116 w 980"/>
                <a:gd name="T49" fmla="*/ 1293 h 714"/>
                <a:gd name="T50" fmla="*/ 7 w 980"/>
                <a:gd name="T51" fmla="*/ 1298 h 714"/>
                <a:gd name="T52" fmla="*/ 7 w 980"/>
                <a:gd name="T53" fmla="*/ 1271 h 714"/>
                <a:gd name="T54" fmla="*/ 35 w 980"/>
                <a:gd name="T55" fmla="*/ 1229 h 714"/>
                <a:gd name="T56" fmla="*/ 55 w 980"/>
                <a:gd name="T57" fmla="*/ 1194 h 714"/>
                <a:gd name="T58" fmla="*/ 42 w 980"/>
                <a:gd name="T59" fmla="*/ 1125 h 714"/>
                <a:gd name="T60" fmla="*/ 47 w 980"/>
                <a:gd name="T61" fmla="*/ 1063 h 714"/>
                <a:gd name="T62" fmla="*/ 76 w 980"/>
                <a:gd name="T63" fmla="*/ 1014 h 714"/>
                <a:gd name="T64" fmla="*/ 96 w 980"/>
                <a:gd name="T65" fmla="*/ 980 h 714"/>
                <a:gd name="T66" fmla="*/ 116 w 980"/>
                <a:gd name="T67" fmla="*/ 925 h 714"/>
                <a:gd name="T68" fmla="*/ 111 w 980"/>
                <a:gd name="T69" fmla="*/ 856 h 714"/>
                <a:gd name="T70" fmla="*/ 138 w 980"/>
                <a:gd name="T71" fmla="*/ 807 h 714"/>
                <a:gd name="T72" fmla="*/ 200 w 980"/>
                <a:gd name="T73" fmla="*/ 767 h 714"/>
                <a:gd name="T74" fmla="*/ 242 w 980"/>
                <a:gd name="T75" fmla="*/ 698 h 714"/>
                <a:gd name="T76" fmla="*/ 255 w 980"/>
                <a:gd name="T77" fmla="*/ 664 h 714"/>
                <a:gd name="T78" fmla="*/ 269 w 980"/>
                <a:gd name="T79" fmla="*/ 560 h 714"/>
                <a:gd name="T80" fmla="*/ 324 w 980"/>
                <a:gd name="T81" fmla="*/ 518 h 714"/>
                <a:gd name="T82" fmla="*/ 400 w 980"/>
                <a:gd name="T83" fmla="*/ 434 h 714"/>
                <a:gd name="T84" fmla="*/ 462 w 980"/>
                <a:gd name="T85" fmla="*/ 407 h 714"/>
                <a:gd name="T86" fmla="*/ 538 w 980"/>
                <a:gd name="T87" fmla="*/ 387 h 714"/>
                <a:gd name="T88" fmla="*/ 607 w 980"/>
                <a:gd name="T89" fmla="*/ 353 h 714"/>
                <a:gd name="T90" fmla="*/ 669 w 980"/>
                <a:gd name="T91" fmla="*/ 304 h 714"/>
                <a:gd name="T92" fmla="*/ 760 w 980"/>
                <a:gd name="T93" fmla="*/ 289 h 714"/>
                <a:gd name="T94" fmla="*/ 815 w 980"/>
                <a:gd name="T95" fmla="*/ 284 h 714"/>
                <a:gd name="T96" fmla="*/ 891 w 980"/>
                <a:gd name="T97" fmla="*/ 215 h 714"/>
                <a:gd name="T98" fmla="*/ 933 w 980"/>
                <a:gd name="T99" fmla="*/ 109 h 714"/>
                <a:gd name="T100" fmla="*/ 1002 w 980"/>
                <a:gd name="T101" fmla="*/ 69 h 714"/>
                <a:gd name="T102" fmla="*/ 1056 w 980"/>
                <a:gd name="T103" fmla="*/ 55 h 714"/>
                <a:gd name="T104" fmla="*/ 1091 w 980"/>
                <a:gd name="T105" fmla="*/ 55 h 714"/>
                <a:gd name="T106" fmla="*/ 1133 w 980"/>
                <a:gd name="T107" fmla="*/ 47 h 714"/>
                <a:gd name="T108" fmla="*/ 1153 w 980"/>
                <a:gd name="T109" fmla="*/ 47 h 714"/>
                <a:gd name="T110" fmla="*/ 1195 w 980"/>
                <a:gd name="T111" fmla="*/ 20 h 714"/>
                <a:gd name="T112" fmla="*/ 1256 w 980"/>
                <a:gd name="T113" fmla="*/ 35 h 714"/>
                <a:gd name="T114" fmla="*/ 1333 w 980"/>
                <a:gd name="T115" fmla="*/ 27 h 714"/>
                <a:gd name="T116" fmla="*/ 1382 w 980"/>
                <a:gd name="T117" fmla="*/ 5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0"/>
                <a:gd name="T178" fmla="*/ 0 h 714"/>
                <a:gd name="T179" fmla="*/ 980 w 98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0" h="714">
                  <a:moveTo>
                    <a:pt x="764" y="0"/>
                  </a:moveTo>
                  <a:lnTo>
                    <a:pt x="779" y="0"/>
                  </a:lnTo>
                  <a:lnTo>
                    <a:pt x="794" y="0"/>
                  </a:lnTo>
                  <a:lnTo>
                    <a:pt x="805" y="0"/>
                  </a:lnTo>
                  <a:lnTo>
                    <a:pt x="817" y="3"/>
                  </a:lnTo>
                  <a:lnTo>
                    <a:pt x="824" y="11"/>
                  </a:lnTo>
                  <a:lnTo>
                    <a:pt x="832" y="15"/>
                  </a:lnTo>
                  <a:lnTo>
                    <a:pt x="840" y="22"/>
                  </a:lnTo>
                  <a:lnTo>
                    <a:pt x="843" y="30"/>
                  </a:lnTo>
                  <a:lnTo>
                    <a:pt x="847" y="38"/>
                  </a:lnTo>
                  <a:lnTo>
                    <a:pt x="851" y="45"/>
                  </a:lnTo>
                  <a:lnTo>
                    <a:pt x="855" y="53"/>
                  </a:lnTo>
                  <a:lnTo>
                    <a:pt x="855" y="60"/>
                  </a:lnTo>
                  <a:lnTo>
                    <a:pt x="855" y="64"/>
                  </a:lnTo>
                  <a:lnTo>
                    <a:pt x="859" y="68"/>
                  </a:lnTo>
                  <a:lnTo>
                    <a:pt x="859" y="72"/>
                  </a:lnTo>
                  <a:lnTo>
                    <a:pt x="862" y="79"/>
                  </a:lnTo>
                  <a:lnTo>
                    <a:pt x="866" y="83"/>
                  </a:lnTo>
                  <a:lnTo>
                    <a:pt x="870" y="87"/>
                  </a:lnTo>
                  <a:lnTo>
                    <a:pt x="874" y="91"/>
                  </a:lnTo>
                  <a:lnTo>
                    <a:pt x="881" y="95"/>
                  </a:lnTo>
                  <a:lnTo>
                    <a:pt x="885" y="99"/>
                  </a:lnTo>
                  <a:lnTo>
                    <a:pt x="889" y="99"/>
                  </a:lnTo>
                  <a:lnTo>
                    <a:pt x="897" y="102"/>
                  </a:lnTo>
                  <a:lnTo>
                    <a:pt x="900" y="102"/>
                  </a:lnTo>
                  <a:lnTo>
                    <a:pt x="908" y="102"/>
                  </a:lnTo>
                  <a:lnTo>
                    <a:pt x="912" y="102"/>
                  </a:lnTo>
                  <a:lnTo>
                    <a:pt x="919" y="106"/>
                  </a:lnTo>
                  <a:lnTo>
                    <a:pt x="923" y="106"/>
                  </a:lnTo>
                  <a:lnTo>
                    <a:pt x="931" y="110"/>
                  </a:lnTo>
                  <a:lnTo>
                    <a:pt x="935" y="114"/>
                  </a:lnTo>
                  <a:lnTo>
                    <a:pt x="938" y="118"/>
                  </a:lnTo>
                  <a:lnTo>
                    <a:pt x="942" y="121"/>
                  </a:lnTo>
                  <a:lnTo>
                    <a:pt x="946" y="125"/>
                  </a:lnTo>
                  <a:lnTo>
                    <a:pt x="950" y="133"/>
                  </a:lnTo>
                  <a:lnTo>
                    <a:pt x="950" y="137"/>
                  </a:lnTo>
                  <a:lnTo>
                    <a:pt x="954" y="140"/>
                  </a:lnTo>
                  <a:lnTo>
                    <a:pt x="954" y="148"/>
                  </a:lnTo>
                  <a:lnTo>
                    <a:pt x="954" y="152"/>
                  </a:lnTo>
                  <a:lnTo>
                    <a:pt x="954" y="156"/>
                  </a:lnTo>
                  <a:lnTo>
                    <a:pt x="954" y="163"/>
                  </a:lnTo>
                  <a:lnTo>
                    <a:pt x="954" y="167"/>
                  </a:lnTo>
                  <a:lnTo>
                    <a:pt x="954" y="171"/>
                  </a:lnTo>
                  <a:lnTo>
                    <a:pt x="957" y="178"/>
                  </a:lnTo>
                  <a:lnTo>
                    <a:pt x="957" y="182"/>
                  </a:lnTo>
                  <a:lnTo>
                    <a:pt x="961" y="186"/>
                  </a:lnTo>
                  <a:lnTo>
                    <a:pt x="965" y="190"/>
                  </a:lnTo>
                  <a:lnTo>
                    <a:pt x="969" y="194"/>
                  </a:lnTo>
                  <a:lnTo>
                    <a:pt x="973" y="197"/>
                  </a:lnTo>
                  <a:lnTo>
                    <a:pt x="976" y="201"/>
                  </a:lnTo>
                  <a:lnTo>
                    <a:pt x="976" y="205"/>
                  </a:lnTo>
                  <a:lnTo>
                    <a:pt x="980" y="209"/>
                  </a:lnTo>
                  <a:lnTo>
                    <a:pt x="980" y="213"/>
                  </a:lnTo>
                  <a:lnTo>
                    <a:pt x="980" y="216"/>
                  </a:lnTo>
                  <a:lnTo>
                    <a:pt x="980" y="220"/>
                  </a:lnTo>
                  <a:lnTo>
                    <a:pt x="976" y="224"/>
                  </a:lnTo>
                  <a:lnTo>
                    <a:pt x="976" y="228"/>
                  </a:lnTo>
                  <a:lnTo>
                    <a:pt x="976" y="232"/>
                  </a:lnTo>
                  <a:lnTo>
                    <a:pt x="976" y="235"/>
                  </a:lnTo>
                  <a:lnTo>
                    <a:pt x="976" y="239"/>
                  </a:lnTo>
                  <a:lnTo>
                    <a:pt x="976" y="247"/>
                  </a:lnTo>
                  <a:lnTo>
                    <a:pt x="976" y="254"/>
                  </a:lnTo>
                  <a:lnTo>
                    <a:pt x="976" y="262"/>
                  </a:lnTo>
                  <a:lnTo>
                    <a:pt x="976" y="266"/>
                  </a:lnTo>
                  <a:lnTo>
                    <a:pt x="980" y="273"/>
                  </a:lnTo>
                  <a:lnTo>
                    <a:pt x="976" y="277"/>
                  </a:lnTo>
                  <a:lnTo>
                    <a:pt x="976" y="285"/>
                  </a:lnTo>
                  <a:lnTo>
                    <a:pt x="976" y="289"/>
                  </a:lnTo>
                  <a:lnTo>
                    <a:pt x="973" y="292"/>
                  </a:lnTo>
                  <a:lnTo>
                    <a:pt x="969" y="292"/>
                  </a:lnTo>
                  <a:lnTo>
                    <a:pt x="969" y="296"/>
                  </a:lnTo>
                  <a:lnTo>
                    <a:pt x="965" y="296"/>
                  </a:lnTo>
                  <a:lnTo>
                    <a:pt x="961" y="300"/>
                  </a:lnTo>
                  <a:lnTo>
                    <a:pt x="957" y="300"/>
                  </a:lnTo>
                  <a:lnTo>
                    <a:pt x="954" y="304"/>
                  </a:lnTo>
                  <a:lnTo>
                    <a:pt x="950" y="308"/>
                  </a:lnTo>
                  <a:lnTo>
                    <a:pt x="946" y="311"/>
                  </a:lnTo>
                  <a:lnTo>
                    <a:pt x="942" y="311"/>
                  </a:lnTo>
                  <a:lnTo>
                    <a:pt x="942" y="315"/>
                  </a:lnTo>
                  <a:lnTo>
                    <a:pt x="938" y="319"/>
                  </a:lnTo>
                  <a:lnTo>
                    <a:pt x="938" y="327"/>
                  </a:lnTo>
                  <a:lnTo>
                    <a:pt x="935" y="330"/>
                  </a:lnTo>
                  <a:lnTo>
                    <a:pt x="935" y="334"/>
                  </a:lnTo>
                  <a:lnTo>
                    <a:pt x="931" y="338"/>
                  </a:lnTo>
                  <a:lnTo>
                    <a:pt x="931" y="342"/>
                  </a:lnTo>
                  <a:lnTo>
                    <a:pt x="927" y="346"/>
                  </a:lnTo>
                  <a:lnTo>
                    <a:pt x="923" y="349"/>
                  </a:lnTo>
                  <a:lnTo>
                    <a:pt x="919" y="353"/>
                  </a:lnTo>
                  <a:lnTo>
                    <a:pt x="916" y="357"/>
                  </a:lnTo>
                  <a:lnTo>
                    <a:pt x="912" y="361"/>
                  </a:lnTo>
                  <a:lnTo>
                    <a:pt x="904" y="365"/>
                  </a:lnTo>
                  <a:lnTo>
                    <a:pt x="900" y="365"/>
                  </a:lnTo>
                  <a:lnTo>
                    <a:pt x="893" y="368"/>
                  </a:lnTo>
                  <a:lnTo>
                    <a:pt x="885" y="368"/>
                  </a:lnTo>
                  <a:lnTo>
                    <a:pt x="881" y="372"/>
                  </a:lnTo>
                  <a:lnTo>
                    <a:pt x="878" y="372"/>
                  </a:lnTo>
                  <a:lnTo>
                    <a:pt x="874" y="376"/>
                  </a:lnTo>
                  <a:lnTo>
                    <a:pt x="870" y="380"/>
                  </a:lnTo>
                  <a:lnTo>
                    <a:pt x="866" y="384"/>
                  </a:lnTo>
                  <a:lnTo>
                    <a:pt x="862" y="387"/>
                  </a:lnTo>
                  <a:lnTo>
                    <a:pt x="862" y="391"/>
                  </a:lnTo>
                  <a:lnTo>
                    <a:pt x="859" y="399"/>
                  </a:lnTo>
                  <a:lnTo>
                    <a:pt x="859" y="403"/>
                  </a:lnTo>
                  <a:lnTo>
                    <a:pt x="855" y="406"/>
                  </a:lnTo>
                  <a:lnTo>
                    <a:pt x="851" y="410"/>
                  </a:lnTo>
                  <a:lnTo>
                    <a:pt x="847" y="414"/>
                  </a:lnTo>
                  <a:lnTo>
                    <a:pt x="843" y="422"/>
                  </a:lnTo>
                  <a:lnTo>
                    <a:pt x="836" y="425"/>
                  </a:lnTo>
                  <a:lnTo>
                    <a:pt x="828" y="429"/>
                  </a:lnTo>
                  <a:lnTo>
                    <a:pt x="824" y="437"/>
                  </a:lnTo>
                  <a:lnTo>
                    <a:pt x="817" y="441"/>
                  </a:lnTo>
                  <a:lnTo>
                    <a:pt x="813" y="441"/>
                  </a:lnTo>
                  <a:lnTo>
                    <a:pt x="809" y="444"/>
                  </a:lnTo>
                  <a:lnTo>
                    <a:pt x="805" y="448"/>
                  </a:lnTo>
                  <a:lnTo>
                    <a:pt x="802" y="448"/>
                  </a:lnTo>
                  <a:lnTo>
                    <a:pt x="794" y="452"/>
                  </a:lnTo>
                  <a:lnTo>
                    <a:pt x="790" y="452"/>
                  </a:lnTo>
                  <a:lnTo>
                    <a:pt x="786" y="452"/>
                  </a:lnTo>
                  <a:lnTo>
                    <a:pt x="783" y="452"/>
                  </a:lnTo>
                  <a:lnTo>
                    <a:pt x="779" y="452"/>
                  </a:lnTo>
                  <a:lnTo>
                    <a:pt x="771" y="452"/>
                  </a:lnTo>
                  <a:lnTo>
                    <a:pt x="764" y="452"/>
                  </a:lnTo>
                  <a:lnTo>
                    <a:pt x="756" y="452"/>
                  </a:lnTo>
                  <a:lnTo>
                    <a:pt x="748" y="452"/>
                  </a:lnTo>
                  <a:lnTo>
                    <a:pt x="741" y="452"/>
                  </a:lnTo>
                  <a:lnTo>
                    <a:pt x="733" y="452"/>
                  </a:lnTo>
                  <a:lnTo>
                    <a:pt x="726" y="452"/>
                  </a:lnTo>
                  <a:lnTo>
                    <a:pt x="722" y="456"/>
                  </a:lnTo>
                  <a:lnTo>
                    <a:pt x="714" y="460"/>
                  </a:lnTo>
                  <a:lnTo>
                    <a:pt x="710" y="463"/>
                  </a:lnTo>
                  <a:lnTo>
                    <a:pt x="707" y="467"/>
                  </a:lnTo>
                  <a:lnTo>
                    <a:pt x="703" y="471"/>
                  </a:lnTo>
                  <a:lnTo>
                    <a:pt x="699" y="475"/>
                  </a:lnTo>
                  <a:lnTo>
                    <a:pt x="699" y="479"/>
                  </a:lnTo>
                  <a:lnTo>
                    <a:pt x="695" y="482"/>
                  </a:lnTo>
                  <a:lnTo>
                    <a:pt x="695" y="486"/>
                  </a:lnTo>
                  <a:lnTo>
                    <a:pt x="691" y="486"/>
                  </a:lnTo>
                  <a:lnTo>
                    <a:pt x="691" y="490"/>
                  </a:lnTo>
                  <a:lnTo>
                    <a:pt x="688" y="494"/>
                  </a:lnTo>
                  <a:lnTo>
                    <a:pt x="672" y="498"/>
                  </a:lnTo>
                  <a:lnTo>
                    <a:pt x="650" y="509"/>
                  </a:lnTo>
                  <a:lnTo>
                    <a:pt x="619" y="517"/>
                  </a:lnTo>
                  <a:lnTo>
                    <a:pt x="581" y="532"/>
                  </a:lnTo>
                  <a:lnTo>
                    <a:pt x="543" y="543"/>
                  </a:lnTo>
                  <a:lnTo>
                    <a:pt x="498" y="562"/>
                  </a:lnTo>
                  <a:lnTo>
                    <a:pt x="456" y="577"/>
                  </a:lnTo>
                  <a:lnTo>
                    <a:pt x="410" y="593"/>
                  </a:lnTo>
                  <a:lnTo>
                    <a:pt x="365" y="608"/>
                  </a:lnTo>
                  <a:lnTo>
                    <a:pt x="319" y="623"/>
                  </a:lnTo>
                  <a:lnTo>
                    <a:pt x="281" y="635"/>
                  </a:lnTo>
                  <a:lnTo>
                    <a:pt x="247" y="646"/>
                  </a:lnTo>
                  <a:lnTo>
                    <a:pt x="216" y="654"/>
                  </a:lnTo>
                  <a:lnTo>
                    <a:pt x="197" y="661"/>
                  </a:lnTo>
                  <a:lnTo>
                    <a:pt x="182" y="661"/>
                  </a:lnTo>
                  <a:lnTo>
                    <a:pt x="175" y="661"/>
                  </a:lnTo>
                  <a:lnTo>
                    <a:pt x="167" y="665"/>
                  </a:lnTo>
                  <a:lnTo>
                    <a:pt x="159" y="669"/>
                  </a:lnTo>
                  <a:lnTo>
                    <a:pt x="152" y="669"/>
                  </a:lnTo>
                  <a:lnTo>
                    <a:pt x="144" y="673"/>
                  </a:lnTo>
                  <a:lnTo>
                    <a:pt x="137" y="676"/>
                  </a:lnTo>
                  <a:lnTo>
                    <a:pt x="125" y="684"/>
                  </a:lnTo>
                  <a:lnTo>
                    <a:pt x="118" y="688"/>
                  </a:lnTo>
                  <a:lnTo>
                    <a:pt x="110" y="692"/>
                  </a:lnTo>
                  <a:lnTo>
                    <a:pt x="102" y="695"/>
                  </a:lnTo>
                  <a:lnTo>
                    <a:pt x="95" y="699"/>
                  </a:lnTo>
                  <a:lnTo>
                    <a:pt x="83" y="703"/>
                  </a:lnTo>
                  <a:lnTo>
                    <a:pt x="76" y="707"/>
                  </a:lnTo>
                  <a:lnTo>
                    <a:pt x="64" y="711"/>
                  </a:lnTo>
                  <a:lnTo>
                    <a:pt x="53" y="714"/>
                  </a:lnTo>
                  <a:lnTo>
                    <a:pt x="42" y="714"/>
                  </a:lnTo>
                  <a:lnTo>
                    <a:pt x="30" y="714"/>
                  </a:lnTo>
                  <a:lnTo>
                    <a:pt x="23" y="714"/>
                  </a:lnTo>
                  <a:lnTo>
                    <a:pt x="15" y="714"/>
                  </a:lnTo>
                  <a:lnTo>
                    <a:pt x="11" y="714"/>
                  </a:lnTo>
                  <a:lnTo>
                    <a:pt x="4" y="714"/>
                  </a:lnTo>
                  <a:lnTo>
                    <a:pt x="4" y="711"/>
                  </a:lnTo>
                  <a:lnTo>
                    <a:pt x="0" y="711"/>
                  </a:lnTo>
                  <a:lnTo>
                    <a:pt x="0" y="707"/>
                  </a:lnTo>
                  <a:lnTo>
                    <a:pt x="0" y="703"/>
                  </a:lnTo>
                  <a:lnTo>
                    <a:pt x="4" y="699"/>
                  </a:lnTo>
                  <a:lnTo>
                    <a:pt x="7" y="695"/>
                  </a:lnTo>
                  <a:lnTo>
                    <a:pt x="11" y="692"/>
                  </a:lnTo>
                  <a:lnTo>
                    <a:pt x="11" y="688"/>
                  </a:lnTo>
                  <a:lnTo>
                    <a:pt x="15" y="688"/>
                  </a:lnTo>
                  <a:lnTo>
                    <a:pt x="15" y="684"/>
                  </a:lnTo>
                  <a:lnTo>
                    <a:pt x="19" y="680"/>
                  </a:lnTo>
                  <a:lnTo>
                    <a:pt x="19" y="676"/>
                  </a:lnTo>
                  <a:lnTo>
                    <a:pt x="23" y="676"/>
                  </a:lnTo>
                  <a:lnTo>
                    <a:pt x="23" y="673"/>
                  </a:lnTo>
                  <a:lnTo>
                    <a:pt x="26" y="669"/>
                  </a:lnTo>
                  <a:lnTo>
                    <a:pt x="26" y="665"/>
                  </a:lnTo>
                  <a:lnTo>
                    <a:pt x="26" y="661"/>
                  </a:lnTo>
                  <a:lnTo>
                    <a:pt x="30" y="657"/>
                  </a:lnTo>
                  <a:lnTo>
                    <a:pt x="30" y="654"/>
                  </a:lnTo>
                  <a:lnTo>
                    <a:pt x="26" y="650"/>
                  </a:lnTo>
                  <a:lnTo>
                    <a:pt x="26" y="646"/>
                  </a:lnTo>
                  <a:lnTo>
                    <a:pt x="26" y="638"/>
                  </a:lnTo>
                  <a:lnTo>
                    <a:pt x="26" y="635"/>
                  </a:lnTo>
                  <a:lnTo>
                    <a:pt x="23" y="627"/>
                  </a:lnTo>
                  <a:lnTo>
                    <a:pt x="23" y="619"/>
                  </a:lnTo>
                  <a:lnTo>
                    <a:pt x="19" y="616"/>
                  </a:lnTo>
                  <a:lnTo>
                    <a:pt x="19" y="608"/>
                  </a:lnTo>
                  <a:lnTo>
                    <a:pt x="19" y="604"/>
                  </a:lnTo>
                  <a:lnTo>
                    <a:pt x="19" y="596"/>
                  </a:lnTo>
                  <a:lnTo>
                    <a:pt x="23" y="593"/>
                  </a:lnTo>
                  <a:lnTo>
                    <a:pt x="23" y="589"/>
                  </a:lnTo>
                  <a:lnTo>
                    <a:pt x="26" y="585"/>
                  </a:lnTo>
                  <a:lnTo>
                    <a:pt x="26" y="581"/>
                  </a:lnTo>
                  <a:lnTo>
                    <a:pt x="30" y="577"/>
                  </a:lnTo>
                  <a:lnTo>
                    <a:pt x="30" y="574"/>
                  </a:lnTo>
                  <a:lnTo>
                    <a:pt x="34" y="570"/>
                  </a:lnTo>
                  <a:lnTo>
                    <a:pt x="38" y="566"/>
                  </a:lnTo>
                  <a:lnTo>
                    <a:pt x="38" y="562"/>
                  </a:lnTo>
                  <a:lnTo>
                    <a:pt x="42" y="558"/>
                  </a:lnTo>
                  <a:lnTo>
                    <a:pt x="42" y="555"/>
                  </a:lnTo>
                  <a:lnTo>
                    <a:pt x="45" y="551"/>
                  </a:lnTo>
                  <a:lnTo>
                    <a:pt x="45" y="547"/>
                  </a:lnTo>
                  <a:lnTo>
                    <a:pt x="49" y="543"/>
                  </a:lnTo>
                  <a:lnTo>
                    <a:pt x="53" y="543"/>
                  </a:lnTo>
                  <a:lnTo>
                    <a:pt x="53" y="539"/>
                  </a:lnTo>
                  <a:lnTo>
                    <a:pt x="57" y="536"/>
                  </a:lnTo>
                  <a:lnTo>
                    <a:pt x="57" y="532"/>
                  </a:lnTo>
                  <a:lnTo>
                    <a:pt x="61" y="528"/>
                  </a:lnTo>
                  <a:lnTo>
                    <a:pt x="61" y="520"/>
                  </a:lnTo>
                  <a:lnTo>
                    <a:pt x="64" y="517"/>
                  </a:lnTo>
                  <a:lnTo>
                    <a:pt x="64" y="513"/>
                  </a:lnTo>
                  <a:lnTo>
                    <a:pt x="64" y="509"/>
                  </a:lnTo>
                  <a:lnTo>
                    <a:pt x="64" y="501"/>
                  </a:lnTo>
                  <a:lnTo>
                    <a:pt x="64" y="498"/>
                  </a:lnTo>
                  <a:lnTo>
                    <a:pt x="64" y="490"/>
                  </a:lnTo>
                  <a:lnTo>
                    <a:pt x="61" y="486"/>
                  </a:lnTo>
                  <a:lnTo>
                    <a:pt x="61" y="479"/>
                  </a:lnTo>
                  <a:lnTo>
                    <a:pt x="61" y="475"/>
                  </a:lnTo>
                  <a:lnTo>
                    <a:pt x="61" y="471"/>
                  </a:lnTo>
                  <a:lnTo>
                    <a:pt x="61" y="467"/>
                  </a:lnTo>
                  <a:lnTo>
                    <a:pt x="64" y="463"/>
                  </a:lnTo>
                  <a:lnTo>
                    <a:pt x="64" y="460"/>
                  </a:lnTo>
                  <a:lnTo>
                    <a:pt x="68" y="456"/>
                  </a:lnTo>
                  <a:lnTo>
                    <a:pt x="72" y="452"/>
                  </a:lnTo>
                  <a:lnTo>
                    <a:pt x="72" y="448"/>
                  </a:lnTo>
                  <a:lnTo>
                    <a:pt x="76" y="444"/>
                  </a:lnTo>
                  <a:lnTo>
                    <a:pt x="80" y="441"/>
                  </a:lnTo>
                  <a:lnTo>
                    <a:pt x="87" y="441"/>
                  </a:lnTo>
                  <a:lnTo>
                    <a:pt x="91" y="437"/>
                  </a:lnTo>
                  <a:lnTo>
                    <a:pt x="95" y="433"/>
                  </a:lnTo>
                  <a:lnTo>
                    <a:pt x="102" y="429"/>
                  </a:lnTo>
                  <a:lnTo>
                    <a:pt x="106" y="425"/>
                  </a:lnTo>
                  <a:lnTo>
                    <a:pt x="110" y="422"/>
                  </a:lnTo>
                  <a:lnTo>
                    <a:pt x="114" y="418"/>
                  </a:lnTo>
                  <a:lnTo>
                    <a:pt x="121" y="410"/>
                  </a:lnTo>
                  <a:lnTo>
                    <a:pt x="125" y="406"/>
                  </a:lnTo>
                  <a:lnTo>
                    <a:pt x="125" y="399"/>
                  </a:lnTo>
                  <a:lnTo>
                    <a:pt x="129" y="395"/>
                  </a:lnTo>
                  <a:lnTo>
                    <a:pt x="133" y="391"/>
                  </a:lnTo>
                  <a:lnTo>
                    <a:pt x="133" y="384"/>
                  </a:lnTo>
                  <a:lnTo>
                    <a:pt x="137" y="380"/>
                  </a:lnTo>
                  <a:lnTo>
                    <a:pt x="137" y="376"/>
                  </a:lnTo>
                  <a:lnTo>
                    <a:pt x="140" y="372"/>
                  </a:lnTo>
                  <a:lnTo>
                    <a:pt x="140" y="368"/>
                  </a:lnTo>
                  <a:lnTo>
                    <a:pt x="140" y="365"/>
                  </a:lnTo>
                  <a:lnTo>
                    <a:pt x="140" y="353"/>
                  </a:lnTo>
                  <a:lnTo>
                    <a:pt x="140" y="342"/>
                  </a:lnTo>
                  <a:lnTo>
                    <a:pt x="140" y="330"/>
                  </a:lnTo>
                  <a:lnTo>
                    <a:pt x="140" y="323"/>
                  </a:lnTo>
                  <a:lnTo>
                    <a:pt x="144" y="319"/>
                  </a:lnTo>
                  <a:lnTo>
                    <a:pt x="144" y="311"/>
                  </a:lnTo>
                  <a:lnTo>
                    <a:pt x="148" y="308"/>
                  </a:lnTo>
                  <a:lnTo>
                    <a:pt x="152" y="304"/>
                  </a:lnTo>
                  <a:lnTo>
                    <a:pt x="159" y="300"/>
                  </a:lnTo>
                  <a:lnTo>
                    <a:pt x="163" y="296"/>
                  </a:lnTo>
                  <a:lnTo>
                    <a:pt x="167" y="292"/>
                  </a:lnTo>
                  <a:lnTo>
                    <a:pt x="171" y="289"/>
                  </a:lnTo>
                  <a:lnTo>
                    <a:pt x="178" y="285"/>
                  </a:lnTo>
                  <a:lnTo>
                    <a:pt x="182" y="277"/>
                  </a:lnTo>
                  <a:lnTo>
                    <a:pt x="190" y="270"/>
                  </a:lnTo>
                  <a:lnTo>
                    <a:pt x="197" y="262"/>
                  </a:lnTo>
                  <a:lnTo>
                    <a:pt x="201" y="254"/>
                  </a:lnTo>
                  <a:lnTo>
                    <a:pt x="209" y="247"/>
                  </a:lnTo>
                  <a:lnTo>
                    <a:pt x="213" y="243"/>
                  </a:lnTo>
                  <a:lnTo>
                    <a:pt x="220" y="239"/>
                  </a:lnTo>
                  <a:lnTo>
                    <a:pt x="224" y="235"/>
                  </a:lnTo>
                  <a:lnTo>
                    <a:pt x="228" y="232"/>
                  </a:lnTo>
                  <a:lnTo>
                    <a:pt x="235" y="228"/>
                  </a:lnTo>
                  <a:lnTo>
                    <a:pt x="239" y="228"/>
                  </a:lnTo>
                  <a:lnTo>
                    <a:pt x="247" y="224"/>
                  </a:lnTo>
                  <a:lnTo>
                    <a:pt x="251" y="224"/>
                  </a:lnTo>
                  <a:lnTo>
                    <a:pt x="254" y="224"/>
                  </a:lnTo>
                  <a:lnTo>
                    <a:pt x="262" y="220"/>
                  </a:lnTo>
                  <a:lnTo>
                    <a:pt x="266" y="220"/>
                  </a:lnTo>
                  <a:lnTo>
                    <a:pt x="273" y="220"/>
                  </a:lnTo>
                  <a:lnTo>
                    <a:pt x="277" y="220"/>
                  </a:lnTo>
                  <a:lnTo>
                    <a:pt x="285" y="216"/>
                  </a:lnTo>
                  <a:lnTo>
                    <a:pt x="289" y="216"/>
                  </a:lnTo>
                  <a:lnTo>
                    <a:pt x="296" y="213"/>
                  </a:lnTo>
                  <a:lnTo>
                    <a:pt x="300" y="213"/>
                  </a:lnTo>
                  <a:lnTo>
                    <a:pt x="308" y="209"/>
                  </a:lnTo>
                  <a:lnTo>
                    <a:pt x="311" y="205"/>
                  </a:lnTo>
                  <a:lnTo>
                    <a:pt x="319" y="201"/>
                  </a:lnTo>
                  <a:lnTo>
                    <a:pt x="323" y="197"/>
                  </a:lnTo>
                  <a:lnTo>
                    <a:pt x="330" y="194"/>
                  </a:lnTo>
                  <a:lnTo>
                    <a:pt x="334" y="194"/>
                  </a:lnTo>
                  <a:lnTo>
                    <a:pt x="342" y="190"/>
                  </a:lnTo>
                  <a:lnTo>
                    <a:pt x="346" y="186"/>
                  </a:lnTo>
                  <a:lnTo>
                    <a:pt x="349" y="182"/>
                  </a:lnTo>
                  <a:lnTo>
                    <a:pt x="353" y="178"/>
                  </a:lnTo>
                  <a:lnTo>
                    <a:pt x="361" y="175"/>
                  </a:lnTo>
                  <a:lnTo>
                    <a:pt x="365" y="171"/>
                  </a:lnTo>
                  <a:lnTo>
                    <a:pt x="368" y="167"/>
                  </a:lnTo>
                  <a:lnTo>
                    <a:pt x="376" y="167"/>
                  </a:lnTo>
                  <a:lnTo>
                    <a:pt x="380" y="163"/>
                  </a:lnTo>
                  <a:lnTo>
                    <a:pt x="387" y="163"/>
                  </a:lnTo>
                  <a:lnTo>
                    <a:pt x="395" y="159"/>
                  </a:lnTo>
                  <a:lnTo>
                    <a:pt x="403" y="159"/>
                  </a:lnTo>
                  <a:lnTo>
                    <a:pt x="410" y="159"/>
                  </a:lnTo>
                  <a:lnTo>
                    <a:pt x="418" y="159"/>
                  </a:lnTo>
                  <a:lnTo>
                    <a:pt x="422" y="156"/>
                  </a:lnTo>
                  <a:lnTo>
                    <a:pt x="429" y="156"/>
                  </a:lnTo>
                  <a:lnTo>
                    <a:pt x="437" y="156"/>
                  </a:lnTo>
                  <a:lnTo>
                    <a:pt x="441" y="156"/>
                  </a:lnTo>
                  <a:lnTo>
                    <a:pt x="444" y="156"/>
                  </a:lnTo>
                  <a:lnTo>
                    <a:pt x="448" y="156"/>
                  </a:lnTo>
                  <a:lnTo>
                    <a:pt x="452" y="156"/>
                  </a:lnTo>
                  <a:lnTo>
                    <a:pt x="460" y="152"/>
                  </a:lnTo>
                  <a:lnTo>
                    <a:pt x="467" y="148"/>
                  </a:lnTo>
                  <a:lnTo>
                    <a:pt x="475" y="140"/>
                  </a:lnTo>
                  <a:lnTo>
                    <a:pt x="482" y="133"/>
                  </a:lnTo>
                  <a:lnTo>
                    <a:pt x="486" y="125"/>
                  </a:lnTo>
                  <a:lnTo>
                    <a:pt x="490" y="118"/>
                  </a:lnTo>
                  <a:lnTo>
                    <a:pt x="494" y="110"/>
                  </a:lnTo>
                  <a:lnTo>
                    <a:pt x="498" y="99"/>
                  </a:lnTo>
                  <a:lnTo>
                    <a:pt x="501" y="91"/>
                  </a:lnTo>
                  <a:lnTo>
                    <a:pt x="505" y="83"/>
                  </a:lnTo>
                  <a:lnTo>
                    <a:pt x="505" y="76"/>
                  </a:lnTo>
                  <a:lnTo>
                    <a:pt x="509" y="68"/>
                  </a:lnTo>
                  <a:lnTo>
                    <a:pt x="513" y="60"/>
                  </a:lnTo>
                  <a:lnTo>
                    <a:pt x="517" y="53"/>
                  </a:lnTo>
                  <a:lnTo>
                    <a:pt x="524" y="49"/>
                  </a:lnTo>
                  <a:lnTo>
                    <a:pt x="528" y="45"/>
                  </a:lnTo>
                  <a:lnTo>
                    <a:pt x="536" y="41"/>
                  </a:lnTo>
                  <a:lnTo>
                    <a:pt x="543" y="41"/>
                  </a:lnTo>
                  <a:lnTo>
                    <a:pt x="547" y="38"/>
                  </a:lnTo>
                  <a:lnTo>
                    <a:pt x="551" y="38"/>
                  </a:lnTo>
                  <a:lnTo>
                    <a:pt x="558" y="34"/>
                  </a:lnTo>
                  <a:lnTo>
                    <a:pt x="562" y="34"/>
                  </a:lnTo>
                  <a:lnTo>
                    <a:pt x="566" y="34"/>
                  </a:lnTo>
                  <a:lnTo>
                    <a:pt x="574" y="34"/>
                  </a:lnTo>
                  <a:lnTo>
                    <a:pt x="577" y="30"/>
                  </a:lnTo>
                  <a:lnTo>
                    <a:pt x="581" y="30"/>
                  </a:lnTo>
                  <a:lnTo>
                    <a:pt x="585" y="30"/>
                  </a:lnTo>
                  <a:lnTo>
                    <a:pt x="589" y="30"/>
                  </a:lnTo>
                  <a:lnTo>
                    <a:pt x="593" y="30"/>
                  </a:lnTo>
                  <a:lnTo>
                    <a:pt x="596" y="30"/>
                  </a:lnTo>
                  <a:lnTo>
                    <a:pt x="600" y="30"/>
                  </a:lnTo>
                  <a:lnTo>
                    <a:pt x="604" y="30"/>
                  </a:lnTo>
                  <a:lnTo>
                    <a:pt x="608" y="30"/>
                  </a:lnTo>
                  <a:lnTo>
                    <a:pt x="612" y="30"/>
                  </a:lnTo>
                  <a:lnTo>
                    <a:pt x="615" y="30"/>
                  </a:lnTo>
                  <a:lnTo>
                    <a:pt x="619" y="30"/>
                  </a:lnTo>
                  <a:lnTo>
                    <a:pt x="623" y="26"/>
                  </a:lnTo>
                  <a:lnTo>
                    <a:pt x="627" y="26"/>
                  </a:lnTo>
                  <a:lnTo>
                    <a:pt x="631" y="26"/>
                  </a:lnTo>
                  <a:lnTo>
                    <a:pt x="634" y="26"/>
                  </a:lnTo>
                  <a:lnTo>
                    <a:pt x="638" y="22"/>
                  </a:lnTo>
                  <a:lnTo>
                    <a:pt x="642" y="19"/>
                  </a:lnTo>
                  <a:lnTo>
                    <a:pt x="646" y="15"/>
                  </a:lnTo>
                  <a:lnTo>
                    <a:pt x="650" y="11"/>
                  </a:lnTo>
                  <a:lnTo>
                    <a:pt x="653" y="11"/>
                  </a:lnTo>
                  <a:lnTo>
                    <a:pt x="657" y="11"/>
                  </a:lnTo>
                  <a:lnTo>
                    <a:pt x="661" y="11"/>
                  </a:lnTo>
                  <a:lnTo>
                    <a:pt x="665" y="15"/>
                  </a:lnTo>
                  <a:lnTo>
                    <a:pt x="672" y="15"/>
                  </a:lnTo>
                  <a:lnTo>
                    <a:pt x="676" y="15"/>
                  </a:lnTo>
                  <a:lnTo>
                    <a:pt x="680" y="19"/>
                  </a:lnTo>
                  <a:lnTo>
                    <a:pt x="688" y="19"/>
                  </a:lnTo>
                  <a:lnTo>
                    <a:pt x="691" y="19"/>
                  </a:lnTo>
                  <a:lnTo>
                    <a:pt x="699" y="19"/>
                  </a:lnTo>
                  <a:lnTo>
                    <a:pt x="707" y="19"/>
                  </a:lnTo>
                  <a:lnTo>
                    <a:pt x="714" y="19"/>
                  </a:lnTo>
                  <a:lnTo>
                    <a:pt x="718" y="19"/>
                  </a:lnTo>
                  <a:lnTo>
                    <a:pt x="726" y="19"/>
                  </a:lnTo>
                  <a:lnTo>
                    <a:pt x="729" y="19"/>
                  </a:lnTo>
                  <a:lnTo>
                    <a:pt x="733" y="15"/>
                  </a:lnTo>
                  <a:lnTo>
                    <a:pt x="741" y="15"/>
                  </a:lnTo>
                  <a:lnTo>
                    <a:pt x="745" y="11"/>
                  </a:lnTo>
                  <a:lnTo>
                    <a:pt x="748" y="11"/>
                  </a:lnTo>
                  <a:lnTo>
                    <a:pt x="752" y="7"/>
                  </a:lnTo>
                  <a:lnTo>
                    <a:pt x="756" y="7"/>
                  </a:lnTo>
                  <a:lnTo>
                    <a:pt x="756" y="3"/>
                  </a:lnTo>
                  <a:lnTo>
                    <a:pt x="760" y="3"/>
                  </a:lnTo>
                  <a:lnTo>
                    <a:pt x="760" y="0"/>
                  </a:lnTo>
                  <a:lnTo>
                    <a:pt x="764" y="0"/>
                  </a:lnTo>
                  <a:close/>
                </a:path>
              </a:pathLst>
            </a:custGeom>
            <a:solidFill>
              <a:srgbClr val="303030"/>
            </a:solidFill>
            <a:ln w="9525">
              <a:noFill/>
              <a:round/>
              <a:headEnd/>
              <a:tailEnd/>
            </a:ln>
          </p:spPr>
          <p:txBody>
            <a:bodyPr/>
            <a:lstStyle/>
            <a:p>
              <a:endParaRPr lang="fr-FR"/>
            </a:p>
          </p:txBody>
        </p:sp>
        <p:sp>
          <p:nvSpPr>
            <p:cNvPr id="52" name="Freeform 49"/>
            <p:cNvSpPr>
              <a:spLocks/>
            </p:cNvSpPr>
            <p:nvPr/>
          </p:nvSpPr>
          <p:spPr bwMode="auto">
            <a:xfrm>
              <a:off x="193" y="2492"/>
              <a:ext cx="1767" cy="1298"/>
            </a:xfrm>
            <a:custGeom>
              <a:avLst/>
              <a:gdLst>
                <a:gd name="T0" fmla="*/ 1263 w 972"/>
                <a:gd name="T1" fmla="*/ 871 h 714"/>
                <a:gd name="T2" fmla="*/ 1313 w 972"/>
                <a:gd name="T3" fmla="*/ 822 h 714"/>
                <a:gd name="T4" fmla="*/ 1402 w 972"/>
                <a:gd name="T5" fmla="*/ 822 h 714"/>
                <a:gd name="T6" fmla="*/ 1456 w 972"/>
                <a:gd name="T7" fmla="*/ 807 h 714"/>
                <a:gd name="T8" fmla="*/ 1532 w 972"/>
                <a:gd name="T9" fmla="*/ 753 h 714"/>
                <a:gd name="T10" fmla="*/ 1560 w 972"/>
                <a:gd name="T11" fmla="*/ 698 h 714"/>
                <a:gd name="T12" fmla="*/ 1616 w 972"/>
                <a:gd name="T13" fmla="*/ 669 h 714"/>
                <a:gd name="T14" fmla="*/ 1671 w 972"/>
                <a:gd name="T15" fmla="*/ 629 h 714"/>
                <a:gd name="T16" fmla="*/ 1698 w 972"/>
                <a:gd name="T17" fmla="*/ 573 h 714"/>
                <a:gd name="T18" fmla="*/ 1732 w 972"/>
                <a:gd name="T19" fmla="*/ 538 h 714"/>
                <a:gd name="T20" fmla="*/ 1762 w 972"/>
                <a:gd name="T21" fmla="*/ 511 h 714"/>
                <a:gd name="T22" fmla="*/ 1762 w 972"/>
                <a:gd name="T23" fmla="*/ 434 h 714"/>
                <a:gd name="T24" fmla="*/ 1767 w 972"/>
                <a:gd name="T25" fmla="*/ 387 h 714"/>
                <a:gd name="T26" fmla="*/ 1740 w 972"/>
                <a:gd name="T27" fmla="*/ 345 h 714"/>
                <a:gd name="T28" fmla="*/ 1720 w 972"/>
                <a:gd name="T29" fmla="*/ 289 h 714"/>
                <a:gd name="T30" fmla="*/ 1698 w 972"/>
                <a:gd name="T31" fmla="*/ 227 h 714"/>
                <a:gd name="T32" fmla="*/ 1636 w 972"/>
                <a:gd name="T33" fmla="*/ 193 h 714"/>
                <a:gd name="T34" fmla="*/ 1567 w 972"/>
                <a:gd name="T35" fmla="*/ 165 h 714"/>
                <a:gd name="T36" fmla="*/ 1547 w 972"/>
                <a:gd name="T37" fmla="*/ 116 h 714"/>
                <a:gd name="T38" fmla="*/ 1491 w 972"/>
                <a:gd name="T39" fmla="*/ 27 h 714"/>
                <a:gd name="T40" fmla="*/ 1382 w 972"/>
                <a:gd name="T41" fmla="*/ 5 h 714"/>
                <a:gd name="T42" fmla="*/ 1347 w 972"/>
                <a:gd name="T43" fmla="*/ 27 h 714"/>
                <a:gd name="T44" fmla="*/ 1278 w 972"/>
                <a:gd name="T45" fmla="*/ 40 h 714"/>
                <a:gd name="T46" fmla="*/ 1202 w 972"/>
                <a:gd name="T47" fmla="*/ 35 h 714"/>
                <a:gd name="T48" fmla="*/ 1160 w 972"/>
                <a:gd name="T49" fmla="*/ 40 h 714"/>
                <a:gd name="T50" fmla="*/ 1133 w 972"/>
                <a:gd name="T51" fmla="*/ 55 h 714"/>
                <a:gd name="T52" fmla="*/ 1091 w 972"/>
                <a:gd name="T53" fmla="*/ 62 h 714"/>
                <a:gd name="T54" fmla="*/ 1063 w 972"/>
                <a:gd name="T55" fmla="*/ 62 h 714"/>
                <a:gd name="T56" fmla="*/ 1014 w 972"/>
                <a:gd name="T57" fmla="*/ 69 h 714"/>
                <a:gd name="T58" fmla="*/ 945 w 972"/>
                <a:gd name="T59" fmla="*/ 96 h 714"/>
                <a:gd name="T60" fmla="*/ 903 w 972"/>
                <a:gd name="T61" fmla="*/ 185 h 714"/>
                <a:gd name="T62" fmla="*/ 834 w 972"/>
                <a:gd name="T63" fmla="*/ 284 h 714"/>
                <a:gd name="T64" fmla="*/ 780 w 972"/>
                <a:gd name="T65" fmla="*/ 289 h 714"/>
                <a:gd name="T66" fmla="*/ 691 w 972"/>
                <a:gd name="T67" fmla="*/ 296 h 714"/>
                <a:gd name="T68" fmla="*/ 622 w 972"/>
                <a:gd name="T69" fmla="*/ 338 h 714"/>
                <a:gd name="T70" fmla="*/ 553 w 972"/>
                <a:gd name="T71" fmla="*/ 380 h 714"/>
                <a:gd name="T72" fmla="*/ 484 w 972"/>
                <a:gd name="T73" fmla="*/ 407 h 714"/>
                <a:gd name="T74" fmla="*/ 414 w 972"/>
                <a:gd name="T75" fmla="*/ 422 h 714"/>
                <a:gd name="T76" fmla="*/ 338 w 972"/>
                <a:gd name="T77" fmla="*/ 491 h 714"/>
                <a:gd name="T78" fmla="*/ 276 w 972"/>
                <a:gd name="T79" fmla="*/ 553 h 714"/>
                <a:gd name="T80" fmla="*/ 255 w 972"/>
                <a:gd name="T81" fmla="*/ 622 h 714"/>
                <a:gd name="T82" fmla="*/ 247 w 972"/>
                <a:gd name="T83" fmla="*/ 684 h 714"/>
                <a:gd name="T84" fmla="*/ 213 w 972"/>
                <a:gd name="T85" fmla="*/ 753 h 714"/>
                <a:gd name="T86" fmla="*/ 151 w 972"/>
                <a:gd name="T87" fmla="*/ 802 h 714"/>
                <a:gd name="T88" fmla="*/ 109 w 972"/>
                <a:gd name="T89" fmla="*/ 842 h 714"/>
                <a:gd name="T90" fmla="*/ 116 w 972"/>
                <a:gd name="T91" fmla="*/ 905 h 714"/>
                <a:gd name="T92" fmla="*/ 104 w 972"/>
                <a:gd name="T93" fmla="*/ 967 h 714"/>
                <a:gd name="T94" fmla="*/ 75 w 972"/>
                <a:gd name="T95" fmla="*/ 1009 h 714"/>
                <a:gd name="T96" fmla="*/ 47 w 972"/>
                <a:gd name="T97" fmla="*/ 1049 h 714"/>
                <a:gd name="T98" fmla="*/ 35 w 972"/>
                <a:gd name="T99" fmla="*/ 1105 h 714"/>
                <a:gd name="T100" fmla="*/ 47 w 972"/>
                <a:gd name="T101" fmla="*/ 1182 h 714"/>
                <a:gd name="T102" fmla="*/ 40 w 972"/>
                <a:gd name="T103" fmla="*/ 1223 h 714"/>
                <a:gd name="T104" fmla="*/ 13 w 972"/>
                <a:gd name="T105" fmla="*/ 1258 h 714"/>
                <a:gd name="T106" fmla="*/ 0 w 972"/>
                <a:gd name="T107" fmla="*/ 1285 h 714"/>
                <a:gd name="T108" fmla="*/ 69 w 972"/>
                <a:gd name="T109" fmla="*/ 1298 h 714"/>
                <a:gd name="T110" fmla="*/ 193 w 972"/>
                <a:gd name="T111" fmla="*/ 1258 h 714"/>
                <a:gd name="T112" fmla="*/ 296 w 972"/>
                <a:gd name="T113" fmla="*/ 1209 h 714"/>
                <a:gd name="T114" fmla="*/ 573 w 972"/>
                <a:gd name="T115" fmla="*/ 1125 h 714"/>
                <a:gd name="T116" fmla="*/ 1118 w 972"/>
                <a:gd name="T117" fmla="*/ 940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2"/>
                <a:gd name="T178" fmla="*/ 0 h 714"/>
                <a:gd name="T179" fmla="*/ 972 w 972"/>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2" h="714">
                  <a:moveTo>
                    <a:pt x="687" y="490"/>
                  </a:moveTo>
                  <a:lnTo>
                    <a:pt x="687" y="490"/>
                  </a:lnTo>
                  <a:lnTo>
                    <a:pt x="687" y="486"/>
                  </a:lnTo>
                  <a:lnTo>
                    <a:pt x="691" y="486"/>
                  </a:lnTo>
                  <a:lnTo>
                    <a:pt x="691" y="482"/>
                  </a:lnTo>
                  <a:lnTo>
                    <a:pt x="695" y="479"/>
                  </a:lnTo>
                  <a:lnTo>
                    <a:pt x="695" y="475"/>
                  </a:lnTo>
                  <a:lnTo>
                    <a:pt x="699" y="471"/>
                  </a:lnTo>
                  <a:lnTo>
                    <a:pt x="703" y="467"/>
                  </a:lnTo>
                  <a:lnTo>
                    <a:pt x="706" y="463"/>
                  </a:lnTo>
                  <a:lnTo>
                    <a:pt x="710" y="460"/>
                  </a:lnTo>
                  <a:lnTo>
                    <a:pt x="718" y="456"/>
                  </a:lnTo>
                  <a:lnTo>
                    <a:pt x="722" y="452"/>
                  </a:lnTo>
                  <a:lnTo>
                    <a:pt x="729" y="452"/>
                  </a:lnTo>
                  <a:lnTo>
                    <a:pt x="737" y="448"/>
                  </a:lnTo>
                  <a:lnTo>
                    <a:pt x="744" y="448"/>
                  </a:lnTo>
                  <a:lnTo>
                    <a:pt x="752" y="452"/>
                  </a:lnTo>
                  <a:lnTo>
                    <a:pt x="760" y="452"/>
                  </a:lnTo>
                  <a:lnTo>
                    <a:pt x="767" y="452"/>
                  </a:lnTo>
                  <a:lnTo>
                    <a:pt x="771" y="452"/>
                  </a:lnTo>
                  <a:lnTo>
                    <a:pt x="779" y="452"/>
                  </a:lnTo>
                  <a:lnTo>
                    <a:pt x="782" y="452"/>
                  </a:lnTo>
                  <a:lnTo>
                    <a:pt x="786" y="448"/>
                  </a:lnTo>
                  <a:lnTo>
                    <a:pt x="790" y="448"/>
                  </a:lnTo>
                  <a:lnTo>
                    <a:pt x="794" y="448"/>
                  </a:lnTo>
                  <a:lnTo>
                    <a:pt x="798" y="444"/>
                  </a:lnTo>
                  <a:lnTo>
                    <a:pt x="801" y="444"/>
                  </a:lnTo>
                  <a:lnTo>
                    <a:pt x="809" y="441"/>
                  </a:lnTo>
                  <a:lnTo>
                    <a:pt x="813" y="437"/>
                  </a:lnTo>
                  <a:lnTo>
                    <a:pt x="817" y="433"/>
                  </a:lnTo>
                  <a:lnTo>
                    <a:pt x="824" y="429"/>
                  </a:lnTo>
                  <a:lnTo>
                    <a:pt x="832" y="425"/>
                  </a:lnTo>
                  <a:lnTo>
                    <a:pt x="836" y="418"/>
                  </a:lnTo>
                  <a:lnTo>
                    <a:pt x="843" y="414"/>
                  </a:lnTo>
                  <a:lnTo>
                    <a:pt x="847" y="410"/>
                  </a:lnTo>
                  <a:lnTo>
                    <a:pt x="851" y="403"/>
                  </a:lnTo>
                  <a:lnTo>
                    <a:pt x="851" y="399"/>
                  </a:lnTo>
                  <a:lnTo>
                    <a:pt x="855" y="395"/>
                  </a:lnTo>
                  <a:lnTo>
                    <a:pt x="855" y="391"/>
                  </a:lnTo>
                  <a:lnTo>
                    <a:pt x="858" y="387"/>
                  </a:lnTo>
                  <a:lnTo>
                    <a:pt x="858" y="384"/>
                  </a:lnTo>
                  <a:lnTo>
                    <a:pt x="862" y="380"/>
                  </a:lnTo>
                  <a:lnTo>
                    <a:pt x="862" y="376"/>
                  </a:lnTo>
                  <a:lnTo>
                    <a:pt x="866" y="376"/>
                  </a:lnTo>
                  <a:lnTo>
                    <a:pt x="870" y="372"/>
                  </a:lnTo>
                  <a:lnTo>
                    <a:pt x="874" y="368"/>
                  </a:lnTo>
                  <a:lnTo>
                    <a:pt x="881" y="368"/>
                  </a:lnTo>
                  <a:lnTo>
                    <a:pt x="889" y="368"/>
                  </a:lnTo>
                  <a:lnTo>
                    <a:pt x="893" y="365"/>
                  </a:lnTo>
                  <a:lnTo>
                    <a:pt x="900" y="361"/>
                  </a:lnTo>
                  <a:lnTo>
                    <a:pt x="904" y="361"/>
                  </a:lnTo>
                  <a:lnTo>
                    <a:pt x="912" y="357"/>
                  </a:lnTo>
                  <a:lnTo>
                    <a:pt x="915" y="353"/>
                  </a:lnTo>
                  <a:lnTo>
                    <a:pt x="919" y="349"/>
                  </a:lnTo>
                  <a:lnTo>
                    <a:pt x="919" y="346"/>
                  </a:lnTo>
                  <a:lnTo>
                    <a:pt x="923" y="342"/>
                  </a:lnTo>
                  <a:lnTo>
                    <a:pt x="927" y="338"/>
                  </a:lnTo>
                  <a:lnTo>
                    <a:pt x="927" y="330"/>
                  </a:lnTo>
                  <a:lnTo>
                    <a:pt x="931" y="327"/>
                  </a:lnTo>
                  <a:lnTo>
                    <a:pt x="931" y="323"/>
                  </a:lnTo>
                  <a:lnTo>
                    <a:pt x="934" y="319"/>
                  </a:lnTo>
                  <a:lnTo>
                    <a:pt x="934" y="315"/>
                  </a:lnTo>
                  <a:lnTo>
                    <a:pt x="938" y="311"/>
                  </a:lnTo>
                  <a:lnTo>
                    <a:pt x="938" y="308"/>
                  </a:lnTo>
                  <a:lnTo>
                    <a:pt x="942" y="304"/>
                  </a:lnTo>
                  <a:lnTo>
                    <a:pt x="946" y="304"/>
                  </a:lnTo>
                  <a:lnTo>
                    <a:pt x="950" y="300"/>
                  </a:lnTo>
                  <a:lnTo>
                    <a:pt x="953" y="296"/>
                  </a:lnTo>
                  <a:lnTo>
                    <a:pt x="957" y="296"/>
                  </a:lnTo>
                  <a:lnTo>
                    <a:pt x="961" y="292"/>
                  </a:lnTo>
                  <a:lnTo>
                    <a:pt x="965" y="289"/>
                  </a:lnTo>
                  <a:lnTo>
                    <a:pt x="969" y="289"/>
                  </a:lnTo>
                  <a:lnTo>
                    <a:pt x="969" y="285"/>
                  </a:lnTo>
                  <a:lnTo>
                    <a:pt x="969" y="281"/>
                  </a:lnTo>
                  <a:lnTo>
                    <a:pt x="972" y="277"/>
                  </a:lnTo>
                  <a:lnTo>
                    <a:pt x="972" y="273"/>
                  </a:lnTo>
                  <a:lnTo>
                    <a:pt x="969" y="266"/>
                  </a:lnTo>
                  <a:lnTo>
                    <a:pt x="969" y="258"/>
                  </a:lnTo>
                  <a:lnTo>
                    <a:pt x="969" y="251"/>
                  </a:lnTo>
                  <a:lnTo>
                    <a:pt x="969" y="243"/>
                  </a:lnTo>
                  <a:lnTo>
                    <a:pt x="969" y="239"/>
                  </a:lnTo>
                  <a:lnTo>
                    <a:pt x="969" y="235"/>
                  </a:lnTo>
                  <a:lnTo>
                    <a:pt x="969" y="228"/>
                  </a:lnTo>
                  <a:lnTo>
                    <a:pt x="969" y="224"/>
                  </a:lnTo>
                  <a:lnTo>
                    <a:pt x="969" y="220"/>
                  </a:lnTo>
                  <a:lnTo>
                    <a:pt x="972" y="220"/>
                  </a:lnTo>
                  <a:lnTo>
                    <a:pt x="972" y="216"/>
                  </a:lnTo>
                  <a:lnTo>
                    <a:pt x="972" y="213"/>
                  </a:lnTo>
                  <a:lnTo>
                    <a:pt x="972" y="209"/>
                  </a:lnTo>
                  <a:lnTo>
                    <a:pt x="969" y="205"/>
                  </a:lnTo>
                  <a:lnTo>
                    <a:pt x="969" y="201"/>
                  </a:lnTo>
                  <a:lnTo>
                    <a:pt x="965" y="197"/>
                  </a:lnTo>
                  <a:lnTo>
                    <a:pt x="961" y="194"/>
                  </a:lnTo>
                  <a:lnTo>
                    <a:pt x="957" y="190"/>
                  </a:lnTo>
                  <a:lnTo>
                    <a:pt x="953" y="186"/>
                  </a:lnTo>
                  <a:lnTo>
                    <a:pt x="950" y="182"/>
                  </a:lnTo>
                  <a:lnTo>
                    <a:pt x="950" y="178"/>
                  </a:lnTo>
                  <a:lnTo>
                    <a:pt x="946" y="171"/>
                  </a:lnTo>
                  <a:lnTo>
                    <a:pt x="946" y="167"/>
                  </a:lnTo>
                  <a:lnTo>
                    <a:pt x="946" y="163"/>
                  </a:lnTo>
                  <a:lnTo>
                    <a:pt x="946" y="159"/>
                  </a:lnTo>
                  <a:lnTo>
                    <a:pt x="946" y="152"/>
                  </a:lnTo>
                  <a:lnTo>
                    <a:pt x="946" y="148"/>
                  </a:lnTo>
                  <a:lnTo>
                    <a:pt x="946" y="144"/>
                  </a:lnTo>
                  <a:lnTo>
                    <a:pt x="942" y="137"/>
                  </a:lnTo>
                  <a:lnTo>
                    <a:pt x="942" y="133"/>
                  </a:lnTo>
                  <a:lnTo>
                    <a:pt x="938" y="129"/>
                  </a:lnTo>
                  <a:lnTo>
                    <a:pt x="934" y="125"/>
                  </a:lnTo>
                  <a:lnTo>
                    <a:pt x="931" y="121"/>
                  </a:lnTo>
                  <a:lnTo>
                    <a:pt x="927" y="118"/>
                  </a:lnTo>
                  <a:lnTo>
                    <a:pt x="919" y="114"/>
                  </a:lnTo>
                  <a:lnTo>
                    <a:pt x="915" y="110"/>
                  </a:lnTo>
                  <a:lnTo>
                    <a:pt x="912" y="110"/>
                  </a:lnTo>
                  <a:lnTo>
                    <a:pt x="904" y="106"/>
                  </a:lnTo>
                  <a:lnTo>
                    <a:pt x="900" y="106"/>
                  </a:lnTo>
                  <a:lnTo>
                    <a:pt x="893" y="106"/>
                  </a:lnTo>
                  <a:lnTo>
                    <a:pt x="889" y="102"/>
                  </a:lnTo>
                  <a:lnTo>
                    <a:pt x="881" y="102"/>
                  </a:lnTo>
                  <a:lnTo>
                    <a:pt x="877" y="102"/>
                  </a:lnTo>
                  <a:lnTo>
                    <a:pt x="874" y="99"/>
                  </a:lnTo>
                  <a:lnTo>
                    <a:pt x="866" y="95"/>
                  </a:lnTo>
                  <a:lnTo>
                    <a:pt x="862" y="91"/>
                  </a:lnTo>
                  <a:lnTo>
                    <a:pt x="858" y="87"/>
                  </a:lnTo>
                  <a:lnTo>
                    <a:pt x="855" y="83"/>
                  </a:lnTo>
                  <a:lnTo>
                    <a:pt x="851" y="76"/>
                  </a:lnTo>
                  <a:lnTo>
                    <a:pt x="851" y="72"/>
                  </a:lnTo>
                  <a:lnTo>
                    <a:pt x="851" y="68"/>
                  </a:lnTo>
                  <a:lnTo>
                    <a:pt x="851" y="64"/>
                  </a:lnTo>
                  <a:lnTo>
                    <a:pt x="847" y="57"/>
                  </a:lnTo>
                  <a:lnTo>
                    <a:pt x="847" y="49"/>
                  </a:lnTo>
                  <a:lnTo>
                    <a:pt x="843" y="41"/>
                  </a:lnTo>
                  <a:lnTo>
                    <a:pt x="839" y="34"/>
                  </a:lnTo>
                  <a:lnTo>
                    <a:pt x="832" y="26"/>
                  </a:lnTo>
                  <a:lnTo>
                    <a:pt x="828" y="19"/>
                  </a:lnTo>
                  <a:lnTo>
                    <a:pt x="820" y="15"/>
                  </a:lnTo>
                  <a:lnTo>
                    <a:pt x="813" y="7"/>
                  </a:lnTo>
                  <a:lnTo>
                    <a:pt x="801" y="3"/>
                  </a:lnTo>
                  <a:lnTo>
                    <a:pt x="790" y="0"/>
                  </a:lnTo>
                  <a:lnTo>
                    <a:pt x="775" y="0"/>
                  </a:lnTo>
                  <a:lnTo>
                    <a:pt x="760" y="0"/>
                  </a:lnTo>
                  <a:lnTo>
                    <a:pt x="760" y="3"/>
                  </a:lnTo>
                  <a:lnTo>
                    <a:pt x="756" y="3"/>
                  </a:lnTo>
                  <a:lnTo>
                    <a:pt x="752" y="7"/>
                  </a:lnTo>
                  <a:lnTo>
                    <a:pt x="748" y="11"/>
                  </a:lnTo>
                  <a:lnTo>
                    <a:pt x="744" y="11"/>
                  </a:lnTo>
                  <a:lnTo>
                    <a:pt x="741" y="15"/>
                  </a:lnTo>
                  <a:lnTo>
                    <a:pt x="737" y="15"/>
                  </a:lnTo>
                  <a:lnTo>
                    <a:pt x="729" y="19"/>
                  </a:lnTo>
                  <a:lnTo>
                    <a:pt x="725" y="19"/>
                  </a:lnTo>
                  <a:lnTo>
                    <a:pt x="722" y="22"/>
                  </a:lnTo>
                  <a:lnTo>
                    <a:pt x="714" y="22"/>
                  </a:lnTo>
                  <a:lnTo>
                    <a:pt x="710" y="22"/>
                  </a:lnTo>
                  <a:lnTo>
                    <a:pt x="703" y="22"/>
                  </a:lnTo>
                  <a:lnTo>
                    <a:pt x="695" y="22"/>
                  </a:lnTo>
                  <a:lnTo>
                    <a:pt x="687" y="22"/>
                  </a:lnTo>
                  <a:lnTo>
                    <a:pt x="684" y="22"/>
                  </a:lnTo>
                  <a:lnTo>
                    <a:pt x="676" y="22"/>
                  </a:lnTo>
                  <a:lnTo>
                    <a:pt x="672" y="19"/>
                  </a:lnTo>
                  <a:lnTo>
                    <a:pt x="668" y="19"/>
                  </a:lnTo>
                  <a:lnTo>
                    <a:pt x="661" y="19"/>
                  </a:lnTo>
                  <a:lnTo>
                    <a:pt x="657" y="15"/>
                  </a:lnTo>
                  <a:lnTo>
                    <a:pt x="653" y="15"/>
                  </a:lnTo>
                  <a:lnTo>
                    <a:pt x="649" y="15"/>
                  </a:lnTo>
                  <a:lnTo>
                    <a:pt x="646" y="15"/>
                  </a:lnTo>
                  <a:lnTo>
                    <a:pt x="642" y="19"/>
                  </a:lnTo>
                  <a:lnTo>
                    <a:pt x="638" y="22"/>
                  </a:lnTo>
                  <a:lnTo>
                    <a:pt x="634" y="22"/>
                  </a:lnTo>
                  <a:lnTo>
                    <a:pt x="630" y="30"/>
                  </a:lnTo>
                  <a:lnTo>
                    <a:pt x="627" y="30"/>
                  </a:lnTo>
                  <a:lnTo>
                    <a:pt x="623" y="30"/>
                  </a:lnTo>
                  <a:lnTo>
                    <a:pt x="619" y="30"/>
                  </a:lnTo>
                  <a:lnTo>
                    <a:pt x="615" y="30"/>
                  </a:lnTo>
                  <a:lnTo>
                    <a:pt x="611" y="34"/>
                  </a:lnTo>
                  <a:lnTo>
                    <a:pt x="608" y="34"/>
                  </a:lnTo>
                  <a:lnTo>
                    <a:pt x="604" y="34"/>
                  </a:lnTo>
                  <a:lnTo>
                    <a:pt x="600" y="34"/>
                  </a:lnTo>
                  <a:lnTo>
                    <a:pt x="596" y="34"/>
                  </a:lnTo>
                  <a:lnTo>
                    <a:pt x="592" y="34"/>
                  </a:lnTo>
                  <a:lnTo>
                    <a:pt x="589" y="34"/>
                  </a:lnTo>
                  <a:lnTo>
                    <a:pt x="585" y="34"/>
                  </a:lnTo>
                  <a:lnTo>
                    <a:pt x="581" y="34"/>
                  </a:lnTo>
                  <a:lnTo>
                    <a:pt x="577" y="34"/>
                  </a:lnTo>
                  <a:lnTo>
                    <a:pt x="573" y="34"/>
                  </a:lnTo>
                  <a:lnTo>
                    <a:pt x="570" y="34"/>
                  </a:lnTo>
                  <a:lnTo>
                    <a:pt x="562" y="38"/>
                  </a:lnTo>
                  <a:lnTo>
                    <a:pt x="558" y="38"/>
                  </a:lnTo>
                  <a:lnTo>
                    <a:pt x="554" y="38"/>
                  </a:lnTo>
                  <a:lnTo>
                    <a:pt x="551" y="38"/>
                  </a:lnTo>
                  <a:lnTo>
                    <a:pt x="543" y="41"/>
                  </a:lnTo>
                  <a:lnTo>
                    <a:pt x="539" y="41"/>
                  </a:lnTo>
                  <a:lnTo>
                    <a:pt x="532" y="45"/>
                  </a:lnTo>
                  <a:lnTo>
                    <a:pt x="528" y="49"/>
                  </a:lnTo>
                  <a:lnTo>
                    <a:pt x="520" y="53"/>
                  </a:lnTo>
                  <a:lnTo>
                    <a:pt x="516" y="57"/>
                  </a:lnTo>
                  <a:lnTo>
                    <a:pt x="513" y="64"/>
                  </a:lnTo>
                  <a:lnTo>
                    <a:pt x="509" y="68"/>
                  </a:lnTo>
                  <a:lnTo>
                    <a:pt x="505" y="76"/>
                  </a:lnTo>
                  <a:lnTo>
                    <a:pt x="501" y="83"/>
                  </a:lnTo>
                  <a:lnTo>
                    <a:pt x="497" y="95"/>
                  </a:lnTo>
                  <a:lnTo>
                    <a:pt x="497" y="102"/>
                  </a:lnTo>
                  <a:lnTo>
                    <a:pt x="494" y="110"/>
                  </a:lnTo>
                  <a:lnTo>
                    <a:pt x="490" y="121"/>
                  </a:lnTo>
                  <a:lnTo>
                    <a:pt x="486" y="129"/>
                  </a:lnTo>
                  <a:lnTo>
                    <a:pt x="478" y="137"/>
                  </a:lnTo>
                  <a:lnTo>
                    <a:pt x="475" y="144"/>
                  </a:lnTo>
                  <a:lnTo>
                    <a:pt x="467" y="148"/>
                  </a:lnTo>
                  <a:lnTo>
                    <a:pt x="459" y="156"/>
                  </a:lnTo>
                  <a:lnTo>
                    <a:pt x="448" y="159"/>
                  </a:lnTo>
                  <a:lnTo>
                    <a:pt x="444" y="159"/>
                  </a:lnTo>
                  <a:lnTo>
                    <a:pt x="440" y="159"/>
                  </a:lnTo>
                  <a:lnTo>
                    <a:pt x="437" y="159"/>
                  </a:lnTo>
                  <a:lnTo>
                    <a:pt x="433" y="159"/>
                  </a:lnTo>
                  <a:lnTo>
                    <a:pt x="429" y="159"/>
                  </a:lnTo>
                  <a:lnTo>
                    <a:pt x="421" y="159"/>
                  </a:lnTo>
                  <a:lnTo>
                    <a:pt x="414" y="159"/>
                  </a:lnTo>
                  <a:lnTo>
                    <a:pt x="406" y="159"/>
                  </a:lnTo>
                  <a:lnTo>
                    <a:pt x="399" y="159"/>
                  </a:lnTo>
                  <a:lnTo>
                    <a:pt x="395" y="163"/>
                  </a:lnTo>
                  <a:lnTo>
                    <a:pt x="387" y="163"/>
                  </a:lnTo>
                  <a:lnTo>
                    <a:pt x="380" y="163"/>
                  </a:lnTo>
                  <a:lnTo>
                    <a:pt x="372" y="167"/>
                  </a:lnTo>
                  <a:lnTo>
                    <a:pt x="368" y="171"/>
                  </a:lnTo>
                  <a:lnTo>
                    <a:pt x="364" y="171"/>
                  </a:lnTo>
                  <a:lnTo>
                    <a:pt x="357" y="175"/>
                  </a:lnTo>
                  <a:lnTo>
                    <a:pt x="353" y="178"/>
                  </a:lnTo>
                  <a:lnTo>
                    <a:pt x="349" y="182"/>
                  </a:lnTo>
                  <a:lnTo>
                    <a:pt x="342" y="186"/>
                  </a:lnTo>
                  <a:lnTo>
                    <a:pt x="338" y="190"/>
                  </a:lnTo>
                  <a:lnTo>
                    <a:pt x="334" y="194"/>
                  </a:lnTo>
                  <a:lnTo>
                    <a:pt x="326" y="197"/>
                  </a:lnTo>
                  <a:lnTo>
                    <a:pt x="323" y="201"/>
                  </a:lnTo>
                  <a:lnTo>
                    <a:pt x="315" y="205"/>
                  </a:lnTo>
                  <a:lnTo>
                    <a:pt x="311" y="205"/>
                  </a:lnTo>
                  <a:lnTo>
                    <a:pt x="304" y="209"/>
                  </a:lnTo>
                  <a:lnTo>
                    <a:pt x="300" y="213"/>
                  </a:lnTo>
                  <a:lnTo>
                    <a:pt x="292" y="216"/>
                  </a:lnTo>
                  <a:lnTo>
                    <a:pt x="288" y="216"/>
                  </a:lnTo>
                  <a:lnTo>
                    <a:pt x="281" y="220"/>
                  </a:lnTo>
                  <a:lnTo>
                    <a:pt x="277" y="220"/>
                  </a:lnTo>
                  <a:lnTo>
                    <a:pt x="269" y="220"/>
                  </a:lnTo>
                  <a:lnTo>
                    <a:pt x="266" y="224"/>
                  </a:lnTo>
                  <a:lnTo>
                    <a:pt x="258" y="224"/>
                  </a:lnTo>
                  <a:lnTo>
                    <a:pt x="254" y="224"/>
                  </a:lnTo>
                  <a:lnTo>
                    <a:pt x="247" y="224"/>
                  </a:lnTo>
                  <a:lnTo>
                    <a:pt x="243" y="228"/>
                  </a:lnTo>
                  <a:lnTo>
                    <a:pt x="239" y="228"/>
                  </a:lnTo>
                  <a:lnTo>
                    <a:pt x="231" y="232"/>
                  </a:lnTo>
                  <a:lnTo>
                    <a:pt x="228" y="232"/>
                  </a:lnTo>
                  <a:lnTo>
                    <a:pt x="220" y="235"/>
                  </a:lnTo>
                  <a:lnTo>
                    <a:pt x="216" y="239"/>
                  </a:lnTo>
                  <a:lnTo>
                    <a:pt x="212" y="243"/>
                  </a:lnTo>
                  <a:lnTo>
                    <a:pt x="205" y="251"/>
                  </a:lnTo>
                  <a:lnTo>
                    <a:pt x="201" y="254"/>
                  </a:lnTo>
                  <a:lnTo>
                    <a:pt x="193" y="262"/>
                  </a:lnTo>
                  <a:lnTo>
                    <a:pt x="186" y="270"/>
                  </a:lnTo>
                  <a:lnTo>
                    <a:pt x="182" y="277"/>
                  </a:lnTo>
                  <a:lnTo>
                    <a:pt x="174" y="285"/>
                  </a:lnTo>
                  <a:lnTo>
                    <a:pt x="171" y="289"/>
                  </a:lnTo>
                  <a:lnTo>
                    <a:pt x="163" y="292"/>
                  </a:lnTo>
                  <a:lnTo>
                    <a:pt x="159" y="296"/>
                  </a:lnTo>
                  <a:lnTo>
                    <a:pt x="155" y="300"/>
                  </a:lnTo>
                  <a:lnTo>
                    <a:pt x="152" y="304"/>
                  </a:lnTo>
                  <a:lnTo>
                    <a:pt x="148" y="308"/>
                  </a:lnTo>
                  <a:lnTo>
                    <a:pt x="144" y="311"/>
                  </a:lnTo>
                  <a:lnTo>
                    <a:pt x="144" y="315"/>
                  </a:lnTo>
                  <a:lnTo>
                    <a:pt x="140" y="319"/>
                  </a:lnTo>
                  <a:lnTo>
                    <a:pt x="140" y="327"/>
                  </a:lnTo>
                  <a:lnTo>
                    <a:pt x="140" y="334"/>
                  </a:lnTo>
                  <a:lnTo>
                    <a:pt x="140" y="342"/>
                  </a:lnTo>
                  <a:lnTo>
                    <a:pt x="140" y="353"/>
                  </a:lnTo>
                  <a:lnTo>
                    <a:pt x="140" y="368"/>
                  </a:lnTo>
                  <a:lnTo>
                    <a:pt x="140" y="372"/>
                  </a:lnTo>
                  <a:lnTo>
                    <a:pt x="136" y="372"/>
                  </a:lnTo>
                  <a:lnTo>
                    <a:pt x="136" y="376"/>
                  </a:lnTo>
                  <a:lnTo>
                    <a:pt x="136" y="384"/>
                  </a:lnTo>
                  <a:lnTo>
                    <a:pt x="133" y="387"/>
                  </a:lnTo>
                  <a:lnTo>
                    <a:pt x="129" y="391"/>
                  </a:lnTo>
                  <a:lnTo>
                    <a:pt x="129" y="395"/>
                  </a:lnTo>
                  <a:lnTo>
                    <a:pt x="125" y="403"/>
                  </a:lnTo>
                  <a:lnTo>
                    <a:pt x="121" y="406"/>
                  </a:lnTo>
                  <a:lnTo>
                    <a:pt x="117" y="414"/>
                  </a:lnTo>
                  <a:lnTo>
                    <a:pt x="114" y="418"/>
                  </a:lnTo>
                  <a:lnTo>
                    <a:pt x="110" y="422"/>
                  </a:lnTo>
                  <a:lnTo>
                    <a:pt x="102" y="425"/>
                  </a:lnTo>
                  <a:lnTo>
                    <a:pt x="98" y="429"/>
                  </a:lnTo>
                  <a:lnTo>
                    <a:pt x="95" y="433"/>
                  </a:lnTo>
                  <a:lnTo>
                    <a:pt x="87" y="437"/>
                  </a:lnTo>
                  <a:lnTo>
                    <a:pt x="83" y="441"/>
                  </a:lnTo>
                  <a:lnTo>
                    <a:pt x="79" y="444"/>
                  </a:lnTo>
                  <a:lnTo>
                    <a:pt x="76" y="448"/>
                  </a:lnTo>
                  <a:lnTo>
                    <a:pt x="72" y="448"/>
                  </a:lnTo>
                  <a:lnTo>
                    <a:pt x="68" y="452"/>
                  </a:lnTo>
                  <a:lnTo>
                    <a:pt x="64" y="456"/>
                  </a:lnTo>
                  <a:lnTo>
                    <a:pt x="64" y="460"/>
                  </a:lnTo>
                  <a:lnTo>
                    <a:pt x="60" y="463"/>
                  </a:lnTo>
                  <a:lnTo>
                    <a:pt x="60" y="467"/>
                  </a:lnTo>
                  <a:lnTo>
                    <a:pt x="60" y="471"/>
                  </a:lnTo>
                  <a:lnTo>
                    <a:pt x="60" y="475"/>
                  </a:lnTo>
                  <a:lnTo>
                    <a:pt x="60" y="479"/>
                  </a:lnTo>
                  <a:lnTo>
                    <a:pt x="60" y="486"/>
                  </a:lnTo>
                  <a:lnTo>
                    <a:pt x="60" y="490"/>
                  </a:lnTo>
                  <a:lnTo>
                    <a:pt x="64" y="498"/>
                  </a:lnTo>
                  <a:lnTo>
                    <a:pt x="64" y="505"/>
                  </a:lnTo>
                  <a:lnTo>
                    <a:pt x="64" y="509"/>
                  </a:lnTo>
                  <a:lnTo>
                    <a:pt x="64" y="513"/>
                  </a:lnTo>
                  <a:lnTo>
                    <a:pt x="60" y="520"/>
                  </a:lnTo>
                  <a:lnTo>
                    <a:pt x="60" y="524"/>
                  </a:lnTo>
                  <a:lnTo>
                    <a:pt x="60" y="528"/>
                  </a:lnTo>
                  <a:lnTo>
                    <a:pt x="57" y="532"/>
                  </a:lnTo>
                  <a:lnTo>
                    <a:pt x="53" y="536"/>
                  </a:lnTo>
                  <a:lnTo>
                    <a:pt x="53" y="539"/>
                  </a:lnTo>
                  <a:lnTo>
                    <a:pt x="49" y="543"/>
                  </a:lnTo>
                  <a:lnTo>
                    <a:pt x="49" y="547"/>
                  </a:lnTo>
                  <a:lnTo>
                    <a:pt x="45" y="547"/>
                  </a:lnTo>
                  <a:lnTo>
                    <a:pt x="41" y="551"/>
                  </a:lnTo>
                  <a:lnTo>
                    <a:pt x="41" y="555"/>
                  </a:lnTo>
                  <a:lnTo>
                    <a:pt x="41" y="558"/>
                  </a:lnTo>
                  <a:lnTo>
                    <a:pt x="38" y="562"/>
                  </a:lnTo>
                  <a:lnTo>
                    <a:pt x="34" y="566"/>
                  </a:lnTo>
                  <a:lnTo>
                    <a:pt x="34" y="570"/>
                  </a:lnTo>
                  <a:lnTo>
                    <a:pt x="30" y="574"/>
                  </a:lnTo>
                  <a:lnTo>
                    <a:pt x="26" y="577"/>
                  </a:lnTo>
                  <a:lnTo>
                    <a:pt x="26" y="581"/>
                  </a:lnTo>
                  <a:lnTo>
                    <a:pt x="22" y="585"/>
                  </a:lnTo>
                  <a:lnTo>
                    <a:pt x="22" y="589"/>
                  </a:lnTo>
                  <a:lnTo>
                    <a:pt x="19" y="593"/>
                  </a:lnTo>
                  <a:lnTo>
                    <a:pt x="19" y="596"/>
                  </a:lnTo>
                  <a:lnTo>
                    <a:pt x="19" y="604"/>
                  </a:lnTo>
                  <a:lnTo>
                    <a:pt x="19" y="608"/>
                  </a:lnTo>
                  <a:lnTo>
                    <a:pt x="19" y="612"/>
                  </a:lnTo>
                  <a:lnTo>
                    <a:pt x="19" y="619"/>
                  </a:lnTo>
                  <a:lnTo>
                    <a:pt x="22" y="627"/>
                  </a:lnTo>
                  <a:lnTo>
                    <a:pt x="22" y="635"/>
                  </a:lnTo>
                  <a:lnTo>
                    <a:pt x="26" y="638"/>
                  </a:lnTo>
                  <a:lnTo>
                    <a:pt x="26" y="642"/>
                  </a:lnTo>
                  <a:lnTo>
                    <a:pt x="26" y="650"/>
                  </a:lnTo>
                  <a:lnTo>
                    <a:pt x="26" y="654"/>
                  </a:lnTo>
                  <a:lnTo>
                    <a:pt x="26" y="657"/>
                  </a:lnTo>
                  <a:lnTo>
                    <a:pt x="26" y="661"/>
                  </a:lnTo>
                  <a:lnTo>
                    <a:pt x="26" y="665"/>
                  </a:lnTo>
                  <a:lnTo>
                    <a:pt x="22" y="665"/>
                  </a:lnTo>
                  <a:lnTo>
                    <a:pt x="22" y="669"/>
                  </a:lnTo>
                  <a:lnTo>
                    <a:pt x="22" y="673"/>
                  </a:lnTo>
                  <a:lnTo>
                    <a:pt x="19" y="673"/>
                  </a:lnTo>
                  <a:lnTo>
                    <a:pt x="19" y="676"/>
                  </a:lnTo>
                  <a:lnTo>
                    <a:pt x="15" y="680"/>
                  </a:lnTo>
                  <a:lnTo>
                    <a:pt x="15" y="684"/>
                  </a:lnTo>
                  <a:lnTo>
                    <a:pt x="11" y="684"/>
                  </a:lnTo>
                  <a:lnTo>
                    <a:pt x="11" y="688"/>
                  </a:lnTo>
                  <a:lnTo>
                    <a:pt x="7" y="692"/>
                  </a:lnTo>
                  <a:lnTo>
                    <a:pt x="3" y="695"/>
                  </a:lnTo>
                  <a:lnTo>
                    <a:pt x="0" y="699"/>
                  </a:lnTo>
                  <a:lnTo>
                    <a:pt x="0" y="703"/>
                  </a:lnTo>
                  <a:lnTo>
                    <a:pt x="0" y="707"/>
                  </a:lnTo>
                  <a:lnTo>
                    <a:pt x="0" y="711"/>
                  </a:lnTo>
                  <a:lnTo>
                    <a:pt x="3" y="711"/>
                  </a:lnTo>
                  <a:lnTo>
                    <a:pt x="7" y="711"/>
                  </a:lnTo>
                  <a:lnTo>
                    <a:pt x="11" y="714"/>
                  </a:lnTo>
                  <a:lnTo>
                    <a:pt x="19" y="714"/>
                  </a:lnTo>
                  <a:lnTo>
                    <a:pt x="30" y="714"/>
                  </a:lnTo>
                  <a:lnTo>
                    <a:pt x="38" y="714"/>
                  </a:lnTo>
                  <a:lnTo>
                    <a:pt x="49" y="711"/>
                  </a:lnTo>
                  <a:lnTo>
                    <a:pt x="60" y="711"/>
                  </a:lnTo>
                  <a:lnTo>
                    <a:pt x="72" y="707"/>
                  </a:lnTo>
                  <a:lnTo>
                    <a:pt x="79" y="703"/>
                  </a:lnTo>
                  <a:lnTo>
                    <a:pt x="91" y="699"/>
                  </a:lnTo>
                  <a:lnTo>
                    <a:pt x="98" y="695"/>
                  </a:lnTo>
                  <a:lnTo>
                    <a:pt x="106" y="692"/>
                  </a:lnTo>
                  <a:lnTo>
                    <a:pt x="117" y="684"/>
                  </a:lnTo>
                  <a:lnTo>
                    <a:pt x="125" y="680"/>
                  </a:lnTo>
                  <a:lnTo>
                    <a:pt x="133" y="676"/>
                  </a:lnTo>
                  <a:lnTo>
                    <a:pt x="140" y="673"/>
                  </a:lnTo>
                  <a:lnTo>
                    <a:pt x="148" y="669"/>
                  </a:lnTo>
                  <a:lnTo>
                    <a:pt x="155" y="665"/>
                  </a:lnTo>
                  <a:lnTo>
                    <a:pt x="163" y="665"/>
                  </a:lnTo>
                  <a:lnTo>
                    <a:pt x="171" y="661"/>
                  </a:lnTo>
                  <a:lnTo>
                    <a:pt x="178" y="661"/>
                  </a:lnTo>
                  <a:lnTo>
                    <a:pt x="193" y="657"/>
                  </a:lnTo>
                  <a:lnTo>
                    <a:pt x="212" y="654"/>
                  </a:lnTo>
                  <a:lnTo>
                    <a:pt x="243" y="646"/>
                  </a:lnTo>
                  <a:lnTo>
                    <a:pt x="277" y="635"/>
                  </a:lnTo>
                  <a:lnTo>
                    <a:pt x="315" y="619"/>
                  </a:lnTo>
                  <a:lnTo>
                    <a:pt x="361" y="608"/>
                  </a:lnTo>
                  <a:lnTo>
                    <a:pt x="406" y="593"/>
                  </a:lnTo>
                  <a:lnTo>
                    <a:pt x="452" y="574"/>
                  </a:lnTo>
                  <a:lnTo>
                    <a:pt x="494" y="558"/>
                  </a:lnTo>
                  <a:lnTo>
                    <a:pt x="539" y="543"/>
                  </a:lnTo>
                  <a:lnTo>
                    <a:pt x="577" y="532"/>
                  </a:lnTo>
                  <a:lnTo>
                    <a:pt x="615" y="517"/>
                  </a:lnTo>
                  <a:lnTo>
                    <a:pt x="646" y="509"/>
                  </a:lnTo>
                  <a:lnTo>
                    <a:pt x="668" y="498"/>
                  </a:lnTo>
                  <a:lnTo>
                    <a:pt x="684" y="494"/>
                  </a:lnTo>
                  <a:lnTo>
                    <a:pt x="687" y="490"/>
                  </a:lnTo>
                  <a:close/>
                </a:path>
              </a:pathLst>
            </a:custGeom>
            <a:solidFill>
              <a:srgbClr val="262626"/>
            </a:solidFill>
            <a:ln w="9525">
              <a:noFill/>
              <a:round/>
              <a:headEnd/>
              <a:tailEnd/>
            </a:ln>
          </p:spPr>
          <p:txBody>
            <a:bodyPr/>
            <a:lstStyle/>
            <a:p>
              <a:endParaRPr lang="fr-FR"/>
            </a:p>
          </p:txBody>
        </p:sp>
        <p:sp>
          <p:nvSpPr>
            <p:cNvPr id="53" name="Freeform 50"/>
            <p:cNvSpPr>
              <a:spLocks/>
            </p:cNvSpPr>
            <p:nvPr/>
          </p:nvSpPr>
          <p:spPr bwMode="auto">
            <a:xfrm>
              <a:off x="337" y="3196"/>
              <a:ext cx="207" cy="318"/>
            </a:xfrm>
            <a:custGeom>
              <a:avLst/>
              <a:gdLst>
                <a:gd name="T0" fmla="*/ 64 w 114"/>
                <a:gd name="T1" fmla="*/ 305 h 175"/>
                <a:gd name="T2" fmla="*/ 76 w 114"/>
                <a:gd name="T3" fmla="*/ 291 h 175"/>
                <a:gd name="T4" fmla="*/ 91 w 114"/>
                <a:gd name="T5" fmla="*/ 271 h 175"/>
                <a:gd name="T6" fmla="*/ 98 w 114"/>
                <a:gd name="T7" fmla="*/ 242 h 175"/>
                <a:gd name="T8" fmla="*/ 104 w 114"/>
                <a:gd name="T9" fmla="*/ 214 h 175"/>
                <a:gd name="T10" fmla="*/ 104 w 114"/>
                <a:gd name="T11" fmla="*/ 194 h 175"/>
                <a:gd name="T12" fmla="*/ 104 w 114"/>
                <a:gd name="T13" fmla="*/ 180 h 175"/>
                <a:gd name="T14" fmla="*/ 111 w 114"/>
                <a:gd name="T15" fmla="*/ 167 h 175"/>
                <a:gd name="T16" fmla="*/ 125 w 114"/>
                <a:gd name="T17" fmla="*/ 145 h 175"/>
                <a:gd name="T18" fmla="*/ 145 w 114"/>
                <a:gd name="T19" fmla="*/ 138 h 175"/>
                <a:gd name="T20" fmla="*/ 160 w 114"/>
                <a:gd name="T21" fmla="*/ 125 h 175"/>
                <a:gd name="T22" fmla="*/ 160 w 114"/>
                <a:gd name="T23" fmla="*/ 111 h 175"/>
                <a:gd name="T24" fmla="*/ 160 w 114"/>
                <a:gd name="T25" fmla="*/ 98 h 175"/>
                <a:gd name="T26" fmla="*/ 153 w 114"/>
                <a:gd name="T27" fmla="*/ 91 h 175"/>
                <a:gd name="T28" fmla="*/ 153 w 114"/>
                <a:gd name="T29" fmla="*/ 76 h 175"/>
                <a:gd name="T30" fmla="*/ 160 w 114"/>
                <a:gd name="T31" fmla="*/ 64 h 175"/>
                <a:gd name="T32" fmla="*/ 167 w 114"/>
                <a:gd name="T33" fmla="*/ 56 h 175"/>
                <a:gd name="T34" fmla="*/ 180 w 114"/>
                <a:gd name="T35" fmla="*/ 42 h 175"/>
                <a:gd name="T36" fmla="*/ 194 w 114"/>
                <a:gd name="T37" fmla="*/ 35 h 175"/>
                <a:gd name="T38" fmla="*/ 202 w 114"/>
                <a:gd name="T39" fmla="*/ 22 h 175"/>
                <a:gd name="T40" fmla="*/ 207 w 114"/>
                <a:gd name="T41" fmla="*/ 7 h 175"/>
                <a:gd name="T42" fmla="*/ 207 w 114"/>
                <a:gd name="T43" fmla="*/ 0 h 175"/>
                <a:gd name="T44" fmla="*/ 202 w 114"/>
                <a:gd name="T45" fmla="*/ 0 h 175"/>
                <a:gd name="T46" fmla="*/ 202 w 114"/>
                <a:gd name="T47" fmla="*/ 0 h 175"/>
                <a:gd name="T48" fmla="*/ 187 w 114"/>
                <a:gd name="T49" fmla="*/ 22 h 175"/>
                <a:gd name="T50" fmla="*/ 160 w 114"/>
                <a:gd name="T51" fmla="*/ 29 h 175"/>
                <a:gd name="T52" fmla="*/ 133 w 114"/>
                <a:gd name="T53" fmla="*/ 42 h 175"/>
                <a:gd name="T54" fmla="*/ 111 w 114"/>
                <a:gd name="T55" fmla="*/ 56 h 175"/>
                <a:gd name="T56" fmla="*/ 104 w 114"/>
                <a:gd name="T57" fmla="*/ 76 h 175"/>
                <a:gd name="T58" fmla="*/ 98 w 114"/>
                <a:gd name="T59" fmla="*/ 91 h 175"/>
                <a:gd name="T60" fmla="*/ 91 w 114"/>
                <a:gd name="T61" fmla="*/ 104 h 175"/>
                <a:gd name="T62" fmla="*/ 76 w 114"/>
                <a:gd name="T63" fmla="*/ 111 h 175"/>
                <a:gd name="T64" fmla="*/ 56 w 114"/>
                <a:gd name="T65" fmla="*/ 133 h 175"/>
                <a:gd name="T66" fmla="*/ 42 w 114"/>
                <a:gd name="T67" fmla="*/ 153 h 175"/>
                <a:gd name="T68" fmla="*/ 42 w 114"/>
                <a:gd name="T69" fmla="*/ 173 h 175"/>
                <a:gd name="T70" fmla="*/ 42 w 114"/>
                <a:gd name="T71" fmla="*/ 202 h 175"/>
                <a:gd name="T72" fmla="*/ 49 w 114"/>
                <a:gd name="T73" fmla="*/ 222 h 175"/>
                <a:gd name="T74" fmla="*/ 42 w 114"/>
                <a:gd name="T75" fmla="*/ 242 h 175"/>
                <a:gd name="T76" fmla="*/ 35 w 114"/>
                <a:gd name="T77" fmla="*/ 249 h 175"/>
                <a:gd name="T78" fmla="*/ 29 w 114"/>
                <a:gd name="T79" fmla="*/ 256 h 175"/>
                <a:gd name="T80" fmla="*/ 29 w 114"/>
                <a:gd name="T81" fmla="*/ 263 h 175"/>
                <a:gd name="T82" fmla="*/ 22 w 114"/>
                <a:gd name="T83" fmla="*/ 271 h 175"/>
                <a:gd name="T84" fmla="*/ 15 w 114"/>
                <a:gd name="T85" fmla="*/ 276 h 175"/>
                <a:gd name="T86" fmla="*/ 15 w 114"/>
                <a:gd name="T87" fmla="*/ 291 h 175"/>
                <a:gd name="T88" fmla="*/ 7 w 114"/>
                <a:gd name="T89" fmla="*/ 305 h 175"/>
                <a:gd name="T90" fmla="*/ 0 w 114"/>
                <a:gd name="T91" fmla="*/ 311 h 175"/>
                <a:gd name="T92" fmla="*/ 7 w 114"/>
                <a:gd name="T93" fmla="*/ 318 h 175"/>
                <a:gd name="T94" fmla="*/ 15 w 114"/>
                <a:gd name="T95" fmla="*/ 318 h 175"/>
                <a:gd name="T96" fmla="*/ 29 w 114"/>
                <a:gd name="T97" fmla="*/ 318 h 175"/>
                <a:gd name="T98" fmla="*/ 42 w 114"/>
                <a:gd name="T99" fmla="*/ 311 h 175"/>
                <a:gd name="T100" fmla="*/ 49 w 114"/>
                <a:gd name="T101" fmla="*/ 311 h 175"/>
                <a:gd name="T102" fmla="*/ 64 w 114"/>
                <a:gd name="T103" fmla="*/ 305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
                <a:gd name="T157" fmla="*/ 0 h 175"/>
                <a:gd name="T158" fmla="*/ 114 w 114"/>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 h="175">
                  <a:moveTo>
                    <a:pt x="35" y="168"/>
                  </a:moveTo>
                  <a:lnTo>
                    <a:pt x="35" y="168"/>
                  </a:lnTo>
                  <a:lnTo>
                    <a:pt x="38" y="164"/>
                  </a:lnTo>
                  <a:lnTo>
                    <a:pt x="42" y="160"/>
                  </a:lnTo>
                  <a:lnTo>
                    <a:pt x="46" y="156"/>
                  </a:lnTo>
                  <a:lnTo>
                    <a:pt x="46" y="152"/>
                  </a:lnTo>
                  <a:lnTo>
                    <a:pt x="50" y="149"/>
                  </a:lnTo>
                  <a:lnTo>
                    <a:pt x="54" y="145"/>
                  </a:lnTo>
                  <a:lnTo>
                    <a:pt x="54" y="137"/>
                  </a:lnTo>
                  <a:lnTo>
                    <a:pt x="54" y="133"/>
                  </a:lnTo>
                  <a:lnTo>
                    <a:pt x="57" y="130"/>
                  </a:lnTo>
                  <a:lnTo>
                    <a:pt x="57" y="126"/>
                  </a:lnTo>
                  <a:lnTo>
                    <a:pt x="57" y="118"/>
                  </a:lnTo>
                  <a:lnTo>
                    <a:pt x="57" y="114"/>
                  </a:lnTo>
                  <a:lnTo>
                    <a:pt x="57" y="111"/>
                  </a:lnTo>
                  <a:lnTo>
                    <a:pt x="57" y="107"/>
                  </a:lnTo>
                  <a:lnTo>
                    <a:pt x="57" y="103"/>
                  </a:lnTo>
                  <a:lnTo>
                    <a:pt x="57" y="99"/>
                  </a:lnTo>
                  <a:lnTo>
                    <a:pt x="57" y="95"/>
                  </a:lnTo>
                  <a:lnTo>
                    <a:pt x="61" y="92"/>
                  </a:lnTo>
                  <a:lnTo>
                    <a:pt x="61" y="88"/>
                  </a:lnTo>
                  <a:lnTo>
                    <a:pt x="65" y="88"/>
                  </a:lnTo>
                  <a:lnTo>
                    <a:pt x="69" y="84"/>
                  </a:lnTo>
                  <a:lnTo>
                    <a:pt x="69" y="80"/>
                  </a:lnTo>
                  <a:lnTo>
                    <a:pt x="73" y="80"/>
                  </a:lnTo>
                  <a:lnTo>
                    <a:pt x="76" y="80"/>
                  </a:lnTo>
                  <a:lnTo>
                    <a:pt x="76" y="76"/>
                  </a:lnTo>
                  <a:lnTo>
                    <a:pt x="80" y="76"/>
                  </a:lnTo>
                  <a:lnTo>
                    <a:pt x="84" y="73"/>
                  </a:lnTo>
                  <a:lnTo>
                    <a:pt x="88" y="69"/>
                  </a:lnTo>
                  <a:lnTo>
                    <a:pt x="88" y="65"/>
                  </a:lnTo>
                  <a:lnTo>
                    <a:pt x="88" y="61"/>
                  </a:lnTo>
                  <a:lnTo>
                    <a:pt x="88" y="57"/>
                  </a:lnTo>
                  <a:lnTo>
                    <a:pt x="88" y="54"/>
                  </a:lnTo>
                  <a:lnTo>
                    <a:pt x="84" y="50"/>
                  </a:lnTo>
                  <a:lnTo>
                    <a:pt x="84" y="46"/>
                  </a:lnTo>
                  <a:lnTo>
                    <a:pt x="84" y="42"/>
                  </a:lnTo>
                  <a:lnTo>
                    <a:pt x="84" y="38"/>
                  </a:lnTo>
                  <a:lnTo>
                    <a:pt x="88" y="35"/>
                  </a:lnTo>
                  <a:lnTo>
                    <a:pt x="88" y="31"/>
                  </a:lnTo>
                  <a:lnTo>
                    <a:pt x="92" y="31"/>
                  </a:lnTo>
                  <a:lnTo>
                    <a:pt x="95" y="27"/>
                  </a:lnTo>
                  <a:lnTo>
                    <a:pt x="99" y="27"/>
                  </a:lnTo>
                  <a:lnTo>
                    <a:pt x="99" y="23"/>
                  </a:lnTo>
                  <a:lnTo>
                    <a:pt x="103" y="23"/>
                  </a:lnTo>
                  <a:lnTo>
                    <a:pt x="103" y="19"/>
                  </a:lnTo>
                  <a:lnTo>
                    <a:pt x="107" y="19"/>
                  </a:lnTo>
                  <a:lnTo>
                    <a:pt x="107" y="16"/>
                  </a:lnTo>
                  <a:lnTo>
                    <a:pt x="111" y="16"/>
                  </a:lnTo>
                  <a:lnTo>
                    <a:pt x="111" y="12"/>
                  </a:lnTo>
                  <a:lnTo>
                    <a:pt x="114" y="8"/>
                  </a:lnTo>
                  <a:lnTo>
                    <a:pt x="114" y="4"/>
                  </a:lnTo>
                  <a:lnTo>
                    <a:pt x="114" y="0"/>
                  </a:lnTo>
                  <a:lnTo>
                    <a:pt x="111" y="0"/>
                  </a:lnTo>
                  <a:lnTo>
                    <a:pt x="107" y="4"/>
                  </a:lnTo>
                  <a:lnTo>
                    <a:pt x="107" y="8"/>
                  </a:lnTo>
                  <a:lnTo>
                    <a:pt x="103" y="8"/>
                  </a:lnTo>
                  <a:lnTo>
                    <a:pt x="103" y="12"/>
                  </a:lnTo>
                  <a:lnTo>
                    <a:pt x="99" y="12"/>
                  </a:lnTo>
                  <a:lnTo>
                    <a:pt x="95" y="16"/>
                  </a:lnTo>
                  <a:lnTo>
                    <a:pt x="92" y="16"/>
                  </a:lnTo>
                  <a:lnTo>
                    <a:pt x="88" y="16"/>
                  </a:lnTo>
                  <a:lnTo>
                    <a:pt x="84" y="19"/>
                  </a:lnTo>
                  <a:lnTo>
                    <a:pt x="80" y="19"/>
                  </a:lnTo>
                  <a:lnTo>
                    <a:pt x="76" y="19"/>
                  </a:lnTo>
                  <a:lnTo>
                    <a:pt x="73" y="23"/>
                  </a:lnTo>
                  <a:lnTo>
                    <a:pt x="69" y="23"/>
                  </a:lnTo>
                  <a:lnTo>
                    <a:pt x="65" y="23"/>
                  </a:lnTo>
                  <a:lnTo>
                    <a:pt x="65" y="27"/>
                  </a:lnTo>
                  <a:lnTo>
                    <a:pt x="61" y="31"/>
                  </a:lnTo>
                  <a:lnTo>
                    <a:pt x="61" y="35"/>
                  </a:lnTo>
                  <a:lnTo>
                    <a:pt x="61" y="38"/>
                  </a:lnTo>
                  <a:lnTo>
                    <a:pt x="61" y="42"/>
                  </a:lnTo>
                  <a:lnTo>
                    <a:pt x="57" y="42"/>
                  </a:lnTo>
                  <a:lnTo>
                    <a:pt x="57" y="46"/>
                  </a:lnTo>
                  <a:lnTo>
                    <a:pt x="57" y="50"/>
                  </a:lnTo>
                  <a:lnTo>
                    <a:pt x="54" y="50"/>
                  </a:lnTo>
                  <a:lnTo>
                    <a:pt x="54" y="54"/>
                  </a:lnTo>
                  <a:lnTo>
                    <a:pt x="50" y="54"/>
                  </a:lnTo>
                  <a:lnTo>
                    <a:pt x="50" y="57"/>
                  </a:lnTo>
                  <a:lnTo>
                    <a:pt x="46" y="57"/>
                  </a:lnTo>
                  <a:lnTo>
                    <a:pt x="42" y="61"/>
                  </a:lnTo>
                  <a:lnTo>
                    <a:pt x="38" y="65"/>
                  </a:lnTo>
                  <a:lnTo>
                    <a:pt x="35" y="65"/>
                  </a:lnTo>
                  <a:lnTo>
                    <a:pt x="31" y="69"/>
                  </a:lnTo>
                  <a:lnTo>
                    <a:pt x="31" y="73"/>
                  </a:lnTo>
                  <a:lnTo>
                    <a:pt x="27" y="73"/>
                  </a:lnTo>
                  <a:lnTo>
                    <a:pt x="27" y="76"/>
                  </a:lnTo>
                  <a:lnTo>
                    <a:pt x="27" y="80"/>
                  </a:lnTo>
                  <a:lnTo>
                    <a:pt x="23" y="84"/>
                  </a:lnTo>
                  <a:lnTo>
                    <a:pt x="23" y="88"/>
                  </a:lnTo>
                  <a:lnTo>
                    <a:pt x="23" y="92"/>
                  </a:lnTo>
                  <a:lnTo>
                    <a:pt x="23" y="95"/>
                  </a:lnTo>
                  <a:lnTo>
                    <a:pt x="23" y="99"/>
                  </a:lnTo>
                  <a:lnTo>
                    <a:pt x="23" y="103"/>
                  </a:lnTo>
                  <a:lnTo>
                    <a:pt x="23" y="107"/>
                  </a:lnTo>
                  <a:lnTo>
                    <a:pt x="23" y="111"/>
                  </a:lnTo>
                  <a:lnTo>
                    <a:pt x="23" y="114"/>
                  </a:lnTo>
                  <a:lnTo>
                    <a:pt x="27" y="118"/>
                  </a:lnTo>
                  <a:lnTo>
                    <a:pt x="27" y="122"/>
                  </a:lnTo>
                  <a:lnTo>
                    <a:pt x="27" y="126"/>
                  </a:lnTo>
                  <a:lnTo>
                    <a:pt x="23" y="130"/>
                  </a:lnTo>
                  <a:lnTo>
                    <a:pt x="23" y="133"/>
                  </a:lnTo>
                  <a:lnTo>
                    <a:pt x="23" y="137"/>
                  </a:lnTo>
                  <a:lnTo>
                    <a:pt x="19" y="137"/>
                  </a:lnTo>
                  <a:lnTo>
                    <a:pt x="19" y="141"/>
                  </a:lnTo>
                  <a:lnTo>
                    <a:pt x="16" y="141"/>
                  </a:lnTo>
                  <a:lnTo>
                    <a:pt x="16" y="145"/>
                  </a:lnTo>
                  <a:lnTo>
                    <a:pt x="12" y="145"/>
                  </a:lnTo>
                  <a:lnTo>
                    <a:pt x="12" y="149"/>
                  </a:lnTo>
                  <a:lnTo>
                    <a:pt x="12" y="152"/>
                  </a:lnTo>
                  <a:lnTo>
                    <a:pt x="8" y="152"/>
                  </a:lnTo>
                  <a:lnTo>
                    <a:pt x="8" y="156"/>
                  </a:lnTo>
                  <a:lnTo>
                    <a:pt x="8" y="160"/>
                  </a:lnTo>
                  <a:lnTo>
                    <a:pt x="4" y="164"/>
                  </a:lnTo>
                  <a:lnTo>
                    <a:pt x="4" y="168"/>
                  </a:lnTo>
                  <a:lnTo>
                    <a:pt x="4" y="171"/>
                  </a:lnTo>
                  <a:lnTo>
                    <a:pt x="0" y="171"/>
                  </a:lnTo>
                  <a:lnTo>
                    <a:pt x="0" y="175"/>
                  </a:lnTo>
                  <a:lnTo>
                    <a:pt x="4" y="175"/>
                  </a:lnTo>
                  <a:lnTo>
                    <a:pt x="8" y="175"/>
                  </a:lnTo>
                  <a:lnTo>
                    <a:pt x="12" y="175"/>
                  </a:lnTo>
                  <a:lnTo>
                    <a:pt x="16" y="175"/>
                  </a:lnTo>
                  <a:lnTo>
                    <a:pt x="19" y="171"/>
                  </a:lnTo>
                  <a:lnTo>
                    <a:pt x="23" y="171"/>
                  </a:lnTo>
                  <a:lnTo>
                    <a:pt x="27" y="171"/>
                  </a:lnTo>
                  <a:lnTo>
                    <a:pt x="31" y="171"/>
                  </a:lnTo>
                  <a:lnTo>
                    <a:pt x="31" y="168"/>
                  </a:lnTo>
                  <a:lnTo>
                    <a:pt x="35" y="168"/>
                  </a:lnTo>
                  <a:close/>
                </a:path>
              </a:pathLst>
            </a:custGeom>
            <a:solidFill>
              <a:srgbClr val="262626"/>
            </a:solidFill>
            <a:ln w="9525">
              <a:noFill/>
              <a:round/>
              <a:headEnd/>
              <a:tailEnd/>
            </a:ln>
          </p:spPr>
          <p:txBody>
            <a:bodyPr/>
            <a:lstStyle/>
            <a:p>
              <a:endParaRPr lang="fr-FR"/>
            </a:p>
          </p:txBody>
        </p:sp>
        <p:sp>
          <p:nvSpPr>
            <p:cNvPr id="54" name="Freeform 51"/>
            <p:cNvSpPr>
              <a:spLocks/>
            </p:cNvSpPr>
            <p:nvPr/>
          </p:nvSpPr>
          <p:spPr bwMode="auto">
            <a:xfrm>
              <a:off x="344" y="3196"/>
              <a:ext cx="200" cy="318"/>
            </a:xfrm>
            <a:custGeom>
              <a:avLst/>
              <a:gdLst>
                <a:gd name="T0" fmla="*/ 153 w 110"/>
                <a:gd name="T1" fmla="*/ 118 h 175"/>
                <a:gd name="T2" fmla="*/ 138 w 110"/>
                <a:gd name="T3" fmla="*/ 133 h 175"/>
                <a:gd name="T4" fmla="*/ 125 w 110"/>
                <a:gd name="T5" fmla="*/ 138 h 175"/>
                <a:gd name="T6" fmla="*/ 104 w 110"/>
                <a:gd name="T7" fmla="*/ 153 h 175"/>
                <a:gd name="T8" fmla="*/ 96 w 110"/>
                <a:gd name="T9" fmla="*/ 173 h 175"/>
                <a:gd name="T10" fmla="*/ 91 w 110"/>
                <a:gd name="T11" fmla="*/ 187 h 175"/>
                <a:gd name="T12" fmla="*/ 96 w 110"/>
                <a:gd name="T13" fmla="*/ 202 h 175"/>
                <a:gd name="T14" fmla="*/ 91 w 110"/>
                <a:gd name="T15" fmla="*/ 222 h 175"/>
                <a:gd name="T16" fmla="*/ 84 w 110"/>
                <a:gd name="T17" fmla="*/ 256 h 175"/>
                <a:gd name="T18" fmla="*/ 69 w 110"/>
                <a:gd name="T19" fmla="*/ 276 h 175"/>
                <a:gd name="T20" fmla="*/ 62 w 110"/>
                <a:gd name="T21" fmla="*/ 291 h 175"/>
                <a:gd name="T22" fmla="*/ 56 w 110"/>
                <a:gd name="T23" fmla="*/ 298 h 175"/>
                <a:gd name="T24" fmla="*/ 49 w 110"/>
                <a:gd name="T25" fmla="*/ 305 h 175"/>
                <a:gd name="T26" fmla="*/ 42 w 110"/>
                <a:gd name="T27" fmla="*/ 311 h 175"/>
                <a:gd name="T28" fmla="*/ 27 w 110"/>
                <a:gd name="T29" fmla="*/ 311 h 175"/>
                <a:gd name="T30" fmla="*/ 15 w 110"/>
                <a:gd name="T31" fmla="*/ 318 h 175"/>
                <a:gd name="T32" fmla="*/ 0 w 110"/>
                <a:gd name="T33" fmla="*/ 318 h 175"/>
                <a:gd name="T34" fmla="*/ 0 w 110"/>
                <a:gd name="T35" fmla="*/ 318 h 175"/>
                <a:gd name="T36" fmla="*/ 0 w 110"/>
                <a:gd name="T37" fmla="*/ 311 h 175"/>
                <a:gd name="T38" fmla="*/ 7 w 110"/>
                <a:gd name="T39" fmla="*/ 298 h 175"/>
                <a:gd name="T40" fmla="*/ 7 w 110"/>
                <a:gd name="T41" fmla="*/ 283 h 175"/>
                <a:gd name="T42" fmla="*/ 15 w 110"/>
                <a:gd name="T43" fmla="*/ 276 h 175"/>
                <a:gd name="T44" fmla="*/ 22 w 110"/>
                <a:gd name="T45" fmla="*/ 271 h 175"/>
                <a:gd name="T46" fmla="*/ 22 w 110"/>
                <a:gd name="T47" fmla="*/ 263 h 175"/>
                <a:gd name="T48" fmla="*/ 27 w 110"/>
                <a:gd name="T49" fmla="*/ 256 h 175"/>
                <a:gd name="T50" fmla="*/ 35 w 110"/>
                <a:gd name="T51" fmla="*/ 249 h 175"/>
                <a:gd name="T52" fmla="*/ 42 w 110"/>
                <a:gd name="T53" fmla="*/ 236 h 175"/>
                <a:gd name="T54" fmla="*/ 42 w 110"/>
                <a:gd name="T55" fmla="*/ 214 h 175"/>
                <a:gd name="T56" fmla="*/ 42 w 110"/>
                <a:gd name="T57" fmla="*/ 187 h 175"/>
                <a:gd name="T58" fmla="*/ 42 w 110"/>
                <a:gd name="T59" fmla="*/ 160 h 175"/>
                <a:gd name="T60" fmla="*/ 49 w 110"/>
                <a:gd name="T61" fmla="*/ 138 h 175"/>
                <a:gd name="T62" fmla="*/ 62 w 110"/>
                <a:gd name="T63" fmla="*/ 125 h 175"/>
                <a:gd name="T64" fmla="*/ 76 w 110"/>
                <a:gd name="T65" fmla="*/ 111 h 175"/>
                <a:gd name="T66" fmla="*/ 91 w 110"/>
                <a:gd name="T67" fmla="*/ 98 h 175"/>
                <a:gd name="T68" fmla="*/ 96 w 110"/>
                <a:gd name="T69" fmla="*/ 91 h 175"/>
                <a:gd name="T70" fmla="*/ 104 w 110"/>
                <a:gd name="T71" fmla="*/ 69 h 175"/>
                <a:gd name="T72" fmla="*/ 118 w 110"/>
                <a:gd name="T73" fmla="*/ 49 h 175"/>
                <a:gd name="T74" fmla="*/ 138 w 110"/>
                <a:gd name="T75" fmla="*/ 35 h 175"/>
                <a:gd name="T76" fmla="*/ 165 w 110"/>
                <a:gd name="T77" fmla="*/ 29 h 175"/>
                <a:gd name="T78" fmla="*/ 187 w 110"/>
                <a:gd name="T79" fmla="*/ 15 h 175"/>
                <a:gd name="T80" fmla="*/ 195 w 110"/>
                <a:gd name="T81" fmla="*/ 0 h 175"/>
                <a:gd name="T82" fmla="*/ 200 w 110"/>
                <a:gd name="T83" fmla="*/ 0 h 175"/>
                <a:gd name="T84" fmla="*/ 200 w 110"/>
                <a:gd name="T85" fmla="*/ 7 h 175"/>
                <a:gd name="T86" fmla="*/ 195 w 110"/>
                <a:gd name="T87" fmla="*/ 15 h 175"/>
                <a:gd name="T88" fmla="*/ 187 w 110"/>
                <a:gd name="T89" fmla="*/ 29 h 175"/>
                <a:gd name="T90" fmla="*/ 180 w 110"/>
                <a:gd name="T91" fmla="*/ 35 h 175"/>
                <a:gd name="T92" fmla="*/ 165 w 110"/>
                <a:gd name="T93" fmla="*/ 49 h 175"/>
                <a:gd name="T94" fmla="*/ 153 w 110"/>
                <a:gd name="T95" fmla="*/ 56 h 175"/>
                <a:gd name="T96" fmla="*/ 145 w 110"/>
                <a:gd name="T97" fmla="*/ 64 h 175"/>
                <a:gd name="T98" fmla="*/ 145 w 110"/>
                <a:gd name="T99" fmla="*/ 76 h 175"/>
                <a:gd name="T100" fmla="*/ 145 w 110"/>
                <a:gd name="T101" fmla="*/ 91 h 175"/>
                <a:gd name="T102" fmla="*/ 145 w 110"/>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4" y="57"/>
                  </a:lnTo>
                  <a:lnTo>
                    <a:pt x="84" y="61"/>
                  </a:lnTo>
                  <a:lnTo>
                    <a:pt x="84" y="65"/>
                  </a:lnTo>
                  <a:lnTo>
                    <a:pt x="80" y="69"/>
                  </a:lnTo>
                  <a:lnTo>
                    <a:pt x="76" y="73"/>
                  </a:lnTo>
                  <a:lnTo>
                    <a:pt x="72" y="76"/>
                  </a:lnTo>
                  <a:lnTo>
                    <a:pt x="69" y="76"/>
                  </a:lnTo>
                  <a:lnTo>
                    <a:pt x="65" y="80"/>
                  </a:lnTo>
                  <a:lnTo>
                    <a:pt x="61" y="84"/>
                  </a:lnTo>
                  <a:lnTo>
                    <a:pt x="57" y="84"/>
                  </a:lnTo>
                  <a:lnTo>
                    <a:pt x="57" y="88"/>
                  </a:lnTo>
                  <a:lnTo>
                    <a:pt x="53" y="92"/>
                  </a:lnTo>
                  <a:lnTo>
                    <a:pt x="53" y="95"/>
                  </a:lnTo>
                  <a:lnTo>
                    <a:pt x="50" y="95"/>
                  </a:lnTo>
                  <a:lnTo>
                    <a:pt x="50" y="99"/>
                  </a:lnTo>
                  <a:lnTo>
                    <a:pt x="50" y="103"/>
                  </a:lnTo>
                  <a:lnTo>
                    <a:pt x="50" y="107"/>
                  </a:lnTo>
                  <a:lnTo>
                    <a:pt x="53" y="111"/>
                  </a:lnTo>
                  <a:lnTo>
                    <a:pt x="53" y="114"/>
                  </a:lnTo>
                  <a:lnTo>
                    <a:pt x="50" y="118"/>
                  </a:lnTo>
                  <a:lnTo>
                    <a:pt x="50" y="122"/>
                  </a:lnTo>
                  <a:lnTo>
                    <a:pt x="50" y="130"/>
                  </a:lnTo>
                  <a:lnTo>
                    <a:pt x="50" y="133"/>
                  </a:lnTo>
                  <a:lnTo>
                    <a:pt x="46" y="137"/>
                  </a:lnTo>
                  <a:lnTo>
                    <a:pt x="46" y="141"/>
                  </a:lnTo>
                  <a:lnTo>
                    <a:pt x="46" y="145"/>
                  </a:lnTo>
                  <a:lnTo>
                    <a:pt x="42" y="149"/>
                  </a:lnTo>
                  <a:lnTo>
                    <a:pt x="42" y="152"/>
                  </a:lnTo>
                  <a:lnTo>
                    <a:pt x="38" y="152"/>
                  </a:lnTo>
                  <a:lnTo>
                    <a:pt x="38" y="156"/>
                  </a:lnTo>
                  <a:lnTo>
                    <a:pt x="34" y="160"/>
                  </a:lnTo>
                  <a:lnTo>
                    <a:pt x="31" y="164"/>
                  </a:lnTo>
                  <a:lnTo>
                    <a:pt x="27" y="164"/>
                  </a:lnTo>
                  <a:lnTo>
                    <a:pt x="27" y="168"/>
                  </a:lnTo>
                  <a:lnTo>
                    <a:pt x="23" y="168"/>
                  </a:lnTo>
                  <a:lnTo>
                    <a:pt x="23" y="171"/>
                  </a:lnTo>
                  <a:lnTo>
                    <a:pt x="19" y="171"/>
                  </a:lnTo>
                  <a:lnTo>
                    <a:pt x="15" y="171"/>
                  </a:lnTo>
                  <a:lnTo>
                    <a:pt x="12" y="175"/>
                  </a:lnTo>
                  <a:lnTo>
                    <a:pt x="8" y="175"/>
                  </a:lnTo>
                  <a:lnTo>
                    <a:pt x="4" y="175"/>
                  </a:lnTo>
                  <a:lnTo>
                    <a:pt x="0" y="175"/>
                  </a:lnTo>
                  <a:lnTo>
                    <a:pt x="0" y="171"/>
                  </a:lnTo>
                  <a:lnTo>
                    <a:pt x="0" y="168"/>
                  </a:lnTo>
                  <a:lnTo>
                    <a:pt x="4" y="164"/>
                  </a:lnTo>
                  <a:lnTo>
                    <a:pt x="4" y="160"/>
                  </a:lnTo>
                  <a:lnTo>
                    <a:pt x="4" y="156"/>
                  </a:lnTo>
                  <a:lnTo>
                    <a:pt x="8" y="156"/>
                  </a:lnTo>
                  <a:lnTo>
                    <a:pt x="8" y="152"/>
                  </a:lnTo>
                  <a:lnTo>
                    <a:pt x="8" y="149"/>
                  </a:lnTo>
                  <a:lnTo>
                    <a:pt x="12" y="149"/>
                  </a:lnTo>
                  <a:lnTo>
                    <a:pt x="12"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76"/>
                  </a:lnTo>
                  <a:lnTo>
                    <a:pt x="27" y="73"/>
                  </a:lnTo>
                  <a:lnTo>
                    <a:pt x="31" y="69"/>
                  </a:lnTo>
                  <a:lnTo>
                    <a:pt x="34" y="69"/>
                  </a:lnTo>
                  <a:lnTo>
                    <a:pt x="34" y="65"/>
                  </a:lnTo>
                  <a:lnTo>
                    <a:pt x="38" y="65"/>
                  </a:lnTo>
                  <a:lnTo>
                    <a:pt x="42" y="61"/>
                  </a:lnTo>
                  <a:lnTo>
                    <a:pt x="46" y="57"/>
                  </a:lnTo>
                  <a:lnTo>
                    <a:pt x="50" y="57"/>
                  </a:lnTo>
                  <a:lnTo>
                    <a:pt x="50" y="54"/>
                  </a:lnTo>
                  <a:lnTo>
                    <a:pt x="53" y="54"/>
                  </a:lnTo>
                  <a:lnTo>
                    <a:pt x="53" y="50"/>
                  </a:lnTo>
                  <a:lnTo>
                    <a:pt x="57" y="46"/>
                  </a:lnTo>
                  <a:lnTo>
                    <a:pt x="57" y="42"/>
                  </a:lnTo>
                  <a:lnTo>
                    <a:pt x="57" y="38"/>
                  </a:lnTo>
                  <a:lnTo>
                    <a:pt x="57" y="35"/>
                  </a:lnTo>
                  <a:lnTo>
                    <a:pt x="61" y="31"/>
                  </a:lnTo>
                  <a:lnTo>
                    <a:pt x="61" y="27"/>
                  </a:lnTo>
                  <a:lnTo>
                    <a:pt x="65" y="27"/>
                  </a:lnTo>
                  <a:lnTo>
                    <a:pt x="65" y="23"/>
                  </a:lnTo>
                  <a:lnTo>
                    <a:pt x="69" y="23"/>
                  </a:lnTo>
                  <a:lnTo>
                    <a:pt x="72" y="19"/>
                  </a:lnTo>
                  <a:lnTo>
                    <a:pt x="76" y="19"/>
                  </a:lnTo>
                  <a:lnTo>
                    <a:pt x="80" y="19"/>
                  </a:lnTo>
                  <a:lnTo>
                    <a:pt x="84" y="19"/>
                  </a:lnTo>
                  <a:lnTo>
                    <a:pt x="88" y="16"/>
                  </a:lnTo>
                  <a:lnTo>
                    <a:pt x="91" y="16"/>
                  </a:lnTo>
                  <a:lnTo>
                    <a:pt x="95" y="16"/>
                  </a:lnTo>
                  <a:lnTo>
                    <a:pt x="95" y="12"/>
                  </a:lnTo>
                  <a:lnTo>
                    <a:pt x="99" y="12"/>
                  </a:lnTo>
                  <a:lnTo>
                    <a:pt x="103" y="8"/>
                  </a:lnTo>
                  <a:lnTo>
                    <a:pt x="103" y="4"/>
                  </a:lnTo>
                  <a:lnTo>
                    <a:pt x="107" y="4"/>
                  </a:lnTo>
                  <a:lnTo>
                    <a:pt x="107" y="0"/>
                  </a:lnTo>
                  <a:lnTo>
                    <a:pt x="110" y="0"/>
                  </a:lnTo>
                  <a:lnTo>
                    <a:pt x="110" y="4"/>
                  </a:lnTo>
                  <a:lnTo>
                    <a:pt x="110" y="8"/>
                  </a:lnTo>
                  <a:lnTo>
                    <a:pt x="107" y="8"/>
                  </a:lnTo>
                  <a:lnTo>
                    <a:pt x="107" y="12"/>
                  </a:lnTo>
                  <a:lnTo>
                    <a:pt x="107" y="16"/>
                  </a:lnTo>
                  <a:lnTo>
                    <a:pt x="103" y="16"/>
                  </a:lnTo>
                  <a:lnTo>
                    <a:pt x="103" y="19"/>
                  </a:lnTo>
                  <a:lnTo>
                    <a:pt x="99" y="19"/>
                  </a:lnTo>
                  <a:lnTo>
                    <a:pt x="95" y="23"/>
                  </a:lnTo>
                  <a:lnTo>
                    <a:pt x="91" y="23"/>
                  </a:lnTo>
                  <a:lnTo>
                    <a:pt x="91" y="27"/>
                  </a:lnTo>
                  <a:lnTo>
                    <a:pt x="88" y="27"/>
                  </a:lnTo>
                  <a:lnTo>
                    <a:pt x="88" y="31"/>
                  </a:lnTo>
                  <a:lnTo>
                    <a:pt x="84" y="31"/>
                  </a:lnTo>
                  <a:lnTo>
                    <a:pt x="84" y="35"/>
                  </a:lnTo>
                  <a:lnTo>
                    <a:pt x="80" y="35"/>
                  </a:lnTo>
                  <a:lnTo>
                    <a:pt x="80" y="38"/>
                  </a:lnTo>
                  <a:lnTo>
                    <a:pt x="80" y="42"/>
                  </a:lnTo>
                  <a:lnTo>
                    <a:pt x="80" y="46"/>
                  </a:lnTo>
                  <a:lnTo>
                    <a:pt x="80" y="50"/>
                  </a:lnTo>
                  <a:lnTo>
                    <a:pt x="80" y="54"/>
                  </a:lnTo>
                  <a:close/>
                </a:path>
              </a:pathLst>
            </a:custGeom>
            <a:solidFill>
              <a:srgbClr val="232323"/>
            </a:solidFill>
            <a:ln w="9525">
              <a:noFill/>
              <a:round/>
              <a:headEnd/>
              <a:tailEnd/>
            </a:ln>
          </p:spPr>
          <p:txBody>
            <a:bodyPr/>
            <a:lstStyle/>
            <a:p>
              <a:endParaRPr lang="fr-FR"/>
            </a:p>
          </p:txBody>
        </p:sp>
        <p:sp>
          <p:nvSpPr>
            <p:cNvPr id="55" name="Freeform 52"/>
            <p:cNvSpPr>
              <a:spLocks/>
            </p:cNvSpPr>
            <p:nvPr/>
          </p:nvSpPr>
          <p:spPr bwMode="auto">
            <a:xfrm>
              <a:off x="344" y="3196"/>
              <a:ext cx="200" cy="318"/>
            </a:xfrm>
            <a:custGeom>
              <a:avLst/>
              <a:gdLst>
                <a:gd name="T0" fmla="*/ 145 w 110"/>
                <a:gd name="T1" fmla="*/ 118 h 175"/>
                <a:gd name="T2" fmla="*/ 138 w 110"/>
                <a:gd name="T3" fmla="*/ 133 h 175"/>
                <a:gd name="T4" fmla="*/ 125 w 110"/>
                <a:gd name="T5" fmla="*/ 138 h 175"/>
                <a:gd name="T6" fmla="*/ 104 w 110"/>
                <a:gd name="T7" fmla="*/ 153 h 175"/>
                <a:gd name="T8" fmla="*/ 91 w 110"/>
                <a:gd name="T9" fmla="*/ 173 h 175"/>
                <a:gd name="T10" fmla="*/ 91 w 110"/>
                <a:gd name="T11" fmla="*/ 187 h 175"/>
                <a:gd name="T12" fmla="*/ 91 w 110"/>
                <a:gd name="T13" fmla="*/ 202 h 175"/>
                <a:gd name="T14" fmla="*/ 91 w 110"/>
                <a:gd name="T15" fmla="*/ 222 h 175"/>
                <a:gd name="T16" fmla="*/ 84 w 110"/>
                <a:gd name="T17" fmla="*/ 256 h 175"/>
                <a:gd name="T18" fmla="*/ 69 w 110"/>
                <a:gd name="T19" fmla="*/ 276 h 175"/>
                <a:gd name="T20" fmla="*/ 56 w 110"/>
                <a:gd name="T21" fmla="*/ 291 h 175"/>
                <a:gd name="T22" fmla="*/ 56 w 110"/>
                <a:gd name="T23" fmla="*/ 291 h 175"/>
                <a:gd name="T24" fmla="*/ 42 w 110"/>
                <a:gd name="T25" fmla="*/ 305 h 175"/>
                <a:gd name="T26" fmla="*/ 35 w 110"/>
                <a:gd name="T27" fmla="*/ 311 h 175"/>
                <a:gd name="T28" fmla="*/ 27 w 110"/>
                <a:gd name="T29" fmla="*/ 311 h 175"/>
                <a:gd name="T30" fmla="*/ 22 w 110"/>
                <a:gd name="T31" fmla="*/ 318 h 175"/>
                <a:gd name="T32" fmla="*/ 7 w 110"/>
                <a:gd name="T33" fmla="*/ 318 h 175"/>
                <a:gd name="T34" fmla="*/ 0 w 110"/>
                <a:gd name="T35" fmla="*/ 318 h 175"/>
                <a:gd name="T36" fmla="*/ 0 w 110"/>
                <a:gd name="T37" fmla="*/ 311 h 175"/>
                <a:gd name="T38" fmla="*/ 7 w 110"/>
                <a:gd name="T39" fmla="*/ 298 h 175"/>
                <a:gd name="T40" fmla="*/ 15 w 110"/>
                <a:gd name="T41" fmla="*/ 283 h 175"/>
                <a:gd name="T42" fmla="*/ 22 w 110"/>
                <a:gd name="T43" fmla="*/ 276 h 175"/>
                <a:gd name="T44" fmla="*/ 22 w 110"/>
                <a:gd name="T45" fmla="*/ 271 h 175"/>
                <a:gd name="T46" fmla="*/ 27 w 110"/>
                <a:gd name="T47" fmla="*/ 263 h 175"/>
                <a:gd name="T48" fmla="*/ 35 w 110"/>
                <a:gd name="T49" fmla="*/ 256 h 175"/>
                <a:gd name="T50" fmla="*/ 42 w 110"/>
                <a:gd name="T51" fmla="*/ 249 h 175"/>
                <a:gd name="T52" fmla="*/ 49 w 110"/>
                <a:gd name="T53" fmla="*/ 236 h 175"/>
                <a:gd name="T54" fmla="*/ 49 w 110"/>
                <a:gd name="T55" fmla="*/ 214 h 175"/>
                <a:gd name="T56" fmla="*/ 42 w 110"/>
                <a:gd name="T57" fmla="*/ 187 h 175"/>
                <a:gd name="T58" fmla="*/ 42 w 110"/>
                <a:gd name="T59" fmla="*/ 160 h 175"/>
                <a:gd name="T60" fmla="*/ 49 w 110"/>
                <a:gd name="T61" fmla="*/ 145 h 175"/>
                <a:gd name="T62" fmla="*/ 62 w 110"/>
                <a:gd name="T63" fmla="*/ 125 h 175"/>
                <a:gd name="T64" fmla="*/ 84 w 110"/>
                <a:gd name="T65" fmla="*/ 111 h 175"/>
                <a:gd name="T66" fmla="*/ 96 w 110"/>
                <a:gd name="T67" fmla="*/ 104 h 175"/>
                <a:gd name="T68" fmla="*/ 104 w 110"/>
                <a:gd name="T69" fmla="*/ 91 h 175"/>
                <a:gd name="T70" fmla="*/ 111 w 110"/>
                <a:gd name="T71" fmla="*/ 69 h 175"/>
                <a:gd name="T72" fmla="*/ 118 w 110"/>
                <a:gd name="T73" fmla="*/ 49 h 175"/>
                <a:gd name="T74" fmla="*/ 138 w 110"/>
                <a:gd name="T75" fmla="*/ 35 h 175"/>
                <a:gd name="T76" fmla="*/ 165 w 110"/>
                <a:gd name="T77" fmla="*/ 29 h 175"/>
                <a:gd name="T78" fmla="*/ 187 w 110"/>
                <a:gd name="T79" fmla="*/ 15 h 175"/>
                <a:gd name="T80" fmla="*/ 195 w 110"/>
                <a:gd name="T81" fmla="*/ 0 h 175"/>
                <a:gd name="T82" fmla="*/ 195 w 110"/>
                <a:gd name="T83" fmla="*/ 0 h 175"/>
                <a:gd name="T84" fmla="*/ 200 w 110"/>
                <a:gd name="T85" fmla="*/ 7 h 175"/>
                <a:gd name="T86" fmla="*/ 195 w 110"/>
                <a:gd name="T87" fmla="*/ 15 h 175"/>
                <a:gd name="T88" fmla="*/ 187 w 110"/>
                <a:gd name="T89" fmla="*/ 29 h 175"/>
                <a:gd name="T90" fmla="*/ 180 w 110"/>
                <a:gd name="T91" fmla="*/ 35 h 175"/>
                <a:gd name="T92" fmla="*/ 165 w 110"/>
                <a:gd name="T93" fmla="*/ 49 h 175"/>
                <a:gd name="T94" fmla="*/ 153 w 110"/>
                <a:gd name="T95" fmla="*/ 56 h 175"/>
                <a:gd name="T96" fmla="*/ 145 w 110"/>
                <a:gd name="T97" fmla="*/ 64 h 175"/>
                <a:gd name="T98" fmla="*/ 138 w 110"/>
                <a:gd name="T99" fmla="*/ 76 h 175"/>
                <a:gd name="T100" fmla="*/ 138 w 110"/>
                <a:gd name="T101" fmla="*/ 91 h 175"/>
                <a:gd name="T102" fmla="*/ 145 w 110"/>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0" y="57"/>
                  </a:lnTo>
                  <a:lnTo>
                    <a:pt x="80" y="61"/>
                  </a:lnTo>
                  <a:lnTo>
                    <a:pt x="80" y="65"/>
                  </a:lnTo>
                  <a:lnTo>
                    <a:pt x="80" y="69"/>
                  </a:lnTo>
                  <a:lnTo>
                    <a:pt x="76" y="69"/>
                  </a:lnTo>
                  <a:lnTo>
                    <a:pt x="76" y="73"/>
                  </a:lnTo>
                  <a:lnTo>
                    <a:pt x="72" y="73"/>
                  </a:lnTo>
                  <a:lnTo>
                    <a:pt x="69" y="76"/>
                  </a:lnTo>
                  <a:lnTo>
                    <a:pt x="65" y="76"/>
                  </a:lnTo>
                  <a:lnTo>
                    <a:pt x="61" y="80"/>
                  </a:lnTo>
                  <a:lnTo>
                    <a:pt x="57" y="84"/>
                  </a:lnTo>
                  <a:lnTo>
                    <a:pt x="53" y="88"/>
                  </a:lnTo>
                  <a:lnTo>
                    <a:pt x="50" y="92"/>
                  </a:lnTo>
                  <a:lnTo>
                    <a:pt x="50" y="95"/>
                  </a:lnTo>
                  <a:lnTo>
                    <a:pt x="50" y="99"/>
                  </a:lnTo>
                  <a:lnTo>
                    <a:pt x="50" y="103"/>
                  </a:lnTo>
                  <a:lnTo>
                    <a:pt x="50" y="107"/>
                  </a:lnTo>
                  <a:lnTo>
                    <a:pt x="50" y="111"/>
                  </a:lnTo>
                  <a:lnTo>
                    <a:pt x="50" y="114"/>
                  </a:lnTo>
                  <a:lnTo>
                    <a:pt x="50" y="118"/>
                  </a:lnTo>
                  <a:lnTo>
                    <a:pt x="50" y="122"/>
                  </a:lnTo>
                  <a:lnTo>
                    <a:pt x="50" y="130"/>
                  </a:lnTo>
                  <a:lnTo>
                    <a:pt x="46" y="133"/>
                  </a:lnTo>
                  <a:lnTo>
                    <a:pt x="46" y="137"/>
                  </a:lnTo>
                  <a:lnTo>
                    <a:pt x="46" y="141"/>
                  </a:lnTo>
                  <a:lnTo>
                    <a:pt x="42" y="145"/>
                  </a:lnTo>
                  <a:lnTo>
                    <a:pt x="38" y="149"/>
                  </a:lnTo>
                  <a:lnTo>
                    <a:pt x="38" y="152"/>
                  </a:lnTo>
                  <a:lnTo>
                    <a:pt x="34" y="156"/>
                  </a:lnTo>
                  <a:lnTo>
                    <a:pt x="31" y="160"/>
                  </a:lnTo>
                  <a:lnTo>
                    <a:pt x="27" y="160"/>
                  </a:lnTo>
                  <a:lnTo>
                    <a:pt x="27" y="164"/>
                  </a:lnTo>
                  <a:lnTo>
                    <a:pt x="23" y="168"/>
                  </a:lnTo>
                  <a:lnTo>
                    <a:pt x="19" y="171"/>
                  </a:lnTo>
                  <a:lnTo>
                    <a:pt x="15" y="171"/>
                  </a:lnTo>
                  <a:lnTo>
                    <a:pt x="12" y="175"/>
                  </a:lnTo>
                  <a:lnTo>
                    <a:pt x="8" y="175"/>
                  </a:lnTo>
                  <a:lnTo>
                    <a:pt x="4" y="175"/>
                  </a:lnTo>
                  <a:lnTo>
                    <a:pt x="0" y="175"/>
                  </a:lnTo>
                  <a:lnTo>
                    <a:pt x="0" y="171"/>
                  </a:lnTo>
                  <a:lnTo>
                    <a:pt x="4" y="168"/>
                  </a:lnTo>
                  <a:lnTo>
                    <a:pt x="4" y="164"/>
                  </a:lnTo>
                  <a:lnTo>
                    <a:pt x="4" y="160"/>
                  </a:lnTo>
                  <a:lnTo>
                    <a:pt x="8" y="160"/>
                  </a:lnTo>
                  <a:lnTo>
                    <a:pt x="8" y="156"/>
                  </a:lnTo>
                  <a:lnTo>
                    <a:pt x="8" y="152"/>
                  </a:lnTo>
                  <a:lnTo>
                    <a:pt x="12" y="152"/>
                  </a:lnTo>
                  <a:lnTo>
                    <a:pt x="12" y="149"/>
                  </a:lnTo>
                  <a:lnTo>
                    <a:pt x="12"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3" y="107"/>
                  </a:lnTo>
                  <a:lnTo>
                    <a:pt x="23" y="103"/>
                  </a:lnTo>
                  <a:lnTo>
                    <a:pt x="23" y="99"/>
                  </a:lnTo>
                  <a:lnTo>
                    <a:pt x="23" y="95"/>
                  </a:lnTo>
                  <a:lnTo>
                    <a:pt x="23" y="92"/>
                  </a:lnTo>
                  <a:lnTo>
                    <a:pt x="23" y="88"/>
                  </a:lnTo>
                  <a:lnTo>
                    <a:pt x="27" y="84"/>
                  </a:lnTo>
                  <a:lnTo>
                    <a:pt x="27" y="80"/>
                  </a:lnTo>
                  <a:lnTo>
                    <a:pt x="27" y="76"/>
                  </a:lnTo>
                  <a:lnTo>
                    <a:pt x="31" y="73"/>
                  </a:lnTo>
                  <a:lnTo>
                    <a:pt x="34" y="69"/>
                  </a:lnTo>
                  <a:lnTo>
                    <a:pt x="38" y="65"/>
                  </a:lnTo>
                  <a:lnTo>
                    <a:pt x="42" y="65"/>
                  </a:lnTo>
                  <a:lnTo>
                    <a:pt x="42" y="61"/>
                  </a:lnTo>
                  <a:lnTo>
                    <a:pt x="46" y="61"/>
                  </a:lnTo>
                  <a:lnTo>
                    <a:pt x="50" y="57"/>
                  </a:lnTo>
                  <a:lnTo>
                    <a:pt x="53" y="57"/>
                  </a:lnTo>
                  <a:lnTo>
                    <a:pt x="53" y="54"/>
                  </a:lnTo>
                  <a:lnTo>
                    <a:pt x="57" y="50"/>
                  </a:lnTo>
                  <a:lnTo>
                    <a:pt x="57" y="46"/>
                  </a:lnTo>
                  <a:lnTo>
                    <a:pt x="57" y="42"/>
                  </a:lnTo>
                  <a:lnTo>
                    <a:pt x="61" y="38"/>
                  </a:lnTo>
                  <a:lnTo>
                    <a:pt x="61" y="35"/>
                  </a:lnTo>
                  <a:lnTo>
                    <a:pt x="61" y="31"/>
                  </a:lnTo>
                  <a:lnTo>
                    <a:pt x="65" y="31"/>
                  </a:lnTo>
                  <a:lnTo>
                    <a:pt x="65" y="27"/>
                  </a:lnTo>
                  <a:lnTo>
                    <a:pt x="69" y="27"/>
                  </a:lnTo>
                  <a:lnTo>
                    <a:pt x="69" y="23"/>
                  </a:lnTo>
                  <a:lnTo>
                    <a:pt x="72" y="23"/>
                  </a:lnTo>
                  <a:lnTo>
                    <a:pt x="76" y="19"/>
                  </a:lnTo>
                  <a:lnTo>
                    <a:pt x="80" y="19"/>
                  </a:lnTo>
                  <a:lnTo>
                    <a:pt x="84" y="19"/>
                  </a:lnTo>
                  <a:lnTo>
                    <a:pt x="88" y="19"/>
                  </a:lnTo>
                  <a:lnTo>
                    <a:pt x="91" y="16"/>
                  </a:lnTo>
                  <a:lnTo>
                    <a:pt x="95" y="16"/>
                  </a:lnTo>
                  <a:lnTo>
                    <a:pt x="95" y="12"/>
                  </a:lnTo>
                  <a:lnTo>
                    <a:pt x="99" y="12"/>
                  </a:lnTo>
                  <a:lnTo>
                    <a:pt x="103" y="8"/>
                  </a:lnTo>
                  <a:lnTo>
                    <a:pt x="103" y="4"/>
                  </a:lnTo>
                  <a:lnTo>
                    <a:pt x="107" y="4"/>
                  </a:lnTo>
                  <a:lnTo>
                    <a:pt x="107" y="0"/>
                  </a:lnTo>
                  <a:lnTo>
                    <a:pt x="110" y="0"/>
                  </a:lnTo>
                  <a:lnTo>
                    <a:pt x="110" y="4"/>
                  </a:lnTo>
                  <a:lnTo>
                    <a:pt x="107" y="8"/>
                  </a:lnTo>
                  <a:lnTo>
                    <a:pt x="107" y="12"/>
                  </a:lnTo>
                  <a:lnTo>
                    <a:pt x="107" y="16"/>
                  </a:lnTo>
                  <a:lnTo>
                    <a:pt x="103" y="16"/>
                  </a:lnTo>
                  <a:lnTo>
                    <a:pt x="103" y="19"/>
                  </a:lnTo>
                  <a:lnTo>
                    <a:pt x="99" y="19"/>
                  </a:lnTo>
                  <a:lnTo>
                    <a:pt x="95" y="23"/>
                  </a:lnTo>
                  <a:lnTo>
                    <a:pt x="91" y="23"/>
                  </a:lnTo>
                  <a:lnTo>
                    <a:pt x="91" y="27"/>
                  </a:lnTo>
                  <a:lnTo>
                    <a:pt x="88" y="27"/>
                  </a:lnTo>
                  <a:lnTo>
                    <a:pt x="84" y="31"/>
                  </a:lnTo>
                  <a:lnTo>
                    <a:pt x="80" y="31"/>
                  </a:lnTo>
                  <a:lnTo>
                    <a:pt x="80" y="35"/>
                  </a:lnTo>
                  <a:lnTo>
                    <a:pt x="76" y="38"/>
                  </a:lnTo>
                  <a:lnTo>
                    <a:pt x="76" y="42"/>
                  </a:lnTo>
                  <a:lnTo>
                    <a:pt x="76" y="46"/>
                  </a:lnTo>
                  <a:lnTo>
                    <a:pt x="76" y="50"/>
                  </a:lnTo>
                  <a:lnTo>
                    <a:pt x="80" y="54"/>
                  </a:lnTo>
                  <a:close/>
                </a:path>
              </a:pathLst>
            </a:custGeom>
            <a:solidFill>
              <a:srgbClr val="212121"/>
            </a:solidFill>
            <a:ln w="9525">
              <a:noFill/>
              <a:round/>
              <a:headEnd/>
              <a:tailEnd/>
            </a:ln>
          </p:spPr>
          <p:txBody>
            <a:bodyPr/>
            <a:lstStyle/>
            <a:p>
              <a:endParaRPr lang="fr-FR"/>
            </a:p>
          </p:txBody>
        </p:sp>
        <p:sp>
          <p:nvSpPr>
            <p:cNvPr id="56" name="Freeform 53"/>
            <p:cNvSpPr>
              <a:spLocks/>
            </p:cNvSpPr>
            <p:nvPr/>
          </p:nvSpPr>
          <p:spPr bwMode="auto">
            <a:xfrm>
              <a:off x="351" y="3196"/>
              <a:ext cx="193" cy="318"/>
            </a:xfrm>
            <a:custGeom>
              <a:avLst/>
              <a:gdLst>
                <a:gd name="T0" fmla="*/ 131 w 106"/>
                <a:gd name="T1" fmla="*/ 111 h 175"/>
                <a:gd name="T2" fmla="*/ 124 w 106"/>
                <a:gd name="T3" fmla="*/ 125 h 175"/>
                <a:gd name="T4" fmla="*/ 111 w 106"/>
                <a:gd name="T5" fmla="*/ 138 h 175"/>
                <a:gd name="T6" fmla="*/ 97 w 106"/>
                <a:gd name="T7" fmla="*/ 153 h 175"/>
                <a:gd name="T8" fmla="*/ 84 w 106"/>
                <a:gd name="T9" fmla="*/ 167 h 175"/>
                <a:gd name="T10" fmla="*/ 76 w 106"/>
                <a:gd name="T11" fmla="*/ 180 h 175"/>
                <a:gd name="T12" fmla="*/ 76 w 106"/>
                <a:gd name="T13" fmla="*/ 202 h 175"/>
                <a:gd name="T14" fmla="*/ 76 w 106"/>
                <a:gd name="T15" fmla="*/ 222 h 175"/>
                <a:gd name="T16" fmla="*/ 69 w 106"/>
                <a:gd name="T17" fmla="*/ 249 h 175"/>
                <a:gd name="T18" fmla="*/ 62 w 106"/>
                <a:gd name="T19" fmla="*/ 271 h 175"/>
                <a:gd name="T20" fmla="*/ 49 w 106"/>
                <a:gd name="T21" fmla="*/ 283 h 175"/>
                <a:gd name="T22" fmla="*/ 42 w 106"/>
                <a:gd name="T23" fmla="*/ 291 h 175"/>
                <a:gd name="T24" fmla="*/ 35 w 106"/>
                <a:gd name="T25" fmla="*/ 298 h 175"/>
                <a:gd name="T26" fmla="*/ 27 w 106"/>
                <a:gd name="T27" fmla="*/ 305 h 175"/>
                <a:gd name="T28" fmla="*/ 20 w 106"/>
                <a:gd name="T29" fmla="*/ 311 h 175"/>
                <a:gd name="T30" fmla="*/ 15 w 106"/>
                <a:gd name="T31" fmla="*/ 318 h 175"/>
                <a:gd name="T32" fmla="*/ 0 w 106"/>
                <a:gd name="T33" fmla="*/ 318 h 175"/>
                <a:gd name="T34" fmla="*/ 0 w 106"/>
                <a:gd name="T35" fmla="*/ 311 h 175"/>
                <a:gd name="T36" fmla="*/ 0 w 106"/>
                <a:gd name="T37" fmla="*/ 305 h 175"/>
                <a:gd name="T38" fmla="*/ 7 w 106"/>
                <a:gd name="T39" fmla="*/ 298 h 175"/>
                <a:gd name="T40" fmla="*/ 7 w 106"/>
                <a:gd name="T41" fmla="*/ 283 h 175"/>
                <a:gd name="T42" fmla="*/ 15 w 106"/>
                <a:gd name="T43" fmla="*/ 276 h 175"/>
                <a:gd name="T44" fmla="*/ 20 w 106"/>
                <a:gd name="T45" fmla="*/ 271 h 175"/>
                <a:gd name="T46" fmla="*/ 20 w 106"/>
                <a:gd name="T47" fmla="*/ 263 h 175"/>
                <a:gd name="T48" fmla="*/ 27 w 106"/>
                <a:gd name="T49" fmla="*/ 256 h 175"/>
                <a:gd name="T50" fmla="*/ 35 w 106"/>
                <a:gd name="T51" fmla="*/ 249 h 175"/>
                <a:gd name="T52" fmla="*/ 42 w 106"/>
                <a:gd name="T53" fmla="*/ 236 h 175"/>
                <a:gd name="T54" fmla="*/ 42 w 106"/>
                <a:gd name="T55" fmla="*/ 214 h 175"/>
                <a:gd name="T56" fmla="*/ 42 w 106"/>
                <a:gd name="T57" fmla="*/ 187 h 175"/>
                <a:gd name="T58" fmla="*/ 42 w 106"/>
                <a:gd name="T59" fmla="*/ 167 h 175"/>
                <a:gd name="T60" fmla="*/ 49 w 106"/>
                <a:gd name="T61" fmla="*/ 145 h 175"/>
                <a:gd name="T62" fmla="*/ 62 w 106"/>
                <a:gd name="T63" fmla="*/ 125 h 175"/>
                <a:gd name="T64" fmla="*/ 76 w 106"/>
                <a:gd name="T65" fmla="*/ 111 h 175"/>
                <a:gd name="T66" fmla="*/ 89 w 106"/>
                <a:gd name="T67" fmla="*/ 104 h 175"/>
                <a:gd name="T68" fmla="*/ 97 w 106"/>
                <a:gd name="T69" fmla="*/ 98 h 175"/>
                <a:gd name="T70" fmla="*/ 104 w 106"/>
                <a:gd name="T71" fmla="*/ 76 h 175"/>
                <a:gd name="T72" fmla="*/ 111 w 106"/>
                <a:gd name="T73" fmla="*/ 49 h 175"/>
                <a:gd name="T74" fmla="*/ 131 w 106"/>
                <a:gd name="T75" fmla="*/ 42 h 175"/>
                <a:gd name="T76" fmla="*/ 158 w 106"/>
                <a:gd name="T77" fmla="*/ 35 h 175"/>
                <a:gd name="T78" fmla="*/ 180 w 106"/>
                <a:gd name="T79" fmla="*/ 15 h 175"/>
                <a:gd name="T80" fmla="*/ 188 w 106"/>
                <a:gd name="T81" fmla="*/ 0 h 175"/>
                <a:gd name="T82" fmla="*/ 188 w 106"/>
                <a:gd name="T83" fmla="*/ 0 h 175"/>
                <a:gd name="T84" fmla="*/ 193 w 106"/>
                <a:gd name="T85" fmla="*/ 7 h 175"/>
                <a:gd name="T86" fmla="*/ 188 w 106"/>
                <a:gd name="T87" fmla="*/ 15 h 175"/>
                <a:gd name="T88" fmla="*/ 180 w 106"/>
                <a:gd name="T89" fmla="*/ 29 h 175"/>
                <a:gd name="T90" fmla="*/ 173 w 106"/>
                <a:gd name="T91" fmla="*/ 35 h 175"/>
                <a:gd name="T92" fmla="*/ 158 w 106"/>
                <a:gd name="T93" fmla="*/ 42 h 175"/>
                <a:gd name="T94" fmla="*/ 146 w 106"/>
                <a:gd name="T95" fmla="*/ 56 h 175"/>
                <a:gd name="T96" fmla="*/ 131 w 106"/>
                <a:gd name="T97" fmla="*/ 64 h 175"/>
                <a:gd name="T98" fmla="*/ 131 w 106"/>
                <a:gd name="T99" fmla="*/ 76 h 175"/>
                <a:gd name="T100" fmla="*/ 131 w 106"/>
                <a:gd name="T101" fmla="*/ 91 h 175"/>
                <a:gd name="T102" fmla="*/ 131 w 106"/>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
                <a:gd name="T157" fmla="*/ 0 h 175"/>
                <a:gd name="T158" fmla="*/ 106 w 106"/>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 h="175">
                  <a:moveTo>
                    <a:pt x="72" y="54"/>
                  </a:moveTo>
                  <a:lnTo>
                    <a:pt x="72" y="57"/>
                  </a:lnTo>
                  <a:lnTo>
                    <a:pt x="72" y="61"/>
                  </a:lnTo>
                  <a:lnTo>
                    <a:pt x="72" y="65"/>
                  </a:lnTo>
                  <a:lnTo>
                    <a:pt x="72" y="69"/>
                  </a:lnTo>
                  <a:lnTo>
                    <a:pt x="68" y="69"/>
                  </a:lnTo>
                  <a:lnTo>
                    <a:pt x="68" y="73"/>
                  </a:lnTo>
                  <a:lnTo>
                    <a:pt x="65" y="73"/>
                  </a:lnTo>
                  <a:lnTo>
                    <a:pt x="61" y="76"/>
                  </a:lnTo>
                  <a:lnTo>
                    <a:pt x="57" y="76"/>
                  </a:lnTo>
                  <a:lnTo>
                    <a:pt x="53" y="80"/>
                  </a:lnTo>
                  <a:lnTo>
                    <a:pt x="53" y="84"/>
                  </a:lnTo>
                  <a:lnTo>
                    <a:pt x="49" y="84"/>
                  </a:lnTo>
                  <a:lnTo>
                    <a:pt x="46" y="88"/>
                  </a:lnTo>
                  <a:lnTo>
                    <a:pt x="46" y="92"/>
                  </a:lnTo>
                  <a:lnTo>
                    <a:pt x="42" y="95"/>
                  </a:lnTo>
                  <a:lnTo>
                    <a:pt x="42" y="99"/>
                  </a:lnTo>
                  <a:lnTo>
                    <a:pt x="42" y="103"/>
                  </a:lnTo>
                  <a:lnTo>
                    <a:pt x="42" y="107"/>
                  </a:lnTo>
                  <a:lnTo>
                    <a:pt x="42" y="111"/>
                  </a:lnTo>
                  <a:lnTo>
                    <a:pt x="42" y="114"/>
                  </a:lnTo>
                  <a:lnTo>
                    <a:pt x="42" y="118"/>
                  </a:lnTo>
                  <a:lnTo>
                    <a:pt x="42" y="122"/>
                  </a:lnTo>
                  <a:lnTo>
                    <a:pt x="42" y="126"/>
                  </a:lnTo>
                  <a:lnTo>
                    <a:pt x="42" y="130"/>
                  </a:lnTo>
                  <a:lnTo>
                    <a:pt x="38" y="133"/>
                  </a:lnTo>
                  <a:lnTo>
                    <a:pt x="38" y="137"/>
                  </a:lnTo>
                  <a:lnTo>
                    <a:pt x="38" y="141"/>
                  </a:lnTo>
                  <a:lnTo>
                    <a:pt x="34" y="145"/>
                  </a:lnTo>
                  <a:lnTo>
                    <a:pt x="34" y="149"/>
                  </a:lnTo>
                  <a:lnTo>
                    <a:pt x="30" y="152"/>
                  </a:lnTo>
                  <a:lnTo>
                    <a:pt x="27" y="156"/>
                  </a:lnTo>
                  <a:lnTo>
                    <a:pt x="23" y="160"/>
                  </a:lnTo>
                  <a:lnTo>
                    <a:pt x="19" y="164"/>
                  </a:lnTo>
                  <a:lnTo>
                    <a:pt x="19" y="168"/>
                  </a:lnTo>
                  <a:lnTo>
                    <a:pt x="15" y="168"/>
                  </a:lnTo>
                  <a:lnTo>
                    <a:pt x="15" y="171"/>
                  </a:lnTo>
                  <a:lnTo>
                    <a:pt x="11" y="171"/>
                  </a:lnTo>
                  <a:lnTo>
                    <a:pt x="8" y="175"/>
                  </a:lnTo>
                  <a:lnTo>
                    <a:pt x="4" y="175"/>
                  </a:lnTo>
                  <a:lnTo>
                    <a:pt x="0" y="175"/>
                  </a:lnTo>
                  <a:lnTo>
                    <a:pt x="0" y="171"/>
                  </a:lnTo>
                  <a:lnTo>
                    <a:pt x="0" y="168"/>
                  </a:lnTo>
                  <a:lnTo>
                    <a:pt x="0" y="164"/>
                  </a:lnTo>
                  <a:lnTo>
                    <a:pt x="4" y="164"/>
                  </a:lnTo>
                  <a:lnTo>
                    <a:pt x="4" y="160"/>
                  </a:lnTo>
                  <a:lnTo>
                    <a:pt x="4" y="156"/>
                  </a:lnTo>
                  <a:lnTo>
                    <a:pt x="8" y="156"/>
                  </a:lnTo>
                  <a:lnTo>
                    <a:pt x="8" y="152"/>
                  </a:lnTo>
                  <a:lnTo>
                    <a:pt x="8" y="149"/>
                  </a:lnTo>
                  <a:lnTo>
                    <a:pt x="11" y="149"/>
                  </a:lnTo>
                  <a:lnTo>
                    <a:pt x="11" y="145"/>
                  </a:lnTo>
                  <a:lnTo>
                    <a:pt x="15"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80"/>
                  </a:lnTo>
                  <a:lnTo>
                    <a:pt x="27" y="76"/>
                  </a:lnTo>
                  <a:lnTo>
                    <a:pt x="30" y="73"/>
                  </a:lnTo>
                  <a:lnTo>
                    <a:pt x="34" y="69"/>
                  </a:lnTo>
                  <a:lnTo>
                    <a:pt x="38" y="65"/>
                  </a:lnTo>
                  <a:lnTo>
                    <a:pt x="42" y="65"/>
                  </a:lnTo>
                  <a:lnTo>
                    <a:pt x="42" y="61"/>
                  </a:lnTo>
                  <a:lnTo>
                    <a:pt x="46" y="61"/>
                  </a:lnTo>
                  <a:lnTo>
                    <a:pt x="49" y="57"/>
                  </a:lnTo>
                  <a:lnTo>
                    <a:pt x="53" y="54"/>
                  </a:lnTo>
                  <a:lnTo>
                    <a:pt x="53" y="50"/>
                  </a:lnTo>
                  <a:lnTo>
                    <a:pt x="53" y="46"/>
                  </a:lnTo>
                  <a:lnTo>
                    <a:pt x="57" y="46"/>
                  </a:lnTo>
                  <a:lnTo>
                    <a:pt x="57" y="42"/>
                  </a:lnTo>
                  <a:lnTo>
                    <a:pt x="57" y="38"/>
                  </a:lnTo>
                  <a:lnTo>
                    <a:pt x="57" y="35"/>
                  </a:lnTo>
                  <a:lnTo>
                    <a:pt x="61" y="31"/>
                  </a:lnTo>
                  <a:lnTo>
                    <a:pt x="61" y="27"/>
                  </a:lnTo>
                  <a:lnTo>
                    <a:pt x="65" y="27"/>
                  </a:lnTo>
                  <a:lnTo>
                    <a:pt x="68" y="23"/>
                  </a:lnTo>
                  <a:lnTo>
                    <a:pt x="72" y="23"/>
                  </a:lnTo>
                  <a:lnTo>
                    <a:pt x="76" y="19"/>
                  </a:lnTo>
                  <a:lnTo>
                    <a:pt x="80" y="19"/>
                  </a:lnTo>
                  <a:lnTo>
                    <a:pt x="84" y="19"/>
                  </a:lnTo>
                  <a:lnTo>
                    <a:pt x="87" y="19"/>
                  </a:lnTo>
                  <a:lnTo>
                    <a:pt x="91" y="16"/>
                  </a:lnTo>
                  <a:lnTo>
                    <a:pt x="95" y="12"/>
                  </a:lnTo>
                  <a:lnTo>
                    <a:pt x="99" y="8"/>
                  </a:lnTo>
                  <a:lnTo>
                    <a:pt x="99" y="4"/>
                  </a:lnTo>
                  <a:lnTo>
                    <a:pt x="103" y="4"/>
                  </a:lnTo>
                  <a:lnTo>
                    <a:pt x="103" y="0"/>
                  </a:lnTo>
                  <a:lnTo>
                    <a:pt x="106" y="0"/>
                  </a:lnTo>
                  <a:lnTo>
                    <a:pt x="106" y="4"/>
                  </a:lnTo>
                  <a:lnTo>
                    <a:pt x="103" y="4"/>
                  </a:lnTo>
                  <a:lnTo>
                    <a:pt x="103" y="8"/>
                  </a:lnTo>
                  <a:lnTo>
                    <a:pt x="103" y="12"/>
                  </a:lnTo>
                  <a:lnTo>
                    <a:pt x="99" y="16"/>
                  </a:lnTo>
                  <a:lnTo>
                    <a:pt x="95" y="19"/>
                  </a:lnTo>
                  <a:lnTo>
                    <a:pt x="91" y="23"/>
                  </a:lnTo>
                  <a:lnTo>
                    <a:pt x="87" y="23"/>
                  </a:lnTo>
                  <a:lnTo>
                    <a:pt x="84" y="27"/>
                  </a:lnTo>
                  <a:lnTo>
                    <a:pt x="80" y="27"/>
                  </a:lnTo>
                  <a:lnTo>
                    <a:pt x="80" y="31"/>
                  </a:lnTo>
                  <a:lnTo>
                    <a:pt x="76" y="31"/>
                  </a:lnTo>
                  <a:lnTo>
                    <a:pt x="76" y="35"/>
                  </a:lnTo>
                  <a:lnTo>
                    <a:pt x="72" y="35"/>
                  </a:lnTo>
                  <a:lnTo>
                    <a:pt x="72" y="38"/>
                  </a:lnTo>
                  <a:lnTo>
                    <a:pt x="72" y="42"/>
                  </a:lnTo>
                  <a:lnTo>
                    <a:pt x="72" y="46"/>
                  </a:lnTo>
                  <a:lnTo>
                    <a:pt x="72" y="50"/>
                  </a:lnTo>
                  <a:lnTo>
                    <a:pt x="72" y="54"/>
                  </a:lnTo>
                  <a:close/>
                </a:path>
              </a:pathLst>
            </a:custGeom>
            <a:solidFill>
              <a:srgbClr val="1E1E1E"/>
            </a:solidFill>
            <a:ln w="9525">
              <a:noFill/>
              <a:round/>
              <a:headEnd/>
              <a:tailEnd/>
            </a:ln>
          </p:spPr>
          <p:txBody>
            <a:bodyPr/>
            <a:lstStyle/>
            <a:p>
              <a:endParaRPr lang="fr-FR"/>
            </a:p>
          </p:txBody>
        </p:sp>
        <p:sp>
          <p:nvSpPr>
            <p:cNvPr id="57" name="Freeform 54"/>
            <p:cNvSpPr>
              <a:spLocks/>
            </p:cNvSpPr>
            <p:nvPr/>
          </p:nvSpPr>
          <p:spPr bwMode="auto">
            <a:xfrm>
              <a:off x="351" y="3196"/>
              <a:ext cx="188" cy="318"/>
            </a:xfrm>
            <a:custGeom>
              <a:avLst/>
              <a:gdLst>
                <a:gd name="T0" fmla="*/ 131 w 103"/>
                <a:gd name="T1" fmla="*/ 111 h 175"/>
                <a:gd name="T2" fmla="*/ 124 w 103"/>
                <a:gd name="T3" fmla="*/ 125 h 175"/>
                <a:gd name="T4" fmla="*/ 111 w 103"/>
                <a:gd name="T5" fmla="*/ 133 h 175"/>
                <a:gd name="T6" fmla="*/ 89 w 103"/>
                <a:gd name="T7" fmla="*/ 145 h 175"/>
                <a:gd name="T8" fmla="*/ 77 w 103"/>
                <a:gd name="T9" fmla="*/ 167 h 175"/>
                <a:gd name="T10" fmla="*/ 77 w 103"/>
                <a:gd name="T11" fmla="*/ 180 h 175"/>
                <a:gd name="T12" fmla="*/ 77 w 103"/>
                <a:gd name="T13" fmla="*/ 202 h 175"/>
                <a:gd name="T14" fmla="*/ 77 w 103"/>
                <a:gd name="T15" fmla="*/ 222 h 175"/>
                <a:gd name="T16" fmla="*/ 69 w 103"/>
                <a:gd name="T17" fmla="*/ 249 h 175"/>
                <a:gd name="T18" fmla="*/ 55 w 103"/>
                <a:gd name="T19" fmla="*/ 271 h 175"/>
                <a:gd name="T20" fmla="*/ 49 w 103"/>
                <a:gd name="T21" fmla="*/ 276 h 175"/>
                <a:gd name="T22" fmla="*/ 42 w 103"/>
                <a:gd name="T23" fmla="*/ 283 h 175"/>
                <a:gd name="T24" fmla="*/ 35 w 103"/>
                <a:gd name="T25" fmla="*/ 298 h 175"/>
                <a:gd name="T26" fmla="*/ 27 w 103"/>
                <a:gd name="T27" fmla="*/ 305 h 175"/>
                <a:gd name="T28" fmla="*/ 27 w 103"/>
                <a:gd name="T29" fmla="*/ 311 h 175"/>
                <a:gd name="T30" fmla="*/ 15 w 103"/>
                <a:gd name="T31" fmla="*/ 318 h 175"/>
                <a:gd name="T32" fmla="*/ 0 w 103"/>
                <a:gd name="T33" fmla="*/ 318 h 175"/>
                <a:gd name="T34" fmla="*/ 0 w 103"/>
                <a:gd name="T35" fmla="*/ 311 h 175"/>
                <a:gd name="T36" fmla="*/ 0 w 103"/>
                <a:gd name="T37" fmla="*/ 305 h 175"/>
                <a:gd name="T38" fmla="*/ 7 w 103"/>
                <a:gd name="T39" fmla="*/ 298 h 175"/>
                <a:gd name="T40" fmla="*/ 15 w 103"/>
                <a:gd name="T41" fmla="*/ 283 h 175"/>
                <a:gd name="T42" fmla="*/ 15 w 103"/>
                <a:gd name="T43" fmla="*/ 276 h 175"/>
                <a:gd name="T44" fmla="*/ 20 w 103"/>
                <a:gd name="T45" fmla="*/ 271 h 175"/>
                <a:gd name="T46" fmla="*/ 27 w 103"/>
                <a:gd name="T47" fmla="*/ 263 h 175"/>
                <a:gd name="T48" fmla="*/ 35 w 103"/>
                <a:gd name="T49" fmla="*/ 256 h 175"/>
                <a:gd name="T50" fmla="*/ 42 w 103"/>
                <a:gd name="T51" fmla="*/ 249 h 175"/>
                <a:gd name="T52" fmla="*/ 49 w 103"/>
                <a:gd name="T53" fmla="*/ 236 h 175"/>
                <a:gd name="T54" fmla="*/ 49 w 103"/>
                <a:gd name="T55" fmla="*/ 214 h 175"/>
                <a:gd name="T56" fmla="*/ 49 w 103"/>
                <a:gd name="T57" fmla="*/ 187 h 175"/>
                <a:gd name="T58" fmla="*/ 49 w 103"/>
                <a:gd name="T59" fmla="*/ 167 h 175"/>
                <a:gd name="T60" fmla="*/ 49 w 103"/>
                <a:gd name="T61" fmla="*/ 145 h 175"/>
                <a:gd name="T62" fmla="*/ 62 w 103"/>
                <a:gd name="T63" fmla="*/ 133 h 175"/>
                <a:gd name="T64" fmla="*/ 84 w 103"/>
                <a:gd name="T65" fmla="*/ 118 h 175"/>
                <a:gd name="T66" fmla="*/ 89 w 103"/>
                <a:gd name="T67" fmla="*/ 111 h 175"/>
                <a:gd name="T68" fmla="*/ 97 w 103"/>
                <a:gd name="T69" fmla="*/ 98 h 175"/>
                <a:gd name="T70" fmla="*/ 104 w 103"/>
                <a:gd name="T71" fmla="*/ 76 h 175"/>
                <a:gd name="T72" fmla="*/ 119 w 103"/>
                <a:gd name="T73" fmla="*/ 56 h 175"/>
                <a:gd name="T74" fmla="*/ 131 w 103"/>
                <a:gd name="T75" fmla="*/ 42 h 175"/>
                <a:gd name="T76" fmla="*/ 159 w 103"/>
                <a:gd name="T77" fmla="*/ 35 h 175"/>
                <a:gd name="T78" fmla="*/ 181 w 103"/>
                <a:gd name="T79" fmla="*/ 22 h 175"/>
                <a:gd name="T80" fmla="*/ 188 w 103"/>
                <a:gd name="T81" fmla="*/ 7 h 175"/>
                <a:gd name="T82" fmla="*/ 188 w 103"/>
                <a:gd name="T83" fmla="*/ 0 h 175"/>
                <a:gd name="T84" fmla="*/ 188 w 103"/>
                <a:gd name="T85" fmla="*/ 7 h 175"/>
                <a:gd name="T86" fmla="*/ 188 w 103"/>
                <a:gd name="T87" fmla="*/ 15 h 175"/>
                <a:gd name="T88" fmla="*/ 181 w 103"/>
                <a:gd name="T89" fmla="*/ 29 h 175"/>
                <a:gd name="T90" fmla="*/ 166 w 103"/>
                <a:gd name="T91" fmla="*/ 35 h 175"/>
                <a:gd name="T92" fmla="*/ 153 w 103"/>
                <a:gd name="T93" fmla="*/ 42 h 175"/>
                <a:gd name="T94" fmla="*/ 146 w 103"/>
                <a:gd name="T95" fmla="*/ 49 h 175"/>
                <a:gd name="T96" fmla="*/ 131 w 103"/>
                <a:gd name="T97" fmla="*/ 64 h 175"/>
                <a:gd name="T98" fmla="*/ 124 w 103"/>
                <a:gd name="T99" fmla="*/ 76 h 175"/>
                <a:gd name="T100" fmla="*/ 124 w 103"/>
                <a:gd name="T101" fmla="*/ 91 h 175"/>
                <a:gd name="T102" fmla="*/ 124 w 103"/>
                <a:gd name="T103" fmla="*/ 91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4"/>
                  </a:moveTo>
                  <a:lnTo>
                    <a:pt x="72" y="57"/>
                  </a:lnTo>
                  <a:lnTo>
                    <a:pt x="72" y="61"/>
                  </a:lnTo>
                  <a:lnTo>
                    <a:pt x="72" y="65"/>
                  </a:lnTo>
                  <a:lnTo>
                    <a:pt x="68" y="65"/>
                  </a:lnTo>
                  <a:lnTo>
                    <a:pt x="68" y="69"/>
                  </a:lnTo>
                  <a:lnTo>
                    <a:pt x="65" y="69"/>
                  </a:lnTo>
                  <a:lnTo>
                    <a:pt x="65" y="73"/>
                  </a:lnTo>
                  <a:lnTo>
                    <a:pt x="61" y="73"/>
                  </a:lnTo>
                  <a:lnTo>
                    <a:pt x="57" y="76"/>
                  </a:lnTo>
                  <a:lnTo>
                    <a:pt x="53" y="76"/>
                  </a:lnTo>
                  <a:lnTo>
                    <a:pt x="53" y="80"/>
                  </a:lnTo>
                  <a:lnTo>
                    <a:pt x="49" y="80"/>
                  </a:lnTo>
                  <a:lnTo>
                    <a:pt x="46" y="84"/>
                  </a:lnTo>
                  <a:lnTo>
                    <a:pt x="46" y="88"/>
                  </a:lnTo>
                  <a:lnTo>
                    <a:pt x="42" y="88"/>
                  </a:lnTo>
                  <a:lnTo>
                    <a:pt x="42" y="92"/>
                  </a:lnTo>
                  <a:lnTo>
                    <a:pt x="42" y="95"/>
                  </a:lnTo>
                  <a:lnTo>
                    <a:pt x="42" y="99"/>
                  </a:lnTo>
                  <a:lnTo>
                    <a:pt x="42" y="103"/>
                  </a:lnTo>
                  <a:lnTo>
                    <a:pt x="42" y="107"/>
                  </a:lnTo>
                  <a:lnTo>
                    <a:pt x="42" y="111"/>
                  </a:lnTo>
                  <a:lnTo>
                    <a:pt x="42" y="114"/>
                  </a:lnTo>
                  <a:lnTo>
                    <a:pt x="42" y="118"/>
                  </a:lnTo>
                  <a:lnTo>
                    <a:pt x="42" y="122"/>
                  </a:lnTo>
                  <a:lnTo>
                    <a:pt x="38" y="126"/>
                  </a:lnTo>
                  <a:lnTo>
                    <a:pt x="38" y="130"/>
                  </a:lnTo>
                  <a:lnTo>
                    <a:pt x="38" y="133"/>
                  </a:lnTo>
                  <a:lnTo>
                    <a:pt x="38" y="137"/>
                  </a:lnTo>
                  <a:lnTo>
                    <a:pt x="34" y="141"/>
                  </a:lnTo>
                  <a:lnTo>
                    <a:pt x="34" y="145"/>
                  </a:lnTo>
                  <a:lnTo>
                    <a:pt x="30" y="149"/>
                  </a:lnTo>
                  <a:lnTo>
                    <a:pt x="27" y="152"/>
                  </a:lnTo>
                  <a:lnTo>
                    <a:pt x="27" y="156"/>
                  </a:lnTo>
                  <a:lnTo>
                    <a:pt x="23" y="156"/>
                  </a:lnTo>
                  <a:lnTo>
                    <a:pt x="19" y="160"/>
                  </a:lnTo>
                  <a:lnTo>
                    <a:pt x="19" y="164"/>
                  </a:lnTo>
                  <a:lnTo>
                    <a:pt x="15" y="164"/>
                  </a:lnTo>
                  <a:lnTo>
                    <a:pt x="15" y="168"/>
                  </a:lnTo>
                  <a:lnTo>
                    <a:pt x="15" y="171"/>
                  </a:lnTo>
                  <a:lnTo>
                    <a:pt x="11" y="171"/>
                  </a:lnTo>
                  <a:lnTo>
                    <a:pt x="11" y="175"/>
                  </a:lnTo>
                  <a:lnTo>
                    <a:pt x="8" y="175"/>
                  </a:lnTo>
                  <a:lnTo>
                    <a:pt x="4" y="175"/>
                  </a:lnTo>
                  <a:lnTo>
                    <a:pt x="0" y="175"/>
                  </a:lnTo>
                  <a:lnTo>
                    <a:pt x="0" y="171"/>
                  </a:lnTo>
                  <a:lnTo>
                    <a:pt x="0" y="168"/>
                  </a:lnTo>
                  <a:lnTo>
                    <a:pt x="4" y="168"/>
                  </a:lnTo>
                  <a:lnTo>
                    <a:pt x="4" y="164"/>
                  </a:lnTo>
                  <a:lnTo>
                    <a:pt x="4" y="160"/>
                  </a:lnTo>
                  <a:lnTo>
                    <a:pt x="8" y="160"/>
                  </a:lnTo>
                  <a:lnTo>
                    <a:pt x="8" y="156"/>
                  </a:lnTo>
                  <a:lnTo>
                    <a:pt x="8" y="152"/>
                  </a:lnTo>
                  <a:lnTo>
                    <a:pt x="11" y="149"/>
                  </a:lnTo>
                  <a:lnTo>
                    <a:pt x="11"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7" y="107"/>
                  </a:lnTo>
                  <a:lnTo>
                    <a:pt x="27" y="103"/>
                  </a:lnTo>
                  <a:lnTo>
                    <a:pt x="27" y="99"/>
                  </a:lnTo>
                  <a:lnTo>
                    <a:pt x="23" y="95"/>
                  </a:lnTo>
                  <a:lnTo>
                    <a:pt x="23" y="92"/>
                  </a:lnTo>
                  <a:lnTo>
                    <a:pt x="27" y="92"/>
                  </a:lnTo>
                  <a:lnTo>
                    <a:pt x="27" y="88"/>
                  </a:lnTo>
                  <a:lnTo>
                    <a:pt x="27" y="84"/>
                  </a:lnTo>
                  <a:lnTo>
                    <a:pt x="27" y="80"/>
                  </a:lnTo>
                  <a:lnTo>
                    <a:pt x="30" y="76"/>
                  </a:lnTo>
                  <a:lnTo>
                    <a:pt x="30" y="73"/>
                  </a:lnTo>
                  <a:lnTo>
                    <a:pt x="34" y="73"/>
                  </a:lnTo>
                  <a:lnTo>
                    <a:pt x="38" y="69"/>
                  </a:lnTo>
                  <a:lnTo>
                    <a:pt x="42" y="65"/>
                  </a:lnTo>
                  <a:lnTo>
                    <a:pt x="46" y="65"/>
                  </a:lnTo>
                  <a:lnTo>
                    <a:pt x="46" y="61"/>
                  </a:lnTo>
                  <a:lnTo>
                    <a:pt x="49" y="61"/>
                  </a:lnTo>
                  <a:lnTo>
                    <a:pt x="53" y="57"/>
                  </a:lnTo>
                  <a:lnTo>
                    <a:pt x="53" y="54"/>
                  </a:lnTo>
                  <a:lnTo>
                    <a:pt x="57" y="50"/>
                  </a:lnTo>
                  <a:lnTo>
                    <a:pt x="57" y="46"/>
                  </a:lnTo>
                  <a:lnTo>
                    <a:pt x="57" y="42"/>
                  </a:lnTo>
                  <a:lnTo>
                    <a:pt x="57" y="38"/>
                  </a:lnTo>
                  <a:lnTo>
                    <a:pt x="61" y="35"/>
                  </a:lnTo>
                  <a:lnTo>
                    <a:pt x="61" y="31"/>
                  </a:lnTo>
                  <a:lnTo>
                    <a:pt x="65" y="31"/>
                  </a:lnTo>
                  <a:lnTo>
                    <a:pt x="65" y="27"/>
                  </a:lnTo>
                  <a:lnTo>
                    <a:pt x="68" y="27"/>
                  </a:lnTo>
                  <a:lnTo>
                    <a:pt x="72" y="23"/>
                  </a:lnTo>
                  <a:lnTo>
                    <a:pt x="76" y="23"/>
                  </a:lnTo>
                  <a:lnTo>
                    <a:pt x="80" y="19"/>
                  </a:lnTo>
                  <a:lnTo>
                    <a:pt x="84" y="19"/>
                  </a:lnTo>
                  <a:lnTo>
                    <a:pt x="87" y="19"/>
                  </a:lnTo>
                  <a:lnTo>
                    <a:pt x="91" y="16"/>
                  </a:lnTo>
                  <a:lnTo>
                    <a:pt x="95" y="12"/>
                  </a:lnTo>
                  <a:lnTo>
                    <a:pt x="99" y="12"/>
                  </a:lnTo>
                  <a:lnTo>
                    <a:pt x="99" y="8"/>
                  </a:lnTo>
                  <a:lnTo>
                    <a:pt x="103" y="4"/>
                  </a:lnTo>
                  <a:lnTo>
                    <a:pt x="103" y="0"/>
                  </a:lnTo>
                  <a:lnTo>
                    <a:pt x="103" y="4"/>
                  </a:lnTo>
                  <a:lnTo>
                    <a:pt x="103" y="8"/>
                  </a:lnTo>
                  <a:lnTo>
                    <a:pt x="103" y="12"/>
                  </a:lnTo>
                  <a:lnTo>
                    <a:pt x="99" y="16"/>
                  </a:lnTo>
                  <a:lnTo>
                    <a:pt x="95" y="19"/>
                  </a:lnTo>
                  <a:lnTo>
                    <a:pt x="91" y="19"/>
                  </a:lnTo>
                  <a:lnTo>
                    <a:pt x="87" y="23"/>
                  </a:lnTo>
                  <a:lnTo>
                    <a:pt x="84" y="23"/>
                  </a:lnTo>
                  <a:lnTo>
                    <a:pt x="84" y="27"/>
                  </a:lnTo>
                  <a:lnTo>
                    <a:pt x="80" y="27"/>
                  </a:lnTo>
                  <a:lnTo>
                    <a:pt x="76" y="31"/>
                  </a:lnTo>
                  <a:lnTo>
                    <a:pt x="72" y="35"/>
                  </a:lnTo>
                  <a:lnTo>
                    <a:pt x="68" y="38"/>
                  </a:lnTo>
                  <a:lnTo>
                    <a:pt x="68" y="42"/>
                  </a:lnTo>
                  <a:lnTo>
                    <a:pt x="68" y="46"/>
                  </a:lnTo>
                  <a:lnTo>
                    <a:pt x="68" y="50"/>
                  </a:lnTo>
                  <a:lnTo>
                    <a:pt x="68" y="54"/>
                  </a:lnTo>
                  <a:close/>
                </a:path>
              </a:pathLst>
            </a:custGeom>
            <a:solidFill>
              <a:srgbClr val="1C1C1C"/>
            </a:solidFill>
            <a:ln w="9525">
              <a:noFill/>
              <a:round/>
              <a:headEnd/>
              <a:tailEnd/>
            </a:ln>
          </p:spPr>
          <p:txBody>
            <a:bodyPr/>
            <a:lstStyle/>
            <a:p>
              <a:endParaRPr lang="fr-FR"/>
            </a:p>
          </p:txBody>
        </p:sp>
        <p:sp>
          <p:nvSpPr>
            <p:cNvPr id="58" name="Freeform 55"/>
            <p:cNvSpPr>
              <a:spLocks/>
            </p:cNvSpPr>
            <p:nvPr/>
          </p:nvSpPr>
          <p:spPr bwMode="auto">
            <a:xfrm>
              <a:off x="351" y="3196"/>
              <a:ext cx="188" cy="318"/>
            </a:xfrm>
            <a:custGeom>
              <a:avLst/>
              <a:gdLst>
                <a:gd name="T0" fmla="*/ 124 w 103"/>
                <a:gd name="T1" fmla="*/ 111 h 175"/>
                <a:gd name="T2" fmla="*/ 119 w 103"/>
                <a:gd name="T3" fmla="*/ 125 h 175"/>
                <a:gd name="T4" fmla="*/ 104 w 103"/>
                <a:gd name="T5" fmla="*/ 133 h 175"/>
                <a:gd name="T6" fmla="*/ 89 w 103"/>
                <a:gd name="T7" fmla="*/ 145 h 175"/>
                <a:gd name="T8" fmla="*/ 77 w 103"/>
                <a:gd name="T9" fmla="*/ 167 h 175"/>
                <a:gd name="T10" fmla="*/ 69 w 103"/>
                <a:gd name="T11" fmla="*/ 180 h 175"/>
                <a:gd name="T12" fmla="*/ 69 w 103"/>
                <a:gd name="T13" fmla="*/ 202 h 175"/>
                <a:gd name="T14" fmla="*/ 69 w 103"/>
                <a:gd name="T15" fmla="*/ 222 h 175"/>
                <a:gd name="T16" fmla="*/ 62 w 103"/>
                <a:gd name="T17" fmla="*/ 242 h 175"/>
                <a:gd name="T18" fmla="*/ 55 w 103"/>
                <a:gd name="T19" fmla="*/ 263 h 175"/>
                <a:gd name="T20" fmla="*/ 49 w 103"/>
                <a:gd name="T21" fmla="*/ 276 h 175"/>
                <a:gd name="T22" fmla="*/ 42 w 103"/>
                <a:gd name="T23" fmla="*/ 276 h 175"/>
                <a:gd name="T24" fmla="*/ 27 w 103"/>
                <a:gd name="T25" fmla="*/ 291 h 175"/>
                <a:gd name="T26" fmla="*/ 27 w 103"/>
                <a:gd name="T27" fmla="*/ 305 h 175"/>
                <a:gd name="T28" fmla="*/ 27 w 103"/>
                <a:gd name="T29" fmla="*/ 311 h 175"/>
                <a:gd name="T30" fmla="*/ 20 w 103"/>
                <a:gd name="T31" fmla="*/ 318 h 175"/>
                <a:gd name="T32" fmla="*/ 7 w 103"/>
                <a:gd name="T33" fmla="*/ 318 h 175"/>
                <a:gd name="T34" fmla="*/ 0 w 103"/>
                <a:gd name="T35" fmla="*/ 311 h 175"/>
                <a:gd name="T36" fmla="*/ 7 w 103"/>
                <a:gd name="T37" fmla="*/ 305 h 175"/>
                <a:gd name="T38" fmla="*/ 15 w 103"/>
                <a:gd name="T39" fmla="*/ 298 h 175"/>
                <a:gd name="T40" fmla="*/ 15 w 103"/>
                <a:gd name="T41" fmla="*/ 283 h 175"/>
                <a:gd name="T42" fmla="*/ 20 w 103"/>
                <a:gd name="T43" fmla="*/ 276 h 175"/>
                <a:gd name="T44" fmla="*/ 20 w 103"/>
                <a:gd name="T45" fmla="*/ 271 h 175"/>
                <a:gd name="T46" fmla="*/ 27 w 103"/>
                <a:gd name="T47" fmla="*/ 263 h 175"/>
                <a:gd name="T48" fmla="*/ 35 w 103"/>
                <a:gd name="T49" fmla="*/ 256 h 175"/>
                <a:gd name="T50" fmla="*/ 42 w 103"/>
                <a:gd name="T51" fmla="*/ 249 h 175"/>
                <a:gd name="T52" fmla="*/ 49 w 103"/>
                <a:gd name="T53" fmla="*/ 236 h 175"/>
                <a:gd name="T54" fmla="*/ 55 w 103"/>
                <a:gd name="T55" fmla="*/ 214 h 175"/>
                <a:gd name="T56" fmla="*/ 49 w 103"/>
                <a:gd name="T57" fmla="*/ 187 h 175"/>
                <a:gd name="T58" fmla="*/ 49 w 103"/>
                <a:gd name="T59" fmla="*/ 167 h 175"/>
                <a:gd name="T60" fmla="*/ 55 w 103"/>
                <a:gd name="T61" fmla="*/ 145 h 175"/>
                <a:gd name="T62" fmla="*/ 62 w 103"/>
                <a:gd name="T63" fmla="*/ 133 h 175"/>
                <a:gd name="T64" fmla="*/ 84 w 103"/>
                <a:gd name="T65" fmla="*/ 118 h 175"/>
                <a:gd name="T66" fmla="*/ 97 w 103"/>
                <a:gd name="T67" fmla="*/ 111 h 175"/>
                <a:gd name="T68" fmla="*/ 104 w 103"/>
                <a:gd name="T69" fmla="*/ 98 h 175"/>
                <a:gd name="T70" fmla="*/ 111 w 103"/>
                <a:gd name="T71" fmla="*/ 76 h 175"/>
                <a:gd name="T72" fmla="*/ 119 w 103"/>
                <a:gd name="T73" fmla="*/ 56 h 175"/>
                <a:gd name="T74" fmla="*/ 139 w 103"/>
                <a:gd name="T75" fmla="*/ 42 h 175"/>
                <a:gd name="T76" fmla="*/ 159 w 103"/>
                <a:gd name="T77" fmla="*/ 35 h 175"/>
                <a:gd name="T78" fmla="*/ 181 w 103"/>
                <a:gd name="T79" fmla="*/ 22 h 175"/>
                <a:gd name="T80" fmla="*/ 188 w 103"/>
                <a:gd name="T81" fmla="*/ 7 h 175"/>
                <a:gd name="T82" fmla="*/ 188 w 103"/>
                <a:gd name="T83" fmla="*/ 0 h 175"/>
                <a:gd name="T84" fmla="*/ 188 w 103"/>
                <a:gd name="T85" fmla="*/ 7 h 175"/>
                <a:gd name="T86" fmla="*/ 188 w 103"/>
                <a:gd name="T87" fmla="*/ 15 h 175"/>
                <a:gd name="T88" fmla="*/ 181 w 103"/>
                <a:gd name="T89" fmla="*/ 29 h 175"/>
                <a:gd name="T90" fmla="*/ 166 w 103"/>
                <a:gd name="T91" fmla="*/ 35 h 175"/>
                <a:gd name="T92" fmla="*/ 153 w 103"/>
                <a:gd name="T93" fmla="*/ 42 h 175"/>
                <a:gd name="T94" fmla="*/ 139 w 103"/>
                <a:gd name="T95" fmla="*/ 49 h 175"/>
                <a:gd name="T96" fmla="*/ 124 w 103"/>
                <a:gd name="T97" fmla="*/ 64 h 175"/>
                <a:gd name="T98" fmla="*/ 124 w 103"/>
                <a:gd name="T99" fmla="*/ 76 h 175"/>
                <a:gd name="T100" fmla="*/ 124 w 103"/>
                <a:gd name="T101" fmla="*/ 84 h 175"/>
                <a:gd name="T102" fmla="*/ 124 w 103"/>
                <a:gd name="T103" fmla="*/ 91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0"/>
                  </a:moveTo>
                  <a:lnTo>
                    <a:pt x="68" y="54"/>
                  </a:lnTo>
                  <a:lnTo>
                    <a:pt x="68" y="57"/>
                  </a:lnTo>
                  <a:lnTo>
                    <a:pt x="68" y="61"/>
                  </a:lnTo>
                  <a:lnTo>
                    <a:pt x="68" y="65"/>
                  </a:lnTo>
                  <a:lnTo>
                    <a:pt x="65" y="69"/>
                  </a:lnTo>
                  <a:lnTo>
                    <a:pt x="61" y="69"/>
                  </a:lnTo>
                  <a:lnTo>
                    <a:pt x="61" y="73"/>
                  </a:lnTo>
                  <a:lnTo>
                    <a:pt x="57" y="73"/>
                  </a:lnTo>
                  <a:lnTo>
                    <a:pt x="53" y="73"/>
                  </a:lnTo>
                  <a:lnTo>
                    <a:pt x="53" y="76"/>
                  </a:lnTo>
                  <a:lnTo>
                    <a:pt x="49" y="76"/>
                  </a:lnTo>
                  <a:lnTo>
                    <a:pt x="49" y="80"/>
                  </a:lnTo>
                  <a:lnTo>
                    <a:pt x="46" y="80"/>
                  </a:lnTo>
                  <a:lnTo>
                    <a:pt x="42" y="84"/>
                  </a:lnTo>
                  <a:lnTo>
                    <a:pt x="42" y="88"/>
                  </a:lnTo>
                  <a:lnTo>
                    <a:pt x="42" y="92"/>
                  </a:lnTo>
                  <a:lnTo>
                    <a:pt x="38" y="92"/>
                  </a:lnTo>
                  <a:lnTo>
                    <a:pt x="38" y="95"/>
                  </a:lnTo>
                  <a:lnTo>
                    <a:pt x="38" y="99"/>
                  </a:lnTo>
                  <a:lnTo>
                    <a:pt x="38" y="103"/>
                  </a:lnTo>
                  <a:lnTo>
                    <a:pt x="38" y="107"/>
                  </a:lnTo>
                  <a:lnTo>
                    <a:pt x="38" y="111"/>
                  </a:lnTo>
                  <a:lnTo>
                    <a:pt x="38" y="114"/>
                  </a:lnTo>
                  <a:lnTo>
                    <a:pt x="38" y="118"/>
                  </a:lnTo>
                  <a:lnTo>
                    <a:pt x="38" y="122"/>
                  </a:lnTo>
                  <a:lnTo>
                    <a:pt x="38" y="126"/>
                  </a:lnTo>
                  <a:lnTo>
                    <a:pt x="38" y="130"/>
                  </a:lnTo>
                  <a:lnTo>
                    <a:pt x="34" y="133"/>
                  </a:lnTo>
                  <a:lnTo>
                    <a:pt x="34" y="137"/>
                  </a:lnTo>
                  <a:lnTo>
                    <a:pt x="34" y="141"/>
                  </a:lnTo>
                  <a:lnTo>
                    <a:pt x="30" y="141"/>
                  </a:lnTo>
                  <a:lnTo>
                    <a:pt x="30" y="145"/>
                  </a:lnTo>
                  <a:lnTo>
                    <a:pt x="27" y="149"/>
                  </a:lnTo>
                  <a:lnTo>
                    <a:pt x="27" y="152"/>
                  </a:lnTo>
                  <a:lnTo>
                    <a:pt x="23" y="152"/>
                  </a:lnTo>
                  <a:lnTo>
                    <a:pt x="19" y="156"/>
                  </a:lnTo>
                  <a:lnTo>
                    <a:pt x="19" y="160"/>
                  </a:lnTo>
                  <a:lnTo>
                    <a:pt x="15" y="160"/>
                  </a:lnTo>
                  <a:lnTo>
                    <a:pt x="15" y="164"/>
                  </a:lnTo>
                  <a:lnTo>
                    <a:pt x="15" y="168"/>
                  </a:lnTo>
                  <a:lnTo>
                    <a:pt x="15" y="171"/>
                  </a:lnTo>
                  <a:lnTo>
                    <a:pt x="11" y="171"/>
                  </a:lnTo>
                  <a:lnTo>
                    <a:pt x="11" y="175"/>
                  </a:lnTo>
                  <a:lnTo>
                    <a:pt x="8" y="175"/>
                  </a:lnTo>
                  <a:lnTo>
                    <a:pt x="4" y="175"/>
                  </a:lnTo>
                  <a:lnTo>
                    <a:pt x="0" y="175"/>
                  </a:lnTo>
                  <a:lnTo>
                    <a:pt x="0" y="171"/>
                  </a:lnTo>
                  <a:lnTo>
                    <a:pt x="4" y="171"/>
                  </a:lnTo>
                  <a:lnTo>
                    <a:pt x="4" y="168"/>
                  </a:lnTo>
                  <a:lnTo>
                    <a:pt x="4" y="164"/>
                  </a:lnTo>
                  <a:lnTo>
                    <a:pt x="8" y="164"/>
                  </a:lnTo>
                  <a:lnTo>
                    <a:pt x="8" y="160"/>
                  </a:lnTo>
                  <a:lnTo>
                    <a:pt x="8" y="156"/>
                  </a:lnTo>
                  <a:lnTo>
                    <a:pt x="11" y="152"/>
                  </a:lnTo>
                  <a:lnTo>
                    <a:pt x="11" y="149"/>
                  </a:lnTo>
                  <a:lnTo>
                    <a:pt x="15" y="149"/>
                  </a:lnTo>
                  <a:lnTo>
                    <a:pt x="15" y="145"/>
                  </a:lnTo>
                  <a:lnTo>
                    <a:pt x="19" y="145"/>
                  </a:lnTo>
                  <a:lnTo>
                    <a:pt x="19" y="141"/>
                  </a:lnTo>
                  <a:lnTo>
                    <a:pt x="23" y="141"/>
                  </a:lnTo>
                  <a:lnTo>
                    <a:pt x="23" y="137"/>
                  </a:lnTo>
                  <a:lnTo>
                    <a:pt x="27" y="133"/>
                  </a:lnTo>
                  <a:lnTo>
                    <a:pt x="27" y="130"/>
                  </a:lnTo>
                  <a:lnTo>
                    <a:pt x="27" y="126"/>
                  </a:lnTo>
                  <a:lnTo>
                    <a:pt x="30" y="122"/>
                  </a:lnTo>
                  <a:lnTo>
                    <a:pt x="30" y="118"/>
                  </a:lnTo>
                  <a:lnTo>
                    <a:pt x="30" y="114"/>
                  </a:lnTo>
                  <a:lnTo>
                    <a:pt x="27" y="111"/>
                  </a:lnTo>
                  <a:lnTo>
                    <a:pt x="27" y="107"/>
                  </a:lnTo>
                  <a:lnTo>
                    <a:pt x="27" y="103"/>
                  </a:lnTo>
                  <a:lnTo>
                    <a:pt x="27" y="99"/>
                  </a:lnTo>
                  <a:lnTo>
                    <a:pt x="27" y="95"/>
                  </a:lnTo>
                  <a:lnTo>
                    <a:pt x="27" y="92"/>
                  </a:lnTo>
                  <a:lnTo>
                    <a:pt x="27" y="88"/>
                  </a:lnTo>
                  <a:lnTo>
                    <a:pt x="27" y="84"/>
                  </a:lnTo>
                  <a:lnTo>
                    <a:pt x="30" y="80"/>
                  </a:lnTo>
                  <a:lnTo>
                    <a:pt x="30" y="76"/>
                  </a:lnTo>
                  <a:lnTo>
                    <a:pt x="34" y="76"/>
                  </a:lnTo>
                  <a:lnTo>
                    <a:pt x="34" y="73"/>
                  </a:lnTo>
                  <a:lnTo>
                    <a:pt x="38" y="73"/>
                  </a:lnTo>
                  <a:lnTo>
                    <a:pt x="42" y="69"/>
                  </a:lnTo>
                  <a:lnTo>
                    <a:pt x="46" y="65"/>
                  </a:lnTo>
                  <a:lnTo>
                    <a:pt x="49" y="65"/>
                  </a:lnTo>
                  <a:lnTo>
                    <a:pt x="49" y="61"/>
                  </a:lnTo>
                  <a:lnTo>
                    <a:pt x="53" y="61"/>
                  </a:lnTo>
                  <a:lnTo>
                    <a:pt x="53" y="57"/>
                  </a:lnTo>
                  <a:lnTo>
                    <a:pt x="57" y="57"/>
                  </a:lnTo>
                  <a:lnTo>
                    <a:pt x="57" y="54"/>
                  </a:lnTo>
                  <a:lnTo>
                    <a:pt x="57" y="50"/>
                  </a:lnTo>
                  <a:lnTo>
                    <a:pt x="57" y="46"/>
                  </a:lnTo>
                  <a:lnTo>
                    <a:pt x="61" y="42"/>
                  </a:lnTo>
                  <a:lnTo>
                    <a:pt x="61" y="38"/>
                  </a:lnTo>
                  <a:lnTo>
                    <a:pt x="61" y="35"/>
                  </a:lnTo>
                  <a:lnTo>
                    <a:pt x="65" y="31"/>
                  </a:lnTo>
                  <a:lnTo>
                    <a:pt x="68" y="27"/>
                  </a:lnTo>
                  <a:lnTo>
                    <a:pt x="72" y="27"/>
                  </a:lnTo>
                  <a:lnTo>
                    <a:pt x="76" y="23"/>
                  </a:lnTo>
                  <a:lnTo>
                    <a:pt x="80" y="23"/>
                  </a:lnTo>
                  <a:lnTo>
                    <a:pt x="84" y="19"/>
                  </a:lnTo>
                  <a:lnTo>
                    <a:pt x="87" y="19"/>
                  </a:lnTo>
                  <a:lnTo>
                    <a:pt x="91" y="19"/>
                  </a:lnTo>
                  <a:lnTo>
                    <a:pt x="91" y="16"/>
                  </a:lnTo>
                  <a:lnTo>
                    <a:pt x="95" y="16"/>
                  </a:lnTo>
                  <a:lnTo>
                    <a:pt x="99" y="12"/>
                  </a:lnTo>
                  <a:lnTo>
                    <a:pt x="99" y="8"/>
                  </a:lnTo>
                  <a:lnTo>
                    <a:pt x="103" y="8"/>
                  </a:lnTo>
                  <a:lnTo>
                    <a:pt x="103" y="4"/>
                  </a:lnTo>
                  <a:lnTo>
                    <a:pt x="103" y="0"/>
                  </a:lnTo>
                  <a:lnTo>
                    <a:pt x="103" y="4"/>
                  </a:lnTo>
                  <a:lnTo>
                    <a:pt x="103" y="8"/>
                  </a:lnTo>
                  <a:lnTo>
                    <a:pt x="103" y="12"/>
                  </a:lnTo>
                  <a:lnTo>
                    <a:pt x="99" y="12"/>
                  </a:lnTo>
                  <a:lnTo>
                    <a:pt x="99" y="16"/>
                  </a:lnTo>
                  <a:lnTo>
                    <a:pt x="95" y="16"/>
                  </a:lnTo>
                  <a:lnTo>
                    <a:pt x="95" y="19"/>
                  </a:lnTo>
                  <a:lnTo>
                    <a:pt x="91" y="19"/>
                  </a:lnTo>
                  <a:lnTo>
                    <a:pt x="87" y="23"/>
                  </a:lnTo>
                  <a:lnTo>
                    <a:pt x="84" y="23"/>
                  </a:lnTo>
                  <a:lnTo>
                    <a:pt x="80" y="27"/>
                  </a:lnTo>
                  <a:lnTo>
                    <a:pt x="76" y="27"/>
                  </a:lnTo>
                  <a:lnTo>
                    <a:pt x="76" y="31"/>
                  </a:lnTo>
                  <a:lnTo>
                    <a:pt x="72" y="31"/>
                  </a:lnTo>
                  <a:lnTo>
                    <a:pt x="68" y="35"/>
                  </a:lnTo>
                  <a:lnTo>
                    <a:pt x="68" y="38"/>
                  </a:lnTo>
                  <a:lnTo>
                    <a:pt x="68" y="42"/>
                  </a:lnTo>
                  <a:lnTo>
                    <a:pt x="68" y="46"/>
                  </a:lnTo>
                  <a:lnTo>
                    <a:pt x="68" y="50"/>
                  </a:lnTo>
                  <a:close/>
                </a:path>
              </a:pathLst>
            </a:custGeom>
            <a:solidFill>
              <a:srgbClr val="191919"/>
            </a:solidFill>
            <a:ln w="9525">
              <a:noFill/>
              <a:round/>
              <a:headEnd/>
              <a:tailEnd/>
            </a:ln>
          </p:spPr>
          <p:txBody>
            <a:bodyPr/>
            <a:lstStyle/>
            <a:p>
              <a:endParaRPr lang="fr-FR"/>
            </a:p>
          </p:txBody>
        </p:sp>
        <p:sp>
          <p:nvSpPr>
            <p:cNvPr id="59" name="Freeform 56"/>
            <p:cNvSpPr>
              <a:spLocks/>
            </p:cNvSpPr>
            <p:nvPr/>
          </p:nvSpPr>
          <p:spPr bwMode="auto">
            <a:xfrm>
              <a:off x="359" y="3196"/>
              <a:ext cx="180" cy="318"/>
            </a:xfrm>
            <a:custGeom>
              <a:avLst/>
              <a:gdLst>
                <a:gd name="T0" fmla="*/ 35 w 99"/>
                <a:gd name="T1" fmla="*/ 271 h 175"/>
                <a:gd name="T2" fmla="*/ 42 w 99"/>
                <a:gd name="T3" fmla="*/ 263 h 175"/>
                <a:gd name="T4" fmla="*/ 47 w 99"/>
                <a:gd name="T5" fmla="*/ 249 h 175"/>
                <a:gd name="T6" fmla="*/ 55 w 99"/>
                <a:gd name="T7" fmla="*/ 236 h 175"/>
                <a:gd name="T8" fmla="*/ 62 w 99"/>
                <a:gd name="T9" fmla="*/ 207 h 175"/>
                <a:gd name="T10" fmla="*/ 62 w 99"/>
                <a:gd name="T11" fmla="*/ 187 h 175"/>
                <a:gd name="T12" fmla="*/ 62 w 99"/>
                <a:gd name="T13" fmla="*/ 173 h 175"/>
                <a:gd name="T14" fmla="*/ 69 w 99"/>
                <a:gd name="T15" fmla="*/ 153 h 175"/>
                <a:gd name="T16" fmla="*/ 82 w 99"/>
                <a:gd name="T17" fmla="*/ 133 h 175"/>
                <a:gd name="T18" fmla="*/ 104 w 99"/>
                <a:gd name="T19" fmla="*/ 125 h 175"/>
                <a:gd name="T20" fmla="*/ 111 w 99"/>
                <a:gd name="T21" fmla="*/ 118 h 175"/>
                <a:gd name="T22" fmla="*/ 111 w 99"/>
                <a:gd name="T23" fmla="*/ 98 h 175"/>
                <a:gd name="T24" fmla="*/ 111 w 99"/>
                <a:gd name="T25" fmla="*/ 91 h 175"/>
                <a:gd name="T26" fmla="*/ 111 w 99"/>
                <a:gd name="T27" fmla="*/ 76 h 175"/>
                <a:gd name="T28" fmla="*/ 111 w 99"/>
                <a:gd name="T29" fmla="*/ 69 h 175"/>
                <a:gd name="T30" fmla="*/ 124 w 99"/>
                <a:gd name="T31" fmla="*/ 56 h 175"/>
                <a:gd name="T32" fmla="*/ 138 w 99"/>
                <a:gd name="T33" fmla="*/ 49 h 175"/>
                <a:gd name="T34" fmla="*/ 151 w 99"/>
                <a:gd name="T35" fmla="*/ 42 h 175"/>
                <a:gd name="T36" fmla="*/ 165 w 99"/>
                <a:gd name="T37" fmla="*/ 29 h 175"/>
                <a:gd name="T38" fmla="*/ 173 w 99"/>
                <a:gd name="T39" fmla="*/ 22 h 175"/>
                <a:gd name="T40" fmla="*/ 180 w 99"/>
                <a:gd name="T41" fmla="*/ 7 h 175"/>
                <a:gd name="T42" fmla="*/ 180 w 99"/>
                <a:gd name="T43" fmla="*/ 0 h 175"/>
                <a:gd name="T44" fmla="*/ 180 w 99"/>
                <a:gd name="T45" fmla="*/ 7 h 175"/>
                <a:gd name="T46" fmla="*/ 180 w 99"/>
                <a:gd name="T47" fmla="*/ 15 h 175"/>
                <a:gd name="T48" fmla="*/ 158 w 99"/>
                <a:gd name="T49" fmla="*/ 29 h 175"/>
                <a:gd name="T50" fmla="*/ 138 w 99"/>
                <a:gd name="T51" fmla="*/ 42 h 175"/>
                <a:gd name="T52" fmla="*/ 116 w 99"/>
                <a:gd name="T53" fmla="*/ 49 h 175"/>
                <a:gd name="T54" fmla="*/ 104 w 99"/>
                <a:gd name="T55" fmla="*/ 69 h 175"/>
                <a:gd name="T56" fmla="*/ 104 w 99"/>
                <a:gd name="T57" fmla="*/ 98 h 175"/>
                <a:gd name="T58" fmla="*/ 96 w 99"/>
                <a:gd name="T59" fmla="*/ 111 h 175"/>
                <a:gd name="T60" fmla="*/ 82 w 99"/>
                <a:gd name="T61" fmla="*/ 118 h 175"/>
                <a:gd name="T62" fmla="*/ 69 w 99"/>
                <a:gd name="T63" fmla="*/ 125 h 175"/>
                <a:gd name="T64" fmla="*/ 55 w 99"/>
                <a:gd name="T65" fmla="*/ 145 h 175"/>
                <a:gd name="T66" fmla="*/ 47 w 99"/>
                <a:gd name="T67" fmla="*/ 160 h 175"/>
                <a:gd name="T68" fmla="*/ 47 w 99"/>
                <a:gd name="T69" fmla="*/ 173 h 175"/>
                <a:gd name="T70" fmla="*/ 47 w 99"/>
                <a:gd name="T71" fmla="*/ 202 h 175"/>
                <a:gd name="T72" fmla="*/ 47 w 99"/>
                <a:gd name="T73" fmla="*/ 222 h 175"/>
                <a:gd name="T74" fmla="*/ 42 w 99"/>
                <a:gd name="T75" fmla="*/ 242 h 175"/>
                <a:gd name="T76" fmla="*/ 35 w 99"/>
                <a:gd name="T77" fmla="*/ 256 h 175"/>
                <a:gd name="T78" fmla="*/ 27 w 99"/>
                <a:gd name="T79" fmla="*/ 263 h 175"/>
                <a:gd name="T80" fmla="*/ 20 w 99"/>
                <a:gd name="T81" fmla="*/ 271 h 175"/>
                <a:gd name="T82" fmla="*/ 20 w 99"/>
                <a:gd name="T83" fmla="*/ 271 h 175"/>
                <a:gd name="T84" fmla="*/ 13 w 99"/>
                <a:gd name="T85" fmla="*/ 276 h 175"/>
                <a:gd name="T86" fmla="*/ 7 w 99"/>
                <a:gd name="T87" fmla="*/ 291 h 175"/>
                <a:gd name="T88" fmla="*/ 7 w 99"/>
                <a:gd name="T89" fmla="*/ 305 h 175"/>
                <a:gd name="T90" fmla="*/ 0 w 99"/>
                <a:gd name="T91" fmla="*/ 311 h 175"/>
                <a:gd name="T92" fmla="*/ 0 w 99"/>
                <a:gd name="T93" fmla="*/ 318 h 175"/>
                <a:gd name="T94" fmla="*/ 7 w 99"/>
                <a:gd name="T95" fmla="*/ 318 h 175"/>
                <a:gd name="T96" fmla="*/ 20 w 99"/>
                <a:gd name="T97" fmla="*/ 311 h 175"/>
                <a:gd name="T98" fmla="*/ 20 w 99"/>
                <a:gd name="T99" fmla="*/ 311 h 175"/>
                <a:gd name="T100" fmla="*/ 20 w 99"/>
                <a:gd name="T101" fmla="*/ 298 h 175"/>
                <a:gd name="T102" fmla="*/ 27 w 99"/>
                <a:gd name="T103" fmla="*/ 276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175"/>
                <a:gd name="T158" fmla="*/ 99 w 99"/>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175">
                  <a:moveTo>
                    <a:pt x="15" y="149"/>
                  </a:moveTo>
                  <a:lnTo>
                    <a:pt x="19" y="149"/>
                  </a:lnTo>
                  <a:lnTo>
                    <a:pt x="23" y="149"/>
                  </a:lnTo>
                  <a:lnTo>
                    <a:pt x="23" y="145"/>
                  </a:lnTo>
                  <a:lnTo>
                    <a:pt x="23" y="141"/>
                  </a:lnTo>
                  <a:lnTo>
                    <a:pt x="26" y="141"/>
                  </a:lnTo>
                  <a:lnTo>
                    <a:pt x="26" y="137"/>
                  </a:lnTo>
                  <a:lnTo>
                    <a:pt x="30" y="133"/>
                  </a:lnTo>
                  <a:lnTo>
                    <a:pt x="30" y="130"/>
                  </a:lnTo>
                  <a:lnTo>
                    <a:pt x="30" y="126"/>
                  </a:lnTo>
                  <a:lnTo>
                    <a:pt x="30" y="122"/>
                  </a:lnTo>
                  <a:lnTo>
                    <a:pt x="34" y="118"/>
                  </a:lnTo>
                  <a:lnTo>
                    <a:pt x="34" y="114"/>
                  </a:lnTo>
                  <a:lnTo>
                    <a:pt x="34" y="111"/>
                  </a:lnTo>
                  <a:lnTo>
                    <a:pt x="34" y="107"/>
                  </a:lnTo>
                  <a:lnTo>
                    <a:pt x="34" y="103"/>
                  </a:lnTo>
                  <a:lnTo>
                    <a:pt x="34" y="99"/>
                  </a:lnTo>
                  <a:lnTo>
                    <a:pt x="34" y="95"/>
                  </a:lnTo>
                  <a:lnTo>
                    <a:pt x="34" y="92"/>
                  </a:lnTo>
                  <a:lnTo>
                    <a:pt x="34" y="88"/>
                  </a:lnTo>
                  <a:lnTo>
                    <a:pt x="38" y="88"/>
                  </a:lnTo>
                  <a:lnTo>
                    <a:pt x="38" y="84"/>
                  </a:lnTo>
                  <a:lnTo>
                    <a:pt x="42" y="80"/>
                  </a:lnTo>
                  <a:lnTo>
                    <a:pt x="42" y="76"/>
                  </a:lnTo>
                  <a:lnTo>
                    <a:pt x="45" y="76"/>
                  </a:lnTo>
                  <a:lnTo>
                    <a:pt x="45" y="73"/>
                  </a:lnTo>
                  <a:lnTo>
                    <a:pt x="49" y="73"/>
                  </a:lnTo>
                  <a:lnTo>
                    <a:pt x="53" y="69"/>
                  </a:lnTo>
                  <a:lnTo>
                    <a:pt x="57" y="69"/>
                  </a:lnTo>
                  <a:lnTo>
                    <a:pt x="61" y="65"/>
                  </a:lnTo>
                  <a:lnTo>
                    <a:pt x="61" y="61"/>
                  </a:lnTo>
                  <a:lnTo>
                    <a:pt x="64" y="57"/>
                  </a:lnTo>
                  <a:lnTo>
                    <a:pt x="61" y="54"/>
                  </a:lnTo>
                  <a:lnTo>
                    <a:pt x="61" y="50"/>
                  </a:lnTo>
                  <a:lnTo>
                    <a:pt x="61" y="46"/>
                  </a:lnTo>
                  <a:lnTo>
                    <a:pt x="61" y="42"/>
                  </a:lnTo>
                  <a:lnTo>
                    <a:pt x="61" y="38"/>
                  </a:lnTo>
                  <a:lnTo>
                    <a:pt x="64" y="35"/>
                  </a:lnTo>
                  <a:lnTo>
                    <a:pt x="68" y="31"/>
                  </a:lnTo>
                  <a:lnTo>
                    <a:pt x="72" y="27"/>
                  </a:lnTo>
                  <a:lnTo>
                    <a:pt x="76" y="27"/>
                  </a:lnTo>
                  <a:lnTo>
                    <a:pt x="76" y="23"/>
                  </a:lnTo>
                  <a:lnTo>
                    <a:pt x="80" y="23"/>
                  </a:lnTo>
                  <a:lnTo>
                    <a:pt x="83" y="23"/>
                  </a:lnTo>
                  <a:lnTo>
                    <a:pt x="87" y="19"/>
                  </a:lnTo>
                  <a:lnTo>
                    <a:pt x="91" y="16"/>
                  </a:lnTo>
                  <a:lnTo>
                    <a:pt x="95" y="16"/>
                  </a:lnTo>
                  <a:lnTo>
                    <a:pt x="95" y="12"/>
                  </a:lnTo>
                  <a:lnTo>
                    <a:pt x="99" y="8"/>
                  </a:lnTo>
                  <a:lnTo>
                    <a:pt x="99" y="4"/>
                  </a:lnTo>
                  <a:lnTo>
                    <a:pt x="99" y="0"/>
                  </a:lnTo>
                  <a:lnTo>
                    <a:pt x="99" y="4"/>
                  </a:lnTo>
                  <a:lnTo>
                    <a:pt x="99" y="8"/>
                  </a:lnTo>
                  <a:lnTo>
                    <a:pt x="95" y="8"/>
                  </a:lnTo>
                  <a:lnTo>
                    <a:pt x="95" y="12"/>
                  </a:lnTo>
                  <a:lnTo>
                    <a:pt x="91" y="16"/>
                  </a:lnTo>
                  <a:lnTo>
                    <a:pt x="87" y="16"/>
                  </a:lnTo>
                  <a:lnTo>
                    <a:pt x="83" y="19"/>
                  </a:lnTo>
                  <a:lnTo>
                    <a:pt x="80" y="23"/>
                  </a:lnTo>
                  <a:lnTo>
                    <a:pt x="76" y="23"/>
                  </a:lnTo>
                  <a:lnTo>
                    <a:pt x="72" y="23"/>
                  </a:lnTo>
                  <a:lnTo>
                    <a:pt x="72" y="27"/>
                  </a:lnTo>
                  <a:lnTo>
                    <a:pt x="68" y="27"/>
                  </a:lnTo>
                  <a:lnTo>
                    <a:pt x="64" y="27"/>
                  </a:lnTo>
                  <a:lnTo>
                    <a:pt x="64" y="31"/>
                  </a:lnTo>
                  <a:lnTo>
                    <a:pt x="61" y="31"/>
                  </a:lnTo>
                  <a:lnTo>
                    <a:pt x="61" y="35"/>
                  </a:lnTo>
                  <a:lnTo>
                    <a:pt x="57" y="38"/>
                  </a:lnTo>
                  <a:lnTo>
                    <a:pt x="57" y="42"/>
                  </a:lnTo>
                  <a:lnTo>
                    <a:pt x="57" y="46"/>
                  </a:lnTo>
                  <a:lnTo>
                    <a:pt x="57" y="50"/>
                  </a:lnTo>
                  <a:lnTo>
                    <a:pt x="57" y="54"/>
                  </a:lnTo>
                  <a:lnTo>
                    <a:pt x="53" y="54"/>
                  </a:lnTo>
                  <a:lnTo>
                    <a:pt x="53" y="57"/>
                  </a:lnTo>
                  <a:lnTo>
                    <a:pt x="53" y="61"/>
                  </a:lnTo>
                  <a:lnTo>
                    <a:pt x="49" y="61"/>
                  </a:lnTo>
                  <a:lnTo>
                    <a:pt x="49" y="65"/>
                  </a:lnTo>
                  <a:lnTo>
                    <a:pt x="45" y="65"/>
                  </a:lnTo>
                  <a:lnTo>
                    <a:pt x="45" y="69"/>
                  </a:lnTo>
                  <a:lnTo>
                    <a:pt x="42" y="69"/>
                  </a:lnTo>
                  <a:lnTo>
                    <a:pt x="38" y="69"/>
                  </a:lnTo>
                  <a:lnTo>
                    <a:pt x="38" y="73"/>
                  </a:lnTo>
                  <a:lnTo>
                    <a:pt x="34" y="76"/>
                  </a:lnTo>
                  <a:lnTo>
                    <a:pt x="30" y="76"/>
                  </a:lnTo>
                  <a:lnTo>
                    <a:pt x="30" y="80"/>
                  </a:lnTo>
                  <a:lnTo>
                    <a:pt x="26" y="84"/>
                  </a:lnTo>
                  <a:lnTo>
                    <a:pt x="26" y="88"/>
                  </a:lnTo>
                  <a:lnTo>
                    <a:pt x="26" y="92"/>
                  </a:lnTo>
                  <a:lnTo>
                    <a:pt x="26" y="95"/>
                  </a:lnTo>
                  <a:lnTo>
                    <a:pt x="26" y="99"/>
                  </a:lnTo>
                  <a:lnTo>
                    <a:pt x="26" y="103"/>
                  </a:lnTo>
                  <a:lnTo>
                    <a:pt x="26" y="107"/>
                  </a:lnTo>
                  <a:lnTo>
                    <a:pt x="26" y="111"/>
                  </a:lnTo>
                  <a:lnTo>
                    <a:pt x="26" y="114"/>
                  </a:lnTo>
                  <a:lnTo>
                    <a:pt x="26" y="118"/>
                  </a:lnTo>
                  <a:lnTo>
                    <a:pt x="26" y="122"/>
                  </a:lnTo>
                  <a:lnTo>
                    <a:pt x="26" y="126"/>
                  </a:lnTo>
                  <a:lnTo>
                    <a:pt x="26" y="130"/>
                  </a:lnTo>
                  <a:lnTo>
                    <a:pt x="26" y="133"/>
                  </a:lnTo>
                  <a:lnTo>
                    <a:pt x="23" y="133"/>
                  </a:lnTo>
                  <a:lnTo>
                    <a:pt x="23" y="137"/>
                  </a:lnTo>
                  <a:lnTo>
                    <a:pt x="19" y="137"/>
                  </a:lnTo>
                  <a:lnTo>
                    <a:pt x="19" y="141"/>
                  </a:lnTo>
                  <a:lnTo>
                    <a:pt x="15" y="141"/>
                  </a:lnTo>
                  <a:lnTo>
                    <a:pt x="15" y="145"/>
                  </a:lnTo>
                  <a:lnTo>
                    <a:pt x="11" y="149"/>
                  </a:lnTo>
                  <a:lnTo>
                    <a:pt x="7" y="152"/>
                  </a:lnTo>
                  <a:lnTo>
                    <a:pt x="7" y="156"/>
                  </a:lnTo>
                  <a:lnTo>
                    <a:pt x="4" y="160"/>
                  </a:lnTo>
                  <a:lnTo>
                    <a:pt x="4" y="164"/>
                  </a:lnTo>
                  <a:lnTo>
                    <a:pt x="4" y="168"/>
                  </a:lnTo>
                  <a:lnTo>
                    <a:pt x="0" y="168"/>
                  </a:lnTo>
                  <a:lnTo>
                    <a:pt x="0" y="171"/>
                  </a:lnTo>
                  <a:lnTo>
                    <a:pt x="0" y="175"/>
                  </a:lnTo>
                  <a:lnTo>
                    <a:pt x="4" y="175"/>
                  </a:lnTo>
                  <a:lnTo>
                    <a:pt x="7" y="175"/>
                  </a:lnTo>
                  <a:lnTo>
                    <a:pt x="11" y="171"/>
                  </a:lnTo>
                  <a:lnTo>
                    <a:pt x="11" y="168"/>
                  </a:lnTo>
                  <a:lnTo>
                    <a:pt x="11" y="164"/>
                  </a:lnTo>
                  <a:lnTo>
                    <a:pt x="11" y="160"/>
                  </a:lnTo>
                  <a:lnTo>
                    <a:pt x="11" y="156"/>
                  </a:lnTo>
                  <a:lnTo>
                    <a:pt x="15" y="152"/>
                  </a:lnTo>
                  <a:lnTo>
                    <a:pt x="15" y="149"/>
                  </a:lnTo>
                  <a:close/>
                </a:path>
              </a:pathLst>
            </a:custGeom>
            <a:solidFill>
              <a:srgbClr val="161616"/>
            </a:solidFill>
            <a:ln w="9525">
              <a:noFill/>
              <a:round/>
              <a:headEnd/>
              <a:tailEnd/>
            </a:ln>
          </p:spPr>
          <p:txBody>
            <a:bodyPr/>
            <a:lstStyle/>
            <a:p>
              <a:endParaRPr lang="fr-FR"/>
            </a:p>
          </p:txBody>
        </p:sp>
        <p:sp>
          <p:nvSpPr>
            <p:cNvPr id="60" name="Freeform 57"/>
            <p:cNvSpPr>
              <a:spLocks/>
            </p:cNvSpPr>
            <p:nvPr/>
          </p:nvSpPr>
          <p:spPr bwMode="auto">
            <a:xfrm>
              <a:off x="337" y="3079"/>
              <a:ext cx="1445" cy="477"/>
            </a:xfrm>
            <a:custGeom>
              <a:avLst/>
              <a:gdLst>
                <a:gd name="T0" fmla="*/ 84 w 795"/>
                <a:gd name="T1" fmla="*/ 415 h 262"/>
                <a:gd name="T2" fmla="*/ 118 w 795"/>
                <a:gd name="T3" fmla="*/ 366 h 262"/>
                <a:gd name="T4" fmla="*/ 160 w 795"/>
                <a:gd name="T5" fmla="*/ 339 h 262"/>
                <a:gd name="T6" fmla="*/ 173 w 795"/>
                <a:gd name="T7" fmla="*/ 297 h 262"/>
                <a:gd name="T8" fmla="*/ 202 w 795"/>
                <a:gd name="T9" fmla="*/ 269 h 262"/>
                <a:gd name="T10" fmla="*/ 242 w 795"/>
                <a:gd name="T11" fmla="*/ 208 h 262"/>
                <a:gd name="T12" fmla="*/ 236 w 795"/>
                <a:gd name="T13" fmla="*/ 249 h 262"/>
                <a:gd name="T14" fmla="*/ 249 w 795"/>
                <a:gd name="T15" fmla="*/ 235 h 262"/>
                <a:gd name="T16" fmla="*/ 311 w 795"/>
                <a:gd name="T17" fmla="*/ 166 h 262"/>
                <a:gd name="T18" fmla="*/ 374 w 795"/>
                <a:gd name="T19" fmla="*/ 138 h 262"/>
                <a:gd name="T20" fmla="*/ 394 w 795"/>
                <a:gd name="T21" fmla="*/ 104 h 262"/>
                <a:gd name="T22" fmla="*/ 422 w 795"/>
                <a:gd name="T23" fmla="*/ 82 h 262"/>
                <a:gd name="T24" fmla="*/ 491 w 795"/>
                <a:gd name="T25" fmla="*/ 13 h 262"/>
                <a:gd name="T26" fmla="*/ 449 w 795"/>
                <a:gd name="T27" fmla="*/ 104 h 262"/>
                <a:gd name="T28" fmla="*/ 422 w 795"/>
                <a:gd name="T29" fmla="*/ 158 h 262"/>
                <a:gd name="T30" fmla="*/ 402 w 795"/>
                <a:gd name="T31" fmla="*/ 180 h 262"/>
                <a:gd name="T32" fmla="*/ 409 w 795"/>
                <a:gd name="T33" fmla="*/ 180 h 262"/>
                <a:gd name="T34" fmla="*/ 443 w 795"/>
                <a:gd name="T35" fmla="*/ 146 h 262"/>
                <a:gd name="T36" fmla="*/ 491 w 795"/>
                <a:gd name="T37" fmla="*/ 96 h 262"/>
                <a:gd name="T38" fmla="*/ 471 w 795"/>
                <a:gd name="T39" fmla="*/ 173 h 262"/>
                <a:gd name="T40" fmla="*/ 483 w 795"/>
                <a:gd name="T41" fmla="*/ 166 h 262"/>
                <a:gd name="T42" fmla="*/ 505 w 795"/>
                <a:gd name="T43" fmla="*/ 124 h 262"/>
                <a:gd name="T44" fmla="*/ 540 w 795"/>
                <a:gd name="T45" fmla="*/ 124 h 262"/>
                <a:gd name="T46" fmla="*/ 616 w 795"/>
                <a:gd name="T47" fmla="*/ 131 h 262"/>
                <a:gd name="T48" fmla="*/ 671 w 795"/>
                <a:gd name="T49" fmla="*/ 124 h 262"/>
                <a:gd name="T50" fmla="*/ 725 w 795"/>
                <a:gd name="T51" fmla="*/ 146 h 262"/>
                <a:gd name="T52" fmla="*/ 774 w 795"/>
                <a:gd name="T53" fmla="*/ 146 h 262"/>
                <a:gd name="T54" fmla="*/ 829 w 795"/>
                <a:gd name="T55" fmla="*/ 151 h 262"/>
                <a:gd name="T56" fmla="*/ 892 w 795"/>
                <a:gd name="T57" fmla="*/ 131 h 262"/>
                <a:gd name="T58" fmla="*/ 927 w 795"/>
                <a:gd name="T59" fmla="*/ 96 h 262"/>
                <a:gd name="T60" fmla="*/ 1002 w 795"/>
                <a:gd name="T61" fmla="*/ 76 h 262"/>
                <a:gd name="T62" fmla="*/ 954 w 795"/>
                <a:gd name="T63" fmla="*/ 131 h 262"/>
                <a:gd name="T64" fmla="*/ 932 w 795"/>
                <a:gd name="T65" fmla="*/ 138 h 262"/>
                <a:gd name="T66" fmla="*/ 947 w 795"/>
                <a:gd name="T67" fmla="*/ 146 h 262"/>
                <a:gd name="T68" fmla="*/ 1031 w 795"/>
                <a:gd name="T69" fmla="*/ 124 h 262"/>
                <a:gd name="T70" fmla="*/ 1078 w 795"/>
                <a:gd name="T71" fmla="*/ 124 h 262"/>
                <a:gd name="T72" fmla="*/ 1147 w 795"/>
                <a:gd name="T73" fmla="*/ 104 h 262"/>
                <a:gd name="T74" fmla="*/ 1181 w 795"/>
                <a:gd name="T75" fmla="*/ 89 h 262"/>
                <a:gd name="T76" fmla="*/ 1231 w 795"/>
                <a:gd name="T77" fmla="*/ 76 h 262"/>
                <a:gd name="T78" fmla="*/ 1265 w 795"/>
                <a:gd name="T79" fmla="*/ 20 h 262"/>
                <a:gd name="T80" fmla="*/ 1243 w 795"/>
                <a:gd name="T81" fmla="*/ 104 h 262"/>
                <a:gd name="T82" fmla="*/ 1216 w 795"/>
                <a:gd name="T83" fmla="*/ 124 h 262"/>
                <a:gd name="T84" fmla="*/ 1196 w 795"/>
                <a:gd name="T85" fmla="*/ 151 h 262"/>
                <a:gd name="T86" fmla="*/ 1174 w 795"/>
                <a:gd name="T87" fmla="*/ 158 h 262"/>
                <a:gd name="T88" fmla="*/ 1181 w 795"/>
                <a:gd name="T89" fmla="*/ 158 h 262"/>
                <a:gd name="T90" fmla="*/ 1209 w 795"/>
                <a:gd name="T91" fmla="*/ 146 h 262"/>
                <a:gd name="T92" fmla="*/ 1238 w 795"/>
                <a:gd name="T93" fmla="*/ 124 h 262"/>
                <a:gd name="T94" fmla="*/ 1278 w 795"/>
                <a:gd name="T95" fmla="*/ 96 h 262"/>
                <a:gd name="T96" fmla="*/ 1285 w 795"/>
                <a:gd name="T97" fmla="*/ 62 h 262"/>
                <a:gd name="T98" fmla="*/ 1312 w 795"/>
                <a:gd name="T99" fmla="*/ 47 h 262"/>
                <a:gd name="T100" fmla="*/ 1341 w 795"/>
                <a:gd name="T101" fmla="*/ 35 h 262"/>
                <a:gd name="T102" fmla="*/ 1369 w 795"/>
                <a:gd name="T103" fmla="*/ 13 h 262"/>
                <a:gd name="T104" fmla="*/ 1445 w 795"/>
                <a:gd name="T105" fmla="*/ 42 h 262"/>
                <a:gd name="T106" fmla="*/ 1396 w 795"/>
                <a:gd name="T107" fmla="*/ 42 h 262"/>
                <a:gd name="T108" fmla="*/ 1381 w 795"/>
                <a:gd name="T109" fmla="*/ 76 h 262"/>
                <a:gd name="T110" fmla="*/ 1334 w 795"/>
                <a:gd name="T111" fmla="*/ 96 h 262"/>
                <a:gd name="T112" fmla="*/ 1307 w 795"/>
                <a:gd name="T113" fmla="*/ 166 h 262"/>
                <a:gd name="T114" fmla="*/ 1189 w 795"/>
                <a:gd name="T115" fmla="*/ 220 h 262"/>
                <a:gd name="T116" fmla="*/ 1127 w 795"/>
                <a:gd name="T117" fmla="*/ 235 h 262"/>
                <a:gd name="T118" fmla="*/ 1092 w 795"/>
                <a:gd name="T119" fmla="*/ 242 h 262"/>
                <a:gd name="T120" fmla="*/ 118 w 795"/>
                <a:gd name="T121" fmla="*/ 462 h 262"/>
                <a:gd name="T122" fmla="*/ 15 w 795"/>
                <a:gd name="T123" fmla="*/ 450 h 2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5"/>
                <a:gd name="T187" fmla="*/ 0 h 262"/>
                <a:gd name="T188" fmla="*/ 795 w 795"/>
                <a:gd name="T189" fmla="*/ 262 h 2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5" h="262">
                  <a:moveTo>
                    <a:pt x="8" y="247"/>
                  </a:moveTo>
                  <a:lnTo>
                    <a:pt x="8" y="247"/>
                  </a:lnTo>
                  <a:lnTo>
                    <a:pt x="12" y="247"/>
                  </a:lnTo>
                  <a:lnTo>
                    <a:pt x="16" y="243"/>
                  </a:lnTo>
                  <a:lnTo>
                    <a:pt x="19" y="243"/>
                  </a:lnTo>
                  <a:lnTo>
                    <a:pt x="23" y="243"/>
                  </a:lnTo>
                  <a:lnTo>
                    <a:pt x="27" y="239"/>
                  </a:lnTo>
                  <a:lnTo>
                    <a:pt x="31" y="239"/>
                  </a:lnTo>
                  <a:lnTo>
                    <a:pt x="35" y="235"/>
                  </a:lnTo>
                  <a:lnTo>
                    <a:pt x="38" y="232"/>
                  </a:lnTo>
                  <a:lnTo>
                    <a:pt x="42" y="232"/>
                  </a:lnTo>
                  <a:lnTo>
                    <a:pt x="46" y="228"/>
                  </a:lnTo>
                  <a:lnTo>
                    <a:pt x="50" y="224"/>
                  </a:lnTo>
                  <a:lnTo>
                    <a:pt x="50" y="220"/>
                  </a:lnTo>
                  <a:lnTo>
                    <a:pt x="54" y="220"/>
                  </a:lnTo>
                  <a:lnTo>
                    <a:pt x="54" y="216"/>
                  </a:lnTo>
                  <a:lnTo>
                    <a:pt x="57" y="216"/>
                  </a:lnTo>
                  <a:lnTo>
                    <a:pt x="57" y="213"/>
                  </a:lnTo>
                  <a:lnTo>
                    <a:pt x="61" y="209"/>
                  </a:lnTo>
                  <a:lnTo>
                    <a:pt x="61" y="205"/>
                  </a:lnTo>
                  <a:lnTo>
                    <a:pt x="65" y="201"/>
                  </a:lnTo>
                  <a:lnTo>
                    <a:pt x="69" y="201"/>
                  </a:lnTo>
                  <a:lnTo>
                    <a:pt x="73" y="197"/>
                  </a:lnTo>
                  <a:lnTo>
                    <a:pt x="76" y="197"/>
                  </a:lnTo>
                  <a:lnTo>
                    <a:pt x="80" y="197"/>
                  </a:lnTo>
                  <a:lnTo>
                    <a:pt x="80" y="194"/>
                  </a:lnTo>
                  <a:lnTo>
                    <a:pt x="84" y="194"/>
                  </a:lnTo>
                  <a:lnTo>
                    <a:pt x="84" y="190"/>
                  </a:lnTo>
                  <a:lnTo>
                    <a:pt x="88" y="190"/>
                  </a:lnTo>
                  <a:lnTo>
                    <a:pt x="88" y="186"/>
                  </a:lnTo>
                  <a:lnTo>
                    <a:pt x="88" y="182"/>
                  </a:lnTo>
                  <a:lnTo>
                    <a:pt x="88" y="178"/>
                  </a:lnTo>
                  <a:lnTo>
                    <a:pt x="88" y="175"/>
                  </a:lnTo>
                  <a:lnTo>
                    <a:pt x="88" y="171"/>
                  </a:lnTo>
                  <a:lnTo>
                    <a:pt x="92" y="171"/>
                  </a:lnTo>
                  <a:lnTo>
                    <a:pt x="92" y="167"/>
                  </a:lnTo>
                  <a:lnTo>
                    <a:pt x="92" y="163"/>
                  </a:lnTo>
                  <a:lnTo>
                    <a:pt x="95" y="163"/>
                  </a:lnTo>
                  <a:lnTo>
                    <a:pt x="99" y="163"/>
                  </a:lnTo>
                  <a:lnTo>
                    <a:pt x="99" y="159"/>
                  </a:lnTo>
                  <a:lnTo>
                    <a:pt x="103" y="159"/>
                  </a:lnTo>
                  <a:lnTo>
                    <a:pt x="107" y="159"/>
                  </a:lnTo>
                  <a:lnTo>
                    <a:pt x="107" y="156"/>
                  </a:lnTo>
                  <a:lnTo>
                    <a:pt x="111" y="152"/>
                  </a:lnTo>
                  <a:lnTo>
                    <a:pt x="111" y="148"/>
                  </a:lnTo>
                  <a:lnTo>
                    <a:pt x="111" y="144"/>
                  </a:lnTo>
                  <a:lnTo>
                    <a:pt x="111" y="140"/>
                  </a:lnTo>
                  <a:lnTo>
                    <a:pt x="111" y="137"/>
                  </a:lnTo>
                  <a:lnTo>
                    <a:pt x="111" y="133"/>
                  </a:lnTo>
                  <a:lnTo>
                    <a:pt x="114" y="133"/>
                  </a:lnTo>
                  <a:lnTo>
                    <a:pt x="114" y="129"/>
                  </a:lnTo>
                  <a:lnTo>
                    <a:pt x="118" y="125"/>
                  </a:lnTo>
                  <a:lnTo>
                    <a:pt x="122" y="121"/>
                  </a:lnTo>
                  <a:lnTo>
                    <a:pt x="126" y="121"/>
                  </a:lnTo>
                  <a:lnTo>
                    <a:pt x="126" y="118"/>
                  </a:lnTo>
                  <a:lnTo>
                    <a:pt x="133" y="114"/>
                  </a:lnTo>
                  <a:lnTo>
                    <a:pt x="137" y="114"/>
                  </a:lnTo>
                  <a:lnTo>
                    <a:pt x="133" y="118"/>
                  </a:lnTo>
                  <a:lnTo>
                    <a:pt x="133" y="121"/>
                  </a:lnTo>
                  <a:lnTo>
                    <a:pt x="133" y="125"/>
                  </a:lnTo>
                  <a:lnTo>
                    <a:pt x="130" y="125"/>
                  </a:lnTo>
                  <a:lnTo>
                    <a:pt x="130" y="129"/>
                  </a:lnTo>
                  <a:lnTo>
                    <a:pt x="130" y="133"/>
                  </a:lnTo>
                  <a:lnTo>
                    <a:pt x="130" y="137"/>
                  </a:lnTo>
                  <a:lnTo>
                    <a:pt x="133" y="137"/>
                  </a:lnTo>
                  <a:lnTo>
                    <a:pt x="133" y="133"/>
                  </a:lnTo>
                  <a:lnTo>
                    <a:pt x="137" y="129"/>
                  </a:lnTo>
                  <a:lnTo>
                    <a:pt x="137" y="125"/>
                  </a:lnTo>
                  <a:lnTo>
                    <a:pt x="141" y="125"/>
                  </a:lnTo>
                  <a:lnTo>
                    <a:pt x="141" y="121"/>
                  </a:lnTo>
                  <a:lnTo>
                    <a:pt x="141" y="118"/>
                  </a:lnTo>
                  <a:lnTo>
                    <a:pt x="145" y="114"/>
                  </a:lnTo>
                  <a:lnTo>
                    <a:pt x="145" y="110"/>
                  </a:lnTo>
                  <a:lnTo>
                    <a:pt x="149" y="106"/>
                  </a:lnTo>
                  <a:lnTo>
                    <a:pt x="149" y="102"/>
                  </a:lnTo>
                  <a:lnTo>
                    <a:pt x="152" y="102"/>
                  </a:lnTo>
                  <a:lnTo>
                    <a:pt x="156" y="99"/>
                  </a:lnTo>
                  <a:lnTo>
                    <a:pt x="160" y="99"/>
                  </a:lnTo>
                  <a:lnTo>
                    <a:pt x="164" y="95"/>
                  </a:lnTo>
                  <a:lnTo>
                    <a:pt x="171" y="91"/>
                  </a:lnTo>
                  <a:lnTo>
                    <a:pt x="175" y="91"/>
                  </a:lnTo>
                  <a:lnTo>
                    <a:pt x="183" y="91"/>
                  </a:lnTo>
                  <a:lnTo>
                    <a:pt x="187" y="87"/>
                  </a:lnTo>
                  <a:lnTo>
                    <a:pt x="190" y="87"/>
                  </a:lnTo>
                  <a:lnTo>
                    <a:pt x="194" y="87"/>
                  </a:lnTo>
                  <a:lnTo>
                    <a:pt x="194" y="83"/>
                  </a:lnTo>
                  <a:lnTo>
                    <a:pt x="198" y="83"/>
                  </a:lnTo>
                  <a:lnTo>
                    <a:pt x="202" y="83"/>
                  </a:lnTo>
                  <a:lnTo>
                    <a:pt x="202" y="80"/>
                  </a:lnTo>
                  <a:lnTo>
                    <a:pt x="202" y="76"/>
                  </a:lnTo>
                  <a:lnTo>
                    <a:pt x="206" y="76"/>
                  </a:lnTo>
                  <a:lnTo>
                    <a:pt x="206" y="72"/>
                  </a:lnTo>
                  <a:lnTo>
                    <a:pt x="206" y="68"/>
                  </a:lnTo>
                  <a:lnTo>
                    <a:pt x="209" y="68"/>
                  </a:lnTo>
                  <a:lnTo>
                    <a:pt x="209" y="64"/>
                  </a:lnTo>
                  <a:lnTo>
                    <a:pt x="213" y="64"/>
                  </a:lnTo>
                  <a:lnTo>
                    <a:pt x="213" y="61"/>
                  </a:lnTo>
                  <a:lnTo>
                    <a:pt x="217" y="61"/>
                  </a:lnTo>
                  <a:lnTo>
                    <a:pt x="217" y="57"/>
                  </a:lnTo>
                  <a:lnTo>
                    <a:pt x="221" y="57"/>
                  </a:lnTo>
                  <a:lnTo>
                    <a:pt x="225" y="57"/>
                  </a:lnTo>
                  <a:lnTo>
                    <a:pt x="225" y="53"/>
                  </a:lnTo>
                  <a:lnTo>
                    <a:pt x="228" y="53"/>
                  </a:lnTo>
                  <a:lnTo>
                    <a:pt x="228" y="49"/>
                  </a:lnTo>
                  <a:lnTo>
                    <a:pt x="232" y="49"/>
                  </a:lnTo>
                  <a:lnTo>
                    <a:pt x="232" y="45"/>
                  </a:lnTo>
                  <a:lnTo>
                    <a:pt x="236" y="42"/>
                  </a:lnTo>
                  <a:lnTo>
                    <a:pt x="240" y="38"/>
                  </a:lnTo>
                  <a:lnTo>
                    <a:pt x="240" y="34"/>
                  </a:lnTo>
                  <a:lnTo>
                    <a:pt x="244" y="30"/>
                  </a:lnTo>
                  <a:lnTo>
                    <a:pt x="247" y="26"/>
                  </a:lnTo>
                  <a:lnTo>
                    <a:pt x="251" y="23"/>
                  </a:lnTo>
                  <a:lnTo>
                    <a:pt x="255" y="19"/>
                  </a:lnTo>
                  <a:lnTo>
                    <a:pt x="259" y="15"/>
                  </a:lnTo>
                  <a:lnTo>
                    <a:pt x="263" y="15"/>
                  </a:lnTo>
                  <a:lnTo>
                    <a:pt x="263" y="11"/>
                  </a:lnTo>
                  <a:lnTo>
                    <a:pt x="266" y="11"/>
                  </a:lnTo>
                  <a:lnTo>
                    <a:pt x="266" y="7"/>
                  </a:lnTo>
                  <a:lnTo>
                    <a:pt x="270" y="7"/>
                  </a:lnTo>
                  <a:lnTo>
                    <a:pt x="270" y="11"/>
                  </a:lnTo>
                  <a:lnTo>
                    <a:pt x="266" y="11"/>
                  </a:lnTo>
                  <a:lnTo>
                    <a:pt x="266" y="15"/>
                  </a:lnTo>
                  <a:lnTo>
                    <a:pt x="263" y="15"/>
                  </a:lnTo>
                  <a:lnTo>
                    <a:pt x="263" y="19"/>
                  </a:lnTo>
                  <a:lnTo>
                    <a:pt x="259" y="23"/>
                  </a:lnTo>
                  <a:lnTo>
                    <a:pt x="259" y="26"/>
                  </a:lnTo>
                  <a:lnTo>
                    <a:pt x="255" y="30"/>
                  </a:lnTo>
                  <a:lnTo>
                    <a:pt x="255" y="34"/>
                  </a:lnTo>
                  <a:lnTo>
                    <a:pt x="251" y="38"/>
                  </a:lnTo>
                  <a:lnTo>
                    <a:pt x="251" y="42"/>
                  </a:lnTo>
                  <a:lnTo>
                    <a:pt x="247" y="49"/>
                  </a:lnTo>
                  <a:lnTo>
                    <a:pt x="247" y="53"/>
                  </a:lnTo>
                  <a:lnTo>
                    <a:pt x="247" y="57"/>
                  </a:lnTo>
                  <a:lnTo>
                    <a:pt x="244" y="61"/>
                  </a:lnTo>
                  <a:lnTo>
                    <a:pt x="244" y="64"/>
                  </a:lnTo>
                  <a:lnTo>
                    <a:pt x="244" y="68"/>
                  </a:lnTo>
                  <a:lnTo>
                    <a:pt x="240" y="68"/>
                  </a:lnTo>
                  <a:lnTo>
                    <a:pt x="240" y="72"/>
                  </a:lnTo>
                  <a:lnTo>
                    <a:pt x="240" y="76"/>
                  </a:lnTo>
                  <a:lnTo>
                    <a:pt x="236" y="76"/>
                  </a:lnTo>
                  <a:lnTo>
                    <a:pt x="236" y="80"/>
                  </a:lnTo>
                  <a:lnTo>
                    <a:pt x="232" y="80"/>
                  </a:lnTo>
                  <a:lnTo>
                    <a:pt x="232" y="83"/>
                  </a:lnTo>
                  <a:lnTo>
                    <a:pt x="232" y="87"/>
                  </a:lnTo>
                  <a:lnTo>
                    <a:pt x="232" y="91"/>
                  </a:lnTo>
                  <a:lnTo>
                    <a:pt x="228" y="95"/>
                  </a:lnTo>
                  <a:lnTo>
                    <a:pt x="225" y="95"/>
                  </a:lnTo>
                  <a:lnTo>
                    <a:pt x="225" y="99"/>
                  </a:lnTo>
                  <a:lnTo>
                    <a:pt x="221" y="99"/>
                  </a:lnTo>
                  <a:lnTo>
                    <a:pt x="221" y="102"/>
                  </a:lnTo>
                  <a:lnTo>
                    <a:pt x="217" y="102"/>
                  </a:lnTo>
                  <a:lnTo>
                    <a:pt x="221" y="102"/>
                  </a:lnTo>
                  <a:lnTo>
                    <a:pt x="225" y="99"/>
                  </a:lnTo>
                  <a:lnTo>
                    <a:pt x="228" y="99"/>
                  </a:lnTo>
                  <a:lnTo>
                    <a:pt x="228" y="95"/>
                  </a:lnTo>
                  <a:lnTo>
                    <a:pt x="232" y="95"/>
                  </a:lnTo>
                  <a:lnTo>
                    <a:pt x="232" y="91"/>
                  </a:lnTo>
                  <a:lnTo>
                    <a:pt x="236" y="91"/>
                  </a:lnTo>
                  <a:lnTo>
                    <a:pt x="236" y="87"/>
                  </a:lnTo>
                  <a:lnTo>
                    <a:pt x="236" y="83"/>
                  </a:lnTo>
                  <a:lnTo>
                    <a:pt x="240" y="83"/>
                  </a:lnTo>
                  <a:lnTo>
                    <a:pt x="244" y="80"/>
                  </a:lnTo>
                  <a:lnTo>
                    <a:pt x="247" y="80"/>
                  </a:lnTo>
                  <a:lnTo>
                    <a:pt x="251" y="80"/>
                  </a:lnTo>
                  <a:lnTo>
                    <a:pt x="251" y="76"/>
                  </a:lnTo>
                  <a:lnTo>
                    <a:pt x="255" y="76"/>
                  </a:lnTo>
                  <a:lnTo>
                    <a:pt x="259" y="72"/>
                  </a:lnTo>
                  <a:lnTo>
                    <a:pt x="263" y="68"/>
                  </a:lnTo>
                  <a:lnTo>
                    <a:pt x="263" y="64"/>
                  </a:lnTo>
                  <a:lnTo>
                    <a:pt x="266" y="64"/>
                  </a:lnTo>
                  <a:lnTo>
                    <a:pt x="266" y="61"/>
                  </a:lnTo>
                  <a:lnTo>
                    <a:pt x="270" y="61"/>
                  </a:lnTo>
                  <a:lnTo>
                    <a:pt x="270" y="57"/>
                  </a:lnTo>
                  <a:lnTo>
                    <a:pt x="270" y="53"/>
                  </a:lnTo>
                  <a:lnTo>
                    <a:pt x="270" y="57"/>
                  </a:lnTo>
                  <a:lnTo>
                    <a:pt x="274" y="61"/>
                  </a:lnTo>
                  <a:lnTo>
                    <a:pt x="274" y="64"/>
                  </a:lnTo>
                  <a:lnTo>
                    <a:pt x="274" y="68"/>
                  </a:lnTo>
                  <a:lnTo>
                    <a:pt x="274" y="72"/>
                  </a:lnTo>
                  <a:lnTo>
                    <a:pt x="270" y="76"/>
                  </a:lnTo>
                  <a:lnTo>
                    <a:pt x="270" y="80"/>
                  </a:lnTo>
                  <a:lnTo>
                    <a:pt x="270" y="83"/>
                  </a:lnTo>
                  <a:lnTo>
                    <a:pt x="266" y="83"/>
                  </a:lnTo>
                  <a:lnTo>
                    <a:pt x="266" y="87"/>
                  </a:lnTo>
                  <a:lnTo>
                    <a:pt x="263" y="91"/>
                  </a:lnTo>
                  <a:lnTo>
                    <a:pt x="259" y="95"/>
                  </a:lnTo>
                  <a:lnTo>
                    <a:pt x="255" y="95"/>
                  </a:lnTo>
                  <a:lnTo>
                    <a:pt x="259" y="95"/>
                  </a:lnTo>
                  <a:lnTo>
                    <a:pt x="263" y="95"/>
                  </a:lnTo>
                  <a:lnTo>
                    <a:pt x="263" y="91"/>
                  </a:lnTo>
                  <a:lnTo>
                    <a:pt x="266" y="91"/>
                  </a:lnTo>
                  <a:lnTo>
                    <a:pt x="266" y="87"/>
                  </a:lnTo>
                  <a:lnTo>
                    <a:pt x="270" y="83"/>
                  </a:lnTo>
                  <a:lnTo>
                    <a:pt x="270" y="80"/>
                  </a:lnTo>
                  <a:lnTo>
                    <a:pt x="274" y="76"/>
                  </a:lnTo>
                  <a:lnTo>
                    <a:pt x="274" y="72"/>
                  </a:lnTo>
                  <a:lnTo>
                    <a:pt x="274" y="68"/>
                  </a:lnTo>
                  <a:lnTo>
                    <a:pt x="278" y="68"/>
                  </a:lnTo>
                  <a:lnTo>
                    <a:pt x="282" y="64"/>
                  </a:lnTo>
                  <a:lnTo>
                    <a:pt x="285" y="64"/>
                  </a:lnTo>
                  <a:lnTo>
                    <a:pt x="289" y="64"/>
                  </a:lnTo>
                  <a:lnTo>
                    <a:pt x="293" y="64"/>
                  </a:lnTo>
                  <a:lnTo>
                    <a:pt x="297" y="64"/>
                  </a:lnTo>
                  <a:lnTo>
                    <a:pt x="297" y="68"/>
                  </a:lnTo>
                  <a:lnTo>
                    <a:pt x="301" y="68"/>
                  </a:lnTo>
                  <a:lnTo>
                    <a:pt x="304" y="68"/>
                  </a:lnTo>
                  <a:lnTo>
                    <a:pt x="308" y="72"/>
                  </a:lnTo>
                  <a:lnTo>
                    <a:pt x="312" y="72"/>
                  </a:lnTo>
                  <a:lnTo>
                    <a:pt x="316" y="76"/>
                  </a:lnTo>
                  <a:lnTo>
                    <a:pt x="320" y="76"/>
                  </a:lnTo>
                  <a:lnTo>
                    <a:pt x="323" y="76"/>
                  </a:lnTo>
                  <a:lnTo>
                    <a:pt x="327" y="76"/>
                  </a:lnTo>
                  <a:lnTo>
                    <a:pt x="331" y="76"/>
                  </a:lnTo>
                  <a:lnTo>
                    <a:pt x="335" y="72"/>
                  </a:lnTo>
                  <a:lnTo>
                    <a:pt x="339" y="72"/>
                  </a:lnTo>
                  <a:lnTo>
                    <a:pt x="342" y="68"/>
                  </a:lnTo>
                  <a:lnTo>
                    <a:pt x="346" y="68"/>
                  </a:lnTo>
                  <a:lnTo>
                    <a:pt x="350" y="68"/>
                  </a:lnTo>
                  <a:lnTo>
                    <a:pt x="354" y="64"/>
                  </a:lnTo>
                  <a:lnTo>
                    <a:pt x="358" y="64"/>
                  </a:lnTo>
                  <a:lnTo>
                    <a:pt x="358" y="68"/>
                  </a:lnTo>
                  <a:lnTo>
                    <a:pt x="361" y="68"/>
                  </a:lnTo>
                  <a:lnTo>
                    <a:pt x="365" y="68"/>
                  </a:lnTo>
                  <a:lnTo>
                    <a:pt x="369" y="68"/>
                  </a:lnTo>
                  <a:lnTo>
                    <a:pt x="373" y="72"/>
                  </a:lnTo>
                  <a:lnTo>
                    <a:pt x="377" y="72"/>
                  </a:lnTo>
                  <a:lnTo>
                    <a:pt x="377" y="76"/>
                  </a:lnTo>
                  <a:lnTo>
                    <a:pt x="380" y="76"/>
                  </a:lnTo>
                  <a:lnTo>
                    <a:pt x="384" y="80"/>
                  </a:lnTo>
                  <a:lnTo>
                    <a:pt x="388" y="80"/>
                  </a:lnTo>
                  <a:lnTo>
                    <a:pt x="392" y="80"/>
                  </a:lnTo>
                  <a:lnTo>
                    <a:pt x="396" y="80"/>
                  </a:lnTo>
                  <a:lnTo>
                    <a:pt x="399" y="80"/>
                  </a:lnTo>
                  <a:lnTo>
                    <a:pt x="403" y="80"/>
                  </a:lnTo>
                  <a:lnTo>
                    <a:pt x="407" y="80"/>
                  </a:lnTo>
                  <a:lnTo>
                    <a:pt x="407" y="76"/>
                  </a:lnTo>
                  <a:lnTo>
                    <a:pt x="411" y="76"/>
                  </a:lnTo>
                  <a:lnTo>
                    <a:pt x="415" y="76"/>
                  </a:lnTo>
                  <a:lnTo>
                    <a:pt x="415" y="80"/>
                  </a:lnTo>
                  <a:lnTo>
                    <a:pt x="418" y="80"/>
                  </a:lnTo>
                  <a:lnTo>
                    <a:pt x="422" y="80"/>
                  </a:lnTo>
                  <a:lnTo>
                    <a:pt x="426" y="80"/>
                  </a:lnTo>
                  <a:lnTo>
                    <a:pt x="430" y="80"/>
                  </a:lnTo>
                  <a:lnTo>
                    <a:pt x="430" y="83"/>
                  </a:lnTo>
                  <a:lnTo>
                    <a:pt x="434" y="83"/>
                  </a:lnTo>
                  <a:lnTo>
                    <a:pt x="437" y="83"/>
                  </a:lnTo>
                  <a:lnTo>
                    <a:pt x="441" y="83"/>
                  </a:lnTo>
                  <a:lnTo>
                    <a:pt x="445" y="83"/>
                  </a:lnTo>
                  <a:lnTo>
                    <a:pt x="449" y="83"/>
                  </a:lnTo>
                  <a:lnTo>
                    <a:pt x="453" y="83"/>
                  </a:lnTo>
                  <a:lnTo>
                    <a:pt x="456" y="83"/>
                  </a:lnTo>
                  <a:lnTo>
                    <a:pt x="456" y="80"/>
                  </a:lnTo>
                  <a:lnTo>
                    <a:pt x="460" y="80"/>
                  </a:lnTo>
                  <a:lnTo>
                    <a:pt x="464" y="80"/>
                  </a:lnTo>
                  <a:lnTo>
                    <a:pt x="468" y="80"/>
                  </a:lnTo>
                  <a:lnTo>
                    <a:pt x="472" y="80"/>
                  </a:lnTo>
                  <a:lnTo>
                    <a:pt x="475" y="80"/>
                  </a:lnTo>
                  <a:lnTo>
                    <a:pt x="479" y="80"/>
                  </a:lnTo>
                  <a:lnTo>
                    <a:pt x="479" y="76"/>
                  </a:lnTo>
                  <a:lnTo>
                    <a:pt x="483" y="76"/>
                  </a:lnTo>
                  <a:lnTo>
                    <a:pt x="487" y="76"/>
                  </a:lnTo>
                  <a:lnTo>
                    <a:pt x="487" y="72"/>
                  </a:lnTo>
                  <a:lnTo>
                    <a:pt x="491" y="72"/>
                  </a:lnTo>
                  <a:lnTo>
                    <a:pt x="491" y="68"/>
                  </a:lnTo>
                  <a:lnTo>
                    <a:pt x="491" y="64"/>
                  </a:lnTo>
                  <a:lnTo>
                    <a:pt x="494" y="64"/>
                  </a:lnTo>
                  <a:lnTo>
                    <a:pt x="494" y="61"/>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2" y="49"/>
                  </a:lnTo>
                  <a:lnTo>
                    <a:pt x="536" y="49"/>
                  </a:lnTo>
                  <a:lnTo>
                    <a:pt x="540" y="49"/>
                  </a:lnTo>
                  <a:lnTo>
                    <a:pt x="544" y="49"/>
                  </a:lnTo>
                  <a:lnTo>
                    <a:pt x="544" y="45"/>
                  </a:lnTo>
                  <a:lnTo>
                    <a:pt x="548" y="45"/>
                  </a:lnTo>
                  <a:lnTo>
                    <a:pt x="551" y="42"/>
                  </a:lnTo>
                  <a:lnTo>
                    <a:pt x="548" y="42"/>
                  </a:lnTo>
                  <a:lnTo>
                    <a:pt x="548" y="45"/>
                  </a:lnTo>
                  <a:lnTo>
                    <a:pt x="548" y="49"/>
                  </a:lnTo>
                  <a:lnTo>
                    <a:pt x="544" y="53"/>
                  </a:lnTo>
                  <a:lnTo>
                    <a:pt x="544" y="57"/>
                  </a:lnTo>
                  <a:lnTo>
                    <a:pt x="540" y="61"/>
                  </a:lnTo>
                  <a:lnTo>
                    <a:pt x="536" y="64"/>
                  </a:lnTo>
                  <a:lnTo>
                    <a:pt x="536" y="68"/>
                  </a:lnTo>
                  <a:lnTo>
                    <a:pt x="532" y="68"/>
                  </a:lnTo>
                  <a:lnTo>
                    <a:pt x="529" y="72"/>
                  </a:lnTo>
                  <a:lnTo>
                    <a:pt x="525" y="72"/>
                  </a:lnTo>
                  <a:lnTo>
                    <a:pt x="521" y="72"/>
                  </a:lnTo>
                  <a:lnTo>
                    <a:pt x="517" y="72"/>
                  </a:lnTo>
                  <a:lnTo>
                    <a:pt x="513" y="72"/>
                  </a:lnTo>
                  <a:lnTo>
                    <a:pt x="513" y="76"/>
                  </a:lnTo>
                  <a:lnTo>
                    <a:pt x="510" y="80"/>
                  </a:lnTo>
                  <a:lnTo>
                    <a:pt x="513" y="83"/>
                  </a:lnTo>
                  <a:lnTo>
                    <a:pt x="517" y="83"/>
                  </a:lnTo>
                  <a:lnTo>
                    <a:pt x="517" y="80"/>
                  </a:lnTo>
                  <a:lnTo>
                    <a:pt x="521" y="80"/>
                  </a:lnTo>
                  <a:lnTo>
                    <a:pt x="525" y="80"/>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68"/>
                  </a:lnTo>
                  <a:lnTo>
                    <a:pt x="597" y="68"/>
                  </a:lnTo>
                  <a:lnTo>
                    <a:pt x="597" y="64"/>
                  </a:lnTo>
                  <a:lnTo>
                    <a:pt x="601" y="64"/>
                  </a:lnTo>
                  <a:lnTo>
                    <a:pt x="601" y="61"/>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0" y="49"/>
                  </a:lnTo>
                  <a:lnTo>
                    <a:pt x="654" y="49"/>
                  </a:lnTo>
                  <a:lnTo>
                    <a:pt x="654" y="45"/>
                  </a:lnTo>
                  <a:lnTo>
                    <a:pt x="658" y="45"/>
                  </a:lnTo>
                  <a:lnTo>
                    <a:pt x="662" y="45"/>
                  </a:lnTo>
                  <a:lnTo>
                    <a:pt x="665" y="45"/>
                  </a:lnTo>
                  <a:lnTo>
                    <a:pt x="665" y="42"/>
                  </a:lnTo>
                  <a:lnTo>
                    <a:pt x="669" y="42"/>
                  </a:lnTo>
                  <a:lnTo>
                    <a:pt x="673" y="42"/>
                  </a:lnTo>
                  <a:lnTo>
                    <a:pt x="677" y="42"/>
                  </a:lnTo>
                  <a:lnTo>
                    <a:pt x="681" y="42"/>
                  </a:lnTo>
                  <a:lnTo>
                    <a:pt x="684" y="38"/>
                  </a:lnTo>
                  <a:lnTo>
                    <a:pt x="688" y="34"/>
                  </a:lnTo>
                  <a:lnTo>
                    <a:pt x="692" y="30"/>
                  </a:lnTo>
                  <a:lnTo>
                    <a:pt x="692" y="26"/>
                  </a:lnTo>
                  <a:lnTo>
                    <a:pt x="692" y="23"/>
                  </a:lnTo>
                  <a:lnTo>
                    <a:pt x="696" y="19"/>
                  </a:lnTo>
                  <a:lnTo>
                    <a:pt x="696" y="15"/>
                  </a:lnTo>
                  <a:lnTo>
                    <a:pt x="696" y="11"/>
                  </a:lnTo>
                  <a:lnTo>
                    <a:pt x="696" y="15"/>
                  </a:lnTo>
                  <a:lnTo>
                    <a:pt x="696" y="19"/>
                  </a:lnTo>
                  <a:lnTo>
                    <a:pt x="696" y="23"/>
                  </a:lnTo>
                  <a:lnTo>
                    <a:pt x="696" y="26"/>
                  </a:lnTo>
                  <a:lnTo>
                    <a:pt x="696" y="30"/>
                  </a:lnTo>
                  <a:lnTo>
                    <a:pt x="696" y="34"/>
                  </a:lnTo>
                  <a:lnTo>
                    <a:pt x="696" y="38"/>
                  </a:lnTo>
                  <a:lnTo>
                    <a:pt x="696" y="42"/>
                  </a:lnTo>
                  <a:lnTo>
                    <a:pt x="696" y="45"/>
                  </a:lnTo>
                  <a:lnTo>
                    <a:pt x="692" y="49"/>
                  </a:lnTo>
                  <a:lnTo>
                    <a:pt x="688" y="53"/>
                  </a:lnTo>
                  <a:lnTo>
                    <a:pt x="688" y="57"/>
                  </a:lnTo>
                  <a:lnTo>
                    <a:pt x="684" y="57"/>
                  </a:lnTo>
                  <a:lnTo>
                    <a:pt x="681" y="61"/>
                  </a:lnTo>
                  <a:lnTo>
                    <a:pt x="677" y="61"/>
                  </a:lnTo>
                  <a:lnTo>
                    <a:pt x="673" y="61"/>
                  </a:lnTo>
                  <a:lnTo>
                    <a:pt x="673" y="64"/>
                  </a:lnTo>
                  <a:lnTo>
                    <a:pt x="669" y="64"/>
                  </a:lnTo>
                  <a:lnTo>
                    <a:pt x="669" y="68"/>
                  </a:lnTo>
                  <a:lnTo>
                    <a:pt x="669" y="72"/>
                  </a:lnTo>
                  <a:lnTo>
                    <a:pt x="665" y="76"/>
                  </a:lnTo>
                  <a:lnTo>
                    <a:pt x="665" y="80"/>
                  </a:lnTo>
                  <a:lnTo>
                    <a:pt x="662" y="80"/>
                  </a:lnTo>
                  <a:lnTo>
                    <a:pt x="658" y="83"/>
                  </a:lnTo>
                  <a:lnTo>
                    <a:pt x="654" y="83"/>
                  </a:lnTo>
                  <a:lnTo>
                    <a:pt x="650" y="83"/>
                  </a:lnTo>
                  <a:lnTo>
                    <a:pt x="646" y="83"/>
                  </a:lnTo>
                  <a:lnTo>
                    <a:pt x="646" y="87"/>
                  </a:lnTo>
                  <a:lnTo>
                    <a:pt x="643" y="87"/>
                  </a:lnTo>
                  <a:lnTo>
                    <a:pt x="643" y="91"/>
                  </a:lnTo>
                  <a:lnTo>
                    <a:pt x="646" y="91"/>
                  </a:lnTo>
                  <a:lnTo>
                    <a:pt x="646" y="87"/>
                  </a:lnTo>
                  <a:lnTo>
                    <a:pt x="650" y="87"/>
                  </a:lnTo>
                  <a:lnTo>
                    <a:pt x="654" y="87"/>
                  </a:lnTo>
                  <a:lnTo>
                    <a:pt x="654" y="83"/>
                  </a:lnTo>
                  <a:lnTo>
                    <a:pt x="658" y="83"/>
                  </a:lnTo>
                  <a:lnTo>
                    <a:pt x="662" y="80"/>
                  </a:lnTo>
                  <a:lnTo>
                    <a:pt x="665" y="80"/>
                  </a:lnTo>
                  <a:lnTo>
                    <a:pt x="669" y="80"/>
                  </a:lnTo>
                  <a:lnTo>
                    <a:pt x="673" y="80"/>
                  </a:lnTo>
                  <a:lnTo>
                    <a:pt x="673" y="76"/>
                  </a:lnTo>
                  <a:lnTo>
                    <a:pt x="677" y="76"/>
                  </a:lnTo>
                  <a:lnTo>
                    <a:pt x="677" y="72"/>
                  </a:lnTo>
                  <a:lnTo>
                    <a:pt x="681" y="72"/>
                  </a:lnTo>
                  <a:lnTo>
                    <a:pt x="681" y="68"/>
                  </a:lnTo>
                  <a:lnTo>
                    <a:pt x="684" y="68"/>
                  </a:lnTo>
                  <a:lnTo>
                    <a:pt x="688" y="64"/>
                  </a:lnTo>
                  <a:lnTo>
                    <a:pt x="692" y="64"/>
                  </a:lnTo>
                  <a:lnTo>
                    <a:pt x="696" y="64"/>
                  </a:lnTo>
                  <a:lnTo>
                    <a:pt x="700" y="64"/>
                  </a:lnTo>
                  <a:lnTo>
                    <a:pt x="700" y="61"/>
                  </a:lnTo>
                  <a:lnTo>
                    <a:pt x="700" y="57"/>
                  </a:lnTo>
                  <a:lnTo>
                    <a:pt x="703" y="53"/>
                  </a:lnTo>
                  <a:lnTo>
                    <a:pt x="700" y="53"/>
                  </a:lnTo>
                  <a:lnTo>
                    <a:pt x="700" y="49"/>
                  </a:lnTo>
                  <a:lnTo>
                    <a:pt x="703" y="45"/>
                  </a:lnTo>
                  <a:lnTo>
                    <a:pt x="703" y="42"/>
                  </a:lnTo>
                  <a:lnTo>
                    <a:pt x="703" y="38"/>
                  </a:lnTo>
                  <a:lnTo>
                    <a:pt x="703" y="34"/>
                  </a:lnTo>
                  <a:lnTo>
                    <a:pt x="707" y="34"/>
                  </a:lnTo>
                  <a:lnTo>
                    <a:pt x="711" y="34"/>
                  </a:lnTo>
                  <a:lnTo>
                    <a:pt x="715" y="34"/>
                  </a:lnTo>
                  <a:lnTo>
                    <a:pt x="719" y="30"/>
                  </a:lnTo>
                  <a:lnTo>
                    <a:pt x="722" y="30"/>
                  </a:lnTo>
                  <a:lnTo>
                    <a:pt x="722" y="26"/>
                  </a:lnTo>
                  <a:lnTo>
                    <a:pt x="722" y="23"/>
                  </a:lnTo>
                  <a:lnTo>
                    <a:pt x="726" y="23"/>
                  </a:lnTo>
                  <a:lnTo>
                    <a:pt x="726" y="19"/>
                  </a:lnTo>
                  <a:lnTo>
                    <a:pt x="730" y="19"/>
                  </a:lnTo>
                  <a:lnTo>
                    <a:pt x="734" y="15"/>
                  </a:lnTo>
                  <a:lnTo>
                    <a:pt x="738" y="19"/>
                  </a:lnTo>
                  <a:lnTo>
                    <a:pt x="741" y="19"/>
                  </a:lnTo>
                  <a:lnTo>
                    <a:pt x="745" y="19"/>
                  </a:lnTo>
                  <a:lnTo>
                    <a:pt x="745" y="15"/>
                  </a:lnTo>
                  <a:lnTo>
                    <a:pt x="749" y="15"/>
                  </a:lnTo>
                  <a:lnTo>
                    <a:pt x="753" y="11"/>
                  </a:lnTo>
                  <a:lnTo>
                    <a:pt x="753" y="7"/>
                  </a:lnTo>
                  <a:lnTo>
                    <a:pt x="757" y="4"/>
                  </a:lnTo>
                  <a:lnTo>
                    <a:pt x="760" y="4"/>
                  </a:lnTo>
                  <a:lnTo>
                    <a:pt x="760" y="0"/>
                  </a:lnTo>
                  <a:lnTo>
                    <a:pt x="764" y="0"/>
                  </a:lnTo>
                  <a:lnTo>
                    <a:pt x="768" y="0"/>
                  </a:lnTo>
                  <a:lnTo>
                    <a:pt x="772" y="4"/>
                  </a:lnTo>
                  <a:lnTo>
                    <a:pt x="776" y="4"/>
                  </a:lnTo>
                  <a:lnTo>
                    <a:pt x="779" y="4"/>
                  </a:lnTo>
                  <a:lnTo>
                    <a:pt x="783" y="7"/>
                  </a:lnTo>
                  <a:lnTo>
                    <a:pt x="787" y="7"/>
                  </a:lnTo>
                  <a:lnTo>
                    <a:pt x="787" y="11"/>
                  </a:lnTo>
                  <a:lnTo>
                    <a:pt x="791" y="15"/>
                  </a:lnTo>
                  <a:lnTo>
                    <a:pt x="791" y="19"/>
                  </a:lnTo>
                  <a:lnTo>
                    <a:pt x="795" y="23"/>
                  </a:lnTo>
                  <a:lnTo>
                    <a:pt x="791" y="23"/>
                  </a:lnTo>
                  <a:lnTo>
                    <a:pt x="787" y="23"/>
                  </a:lnTo>
                  <a:lnTo>
                    <a:pt x="787" y="19"/>
                  </a:lnTo>
                  <a:lnTo>
                    <a:pt x="783" y="19"/>
                  </a:lnTo>
                  <a:lnTo>
                    <a:pt x="779" y="19"/>
                  </a:lnTo>
                  <a:lnTo>
                    <a:pt x="776" y="19"/>
                  </a:lnTo>
                  <a:lnTo>
                    <a:pt x="772" y="19"/>
                  </a:lnTo>
                  <a:lnTo>
                    <a:pt x="768" y="23"/>
                  </a:lnTo>
                  <a:lnTo>
                    <a:pt x="768" y="26"/>
                  </a:lnTo>
                  <a:lnTo>
                    <a:pt x="768" y="30"/>
                  </a:lnTo>
                  <a:lnTo>
                    <a:pt x="768" y="34"/>
                  </a:lnTo>
                  <a:lnTo>
                    <a:pt x="764" y="38"/>
                  </a:lnTo>
                  <a:lnTo>
                    <a:pt x="764" y="42"/>
                  </a:lnTo>
                  <a:lnTo>
                    <a:pt x="760" y="42"/>
                  </a:lnTo>
                  <a:lnTo>
                    <a:pt x="760" y="45"/>
                  </a:lnTo>
                  <a:lnTo>
                    <a:pt x="757" y="45"/>
                  </a:lnTo>
                  <a:lnTo>
                    <a:pt x="753" y="45"/>
                  </a:lnTo>
                  <a:lnTo>
                    <a:pt x="749" y="45"/>
                  </a:lnTo>
                  <a:lnTo>
                    <a:pt x="745" y="45"/>
                  </a:lnTo>
                  <a:lnTo>
                    <a:pt x="741" y="45"/>
                  </a:lnTo>
                  <a:lnTo>
                    <a:pt x="741" y="49"/>
                  </a:lnTo>
                  <a:lnTo>
                    <a:pt x="738" y="49"/>
                  </a:lnTo>
                  <a:lnTo>
                    <a:pt x="734" y="49"/>
                  </a:lnTo>
                  <a:lnTo>
                    <a:pt x="734" y="53"/>
                  </a:lnTo>
                  <a:lnTo>
                    <a:pt x="734" y="57"/>
                  </a:lnTo>
                  <a:lnTo>
                    <a:pt x="734" y="61"/>
                  </a:lnTo>
                  <a:lnTo>
                    <a:pt x="734" y="64"/>
                  </a:lnTo>
                  <a:lnTo>
                    <a:pt x="730" y="64"/>
                  </a:lnTo>
                  <a:lnTo>
                    <a:pt x="730" y="68"/>
                  </a:lnTo>
                  <a:lnTo>
                    <a:pt x="730" y="72"/>
                  </a:lnTo>
                  <a:lnTo>
                    <a:pt x="726" y="72"/>
                  </a:lnTo>
                  <a:lnTo>
                    <a:pt x="726" y="76"/>
                  </a:lnTo>
                  <a:lnTo>
                    <a:pt x="726" y="80"/>
                  </a:lnTo>
                  <a:lnTo>
                    <a:pt x="722" y="80"/>
                  </a:lnTo>
                  <a:lnTo>
                    <a:pt x="722" y="83"/>
                  </a:lnTo>
                  <a:lnTo>
                    <a:pt x="719" y="87"/>
                  </a:lnTo>
                  <a:lnTo>
                    <a:pt x="719" y="91"/>
                  </a:lnTo>
                  <a:lnTo>
                    <a:pt x="715" y="95"/>
                  </a:lnTo>
                  <a:lnTo>
                    <a:pt x="711" y="99"/>
                  </a:lnTo>
                  <a:lnTo>
                    <a:pt x="707" y="102"/>
                  </a:lnTo>
                  <a:lnTo>
                    <a:pt x="703" y="106"/>
                  </a:lnTo>
                  <a:lnTo>
                    <a:pt x="700" y="110"/>
                  </a:lnTo>
                  <a:lnTo>
                    <a:pt x="696" y="110"/>
                  </a:lnTo>
                  <a:lnTo>
                    <a:pt x="688" y="114"/>
                  </a:lnTo>
                  <a:lnTo>
                    <a:pt x="684" y="114"/>
                  </a:lnTo>
                  <a:lnTo>
                    <a:pt x="681" y="118"/>
                  </a:lnTo>
                  <a:lnTo>
                    <a:pt x="677" y="118"/>
                  </a:lnTo>
                  <a:lnTo>
                    <a:pt x="669" y="121"/>
                  </a:lnTo>
                  <a:lnTo>
                    <a:pt x="665" y="121"/>
                  </a:lnTo>
                  <a:lnTo>
                    <a:pt x="662" y="121"/>
                  </a:lnTo>
                  <a:lnTo>
                    <a:pt x="654" y="121"/>
                  </a:lnTo>
                  <a:lnTo>
                    <a:pt x="650" y="118"/>
                  </a:lnTo>
                  <a:lnTo>
                    <a:pt x="646" y="118"/>
                  </a:lnTo>
                  <a:lnTo>
                    <a:pt x="643" y="118"/>
                  </a:lnTo>
                  <a:lnTo>
                    <a:pt x="639" y="118"/>
                  </a:lnTo>
                  <a:lnTo>
                    <a:pt x="635" y="118"/>
                  </a:lnTo>
                  <a:lnTo>
                    <a:pt x="631" y="118"/>
                  </a:lnTo>
                  <a:lnTo>
                    <a:pt x="627" y="121"/>
                  </a:lnTo>
                  <a:lnTo>
                    <a:pt x="624" y="121"/>
                  </a:lnTo>
                  <a:lnTo>
                    <a:pt x="624" y="125"/>
                  </a:lnTo>
                  <a:lnTo>
                    <a:pt x="620" y="125"/>
                  </a:lnTo>
                  <a:lnTo>
                    <a:pt x="620" y="129"/>
                  </a:lnTo>
                  <a:lnTo>
                    <a:pt x="616" y="129"/>
                  </a:lnTo>
                  <a:lnTo>
                    <a:pt x="616" y="133"/>
                  </a:lnTo>
                  <a:lnTo>
                    <a:pt x="612" y="133"/>
                  </a:lnTo>
                  <a:lnTo>
                    <a:pt x="608" y="133"/>
                  </a:lnTo>
                  <a:lnTo>
                    <a:pt x="605" y="133"/>
                  </a:lnTo>
                  <a:lnTo>
                    <a:pt x="601" y="133"/>
                  </a:lnTo>
                  <a:lnTo>
                    <a:pt x="601" y="137"/>
                  </a:lnTo>
                  <a:lnTo>
                    <a:pt x="593" y="140"/>
                  </a:lnTo>
                  <a:lnTo>
                    <a:pt x="582" y="148"/>
                  </a:lnTo>
                  <a:lnTo>
                    <a:pt x="567" y="156"/>
                  </a:lnTo>
                  <a:lnTo>
                    <a:pt x="544" y="167"/>
                  </a:lnTo>
                  <a:lnTo>
                    <a:pt x="521" y="178"/>
                  </a:lnTo>
                  <a:lnTo>
                    <a:pt x="494" y="194"/>
                  </a:lnTo>
                  <a:lnTo>
                    <a:pt x="460" y="205"/>
                  </a:lnTo>
                  <a:lnTo>
                    <a:pt x="426" y="220"/>
                  </a:lnTo>
                  <a:lnTo>
                    <a:pt x="384" y="232"/>
                  </a:lnTo>
                  <a:lnTo>
                    <a:pt x="342" y="239"/>
                  </a:lnTo>
                  <a:lnTo>
                    <a:pt x="293" y="251"/>
                  </a:lnTo>
                  <a:lnTo>
                    <a:pt x="244" y="254"/>
                  </a:lnTo>
                  <a:lnTo>
                    <a:pt x="187" y="258"/>
                  </a:lnTo>
                  <a:lnTo>
                    <a:pt x="130" y="258"/>
                  </a:lnTo>
                  <a:lnTo>
                    <a:pt x="65" y="254"/>
                  </a:lnTo>
                  <a:lnTo>
                    <a:pt x="61" y="254"/>
                  </a:lnTo>
                  <a:lnTo>
                    <a:pt x="57" y="254"/>
                  </a:lnTo>
                  <a:lnTo>
                    <a:pt x="50" y="258"/>
                  </a:lnTo>
                  <a:lnTo>
                    <a:pt x="46" y="258"/>
                  </a:lnTo>
                  <a:lnTo>
                    <a:pt x="38" y="258"/>
                  </a:lnTo>
                  <a:lnTo>
                    <a:pt x="31" y="258"/>
                  </a:lnTo>
                  <a:lnTo>
                    <a:pt x="23" y="262"/>
                  </a:lnTo>
                  <a:lnTo>
                    <a:pt x="16" y="262"/>
                  </a:lnTo>
                  <a:lnTo>
                    <a:pt x="8" y="262"/>
                  </a:lnTo>
                  <a:lnTo>
                    <a:pt x="4" y="262"/>
                  </a:lnTo>
                  <a:lnTo>
                    <a:pt x="0" y="258"/>
                  </a:lnTo>
                  <a:lnTo>
                    <a:pt x="0" y="254"/>
                  </a:lnTo>
                  <a:lnTo>
                    <a:pt x="0" y="251"/>
                  </a:lnTo>
                  <a:lnTo>
                    <a:pt x="8" y="247"/>
                  </a:lnTo>
                  <a:close/>
                </a:path>
              </a:pathLst>
            </a:custGeom>
            <a:solidFill>
              <a:srgbClr val="262626"/>
            </a:solidFill>
            <a:ln w="9525">
              <a:noFill/>
              <a:round/>
              <a:headEnd/>
              <a:tailEnd/>
            </a:ln>
          </p:spPr>
          <p:txBody>
            <a:bodyPr/>
            <a:lstStyle/>
            <a:p>
              <a:endParaRPr lang="fr-FR"/>
            </a:p>
          </p:txBody>
        </p:sp>
        <p:sp>
          <p:nvSpPr>
            <p:cNvPr id="61" name="Freeform 58"/>
            <p:cNvSpPr>
              <a:spLocks/>
            </p:cNvSpPr>
            <p:nvPr/>
          </p:nvSpPr>
          <p:spPr bwMode="auto">
            <a:xfrm>
              <a:off x="337" y="3087"/>
              <a:ext cx="1438" cy="469"/>
            </a:xfrm>
            <a:custGeom>
              <a:avLst/>
              <a:gdLst>
                <a:gd name="T0" fmla="*/ 664 w 791"/>
                <a:gd name="T1" fmla="*/ 124 h 258"/>
                <a:gd name="T2" fmla="*/ 720 w 791"/>
                <a:gd name="T3" fmla="*/ 144 h 258"/>
                <a:gd name="T4" fmla="*/ 767 w 791"/>
                <a:gd name="T5" fmla="*/ 144 h 258"/>
                <a:gd name="T6" fmla="*/ 824 w 791"/>
                <a:gd name="T7" fmla="*/ 144 h 258"/>
                <a:gd name="T8" fmla="*/ 885 w 791"/>
                <a:gd name="T9" fmla="*/ 124 h 258"/>
                <a:gd name="T10" fmla="*/ 927 w 791"/>
                <a:gd name="T11" fmla="*/ 89 h 258"/>
                <a:gd name="T12" fmla="*/ 996 w 791"/>
                <a:gd name="T13" fmla="*/ 75 h 258"/>
                <a:gd name="T14" fmla="*/ 954 w 791"/>
                <a:gd name="T15" fmla="*/ 124 h 258"/>
                <a:gd name="T16" fmla="*/ 933 w 791"/>
                <a:gd name="T17" fmla="*/ 131 h 258"/>
                <a:gd name="T18" fmla="*/ 940 w 791"/>
                <a:gd name="T19" fmla="*/ 144 h 258"/>
                <a:gd name="T20" fmla="*/ 1024 w 791"/>
                <a:gd name="T21" fmla="*/ 116 h 258"/>
                <a:gd name="T22" fmla="*/ 1078 w 791"/>
                <a:gd name="T23" fmla="*/ 124 h 258"/>
                <a:gd name="T24" fmla="*/ 1140 w 791"/>
                <a:gd name="T25" fmla="*/ 96 h 258"/>
                <a:gd name="T26" fmla="*/ 1182 w 791"/>
                <a:gd name="T27" fmla="*/ 89 h 258"/>
                <a:gd name="T28" fmla="*/ 1231 w 791"/>
                <a:gd name="T29" fmla="*/ 69 h 258"/>
                <a:gd name="T30" fmla="*/ 1265 w 791"/>
                <a:gd name="T31" fmla="*/ 20 h 258"/>
                <a:gd name="T32" fmla="*/ 1251 w 791"/>
                <a:gd name="T33" fmla="*/ 96 h 258"/>
                <a:gd name="T34" fmla="*/ 1216 w 791"/>
                <a:gd name="T35" fmla="*/ 116 h 258"/>
                <a:gd name="T36" fmla="*/ 1196 w 791"/>
                <a:gd name="T37" fmla="*/ 138 h 258"/>
                <a:gd name="T38" fmla="*/ 1169 w 791"/>
                <a:gd name="T39" fmla="*/ 144 h 258"/>
                <a:gd name="T40" fmla="*/ 1182 w 791"/>
                <a:gd name="T41" fmla="*/ 151 h 258"/>
                <a:gd name="T42" fmla="*/ 1209 w 791"/>
                <a:gd name="T43" fmla="*/ 138 h 258"/>
                <a:gd name="T44" fmla="*/ 1238 w 791"/>
                <a:gd name="T45" fmla="*/ 124 h 258"/>
                <a:gd name="T46" fmla="*/ 1278 w 791"/>
                <a:gd name="T47" fmla="*/ 96 h 258"/>
                <a:gd name="T48" fmla="*/ 1285 w 791"/>
                <a:gd name="T49" fmla="*/ 55 h 258"/>
                <a:gd name="T50" fmla="*/ 1313 w 791"/>
                <a:gd name="T51" fmla="*/ 47 h 258"/>
                <a:gd name="T52" fmla="*/ 1334 w 791"/>
                <a:gd name="T53" fmla="*/ 27 h 258"/>
                <a:gd name="T54" fmla="*/ 1369 w 791"/>
                <a:gd name="T55" fmla="*/ 13 h 258"/>
                <a:gd name="T56" fmla="*/ 1438 w 791"/>
                <a:gd name="T57" fmla="*/ 27 h 258"/>
                <a:gd name="T58" fmla="*/ 1396 w 791"/>
                <a:gd name="T59" fmla="*/ 27 h 258"/>
                <a:gd name="T60" fmla="*/ 1382 w 791"/>
                <a:gd name="T61" fmla="*/ 69 h 258"/>
                <a:gd name="T62" fmla="*/ 1334 w 791"/>
                <a:gd name="T63" fmla="*/ 89 h 258"/>
                <a:gd name="T64" fmla="*/ 1307 w 791"/>
                <a:gd name="T65" fmla="*/ 151 h 258"/>
                <a:gd name="T66" fmla="*/ 1203 w 791"/>
                <a:gd name="T67" fmla="*/ 213 h 258"/>
                <a:gd name="T68" fmla="*/ 1127 w 791"/>
                <a:gd name="T69" fmla="*/ 220 h 258"/>
                <a:gd name="T70" fmla="*/ 1100 w 791"/>
                <a:gd name="T71" fmla="*/ 235 h 258"/>
                <a:gd name="T72" fmla="*/ 236 w 791"/>
                <a:gd name="T73" fmla="*/ 462 h 258"/>
                <a:gd name="T74" fmla="*/ 0 w 791"/>
                <a:gd name="T75" fmla="*/ 449 h 258"/>
                <a:gd name="T76" fmla="*/ 84 w 791"/>
                <a:gd name="T77" fmla="*/ 407 h 258"/>
                <a:gd name="T78" fmla="*/ 118 w 791"/>
                <a:gd name="T79" fmla="*/ 365 h 258"/>
                <a:gd name="T80" fmla="*/ 167 w 791"/>
                <a:gd name="T81" fmla="*/ 331 h 258"/>
                <a:gd name="T82" fmla="*/ 180 w 791"/>
                <a:gd name="T83" fmla="*/ 289 h 258"/>
                <a:gd name="T84" fmla="*/ 202 w 791"/>
                <a:gd name="T85" fmla="*/ 269 h 258"/>
                <a:gd name="T86" fmla="*/ 236 w 791"/>
                <a:gd name="T87" fmla="*/ 207 h 258"/>
                <a:gd name="T88" fmla="*/ 236 w 791"/>
                <a:gd name="T89" fmla="*/ 242 h 258"/>
                <a:gd name="T90" fmla="*/ 249 w 791"/>
                <a:gd name="T91" fmla="*/ 235 h 258"/>
                <a:gd name="T92" fmla="*/ 298 w 791"/>
                <a:gd name="T93" fmla="*/ 165 h 258"/>
                <a:gd name="T94" fmla="*/ 374 w 791"/>
                <a:gd name="T95" fmla="*/ 131 h 258"/>
                <a:gd name="T96" fmla="*/ 394 w 791"/>
                <a:gd name="T97" fmla="*/ 104 h 258"/>
                <a:gd name="T98" fmla="*/ 422 w 791"/>
                <a:gd name="T99" fmla="*/ 82 h 258"/>
                <a:gd name="T100" fmla="*/ 484 w 791"/>
                <a:gd name="T101" fmla="*/ 13 h 258"/>
                <a:gd name="T102" fmla="*/ 449 w 791"/>
                <a:gd name="T103" fmla="*/ 89 h 258"/>
                <a:gd name="T104" fmla="*/ 422 w 791"/>
                <a:gd name="T105" fmla="*/ 144 h 258"/>
                <a:gd name="T106" fmla="*/ 402 w 791"/>
                <a:gd name="T107" fmla="*/ 173 h 258"/>
                <a:gd name="T108" fmla="*/ 409 w 791"/>
                <a:gd name="T109" fmla="*/ 178 h 258"/>
                <a:gd name="T110" fmla="*/ 436 w 791"/>
                <a:gd name="T111" fmla="*/ 144 h 258"/>
                <a:gd name="T112" fmla="*/ 491 w 791"/>
                <a:gd name="T113" fmla="*/ 96 h 258"/>
                <a:gd name="T114" fmla="*/ 478 w 791"/>
                <a:gd name="T115" fmla="*/ 158 h 258"/>
                <a:gd name="T116" fmla="*/ 478 w 791"/>
                <a:gd name="T117" fmla="*/ 158 h 258"/>
                <a:gd name="T118" fmla="*/ 498 w 791"/>
                <a:gd name="T119" fmla="*/ 124 h 258"/>
                <a:gd name="T120" fmla="*/ 533 w 791"/>
                <a:gd name="T121" fmla="*/ 116 h 258"/>
                <a:gd name="T122" fmla="*/ 609 w 791"/>
                <a:gd name="T123" fmla="*/ 131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1"/>
                <a:gd name="T187" fmla="*/ 0 h 258"/>
                <a:gd name="T188" fmla="*/ 791 w 791"/>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1" h="258">
                  <a:moveTo>
                    <a:pt x="335" y="72"/>
                  </a:moveTo>
                  <a:lnTo>
                    <a:pt x="339" y="68"/>
                  </a:lnTo>
                  <a:lnTo>
                    <a:pt x="342" y="68"/>
                  </a:lnTo>
                  <a:lnTo>
                    <a:pt x="346" y="68"/>
                  </a:lnTo>
                  <a:lnTo>
                    <a:pt x="346" y="64"/>
                  </a:lnTo>
                  <a:lnTo>
                    <a:pt x="350" y="64"/>
                  </a:lnTo>
                  <a:lnTo>
                    <a:pt x="354" y="64"/>
                  </a:lnTo>
                  <a:lnTo>
                    <a:pt x="358" y="64"/>
                  </a:lnTo>
                  <a:lnTo>
                    <a:pt x="361" y="64"/>
                  </a:lnTo>
                  <a:lnTo>
                    <a:pt x="365" y="64"/>
                  </a:lnTo>
                  <a:lnTo>
                    <a:pt x="365" y="68"/>
                  </a:lnTo>
                  <a:lnTo>
                    <a:pt x="369" y="68"/>
                  </a:lnTo>
                  <a:lnTo>
                    <a:pt x="373" y="68"/>
                  </a:lnTo>
                  <a:lnTo>
                    <a:pt x="377" y="72"/>
                  </a:lnTo>
                  <a:lnTo>
                    <a:pt x="380" y="72"/>
                  </a:lnTo>
                  <a:lnTo>
                    <a:pt x="380" y="76"/>
                  </a:lnTo>
                  <a:lnTo>
                    <a:pt x="384" y="76"/>
                  </a:lnTo>
                  <a:lnTo>
                    <a:pt x="388" y="79"/>
                  </a:lnTo>
                  <a:lnTo>
                    <a:pt x="392" y="79"/>
                  </a:lnTo>
                  <a:lnTo>
                    <a:pt x="396" y="79"/>
                  </a:lnTo>
                  <a:lnTo>
                    <a:pt x="399" y="76"/>
                  </a:lnTo>
                  <a:lnTo>
                    <a:pt x="403" y="76"/>
                  </a:lnTo>
                  <a:lnTo>
                    <a:pt x="407" y="76"/>
                  </a:lnTo>
                  <a:lnTo>
                    <a:pt x="411" y="76"/>
                  </a:lnTo>
                  <a:lnTo>
                    <a:pt x="415" y="76"/>
                  </a:lnTo>
                  <a:lnTo>
                    <a:pt x="418" y="76"/>
                  </a:lnTo>
                  <a:lnTo>
                    <a:pt x="422" y="76"/>
                  </a:lnTo>
                  <a:lnTo>
                    <a:pt x="422" y="79"/>
                  </a:lnTo>
                  <a:lnTo>
                    <a:pt x="426" y="79"/>
                  </a:lnTo>
                  <a:lnTo>
                    <a:pt x="430" y="79"/>
                  </a:lnTo>
                  <a:lnTo>
                    <a:pt x="434" y="79"/>
                  </a:lnTo>
                  <a:lnTo>
                    <a:pt x="437" y="79"/>
                  </a:lnTo>
                  <a:lnTo>
                    <a:pt x="441" y="83"/>
                  </a:lnTo>
                  <a:lnTo>
                    <a:pt x="445" y="83"/>
                  </a:lnTo>
                  <a:lnTo>
                    <a:pt x="449" y="83"/>
                  </a:lnTo>
                  <a:lnTo>
                    <a:pt x="453" y="79"/>
                  </a:lnTo>
                  <a:lnTo>
                    <a:pt x="456" y="79"/>
                  </a:lnTo>
                  <a:lnTo>
                    <a:pt x="460" y="76"/>
                  </a:lnTo>
                  <a:lnTo>
                    <a:pt x="464" y="76"/>
                  </a:lnTo>
                  <a:lnTo>
                    <a:pt x="468" y="76"/>
                  </a:lnTo>
                  <a:lnTo>
                    <a:pt x="472" y="76"/>
                  </a:lnTo>
                  <a:lnTo>
                    <a:pt x="475" y="76"/>
                  </a:lnTo>
                  <a:lnTo>
                    <a:pt x="479" y="76"/>
                  </a:lnTo>
                  <a:lnTo>
                    <a:pt x="483" y="72"/>
                  </a:lnTo>
                  <a:lnTo>
                    <a:pt x="487" y="72"/>
                  </a:lnTo>
                  <a:lnTo>
                    <a:pt x="487" y="68"/>
                  </a:lnTo>
                  <a:lnTo>
                    <a:pt x="491" y="68"/>
                  </a:lnTo>
                  <a:lnTo>
                    <a:pt x="491" y="64"/>
                  </a:lnTo>
                  <a:lnTo>
                    <a:pt x="494" y="60"/>
                  </a:lnTo>
                  <a:lnTo>
                    <a:pt x="494" y="57"/>
                  </a:lnTo>
                  <a:lnTo>
                    <a:pt x="498" y="57"/>
                  </a:lnTo>
                  <a:lnTo>
                    <a:pt x="498" y="53"/>
                  </a:lnTo>
                  <a:lnTo>
                    <a:pt x="502" y="53"/>
                  </a:lnTo>
                  <a:lnTo>
                    <a:pt x="502" y="49"/>
                  </a:lnTo>
                  <a:lnTo>
                    <a:pt x="506" y="49"/>
                  </a:lnTo>
                  <a:lnTo>
                    <a:pt x="510" y="49"/>
                  </a:lnTo>
                  <a:lnTo>
                    <a:pt x="513" y="49"/>
                  </a:lnTo>
                  <a:lnTo>
                    <a:pt x="517" y="49"/>
                  </a:lnTo>
                  <a:lnTo>
                    <a:pt x="521" y="49"/>
                  </a:lnTo>
                  <a:lnTo>
                    <a:pt x="525" y="49"/>
                  </a:lnTo>
                  <a:lnTo>
                    <a:pt x="529" y="49"/>
                  </a:lnTo>
                  <a:lnTo>
                    <a:pt x="532" y="49"/>
                  </a:lnTo>
                  <a:lnTo>
                    <a:pt x="536" y="49"/>
                  </a:lnTo>
                  <a:lnTo>
                    <a:pt x="536" y="45"/>
                  </a:lnTo>
                  <a:lnTo>
                    <a:pt x="540" y="45"/>
                  </a:lnTo>
                  <a:lnTo>
                    <a:pt x="544" y="45"/>
                  </a:lnTo>
                  <a:lnTo>
                    <a:pt x="544" y="41"/>
                  </a:lnTo>
                  <a:lnTo>
                    <a:pt x="548" y="41"/>
                  </a:lnTo>
                  <a:lnTo>
                    <a:pt x="548" y="45"/>
                  </a:lnTo>
                  <a:lnTo>
                    <a:pt x="544" y="45"/>
                  </a:lnTo>
                  <a:lnTo>
                    <a:pt x="544" y="49"/>
                  </a:lnTo>
                  <a:lnTo>
                    <a:pt x="540" y="53"/>
                  </a:lnTo>
                  <a:lnTo>
                    <a:pt x="540" y="57"/>
                  </a:lnTo>
                  <a:lnTo>
                    <a:pt x="536" y="57"/>
                  </a:lnTo>
                  <a:lnTo>
                    <a:pt x="536" y="60"/>
                  </a:lnTo>
                  <a:lnTo>
                    <a:pt x="532" y="64"/>
                  </a:lnTo>
                  <a:lnTo>
                    <a:pt x="529" y="64"/>
                  </a:lnTo>
                  <a:lnTo>
                    <a:pt x="525" y="68"/>
                  </a:lnTo>
                  <a:lnTo>
                    <a:pt x="521" y="68"/>
                  </a:lnTo>
                  <a:lnTo>
                    <a:pt x="517" y="68"/>
                  </a:lnTo>
                  <a:lnTo>
                    <a:pt x="513" y="68"/>
                  </a:lnTo>
                  <a:lnTo>
                    <a:pt x="513" y="72"/>
                  </a:lnTo>
                  <a:lnTo>
                    <a:pt x="510" y="72"/>
                  </a:lnTo>
                  <a:lnTo>
                    <a:pt x="510" y="76"/>
                  </a:lnTo>
                  <a:lnTo>
                    <a:pt x="510" y="79"/>
                  </a:lnTo>
                  <a:lnTo>
                    <a:pt x="513" y="79"/>
                  </a:lnTo>
                  <a:lnTo>
                    <a:pt x="517" y="79"/>
                  </a:lnTo>
                  <a:lnTo>
                    <a:pt x="521" y="76"/>
                  </a:lnTo>
                  <a:lnTo>
                    <a:pt x="525" y="76"/>
                  </a:lnTo>
                  <a:lnTo>
                    <a:pt x="529" y="72"/>
                  </a:lnTo>
                  <a:lnTo>
                    <a:pt x="532" y="72"/>
                  </a:lnTo>
                  <a:lnTo>
                    <a:pt x="536" y="68"/>
                  </a:lnTo>
                  <a:lnTo>
                    <a:pt x="540" y="68"/>
                  </a:lnTo>
                  <a:lnTo>
                    <a:pt x="544" y="64"/>
                  </a:lnTo>
                  <a:lnTo>
                    <a:pt x="548" y="64"/>
                  </a:lnTo>
                  <a:lnTo>
                    <a:pt x="551" y="64"/>
                  </a:lnTo>
                  <a:lnTo>
                    <a:pt x="555" y="64"/>
                  </a:lnTo>
                  <a:lnTo>
                    <a:pt x="559" y="64"/>
                  </a:lnTo>
                  <a:lnTo>
                    <a:pt x="563" y="64"/>
                  </a:lnTo>
                  <a:lnTo>
                    <a:pt x="567" y="64"/>
                  </a:lnTo>
                  <a:lnTo>
                    <a:pt x="570" y="64"/>
                  </a:lnTo>
                  <a:lnTo>
                    <a:pt x="570" y="68"/>
                  </a:lnTo>
                  <a:lnTo>
                    <a:pt x="574" y="68"/>
                  </a:lnTo>
                  <a:lnTo>
                    <a:pt x="578" y="68"/>
                  </a:lnTo>
                  <a:lnTo>
                    <a:pt x="578" y="72"/>
                  </a:lnTo>
                  <a:lnTo>
                    <a:pt x="582" y="72"/>
                  </a:lnTo>
                  <a:lnTo>
                    <a:pt x="586" y="72"/>
                  </a:lnTo>
                  <a:lnTo>
                    <a:pt x="589" y="72"/>
                  </a:lnTo>
                  <a:lnTo>
                    <a:pt x="593" y="68"/>
                  </a:lnTo>
                  <a:lnTo>
                    <a:pt x="597" y="64"/>
                  </a:lnTo>
                  <a:lnTo>
                    <a:pt x="601" y="60"/>
                  </a:lnTo>
                  <a:lnTo>
                    <a:pt x="605" y="57"/>
                  </a:lnTo>
                  <a:lnTo>
                    <a:pt x="608" y="57"/>
                  </a:lnTo>
                  <a:lnTo>
                    <a:pt x="612" y="57"/>
                  </a:lnTo>
                  <a:lnTo>
                    <a:pt x="612" y="53"/>
                  </a:lnTo>
                  <a:lnTo>
                    <a:pt x="616" y="53"/>
                  </a:lnTo>
                  <a:lnTo>
                    <a:pt x="620" y="53"/>
                  </a:lnTo>
                  <a:lnTo>
                    <a:pt x="624" y="53"/>
                  </a:lnTo>
                  <a:lnTo>
                    <a:pt x="627" y="53"/>
                  </a:lnTo>
                  <a:lnTo>
                    <a:pt x="631" y="53"/>
                  </a:lnTo>
                  <a:lnTo>
                    <a:pt x="635" y="53"/>
                  </a:lnTo>
                  <a:lnTo>
                    <a:pt x="639" y="53"/>
                  </a:lnTo>
                  <a:lnTo>
                    <a:pt x="643" y="53"/>
                  </a:lnTo>
                  <a:lnTo>
                    <a:pt x="646" y="53"/>
                  </a:lnTo>
                  <a:lnTo>
                    <a:pt x="650" y="53"/>
                  </a:lnTo>
                  <a:lnTo>
                    <a:pt x="650" y="49"/>
                  </a:lnTo>
                  <a:lnTo>
                    <a:pt x="654" y="49"/>
                  </a:lnTo>
                  <a:lnTo>
                    <a:pt x="654" y="45"/>
                  </a:lnTo>
                  <a:lnTo>
                    <a:pt x="658" y="41"/>
                  </a:lnTo>
                  <a:lnTo>
                    <a:pt x="662" y="41"/>
                  </a:lnTo>
                  <a:lnTo>
                    <a:pt x="665" y="41"/>
                  </a:lnTo>
                  <a:lnTo>
                    <a:pt x="669" y="41"/>
                  </a:lnTo>
                  <a:lnTo>
                    <a:pt x="673" y="41"/>
                  </a:lnTo>
                  <a:lnTo>
                    <a:pt x="677" y="38"/>
                  </a:lnTo>
                  <a:lnTo>
                    <a:pt x="681" y="38"/>
                  </a:lnTo>
                  <a:lnTo>
                    <a:pt x="684" y="38"/>
                  </a:lnTo>
                  <a:lnTo>
                    <a:pt x="684" y="34"/>
                  </a:lnTo>
                  <a:lnTo>
                    <a:pt x="688" y="34"/>
                  </a:lnTo>
                  <a:lnTo>
                    <a:pt x="688" y="30"/>
                  </a:lnTo>
                  <a:lnTo>
                    <a:pt x="692" y="26"/>
                  </a:lnTo>
                  <a:lnTo>
                    <a:pt x="692" y="22"/>
                  </a:lnTo>
                  <a:lnTo>
                    <a:pt x="696" y="19"/>
                  </a:lnTo>
                  <a:lnTo>
                    <a:pt x="696" y="15"/>
                  </a:lnTo>
                  <a:lnTo>
                    <a:pt x="696" y="11"/>
                  </a:lnTo>
                  <a:lnTo>
                    <a:pt x="696" y="15"/>
                  </a:lnTo>
                  <a:lnTo>
                    <a:pt x="696" y="19"/>
                  </a:lnTo>
                  <a:lnTo>
                    <a:pt x="696" y="22"/>
                  </a:lnTo>
                  <a:lnTo>
                    <a:pt x="696" y="26"/>
                  </a:lnTo>
                  <a:lnTo>
                    <a:pt x="696" y="30"/>
                  </a:lnTo>
                  <a:lnTo>
                    <a:pt x="696" y="34"/>
                  </a:lnTo>
                  <a:lnTo>
                    <a:pt x="696" y="38"/>
                  </a:lnTo>
                  <a:lnTo>
                    <a:pt x="692" y="41"/>
                  </a:lnTo>
                  <a:lnTo>
                    <a:pt x="692" y="45"/>
                  </a:lnTo>
                  <a:lnTo>
                    <a:pt x="688" y="49"/>
                  </a:lnTo>
                  <a:lnTo>
                    <a:pt x="688" y="53"/>
                  </a:lnTo>
                  <a:lnTo>
                    <a:pt x="684" y="53"/>
                  </a:lnTo>
                  <a:lnTo>
                    <a:pt x="681" y="53"/>
                  </a:lnTo>
                  <a:lnTo>
                    <a:pt x="681" y="57"/>
                  </a:lnTo>
                  <a:lnTo>
                    <a:pt x="677" y="57"/>
                  </a:lnTo>
                  <a:lnTo>
                    <a:pt x="673" y="57"/>
                  </a:lnTo>
                  <a:lnTo>
                    <a:pt x="673" y="60"/>
                  </a:lnTo>
                  <a:lnTo>
                    <a:pt x="669" y="60"/>
                  </a:lnTo>
                  <a:lnTo>
                    <a:pt x="669" y="64"/>
                  </a:lnTo>
                  <a:lnTo>
                    <a:pt x="669" y="68"/>
                  </a:lnTo>
                  <a:lnTo>
                    <a:pt x="665" y="68"/>
                  </a:lnTo>
                  <a:lnTo>
                    <a:pt x="665" y="72"/>
                  </a:lnTo>
                  <a:lnTo>
                    <a:pt x="665" y="76"/>
                  </a:lnTo>
                  <a:lnTo>
                    <a:pt x="662" y="76"/>
                  </a:lnTo>
                  <a:lnTo>
                    <a:pt x="658" y="76"/>
                  </a:lnTo>
                  <a:lnTo>
                    <a:pt x="658" y="79"/>
                  </a:lnTo>
                  <a:lnTo>
                    <a:pt x="654" y="79"/>
                  </a:lnTo>
                  <a:lnTo>
                    <a:pt x="650" y="79"/>
                  </a:lnTo>
                  <a:lnTo>
                    <a:pt x="646" y="79"/>
                  </a:lnTo>
                  <a:lnTo>
                    <a:pt x="643" y="79"/>
                  </a:lnTo>
                  <a:lnTo>
                    <a:pt x="643" y="83"/>
                  </a:lnTo>
                  <a:lnTo>
                    <a:pt x="643" y="87"/>
                  </a:lnTo>
                  <a:lnTo>
                    <a:pt x="646" y="87"/>
                  </a:lnTo>
                  <a:lnTo>
                    <a:pt x="646" y="83"/>
                  </a:lnTo>
                  <a:lnTo>
                    <a:pt x="650" y="83"/>
                  </a:lnTo>
                  <a:lnTo>
                    <a:pt x="654" y="83"/>
                  </a:lnTo>
                  <a:lnTo>
                    <a:pt x="658" y="79"/>
                  </a:lnTo>
                  <a:lnTo>
                    <a:pt x="662" y="79"/>
                  </a:lnTo>
                  <a:lnTo>
                    <a:pt x="662" y="76"/>
                  </a:lnTo>
                  <a:lnTo>
                    <a:pt x="665" y="76"/>
                  </a:lnTo>
                  <a:lnTo>
                    <a:pt x="669" y="76"/>
                  </a:lnTo>
                  <a:lnTo>
                    <a:pt x="673" y="76"/>
                  </a:lnTo>
                  <a:lnTo>
                    <a:pt x="673" y="72"/>
                  </a:lnTo>
                  <a:lnTo>
                    <a:pt x="677" y="72"/>
                  </a:lnTo>
                  <a:lnTo>
                    <a:pt x="677" y="68"/>
                  </a:lnTo>
                  <a:lnTo>
                    <a:pt x="681" y="68"/>
                  </a:lnTo>
                  <a:lnTo>
                    <a:pt x="681" y="64"/>
                  </a:lnTo>
                  <a:lnTo>
                    <a:pt x="684" y="64"/>
                  </a:lnTo>
                  <a:lnTo>
                    <a:pt x="688" y="64"/>
                  </a:lnTo>
                  <a:lnTo>
                    <a:pt x="692" y="60"/>
                  </a:lnTo>
                  <a:lnTo>
                    <a:pt x="696" y="60"/>
                  </a:lnTo>
                  <a:lnTo>
                    <a:pt x="700" y="60"/>
                  </a:lnTo>
                  <a:lnTo>
                    <a:pt x="700" y="57"/>
                  </a:lnTo>
                  <a:lnTo>
                    <a:pt x="700" y="53"/>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49" y="11"/>
                  </a:lnTo>
                  <a:lnTo>
                    <a:pt x="753" y="11"/>
                  </a:lnTo>
                  <a:lnTo>
                    <a:pt x="753" y="7"/>
                  </a:lnTo>
                  <a:lnTo>
                    <a:pt x="753" y="3"/>
                  </a:lnTo>
                  <a:lnTo>
                    <a:pt x="757" y="3"/>
                  </a:lnTo>
                  <a:lnTo>
                    <a:pt x="757" y="0"/>
                  </a:lnTo>
                  <a:lnTo>
                    <a:pt x="760" y="0"/>
                  </a:lnTo>
                  <a:lnTo>
                    <a:pt x="764" y="0"/>
                  </a:lnTo>
                  <a:lnTo>
                    <a:pt x="768" y="0"/>
                  </a:lnTo>
                  <a:lnTo>
                    <a:pt x="772" y="0"/>
                  </a:lnTo>
                  <a:lnTo>
                    <a:pt x="776" y="0"/>
                  </a:lnTo>
                  <a:lnTo>
                    <a:pt x="779" y="0"/>
                  </a:lnTo>
                  <a:lnTo>
                    <a:pt x="779" y="3"/>
                  </a:lnTo>
                  <a:lnTo>
                    <a:pt x="783" y="3"/>
                  </a:lnTo>
                  <a:lnTo>
                    <a:pt x="787" y="7"/>
                  </a:lnTo>
                  <a:lnTo>
                    <a:pt x="787" y="11"/>
                  </a:lnTo>
                  <a:lnTo>
                    <a:pt x="791" y="15"/>
                  </a:lnTo>
                  <a:lnTo>
                    <a:pt x="791" y="19"/>
                  </a:lnTo>
                  <a:lnTo>
                    <a:pt x="787" y="15"/>
                  </a:lnTo>
                  <a:lnTo>
                    <a:pt x="783" y="15"/>
                  </a:lnTo>
                  <a:lnTo>
                    <a:pt x="779" y="15"/>
                  </a:lnTo>
                  <a:lnTo>
                    <a:pt x="776" y="11"/>
                  </a:lnTo>
                  <a:lnTo>
                    <a:pt x="772" y="15"/>
                  </a:lnTo>
                  <a:lnTo>
                    <a:pt x="768" y="15"/>
                  </a:lnTo>
                  <a:lnTo>
                    <a:pt x="768" y="19"/>
                  </a:lnTo>
                  <a:lnTo>
                    <a:pt x="768" y="22"/>
                  </a:lnTo>
                  <a:lnTo>
                    <a:pt x="768" y="26"/>
                  </a:lnTo>
                  <a:lnTo>
                    <a:pt x="764" y="30"/>
                  </a:lnTo>
                  <a:lnTo>
                    <a:pt x="764" y="34"/>
                  </a:lnTo>
                  <a:lnTo>
                    <a:pt x="760" y="38"/>
                  </a:lnTo>
                  <a:lnTo>
                    <a:pt x="757" y="38"/>
                  </a:lnTo>
                  <a:lnTo>
                    <a:pt x="757" y="41"/>
                  </a:lnTo>
                  <a:lnTo>
                    <a:pt x="753" y="41"/>
                  </a:lnTo>
                  <a:lnTo>
                    <a:pt x="749" y="41"/>
                  </a:lnTo>
                  <a:lnTo>
                    <a:pt x="745" y="41"/>
                  </a:lnTo>
                  <a:lnTo>
                    <a:pt x="741" y="41"/>
                  </a:lnTo>
                  <a:lnTo>
                    <a:pt x="738" y="45"/>
                  </a:lnTo>
                  <a:lnTo>
                    <a:pt x="734" y="45"/>
                  </a:lnTo>
                  <a:lnTo>
                    <a:pt x="734" y="49"/>
                  </a:lnTo>
                  <a:lnTo>
                    <a:pt x="734" y="53"/>
                  </a:lnTo>
                  <a:lnTo>
                    <a:pt x="734" y="57"/>
                  </a:lnTo>
                  <a:lnTo>
                    <a:pt x="730" y="60"/>
                  </a:lnTo>
                  <a:lnTo>
                    <a:pt x="730" y="64"/>
                  </a:lnTo>
                  <a:lnTo>
                    <a:pt x="726" y="68"/>
                  </a:lnTo>
                  <a:lnTo>
                    <a:pt x="726" y="72"/>
                  </a:lnTo>
                  <a:lnTo>
                    <a:pt x="722" y="72"/>
                  </a:lnTo>
                  <a:lnTo>
                    <a:pt x="722" y="76"/>
                  </a:lnTo>
                  <a:lnTo>
                    <a:pt x="719" y="79"/>
                  </a:lnTo>
                  <a:lnTo>
                    <a:pt x="719" y="83"/>
                  </a:lnTo>
                  <a:lnTo>
                    <a:pt x="715" y="87"/>
                  </a:lnTo>
                  <a:lnTo>
                    <a:pt x="715" y="91"/>
                  </a:lnTo>
                  <a:lnTo>
                    <a:pt x="711" y="95"/>
                  </a:lnTo>
                  <a:lnTo>
                    <a:pt x="707" y="95"/>
                  </a:lnTo>
                  <a:lnTo>
                    <a:pt x="703" y="98"/>
                  </a:lnTo>
                  <a:lnTo>
                    <a:pt x="703" y="102"/>
                  </a:lnTo>
                  <a:lnTo>
                    <a:pt x="700" y="102"/>
                  </a:lnTo>
                  <a:lnTo>
                    <a:pt x="696" y="106"/>
                  </a:lnTo>
                  <a:lnTo>
                    <a:pt x="688" y="110"/>
                  </a:lnTo>
                  <a:lnTo>
                    <a:pt x="684" y="110"/>
                  </a:lnTo>
                  <a:lnTo>
                    <a:pt x="681" y="114"/>
                  </a:lnTo>
                  <a:lnTo>
                    <a:pt x="677" y="114"/>
                  </a:lnTo>
                  <a:lnTo>
                    <a:pt x="669" y="114"/>
                  </a:lnTo>
                  <a:lnTo>
                    <a:pt x="665" y="114"/>
                  </a:lnTo>
                  <a:lnTo>
                    <a:pt x="662" y="117"/>
                  </a:lnTo>
                  <a:lnTo>
                    <a:pt x="654" y="114"/>
                  </a:lnTo>
                  <a:lnTo>
                    <a:pt x="650" y="114"/>
                  </a:lnTo>
                  <a:lnTo>
                    <a:pt x="646" y="114"/>
                  </a:lnTo>
                  <a:lnTo>
                    <a:pt x="643" y="114"/>
                  </a:lnTo>
                  <a:lnTo>
                    <a:pt x="639" y="114"/>
                  </a:lnTo>
                  <a:lnTo>
                    <a:pt x="635" y="114"/>
                  </a:lnTo>
                  <a:lnTo>
                    <a:pt x="631" y="114"/>
                  </a:lnTo>
                  <a:lnTo>
                    <a:pt x="627" y="114"/>
                  </a:lnTo>
                  <a:lnTo>
                    <a:pt x="627" y="117"/>
                  </a:lnTo>
                  <a:lnTo>
                    <a:pt x="624" y="117"/>
                  </a:lnTo>
                  <a:lnTo>
                    <a:pt x="620"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4"/>
                  </a:lnTo>
                  <a:lnTo>
                    <a:pt x="50" y="220"/>
                  </a:lnTo>
                  <a:lnTo>
                    <a:pt x="54" y="220"/>
                  </a:lnTo>
                  <a:lnTo>
                    <a:pt x="54" y="216"/>
                  </a:lnTo>
                  <a:lnTo>
                    <a:pt x="57" y="212"/>
                  </a:lnTo>
                  <a:lnTo>
                    <a:pt x="57" y="209"/>
                  </a:lnTo>
                  <a:lnTo>
                    <a:pt x="61" y="209"/>
                  </a:lnTo>
                  <a:lnTo>
                    <a:pt x="61" y="205"/>
                  </a:lnTo>
                  <a:lnTo>
                    <a:pt x="61" y="201"/>
                  </a:lnTo>
                  <a:lnTo>
                    <a:pt x="65" y="201"/>
                  </a:lnTo>
                  <a:lnTo>
                    <a:pt x="65" y="197"/>
                  </a:lnTo>
                  <a:lnTo>
                    <a:pt x="69" y="197"/>
                  </a:lnTo>
                  <a:lnTo>
                    <a:pt x="73" y="197"/>
                  </a:lnTo>
                  <a:lnTo>
                    <a:pt x="73" y="193"/>
                  </a:lnTo>
                  <a:lnTo>
                    <a:pt x="76" y="193"/>
                  </a:lnTo>
                  <a:lnTo>
                    <a:pt x="80" y="193"/>
                  </a:lnTo>
                  <a:lnTo>
                    <a:pt x="84" y="190"/>
                  </a:lnTo>
                  <a:lnTo>
                    <a:pt x="88" y="186"/>
                  </a:lnTo>
                  <a:lnTo>
                    <a:pt x="88" y="182"/>
                  </a:lnTo>
                  <a:lnTo>
                    <a:pt x="92" y="182"/>
                  </a:lnTo>
                  <a:lnTo>
                    <a:pt x="92" y="178"/>
                  </a:lnTo>
                  <a:lnTo>
                    <a:pt x="92" y="174"/>
                  </a:lnTo>
                  <a:lnTo>
                    <a:pt x="92" y="171"/>
                  </a:lnTo>
                  <a:lnTo>
                    <a:pt x="92" y="167"/>
                  </a:lnTo>
                  <a:lnTo>
                    <a:pt x="92" y="163"/>
                  </a:lnTo>
                  <a:lnTo>
                    <a:pt x="95" y="163"/>
                  </a:lnTo>
                  <a:lnTo>
                    <a:pt x="95" y="159"/>
                  </a:lnTo>
                  <a:lnTo>
                    <a:pt x="99" y="159"/>
                  </a:lnTo>
                  <a:lnTo>
                    <a:pt x="103" y="155"/>
                  </a:lnTo>
                  <a:lnTo>
                    <a:pt x="107" y="155"/>
                  </a:lnTo>
                  <a:lnTo>
                    <a:pt x="107" y="152"/>
                  </a:lnTo>
                  <a:lnTo>
                    <a:pt x="111" y="152"/>
                  </a:lnTo>
                  <a:lnTo>
                    <a:pt x="111" y="148"/>
                  </a:lnTo>
                  <a:lnTo>
                    <a:pt x="111" y="144"/>
                  </a:lnTo>
                  <a:lnTo>
                    <a:pt x="111" y="140"/>
                  </a:lnTo>
                  <a:lnTo>
                    <a:pt x="111" y="136"/>
                  </a:lnTo>
                  <a:lnTo>
                    <a:pt x="111" y="133"/>
                  </a:lnTo>
                  <a:lnTo>
                    <a:pt x="114" y="133"/>
                  </a:lnTo>
                  <a:lnTo>
                    <a:pt x="114" y="129"/>
                  </a:lnTo>
                  <a:lnTo>
                    <a:pt x="114" y="125"/>
                  </a:lnTo>
                  <a:lnTo>
                    <a:pt x="118" y="125"/>
                  </a:lnTo>
                  <a:lnTo>
                    <a:pt x="118" y="121"/>
                  </a:lnTo>
                  <a:lnTo>
                    <a:pt x="122" y="121"/>
                  </a:lnTo>
                  <a:lnTo>
                    <a:pt x="122" y="117"/>
                  </a:lnTo>
                  <a:lnTo>
                    <a:pt x="126" y="114"/>
                  </a:lnTo>
                  <a:lnTo>
                    <a:pt x="130" y="114"/>
                  </a:lnTo>
                  <a:lnTo>
                    <a:pt x="133" y="110"/>
                  </a:lnTo>
                  <a:lnTo>
                    <a:pt x="133" y="114"/>
                  </a:lnTo>
                  <a:lnTo>
                    <a:pt x="133" y="117"/>
                  </a:lnTo>
                  <a:lnTo>
                    <a:pt x="130" y="117"/>
                  </a:lnTo>
                  <a:lnTo>
                    <a:pt x="130" y="121"/>
                  </a:lnTo>
                  <a:lnTo>
                    <a:pt x="130" y="125"/>
                  </a:lnTo>
                  <a:lnTo>
                    <a:pt x="130" y="129"/>
                  </a:lnTo>
                  <a:lnTo>
                    <a:pt x="130" y="133"/>
                  </a:lnTo>
                  <a:lnTo>
                    <a:pt x="130" y="136"/>
                  </a:lnTo>
                  <a:lnTo>
                    <a:pt x="130" y="133"/>
                  </a:lnTo>
                  <a:lnTo>
                    <a:pt x="133" y="133"/>
                  </a:lnTo>
                  <a:lnTo>
                    <a:pt x="133" y="129"/>
                  </a:lnTo>
                  <a:lnTo>
                    <a:pt x="137" y="129"/>
                  </a:lnTo>
                  <a:lnTo>
                    <a:pt x="137" y="125"/>
                  </a:lnTo>
                  <a:lnTo>
                    <a:pt x="141" y="121"/>
                  </a:lnTo>
                  <a:lnTo>
                    <a:pt x="141" y="117"/>
                  </a:lnTo>
                  <a:lnTo>
                    <a:pt x="141" y="114"/>
                  </a:lnTo>
                  <a:lnTo>
                    <a:pt x="145" y="114"/>
                  </a:lnTo>
                  <a:lnTo>
                    <a:pt x="145" y="110"/>
                  </a:lnTo>
                  <a:lnTo>
                    <a:pt x="145" y="106"/>
                  </a:lnTo>
                  <a:lnTo>
                    <a:pt x="149" y="102"/>
                  </a:lnTo>
                  <a:lnTo>
                    <a:pt x="152" y="98"/>
                  </a:lnTo>
                  <a:lnTo>
                    <a:pt x="156" y="95"/>
                  </a:lnTo>
                  <a:lnTo>
                    <a:pt x="160" y="95"/>
                  </a:lnTo>
                  <a:lnTo>
                    <a:pt x="164" y="91"/>
                  </a:lnTo>
                  <a:lnTo>
                    <a:pt x="171" y="91"/>
                  </a:lnTo>
                  <a:lnTo>
                    <a:pt x="175" y="87"/>
                  </a:lnTo>
                  <a:lnTo>
                    <a:pt x="183" y="87"/>
                  </a:lnTo>
                  <a:lnTo>
                    <a:pt x="187" y="83"/>
                  </a:lnTo>
                  <a:lnTo>
                    <a:pt x="190" y="83"/>
                  </a:lnTo>
                  <a:lnTo>
                    <a:pt x="194" y="83"/>
                  </a:lnTo>
                  <a:lnTo>
                    <a:pt x="198" y="79"/>
                  </a:lnTo>
                  <a:lnTo>
                    <a:pt x="202" y="79"/>
                  </a:lnTo>
                  <a:lnTo>
                    <a:pt x="202" y="76"/>
                  </a:lnTo>
                  <a:lnTo>
                    <a:pt x="206" y="76"/>
                  </a:lnTo>
                  <a:lnTo>
                    <a:pt x="206" y="72"/>
                  </a:lnTo>
                  <a:lnTo>
                    <a:pt x="206" y="68"/>
                  </a:lnTo>
                  <a:lnTo>
                    <a:pt x="209" y="64"/>
                  </a:lnTo>
                  <a:lnTo>
                    <a:pt x="209" y="60"/>
                  </a:lnTo>
                  <a:lnTo>
                    <a:pt x="213" y="60"/>
                  </a:lnTo>
                  <a:lnTo>
                    <a:pt x="213" y="57"/>
                  </a:lnTo>
                  <a:lnTo>
                    <a:pt x="217" y="57"/>
                  </a:lnTo>
                  <a:lnTo>
                    <a:pt x="221" y="53"/>
                  </a:lnTo>
                  <a:lnTo>
                    <a:pt x="225" y="53"/>
                  </a:lnTo>
                  <a:lnTo>
                    <a:pt x="225" y="49"/>
                  </a:lnTo>
                  <a:lnTo>
                    <a:pt x="228" y="49"/>
                  </a:lnTo>
                  <a:lnTo>
                    <a:pt x="232" y="49"/>
                  </a:lnTo>
                  <a:lnTo>
                    <a:pt x="232" y="45"/>
                  </a:lnTo>
                  <a:lnTo>
                    <a:pt x="236" y="41"/>
                  </a:lnTo>
                  <a:lnTo>
                    <a:pt x="236" y="38"/>
                  </a:lnTo>
                  <a:lnTo>
                    <a:pt x="240" y="34"/>
                  </a:lnTo>
                  <a:lnTo>
                    <a:pt x="240" y="30"/>
                  </a:lnTo>
                  <a:lnTo>
                    <a:pt x="244" y="26"/>
                  </a:lnTo>
                  <a:lnTo>
                    <a:pt x="247" y="26"/>
                  </a:lnTo>
                  <a:lnTo>
                    <a:pt x="251" y="22"/>
                  </a:lnTo>
                  <a:lnTo>
                    <a:pt x="251" y="19"/>
                  </a:lnTo>
                  <a:lnTo>
                    <a:pt x="255" y="15"/>
                  </a:lnTo>
                  <a:lnTo>
                    <a:pt x="259" y="15"/>
                  </a:lnTo>
                  <a:lnTo>
                    <a:pt x="259" y="11"/>
                  </a:lnTo>
                  <a:lnTo>
                    <a:pt x="263" y="11"/>
                  </a:lnTo>
                  <a:lnTo>
                    <a:pt x="263" y="7"/>
                  </a:lnTo>
                  <a:lnTo>
                    <a:pt x="266" y="7"/>
                  </a:lnTo>
                  <a:lnTo>
                    <a:pt x="266" y="11"/>
                  </a:lnTo>
                  <a:lnTo>
                    <a:pt x="263" y="11"/>
                  </a:lnTo>
                  <a:lnTo>
                    <a:pt x="263" y="15"/>
                  </a:lnTo>
                  <a:lnTo>
                    <a:pt x="259" y="19"/>
                  </a:lnTo>
                  <a:lnTo>
                    <a:pt x="259" y="22"/>
                  </a:lnTo>
                  <a:lnTo>
                    <a:pt x="255" y="22"/>
                  </a:lnTo>
                  <a:lnTo>
                    <a:pt x="255" y="26"/>
                  </a:lnTo>
                  <a:lnTo>
                    <a:pt x="251" y="30"/>
                  </a:lnTo>
                  <a:lnTo>
                    <a:pt x="251" y="38"/>
                  </a:lnTo>
                  <a:lnTo>
                    <a:pt x="247" y="41"/>
                  </a:lnTo>
                  <a:lnTo>
                    <a:pt x="247" y="45"/>
                  </a:lnTo>
                  <a:lnTo>
                    <a:pt x="247" y="49"/>
                  </a:lnTo>
                  <a:lnTo>
                    <a:pt x="244" y="53"/>
                  </a:lnTo>
                  <a:lnTo>
                    <a:pt x="244" y="57"/>
                  </a:lnTo>
                  <a:lnTo>
                    <a:pt x="244" y="60"/>
                  </a:lnTo>
                  <a:lnTo>
                    <a:pt x="240" y="64"/>
                  </a:lnTo>
                  <a:lnTo>
                    <a:pt x="240" y="68"/>
                  </a:lnTo>
                  <a:lnTo>
                    <a:pt x="236" y="72"/>
                  </a:lnTo>
                  <a:lnTo>
                    <a:pt x="236" y="76"/>
                  </a:lnTo>
                  <a:lnTo>
                    <a:pt x="232" y="76"/>
                  </a:lnTo>
                  <a:lnTo>
                    <a:pt x="232" y="79"/>
                  </a:lnTo>
                  <a:lnTo>
                    <a:pt x="232" y="83"/>
                  </a:lnTo>
                  <a:lnTo>
                    <a:pt x="232" y="87"/>
                  </a:lnTo>
                  <a:lnTo>
                    <a:pt x="228" y="87"/>
                  </a:lnTo>
                  <a:lnTo>
                    <a:pt x="228" y="91"/>
                  </a:lnTo>
                  <a:lnTo>
                    <a:pt x="225" y="91"/>
                  </a:lnTo>
                  <a:lnTo>
                    <a:pt x="221" y="95"/>
                  </a:lnTo>
                  <a:lnTo>
                    <a:pt x="221" y="98"/>
                  </a:lnTo>
                  <a:lnTo>
                    <a:pt x="217" y="98"/>
                  </a:lnTo>
                  <a:lnTo>
                    <a:pt x="221" y="98"/>
                  </a:lnTo>
                  <a:lnTo>
                    <a:pt x="225" y="98"/>
                  </a:lnTo>
                  <a:lnTo>
                    <a:pt x="225" y="95"/>
                  </a:lnTo>
                  <a:lnTo>
                    <a:pt x="228" y="95"/>
                  </a:lnTo>
                  <a:lnTo>
                    <a:pt x="232" y="91"/>
                  </a:lnTo>
                  <a:lnTo>
                    <a:pt x="236" y="87"/>
                  </a:lnTo>
                  <a:lnTo>
                    <a:pt x="236" y="83"/>
                  </a:lnTo>
                  <a:lnTo>
                    <a:pt x="236" y="79"/>
                  </a:lnTo>
                  <a:lnTo>
                    <a:pt x="240" y="79"/>
                  </a:lnTo>
                  <a:lnTo>
                    <a:pt x="244" y="79"/>
                  </a:lnTo>
                  <a:lnTo>
                    <a:pt x="247" y="79"/>
                  </a:lnTo>
                  <a:lnTo>
                    <a:pt x="247" y="76"/>
                  </a:lnTo>
                  <a:lnTo>
                    <a:pt x="251" y="76"/>
                  </a:lnTo>
                  <a:lnTo>
                    <a:pt x="255" y="72"/>
                  </a:lnTo>
                  <a:lnTo>
                    <a:pt x="259" y="72"/>
                  </a:lnTo>
                  <a:lnTo>
                    <a:pt x="259" y="68"/>
                  </a:lnTo>
                  <a:lnTo>
                    <a:pt x="263" y="68"/>
                  </a:lnTo>
                  <a:lnTo>
                    <a:pt x="263" y="64"/>
                  </a:lnTo>
                  <a:lnTo>
                    <a:pt x="266" y="60"/>
                  </a:lnTo>
                  <a:lnTo>
                    <a:pt x="266" y="57"/>
                  </a:lnTo>
                  <a:lnTo>
                    <a:pt x="270" y="53"/>
                  </a:lnTo>
                  <a:lnTo>
                    <a:pt x="270" y="57"/>
                  </a:lnTo>
                  <a:lnTo>
                    <a:pt x="270" y="60"/>
                  </a:lnTo>
                  <a:lnTo>
                    <a:pt x="270" y="64"/>
                  </a:lnTo>
                  <a:lnTo>
                    <a:pt x="270" y="68"/>
                  </a:lnTo>
                  <a:lnTo>
                    <a:pt x="270" y="72"/>
                  </a:lnTo>
                  <a:lnTo>
                    <a:pt x="270" y="76"/>
                  </a:lnTo>
                  <a:lnTo>
                    <a:pt x="270" y="79"/>
                  </a:lnTo>
                  <a:lnTo>
                    <a:pt x="266" y="83"/>
                  </a:lnTo>
                  <a:lnTo>
                    <a:pt x="263" y="87"/>
                  </a:lnTo>
                  <a:lnTo>
                    <a:pt x="259" y="91"/>
                  </a:lnTo>
                  <a:lnTo>
                    <a:pt x="255" y="91"/>
                  </a:lnTo>
                  <a:lnTo>
                    <a:pt x="255" y="95"/>
                  </a:lnTo>
                  <a:lnTo>
                    <a:pt x="255" y="91"/>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78" y="64"/>
                  </a:lnTo>
                  <a:lnTo>
                    <a:pt x="282" y="64"/>
                  </a:lnTo>
                  <a:lnTo>
                    <a:pt x="285" y="64"/>
                  </a:lnTo>
                  <a:lnTo>
                    <a:pt x="289" y="64"/>
                  </a:lnTo>
                  <a:lnTo>
                    <a:pt x="293" y="64"/>
                  </a:lnTo>
                  <a:lnTo>
                    <a:pt x="297" y="64"/>
                  </a:lnTo>
                  <a:lnTo>
                    <a:pt x="301" y="64"/>
                  </a:lnTo>
                  <a:lnTo>
                    <a:pt x="301" y="68"/>
                  </a:lnTo>
                  <a:lnTo>
                    <a:pt x="304" y="68"/>
                  </a:lnTo>
                  <a:lnTo>
                    <a:pt x="308" y="68"/>
                  </a:lnTo>
                  <a:lnTo>
                    <a:pt x="312" y="72"/>
                  </a:lnTo>
                  <a:lnTo>
                    <a:pt x="316" y="72"/>
                  </a:lnTo>
                  <a:lnTo>
                    <a:pt x="320" y="72"/>
                  </a:lnTo>
                  <a:lnTo>
                    <a:pt x="323" y="72"/>
                  </a:lnTo>
                  <a:lnTo>
                    <a:pt x="327" y="72"/>
                  </a:lnTo>
                  <a:lnTo>
                    <a:pt x="331" y="72"/>
                  </a:lnTo>
                  <a:lnTo>
                    <a:pt x="335" y="72"/>
                  </a:lnTo>
                  <a:close/>
                </a:path>
              </a:pathLst>
            </a:custGeom>
            <a:solidFill>
              <a:srgbClr val="453424"/>
            </a:solidFill>
            <a:ln w="9525">
              <a:noFill/>
              <a:round/>
              <a:headEnd/>
              <a:tailEnd/>
            </a:ln>
          </p:spPr>
          <p:txBody>
            <a:bodyPr/>
            <a:lstStyle/>
            <a:p>
              <a:endParaRPr lang="fr-FR"/>
            </a:p>
          </p:txBody>
        </p:sp>
        <p:sp>
          <p:nvSpPr>
            <p:cNvPr id="62" name="Freeform 59"/>
            <p:cNvSpPr>
              <a:spLocks/>
            </p:cNvSpPr>
            <p:nvPr/>
          </p:nvSpPr>
          <p:spPr bwMode="auto">
            <a:xfrm>
              <a:off x="337" y="3087"/>
              <a:ext cx="1431" cy="469"/>
            </a:xfrm>
            <a:custGeom>
              <a:avLst/>
              <a:gdLst>
                <a:gd name="T0" fmla="*/ 664 w 787"/>
                <a:gd name="T1" fmla="*/ 124 h 258"/>
                <a:gd name="T2" fmla="*/ 720 w 787"/>
                <a:gd name="T3" fmla="*/ 144 h 258"/>
                <a:gd name="T4" fmla="*/ 767 w 787"/>
                <a:gd name="T5" fmla="*/ 144 h 258"/>
                <a:gd name="T6" fmla="*/ 824 w 787"/>
                <a:gd name="T7" fmla="*/ 144 h 258"/>
                <a:gd name="T8" fmla="*/ 886 w 787"/>
                <a:gd name="T9" fmla="*/ 131 h 258"/>
                <a:gd name="T10" fmla="*/ 927 w 787"/>
                <a:gd name="T11" fmla="*/ 89 h 258"/>
                <a:gd name="T12" fmla="*/ 989 w 787"/>
                <a:gd name="T13" fmla="*/ 82 h 258"/>
                <a:gd name="T14" fmla="*/ 955 w 787"/>
                <a:gd name="T15" fmla="*/ 124 h 258"/>
                <a:gd name="T16" fmla="*/ 927 w 787"/>
                <a:gd name="T17" fmla="*/ 131 h 258"/>
                <a:gd name="T18" fmla="*/ 940 w 787"/>
                <a:gd name="T19" fmla="*/ 144 h 258"/>
                <a:gd name="T20" fmla="*/ 1024 w 787"/>
                <a:gd name="T21" fmla="*/ 116 h 258"/>
                <a:gd name="T22" fmla="*/ 1078 w 787"/>
                <a:gd name="T23" fmla="*/ 124 h 258"/>
                <a:gd name="T24" fmla="*/ 1140 w 787"/>
                <a:gd name="T25" fmla="*/ 104 h 258"/>
                <a:gd name="T26" fmla="*/ 1189 w 787"/>
                <a:gd name="T27" fmla="*/ 89 h 258"/>
                <a:gd name="T28" fmla="*/ 1231 w 787"/>
                <a:gd name="T29" fmla="*/ 75 h 258"/>
                <a:gd name="T30" fmla="*/ 1266 w 787"/>
                <a:gd name="T31" fmla="*/ 27 h 258"/>
                <a:gd name="T32" fmla="*/ 1244 w 787"/>
                <a:gd name="T33" fmla="*/ 96 h 258"/>
                <a:gd name="T34" fmla="*/ 1209 w 787"/>
                <a:gd name="T35" fmla="*/ 116 h 258"/>
                <a:gd name="T36" fmla="*/ 1196 w 787"/>
                <a:gd name="T37" fmla="*/ 138 h 258"/>
                <a:gd name="T38" fmla="*/ 1169 w 787"/>
                <a:gd name="T39" fmla="*/ 144 h 258"/>
                <a:gd name="T40" fmla="*/ 1182 w 787"/>
                <a:gd name="T41" fmla="*/ 158 h 258"/>
                <a:gd name="T42" fmla="*/ 1209 w 787"/>
                <a:gd name="T43" fmla="*/ 138 h 258"/>
                <a:gd name="T44" fmla="*/ 1238 w 787"/>
                <a:gd name="T45" fmla="*/ 124 h 258"/>
                <a:gd name="T46" fmla="*/ 1278 w 787"/>
                <a:gd name="T47" fmla="*/ 96 h 258"/>
                <a:gd name="T48" fmla="*/ 1286 w 787"/>
                <a:gd name="T49" fmla="*/ 55 h 258"/>
                <a:gd name="T50" fmla="*/ 1313 w 787"/>
                <a:gd name="T51" fmla="*/ 47 h 258"/>
                <a:gd name="T52" fmla="*/ 1335 w 787"/>
                <a:gd name="T53" fmla="*/ 27 h 258"/>
                <a:gd name="T54" fmla="*/ 1369 w 787"/>
                <a:gd name="T55" fmla="*/ 13 h 258"/>
                <a:gd name="T56" fmla="*/ 1431 w 787"/>
                <a:gd name="T57" fmla="*/ 20 h 258"/>
                <a:gd name="T58" fmla="*/ 1396 w 787"/>
                <a:gd name="T59" fmla="*/ 27 h 258"/>
                <a:gd name="T60" fmla="*/ 1382 w 787"/>
                <a:gd name="T61" fmla="*/ 69 h 258"/>
                <a:gd name="T62" fmla="*/ 1335 w 787"/>
                <a:gd name="T63" fmla="*/ 89 h 258"/>
                <a:gd name="T64" fmla="*/ 1300 w 787"/>
                <a:gd name="T65" fmla="*/ 151 h 258"/>
                <a:gd name="T66" fmla="*/ 1204 w 787"/>
                <a:gd name="T67" fmla="*/ 207 h 258"/>
                <a:gd name="T68" fmla="*/ 1127 w 787"/>
                <a:gd name="T69" fmla="*/ 220 h 258"/>
                <a:gd name="T70" fmla="*/ 1100 w 787"/>
                <a:gd name="T71" fmla="*/ 235 h 258"/>
                <a:gd name="T72" fmla="*/ 236 w 787"/>
                <a:gd name="T73" fmla="*/ 462 h 258"/>
                <a:gd name="T74" fmla="*/ 0 w 787"/>
                <a:gd name="T75" fmla="*/ 449 h 258"/>
                <a:gd name="T76" fmla="*/ 91 w 787"/>
                <a:gd name="T77" fmla="*/ 407 h 258"/>
                <a:gd name="T78" fmla="*/ 118 w 787"/>
                <a:gd name="T79" fmla="*/ 365 h 258"/>
                <a:gd name="T80" fmla="*/ 167 w 787"/>
                <a:gd name="T81" fmla="*/ 331 h 258"/>
                <a:gd name="T82" fmla="*/ 180 w 787"/>
                <a:gd name="T83" fmla="*/ 289 h 258"/>
                <a:gd name="T84" fmla="*/ 202 w 787"/>
                <a:gd name="T85" fmla="*/ 269 h 258"/>
                <a:gd name="T86" fmla="*/ 236 w 787"/>
                <a:gd name="T87" fmla="*/ 207 h 258"/>
                <a:gd name="T88" fmla="*/ 229 w 787"/>
                <a:gd name="T89" fmla="*/ 242 h 258"/>
                <a:gd name="T90" fmla="*/ 249 w 787"/>
                <a:gd name="T91" fmla="*/ 235 h 258"/>
                <a:gd name="T92" fmla="*/ 305 w 787"/>
                <a:gd name="T93" fmla="*/ 165 h 258"/>
                <a:gd name="T94" fmla="*/ 375 w 787"/>
                <a:gd name="T95" fmla="*/ 131 h 258"/>
                <a:gd name="T96" fmla="*/ 402 w 787"/>
                <a:gd name="T97" fmla="*/ 104 h 258"/>
                <a:gd name="T98" fmla="*/ 429 w 787"/>
                <a:gd name="T99" fmla="*/ 82 h 258"/>
                <a:gd name="T100" fmla="*/ 484 w 787"/>
                <a:gd name="T101" fmla="*/ 13 h 258"/>
                <a:gd name="T102" fmla="*/ 444 w 787"/>
                <a:gd name="T103" fmla="*/ 89 h 258"/>
                <a:gd name="T104" fmla="*/ 422 w 787"/>
                <a:gd name="T105" fmla="*/ 144 h 258"/>
                <a:gd name="T106" fmla="*/ 402 w 787"/>
                <a:gd name="T107" fmla="*/ 173 h 258"/>
                <a:gd name="T108" fmla="*/ 409 w 787"/>
                <a:gd name="T109" fmla="*/ 178 h 258"/>
                <a:gd name="T110" fmla="*/ 436 w 787"/>
                <a:gd name="T111" fmla="*/ 144 h 258"/>
                <a:gd name="T112" fmla="*/ 491 w 787"/>
                <a:gd name="T113" fmla="*/ 104 h 258"/>
                <a:gd name="T114" fmla="*/ 478 w 787"/>
                <a:gd name="T115" fmla="*/ 158 h 258"/>
                <a:gd name="T116" fmla="*/ 478 w 787"/>
                <a:gd name="T117" fmla="*/ 165 h 258"/>
                <a:gd name="T118" fmla="*/ 498 w 787"/>
                <a:gd name="T119" fmla="*/ 131 h 258"/>
                <a:gd name="T120" fmla="*/ 533 w 787"/>
                <a:gd name="T121" fmla="*/ 116 h 258"/>
                <a:gd name="T122" fmla="*/ 602 w 787"/>
                <a:gd name="T123" fmla="*/ 138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2"/>
                  </a:moveTo>
                  <a:lnTo>
                    <a:pt x="339" y="72"/>
                  </a:lnTo>
                  <a:lnTo>
                    <a:pt x="342" y="68"/>
                  </a:lnTo>
                  <a:lnTo>
                    <a:pt x="346" y="68"/>
                  </a:lnTo>
                  <a:lnTo>
                    <a:pt x="350" y="68"/>
                  </a:lnTo>
                  <a:lnTo>
                    <a:pt x="354" y="68"/>
                  </a:lnTo>
                  <a:lnTo>
                    <a:pt x="354" y="64"/>
                  </a:lnTo>
                  <a:lnTo>
                    <a:pt x="358" y="64"/>
                  </a:lnTo>
                  <a:lnTo>
                    <a:pt x="358" y="68"/>
                  </a:lnTo>
                  <a:lnTo>
                    <a:pt x="361" y="68"/>
                  </a:lnTo>
                  <a:lnTo>
                    <a:pt x="365" y="68"/>
                  </a:lnTo>
                  <a:lnTo>
                    <a:pt x="369" y="68"/>
                  </a:lnTo>
                  <a:lnTo>
                    <a:pt x="373" y="72"/>
                  </a:lnTo>
                  <a:lnTo>
                    <a:pt x="377" y="72"/>
                  </a:lnTo>
                  <a:lnTo>
                    <a:pt x="380" y="76"/>
                  </a:lnTo>
                  <a:lnTo>
                    <a:pt x="384" y="79"/>
                  </a:lnTo>
                  <a:lnTo>
                    <a:pt x="388" y="79"/>
                  </a:lnTo>
                  <a:lnTo>
                    <a:pt x="392" y="79"/>
                  </a:lnTo>
                  <a:lnTo>
                    <a:pt x="396" y="79"/>
                  </a:lnTo>
                  <a:lnTo>
                    <a:pt x="399" y="79"/>
                  </a:lnTo>
                  <a:lnTo>
                    <a:pt x="403" y="79"/>
                  </a:lnTo>
                  <a:lnTo>
                    <a:pt x="407" y="79"/>
                  </a:lnTo>
                  <a:lnTo>
                    <a:pt x="411" y="76"/>
                  </a:lnTo>
                  <a:lnTo>
                    <a:pt x="415" y="76"/>
                  </a:lnTo>
                  <a:lnTo>
                    <a:pt x="418" y="76"/>
                  </a:lnTo>
                  <a:lnTo>
                    <a:pt x="418" y="79"/>
                  </a:lnTo>
                  <a:lnTo>
                    <a:pt x="422" y="79"/>
                  </a:lnTo>
                  <a:lnTo>
                    <a:pt x="426" y="79"/>
                  </a:lnTo>
                  <a:lnTo>
                    <a:pt x="430" y="79"/>
                  </a:lnTo>
                  <a:lnTo>
                    <a:pt x="434" y="79"/>
                  </a:lnTo>
                  <a:lnTo>
                    <a:pt x="437" y="79"/>
                  </a:lnTo>
                  <a:lnTo>
                    <a:pt x="437" y="83"/>
                  </a:lnTo>
                  <a:lnTo>
                    <a:pt x="441" y="83"/>
                  </a:lnTo>
                  <a:lnTo>
                    <a:pt x="445" y="83"/>
                  </a:lnTo>
                  <a:lnTo>
                    <a:pt x="449" y="83"/>
                  </a:lnTo>
                  <a:lnTo>
                    <a:pt x="453" y="83"/>
                  </a:lnTo>
                  <a:lnTo>
                    <a:pt x="453" y="79"/>
                  </a:lnTo>
                  <a:lnTo>
                    <a:pt x="456" y="79"/>
                  </a:lnTo>
                  <a:lnTo>
                    <a:pt x="460" y="79"/>
                  </a:lnTo>
                  <a:lnTo>
                    <a:pt x="460" y="76"/>
                  </a:lnTo>
                  <a:lnTo>
                    <a:pt x="464" y="76"/>
                  </a:lnTo>
                  <a:lnTo>
                    <a:pt x="468" y="76"/>
                  </a:lnTo>
                  <a:lnTo>
                    <a:pt x="472" y="76"/>
                  </a:lnTo>
                  <a:lnTo>
                    <a:pt x="475" y="76"/>
                  </a:lnTo>
                  <a:lnTo>
                    <a:pt x="479" y="76"/>
                  </a:lnTo>
                  <a:lnTo>
                    <a:pt x="483" y="76"/>
                  </a:lnTo>
                  <a:lnTo>
                    <a:pt x="483" y="72"/>
                  </a:lnTo>
                  <a:lnTo>
                    <a:pt x="487" y="72"/>
                  </a:lnTo>
                  <a:lnTo>
                    <a:pt x="491" y="68"/>
                  </a:lnTo>
                  <a:lnTo>
                    <a:pt x="491" y="64"/>
                  </a:lnTo>
                  <a:lnTo>
                    <a:pt x="494" y="64"/>
                  </a:lnTo>
                  <a:lnTo>
                    <a:pt x="494" y="60"/>
                  </a:lnTo>
                  <a:lnTo>
                    <a:pt x="498" y="57"/>
                  </a:lnTo>
                  <a:lnTo>
                    <a:pt x="498" y="53"/>
                  </a:lnTo>
                  <a:lnTo>
                    <a:pt x="502" y="53"/>
                  </a:lnTo>
                  <a:lnTo>
                    <a:pt x="506" y="53"/>
                  </a:lnTo>
                  <a:lnTo>
                    <a:pt x="506" y="49"/>
                  </a:lnTo>
                  <a:lnTo>
                    <a:pt x="510" y="49"/>
                  </a:lnTo>
                  <a:lnTo>
                    <a:pt x="513" y="49"/>
                  </a:lnTo>
                  <a:lnTo>
                    <a:pt x="517" y="49"/>
                  </a:lnTo>
                  <a:lnTo>
                    <a:pt x="521" y="49"/>
                  </a:lnTo>
                  <a:lnTo>
                    <a:pt x="525" y="49"/>
                  </a:lnTo>
                  <a:lnTo>
                    <a:pt x="529" y="49"/>
                  </a:lnTo>
                  <a:lnTo>
                    <a:pt x="532" y="49"/>
                  </a:lnTo>
                  <a:lnTo>
                    <a:pt x="536" y="49"/>
                  </a:lnTo>
                  <a:lnTo>
                    <a:pt x="540" y="49"/>
                  </a:lnTo>
                  <a:lnTo>
                    <a:pt x="540" y="45"/>
                  </a:lnTo>
                  <a:lnTo>
                    <a:pt x="544" y="45"/>
                  </a:lnTo>
                  <a:lnTo>
                    <a:pt x="548" y="41"/>
                  </a:lnTo>
                  <a:lnTo>
                    <a:pt x="544" y="41"/>
                  </a:lnTo>
                  <a:lnTo>
                    <a:pt x="544" y="45"/>
                  </a:lnTo>
                  <a:lnTo>
                    <a:pt x="544" y="49"/>
                  </a:lnTo>
                  <a:lnTo>
                    <a:pt x="540" y="53"/>
                  </a:lnTo>
                  <a:lnTo>
                    <a:pt x="540" y="57"/>
                  </a:lnTo>
                  <a:lnTo>
                    <a:pt x="536" y="57"/>
                  </a:lnTo>
                  <a:lnTo>
                    <a:pt x="536" y="60"/>
                  </a:lnTo>
                  <a:lnTo>
                    <a:pt x="532" y="60"/>
                  </a:lnTo>
                  <a:lnTo>
                    <a:pt x="532" y="64"/>
                  </a:lnTo>
                  <a:lnTo>
                    <a:pt x="529" y="64"/>
                  </a:lnTo>
                  <a:lnTo>
                    <a:pt x="525" y="68"/>
                  </a:lnTo>
                  <a:lnTo>
                    <a:pt x="521" y="68"/>
                  </a:lnTo>
                  <a:lnTo>
                    <a:pt x="517" y="68"/>
                  </a:lnTo>
                  <a:lnTo>
                    <a:pt x="513" y="68"/>
                  </a:lnTo>
                  <a:lnTo>
                    <a:pt x="510" y="72"/>
                  </a:lnTo>
                  <a:lnTo>
                    <a:pt x="510" y="76"/>
                  </a:lnTo>
                  <a:lnTo>
                    <a:pt x="510" y="79"/>
                  </a:lnTo>
                  <a:lnTo>
                    <a:pt x="513" y="79"/>
                  </a:lnTo>
                  <a:lnTo>
                    <a:pt x="517" y="79"/>
                  </a:lnTo>
                  <a:lnTo>
                    <a:pt x="521" y="76"/>
                  </a:lnTo>
                  <a:lnTo>
                    <a:pt x="525" y="76"/>
                  </a:lnTo>
                  <a:lnTo>
                    <a:pt x="529" y="72"/>
                  </a:lnTo>
                  <a:lnTo>
                    <a:pt x="532" y="72"/>
                  </a:lnTo>
                  <a:lnTo>
                    <a:pt x="536" y="72"/>
                  </a:lnTo>
                  <a:lnTo>
                    <a:pt x="536" y="68"/>
                  </a:lnTo>
                  <a:lnTo>
                    <a:pt x="540" y="68"/>
                  </a:lnTo>
                  <a:lnTo>
                    <a:pt x="544" y="68"/>
                  </a:lnTo>
                  <a:lnTo>
                    <a:pt x="548" y="64"/>
                  </a:lnTo>
                  <a:lnTo>
                    <a:pt x="551" y="64"/>
                  </a:lnTo>
                  <a:lnTo>
                    <a:pt x="555" y="64"/>
                  </a:lnTo>
                  <a:lnTo>
                    <a:pt x="559" y="64"/>
                  </a:lnTo>
                  <a:lnTo>
                    <a:pt x="563" y="64"/>
                  </a:lnTo>
                  <a:lnTo>
                    <a:pt x="567" y="64"/>
                  </a:lnTo>
                  <a:lnTo>
                    <a:pt x="570" y="68"/>
                  </a:lnTo>
                  <a:lnTo>
                    <a:pt x="574" y="68"/>
                  </a:lnTo>
                  <a:lnTo>
                    <a:pt x="578" y="72"/>
                  </a:lnTo>
                  <a:lnTo>
                    <a:pt x="582" y="72"/>
                  </a:lnTo>
                  <a:lnTo>
                    <a:pt x="586" y="76"/>
                  </a:lnTo>
                  <a:lnTo>
                    <a:pt x="586" y="72"/>
                  </a:lnTo>
                  <a:lnTo>
                    <a:pt x="589" y="72"/>
                  </a:lnTo>
                  <a:lnTo>
                    <a:pt x="593" y="68"/>
                  </a:lnTo>
                  <a:lnTo>
                    <a:pt x="597" y="64"/>
                  </a:lnTo>
                  <a:lnTo>
                    <a:pt x="601" y="60"/>
                  </a:lnTo>
                  <a:lnTo>
                    <a:pt x="605" y="60"/>
                  </a:lnTo>
                  <a:lnTo>
                    <a:pt x="605" y="57"/>
                  </a:lnTo>
                  <a:lnTo>
                    <a:pt x="608" y="57"/>
                  </a:lnTo>
                  <a:lnTo>
                    <a:pt x="612" y="57"/>
                  </a:lnTo>
                  <a:lnTo>
                    <a:pt x="616" y="57"/>
                  </a:lnTo>
                  <a:lnTo>
                    <a:pt x="620" y="57"/>
                  </a:lnTo>
                  <a:lnTo>
                    <a:pt x="624" y="57"/>
                  </a:lnTo>
                  <a:lnTo>
                    <a:pt x="627" y="57"/>
                  </a:lnTo>
                  <a:lnTo>
                    <a:pt x="631" y="53"/>
                  </a:lnTo>
                  <a:lnTo>
                    <a:pt x="635" y="53"/>
                  </a:lnTo>
                  <a:lnTo>
                    <a:pt x="639" y="53"/>
                  </a:lnTo>
                  <a:lnTo>
                    <a:pt x="643" y="53"/>
                  </a:lnTo>
                  <a:lnTo>
                    <a:pt x="646" y="53"/>
                  </a:lnTo>
                  <a:lnTo>
                    <a:pt x="646" y="57"/>
                  </a:lnTo>
                  <a:lnTo>
                    <a:pt x="650" y="53"/>
                  </a:lnTo>
                  <a:lnTo>
                    <a:pt x="654" y="49"/>
                  </a:lnTo>
                  <a:lnTo>
                    <a:pt x="654" y="45"/>
                  </a:lnTo>
                  <a:lnTo>
                    <a:pt x="658" y="45"/>
                  </a:lnTo>
                  <a:lnTo>
                    <a:pt x="658" y="41"/>
                  </a:lnTo>
                  <a:lnTo>
                    <a:pt x="662" y="41"/>
                  </a:lnTo>
                  <a:lnTo>
                    <a:pt x="665" y="41"/>
                  </a:lnTo>
                  <a:lnTo>
                    <a:pt x="669" y="41"/>
                  </a:lnTo>
                  <a:lnTo>
                    <a:pt x="673" y="41"/>
                  </a:lnTo>
                  <a:lnTo>
                    <a:pt x="677" y="41"/>
                  </a:lnTo>
                  <a:lnTo>
                    <a:pt x="681" y="41"/>
                  </a:lnTo>
                  <a:lnTo>
                    <a:pt x="681" y="38"/>
                  </a:lnTo>
                  <a:lnTo>
                    <a:pt x="684" y="38"/>
                  </a:lnTo>
                  <a:lnTo>
                    <a:pt x="688" y="34"/>
                  </a:lnTo>
                  <a:lnTo>
                    <a:pt x="688" y="30"/>
                  </a:lnTo>
                  <a:lnTo>
                    <a:pt x="692" y="26"/>
                  </a:lnTo>
                  <a:lnTo>
                    <a:pt x="692" y="22"/>
                  </a:lnTo>
                  <a:lnTo>
                    <a:pt x="696" y="19"/>
                  </a:lnTo>
                  <a:lnTo>
                    <a:pt x="696" y="15"/>
                  </a:lnTo>
                  <a:lnTo>
                    <a:pt x="696" y="19"/>
                  </a:lnTo>
                  <a:lnTo>
                    <a:pt x="696" y="22"/>
                  </a:lnTo>
                  <a:lnTo>
                    <a:pt x="696" y="26"/>
                  </a:lnTo>
                  <a:lnTo>
                    <a:pt x="696" y="30"/>
                  </a:lnTo>
                  <a:lnTo>
                    <a:pt x="696" y="34"/>
                  </a:lnTo>
                  <a:lnTo>
                    <a:pt x="696" y="38"/>
                  </a:lnTo>
                  <a:lnTo>
                    <a:pt x="692" y="41"/>
                  </a:lnTo>
                  <a:lnTo>
                    <a:pt x="692" y="45"/>
                  </a:lnTo>
                  <a:lnTo>
                    <a:pt x="688" y="49"/>
                  </a:lnTo>
                  <a:lnTo>
                    <a:pt x="684" y="53"/>
                  </a:lnTo>
                  <a:lnTo>
                    <a:pt x="681" y="53"/>
                  </a:lnTo>
                  <a:lnTo>
                    <a:pt x="681" y="57"/>
                  </a:lnTo>
                  <a:lnTo>
                    <a:pt x="677" y="57"/>
                  </a:lnTo>
                  <a:lnTo>
                    <a:pt x="673" y="57"/>
                  </a:lnTo>
                  <a:lnTo>
                    <a:pt x="669" y="60"/>
                  </a:lnTo>
                  <a:lnTo>
                    <a:pt x="665" y="64"/>
                  </a:lnTo>
                  <a:lnTo>
                    <a:pt x="665" y="68"/>
                  </a:lnTo>
                  <a:lnTo>
                    <a:pt x="665" y="72"/>
                  </a:lnTo>
                  <a:lnTo>
                    <a:pt x="662" y="76"/>
                  </a:lnTo>
                  <a:lnTo>
                    <a:pt x="658" y="76"/>
                  </a:lnTo>
                  <a:lnTo>
                    <a:pt x="658" y="79"/>
                  </a:lnTo>
                  <a:lnTo>
                    <a:pt x="654" y="79"/>
                  </a:lnTo>
                  <a:lnTo>
                    <a:pt x="650" y="79"/>
                  </a:lnTo>
                  <a:lnTo>
                    <a:pt x="646" y="79"/>
                  </a:lnTo>
                  <a:lnTo>
                    <a:pt x="643" y="79"/>
                  </a:lnTo>
                  <a:lnTo>
                    <a:pt x="643" y="83"/>
                  </a:lnTo>
                  <a:lnTo>
                    <a:pt x="639" y="83"/>
                  </a:lnTo>
                  <a:lnTo>
                    <a:pt x="643" y="87"/>
                  </a:lnTo>
                  <a:lnTo>
                    <a:pt x="646" y="87"/>
                  </a:lnTo>
                  <a:lnTo>
                    <a:pt x="650" y="87"/>
                  </a:lnTo>
                  <a:lnTo>
                    <a:pt x="650" y="83"/>
                  </a:lnTo>
                  <a:lnTo>
                    <a:pt x="654" y="83"/>
                  </a:lnTo>
                  <a:lnTo>
                    <a:pt x="658" y="79"/>
                  </a:lnTo>
                  <a:lnTo>
                    <a:pt x="662" y="79"/>
                  </a:lnTo>
                  <a:lnTo>
                    <a:pt x="662" y="76"/>
                  </a:lnTo>
                  <a:lnTo>
                    <a:pt x="665" y="76"/>
                  </a:lnTo>
                  <a:lnTo>
                    <a:pt x="669" y="76"/>
                  </a:lnTo>
                  <a:lnTo>
                    <a:pt x="673" y="76"/>
                  </a:lnTo>
                  <a:lnTo>
                    <a:pt x="677" y="72"/>
                  </a:lnTo>
                  <a:lnTo>
                    <a:pt x="677" y="68"/>
                  </a:lnTo>
                  <a:lnTo>
                    <a:pt x="681" y="68"/>
                  </a:lnTo>
                  <a:lnTo>
                    <a:pt x="681" y="64"/>
                  </a:lnTo>
                  <a:lnTo>
                    <a:pt x="684" y="64"/>
                  </a:lnTo>
                  <a:lnTo>
                    <a:pt x="688" y="64"/>
                  </a:lnTo>
                  <a:lnTo>
                    <a:pt x="692" y="64"/>
                  </a:lnTo>
                  <a:lnTo>
                    <a:pt x="696" y="60"/>
                  </a:lnTo>
                  <a:lnTo>
                    <a:pt x="700" y="60"/>
                  </a:lnTo>
                  <a:lnTo>
                    <a:pt x="700" y="57"/>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53" y="11"/>
                  </a:lnTo>
                  <a:lnTo>
                    <a:pt x="753" y="7"/>
                  </a:lnTo>
                  <a:lnTo>
                    <a:pt x="757" y="7"/>
                  </a:lnTo>
                  <a:lnTo>
                    <a:pt x="757" y="3"/>
                  </a:lnTo>
                  <a:lnTo>
                    <a:pt x="760" y="3"/>
                  </a:lnTo>
                  <a:lnTo>
                    <a:pt x="760" y="0"/>
                  </a:lnTo>
                  <a:lnTo>
                    <a:pt x="764" y="0"/>
                  </a:lnTo>
                  <a:lnTo>
                    <a:pt x="768" y="0"/>
                  </a:lnTo>
                  <a:lnTo>
                    <a:pt x="772" y="0"/>
                  </a:lnTo>
                  <a:lnTo>
                    <a:pt x="776" y="0"/>
                  </a:lnTo>
                  <a:lnTo>
                    <a:pt x="779" y="3"/>
                  </a:lnTo>
                  <a:lnTo>
                    <a:pt x="783" y="3"/>
                  </a:lnTo>
                  <a:lnTo>
                    <a:pt x="783" y="7"/>
                  </a:lnTo>
                  <a:lnTo>
                    <a:pt x="787" y="11"/>
                  </a:lnTo>
                  <a:lnTo>
                    <a:pt x="787" y="15"/>
                  </a:lnTo>
                  <a:lnTo>
                    <a:pt x="783" y="15"/>
                  </a:lnTo>
                  <a:lnTo>
                    <a:pt x="779" y="11"/>
                  </a:lnTo>
                  <a:lnTo>
                    <a:pt x="776" y="11"/>
                  </a:lnTo>
                  <a:lnTo>
                    <a:pt x="772" y="11"/>
                  </a:lnTo>
                  <a:lnTo>
                    <a:pt x="772" y="15"/>
                  </a:lnTo>
                  <a:lnTo>
                    <a:pt x="768" y="15"/>
                  </a:lnTo>
                  <a:lnTo>
                    <a:pt x="768" y="19"/>
                  </a:lnTo>
                  <a:lnTo>
                    <a:pt x="768" y="22"/>
                  </a:lnTo>
                  <a:lnTo>
                    <a:pt x="764" y="22"/>
                  </a:lnTo>
                  <a:lnTo>
                    <a:pt x="764" y="26"/>
                  </a:lnTo>
                  <a:lnTo>
                    <a:pt x="764" y="30"/>
                  </a:lnTo>
                  <a:lnTo>
                    <a:pt x="764" y="34"/>
                  </a:lnTo>
                  <a:lnTo>
                    <a:pt x="760" y="34"/>
                  </a:lnTo>
                  <a:lnTo>
                    <a:pt x="760" y="38"/>
                  </a:lnTo>
                  <a:lnTo>
                    <a:pt x="757" y="38"/>
                  </a:lnTo>
                  <a:lnTo>
                    <a:pt x="753" y="38"/>
                  </a:lnTo>
                  <a:lnTo>
                    <a:pt x="753" y="41"/>
                  </a:lnTo>
                  <a:lnTo>
                    <a:pt x="749" y="41"/>
                  </a:lnTo>
                  <a:lnTo>
                    <a:pt x="745" y="41"/>
                  </a:lnTo>
                  <a:lnTo>
                    <a:pt x="741" y="41"/>
                  </a:lnTo>
                  <a:lnTo>
                    <a:pt x="738" y="41"/>
                  </a:lnTo>
                  <a:lnTo>
                    <a:pt x="734" y="45"/>
                  </a:lnTo>
                  <a:lnTo>
                    <a:pt x="734" y="49"/>
                  </a:lnTo>
                  <a:lnTo>
                    <a:pt x="734" y="53"/>
                  </a:lnTo>
                  <a:lnTo>
                    <a:pt x="730" y="57"/>
                  </a:lnTo>
                  <a:lnTo>
                    <a:pt x="730" y="60"/>
                  </a:lnTo>
                  <a:lnTo>
                    <a:pt x="730" y="64"/>
                  </a:lnTo>
                  <a:lnTo>
                    <a:pt x="726" y="64"/>
                  </a:lnTo>
                  <a:lnTo>
                    <a:pt x="726" y="68"/>
                  </a:lnTo>
                  <a:lnTo>
                    <a:pt x="722" y="72"/>
                  </a:lnTo>
                  <a:lnTo>
                    <a:pt x="722" y="76"/>
                  </a:lnTo>
                  <a:lnTo>
                    <a:pt x="719" y="79"/>
                  </a:lnTo>
                  <a:lnTo>
                    <a:pt x="715" y="83"/>
                  </a:lnTo>
                  <a:lnTo>
                    <a:pt x="715" y="87"/>
                  </a:lnTo>
                  <a:lnTo>
                    <a:pt x="711" y="91"/>
                  </a:lnTo>
                  <a:lnTo>
                    <a:pt x="707" y="95"/>
                  </a:lnTo>
                  <a:lnTo>
                    <a:pt x="703" y="98"/>
                  </a:lnTo>
                  <a:lnTo>
                    <a:pt x="700" y="98"/>
                  </a:lnTo>
                  <a:lnTo>
                    <a:pt x="696" y="102"/>
                  </a:lnTo>
                  <a:lnTo>
                    <a:pt x="692" y="106"/>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20" y="121"/>
                  </a:lnTo>
                  <a:lnTo>
                    <a:pt x="616"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0" y="220"/>
                  </a:lnTo>
                  <a:lnTo>
                    <a:pt x="54" y="220"/>
                  </a:lnTo>
                  <a:lnTo>
                    <a:pt x="54" y="216"/>
                  </a:lnTo>
                  <a:lnTo>
                    <a:pt x="57" y="212"/>
                  </a:lnTo>
                  <a:lnTo>
                    <a:pt x="61" y="209"/>
                  </a:lnTo>
                  <a:lnTo>
                    <a:pt x="61" y="205"/>
                  </a:lnTo>
                  <a:lnTo>
                    <a:pt x="65" y="205"/>
                  </a:lnTo>
                  <a:lnTo>
                    <a:pt x="65" y="201"/>
                  </a:lnTo>
                  <a:lnTo>
                    <a:pt x="69" y="201"/>
                  </a:lnTo>
                  <a:lnTo>
                    <a:pt x="69" y="197"/>
                  </a:lnTo>
                  <a:lnTo>
                    <a:pt x="73" y="197"/>
                  </a:lnTo>
                  <a:lnTo>
                    <a:pt x="76" y="197"/>
                  </a:lnTo>
                  <a:lnTo>
                    <a:pt x="76" y="193"/>
                  </a:lnTo>
                  <a:lnTo>
                    <a:pt x="80" y="193"/>
                  </a:lnTo>
                  <a:lnTo>
                    <a:pt x="84" y="193"/>
                  </a:lnTo>
                  <a:lnTo>
                    <a:pt x="84" y="190"/>
                  </a:lnTo>
                  <a:lnTo>
                    <a:pt x="88" y="190"/>
                  </a:lnTo>
                  <a:lnTo>
                    <a:pt x="88" y="186"/>
                  </a:lnTo>
                  <a:lnTo>
                    <a:pt x="92" y="186"/>
                  </a:lnTo>
                  <a:lnTo>
                    <a:pt x="92" y="182"/>
                  </a:lnTo>
                  <a:lnTo>
                    <a:pt x="92" y="178"/>
                  </a:lnTo>
                  <a:lnTo>
                    <a:pt x="92" y="174"/>
                  </a:lnTo>
                  <a:lnTo>
                    <a:pt x="92" y="171"/>
                  </a:lnTo>
                  <a:lnTo>
                    <a:pt x="92" y="167"/>
                  </a:lnTo>
                  <a:lnTo>
                    <a:pt x="95" y="167"/>
                  </a:lnTo>
                  <a:lnTo>
                    <a:pt x="95" y="163"/>
                  </a:lnTo>
                  <a:lnTo>
                    <a:pt x="99" y="159"/>
                  </a:lnTo>
                  <a:lnTo>
                    <a:pt x="103" y="159"/>
                  </a:lnTo>
                  <a:lnTo>
                    <a:pt x="107" y="155"/>
                  </a:lnTo>
                  <a:lnTo>
                    <a:pt x="111" y="155"/>
                  </a:lnTo>
                  <a:lnTo>
                    <a:pt x="111" y="152"/>
                  </a:lnTo>
                  <a:lnTo>
                    <a:pt x="111" y="148"/>
                  </a:lnTo>
                  <a:lnTo>
                    <a:pt x="111" y="144"/>
                  </a:lnTo>
                  <a:lnTo>
                    <a:pt x="111" y="140"/>
                  </a:lnTo>
                  <a:lnTo>
                    <a:pt x="114" y="136"/>
                  </a:lnTo>
                  <a:lnTo>
                    <a:pt x="114" y="133"/>
                  </a:lnTo>
                  <a:lnTo>
                    <a:pt x="114" y="129"/>
                  </a:lnTo>
                  <a:lnTo>
                    <a:pt x="118" y="125"/>
                  </a:lnTo>
                  <a:lnTo>
                    <a:pt x="122" y="121"/>
                  </a:lnTo>
                  <a:lnTo>
                    <a:pt x="122" y="117"/>
                  </a:lnTo>
                  <a:lnTo>
                    <a:pt x="126" y="117"/>
                  </a:lnTo>
                  <a:lnTo>
                    <a:pt x="130" y="114"/>
                  </a:lnTo>
                  <a:lnTo>
                    <a:pt x="133" y="114"/>
                  </a:lnTo>
                  <a:lnTo>
                    <a:pt x="133" y="117"/>
                  </a:lnTo>
                  <a:lnTo>
                    <a:pt x="130" y="117"/>
                  </a:lnTo>
                  <a:lnTo>
                    <a:pt x="130" y="121"/>
                  </a:lnTo>
                  <a:lnTo>
                    <a:pt x="130" y="125"/>
                  </a:lnTo>
                  <a:lnTo>
                    <a:pt x="126" y="129"/>
                  </a:lnTo>
                  <a:lnTo>
                    <a:pt x="126" y="133"/>
                  </a:lnTo>
                  <a:lnTo>
                    <a:pt x="130" y="133"/>
                  </a:lnTo>
                  <a:lnTo>
                    <a:pt x="130" y="136"/>
                  </a:lnTo>
                  <a:lnTo>
                    <a:pt x="133" y="136"/>
                  </a:lnTo>
                  <a:lnTo>
                    <a:pt x="133" y="133"/>
                  </a:lnTo>
                  <a:lnTo>
                    <a:pt x="137" y="129"/>
                  </a:lnTo>
                  <a:lnTo>
                    <a:pt x="137" y="125"/>
                  </a:lnTo>
                  <a:lnTo>
                    <a:pt x="141" y="125"/>
                  </a:lnTo>
                  <a:lnTo>
                    <a:pt x="141" y="121"/>
                  </a:lnTo>
                  <a:lnTo>
                    <a:pt x="141" y="117"/>
                  </a:lnTo>
                  <a:lnTo>
                    <a:pt x="145" y="114"/>
                  </a:lnTo>
                  <a:lnTo>
                    <a:pt x="145" y="110"/>
                  </a:lnTo>
                  <a:lnTo>
                    <a:pt x="149" y="106"/>
                  </a:lnTo>
                  <a:lnTo>
                    <a:pt x="152" y="102"/>
                  </a:lnTo>
                  <a:lnTo>
                    <a:pt x="152" y="98"/>
                  </a:lnTo>
                  <a:lnTo>
                    <a:pt x="156" y="98"/>
                  </a:lnTo>
                  <a:lnTo>
                    <a:pt x="160" y="95"/>
                  </a:lnTo>
                  <a:lnTo>
                    <a:pt x="168" y="91"/>
                  </a:lnTo>
                  <a:lnTo>
                    <a:pt x="171" y="91"/>
                  </a:lnTo>
                  <a:lnTo>
                    <a:pt x="179" y="87"/>
                  </a:lnTo>
                  <a:lnTo>
                    <a:pt x="183" y="87"/>
                  </a:lnTo>
                  <a:lnTo>
                    <a:pt x="187" y="87"/>
                  </a:lnTo>
                  <a:lnTo>
                    <a:pt x="190" y="83"/>
                  </a:lnTo>
                  <a:lnTo>
                    <a:pt x="194" y="83"/>
                  </a:lnTo>
                  <a:lnTo>
                    <a:pt x="198" y="83"/>
                  </a:lnTo>
                  <a:lnTo>
                    <a:pt x="198" y="79"/>
                  </a:lnTo>
                  <a:lnTo>
                    <a:pt x="202" y="79"/>
                  </a:lnTo>
                  <a:lnTo>
                    <a:pt x="206" y="76"/>
                  </a:lnTo>
                  <a:lnTo>
                    <a:pt x="206" y="72"/>
                  </a:lnTo>
                  <a:lnTo>
                    <a:pt x="209" y="68"/>
                  </a:lnTo>
                  <a:lnTo>
                    <a:pt x="209" y="64"/>
                  </a:lnTo>
                  <a:lnTo>
                    <a:pt x="213" y="60"/>
                  </a:lnTo>
                  <a:lnTo>
                    <a:pt x="217" y="60"/>
                  </a:lnTo>
                  <a:lnTo>
                    <a:pt x="217" y="57"/>
                  </a:lnTo>
                  <a:lnTo>
                    <a:pt x="221" y="57"/>
                  </a:lnTo>
                  <a:lnTo>
                    <a:pt x="221" y="53"/>
                  </a:lnTo>
                  <a:lnTo>
                    <a:pt x="225" y="53"/>
                  </a:lnTo>
                  <a:lnTo>
                    <a:pt x="228" y="49"/>
                  </a:lnTo>
                  <a:lnTo>
                    <a:pt x="232" y="49"/>
                  </a:lnTo>
                  <a:lnTo>
                    <a:pt x="232" y="45"/>
                  </a:lnTo>
                  <a:lnTo>
                    <a:pt x="236" y="45"/>
                  </a:lnTo>
                  <a:lnTo>
                    <a:pt x="236" y="41"/>
                  </a:lnTo>
                  <a:lnTo>
                    <a:pt x="240" y="38"/>
                  </a:lnTo>
                  <a:lnTo>
                    <a:pt x="240" y="34"/>
                  </a:lnTo>
                  <a:lnTo>
                    <a:pt x="244" y="30"/>
                  </a:lnTo>
                  <a:lnTo>
                    <a:pt x="247" y="26"/>
                  </a:lnTo>
                  <a:lnTo>
                    <a:pt x="247" y="22"/>
                  </a:lnTo>
                  <a:lnTo>
                    <a:pt x="251" y="22"/>
                  </a:lnTo>
                  <a:lnTo>
                    <a:pt x="255" y="19"/>
                  </a:lnTo>
                  <a:lnTo>
                    <a:pt x="255" y="15"/>
                  </a:lnTo>
                  <a:lnTo>
                    <a:pt x="259" y="15"/>
                  </a:lnTo>
                  <a:lnTo>
                    <a:pt x="259" y="11"/>
                  </a:lnTo>
                  <a:lnTo>
                    <a:pt x="263" y="11"/>
                  </a:lnTo>
                  <a:lnTo>
                    <a:pt x="266" y="11"/>
                  </a:lnTo>
                  <a:lnTo>
                    <a:pt x="266" y="7"/>
                  </a:lnTo>
                  <a:lnTo>
                    <a:pt x="266" y="11"/>
                  </a:lnTo>
                  <a:lnTo>
                    <a:pt x="263" y="11"/>
                  </a:lnTo>
                  <a:lnTo>
                    <a:pt x="263" y="15"/>
                  </a:lnTo>
                  <a:lnTo>
                    <a:pt x="259" y="15"/>
                  </a:lnTo>
                  <a:lnTo>
                    <a:pt x="259" y="19"/>
                  </a:lnTo>
                  <a:lnTo>
                    <a:pt x="259" y="22"/>
                  </a:lnTo>
                  <a:lnTo>
                    <a:pt x="255" y="26"/>
                  </a:lnTo>
                  <a:lnTo>
                    <a:pt x="255" y="30"/>
                  </a:lnTo>
                  <a:lnTo>
                    <a:pt x="251" y="34"/>
                  </a:lnTo>
                  <a:lnTo>
                    <a:pt x="251" y="38"/>
                  </a:lnTo>
                  <a:lnTo>
                    <a:pt x="247" y="41"/>
                  </a:lnTo>
                  <a:lnTo>
                    <a:pt x="247" y="45"/>
                  </a:lnTo>
                  <a:lnTo>
                    <a:pt x="244" y="49"/>
                  </a:lnTo>
                  <a:lnTo>
                    <a:pt x="244" y="57"/>
                  </a:lnTo>
                  <a:lnTo>
                    <a:pt x="244" y="60"/>
                  </a:lnTo>
                  <a:lnTo>
                    <a:pt x="240" y="64"/>
                  </a:lnTo>
                  <a:lnTo>
                    <a:pt x="240" y="68"/>
                  </a:lnTo>
                  <a:lnTo>
                    <a:pt x="236" y="68"/>
                  </a:lnTo>
                  <a:lnTo>
                    <a:pt x="236" y="72"/>
                  </a:lnTo>
                  <a:lnTo>
                    <a:pt x="232" y="72"/>
                  </a:lnTo>
                  <a:lnTo>
                    <a:pt x="232" y="76"/>
                  </a:lnTo>
                  <a:lnTo>
                    <a:pt x="232" y="79"/>
                  </a:lnTo>
                  <a:lnTo>
                    <a:pt x="232" y="83"/>
                  </a:lnTo>
                  <a:lnTo>
                    <a:pt x="232" y="87"/>
                  </a:lnTo>
                  <a:lnTo>
                    <a:pt x="228" y="87"/>
                  </a:lnTo>
                  <a:lnTo>
                    <a:pt x="228" y="91"/>
                  </a:lnTo>
                  <a:lnTo>
                    <a:pt x="225" y="91"/>
                  </a:lnTo>
                  <a:lnTo>
                    <a:pt x="221" y="91"/>
                  </a:lnTo>
                  <a:lnTo>
                    <a:pt x="221" y="95"/>
                  </a:lnTo>
                  <a:lnTo>
                    <a:pt x="221" y="98"/>
                  </a:lnTo>
                  <a:lnTo>
                    <a:pt x="217" y="98"/>
                  </a:lnTo>
                  <a:lnTo>
                    <a:pt x="217" y="102"/>
                  </a:lnTo>
                  <a:lnTo>
                    <a:pt x="221" y="98"/>
                  </a:lnTo>
                  <a:lnTo>
                    <a:pt x="225" y="98"/>
                  </a:lnTo>
                  <a:lnTo>
                    <a:pt x="228" y="95"/>
                  </a:lnTo>
                  <a:lnTo>
                    <a:pt x="232" y="91"/>
                  </a:lnTo>
                  <a:lnTo>
                    <a:pt x="232" y="87"/>
                  </a:lnTo>
                  <a:lnTo>
                    <a:pt x="236" y="87"/>
                  </a:lnTo>
                  <a:lnTo>
                    <a:pt x="236" y="83"/>
                  </a:lnTo>
                  <a:lnTo>
                    <a:pt x="240" y="83"/>
                  </a:lnTo>
                  <a:lnTo>
                    <a:pt x="240" y="79"/>
                  </a:lnTo>
                  <a:lnTo>
                    <a:pt x="244" y="79"/>
                  </a:lnTo>
                  <a:lnTo>
                    <a:pt x="247" y="79"/>
                  </a:lnTo>
                  <a:lnTo>
                    <a:pt x="251" y="79"/>
                  </a:lnTo>
                  <a:lnTo>
                    <a:pt x="251" y="76"/>
                  </a:lnTo>
                  <a:lnTo>
                    <a:pt x="255" y="76"/>
                  </a:lnTo>
                  <a:lnTo>
                    <a:pt x="259" y="72"/>
                  </a:lnTo>
                  <a:lnTo>
                    <a:pt x="263" y="68"/>
                  </a:lnTo>
                  <a:lnTo>
                    <a:pt x="263" y="64"/>
                  </a:lnTo>
                  <a:lnTo>
                    <a:pt x="266" y="60"/>
                  </a:lnTo>
                  <a:lnTo>
                    <a:pt x="270" y="57"/>
                  </a:lnTo>
                  <a:lnTo>
                    <a:pt x="270" y="53"/>
                  </a:lnTo>
                  <a:lnTo>
                    <a:pt x="270" y="57"/>
                  </a:lnTo>
                  <a:lnTo>
                    <a:pt x="270" y="60"/>
                  </a:lnTo>
                  <a:lnTo>
                    <a:pt x="270" y="64"/>
                  </a:lnTo>
                  <a:lnTo>
                    <a:pt x="270" y="68"/>
                  </a:lnTo>
                  <a:lnTo>
                    <a:pt x="270" y="72"/>
                  </a:lnTo>
                  <a:lnTo>
                    <a:pt x="270" y="76"/>
                  </a:lnTo>
                  <a:lnTo>
                    <a:pt x="266" y="79"/>
                  </a:lnTo>
                  <a:lnTo>
                    <a:pt x="266" y="83"/>
                  </a:lnTo>
                  <a:lnTo>
                    <a:pt x="263" y="83"/>
                  </a:lnTo>
                  <a:lnTo>
                    <a:pt x="263" y="87"/>
                  </a:lnTo>
                  <a:lnTo>
                    <a:pt x="259" y="91"/>
                  </a:lnTo>
                  <a:lnTo>
                    <a:pt x="255" y="91"/>
                  </a:lnTo>
                  <a:lnTo>
                    <a:pt x="255" y="95"/>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82" y="68"/>
                  </a:lnTo>
                  <a:lnTo>
                    <a:pt x="285" y="64"/>
                  </a:lnTo>
                  <a:lnTo>
                    <a:pt x="289" y="64"/>
                  </a:lnTo>
                  <a:lnTo>
                    <a:pt x="293" y="64"/>
                  </a:lnTo>
                  <a:lnTo>
                    <a:pt x="297" y="68"/>
                  </a:lnTo>
                  <a:lnTo>
                    <a:pt x="301" y="68"/>
                  </a:lnTo>
                  <a:lnTo>
                    <a:pt x="304" y="68"/>
                  </a:lnTo>
                  <a:lnTo>
                    <a:pt x="304" y="72"/>
                  </a:lnTo>
                  <a:lnTo>
                    <a:pt x="308" y="72"/>
                  </a:lnTo>
                  <a:lnTo>
                    <a:pt x="312" y="72"/>
                  </a:lnTo>
                  <a:lnTo>
                    <a:pt x="316" y="76"/>
                  </a:lnTo>
                  <a:lnTo>
                    <a:pt x="320" y="76"/>
                  </a:lnTo>
                  <a:lnTo>
                    <a:pt x="323" y="76"/>
                  </a:lnTo>
                  <a:lnTo>
                    <a:pt x="327" y="76"/>
                  </a:lnTo>
                  <a:lnTo>
                    <a:pt x="331" y="76"/>
                  </a:lnTo>
                  <a:lnTo>
                    <a:pt x="335" y="72"/>
                  </a:lnTo>
                  <a:close/>
                </a:path>
              </a:pathLst>
            </a:custGeom>
            <a:solidFill>
              <a:srgbClr val="644322"/>
            </a:solidFill>
            <a:ln w="9525">
              <a:noFill/>
              <a:round/>
              <a:headEnd/>
              <a:tailEnd/>
            </a:ln>
          </p:spPr>
          <p:txBody>
            <a:bodyPr/>
            <a:lstStyle/>
            <a:p>
              <a:endParaRPr lang="fr-FR"/>
            </a:p>
          </p:txBody>
        </p:sp>
        <p:sp>
          <p:nvSpPr>
            <p:cNvPr id="63" name="Freeform 60"/>
            <p:cNvSpPr>
              <a:spLocks/>
            </p:cNvSpPr>
            <p:nvPr/>
          </p:nvSpPr>
          <p:spPr bwMode="auto">
            <a:xfrm>
              <a:off x="337" y="3087"/>
              <a:ext cx="1431" cy="469"/>
            </a:xfrm>
            <a:custGeom>
              <a:avLst/>
              <a:gdLst>
                <a:gd name="T0" fmla="*/ 664 w 787"/>
                <a:gd name="T1" fmla="*/ 124 h 258"/>
                <a:gd name="T2" fmla="*/ 720 w 787"/>
                <a:gd name="T3" fmla="*/ 151 h 258"/>
                <a:gd name="T4" fmla="*/ 767 w 787"/>
                <a:gd name="T5" fmla="*/ 144 h 258"/>
                <a:gd name="T6" fmla="*/ 824 w 787"/>
                <a:gd name="T7" fmla="*/ 151 h 258"/>
                <a:gd name="T8" fmla="*/ 893 w 787"/>
                <a:gd name="T9" fmla="*/ 131 h 258"/>
                <a:gd name="T10" fmla="*/ 927 w 787"/>
                <a:gd name="T11" fmla="*/ 96 h 258"/>
                <a:gd name="T12" fmla="*/ 989 w 787"/>
                <a:gd name="T13" fmla="*/ 82 h 258"/>
                <a:gd name="T14" fmla="*/ 955 w 787"/>
                <a:gd name="T15" fmla="*/ 116 h 258"/>
                <a:gd name="T16" fmla="*/ 927 w 787"/>
                <a:gd name="T17" fmla="*/ 131 h 258"/>
                <a:gd name="T18" fmla="*/ 940 w 787"/>
                <a:gd name="T19" fmla="*/ 144 h 258"/>
                <a:gd name="T20" fmla="*/ 1024 w 787"/>
                <a:gd name="T21" fmla="*/ 116 h 258"/>
                <a:gd name="T22" fmla="*/ 1078 w 787"/>
                <a:gd name="T23" fmla="*/ 131 h 258"/>
                <a:gd name="T24" fmla="*/ 1140 w 787"/>
                <a:gd name="T25" fmla="*/ 104 h 258"/>
                <a:gd name="T26" fmla="*/ 1189 w 787"/>
                <a:gd name="T27" fmla="*/ 96 h 258"/>
                <a:gd name="T28" fmla="*/ 1231 w 787"/>
                <a:gd name="T29" fmla="*/ 75 h 258"/>
                <a:gd name="T30" fmla="*/ 1266 w 787"/>
                <a:gd name="T31" fmla="*/ 35 h 258"/>
                <a:gd name="T32" fmla="*/ 1244 w 787"/>
                <a:gd name="T33" fmla="*/ 96 h 258"/>
                <a:gd name="T34" fmla="*/ 1209 w 787"/>
                <a:gd name="T35" fmla="*/ 116 h 258"/>
                <a:gd name="T36" fmla="*/ 1196 w 787"/>
                <a:gd name="T37" fmla="*/ 138 h 258"/>
                <a:gd name="T38" fmla="*/ 1169 w 787"/>
                <a:gd name="T39" fmla="*/ 144 h 258"/>
                <a:gd name="T40" fmla="*/ 1182 w 787"/>
                <a:gd name="T41" fmla="*/ 158 h 258"/>
                <a:gd name="T42" fmla="*/ 1209 w 787"/>
                <a:gd name="T43" fmla="*/ 138 h 258"/>
                <a:gd name="T44" fmla="*/ 1238 w 787"/>
                <a:gd name="T45" fmla="*/ 124 h 258"/>
                <a:gd name="T46" fmla="*/ 1278 w 787"/>
                <a:gd name="T47" fmla="*/ 96 h 258"/>
                <a:gd name="T48" fmla="*/ 1286 w 787"/>
                <a:gd name="T49" fmla="*/ 55 h 258"/>
                <a:gd name="T50" fmla="*/ 1313 w 787"/>
                <a:gd name="T51" fmla="*/ 47 h 258"/>
                <a:gd name="T52" fmla="*/ 1335 w 787"/>
                <a:gd name="T53" fmla="*/ 27 h 258"/>
                <a:gd name="T54" fmla="*/ 1369 w 787"/>
                <a:gd name="T55" fmla="*/ 20 h 258"/>
                <a:gd name="T56" fmla="*/ 1431 w 787"/>
                <a:gd name="T57" fmla="*/ 20 h 258"/>
                <a:gd name="T58" fmla="*/ 1396 w 787"/>
                <a:gd name="T59" fmla="*/ 27 h 258"/>
                <a:gd name="T60" fmla="*/ 1382 w 787"/>
                <a:gd name="T61" fmla="*/ 62 h 258"/>
                <a:gd name="T62" fmla="*/ 1335 w 787"/>
                <a:gd name="T63" fmla="*/ 89 h 258"/>
                <a:gd name="T64" fmla="*/ 1300 w 787"/>
                <a:gd name="T65" fmla="*/ 144 h 258"/>
                <a:gd name="T66" fmla="*/ 1204 w 787"/>
                <a:gd name="T67" fmla="*/ 207 h 258"/>
                <a:gd name="T68" fmla="*/ 1127 w 787"/>
                <a:gd name="T69" fmla="*/ 213 h 258"/>
                <a:gd name="T70" fmla="*/ 1100 w 787"/>
                <a:gd name="T71" fmla="*/ 235 h 258"/>
                <a:gd name="T72" fmla="*/ 236 w 787"/>
                <a:gd name="T73" fmla="*/ 462 h 258"/>
                <a:gd name="T74" fmla="*/ 0 w 787"/>
                <a:gd name="T75" fmla="*/ 449 h 258"/>
                <a:gd name="T76" fmla="*/ 91 w 787"/>
                <a:gd name="T77" fmla="*/ 407 h 258"/>
                <a:gd name="T78" fmla="*/ 125 w 787"/>
                <a:gd name="T79" fmla="*/ 365 h 258"/>
                <a:gd name="T80" fmla="*/ 173 w 787"/>
                <a:gd name="T81" fmla="*/ 331 h 258"/>
                <a:gd name="T82" fmla="*/ 180 w 787"/>
                <a:gd name="T83" fmla="*/ 289 h 258"/>
                <a:gd name="T84" fmla="*/ 207 w 787"/>
                <a:gd name="T85" fmla="*/ 269 h 258"/>
                <a:gd name="T86" fmla="*/ 236 w 787"/>
                <a:gd name="T87" fmla="*/ 213 h 258"/>
                <a:gd name="T88" fmla="*/ 229 w 787"/>
                <a:gd name="T89" fmla="*/ 242 h 258"/>
                <a:gd name="T90" fmla="*/ 249 w 787"/>
                <a:gd name="T91" fmla="*/ 242 h 258"/>
                <a:gd name="T92" fmla="*/ 305 w 787"/>
                <a:gd name="T93" fmla="*/ 173 h 258"/>
                <a:gd name="T94" fmla="*/ 380 w 787"/>
                <a:gd name="T95" fmla="*/ 131 h 258"/>
                <a:gd name="T96" fmla="*/ 402 w 787"/>
                <a:gd name="T97" fmla="*/ 104 h 258"/>
                <a:gd name="T98" fmla="*/ 429 w 787"/>
                <a:gd name="T99" fmla="*/ 82 h 258"/>
                <a:gd name="T100" fmla="*/ 478 w 787"/>
                <a:gd name="T101" fmla="*/ 20 h 258"/>
                <a:gd name="T102" fmla="*/ 444 w 787"/>
                <a:gd name="T103" fmla="*/ 96 h 258"/>
                <a:gd name="T104" fmla="*/ 415 w 787"/>
                <a:gd name="T105" fmla="*/ 144 h 258"/>
                <a:gd name="T106" fmla="*/ 402 w 787"/>
                <a:gd name="T107" fmla="*/ 173 h 258"/>
                <a:gd name="T108" fmla="*/ 409 w 787"/>
                <a:gd name="T109" fmla="*/ 178 h 258"/>
                <a:gd name="T110" fmla="*/ 436 w 787"/>
                <a:gd name="T111" fmla="*/ 151 h 258"/>
                <a:gd name="T112" fmla="*/ 484 w 787"/>
                <a:gd name="T113" fmla="*/ 109 h 258"/>
                <a:gd name="T114" fmla="*/ 471 w 787"/>
                <a:gd name="T115" fmla="*/ 158 h 258"/>
                <a:gd name="T116" fmla="*/ 471 w 787"/>
                <a:gd name="T117" fmla="*/ 165 h 258"/>
                <a:gd name="T118" fmla="*/ 498 w 787"/>
                <a:gd name="T119" fmla="*/ 138 h 258"/>
                <a:gd name="T120" fmla="*/ 533 w 787"/>
                <a:gd name="T121" fmla="*/ 124 h 258"/>
                <a:gd name="T122" fmla="*/ 602 w 787"/>
                <a:gd name="T123" fmla="*/ 138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6"/>
                  </a:moveTo>
                  <a:lnTo>
                    <a:pt x="339" y="72"/>
                  </a:lnTo>
                  <a:lnTo>
                    <a:pt x="342" y="72"/>
                  </a:lnTo>
                  <a:lnTo>
                    <a:pt x="346" y="72"/>
                  </a:lnTo>
                  <a:lnTo>
                    <a:pt x="346" y="68"/>
                  </a:lnTo>
                  <a:lnTo>
                    <a:pt x="350" y="68"/>
                  </a:lnTo>
                  <a:lnTo>
                    <a:pt x="354" y="68"/>
                  </a:lnTo>
                  <a:lnTo>
                    <a:pt x="358" y="68"/>
                  </a:lnTo>
                  <a:lnTo>
                    <a:pt x="361" y="68"/>
                  </a:lnTo>
                  <a:lnTo>
                    <a:pt x="365" y="68"/>
                  </a:lnTo>
                  <a:lnTo>
                    <a:pt x="369" y="72"/>
                  </a:lnTo>
                  <a:lnTo>
                    <a:pt x="373" y="72"/>
                  </a:lnTo>
                  <a:lnTo>
                    <a:pt x="377" y="76"/>
                  </a:lnTo>
                  <a:lnTo>
                    <a:pt x="380" y="76"/>
                  </a:lnTo>
                  <a:lnTo>
                    <a:pt x="380" y="79"/>
                  </a:lnTo>
                  <a:lnTo>
                    <a:pt x="384" y="79"/>
                  </a:lnTo>
                  <a:lnTo>
                    <a:pt x="388" y="83"/>
                  </a:lnTo>
                  <a:lnTo>
                    <a:pt x="392" y="83"/>
                  </a:lnTo>
                  <a:lnTo>
                    <a:pt x="396" y="83"/>
                  </a:lnTo>
                  <a:lnTo>
                    <a:pt x="399" y="83"/>
                  </a:lnTo>
                  <a:lnTo>
                    <a:pt x="403" y="79"/>
                  </a:lnTo>
                  <a:lnTo>
                    <a:pt x="407" y="79"/>
                  </a:lnTo>
                  <a:lnTo>
                    <a:pt x="411" y="79"/>
                  </a:lnTo>
                  <a:lnTo>
                    <a:pt x="415" y="79"/>
                  </a:lnTo>
                  <a:lnTo>
                    <a:pt x="418" y="79"/>
                  </a:lnTo>
                  <a:lnTo>
                    <a:pt x="422" y="79"/>
                  </a:lnTo>
                  <a:lnTo>
                    <a:pt x="426" y="79"/>
                  </a:lnTo>
                  <a:lnTo>
                    <a:pt x="430" y="79"/>
                  </a:lnTo>
                  <a:lnTo>
                    <a:pt x="434" y="79"/>
                  </a:lnTo>
                  <a:lnTo>
                    <a:pt x="434" y="83"/>
                  </a:lnTo>
                  <a:lnTo>
                    <a:pt x="437" y="83"/>
                  </a:lnTo>
                  <a:lnTo>
                    <a:pt x="441" y="83"/>
                  </a:lnTo>
                  <a:lnTo>
                    <a:pt x="445" y="83"/>
                  </a:lnTo>
                  <a:lnTo>
                    <a:pt x="449" y="83"/>
                  </a:lnTo>
                  <a:lnTo>
                    <a:pt x="453" y="83"/>
                  </a:lnTo>
                  <a:lnTo>
                    <a:pt x="456" y="79"/>
                  </a:lnTo>
                  <a:lnTo>
                    <a:pt x="460" y="79"/>
                  </a:lnTo>
                  <a:lnTo>
                    <a:pt x="464" y="79"/>
                  </a:lnTo>
                  <a:lnTo>
                    <a:pt x="468" y="79"/>
                  </a:lnTo>
                  <a:lnTo>
                    <a:pt x="468" y="76"/>
                  </a:lnTo>
                  <a:lnTo>
                    <a:pt x="472" y="76"/>
                  </a:lnTo>
                  <a:lnTo>
                    <a:pt x="475" y="76"/>
                  </a:lnTo>
                  <a:lnTo>
                    <a:pt x="479" y="76"/>
                  </a:lnTo>
                  <a:lnTo>
                    <a:pt x="483" y="76"/>
                  </a:lnTo>
                  <a:lnTo>
                    <a:pt x="487" y="76"/>
                  </a:lnTo>
                  <a:lnTo>
                    <a:pt x="487" y="72"/>
                  </a:lnTo>
                  <a:lnTo>
                    <a:pt x="491" y="72"/>
                  </a:lnTo>
                  <a:lnTo>
                    <a:pt x="491" y="68"/>
                  </a:lnTo>
                  <a:lnTo>
                    <a:pt x="494" y="64"/>
                  </a:lnTo>
                  <a:lnTo>
                    <a:pt x="494" y="60"/>
                  </a:lnTo>
                  <a:lnTo>
                    <a:pt x="498" y="60"/>
                  </a:lnTo>
                  <a:lnTo>
                    <a:pt x="498" y="57"/>
                  </a:lnTo>
                  <a:lnTo>
                    <a:pt x="502" y="53"/>
                  </a:lnTo>
                  <a:lnTo>
                    <a:pt x="506" y="53"/>
                  </a:lnTo>
                  <a:lnTo>
                    <a:pt x="510" y="53"/>
                  </a:lnTo>
                  <a:lnTo>
                    <a:pt x="513" y="53"/>
                  </a:lnTo>
                  <a:lnTo>
                    <a:pt x="517" y="53"/>
                  </a:lnTo>
                  <a:lnTo>
                    <a:pt x="521" y="53"/>
                  </a:lnTo>
                  <a:lnTo>
                    <a:pt x="525" y="53"/>
                  </a:lnTo>
                  <a:lnTo>
                    <a:pt x="529" y="49"/>
                  </a:lnTo>
                  <a:lnTo>
                    <a:pt x="532" y="49"/>
                  </a:lnTo>
                  <a:lnTo>
                    <a:pt x="536" y="49"/>
                  </a:lnTo>
                  <a:lnTo>
                    <a:pt x="540" y="49"/>
                  </a:lnTo>
                  <a:lnTo>
                    <a:pt x="540" y="45"/>
                  </a:lnTo>
                  <a:lnTo>
                    <a:pt x="544" y="45"/>
                  </a:lnTo>
                  <a:lnTo>
                    <a:pt x="544" y="49"/>
                  </a:lnTo>
                  <a:lnTo>
                    <a:pt x="540" y="49"/>
                  </a:lnTo>
                  <a:lnTo>
                    <a:pt x="540" y="53"/>
                  </a:lnTo>
                  <a:lnTo>
                    <a:pt x="536" y="57"/>
                  </a:lnTo>
                  <a:lnTo>
                    <a:pt x="532" y="60"/>
                  </a:lnTo>
                  <a:lnTo>
                    <a:pt x="529" y="64"/>
                  </a:lnTo>
                  <a:lnTo>
                    <a:pt x="525" y="64"/>
                  </a:lnTo>
                  <a:lnTo>
                    <a:pt x="525" y="68"/>
                  </a:lnTo>
                  <a:lnTo>
                    <a:pt x="521" y="68"/>
                  </a:lnTo>
                  <a:lnTo>
                    <a:pt x="517" y="68"/>
                  </a:lnTo>
                  <a:lnTo>
                    <a:pt x="513" y="68"/>
                  </a:lnTo>
                  <a:lnTo>
                    <a:pt x="510" y="68"/>
                  </a:lnTo>
                  <a:lnTo>
                    <a:pt x="510" y="72"/>
                  </a:lnTo>
                  <a:lnTo>
                    <a:pt x="510" y="76"/>
                  </a:lnTo>
                  <a:lnTo>
                    <a:pt x="510" y="79"/>
                  </a:lnTo>
                  <a:lnTo>
                    <a:pt x="510" y="83"/>
                  </a:lnTo>
                  <a:lnTo>
                    <a:pt x="513" y="79"/>
                  </a:lnTo>
                  <a:lnTo>
                    <a:pt x="517" y="79"/>
                  </a:lnTo>
                  <a:lnTo>
                    <a:pt x="521" y="79"/>
                  </a:lnTo>
                  <a:lnTo>
                    <a:pt x="521" y="76"/>
                  </a:lnTo>
                  <a:lnTo>
                    <a:pt x="525" y="76"/>
                  </a:lnTo>
                  <a:lnTo>
                    <a:pt x="529" y="76"/>
                  </a:lnTo>
                  <a:lnTo>
                    <a:pt x="532" y="72"/>
                  </a:lnTo>
                  <a:lnTo>
                    <a:pt x="536" y="72"/>
                  </a:lnTo>
                  <a:lnTo>
                    <a:pt x="540" y="68"/>
                  </a:lnTo>
                  <a:lnTo>
                    <a:pt x="544" y="68"/>
                  </a:lnTo>
                  <a:lnTo>
                    <a:pt x="548" y="68"/>
                  </a:lnTo>
                  <a:lnTo>
                    <a:pt x="551" y="68"/>
                  </a:lnTo>
                  <a:lnTo>
                    <a:pt x="555" y="64"/>
                  </a:lnTo>
                  <a:lnTo>
                    <a:pt x="559" y="64"/>
                  </a:lnTo>
                  <a:lnTo>
                    <a:pt x="563" y="64"/>
                  </a:lnTo>
                  <a:lnTo>
                    <a:pt x="567" y="68"/>
                  </a:lnTo>
                  <a:lnTo>
                    <a:pt x="570" y="68"/>
                  </a:lnTo>
                  <a:lnTo>
                    <a:pt x="574" y="68"/>
                  </a:lnTo>
                  <a:lnTo>
                    <a:pt x="574" y="72"/>
                  </a:lnTo>
                  <a:lnTo>
                    <a:pt x="578" y="72"/>
                  </a:lnTo>
                  <a:lnTo>
                    <a:pt x="582" y="72"/>
                  </a:lnTo>
                  <a:lnTo>
                    <a:pt x="582" y="76"/>
                  </a:lnTo>
                  <a:lnTo>
                    <a:pt x="586" y="76"/>
                  </a:lnTo>
                  <a:lnTo>
                    <a:pt x="589" y="72"/>
                  </a:lnTo>
                  <a:lnTo>
                    <a:pt x="593" y="72"/>
                  </a:lnTo>
                  <a:lnTo>
                    <a:pt x="593" y="68"/>
                  </a:lnTo>
                  <a:lnTo>
                    <a:pt x="597" y="68"/>
                  </a:lnTo>
                  <a:lnTo>
                    <a:pt x="597" y="64"/>
                  </a:lnTo>
                  <a:lnTo>
                    <a:pt x="601" y="64"/>
                  </a:lnTo>
                  <a:lnTo>
                    <a:pt x="601" y="60"/>
                  </a:lnTo>
                  <a:lnTo>
                    <a:pt x="605"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4" y="53"/>
                  </a:lnTo>
                  <a:lnTo>
                    <a:pt x="654" y="49"/>
                  </a:lnTo>
                  <a:lnTo>
                    <a:pt x="654" y="45"/>
                  </a:lnTo>
                  <a:lnTo>
                    <a:pt x="658" y="45"/>
                  </a:lnTo>
                  <a:lnTo>
                    <a:pt x="662" y="45"/>
                  </a:lnTo>
                  <a:lnTo>
                    <a:pt x="665" y="45"/>
                  </a:lnTo>
                  <a:lnTo>
                    <a:pt x="665" y="41"/>
                  </a:lnTo>
                  <a:lnTo>
                    <a:pt x="669" y="41"/>
                  </a:lnTo>
                  <a:lnTo>
                    <a:pt x="673" y="41"/>
                  </a:lnTo>
                  <a:lnTo>
                    <a:pt x="677" y="41"/>
                  </a:lnTo>
                  <a:lnTo>
                    <a:pt x="681" y="41"/>
                  </a:lnTo>
                  <a:lnTo>
                    <a:pt x="684" y="38"/>
                  </a:lnTo>
                  <a:lnTo>
                    <a:pt x="688" y="34"/>
                  </a:lnTo>
                  <a:lnTo>
                    <a:pt x="688" y="30"/>
                  </a:lnTo>
                  <a:lnTo>
                    <a:pt x="692" y="30"/>
                  </a:lnTo>
                  <a:lnTo>
                    <a:pt x="692" y="26"/>
                  </a:lnTo>
                  <a:lnTo>
                    <a:pt x="692" y="22"/>
                  </a:lnTo>
                  <a:lnTo>
                    <a:pt x="696" y="19"/>
                  </a:lnTo>
                  <a:lnTo>
                    <a:pt x="696" y="22"/>
                  </a:lnTo>
                  <a:lnTo>
                    <a:pt x="696" y="26"/>
                  </a:lnTo>
                  <a:lnTo>
                    <a:pt x="696" y="30"/>
                  </a:lnTo>
                  <a:lnTo>
                    <a:pt x="696" y="34"/>
                  </a:lnTo>
                  <a:lnTo>
                    <a:pt x="692" y="38"/>
                  </a:lnTo>
                  <a:lnTo>
                    <a:pt x="692" y="41"/>
                  </a:lnTo>
                  <a:lnTo>
                    <a:pt x="692" y="45"/>
                  </a:lnTo>
                  <a:lnTo>
                    <a:pt x="688" y="45"/>
                  </a:lnTo>
                  <a:lnTo>
                    <a:pt x="688" y="49"/>
                  </a:lnTo>
                  <a:lnTo>
                    <a:pt x="684" y="53"/>
                  </a:lnTo>
                  <a:lnTo>
                    <a:pt x="681" y="53"/>
                  </a:lnTo>
                  <a:lnTo>
                    <a:pt x="681" y="57"/>
                  </a:lnTo>
                  <a:lnTo>
                    <a:pt x="677" y="57"/>
                  </a:lnTo>
                  <a:lnTo>
                    <a:pt x="673" y="57"/>
                  </a:lnTo>
                  <a:lnTo>
                    <a:pt x="669" y="57"/>
                  </a:lnTo>
                  <a:lnTo>
                    <a:pt x="669" y="60"/>
                  </a:lnTo>
                  <a:lnTo>
                    <a:pt x="665" y="60"/>
                  </a:lnTo>
                  <a:lnTo>
                    <a:pt x="665" y="64"/>
                  </a:lnTo>
                  <a:lnTo>
                    <a:pt x="665" y="68"/>
                  </a:lnTo>
                  <a:lnTo>
                    <a:pt x="665" y="72"/>
                  </a:lnTo>
                  <a:lnTo>
                    <a:pt x="662" y="72"/>
                  </a:lnTo>
                  <a:lnTo>
                    <a:pt x="662" y="76"/>
                  </a:lnTo>
                  <a:lnTo>
                    <a:pt x="658" y="76"/>
                  </a:lnTo>
                  <a:lnTo>
                    <a:pt x="658" y="79"/>
                  </a:lnTo>
                  <a:lnTo>
                    <a:pt x="654" y="79"/>
                  </a:lnTo>
                  <a:lnTo>
                    <a:pt x="650" y="79"/>
                  </a:lnTo>
                  <a:lnTo>
                    <a:pt x="646" y="79"/>
                  </a:lnTo>
                  <a:lnTo>
                    <a:pt x="643" y="79"/>
                  </a:lnTo>
                  <a:lnTo>
                    <a:pt x="643" y="83"/>
                  </a:lnTo>
                  <a:lnTo>
                    <a:pt x="639" y="83"/>
                  </a:lnTo>
                  <a:lnTo>
                    <a:pt x="639" y="87"/>
                  </a:lnTo>
                  <a:lnTo>
                    <a:pt x="643" y="87"/>
                  </a:lnTo>
                  <a:lnTo>
                    <a:pt x="646" y="87"/>
                  </a:lnTo>
                  <a:lnTo>
                    <a:pt x="650" y="87"/>
                  </a:lnTo>
                  <a:lnTo>
                    <a:pt x="654" y="83"/>
                  </a:lnTo>
                  <a:lnTo>
                    <a:pt x="658" y="83"/>
                  </a:lnTo>
                  <a:lnTo>
                    <a:pt x="658" y="79"/>
                  </a:lnTo>
                  <a:lnTo>
                    <a:pt x="662" y="79"/>
                  </a:lnTo>
                  <a:lnTo>
                    <a:pt x="665" y="76"/>
                  </a:lnTo>
                  <a:lnTo>
                    <a:pt x="669" y="76"/>
                  </a:lnTo>
                  <a:lnTo>
                    <a:pt x="673" y="76"/>
                  </a:lnTo>
                  <a:lnTo>
                    <a:pt x="677" y="76"/>
                  </a:lnTo>
                  <a:lnTo>
                    <a:pt x="677" y="72"/>
                  </a:lnTo>
                  <a:lnTo>
                    <a:pt x="681" y="68"/>
                  </a:lnTo>
                  <a:lnTo>
                    <a:pt x="684" y="64"/>
                  </a:lnTo>
                  <a:lnTo>
                    <a:pt x="688" y="64"/>
                  </a:lnTo>
                  <a:lnTo>
                    <a:pt x="692" y="64"/>
                  </a:lnTo>
                  <a:lnTo>
                    <a:pt x="696" y="64"/>
                  </a:lnTo>
                  <a:lnTo>
                    <a:pt x="696" y="60"/>
                  </a:lnTo>
                  <a:lnTo>
                    <a:pt x="700"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26"/>
                  </a:lnTo>
                  <a:lnTo>
                    <a:pt x="722" y="22"/>
                  </a:lnTo>
                  <a:lnTo>
                    <a:pt x="726" y="19"/>
                  </a:lnTo>
                  <a:lnTo>
                    <a:pt x="730" y="15"/>
                  </a:lnTo>
                  <a:lnTo>
                    <a:pt x="734" y="15"/>
                  </a:lnTo>
                  <a:lnTo>
                    <a:pt x="738" y="15"/>
                  </a:lnTo>
                  <a:lnTo>
                    <a:pt x="738" y="19"/>
                  </a:lnTo>
                  <a:lnTo>
                    <a:pt x="741" y="19"/>
                  </a:lnTo>
                  <a:lnTo>
                    <a:pt x="745" y="19"/>
                  </a:lnTo>
                  <a:lnTo>
                    <a:pt x="749" y="15"/>
                  </a:lnTo>
                  <a:lnTo>
                    <a:pt x="753" y="15"/>
                  </a:lnTo>
                  <a:lnTo>
                    <a:pt x="753" y="11"/>
                  </a:lnTo>
                  <a:lnTo>
                    <a:pt x="757" y="7"/>
                  </a:lnTo>
                  <a:lnTo>
                    <a:pt x="757" y="3"/>
                  </a:lnTo>
                  <a:lnTo>
                    <a:pt x="760" y="3"/>
                  </a:lnTo>
                  <a:lnTo>
                    <a:pt x="764" y="0"/>
                  </a:lnTo>
                  <a:lnTo>
                    <a:pt x="768" y="0"/>
                  </a:lnTo>
                  <a:lnTo>
                    <a:pt x="772" y="0"/>
                  </a:lnTo>
                  <a:lnTo>
                    <a:pt x="776" y="3"/>
                  </a:lnTo>
                  <a:lnTo>
                    <a:pt x="779" y="3"/>
                  </a:lnTo>
                  <a:lnTo>
                    <a:pt x="783" y="7"/>
                  </a:lnTo>
                  <a:lnTo>
                    <a:pt x="787" y="11"/>
                  </a:lnTo>
                  <a:lnTo>
                    <a:pt x="787" y="15"/>
                  </a:lnTo>
                  <a:lnTo>
                    <a:pt x="783" y="15"/>
                  </a:lnTo>
                  <a:lnTo>
                    <a:pt x="783" y="11"/>
                  </a:lnTo>
                  <a:lnTo>
                    <a:pt x="779" y="11"/>
                  </a:lnTo>
                  <a:lnTo>
                    <a:pt x="776" y="11"/>
                  </a:lnTo>
                  <a:lnTo>
                    <a:pt x="772" y="11"/>
                  </a:lnTo>
                  <a:lnTo>
                    <a:pt x="768" y="11"/>
                  </a:lnTo>
                  <a:lnTo>
                    <a:pt x="768" y="15"/>
                  </a:lnTo>
                  <a:lnTo>
                    <a:pt x="764" y="19"/>
                  </a:lnTo>
                  <a:lnTo>
                    <a:pt x="764" y="22"/>
                  </a:lnTo>
                  <a:lnTo>
                    <a:pt x="764" y="26"/>
                  </a:lnTo>
                  <a:lnTo>
                    <a:pt x="764" y="30"/>
                  </a:lnTo>
                  <a:lnTo>
                    <a:pt x="760" y="30"/>
                  </a:lnTo>
                  <a:lnTo>
                    <a:pt x="760" y="34"/>
                  </a:lnTo>
                  <a:lnTo>
                    <a:pt x="757" y="38"/>
                  </a:lnTo>
                  <a:lnTo>
                    <a:pt x="753" y="38"/>
                  </a:lnTo>
                  <a:lnTo>
                    <a:pt x="749" y="38"/>
                  </a:lnTo>
                  <a:lnTo>
                    <a:pt x="749" y="41"/>
                  </a:lnTo>
                  <a:lnTo>
                    <a:pt x="745" y="41"/>
                  </a:lnTo>
                  <a:lnTo>
                    <a:pt x="741" y="41"/>
                  </a:lnTo>
                  <a:lnTo>
                    <a:pt x="738" y="41"/>
                  </a:lnTo>
                  <a:lnTo>
                    <a:pt x="734" y="45"/>
                  </a:lnTo>
                  <a:lnTo>
                    <a:pt x="734" y="49"/>
                  </a:lnTo>
                  <a:lnTo>
                    <a:pt x="730" y="49"/>
                  </a:lnTo>
                  <a:lnTo>
                    <a:pt x="730" y="53"/>
                  </a:lnTo>
                  <a:lnTo>
                    <a:pt x="730" y="57"/>
                  </a:lnTo>
                  <a:lnTo>
                    <a:pt x="730" y="60"/>
                  </a:lnTo>
                  <a:lnTo>
                    <a:pt x="726" y="60"/>
                  </a:lnTo>
                  <a:lnTo>
                    <a:pt x="726" y="64"/>
                  </a:lnTo>
                  <a:lnTo>
                    <a:pt x="722" y="68"/>
                  </a:lnTo>
                  <a:lnTo>
                    <a:pt x="722" y="72"/>
                  </a:lnTo>
                  <a:lnTo>
                    <a:pt x="719" y="76"/>
                  </a:lnTo>
                  <a:lnTo>
                    <a:pt x="719" y="79"/>
                  </a:lnTo>
                  <a:lnTo>
                    <a:pt x="715" y="79"/>
                  </a:lnTo>
                  <a:lnTo>
                    <a:pt x="715" y="83"/>
                  </a:lnTo>
                  <a:lnTo>
                    <a:pt x="715" y="87"/>
                  </a:lnTo>
                  <a:lnTo>
                    <a:pt x="711" y="87"/>
                  </a:lnTo>
                  <a:lnTo>
                    <a:pt x="711" y="91"/>
                  </a:lnTo>
                  <a:lnTo>
                    <a:pt x="707" y="95"/>
                  </a:lnTo>
                  <a:lnTo>
                    <a:pt x="703" y="95"/>
                  </a:lnTo>
                  <a:lnTo>
                    <a:pt x="700" y="98"/>
                  </a:lnTo>
                  <a:lnTo>
                    <a:pt x="696" y="102"/>
                  </a:lnTo>
                  <a:lnTo>
                    <a:pt x="692" y="102"/>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16"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5"/>
                  </a:lnTo>
                  <a:lnTo>
                    <a:pt x="65" y="201"/>
                  </a:lnTo>
                  <a:lnTo>
                    <a:pt x="69" y="201"/>
                  </a:lnTo>
                  <a:lnTo>
                    <a:pt x="73" y="201"/>
                  </a:lnTo>
                  <a:lnTo>
                    <a:pt x="73" y="197"/>
                  </a:lnTo>
                  <a:lnTo>
                    <a:pt x="76" y="197"/>
                  </a:lnTo>
                  <a:lnTo>
                    <a:pt x="80" y="197"/>
                  </a:lnTo>
                  <a:lnTo>
                    <a:pt x="80" y="193"/>
                  </a:lnTo>
                  <a:lnTo>
                    <a:pt x="84" y="193"/>
                  </a:lnTo>
                  <a:lnTo>
                    <a:pt x="88" y="190"/>
                  </a:lnTo>
                  <a:lnTo>
                    <a:pt x="92" y="190"/>
                  </a:lnTo>
                  <a:lnTo>
                    <a:pt x="92" y="186"/>
                  </a:lnTo>
                  <a:lnTo>
                    <a:pt x="95" y="182"/>
                  </a:lnTo>
                  <a:lnTo>
                    <a:pt x="95" y="178"/>
                  </a:lnTo>
                  <a:lnTo>
                    <a:pt x="95" y="174"/>
                  </a:lnTo>
                  <a:lnTo>
                    <a:pt x="95" y="171"/>
                  </a:lnTo>
                  <a:lnTo>
                    <a:pt x="95" y="167"/>
                  </a:lnTo>
                  <a:lnTo>
                    <a:pt x="95" y="163"/>
                  </a:lnTo>
                  <a:lnTo>
                    <a:pt x="99" y="163"/>
                  </a:lnTo>
                  <a:lnTo>
                    <a:pt x="99" y="159"/>
                  </a:lnTo>
                  <a:lnTo>
                    <a:pt x="103" y="159"/>
                  </a:lnTo>
                  <a:lnTo>
                    <a:pt x="107" y="159"/>
                  </a:lnTo>
                  <a:lnTo>
                    <a:pt x="107" y="155"/>
                  </a:lnTo>
                  <a:lnTo>
                    <a:pt x="111" y="155"/>
                  </a:lnTo>
                  <a:lnTo>
                    <a:pt x="111" y="152"/>
                  </a:lnTo>
                  <a:lnTo>
                    <a:pt x="114" y="152"/>
                  </a:lnTo>
                  <a:lnTo>
                    <a:pt x="114" y="148"/>
                  </a:lnTo>
                  <a:lnTo>
                    <a:pt x="114" y="144"/>
                  </a:lnTo>
                  <a:lnTo>
                    <a:pt x="114" y="140"/>
                  </a:lnTo>
                  <a:lnTo>
                    <a:pt x="114" y="136"/>
                  </a:lnTo>
                  <a:lnTo>
                    <a:pt x="114" y="133"/>
                  </a:lnTo>
                  <a:lnTo>
                    <a:pt x="114" y="129"/>
                  </a:lnTo>
                  <a:lnTo>
                    <a:pt x="118" y="129"/>
                  </a:lnTo>
                  <a:lnTo>
                    <a:pt x="118" y="125"/>
                  </a:lnTo>
                  <a:lnTo>
                    <a:pt x="122" y="121"/>
                  </a:lnTo>
                  <a:lnTo>
                    <a:pt x="126" y="117"/>
                  </a:lnTo>
                  <a:lnTo>
                    <a:pt x="130" y="117"/>
                  </a:lnTo>
                  <a:lnTo>
                    <a:pt x="133" y="114"/>
                  </a:lnTo>
                  <a:lnTo>
                    <a:pt x="130" y="117"/>
                  </a:lnTo>
                  <a:lnTo>
                    <a:pt x="130" y="121"/>
                  </a:lnTo>
                  <a:lnTo>
                    <a:pt x="130" y="125"/>
                  </a:lnTo>
                  <a:lnTo>
                    <a:pt x="126" y="125"/>
                  </a:lnTo>
                  <a:lnTo>
                    <a:pt x="126" y="129"/>
                  </a:lnTo>
                  <a:lnTo>
                    <a:pt x="126" y="133"/>
                  </a:lnTo>
                  <a:lnTo>
                    <a:pt x="126" y="136"/>
                  </a:lnTo>
                  <a:lnTo>
                    <a:pt x="130" y="136"/>
                  </a:lnTo>
                  <a:lnTo>
                    <a:pt x="133" y="136"/>
                  </a:lnTo>
                  <a:lnTo>
                    <a:pt x="133" y="133"/>
                  </a:lnTo>
                  <a:lnTo>
                    <a:pt x="137" y="133"/>
                  </a:lnTo>
                  <a:lnTo>
                    <a:pt x="137" y="129"/>
                  </a:lnTo>
                  <a:lnTo>
                    <a:pt x="141" y="125"/>
                  </a:lnTo>
                  <a:lnTo>
                    <a:pt x="141" y="121"/>
                  </a:lnTo>
                  <a:lnTo>
                    <a:pt x="141" y="117"/>
                  </a:lnTo>
                  <a:lnTo>
                    <a:pt x="145" y="117"/>
                  </a:lnTo>
                  <a:lnTo>
                    <a:pt x="145" y="114"/>
                  </a:lnTo>
                  <a:lnTo>
                    <a:pt x="145" y="110"/>
                  </a:lnTo>
                  <a:lnTo>
                    <a:pt x="149" y="110"/>
                  </a:lnTo>
                  <a:lnTo>
                    <a:pt x="149" y="106"/>
                  </a:lnTo>
                  <a:lnTo>
                    <a:pt x="152" y="102"/>
                  </a:lnTo>
                  <a:lnTo>
                    <a:pt x="156" y="102"/>
                  </a:lnTo>
                  <a:lnTo>
                    <a:pt x="156" y="98"/>
                  </a:lnTo>
                  <a:lnTo>
                    <a:pt x="164" y="95"/>
                  </a:lnTo>
                  <a:lnTo>
                    <a:pt x="168" y="95"/>
                  </a:lnTo>
                  <a:lnTo>
                    <a:pt x="171" y="91"/>
                  </a:lnTo>
                  <a:lnTo>
                    <a:pt x="179" y="91"/>
                  </a:lnTo>
                  <a:lnTo>
                    <a:pt x="183" y="87"/>
                  </a:lnTo>
                  <a:lnTo>
                    <a:pt x="187" y="87"/>
                  </a:lnTo>
                  <a:lnTo>
                    <a:pt x="190" y="87"/>
                  </a:lnTo>
                  <a:lnTo>
                    <a:pt x="194" y="83"/>
                  </a:lnTo>
                  <a:lnTo>
                    <a:pt x="198" y="83"/>
                  </a:lnTo>
                  <a:lnTo>
                    <a:pt x="202" y="83"/>
                  </a:lnTo>
                  <a:lnTo>
                    <a:pt x="202" y="79"/>
                  </a:lnTo>
                  <a:lnTo>
                    <a:pt x="206" y="79"/>
                  </a:lnTo>
                  <a:lnTo>
                    <a:pt x="206" y="76"/>
                  </a:lnTo>
                  <a:lnTo>
                    <a:pt x="209" y="76"/>
                  </a:lnTo>
                  <a:lnTo>
                    <a:pt x="209" y="72"/>
                  </a:lnTo>
                  <a:lnTo>
                    <a:pt x="209" y="68"/>
                  </a:lnTo>
                  <a:lnTo>
                    <a:pt x="209" y="64"/>
                  </a:lnTo>
                  <a:lnTo>
                    <a:pt x="213" y="64"/>
                  </a:lnTo>
                  <a:lnTo>
                    <a:pt x="213" y="60"/>
                  </a:lnTo>
                  <a:lnTo>
                    <a:pt x="217" y="60"/>
                  </a:lnTo>
                  <a:lnTo>
                    <a:pt x="217" y="57"/>
                  </a:lnTo>
                  <a:lnTo>
                    <a:pt x="221" y="57"/>
                  </a:lnTo>
                  <a:lnTo>
                    <a:pt x="225" y="53"/>
                  </a:lnTo>
                  <a:lnTo>
                    <a:pt x="228" y="53"/>
                  </a:lnTo>
                  <a:lnTo>
                    <a:pt x="228" y="49"/>
                  </a:lnTo>
                  <a:lnTo>
                    <a:pt x="232" y="49"/>
                  </a:lnTo>
                  <a:lnTo>
                    <a:pt x="232" y="45"/>
                  </a:lnTo>
                  <a:lnTo>
                    <a:pt x="236" y="45"/>
                  </a:lnTo>
                  <a:lnTo>
                    <a:pt x="236" y="41"/>
                  </a:lnTo>
                  <a:lnTo>
                    <a:pt x="240" y="38"/>
                  </a:lnTo>
                  <a:lnTo>
                    <a:pt x="240" y="34"/>
                  </a:lnTo>
                  <a:lnTo>
                    <a:pt x="244" y="30"/>
                  </a:lnTo>
                  <a:lnTo>
                    <a:pt x="247" y="30"/>
                  </a:lnTo>
                  <a:lnTo>
                    <a:pt x="247" y="26"/>
                  </a:lnTo>
                  <a:lnTo>
                    <a:pt x="251" y="22"/>
                  </a:lnTo>
                  <a:lnTo>
                    <a:pt x="255" y="19"/>
                  </a:lnTo>
                  <a:lnTo>
                    <a:pt x="259" y="15"/>
                  </a:lnTo>
                  <a:lnTo>
                    <a:pt x="263" y="11"/>
                  </a:lnTo>
                  <a:lnTo>
                    <a:pt x="263" y="15"/>
                  </a:lnTo>
                  <a:lnTo>
                    <a:pt x="259" y="15"/>
                  </a:lnTo>
                  <a:lnTo>
                    <a:pt x="259" y="19"/>
                  </a:lnTo>
                  <a:lnTo>
                    <a:pt x="259" y="22"/>
                  </a:lnTo>
                  <a:lnTo>
                    <a:pt x="255" y="22"/>
                  </a:lnTo>
                  <a:lnTo>
                    <a:pt x="255" y="26"/>
                  </a:lnTo>
                  <a:lnTo>
                    <a:pt x="251" y="30"/>
                  </a:lnTo>
                  <a:lnTo>
                    <a:pt x="251" y="34"/>
                  </a:lnTo>
                  <a:lnTo>
                    <a:pt x="247" y="38"/>
                  </a:lnTo>
                  <a:lnTo>
                    <a:pt x="247" y="41"/>
                  </a:lnTo>
                  <a:lnTo>
                    <a:pt x="244" y="45"/>
                  </a:lnTo>
                  <a:lnTo>
                    <a:pt x="244" y="53"/>
                  </a:lnTo>
                  <a:lnTo>
                    <a:pt x="244" y="57"/>
                  </a:lnTo>
                  <a:lnTo>
                    <a:pt x="240" y="60"/>
                  </a:lnTo>
                  <a:lnTo>
                    <a:pt x="240" y="64"/>
                  </a:lnTo>
                  <a:lnTo>
                    <a:pt x="236" y="68"/>
                  </a:lnTo>
                  <a:lnTo>
                    <a:pt x="236" y="72"/>
                  </a:lnTo>
                  <a:lnTo>
                    <a:pt x="232" y="72"/>
                  </a:lnTo>
                  <a:lnTo>
                    <a:pt x="232" y="76"/>
                  </a:lnTo>
                  <a:lnTo>
                    <a:pt x="232" y="79"/>
                  </a:lnTo>
                  <a:lnTo>
                    <a:pt x="228" y="79"/>
                  </a:lnTo>
                  <a:lnTo>
                    <a:pt x="228" y="83"/>
                  </a:lnTo>
                  <a:lnTo>
                    <a:pt x="228" y="87"/>
                  </a:lnTo>
                  <a:lnTo>
                    <a:pt x="228" y="91"/>
                  </a:lnTo>
                  <a:lnTo>
                    <a:pt x="225" y="91"/>
                  </a:lnTo>
                  <a:lnTo>
                    <a:pt x="221" y="91"/>
                  </a:lnTo>
                  <a:lnTo>
                    <a:pt x="221" y="95"/>
                  </a:lnTo>
                  <a:lnTo>
                    <a:pt x="221" y="98"/>
                  </a:lnTo>
                  <a:lnTo>
                    <a:pt x="217" y="98"/>
                  </a:lnTo>
                  <a:lnTo>
                    <a:pt x="217" y="102"/>
                  </a:lnTo>
                  <a:lnTo>
                    <a:pt x="221" y="102"/>
                  </a:lnTo>
                  <a:lnTo>
                    <a:pt x="221" y="98"/>
                  </a:lnTo>
                  <a:lnTo>
                    <a:pt x="225" y="98"/>
                  </a:lnTo>
                  <a:lnTo>
                    <a:pt x="228" y="95"/>
                  </a:lnTo>
                  <a:lnTo>
                    <a:pt x="232" y="95"/>
                  </a:lnTo>
                  <a:lnTo>
                    <a:pt x="232" y="91"/>
                  </a:lnTo>
                  <a:lnTo>
                    <a:pt x="236" y="87"/>
                  </a:lnTo>
                  <a:lnTo>
                    <a:pt x="236" y="83"/>
                  </a:lnTo>
                  <a:lnTo>
                    <a:pt x="240" y="83"/>
                  </a:lnTo>
                  <a:lnTo>
                    <a:pt x="244" y="83"/>
                  </a:lnTo>
                  <a:lnTo>
                    <a:pt x="244" y="79"/>
                  </a:lnTo>
                  <a:lnTo>
                    <a:pt x="247" y="79"/>
                  </a:lnTo>
                  <a:lnTo>
                    <a:pt x="251" y="79"/>
                  </a:lnTo>
                  <a:lnTo>
                    <a:pt x="255" y="76"/>
                  </a:lnTo>
                  <a:lnTo>
                    <a:pt x="259" y="76"/>
                  </a:lnTo>
                  <a:lnTo>
                    <a:pt x="259" y="72"/>
                  </a:lnTo>
                  <a:lnTo>
                    <a:pt x="263" y="68"/>
                  </a:lnTo>
                  <a:lnTo>
                    <a:pt x="266" y="64"/>
                  </a:lnTo>
                  <a:lnTo>
                    <a:pt x="266" y="60"/>
                  </a:lnTo>
                  <a:lnTo>
                    <a:pt x="270" y="57"/>
                  </a:lnTo>
                  <a:lnTo>
                    <a:pt x="270" y="60"/>
                  </a:lnTo>
                  <a:lnTo>
                    <a:pt x="270" y="64"/>
                  </a:lnTo>
                  <a:lnTo>
                    <a:pt x="270" y="68"/>
                  </a:lnTo>
                  <a:lnTo>
                    <a:pt x="270" y="72"/>
                  </a:lnTo>
                  <a:lnTo>
                    <a:pt x="266" y="76"/>
                  </a:lnTo>
                  <a:lnTo>
                    <a:pt x="266" y="79"/>
                  </a:lnTo>
                  <a:lnTo>
                    <a:pt x="266" y="83"/>
                  </a:lnTo>
                  <a:lnTo>
                    <a:pt x="263" y="83"/>
                  </a:lnTo>
                  <a:lnTo>
                    <a:pt x="259" y="87"/>
                  </a:lnTo>
                  <a:lnTo>
                    <a:pt x="259" y="91"/>
                  </a:lnTo>
                  <a:lnTo>
                    <a:pt x="255" y="91"/>
                  </a:lnTo>
                  <a:lnTo>
                    <a:pt x="251" y="95"/>
                  </a:lnTo>
                  <a:lnTo>
                    <a:pt x="255" y="95"/>
                  </a:lnTo>
                  <a:lnTo>
                    <a:pt x="259" y="95"/>
                  </a:lnTo>
                  <a:lnTo>
                    <a:pt x="259" y="91"/>
                  </a:lnTo>
                  <a:lnTo>
                    <a:pt x="263" y="91"/>
                  </a:lnTo>
                  <a:lnTo>
                    <a:pt x="263" y="87"/>
                  </a:lnTo>
                  <a:lnTo>
                    <a:pt x="266" y="87"/>
                  </a:lnTo>
                  <a:lnTo>
                    <a:pt x="266" y="83"/>
                  </a:lnTo>
                  <a:lnTo>
                    <a:pt x="270" y="83"/>
                  </a:lnTo>
                  <a:lnTo>
                    <a:pt x="270" y="79"/>
                  </a:lnTo>
                  <a:lnTo>
                    <a:pt x="270" y="76"/>
                  </a:lnTo>
                  <a:lnTo>
                    <a:pt x="274" y="76"/>
                  </a:lnTo>
                  <a:lnTo>
                    <a:pt x="274" y="72"/>
                  </a:lnTo>
                  <a:lnTo>
                    <a:pt x="278" y="72"/>
                  </a:lnTo>
                  <a:lnTo>
                    <a:pt x="282" y="68"/>
                  </a:lnTo>
                  <a:lnTo>
                    <a:pt x="285" y="68"/>
                  </a:lnTo>
                  <a:lnTo>
                    <a:pt x="289" y="68"/>
                  </a:lnTo>
                  <a:lnTo>
                    <a:pt x="293" y="68"/>
                  </a:lnTo>
                  <a:lnTo>
                    <a:pt x="297" y="68"/>
                  </a:lnTo>
                  <a:lnTo>
                    <a:pt x="301" y="68"/>
                  </a:lnTo>
                  <a:lnTo>
                    <a:pt x="301" y="72"/>
                  </a:lnTo>
                  <a:lnTo>
                    <a:pt x="304" y="72"/>
                  </a:lnTo>
                  <a:lnTo>
                    <a:pt x="308" y="72"/>
                  </a:lnTo>
                  <a:lnTo>
                    <a:pt x="308" y="76"/>
                  </a:lnTo>
                  <a:lnTo>
                    <a:pt x="312" y="76"/>
                  </a:lnTo>
                  <a:lnTo>
                    <a:pt x="316" y="76"/>
                  </a:lnTo>
                  <a:lnTo>
                    <a:pt x="320" y="76"/>
                  </a:lnTo>
                  <a:lnTo>
                    <a:pt x="323" y="76"/>
                  </a:lnTo>
                  <a:lnTo>
                    <a:pt x="327" y="76"/>
                  </a:lnTo>
                  <a:lnTo>
                    <a:pt x="331" y="76"/>
                  </a:lnTo>
                  <a:lnTo>
                    <a:pt x="335" y="76"/>
                  </a:lnTo>
                  <a:close/>
                </a:path>
              </a:pathLst>
            </a:custGeom>
            <a:solidFill>
              <a:srgbClr val="835120"/>
            </a:solidFill>
            <a:ln w="9525">
              <a:noFill/>
              <a:round/>
              <a:headEnd/>
              <a:tailEnd/>
            </a:ln>
          </p:spPr>
          <p:txBody>
            <a:bodyPr/>
            <a:lstStyle/>
            <a:p>
              <a:endParaRPr lang="fr-FR"/>
            </a:p>
          </p:txBody>
        </p:sp>
        <p:sp>
          <p:nvSpPr>
            <p:cNvPr id="64" name="Freeform 61"/>
            <p:cNvSpPr>
              <a:spLocks/>
            </p:cNvSpPr>
            <p:nvPr/>
          </p:nvSpPr>
          <p:spPr bwMode="auto">
            <a:xfrm>
              <a:off x="337" y="3087"/>
              <a:ext cx="1423" cy="469"/>
            </a:xfrm>
            <a:custGeom>
              <a:avLst/>
              <a:gdLst>
                <a:gd name="T0" fmla="*/ 663 w 783"/>
                <a:gd name="T1" fmla="*/ 131 h 258"/>
                <a:gd name="T2" fmla="*/ 720 w 783"/>
                <a:gd name="T3" fmla="*/ 151 h 258"/>
                <a:gd name="T4" fmla="*/ 767 w 783"/>
                <a:gd name="T5" fmla="*/ 144 h 258"/>
                <a:gd name="T6" fmla="*/ 823 w 783"/>
                <a:gd name="T7" fmla="*/ 151 h 258"/>
                <a:gd name="T8" fmla="*/ 892 w 783"/>
                <a:gd name="T9" fmla="*/ 131 h 258"/>
                <a:gd name="T10" fmla="*/ 927 w 783"/>
                <a:gd name="T11" fmla="*/ 96 h 258"/>
                <a:gd name="T12" fmla="*/ 981 w 783"/>
                <a:gd name="T13" fmla="*/ 89 h 258"/>
                <a:gd name="T14" fmla="*/ 954 w 783"/>
                <a:gd name="T15" fmla="*/ 116 h 258"/>
                <a:gd name="T16" fmla="*/ 927 w 783"/>
                <a:gd name="T17" fmla="*/ 131 h 258"/>
                <a:gd name="T18" fmla="*/ 932 w 783"/>
                <a:gd name="T19" fmla="*/ 144 h 258"/>
                <a:gd name="T20" fmla="*/ 1023 w 783"/>
                <a:gd name="T21" fmla="*/ 124 h 258"/>
                <a:gd name="T22" fmla="*/ 1078 w 783"/>
                <a:gd name="T23" fmla="*/ 131 h 258"/>
                <a:gd name="T24" fmla="*/ 1139 w 783"/>
                <a:gd name="T25" fmla="*/ 104 h 258"/>
                <a:gd name="T26" fmla="*/ 1189 w 783"/>
                <a:gd name="T27" fmla="*/ 96 h 258"/>
                <a:gd name="T28" fmla="*/ 1230 w 783"/>
                <a:gd name="T29" fmla="*/ 75 h 258"/>
                <a:gd name="T30" fmla="*/ 1265 w 783"/>
                <a:gd name="T31" fmla="*/ 35 h 258"/>
                <a:gd name="T32" fmla="*/ 1243 w 783"/>
                <a:gd name="T33" fmla="*/ 89 h 258"/>
                <a:gd name="T34" fmla="*/ 1209 w 783"/>
                <a:gd name="T35" fmla="*/ 116 h 258"/>
                <a:gd name="T36" fmla="*/ 1196 w 783"/>
                <a:gd name="T37" fmla="*/ 138 h 258"/>
                <a:gd name="T38" fmla="*/ 1161 w 783"/>
                <a:gd name="T39" fmla="*/ 144 h 258"/>
                <a:gd name="T40" fmla="*/ 1181 w 783"/>
                <a:gd name="T41" fmla="*/ 158 h 258"/>
                <a:gd name="T42" fmla="*/ 1209 w 783"/>
                <a:gd name="T43" fmla="*/ 138 h 258"/>
                <a:gd name="T44" fmla="*/ 1238 w 783"/>
                <a:gd name="T45" fmla="*/ 124 h 258"/>
                <a:gd name="T46" fmla="*/ 1278 w 783"/>
                <a:gd name="T47" fmla="*/ 96 h 258"/>
                <a:gd name="T48" fmla="*/ 1285 w 783"/>
                <a:gd name="T49" fmla="*/ 55 h 258"/>
                <a:gd name="T50" fmla="*/ 1312 w 783"/>
                <a:gd name="T51" fmla="*/ 47 h 258"/>
                <a:gd name="T52" fmla="*/ 1334 w 783"/>
                <a:gd name="T53" fmla="*/ 27 h 258"/>
                <a:gd name="T54" fmla="*/ 1368 w 783"/>
                <a:gd name="T55" fmla="*/ 20 h 258"/>
                <a:gd name="T56" fmla="*/ 1423 w 783"/>
                <a:gd name="T57" fmla="*/ 20 h 258"/>
                <a:gd name="T58" fmla="*/ 1388 w 783"/>
                <a:gd name="T59" fmla="*/ 27 h 258"/>
                <a:gd name="T60" fmla="*/ 1376 w 783"/>
                <a:gd name="T61" fmla="*/ 62 h 258"/>
                <a:gd name="T62" fmla="*/ 1327 w 783"/>
                <a:gd name="T63" fmla="*/ 82 h 258"/>
                <a:gd name="T64" fmla="*/ 1299 w 783"/>
                <a:gd name="T65" fmla="*/ 144 h 258"/>
                <a:gd name="T66" fmla="*/ 1203 w 783"/>
                <a:gd name="T67" fmla="*/ 207 h 258"/>
                <a:gd name="T68" fmla="*/ 1127 w 783"/>
                <a:gd name="T69" fmla="*/ 213 h 258"/>
                <a:gd name="T70" fmla="*/ 1100 w 783"/>
                <a:gd name="T71" fmla="*/ 235 h 258"/>
                <a:gd name="T72" fmla="*/ 236 w 783"/>
                <a:gd name="T73" fmla="*/ 462 h 258"/>
                <a:gd name="T74" fmla="*/ 0 w 783"/>
                <a:gd name="T75" fmla="*/ 449 h 258"/>
                <a:gd name="T76" fmla="*/ 91 w 783"/>
                <a:gd name="T77" fmla="*/ 407 h 258"/>
                <a:gd name="T78" fmla="*/ 125 w 783"/>
                <a:gd name="T79" fmla="*/ 365 h 258"/>
                <a:gd name="T80" fmla="*/ 173 w 783"/>
                <a:gd name="T81" fmla="*/ 331 h 258"/>
                <a:gd name="T82" fmla="*/ 187 w 783"/>
                <a:gd name="T83" fmla="*/ 296 h 258"/>
                <a:gd name="T84" fmla="*/ 207 w 783"/>
                <a:gd name="T85" fmla="*/ 276 h 258"/>
                <a:gd name="T86" fmla="*/ 236 w 783"/>
                <a:gd name="T87" fmla="*/ 213 h 258"/>
                <a:gd name="T88" fmla="*/ 229 w 783"/>
                <a:gd name="T89" fmla="*/ 247 h 258"/>
                <a:gd name="T90" fmla="*/ 249 w 783"/>
                <a:gd name="T91" fmla="*/ 242 h 258"/>
                <a:gd name="T92" fmla="*/ 305 w 783"/>
                <a:gd name="T93" fmla="*/ 173 h 258"/>
                <a:gd name="T94" fmla="*/ 380 w 783"/>
                <a:gd name="T95" fmla="*/ 131 h 258"/>
                <a:gd name="T96" fmla="*/ 409 w 783"/>
                <a:gd name="T97" fmla="*/ 104 h 258"/>
                <a:gd name="T98" fmla="*/ 429 w 783"/>
                <a:gd name="T99" fmla="*/ 82 h 258"/>
                <a:gd name="T100" fmla="*/ 478 w 783"/>
                <a:gd name="T101" fmla="*/ 27 h 258"/>
                <a:gd name="T102" fmla="*/ 443 w 783"/>
                <a:gd name="T103" fmla="*/ 96 h 258"/>
                <a:gd name="T104" fmla="*/ 414 w 783"/>
                <a:gd name="T105" fmla="*/ 144 h 258"/>
                <a:gd name="T106" fmla="*/ 394 w 783"/>
                <a:gd name="T107" fmla="*/ 173 h 258"/>
                <a:gd name="T108" fmla="*/ 402 w 783"/>
                <a:gd name="T109" fmla="*/ 178 h 258"/>
                <a:gd name="T110" fmla="*/ 436 w 783"/>
                <a:gd name="T111" fmla="*/ 151 h 258"/>
                <a:gd name="T112" fmla="*/ 483 w 783"/>
                <a:gd name="T113" fmla="*/ 116 h 258"/>
                <a:gd name="T114" fmla="*/ 471 w 783"/>
                <a:gd name="T115" fmla="*/ 158 h 258"/>
                <a:gd name="T116" fmla="*/ 471 w 783"/>
                <a:gd name="T117" fmla="*/ 173 h 258"/>
                <a:gd name="T118" fmla="*/ 491 w 783"/>
                <a:gd name="T119" fmla="*/ 138 h 258"/>
                <a:gd name="T120" fmla="*/ 532 w 783"/>
                <a:gd name="T121" fmla="*/ 124 h 258"/>
                <a:gd name="T122" fmla="*/ 602 w 783"/>
                <a:gd name="T123" fmla="*/ 144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8"/>
                <a:gd name="T188" fmla="*/ 783 w 783"/>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8">
                  <a:moveTo>
                    <a:pt x="335" y="76"/>
                  </a:moveTo>
                  <a:lnTo>
                    <a:pt x="339" y="76"/>
                  </a:lnTo>
                  <a:lnTo>
                    <a:pt x="342" y="76"/>
                  </a:lnTo>
                  <a:lnTo>
                    <a:pt x="346" y="72"/>
                  </a:lnTo>
                  <a:lnTo>
                    <a:pt x="350" y="72"/>
                  </a:lnTo>
                  <a:lnTo>
                    <a:pt x="354" y="72"/>
                  </a:lnTo>
                  <a:lnTo>
                    <a:pt x="354" y="68"/>
                  </a:lnTo>
                  <a:lnTo>
                    <a:pt x="358" y="68"/>
                  </a:lnTo>
                  <a:lnTo>
                    <a:pt x="361" y="72"/>
                  </a:lnTo>
                  <a:lnTo>
                    <a:pt x="365" y="72"/>
                  </a:lnTo>
                  <a:lnTo>
                    <a:pt x="369" y="72"/>
                  </a:lnTo>
                  <a:lnTo>
                    <a:pt x="373" y="72"/>
                  </a:lnTo>
                  <a:lnTo>
                    <a:pt x="373" y="76"/>
                  </a:lnTo>
                  <a:lnTo>
                    <a:pt x="377" y="76"/>
                  </a:lnTo>
                  <a:lnTo>
                    <a:pt x="380" y="79"/>
                  </a:lnTo>
                  <a:lnTo>
                    <a:pt x="384" y="83"/>
                  </a:lnTo>
                  <a:lnTo>
                    <a:pt x="388" y="83"/>
                  </a:lnTo>
                  <a:lnTo>
                    <a:pt x="392" y="83"/>
                  </a:lnTo>
                  <a:lnTo>
                    <a:pt x="396" y="83"/>
                  </a:lnTo>
                  <a:lnTo>
                    <a:pt x="399" y="83"/>
                  </a:lnTo>
                  <a:lnTo>
                    <a:pt x="403" y="83"/>
                  </a:lnTo>
                  <a:lnTo>
                    <a:pt x="407" y="83"/>
                  </a:lnTo>
                  <a:lnTo>
                    <a:pt x="411" y="83"/>
                  </a:lnTo>
                  <a:lnTo>
                    <a:pt x="411" y="79"/>
                  </a:lnTo>
                  <a:lnTo>
                    <a:pt x="415" y="79"/>
                  </a:lnTo>
                  <a:lnTo>
                    <a:pt x="418" y="79"/>
                  </a:lnTo>
                  <a:lnTo>
                    <a:pt x="422" y="79"/>
                  </a:lnTo>
                  <a:lnTo>
                    <a:pt x="426" y="79"/>
                  </a:lnTo>
                  <a:lnTo>
                    <a:pt x="430" y="83"/>
                  </a:lnTo>
                  <a:lnTo>
                    <a:pt x="434" y="83"/>
                  </a:lnTo>
                  <a:lnTo>
                    <a:pt x="437" y="83"/>
                  </a:lnTo>
                  <a:lnTo>
                    <a:pt x="441" y="83"/>
                  </a:lnTo>
                  <a:lnTo>
                    <a:pt x="445" y="83"/>
                  </a:lnTo>
                  <a:lnTo>
                    <a:pt x="449" y="83"/>
                  </a:lnTo>
                  <a:lnTo>
                    <a:pt x="453" y="83"/>
                  </a:lnTo>
                  <a:lnTo>
                    <a:pt x="456" y="83"/>
                  </a:lnTo>
                  <a:lnTo>
                    <a:pt x="456" y="79"/>
                  </a:lnTo>
                  <a:lnTo>
                    <a:pt x="460" y="79"/>
                  </a:lnTo>
                  <a:lnTo>
                    <a:pt x="464" y="79"/>
                  </a:lnTo>
                  <a:lnTo>
                    <a:pt x="468" y="79"/>
                  </a:lnTo>
                  <a:lnTo>
                    <a:pt x="472" y="79"/>
                  </a:lnTo>
                  <a:lnTo>
                    <a:pt x="475" y="79"/>
                  </a:lnTo>
                  <a:lnTo>
                    <a:pt x="479" y="76"/>
                  </a:lnTo>
                  <a:lnTo>
                    <a:pt x="483" y="76"/>
                  </a:lnTo>
                  <a:lnTo>
                    <a:pt x="487" y="76"/>
                  </a:lnTo>
                  <a:lnTo>
                    <a:pt x="487" y="72"/>
                  </a:lnTo>
                  <a:lnTo>
                    <a:pt x="491" y="72"/>
                  </a:lnTo>
                  <a:lnTo>
                    <a:pt x="494" y="68"/>
                  </a:lnTo>
                  <a:lnTo>
                    <a:pt x="494" y="64"/>
                  </a:lnTo>
                  <a:lnTo>
                    <a:pt x="498" y="60"/>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6" y="49"/>
                  </a:lnTo>
                  <a:lnTo>
                    <a:pt x="540" y="49"/>
                  </a:lnTo>
                  <a:lnTo>
                    <a:pt x="540" y="45"/>
                  </a:lnTo>
                  <a:lnTo>
                    <a:pt x="540" y="49"/>
                  </a:lnTo>
                  <a:lnTo>
                    <a:pt x="540" y="53"/>
                  </a:lnTo>
                  <a:lnTo>
                    <a:pt x="536" y="53"/>
                  </a:lnTo>
                  <a:lnTo>
                    <a:pt x="536" y="57"/>
                  </a:lnTo>
                  <a:lnTo>
                    <a:pt x="532" y="57"/>
                  </a:lnTo>
                  <a:lnTo>
                    <a:pt x="532" y="60"/>
                  </a:lnTo>
                  <a:lnTo>
                    <a:pt x="529" y="64"/>
                  </a:lnTo>
                  <a:lnTo>
                    <a:pt x="525" y="64"/>
                  </a:lnTo>
                  <a:lnTo>
                    <a:pt x="521" y="68"/>
                  </a:lnTo>
                  <a:lnTo>
                    <a:pt x="517" y="68"/>
                  </a:lnTo>
                  <a:lnTo>
                    <a:pt x="513" y="68"/>
                  </a:lnTo>
                  <a:lnTo>
                    <a:pt x="510" y="68"/>
                  </a:lnTo>
                  <a:lnTo>
                    <a:pt x="510" y="72"/>
                  </a:lnTo>
                  <a:lnTo>
                    <a:pt x="510" y="76"/>
                  </a:lnTo>
                  <a:lnTo>
                    <a:pt x="506" y="76"/>
                  </a:lnTo>
                  <a:lnTo>
                    <a:pt x="506" y="79"/>
                  </a:lnTo>
                  <a:lnTo>
                    <a:pt x="510" y="83"/>
                  </a:lnTo>
                  <a:lnTo>
                    <a:pt x="513" y="83"/>
                  </a:lnTo>
                  <a:lnTo>
                    <a:pt x="513" y="79"/>
                  </a:lnTo>
                  <a:lnTo>
                    <a:pt x="517" y="79"/>
                  </a:lnTo>
                  <a:lnTo>
                    <a:pt x="521" y="79"/>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72"/>
                  </a:lnTo>
                  <a:lnTo>
                    <a:pt x="593" y="68"/>
                  </a:lnTo>
                  <a:lnTo>
                    <a:pt x="597" y="68"/>
                  </a:lnTo>
                  <a:lnTo>
                    <a:pt x="597" y="64"/>
                  </a:lnTo>
                  <a:lnTo>
                    <a:pt x="601" y="64"/>
                  </a:lnTo>
                  <a:lnTo>
                    <a:pt x="601" y="60"/>
                  </a:lnTo>
                  <a:lnTo>
                    <a:pt x="605" y="60"/>
                  </a:lnTo>
                  <a:lnTo>
                    <a:pt x="608"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3"/>
                  </a:lnTo>
                  <a:lnTo>
                    <a:pt x="654" y="49"/>
                  </a:lnTo>
                  <a:lnTo>
                    <a:pt x="658" y="49"/>
                  </a:lnTo>
                  <a:lnTo>
                    <a:pt x="658" y="45"/>
                  </a:lnTo>
                  <a:lnTo>
                    <a:pt x="662" y="45"/>
                  </a:lnTo>
                  <a:lnTo>
                    <a:pt x="665" y="45"/>
                  </a:lnTo>
                  <a:lnTo>
                    <a:pt x="669" y="45"/>
                  </a:lnTo>
                  <a:lnTo>
                    <a:pt x="673" y="45"/>
                  </a:lnTo>
                  <a:lnTo>
                    <a:pt x="673" y="41"/>
                  </a:lnTo>
                  <a:lnTo>
                    <a:pt x="677" y="41"/>
                  </a:lnTo>
                  <a:lnTo>
                    <a:pt x="681" y="41"/>
                  </a:lnTo>
                  <a:lnTo>
                    <a:pt x="684" y="41"/>
                  </a:lnTo>
                  <a:lnTo>
                    <a:pt x="684" y="38"/>
                  </a:lnTo>
                  <a:lnTo>
                    <a:pt x="688" y="38"/>
                  </a:lnTo>
                  <a:lnTo>
                    <a:pt x="688" y="34"/>
                  </a:lnTo>
                  <a:lnTo>
                    <a:pt x="692" y="30"/>
                  </a:lnTo>
                  <a:lnTo>
                    <a:pt x="692" y="26"/>
                  </a:lnTo>
                  <a:lnTo>
                    <a:pt x="692" y="22"/>
                  </a:lnTo>
                  <a:lnTo>
                    <a:pt x="696" y="22"/>
                  </a:lnTo>
                  <a:lnTo>
                    <a:pt x="696" y="19"/>
                  </a:lnTo>
                  <a:lnTo>
                    <a:pt x="696" y="22"/>
                  </a:lnTo>
                  <a:lnTo>
                    <a:pt x="696" y="26"/>
                  </a:lnTo>
                  <a:lnTo>
                    <a:pt x="696" y="30"/>
                  </a:lnTo>
                  <a:lnTo>
                    <a:pt x="692" y="34"/>
                  </a:lnTo>
                  <a:lnTo>
                    <a:pt x="692" y="38"/>
                  </a:lnTo>
                  <a:lnTo>
                    <a:pt x="692" y="41"/>
                  </a:lnTo>
                  <a:lnTo>
                    <a:pt x="692" y="45"/>
                  </a:lnTo>
                  <a:lnTo>
                    <a:pt x="688" y="45"/>
                  </a:lnTo>
                  <a:lnTo>
                    <a:pt x="688" y="49"/>
                  </a:lnTo>
                  <a:lnTo>
                    <a:pt x="684" y="49"/>
                  </a:lnTo>
                  <a:lnTo>
                    <a:pt x="684" y="53"/>
                  </a:lnTo>
                  <a:lnTo>
                    <a:pt x="681" y="53"/>
                  </a:lnTo>
                  <a:lnTo>
                    <a:pt x="677" y="57"/>
                  </a:lnTo>
                  <a:lnTo>
                    <a:pt x="673" y="57"/>
                  </a:lnTo>
                  <a:lnTo>
                    <a:pt x="669" y="57"/>
                  </a:lnTo>
                  <a:lnTo>
                    <a:pt x="669" y="60"/>
                  </a:lnTo>
                  <a:lnTo>
                    <a:pt x="665" y="60"/>
                  </a:lnTo>
                  <a:lnTo>
                    <a:pt x="665" y="64"/>
                  </a:lnTo>
                  <a:lnTo>
                    <a:pt x="665" y="68"/>
                  </a:lnTo>
                  <a:lnTo>
                    <a:pt x="662" y="72"/>
                  </a:lnTo>
                  <a:lnTo>
                    <a:pt x="662" y="76"/>
                  </a:lnTo>
                  <a:lnTo>
                    <a:pt x="658" y="76"/>
                  </a:lnTo>
                  <a:lnTo>
                    <a:pt x="654" y="76"/>
                  </a:lnTo>
                  <a:lnTo>
                    <a:pt x="654" y="79"/>
                  </a:lnTo>
                  <a:lnTo>
                    <a:pt x="650" y="79"/>
                  </a:lnTo>
                  <a:lnTo>
                    <a:pt x="646" y="79"/>
                  </a:lnTo>
                  <a:lnTo>
                    <a:pt x="643" y="79"/>
                  </a:lnTo>
                  <a:lnTo>
                    <a:pt x="639" y="79"/>
                  </a:lnTo>
                  <a:lnTo>
                    <a:pt x="639" y="83"/>
                  </a:lnTo>
                  <a:lnTo>
                    <a:pt x="639" y="87"/>
                  </a:lnTo>
                  <a:lnTo>
                    <a:pt x="643" y="87"/>
                  </a:lnTo>
                  <a:lnTo>
                    <a:pt x="646" y="87"/>
                  </a:lnTo>
                  <a:lnTo>
                    <a:pt x="650" y="87"/>
                  </a:lnTo>
                  <a:lnTo>
                    <a:pt x="654" y="83"/>
                  </a:lnTo>
                  <a:lnTo>
                    <a:pt x="658" y="83"/>
                  </a:lnTo>
                  <a:lnTo>
                    <a:pt x="658" y="79"/>
                  </a:lnTo>
                  <a:lnTo>
                    <a:pt x="662" y="79"/>
                  </a:lnTo>
                  <a:lnTo>
                    <a:pt x="665" y="79"/>
                  </a:lnTo>
                  <a:lnTo>
                    <a:pt x="665" y="76"/>
                  </a:lnTo>
                  <a:lnTo>
                    <a:pt x="669" y="76"/>
                  </a:lnTo>
                  <a:lnTo>
                    <a:pt x="673" y="76"/>
                  </a:lnTo>
                  <a:lnTo>
                    <a:pt x="677" y="76"/>
                  </a:lnTo>
                  <a:lnTo>
                    <a:pt x="677" y="72"/>
                  </a:lnTo>
                  <a:lnTo>
                    <a:pt x="681" y="68"/>
                  </a:lnTo>
                  <a:lnTo>
                    <a:pt x="684" y="64"/>
                  </a:lnTo>
                  <a:lnTo>
                    <a:pt x="688" y="64"/>
                  </a:lnTo>
                  <a:lnTo>
                    <a:pt x="692" y="64"/>
                  </a:lnTo>
                  <a:lnTo>
                    <a:pt x="696" y="64"/>
                  </a:lnTo>
                  <a:lnTo>
                    <a:pt x="700" y="64"/>
                  </a:lnTo>
                  <a:lnTo>
                    <a:pt x="700" y="60"/>
                  </a:lnTo>
                  <a:lnTo>
                    <a:pt x="703"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30"/>
                  </a:lnTo>
                  <a:lnTo>
                    <a:pt x="722" y="26"/>
                  </a:lnTo>
                  <a:lnTo>
                    <a:pt x="722" y="22"/>
                  </a:lnTo>
                  <a:lnTo>
                    <a:pt x="726" y="22"/>
                  </a:lnTo>
                  <a:lnTo>
                    <a:pt x="726" y="19"/>
                  </a:lnTo>
                  <a:lnTo>
                    <a:pt x="730" y="19"/>
                  </a:lnTo>
                  <a:lnTo>
                    <a:pt x="730" y="15"/>
                  </a:lnTo>
                  <a:lnTo>
                    <a:pt x="734" y="15"/>
                  </a:lnTo>
                  <a:lnTo>
                    <a:pt x="738" y="15"/>
                  </a:lnTo>
                  <a:lnTo>
                    <a:pt x="738" y="19"/>
                  </a:lnTo>
                  <a:lnTo>
                    <a:pt x="741" y="19"/>
                  </a:lnTo>
                  <a:lnTo>
                    <a:pt x="745" y="19"/>
                  </a:lnTo>
                  <a:lnTo>
                    <a:pt x="749" y="19"/>
                  </a:lnTo>
                  <a:lnTo>
                    <a:pt x="753" y="15"/>
                  </a:lnTo>
                  <a:lnTo>
                    <a:pt x="753" y="11"/>
                  </a:lnTo>
                  <a:lnTo>
                    <a:pt x="757" y="11"/>
                  </a:lnTo>
                  <a:lnTo>
                    <a:pt x="757" y="7"/>
                  </a:lnTo>
                  <a:lnTo>
                    <a:pt x="760" y="3"/>
                  </a:lnTo>
                  <a:lnTo>
                    <a:pt x="764" y="3"/>
                  </a:lnTo>
                  <a:lnTo>
                    <a:pt x="768" y="3"/>
                  </a:lnTo>
                  <a:lnTo>
                    <a:pt x="768" y="0"/>
                  </a:lnTo>
                  <a:lnTo>
                    <a:pt x="772" y="3"/>
                  </a:lnTo>
                  <a:lnTo>
                    <a:pt x="776" y="3"/>
                  </a:lnTo>
                  <a:lnTo>
                    <a:pt x="779" y="3"/>
                  </a:lnTo>
                  <a:lnTo>
                    <a:pt x="779" y="7"/>
                  </a:lnTo>
                  <a:lnTo>
                    <a:pt x="783" y="7"/>
                  </a:lnTo>
                  <a:lnTo>
                    <a:pt x="783" y="11"/>
                  </a:lnTo>
                  <a:lnTo>
                    <a:pt x="783" y="15"/>
                  </a:lnTo>
                  <a:lnTo>
                    <a:pt x="783" y="11"/>
                  </a:lnTo>
                  <a:lnTo>
                    <a:pt x="779" y="11"/>
                  </a:lnTo>
                  <a:lnTo>
                    <a:pt x="776" y="11"/>
                  </a:lnTo>
                  <a:lnTo>
                    <a:pt x="772" y="11"/>
                  </a:lnTo>
                  <a:lnTo>
                    <a:pt x="768" y="11"/>
                  </a:lnTo>
                  <a:lnTo>
                    <a:pt x="764" y="15"/>
                  </a:lnTo>
                  <a:lnTo>
                    <a:pt x="764" y="19"/>
                  </a:lnTo>
                  <a:lnTo>
                    <a:pt x="764" y="22"/>
                  </a:lnTo>
                  <a:lnTo>
                    <a:pt x="764" y="26"/>
                  </a:lnTo>
                  <a:lnTo>
                    <a:pt x="760" y="30"/>
                  </a:lnTo>
                  <a:lnTo>
                    <a:pt x="760" y="34"/>
                  </a:lnTo>
                  <a:lnTo>
                    <a:pt x="757" y="34"/>
                  </a:lnTo>
                  <a:lnTo>
                    <a:pt x="757" y="38"/>
                  </a:lnTo>
                  <a:lnTo>
                    <a:pt x="753" y="38"/>
                  </a:lnTo>
                  <a:lnTo>
                    <a:pt x="749" y="38"/>
                  </a:lnTo>
                  <a:lnTo>
                    <a:pt x="745" y="38"/>
                  </a:lnTo>
                  <a:lnTo>
                    <a:pt x="741" y="41"/>
                  </a:lnTo>
                  <a:lnTo>
                    <a:pt x="738" y="41"/>
                  </a:lnTo>
                  <a:lnTo>
                    <a:pt x="734" y="41"/>
                  </a:lnTo>
                  <a:lnTo>
                    <a:pt x="734" y="45"/>
                  </a:lnTo>
                  <a:lnTo>
                    <a:pt x="730" y="45"/>
                  </a:lnTo>
                  <a:lnTo>
                    <a:pt x="730" y="49"/>
                  </a:lnTo>
                  <a:lnTo>
                    <a:pt x="730" y="53"/>
                  </a:lnTo>
                  <a:lnTo>
                    <a:pt x="730" y="57"/>
                  </a:lnTo>
                  <a:lnTo>
                    <a:pt x="730" y="60"/>
                  </a:lnTo>
                  <a:lnTo>
                    <a:pt x="726" y="60"/>
                  </a:lnTo>
                  <a:lnTo>
                    <a:pt x="726" y="64"/>
                  </a:lnTo>
                  <a:lnTo>
                    <a:pt x="722" y="68"/>
                  </a:lnTo>
                  <a:lnTo>
                    <a:pt x="719" y="72"/>
                  </a:lnTo>
                  <a:lnTo>
                    <a:pt x="719" y="76"/>
                  </a:lnTo>
                  <a:lnTo>
                    <a:pt x="715" y="79"/>
                  </a:lnTo>
                  <a:lnTo>
                    <a:pt x="715" y="83"/>
                  </a:lnTo>
                  <a:lnTo>
                    <a:pt x="711" y="83"/>
                  </a:lnTo>
                  <a:lnTo>
                    <a:pt x="711" y="87"/>
                  </a:lnTo>
                  <a:lnTo>
                    <a:pt x="707" y="91"/>
                  </a:lnTo>
                  <a:lnTo>
                    <a:pt x="703" y="95"/>
                  </a:lnTo>
                  <a:lnTo>
                    <a:pt x="700" y="98"/>
                  </a:lnTo>
                  <a:lnTo>
                    <a:pt x="696" y="98"/>
                  </a:lnTo>
                  <a:lnTo>
                    <a:pt x="692" y="102"/>
                  </a:lnTo>
                  <a:lnTo>
                    <a:pt x="688" y="106"/>
                  </a:lnTo>
                  <a:lnTo>
                    <a:pt x="684" y="106"/>
                  </a:lnTo>
                  <a:lnTo>
                    <a:pt x="681" y="110"/>
                  </a:lnTo>
                  <a:lnTo>
                    <a:pt x="677" y="110"/>
                  </a:lnTo>
                  <a:lnTo>
                    <a:pt x="669" y="114"/>
                  </a:lnTo>
                  <a:lnTo>
                    <a:pt x="665" y="114"/>
                  </a:lnTo>
                  <a:lnTo>
                    <a:pt x="662" y="114"/>
                  </a:lnTo>
                  <a:lnTo>
                    <a:pt x="654" y="114"/>
                  </a:lnTo>
                  <a:lnTo>
                    <a:pt x="650" y="114"/>
                  </a:lnTo>
                  <a:lnTo>
                    <a:pt x="646" y="114"/>
                  </a:lnTo>
                  <a:lnTo>
                    <a:pt x="643" y="114"/>
                  </a:lnTo>
                  <a:lnTo>
                    <a:pt x="639" y="110"/>
                  </a:lnTo>
                  <a:lnTo>
                    <a:pt x="635" y="110"/>
                  </a:lnTo>
                  <a:lnTo>
                    <a:pt x="631" y="110"/>
                  </a:lnTo>
                  <a:lnTo>
                    <a:pt x="631" y="114"/>
                  </a:lnTo>
                  <a:lnTo>
                    <a:pt x="627" y="114"/>
                  </a:lnTo>
                  <a:lnTo>
                    <a:pt x="624" y="114"/>
                  </a:lnTo>
                  <a:lnTo>
                    <a:pt x="620" y="117"/>
                  </a:lnTo>
                  <a:lnTo>
                    <a:pt x="616" y="117"/>
                  </a:lnTo>
                  <a:lnTo>
                    <a:pt x="616" y="121"/>
                  </a:lnTo>
                  <a:lnTo>
                    <a:pt x="612"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9"/>
                  </a:lnTo>
                  <a:lnTo>
                    <a:pt x="65" y="205"/>
                  </a:lnTo>
                  <a:lnTo>
                    <a:pt x="69" y="205"/>
                  </a:lnTo>
                  <a:lnTo>
                    <a:pt x="69" y="201"/>
                  </a:lnTo>
                  <a:lnTo>
                    <a:pt x="73" y="201"/>
                  </a:lnTo>
                  <a:lnTo>
                    <a:pt x="76" y="197"/>
                  </a:lnTo>
                  <a:lnTo>
                    <a:pt x="80" y="197"/>
                  </a:lnTo>
                  <a:lnTo>
                    <a:pt x="84" y="197"/>
                  </a:lnTo>
                  <a:lnTo>
                    <a:pt x="84" y="193"/>
                  </a:lnTo>
                  <a:lnTo>
                    <a:pt x="88" y="193"/>
                  </a:lnTo>
                  <a:lnTo>
                    <a:pt x="92" y="190"/>
                  </a:lnTo>
                  <a:lnTo>
                    <a:pt x="95" y="186"/>
                  </a:lnTo>
                  <a:lnTo>
                    <a:pt x="95" y="182"/>
                  </a:lnTo>
                  <a:lnTo>
                    <a:pt x="95" y="178"/>
                  </a:lnTo>
                  <a:lnTo>
                    <a:pt x="95" y="174"/>
                  </a:lnTo>
                  <a:lnTo>
                    <a:pt x="95" y="171"/>
                  </a:lnTo>
                  <a:lnTo>
                    <a:pt x="95" y="167"/>
                  </a:lnTo>
                  <a:lnTo>
                    <a:pt x="99" y="167"/>
                  </a:lnTo>
                  <a:lnTo>
                    <a:pt x="99" y="163"/>
                  </a:lnTo>
                  <a:lnTo>
                    <a:pt x="103" y="163"/>
                  </a:lnTo>
                  <a:lnTo>
                    <a:pt x="103" y="159"/>
                  </a:lnTo>
                  <a:lnTo>
                    <a:pt x="107" y="159"/>
                  </a:lnTo>
                  <a:lnTo>
                    <a:pt x="111" y="159"/>
                  </a:lnTo>
                  <a:lnTo>
                    <a:pt x="111" y="155"/>
                  </a:lnTo>
                  <a:lnTo>
                    <a:pt x="114" y="155"/>
                  </a:lnTo>
                  <a:lnTo>
                    <a:pt x="114" y="152"/>
                  </a:lnTo>
                  <a:lnTo>
                    <a:pt x="114" y="148"/>
                  </a:lnTo>
                  <a:lnTo>
                    <a:pt x="114" y="144"/>
                  </a:lnTo>
                  <a:lnTo>
                    <a:pt x="114" y="140"/>
                  </a:lnTo>
                  <a:lnTo>
                    <a:pt x="114" y="136"/>
                  </a:lnTo>
                  <a:lnTo>
                    <a:pt x="114" y="133"/>
                  </a:lnTo>
                  <a:lnTo>
                    <a:pt x="118" y="133"/>
                  </a:lnTo>
                  <a:lnTo>
                    <a:pt x="118" y="129"/>
                  </a:lnTo>
                  <a:lnTo>
                    <a:pt x="118" y="125"/>
                  </a:lnTo>
                  <a:lnTo>
                    <a:pt x="122" y="125"/>
                  </a:lnTo>
                  <a:lnTo>
                    <a:pt x="122" y="121"/>
                  </a:lnTo>
                  <a:lnTo>
                    <a:pt x="126" y="121"/>
                  </a:lnTo>
                  <a:lnTo>
                    <a:pt x="130" y="117"/>
                  </a:lnTo>
                  <a:lnTo>
                    <a:pt x="130" y="121"/>
                  </a:lnTo>
                  <a:lnTo>
                    <a:pt x="126" y="125"/>
                  </a:lnTo>
                  <a:lnTo>
                    <a:pt x="126" y="129"/>
                  </a:lnTo>
                  <a:lnTo>
                    <a:pt x="126" y="133"/>
                  </a:lnTo>
                  <a:lnTo>
                    <a:pt x="126" y="136"/>
                  </a:lnTo>
                  <a:lnTo>
                    <a:pt x="130" y="140"/>
                  </a:lnTo>
                  <a:lnTo>
                    <a:pt x="130" y="136"/>
                  </a:lnTo>
                  <a:lnTo>
                    <a:pt x="133" y="136"/>
                  </a:lnTo>
                  <a:lnTo>
                    <a:pt x="137" y="133"/>
                  </a:lnTo>
                  <a:lnTo>
                    <a:pt x="137" y="129"/>
                  </a:lnTo>
                  <a:lnTo>
                    <a:pt x="141" y="129"/>
                  </a:lnTo>
                  <a:lnTo>
                    <a:pt x="141" y="125"/>
                  </a:lnTo>
                  <a:lnTo>
                    <a:pt x="141" y="121"/>
                  </a:lnTo>
                  <a:lnTo>
                    <a:pt x="145" y="117"/>
                  </a:lnTo>
                  <a:lnTo>
                    <a:pt x="145" y="114"/>
                  </a:lnTo>
                  <a:lnTo>
                    <a:pt x="149" y="110"/>
                  </a:lnTo>
                  <a:lnTo>
                    <a:pt x="149" y="106"/>
                  </a:lnTo>
                  <a:lnTo>
                    <a:pt x="152" y="102"/>
                  </a:lnTo>
                  <a:lnTo>
                    <a:pt x="156" y="102"/>
                  </a:lnTo>
                  <a:lnTo>
                    <a:pt x="160" y="98"/>
                  </a:lnTo>
                  <a:lnTo>
                    <a:pt x="164" y="98"/>
                  </a:lnTo>
                  <a:lnTo>
                    <a:pt x="168" y="95"/>
                  </a:lnTo>
                  <a:lnTo>
                    <a:pt x="175" y="91"/>
                  </a:lnTo>
                  <a:lnTo>
                    <a:pt x="179" y="91"/>
                  </a:lnTo>
                  <a:lnTo>
                    <a:pt x="183" y="87"/>
                  </a:lnTo>
                  <a:lnTo>
                    <a:pt x="190" y="87"/>
                  </a:lnTo>
                  <a:lnTo>
                    <a:pt x="194" y="87"/>
                  </a:lnTo>
                  <a:lnTo>
                    <a:pt x="194" y="83"/>
                  </a:lnTo>
                  <a:lnTo>
                    <a:pt x="198" y="83"/>
                  </a:lnTo>
                  <a:lnTo>
                    <a:pt x="202" y="83"/>
                  </a:lnTo>
                  <a:lnTo>
                    <a:pt x="202" y="79"/>
                  </a:lnTo>
                  <a:lnTo>
                    <a:pt x="206" y="79"/>
                  </a:lnTo>
                  <a:lnTo>
                    <a:pt x="209" y="76"/>
                  </a:lnTo>
                  <a:lnTo>
                    <a:pt x="209" y="72"/>
                  </a:lnTo>
                  <a:lnTo>
                    <a:pt x="209" y="68"/>
                  </a:lnTo>
                  <a:lnTo>
                    <a:pt x="213" y="68"/>
                  </a:lnTo>
                  <a:lnTo>
                    <a:pt x="213" y="64"/>
                  </a:lnTo>
                  <a:lnTo>
                    <a:pt x="217" y="60"/>
                  </a:lnTo>
                  <a:lnTo>
                    <a:pt x="221" y="57"/>
                  </a:lnTo>
                  <a:lnTo>
                    <a:pt x="225" y="57"/>
                  </a:lnTo>
                  <a:lnTo>
                    <a:pt x="225" y="53"/>
                  </a:lnTo>
                  <a:lnTo>
                    <a:pt x="228" y="53"/>
                  </a:lnTo>
                  <a:lnTo>
                    <a:pt x="232" y="49"/>
                  </a:lnTo>
                  <a:lnTo>
                    <a:pt x="236" y="45"/>
                  </a:lnTo>
                  <a:lnTo>
                    <a:pt x="236" y="41"/>
                  </a:lnTo>
                  <a:lnTo>
                    <a:pt x="240" y="38"/>
                  </a:lnTo>
                  <a:lnTo>
                    <a:pt x="240" y="34"/>
                  </a:lnTo>
                  <a:lnTo>
                    <a:pt x="244" y="34"/>
                  </a:lnTo>
                  <a:lnTo>
                    <a:pt x="244" y="30"/>
                  </a:lnTo>
                  <a:lnTo>
                    <a:pt x="247" y="26"/>
                  </a:lnTo>
                  <a:lnTo>
                    <a:pt x="251" y="26"/>
                  </a:lnTo>
                  <a:lnTo>
                    <a:pt x="251" y="22"/>
                  </a:lnTo>
                  <a:lnTo>
                    <a:pt x="255" y="22"/>
                  </a:lnTo>
                  <a:lnTo>
                    <a:pt x="255" y="19"/>
                  </a:lnTo>
                  <a:lnTo>
                    <a:pt x="259" y="19"/>
                  </a:lnTo>
                  <a:lnTo>
                    <a:pt x="259" y="15"/>
                  </a:lnTo>
                  <a:lnTo>
                    <a:pt x="263" y="15"/>
                  </a:lnTo>
                  <a:lnTo>
                    <a:pt x="259" y="15"/>
                  </a:lnTo>
                  <a:lnTo>
                    <a:pt x="259" y="19"/>
                  </a:lnTo>
                  <a:lnTo>
                    <a:pt x="255" y="19"/>
                  </a:lnTo>
                  <a:lnTo>
                    <a:pt x="255" y="22"/>
                  </a:lnTo>
                  <a:lnTo>
                    <a:pt x="255" y="26"/>
                  </a:lnTo>
                  <a:lnTo>
                    <a:pt x="251" y="30"/>
                  </a:lnTo>
                  <a:lnTo>
                    <a:pt x="247" y="34"/>
                  </a:lnTo>
                  <a:lnTo>
                    <a:pt x="247" y="38"/>
                  </a:lnTo>
                  <a:lnTo>
                    <a:pt x="247" y="41"/>
                  </a:lnTo>
                  <a:lnTo>
                    <a:pt x="244" y="49"/>
                  </a:lnTo>
                  <a:lnTo>
                    <a:pt x="244" y="53"/>
                  </a:lnTo>
                  <a:lnTo>
                    <a:pt x="240" y="57"/>
                  </a:lnTo>
                  <a:lnTo>
                    <a:pt x="240" y="60"/>
                  </a:lnTo>
                  <a:lnTo>
                    <a:pt x="240" y="64"/>
                  </a:lnTo>
                  <a:lnTo>
                    <a:pt x="236" y="68"/>
                  </a:lnTo>
                  <a:lnTo>
                    <a:pt x="236" y="72"/>
                  </a:lnTo>
                  <a:lnTo>
                    <a:pt x="232" y="72"/>
                  </a:lnTo>
                  <a:lnTo>
                    <a:pt x="232" y="76"/>
                  </a:lnTo>
                  <a:lnTo>
                    <a:pt x="228" y="76"/>
                  </a:lnTo>
                  <a:lnTo>
                    <a:pt x="228" y="79"/>
                  </a:lnTo>
                  <a:lnTo>
                    <a:pt x="228" y="83"/>
                  </a:lnTo>
                  <a:lnTo>
                    <a:pt x="228" y="87"/>
                  </a:lnTo>
                  <a:lnTo>
                    <a:pt x="225" y="91"/>
                  </a:lnTo>
                  <a:lnTo>
                    <a:pt x="221" y="91"/>
                  </a:lnTo>
                  <a:lnTo>
                    <a:pt x="221" y="95"/>
                  </a:lnTo>
                  <a:lnTo>
                    <a:pt x="217" y="95"/>
                  </a:lnTo>
                  <a:lnTo>
                    <a:pt x="217" y="98"/>
                  </a:lnTo>
                  <a:lnTo>
                    <a:pt x="217" y="102"/>
                  </a:lnTo>
                  <a:lnTo>
                    <a:pt x="221" y="102"/>
                  </a:lnTo>
                  <a:lnTo>
                    <a:pt x="221" y="98"/>
                  </a:lnTo>
                  <a:lnTo>
                    <a:pt x="225" y="98"/>
                  </a:lnTo>
                  <a:lnTo>
                    <a:pt x="228" y="98"/>
                  </a:lnTo>
                  <a:lnTo>
                    <a:pt x="228" y="95"/>
                  </a:lnTo>
                  <a:lnTo>
                    <a:pt x="232" y="95"/>
                  </a:lnTo>
                  <a:lnTo>
                    <a:pt x="232" y="91"/>
                  </a:lnTo>
                  <a:lnTo>
                    <a:pt x="236" y="91"/>
                  </a:lnTo>
                  <a:lnTo>
                    <a:pt x="236" y="87"/>
                  </a:lnTo>
                  <a:lnTo>
                    <a:pt x="240" y="83"/>
                  </a:lnTo>
                  <a:lnTo>
                    <a:pt x="244" y="83"/>
                  </a:lnTo>
                  <a:lnTo>
                    <a:pt x="247" y="83"/>
                  </a:lnTo>
                  <a:lnTo>
                    <a:pt x="251" y="79"/>
                  </a:lnTo>
                  <a:lnTo>
                    <a:pt x="255" y="76"/>
                  </a:lnTo>
                  <a:lnTo>
                    <a:pt x="259" y="76"/>
                  </a:lnTo>
                  <a:lnTo>
                    <a:pt x="259" y="72"/>
                  </a:lnTo>
                  <a:lnTo>
                    <a:pt x="263" y="72"/>
                  </a:lnTo>
                  <a:lnTo>
                    <a:pt x="263" y="68"/>
                  </a:lnTo>
                  <a:lnTo>
                    <a:pt x="266" y="68"/>
                  </a:lnTo>
                  <a:lnTo>
                    <a:pt x="266" y="64"/>
                  </a:lnTo>
                  <a:lnTo>
                    <a:pt x="270" y="60"/>
                  </a:lnTo>
                  <a:lnTo>
                    <a:pt x="270" y="64"/>
                  </a:lnTo>
                  <a:lnTo>
                    <a:pt x="270" y="68"/>
                  </a:lnTo>
                  <a:lnTo>
                    <a:pt x="266" y="72"/>
                  </a:lnTo>
                  <a:lnTo>
                    <a:pt x="266" y="76"/>
                  </a:lnTo>
                  <a:lnTo>
                    <a:pt x="266" y="79"/>
                  </a:lnTo>
                  <a:lnTo>
                    <a:pt x="263" y="83"/>
                  </a:lnTo>
                  <a:lnTo>
                    <a:pt x="263" y="87"/>
                  </a:lnTo>
                  <a:lnTo>
                    <a:pt x="259" y="87"/>
                  </a:lnTo>
                  <a:lnTo>
                    <a:pt x="259" y="91"/>
                  </a:lnTo>
                  <a:lnTo>
                    <a:pt x="255" y="91"/>
                  </a:lnTo>
                  <a:lnTo>
                    <a:pt x="251" y="91"/>
                  </a:lnTo>
                  <a:lnTo>
                    <a:pt x="251" y="95"/>
                  </a:lnTo>
                  <a:lnTo>
                    <a:pt x="255" y="95"/>
                  </a:lnTo>
                  <a:lnTo>
                    <a:pt x="259" y="95"/>
                  </a:lnTo>
                  <a:lnTo>
                    <a:pt x="263" y="91"/>
                  </a:lnTo>
                  <a:lnTo>
                    <a:pt x="266" y="87"/>
                  </a:lnTo>
                  <a:lnTo>
                    <a:pt x="266" y="83"/>
                  </a:lnTo>
                  <a:lnTo>
                    <a:pt x="270" y="79"/>
                  </a:lnTo>
                  <a:lnTo>
                    <a:pt x="270" y="76"/>
                  </a:lnTo>
                  <a:lnTo>
                    <a:pt x="274" y="76"/>
                  </a:lnTo>
                  <a:lnTo>
                    <a:pt x="278" y="76"/>
                  </a:lnTo>
                  <a:lnTo>
                    <a:pt x="278" y="72"/>
                  </a:lnTo>
                  <a:lnTo>
                    <a:pt x="282" y="72"/>
                  </a:lnTo>
                  <a:lnTo>
                    <a:pt x="285" y="72"/>
                  </a:lnTo>
                  <a:lnTo>
                    <a:pt x="289" y="68"/>
                  </a:lnTo>
                  <a:lnTo>
                    <a:pt x="293" y="68"/>
                  </a:lnTo>
                  <a:lnTo>
                    <a:pt x="297" y="68"/>
                  </a:lnTo>
                  <a:lnTo>
                    <a:pt x="297" y="72"/>
                  </a:lnTo>
                  <a:lnTo>
                    <a:pt x="301" y="72"/>
                  </a:lnTo>
                  <a:lnTo>
                    <a:pt x="304" y="72"/>
                  </a:lnTo>
                  <a:lnTo>
                    <a:pt x="304" y="76"/>
                  </a:lnTo>
                  <a:lnTo>
                    <a:pt x="308" y="76"/>
                  </a:lnTo>
                  <a:lnTo>
                    <a:pt x="312" y="76"/>
                  </a:lnTo>
                  <a:lnTo>
                    <a:pt x="316" y="79"/>
                  </a:lnTo>
                  <a:lnTo>
                    <a:pt x="320" y="79"/>
                  </a:lnTo>
                  <a:lnTo>
                    <a:pt x="323" y="79"/>
                  </a:lnTo>
                  <a:lnTo>
                    <a:pt x="327" y="79"/>
                  </a:lnTo>
                  <a:lnTo>
                    <a:pt x="331" y="79"/>
                  </a:lnTo>
                  <a:lnTo>
                    <a:pt x="335" y="76"/>
                  </a:lnTo>
                  <a:close/>
                </a:path>
              </a:pathLst>
            </a:custGeom>
            <a:solidFill>
              <a:srgbClr val="A2601E"/>
            </a:solidFill>
            <a:ln w="9525">
              <a:noFill/>
              <a:round/>
              <a:headEnd/>
              <a:tailEnd/>
            </a:ln>
          </p:spPr>
          <p:txBody>
            <a:bodyPr/>
            <a:lstStyle/>
            <a:p>
              <a:endParaRPr lang="fr-FR"/>
            </a:p>
          </p:txBody>
        </p:sp>
        <p:sp>
          <p:nvSpPr>
            <p:cNvPr id="65" name="Freeform 62"/>
            <p:cNvSpPr>
              <a:spLocks/>
            </p:cNvSpPr>
            <p:nvPr/>
          </p:nvSpPr>
          <p:spPr bwMode="auto">
            <a:xfrm>
              <a:off x="337" y="3092"/>
              <a:ext cx="1423" cy="464"/>
            </a:xfrm>
            <a:custGeom>
              <a:avLst/>
              <a:gdLst>
                <a:gd name="T0" fmla="*/ 663 w 783"/>
                <a:gd name="T1" fmla="*/ 126 h 255"/>
                <a:gd name="T2" fmla="*/ 720 w 783"/>
                <a:gd name="T3" fmla="*/ 153 h 255"/>
                <a:gd name="T4" fmla="*/ 767 w 783"/>
                <a:gd name="T5" fmla="*/ 146 h 255"/>
                <a:gd name="T6" fmla="*/ 823 w 783"/>
                <a:gd name="T7" fmla="*/ 146 h 255"/>
                <a:gd name="T8" fmla="*/ 892 w 783"/>
                <a:gd name="T9" fmla="*/ 126 h 255"/>
                <a:gd name="T10" fmla="*/ 927 w 783"/>
                <a:gd name="T11" fmla="*/ 91 h 255"/>
                <a:gd name="T12" fmla="*/ 981 w 783"/>
                <a:gd name="T13" fmla="*/ 84 h 255"/>
                <a:gd name="T14" fmla="*/ 954 w 783"/>
                <a:gd name="T15" fmla="*/ 111 h 255"/>
                <a:gd name="T16" fmla="*/ 927 w 783"/>
                <a:gd name="T17" fmla="*/ 126 h 255"/>
                <a:gd name="T18" fmla="*/ 932 w 783"/>
                <a:gd name="T19" fmla="*/ 146 h 255"/>
                <a:gd name="T20" fmla="*/ 1023 w 783"/>
                <a:gd name="T21" fmla="*/ 118 h 255"/>
                <a:gd name="T22" fmla="*/ 1078 w 783"/>
                <a:gd name="T23" fmla="*/ 126 h 255"/>
                <a:gd name="T24" fmla="*/ 1139 w 783"/>
                <a:gd name="T25" fmla="*/ 98 h 255"/>
                <a:gd name="T26" fmla="*/ 1189 w 783"/>
                <a:gd name="T27" fmla="*/ 91 h 255"/>
                <a:gd name="T28" fmla="*/ 1230 w 783"/>
                <a:gd name="T29" fmla="*/ 76 h 255"/>
                <a:gd name="T30" fmla="*/ 1258 w 783"/>
                <a:gd name="T31" fmla="*/ 35 h 255"/>
                <a:gd name="T32" fmla="*/ 1243 w 783"/>
                <a:gd name="T33" fmla="*/ 84 h 255"/>
                <a:gd name="T34" fmla="*/ 1209 w 783"/>
                <a:gd name="T35" fmla="*/ 111 h 255"/>
                <a:gd name="T36" fmla="*/ 1196 w 783"/>
                <a:gd name="T37" fmla="*/ 133 h 255"/>
                <a:gd name="T38" fmla="*/ 1161 w 783"/>
                <a:gd name="T39" fmla="*/ 138 h 255"/>
                <a:gd name="T40" fmla="*/ 1181 w 783"/>
                <a:gd name="T41" fmla="*/ 153 h 255"/>
                <a:gd name="T42" fmla="*/ 1209 w 783"/>
                <a:gd name="T43" fmla="*/ 138 h 255"/>
                <a:gd name="T44" fmla="*/ 1238 w 783"/>
                <a:gd name="T45" fmla="*/ 118 h 255"/>
                <a:gd name="T46" fmla="*/ 1278 w 783"/>
                <a:gd name="T47" fmla="*/ 91 h 255"/>
                <a:gd name="T48" fmla="*/ 1285 w 783"/>
                <a:gd name="T49" fmla="*/ 56 h 255"/>
                <a:gd name="T50" fmla="*/ 1312 w 783"/>
                <a:gd name="T51" fmla="*/ 42 h 255"/>
                <a:gd name="T52" fmla="*/ 1334 w 783"/>
                <a:gd name="T53" fmla="*/ 22 h 255"/>
                <a:gd name="T54" fmla="*/ 1368 w 783"/>
                <a:gd name="T55" fmla="*/ 22 h 255"/>
                <a:gd name="T56" fmla="*/ 1416 w 783"/>
                <a:gd name="T57" fmla="*/ 7 h 255"/>
                <a:gd name="T58" fmla="*/ 1388 w 783"/>
                <a:gd name="T59" fmla="*/ 22 h 255"/>
                <a:gd name="T60" fmla="*/ 1376 w 783"/>
                <a:gd name="T61" fmla="*/ 56 h 255"/>
                <a:gd name="T62" fmla="*/ 1327 w 783"/>
                <a:gd name="T63" fmla="*/ 76 h 255"/>
                <a:gd name="T64" fmla="*/ 1299 w 783"/>
                <a:gd name="T65" fmla="*/ 138 h 255"/>
                <a:gd name="T66" fmla="*/ 1203 w 783"/>
                <a:gd name="T67" fmla="*/ 202 h 255"/>
                <a:gd name="T68" fmla="*/ 1119 w 783"/>
                <a:gd name="T69" fmla="*/ 207 h 255"/>
                <a:gd name="T70" fmla="*/ 1100 w 783"/>
                <a:gd name="T71" fmla="*/ 229 h 255"/>
                <a:gd name="T72" fmla="*/ 236 w 783"/>
                <a:gd name="T73" fmla="*/ 457 h 255"/>
                <a:gd name="T74" fmla="*/ 0 w 783"/>
                <a:gd name="T75" fmla="*/ 444 h 255"/>
                <a:gd name="T76" fmla="*/ 91 w 783"/>
                <a:gd name="T77" fmla="*/ 402 h 255"/>
                <a:gd name="T78" fmla="*/ 125 w 783"/>
                <a:gd name="T79" fmla="*/ 368 h 255"/>
                <a:gd name="T80" fmla="*/ 180 w 783"/>
                <a:gd name="T81" fmla="*/ 326 h 255"/>
                <a:gd name="T82" fmla="*/ 187 w 783"/>
                <a:gd name="T83" fmla="*/ 291 h 255"/>
                <a:gd name="T84" fmla="*/ 207 w 783"/>
                <a:gd name="T85" fmla="*/ 271 h 255"/>
                <a:gd name="T86" fmla="*/ 229 w 783"/>
                <a:gd name="T87" fmla="*/ 215 h 255"/>
                <a:gd name="T88" fmla="*/ 229 w 783"/>
                <a:gd name="T89" fmla="*/ 242 h 255"/>
                <a:gd name="T90" fmla="*/ 249 w 783"/>
                <a:gd name="T91" fmla="*/ 242 h 255"/>
                <a:gd name="T92" fmla="*/ 305 w 783"/>
                <a:gd name="T93" fmla="*/ 167 h 255"/>
                <a:gd name="T94" fmla="*/ 380 w 783"/>
                <a:gd name="T95" fmla="*/ 126 h 255"/>
                <a:gd name="T96" fmla="*/ 409 w 783"/>
                <a:gd name="T97" fmla="*/ 98 h 255"/>
                <a:gd name="T98" fmla="*/ 429 w 783"/>
                <a:gd name="T99" fmla="*/ 76 h 255"/>
                <a:gd name="T100" fmla="*/ 471 w 783"/>
                <a:gd name="T101" fmla="*/ 22 h 255"/>
                <a:gd name="T102" fmla="*/ 436 w 783"/>
                <a:gd name="T103" fmla="*/ 91 h 255"/>
                <a:gd name="T104" fmla="*/ 414 w 783"/>
                <a:gd name="T105" fmla="*/ 138 h 255"/>
                <a:gd name="T106" fmla="*/ 394 w 783"/>
                <a:gd name="T107" fmla="*/ 167 h 255"/>
                <a:gd name="T108" fmla="*/ 402 w 783"/>
                <a:gd name="T109" fmla="*/ 180 h 255"/>
                <a:gd name="T110" fmla="*/ 436 w 783"/>
                <a:gd name="T111" fmla="*/ 146 h 255"/>
                <a:gd name="T112" fmla="*/ 483 w 783"/>
                <a:gd name="T113" fmla="*/ 111 h 255"/>
                <a:gd name="T114" fmla="*/ 471 w 783"/>
                <a:gd name="T115" fmla="*/ 153 h 255"/>
                <a:gd name="T116" fmla="*/ 471 w 783"/>
                <a:gd name="T117" fmla="*/ 167 h 255"/>
                <a:gd name="T118" fmla="*/ 491 w 783"/>
                <a:gd name="T119" fmla="*/ 138 h 255"/>
                <a:gd name="T120" fmla="*/ 532 w 783"/>
                <a:gd name="T121" fmla="*/ 126 h 255"/>
                <a:gd name="T122" fmla="*/ 602 w 783"/>
                <a:gd name="T123" fmla="*/ 138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5"/>
                <a:gd name="T188" fmla="*/ 783 w 783"/>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5">
                  <a:moveTo>
                    <a:pt x="335" y="76"/>
                  </a:moveTo>
                  <a:lnTo>
                    <a:pt x="339" y="73"/>
                  </a:lnTo>
                  <a:lnTo>
                    <a:pt x="342" y="73"/>
                  </a:lnTo>
                  <a:lnTo>
                    <a:pt x="346" y="73"/>
                  </a:lnTo>
                  <a:lnTo>
                    <a:pt x="350" y="69"/>
                  </a:lnTo>
                  <a:lnTo>
                    <a:pt x="354" y="69"/>
                  </a:lnTo>
                  <a:lnTo>
                    <a:pt x="358" y="69"/>
                  </a:lnTo>
                  <a:lnTo>
                    <a:pt x="361" y="69"/>
                  </a:lnTo>
                  <a:lnTo>
                    <a:pt x="365" y="69"/>
                  </a:lnTo>
                  <a:lnTo>
                    <a:pt x="369" y="69"/>
                  </a:lnTo>
                  <a:lnTo>
                    <a:pt x="369" y="73"/>
                  </a:lnTo>
                  <a:lnTo>
                    <a:pt x="373" y="73"/>
                  </a:lnTo>
                  <a:lnTo>
                    <a:pt x="377" y="76"/>
                  </a:lnTo>
                  <a:lnTo>
                    <a:pt x="380" y="76"/>
                  </a:lnTo>
                  <a:lnTo>
                    <a:pt x="380" y="80"/>
                  </a:lnTo>
                  <a:lnTo>
                    <a:pt x="384" y="80"/>
                  </a:lnTo>
                  <a:lnTo>
                    <a:pt x="388" y="84"/>
                  </a:lnTo>
                  <a:lnTo>
                    <a:pt x="392" y="84"/>
                  </a:lnTo>
                  <a:lnTo>
                    <a:pt x="396" y="84"/>
                  </a:lnTo>
                  <a:lnTo>
                    <a:pt x="399" y="84"/>
                  </a:lnTo>
                  <a:lnTo>
                    <a:pt x="403" y="80"/>
                  </a:lnTo>
                  <a:lnTo>
                    <a:pt x="407" y="80"/>
                  </a:lnTo>
                  <a:lnTo>
                    <a:pt x="411" y="80"/>
                  </a:lnTo>
                  <a:lnTo>
                    <a:pt x="415" y="80"/>
                  </a:lnTo>
                  <a:lnTo>
                    <a:pt x="418" y="80"/>
                  </a:lnTo>
                  <a:lnTo>
                    <a:pt x="422" y="80"/>
                  </a:lnTo>
                  <a:lnTo>
                    <a:pt x="426" y="80"/>
                  </a:lnTo>
                  <a:lnTo>
                    <a:pt x="430" y="80"/>
                  </a:lnTo>
                  <a:lnTo>
                    <a:pt x="434" y="80"/>
                  </a:lnTo>
                  <a:lnTo>
                    <a:pt x="437" y="80"/>
                  </a:lnTo>
                  <a:lnTo>
                    <a:pt x="441" y="84"/>
                  </a:lnTo>
                  <a:lnTo>
                    <a:pt x="445" y="84"/>
                  </a:lnTo>
                  <a:lnTo>
                    <a:pt x="449" y="84"/>
                  </a:lnTo>
                  <a:lnTo>
                    <a:pt x="453" y="80"/>
                  </a:lnTo>
                  <a:lnTo>
                    <a:pt x="456" y="80"/>
                  </a:lnTo>
                  <a:lnTo>
                    <a:pt x="460" y="76"/>
                  </a:lnTo>
                  <a:lnTo>
                    <a:pt x="464" y="76"/>
                  </a:lnTo>
                  <a:lnTo>
                    <a:pt x="468" y="76"/>
                  </a:lnTo>
                  <a:lnTo>
                    <a:pt x="472" y="76"/>
                  </a:lnTo>
                  <a:lnTo>
                    <a:pt x="475" y="76"/>
                  </a:lnTo>
                  <a:lnTo>
                    <a:pt x="479" y="76"/>
                  </a:lnTo>
                  <a:lnTo>
                    <a:pt x="483" y="76"/>
                  </a:lnTo>
                  <a:lnTo>
                    <a:pt x="483" y="73"/>
                  </a:lnTo>
                  <a:lnTo>
                    <a:pt x="487" y="73"/>
                  </a:lnTo>
                  <a:lnTo>
                    <a:pt x="491" y="73"/>
                  </a:lnTo>
                  <a:lnTo>
                    <a:pt x="491" y="69"/>
                  </a:lnTo>
                  <a:lnTo>
                    <a:pt x="494" y="65"/>
                  </a:lnTo>
                  <a:lnTo>
                    <a:pt x="494" y="61"/>
                  </a:lnTo>
                  <a:lnTo>
                    <a:pt x="498" y="61"/>
                  </a:lnTo>
                  <a:lnTo>
                    <a:pt x="498" y="57"/>
                  </a:lnTo>
                  <a:lnTo>
                    <a:pt x="498" y="54"/>
                  </a:lnTo>
                  <a:lnTo>
                    <a:pt x="502" y="54"/>
                  </a:lnTo>
                  <a:lnTo>
                    <a:pt x="502" y="50"/>
                  </a:lnTo>
                  <a:lnTo>
                    <a:pt x="506" y="50"/>
                  </a:lnTo>
                  <a:lnTo>
                    <a:pt x="510" y="50"/>
                  </a:lnTo>
                  <a:lnTo>
                    <a:pt x="513" y="50"/>
                  </a:lnTo>
                  <a:lnTo>
                    <a:pt x="517" y="50"/>
                  </a:lnTo>
                  <a:lnTo>
                    <a:pt x="521" y="50"/>
                  </a:lnTo>
                  <a:lnTo>
                    <a:pt x="525" y="50"/>
                  </a:lnTo>
                  <a:lnTo>
                    <a:pt x="529" y="50"/>
                  </a:lnTo>
                  <a:lnTo>
                    <a:pt x="532" y="50"/>
                  </a:lnTo>
                  <a:lnTo>
                    <a:pt x="536" y="50"/>
                  </a:lnTo>
                  <a:lnTo>
                    <a:pt x="536" y="46"/>
                  </a:lnTo>
                  <a:lnTo>
                    <a:pt x="540" y="46"/>
                  </a:lnTo>
                  <a:lnTo>
                    <a:pt x="536" y="50"/>
                  </a:lnTo>
                  <a:lnTo>
                    <a:pt x="536" y="54"/>
                  </a:lnTo>
                  <a:lnTo>
                    <a:pt x="532" y="54"/>
                  </a:lnTo>
                  <a:lnTo>
                    <a:pt x="532" y="57"/>
                  </a:lnTo>
                  <a:lnTo>
                    <a:pt x="529" y="57"/>
                  </a:lnTo>
                  <a:lnTo>
                    <a:pt x="529" y="61"/>
                  </a:lnTo>
                  <a:lnTo>
                    <a:pt x="525" y="61"/>
                  </a:lnTo>
                  <a:lnTo>
                    <a:pt x="521" y="61"/>
                  </a:lnTo>
                  <a:lnTo>
                    <a:pt x="517" y="61"/>
                  </a:lnTo>
                  <a:lnTo>
                    <a:pt x="513" y="61"/>
                  </a:lnTo>
                  <a:lnTo>
                    <a:pt x="513" y="65"/>
                  </a:lnTo>
                  <a:lnTo>
                    <a:pt x="510" y="65"/>
                  </a:lnTo>
                  <a:lnTo>
                    <a:pt x="510" y="69"/>
                  </a:lnTo>
                  <a:lnTo>
                    <a:pt x="506" y="69"/>
                  </a:lnTo>
                  <a:lnTo>
                    <a:pt x="506" y="73"/>
                  </a:lnTo>
                  <a:lnTo>
                    <a:pt x="506" y="76"/>
                  </a:lnTo>
                  <a:lnTo>
                    <a:pt x="506" y="80"/>
                  </a:lnTo>
                  <a:lnTo>
                    <a:pt x="510" y="80"/>
                  </a:lnTo>
                  <a:lnTo>
                    <a:pt x="513" y="80"/>
                  </a:lnTo>
                  <a:lnTo>
                    <a:pt x="517" y="80"/>
                  </a:lnTo>
                  <a:lnTo>
                    <a:pt x="517" y="76"/>
                  </a:lnTo>
                  <a:lnTo>
                    <a:pt x="521" y="76"/>
                  </a:lnTo>
                  <a:lnTo>
                    <a:pt x="525" y="73"/>
                  </a:lnTo>
                  <a:lnTo>
                    <a:pt x="529" y="73"/>
                  </a:lnTo>
                  <a:lnTo>
                    <a:pt x="532" y="73"/>
                  </a:lnTo>
                  <a:lnTo>
                    <a:pt x="536" y="69"/>
                  </a:lnTo>
                  <a:lnTo>
                    <a:pt x="540" y="69"/>
                  </a:lnTo>
                  <a:lnTo>
                    <a:pt x="544" y="69"/>
                  </a:lnTo>
                  <a:lnTo>
                    <a:pt x="548" y="65"/>
                  </a:lnTo>
                  <a:lnTo>
                    <a:pt x="551" y="65"/>
                  </a:lnTo>
                  <a:lnTo>
                    <a:pt x="555" y="65"/>
                  </a:lnTo>
                  <a:lnTo>
                    <a:pt x="559" y="65"/>
                  </a:lnTo>
                  <a:lnTo>
                    <a:pt x="563" y="65"/>
                  </a:lnTo>
                  <a:lnTo>
                    <a:pt x="567" y="65"/>
                  </a:lnTo>
                  <a:lnTo>
                    <a:pt x="570" y="65"/>
                  </a:lnTo>
                  <a:lnTo>
                    <a:pt x="570" y="69"/>
                  </a:lnTo>
                  <a:lnTo>
                    <a:pt x="574" y="69"/>
                  </a:lnTo>
                  <a:lnTo>
                    <a:pt x="578" y="69"/>
                  </a:lnTo>
                  <a:lnTo>
                    <a:pt x="578" y="73"/>
                  </a:lnTo>
                  <a:lnTo>
                    <a:pt x="582" y="73"/>
                  </a:lnTo>
                  <a:lnTo>
                    <a:pt x="586" y="73"/>
                  </a:lnTo>
                  <a:lnTo>
                    <a:pt x="589" y="73"/>
                  </a:lnTo>
                  <a:lnTo>
                    <a:pt x="593" y="69"/>
                  </a:lnTo>
                  <a:lnTo>
                    <a:pt x="597" y="65"/>
                  </a:lnTo>
                  <a:lnTo>
                    <a:pt x="601" y="65"/>
                  </a:lnTo>
                  <a:lnTo>
                    <a:pt x="601" y="61"/>
                  </a:lnTo>
                  <a:lnTo>
                    <a:pt x="605" y="61"/>
                  </a:lnTo>
                  <a:lnTo>
                    <a:pt x="605" y="57"/>
                  </a:lnTo>
                  <a:lnTo>
                    <a:pt x="608" y="57"/>
                  </a:lnTo>
                  <a:lnTo>
                    <a:pt x="612" y="57"/>
                  </a:lnTo>
                  <a:lnTo>
                    <a:pt x="616" y="57"/>
                  </a:lnTo>
                  <a:lnTo>
                    <a:pt x="616" y="54"/>
                  </a:lnTo>
                  <a:lnTo>
                    <a:pt x="620" y="54"/>
                  </a:lnTo>
                  <a:lnTo>
                    <a:pt x="624" y="54"/>
                  </a:lnTo>
                  <a:lnTo>
                    <a:pt x="627" y="54"/>
                  </a:lnTo>
                  <a:lnTo>
                    <a:pt x="631" y="54"/>
                  </a:lnTo>
                  <a:lnTo>
                    <a:pt x="635" y="54"/>
                  </a:lnTo>
                  <a:lnTo>
                    <a:pt x="639" y="54"/>
                  </a:lnTo>
                  <a:lnTo>
                    <a:pt x="643" y="54"/>
                  </a:lnTo>
                  <a:lnTo>
                    <a:pt x="646" y="54"/>
                  </a:lnTo>
                  <a:lnTo>
                    <a:pt x="650" y="54"/>
                  </a:lnTo>
                  <a:lnTo>
                    <a:pt x="654" y="54"/>
                  </a:lnTo>
                  <a:lnTo>
                    <a:pt x="654" y="50"/>
                  </a:lnTo>
                  <a:lnTo>
                    <a:pt x="654" y="46"/>
                  </a:lnTo>
                  <a:lnTo>
                    <a:pt x="658" y="46"/>
                  </a:lnTo>
                  <a:lnTo>
                    <a:pt x="662" y="42"/>
                  </a:lnTo>
                  <a:lnTo>
                    <a:pt x="665" y="42"/>
                  </a:lnTo>
                  <a:lnTo>
                    <a:pt x="669" y="42"/>
                  </a:lnTo>
                  <a:lnTo>
                    <a:pt x="673" y="42"/>
                  </a:lnTo>
                  <a:lnTo>
                    <a:pt x="677" y="42"/>
                  </a:lnTo>
                  <a:lnTo>
                    <a:pt x="681" y="38"/>
                  </a:lnTo>
                  <a:lnTo>
                    <a:pt x="684" y="38"/>
                  </a:lnTo>
                  <a:lnTo>
                    <a:pt x="684" y="35"/>
                  </a:lnTo>
                  <a:lnTo>
                    <a:pt x="688" y="35"/>
                  </a:lnTo>
                  <a:lnTo>
                    <a:pt x="688" y="31"/>
                  </a:lnTo>
                  <a:lnTo>
                    <a:pt x="692" y="31"/>
                  </a:lnTo>
                  <a:lnTo>
                    <a:pt x="692" y="27"/>
                  </a:lnTo>
                  <a:lnTo>
                    <a:pt x="692" y="23"/>
                  </a:lnTo>
                  <a:lnTo>
                    <a:pt x="692" y="19"/>
                  </a:lnTo>
                  <a:lnTo>
                    <a:pt x="692" y="23"/>
                  </a:lnTo>
                  <a:lnTo>
                    <a:pt x="692" y="27"/>
                  </a:lnTo>
                  <a:lnTo>
                    <a:pt x="692" y="31"/>
                  </a:lnTo>
                  <a:lnTo>
                    <a:pt x="692" y="35"/>
                  </a:lnTo>
                  <a:lnTo>
                    <a:pt x="692" y="38"/>
                  </a:lnTo>
                  <a:lnTo>
                    <a:pt x="688" y="42"/>
                  </a:lnTo>
                  <a:lnTo>
                    <a:pt x="688" y="46"/>
                  </a:lnTo>
                  <a:lnTo>
                    <a:pt x="684" y="46"/>
                  </a:lnTo>
                  <a:lnTo>
                    <a:pt x="681" y="50"/>
                  </a:lnTo>
                  <a:lnTo>
                    <a:pt x="677" y="50"/>
                  </a:lnTo>
                  <a:lnTo>
                    <a:pt x="677" y="54"/>
                  </a:lnTo>
                  <a:lnTo>
                    <a:pt x="673" y="54"/>
                  </a:lnTo>
                  <a:lnTo>
                    <a:pt x="669" y="54"/>
                  </a:lnTo>
                  <a:lnTo>
                    <a:pt x="665" y="57"/>
                  </a:lnTo>
                  <a:lnTo>
                    <a:pt x="665" y="61"/>
                  </a:lnTo>
                  <a:lnTo>
                    <a:pt x="662" y="61"/>
                  </a:lnTo>
                  <a:lnTo>
                    <a:pt x="662" y="65"/>
                  </a:lnTo>
                  <a:lnTo>
                    <a:pt x="662" y="69"/>
                  </a:lnTo>
                  <a:lnTo>
                    <a:pt x="662" y="73"/>
                  </a:lnTo>
                  <a:lnTo>
                    <a:pt x="658" y="73"/>
                  </a:lnTo>
                  <a:lnTo>
                    <a:pt x="654" y="73"/>
                  </a:lnTo>
                  <a:lnTo>
                    <a:pt x="650" y="73"/>
                  </a:lnTo>
                  <a:lnTo>
                    <a:pt x="646" y="73"/>
                  </a:lnTo>
                  <a:lnTo>
                    <a:pt x="646" y="76"/>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4" y="61"/>
                  </a:lnTo>
                  <a:lnTo>
                    <a:pt x="688" y="61"/>
                  </a:lnTo>
                  <a:lnTo>
                    <a:pt x="692" y="61"/>
                  </a:lnTo>
                  <a:lnTo>
                    <a:pt x="696" y="61"/>
                  </a:lnTo>
                  <a:lnTo>
                    <a:pt x="700" y="61"/>
                  </a:lnTo>
                  <a:lnTo>
                    <a:pt x="700" y="57"/>
                  </a:lnTo>
                  <a:lnTo>
                    <a:pt x="703" y="57"/>
                  </a:lnTo>
                  <a:lnTo>
                    <a:pt x="703" y="54"/>
                  </a:lnTo>
                  <a:lnTo>
                    <a:pt x="703" y="50"/>
                  </a:lnTo>
                  <a:lnTo>
                    <a:pt x="703" y="46"/>
                  </a:lnTo>
                  <a:lnTo>
                    <a:pt x="703" y="42"/>
                  </a:lnTo>
                  <a:lnTo>
                    <a:pt x="703" y="38"/>
                  </a:lnTo>
                  <a:lnTo>
                    <a:pt x="703" y="35"/>
                  </a:lnTo>
                  <a:lnTo>
                    <a:pt x="707" y="35"/>
                  </a:lnTo>
                  <a:lnTo>
                    <a:pt x="707" y="31"/>
                  </a:lnTo>
                  <a:lnTo>
                    <a:pt x="711" y="31"/>
                  </a:lnTo>
                  <a:lnTo>
                    <a:pt x="711" y="27"/>
                  </a:lnTo>
                  <a:lnTo>
                    <a:pt x="715" y="27"/>
                  </a:lnTo>
                  <a:lnTo>
                    <a:pt x="719" y="27"/>
                  </a:lnTo>
                  <a:lnTo>
                    <a:pt x="722" y="27"/>
                  </a:lnTo>
                  <a:lnTo>
                    <a:pt x="722" y="23"/>
                  </a:lnTo>
                  <a:lnTo>
                    <a:pt x="722" y="19"/>
                  </a:lnTo>
                  <a:lnTo>
                    <a:pt x="726" y="19"/>
                  </a:lnTo>
                  <a:lnTo>
                    <a:pt x="726" y="16"/>
                  </a:lnTo>
                  <a:lnTo>
                    <a:pt x="730" y="16"/>
                  </a:lnTo>
                  <a:lnTo>
                    <a:pt x="734" y="12"/>
                  </a:lnTo>
                  <a:lnTo>
                    <a:pt x="738" y="16"/>
                  </a:lnTo>
                  <a:lnTo>
                    <a:pt x="741" y="16"/>
                  </a:lnTo>
                  <a:lnTo>
                    <a:pt x="745" y="16"/>
                  </a:lnTo>
                  <a:lnTo>
                    <a:pt x="749" y="16"/>
                  </a:lnTo>
                  <a:lnTo>
                    <a:pt x="753" y="16"/>
                  </a:lnTo>
                  <a:lnTo>
                    <a:pt x="753" y="12"/>
                  </a:lnTo>
                  <a:lnTo>
                    <a:pt x="757" y="8"/>
                  </a:lnTo>
                  <a:lnTo>
                    <a:pt x="757" y="4"/>
                  </a:lnTo>
                  <a:lnTo>
                    <a:pt x="760" y="0"/>
                  </a:lnTo>
                  <a:lnTo>
                    <a:pt x="764" y="0"/>
                  </a:lnTo>
                  <a:lnTo>
                    <a:pt x="768" y="0"/>
                  </a:lnTo>
                  <a:lnTo>
                    <a:pt x="772" y="0"/>
                  </a:lnTo>
                  <a:lnTo>
                    <a:pt x="776" y="0"/>
                  </a:lnTo>
                  <a:lnTo>
                    <a:pt x="779" y="4"/>
                  </a:lnTo>
                  <a:lnTo>
                    <a:pt x="783" y="8"/>
                  </a:lnTo>
                  <a:lnTo>
                    <a:pt x="779" y="8"/>
                  </a:lnTo>
                  <a:lnTo>
                    <a:pt x="776" y="8"/>
                  </a:lnTo>
                  <a:lnTo>
                    <a:pt x="776" y="4"/>
                  </a:lnTo>
                  <a:lnTo>
                    <a:pt x="772" y="4"/>
                  </a:lnTo>
                  <a:lnTo>
                    <a:pt x="768" y="8"/>
                  </a:lnTo>
                  <a:lnTo>
                    <a:pt x="764" y="12"/>
                  </a:lnTo>
                  <a:lnTo>
                    <a:pt x="764" y="16"/>
                  </a:lnTo>
                  <a:lnTo>
                    <a:pt x="764" y="19"/>
                  </a:lnTo>
                  <a:lnTo>
                    <a:pt x="760" y="23"/>
                  </a:lnTo>
                  <a:lnTo>
                    <a:pt x="760" y="27"/>
                  </a:lnTo>
                  <a:lnTo>
                    <a:pt x="757" y="31"/>
                  </a:lnTo>
                  <a:lnTo>
                    <a:pt x="753" y="35"/>
                  </a:lnTo>
                  <a:lnTo>
                    <a:pt x="749" y="35"/>
                  </a:lnTo>
                  <a:lnTo>
                    <a:pt x="745" y="35"/>
                  </a:lnTo>
                  <a:lnTo>
                    <a:pt x="741" y="35"/>
                  </a:lnTo>
                  <a:lnTo>
                    <a:pt x="738" y="38"/>
                  </a:lnTo>
                  <a:lnTo>
                    <a:pt x="734" y="38"/>
                  </a:lnTo>
                  <a:lnTo>
                    <a:pt x="730" y="42"/>
                  </a:lnTo>
                  <a:lnTo>
                    <a:pt x="730" y="46"/>
                  </a:lnTo>
                  <a:lnTo>
                    <a:pt x="730" y="50"/>
                  </a:lnTo>
                  <a:lnTo>
                    <a:pt x="730" y="54"/>
                  </a:lnTo>
                  <a:lnTo>
                    <a:pt x="726" y="54"/>
                  </a:lnTo>
                  <a:lnTo>
                    <a:pt x="726" y="57"/>
                  </a:lnTo>
                  <a:lnTo>
                    <a:pt x="722" y="61"/>
                  </a:lnTo>
                  <a:lnTo>
                    <a:pt x="722" y="65"/>
                  </a:lnTo>
                  <a:lnTo>
                    <a:pt x="719" y="69"/>
                  </a:lnTo>
                  <a:lnTo>
                    <a:pt x="715" y="73"/>
                  </a:lnTo>
                  <a:lnTo>
                    <a:pt x="715" y="76"/>
                  </a:lnTo>
                  <a:lnTo>
                    <a:pt x="711" y="76"/>
                  </a:lnTo>
                  <a:lnTo>
                    <a:pt x="711" y="80"/>
                  </a:lnTo>
                  <a:lnTo>
                    <a:pt x="707" y="84"/>
                  </a:lnTo>
                  <a:lnTo>
                    <a:pt x="703" y="88"/>
                  </a:lnTo>
                  <a:lnTo>
                    <a:pt x="703" y="92"/>
                  </a:lnTo>
                  <a:lnTo>
                    <a:pt x="700" y="92"/>
                  </a:lnTo>
                  <a:lnTo>
                    <a:pt x="696" y="95"/>
                  </a:lnTo>
                  <a:lnTo>
                    <a:pt x="692" y="99"/>
                  </a:lnTo>
                  <a:lnTo>
                    <a:pt x="688" y="103"/>
                  </a:lnTo>
                  <a:lnTo>
                    <a:pt x="684" y="103"/>
                  </a:lnTo>
                  <a:lnTo>
                    <a:pt x="681" y="107"/>
                  </a:lnTo>
                  <a:lnTo>
                    <a:pt x="677" y="107"/>
                  </a:lnTo>
                  <a:lnTo>
                    <a:pt x="669" y="107"/>
                  </a:lnTo>
                  <a:lnTo>
                    <a:pt x="665" y="111"/>
                  </a:lnTo>
                  <a:lnTo>
                    <a:pt x="662" y="111"/>
                  </a:lnTo>
                  <a:lnTo>
                    <a:pt x="654" y="111"/>
                  </a:lnTo>
                  <a:lnTo>
                    <a:pt x="650" y="111"/>
                  </a:lnTo>
                  <a:lnTo>
                    <a:pt x="646" y="107"/>
                  </a:lnTo>
                  <a:lnTo>
                    <a:pt x="643" y="107"/>
                  </a:lnTo>
                  <a:lnTo>
                    <a:pt x="639" y="107"/>
                  </a:lnTo>
                  <a:lnTo>
                    <a:pt x="635" y="107"/>
                  </a:lnTo>
                  <a:lnTo>
                    <a:pt x="631" y="107"/>
                  </a:lnTo>
                  <a:lnTo>
                    <a:pt x="627" y="107"/>
                  </a:lnTo>
                  <a:lnTo>
                    <a:pt x="627" y="111"/>
                  </a:lnTo>
                  <a:lnTo>
                    <a:pt x="624" y="111"/>
                  </a:lnTo>
                  <a:lnTo>
                    <a:pt x="620" y="111"/>
                  </a:lnTo>
                  <a:lnTo>
                    <a:pt x="620" y="114"/>
                  </a:lnTo>
                  <a:lnTo>
                    <a:pt x="616" y="114"/>
                  </a:lnTo>
                  <a:lnTo>
                    <a:pt x="616" y="118"/>
                  </a:lnTo>
                  <a:lnTo>
                    <a:pt x="612" y="118"/>
                  </a:lnTo>
                  <a:lnTo>
                    <a:pt x="612" y="122"/>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0" y="221"/>
                  </a:lnTo>
                  <a:lnTo>
                    <a:pt x="54" y="217"/>
                  </a:lnTo>
                  <a:lnTo>
                    <a:pt x="57" y="217"/>
                  </a:lnTo>
                  <a:lnTo>
                    <a:pt x="57" y="213"/>
                  </a:lnTo>
                  <a:lnTo>
                    <a:pt x="61" y="209"/>
                  </a:lnTo>
                  <a:lnTo>
                    <a:pt x="65" y="206"/>
                  </a:lnTo>
                  <a:lnTo>
                    <a:pt x="65" y="202"/>
                  </a:lnTo>
                  <a:lnTo>
                    <a:pt x="69" y="202"/>
                  </a:lnTo>
                  <a:lnTo>
                    <a:pt x="69" y="198"/>
                  </a:lnTo>
                  <a:lnTo>
                    <a:pt x="73" y="198"/>
                  </a:lnTo>
                  <a:lnTo>
                    <a:pt x="76" y="198"/>
                  </a:lnTo>
                  <a:lnTo>
                    <a:pt x="80" y="194"/>
                  </a:lnTo>
                  <a:lnTo>
                    <a:pt x="84" y="194"/>
                  </a:lnTo>
                  <a:lnTo>
                    <a:pt x="88" y="190"/>
                  </a:lnTo>
                  <a:lnTo>
                    <a:pt x="92" y="190"/>
                  </a:lnTo>
                  <a:lnTo>
                    <a:pt x="92" y="187"/>
                  </a:lnTo>
                  <a:lnTo>
                    <a:pt x="95" y="187"/>
                  </a:lnTo>
                  <a:lnTo>
                    <a:pt x="95" y="183"/>
                  </a:lnTo>
                  <a:lnTo>
                    <a:pt x="99" y="179"/>
                  </a:lnTo>
                  <a:lnTo>
                    <a:pt x="99" y="175"/>
                  </a:lnTo>
                  <a:lnTo>
                    <a:pt x="99" y="171"/>
                  </a:lnTo>
                  <a:lnTo>
                    <a:pt x="99" y="168"/>
                  </a:lnTo>
                  <a:lnTo>
                    <a:pt x="99" y="164"/>
                  </a:lnTo>
                  <a:lnTo>
                    <a:pt x="99" y="160"/>
                  </a:lnTo>
                  <a:lnTo>
                    <a:pt x="103" y="160"/>
                  </a:lnTo>
                  <a:lnTo>
                    <a:pt x="107" y="160"/>
                  </a:lnTo>
                  <a:lnTo>
                    <a:pt x="107" y="156"/>
                  </a:lnTo>
                  <a:lnTo>
                    <a:pt x="111" y="156"/>
                  </a:lnTo>
                  <a:lnTo>
                    <a:pt x="111" y="152"/>
                  </a:lnTo>
                  <a:lnTo>
                    <a:pt x="114" y="152"/>
                  </a:lnTo>
                  <a:lnTo>
                    <a:pt x="114" y="149"/>
                  </a:lnTo>
                  <a:lnTo>
                    <a:pt x="114" y="145"/>
                  </a:lnTo>
                  <a:lnTo>
                    <a:pt x="114" y="141"/>
                  </a:lnTo>
                  <a:lnTo>
                    <a:pt x="114" y="137"/>
                  </a:lnTo>
                  <a:lnTo>
                    <a:pt x="114" y="133"/>
                  </a:lnTo>
                  <a:lnTo>
                    <a:pt x="118" y="133"/>
                  </a:lnTo>
                  <a:lnTo>
                    <a:pt x="118" y="130"/>
                  </a:lnTo>
                  <a:lnTo>
                    <a:pt x="118" y="126"/>
                  </a:lnTo>
                  <a:lnTo>
                    <a:pt x="122" y="122"/>
                  </a:lnTo>
                  <a:lnTo>
                    <a:pt x="126" y="118"/>
                  </a:lnTo>
                  <a:lnTo>
                    <a:pt x="130" y="114"/>
                  </a:lnTo>
                  <a:lnTo>
                    <a:pt x="130" y="118"/>
                  </a:lnTo>
                  <a:lnTo>
                    <a:pt x="126" y="118"/>
                  </a:lnTo>
                  <a:lnTo>
                    <a:pt x="126" y="122"/>
                  </a:lnTo>
                  <a:lnTo>
                    <a:pt x="126" y="126"/>
                  </a:lnTo>
                  <a:lnTo>
                    <a:pt x="126" y="130"/>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5" y="111"/>
                  </a:lnTo>
                  <a:lnTo>
                    <a:pt x="149" y="107"/>
                  </a:lnTo>
                  <a:lnTo>
                    <a:pt x="149" y="103"/>
                  </a:lnTo>
                  <a:lnTo>
                    <a:pt x="152" y="103"/>
                  </a:lnTo>
                  <a:lnTo>
                    <a:pt x="156" y="99"/>
                  </a:lnTo>
                  <a:lnTo>
                    <a:pt x="160" y="95"/>
                  </a:lnTo>
                  <a:lnTo>
                    <a:pt x="164" y="95"/>
                  </a:lnTo>
                  <a:lnTo>
                    <a:pt x="168" y="92"/>
                  </a:lnTo>
                  <a:lnTo>
                    <a:pt x="175" y="92"/>
                  </a:lnTo>
                  <a:lnTo>
                    <a:pt x="179" y="88"/>
                  </a:lnTo>
                  <a:lnTo>
                    <a:pt x="187" y="88"/>
                  </a:lnTo>
                  <a:lnTo>
                    <a:pt x="190" y="84"/>
                  </a:lnTo>
                  <a:lnTo>
                    <a:pt x="194" y="84"/>
                  </a:lnTo>
                  <a:lnTo>
                    <a:pt x="198" y="84"/>
                  </a:lnTo>
                  <a:lnTo>
                    <a:pt x="198" y="80"/>
                  </a:lnTo>
                  <a:lnTo>
                    <a:pt x="202" y="80"/>
                  </a:lnTo>
                  <a:lnTo>
                    <a:pt x="206" y="80"/>
                  </a:lnTo>
                  <a:lnTo>
                    <a:pt x="206" y="76"/>
                  </a:lnTo>
                  <a:lnTo>
                    <a:pt x="209" y="76"/>
                  </a:lnTo>
                  <a:lnTo>
                    <a:pt x="209" y="73"/>
                  </a:lnTo>
                  <a:lnTo>
                    <a:pt x="209" y="69"/>
                  </a:lnTo>
                  <a:lnTo>
                    <a:pt x="213" y="69"/>
                  </a:lnTo>
                  <a:lnTo>
                    <a:pt x="213" y="65"/>
                  </a:lnTo>
                  <a:lnTo>
                    <a:pt x="213" y="61"/>
                  </a:lnTo>
                  <a:lnTo>
                    <a:pt x="217" y="61"/>
                  </a:lnTo>
                  <a:lnTo>
                    <a:pt x="217" y="57"/>
                  </a:lnTo>
                  <a:lnTo>
                    <a:pt x="221" y="57"/>
                  </a:lnTo>
                  <a:lnTo>
                    <a:pt x="221" y="54"/>
                  </a:lnTo>
                  <a:lnTo>
                    <a:pt x="225" y="54"/>
                  </a:lnTo>
                  <a:lnTo>
                    <a:pt x="228" y="50"/>
                  </a:lnTo>
                  <a:lnTo>
                    <a:pt x="232" y="50"/>
                  </a:lnTo>
                  <a:lnTo>
                    <a:pt x="232" y="46"/>
                  </a:lnTo>
                  <a:lnTo>
                    <a:pt x="236" y="46"/>
                  </a:lnTo>
                  <a:lnTo>
                    <a:pt x="236" y="42"/>
                  </a:lnTo>
                  <a:lnTo>
                    <a:pt x="240" y="38"/>
                  </a:lnTo>
                  <a:lnTo>
                    <a:pt x="240" y="35"/>
                  </a:lnTo>
                  <a:lnTo>
                    <a:pt x="244" y="31"/>
                  </a:lnTo>
                  <a:lnTo>
                    <a:pt x="244" y="27"/>
                  </a:lnTo>
                  <a:lnTo>
                    <a:pt x="247" y="27"/>
                  </a:lnTo>
                  <a:lnTo>
                    <a:pt x="247" y="23"/>
                  </a:lnTo>
                  <a:lnTo>
                    <a:pt x="251" y="23"/>
                  </a:lnTo>
                  <a:lnTo>
                    <a:pt x="251" y="19"/>
                  </a:lnTo>
                  <a:lnTo>
                    <a:pt x="255" y="19"/>
                  </a:lnTo>
                  <a:lnTo>
                    <a:pt x="255" y="16"/>
                  </a:lnTo>
                  <a:lnTo>
                    <a:pt x="259" y="16"/>
                  </a:lnTo>
                  <a:lnTo>
                    <a:pt x="259" y="12"/>
                  </a:lnTo>
                  <a:lnTo>
                    <a:pt x="259" y="16"/>
                  </a:lnTo>
                  <a:lnTo>
                    <a:pt x="255" y="16"/>
                  </a:lnTo>
                  <a:lnTo>
                    <a:pt x="255" y="19"/>
                  </a:lnTo>
                  <a:lnTo>
                    <a:pt x="255" y="23"/>
                  </a:lnTo>
                  <a:lnTo>
                    <a:pt x="251" y="23"/>
                  </a:lnTo>
                  <a:lnTo>
                    <a:pt x="251" y="27"/>
                  </a:lnTo>
                  <a:lnTo>
                    <a:pt x="247" y="31"/>
                  </a:lnTo>
                  <a:lnTo>
                    <a:pt x="247" y="35"/>
                  </a:lnTo>
                  <a:lnTo>
                    <a:pt x="247" y="38"/>
                  </a:lnTo>
                  <a:lnTo>
                    <a:pt x="244" y="42"/>
                  </a:lnTo>
                  <a:lnTo>
                    <a:pt x="244" y="46"/>
                  </a:lnTo>
                  <a:lnTo>
                    <a:pt x="240" y="50"/>
                  </a:lnTo>
                  <a:lnTo>
                    <a:pt x="240" y="54"/>
                  </a:lnTo>
                  <a:lnTo>
                    <a:pt x="240" y="57"/>
                  </a:lnTo>
                  <a:lnTo>
                    <a:pt x="240" y="61"/>
                  </a:lnTo>
                  <a:lnTo>
                    <a:pt x="236" y="61"/>
                  </a:lnTo>
                  <a:lnTo>
                    <a:pt x="236" y="65"/>
                  </a:lnTo>
                  <a:lnTo>
                    <a:pt x="236" y="69"/>
                  </a:lnTo>
                  <a:lnTo>
                    <a:pt x="232" y="69"/>
                  </a:lnTo>
                  <a:lnTo>
                    <a:pt x="232" y="73"/>
                  </a:lnTo>
                  <a:lnTo>
                    <a:pt x="228" y="73"/>
                  </a:lnTo>
                  <a:lnTo>
                    <a:pt x="228" y="76"/>
                  </a:lnTo>
                  <a:lnTo>
                    <a:pt x="228" y="80"/>
                  </a:lnTo>
                  <a:lnTo>
                    <a:pt x="228" y="84"/>
                  </a:lnTo>
                  <a:lnTo>
                    <a:pt x="225" y="84"/>
                  </a:lnTo>
                  <a:lnTo>
                    <a:pt x="225" y="88"/>
                  </a:lnTo>
                  <a:lnTo>
                    <a:pt x="221" y="88"/>
                  </a:lnTo>
                  <a:lnTo>
                    <a:pt x="221" y="92"/>
                  </a:lnTo>
                  <a:lnTo>
                    <a:pt x="217" y="92"/>
                  </a:lnTo>
                  <a:lnTo>
                    <a:pt x="217" y="95"/>
                  </a:lnTo>
                  <a:lnTo>
                    <a:pt x="217" y="99"/>
                  </a:lnTo>
                  <a:lnTo>
                    <a:pt x="221" y="99"/>
                  </a:lnTo>
                  <a:lnTo>
                    <a:pt x="225" y="95"/>
                  </a:lnTo>
                  <a:lnTo>
                    <a:pt x="228" y="95"/>
                  </a:lnTo>
                  <a:lnTo>
                    <a:pt x="228" y="92"/>
                  </a:lnTo>
                  <a:lnTo>
                    <a:pt x="232" y="92"/>
                  </a:lnTo>
                  <a:lnTo>
                    <a:pt x="232" y="88"/>
                  </a:lnTo>
                  <a:lnTo>
                    <a:pt x="236" y="88"/>
                  </a:lnTo>
                  <a:lnTo>
                    <a:pt x="236" y="84"/>
                  </a:lnTo>
                  <a:lnTo>
                    <a:pt x="240" y="84"/>
                  </a:lnTo>
                  <a:lnTo>
                    <a:pt x="240" y="80"/>
                  </a:lnTo>
                  <a:lnTo>
                    <a:pt x="244" y="80"/>
                  </a:lnTo>
                  <a:lnTo>
                    <a:pt x="247" y="80"/>
                  </a:lnTo>
                  <a:lnTo>
                    <a:pt x="251" y="80"/>
                  </a:lnTo>
                  <a:lnTo>
                    <a:pt x="251" y="76"/>
                  </a:lnTo>
                  <a:lnTo>
                    <a:pt x="255" y="76"/>
                  </a:lnTo>
                  <a:lnTo>
                    <a:pt x="259" y="73"/>
                  </a:lnTo>
                  <a:lnTo>
                    <a:pt x="263" y="69"/>
                  </a:lnTo>
                  <a:lnTo>
                    <a:pt x="263" y="65"/>
                  </a:lnTo>
                  <a:lnTo>
                    <a:pt x="266" y="65"/>
                  </a:lnTo>
                  <a:lnTo>
                    <a:pt x="266" y="61"/>
                  </a:lnTo>
                  <a:lnTo>
                    <a:pt x="266" y="65"/>
                  </a:lnTo>
                  <a:lnTo>
                    <a:pt x="266" y="69"/>
                  </a:lnTo>
                  <a:lnTo>
                    <a:pt x="266" y="73"/>
                  </a:lnTo>
                  <a:lnTo>
                    <a:pt x="266" y="76"/>
                  </a:lnTo>
                  <a:lnTo>
                    <a:pt x="263" y="80"/>
                  </a:lnTo>
                  <a:lnTo>
                    <a:pt x="259" y="84"/>
                  </a:lnTo>
                  <a:lnTo>
                    <a:pt x="255" y="88"/>
                  </a:lnTo>
                  <a:lnTo>
                    <a:pt x="251" y="88"/>
                  </a:lnTo>
                  <a:lnTo>
                    <a:pt x="251" y="92"/>
                  </a:lnTo>
                  <a:lnTo>
                    <a:pt x="255" y="92"/>
                  </a:lnTo>
                  <a:lnTo>
                    <a:pt x="259" y="92"/>
                  </a:lnTo>
                  <a:lnTo>
                    <a:pt x="263" y="92"/>
                  </a:lnTo>
                  <a:lnTo>
                    <a:pt x="263" y="88"/>
                  </a:lnTo>
                  <a:lnTo>
                    <a:pt x="266" y="84"/>
                  </a:lnTo>
                  <a:lnTo>
                    <a:pt x="266" y="80"/>
                  </a:lnTo>
                  <a:lnTo>
                    <a:pt x="270" y="80"/>
                  </a:lnTo>
                  <a:lnTo>
                    <a:pt x="270" y="76"/>
                  </a:lnTo>
                  <a:lnTo>
                    <a:pt x="274" y="76"/>
                  </a:lnTo>
                  <a:lnTo>
                    <a:pt x="278" y="73"/>
                  </a:lnTo>
                  <a:lnTo>
                    <a:pt x="282" y="73"/>
                  </a:lnTo>
                  <a:lnTo>
                    <a:pt x="285" y="69"/>
                  </a:lnTo>
                  <a:lnTo>
                    <a:pt x="289" y="69"/>
                  </a:lnTo>
                  <a:lnTo>
                    <a:pt x="293" y="69"/>
                  </a:lnTo>
                  <a:lnTo>
                    <a:pt x="297" y="69"/>
                  </a:lnTo>
                  <a:lnTo>
                    <a:pt x="301" y="69"/>
                  </a:lnTo>
                  <a:lnTo>
                    <a:pt x="304" y="73"/>
                  </a:lnTo>
                  <a:lnTo>
                    <a:pt x="308" y="73"/>
                  </a:lnTo>
                  <a:lnTo>
                    <a:pt x="308" y="76"/>
                  </a:lnTo>
                  <a:lnTo>
                    <a:pt x="312" y="76"/>
                  </a:lnTo>
                  <a:lnTo>
                    <a:pt x="316" y="76"/>
                  </a:lnTo>
                  <a:lnTo>
                    <a:pt x="320" y="76"/>
                  </a:lnTo>
                  <a:lnTo>
                    <a:pt x="323" y="80"/>
                  </a:lnTo>
                  <a:lnTo>
                    <a:pt x="327" y="80"/>
                  </a:lnTo>
                  <a:lnTo>
                    <a:pt x="327" y="76"/>
                  </a:lnTo>
                  <a:lnTo>
                    <a:pt x="331" y="76"/>
                  </a:lnTo>
                  <a:lnTo>
                    <a:pt x="335" y="76"/>
                  </a:lnTo>
                  <a:close/>
                </a:path>
              </a:pathLst>
            </a:custGeom>
            <a:solidFill>
              <a:srgbClr val="C16F1D"/>
            </a:solidFill>
            <a:ln w="9525">
              <a:noFill/>
              <a:round/>
              <a:headEnd/>
              <a:tailEnd/>
            </a:ln>
          </p:spPr>
          <p:txBody>
            <a:bodyPr/>
            <a:lstStyle/>
            <a:p>
              <a:endParaRPr lang="fr-FR"/>
            </a:p>
          </p:txBody>
        </p:sp>
        <p:sp>
          <p:nvSpPr>
            <p:cNvPr id="66" name="Freeform 63"/>
            <p:cNvSpPr>
              <a:spLocks/>
            </p:cNvSpPr>
            <p:nvPr/>
          </p:nvSpPr>
          <p:spPr bwMode="auto">
            <a:xfrm>
              <a:off x="337" y="3092"/>
              <a:ext cx="1416" cy="464"/>
            </a:xfrm>
            <a:custGeom>
              <a:avLst/>
              <a:gdLst>
                <a:gd name="T0" fmla="*/ 663 w 779"/>
                <a:gd name="T1" fmla="*/ 133 h 255"/>
                <a:gd name="T2" fmla="*/ 720 w 779"/>
                <a:gd name="T3" fmla="*/ 153 h 255"/>
                <a:gd name="T4" fmla="*/ 767 w 779"/>
                <a:gd name="T5" fmla="*/ 146 h 255"/>
                <a:gd name="T6" fmla="*/ 823 w 779"/>
                <a:gd name="T7" fmla="*/ 146 h 255"/>
                <a:gd name="T8" fmla="*/ 892 w 779"/>
                <a:gd name="T9" fmla="*/ 133 h 255"/>
                <a:gd name="T10" fmla="*/ 927 w 779"/>
                <a:gd name="T11" fmla="*/ 91 h 255"/>
                <a:gd name="T12" fmla="*/ 974 w 779"/>
                <a:gd name="T13" fmla="*/ 91 h 255"/>
                <a:gd name="T14" fmla="*/ 954 w 779"/>
                <a:gd name="T15" fmla="*/ 111 h 255"/>
                <a:gd name="T16" fmla="*/ 920 w 779"/>
                <a:gd name="T17" fmla="*/ 126 h 255"/>
                <a:gd name="T18" fmla="*/ 932 w 779"/>
                <a:gd name="T19" fmla="*/ 146 h 255"/>
                <a:gd name="T20" fmla="*/ 1023 w 779"/>
                <a:gd name="T21" fmla="*/ 118 h 255"/>
                <a:gd name="T22" fmla="*/ 1078 w 779"/>
                <a:gd name="T23" fmla="*/ 133 h 255"/>
                <a:gd name="T24" fmla="*/ 1140 w 779"/>
                <a:gd name="T25" fmla="*/ 104 h 255"/>
                <a:gd name="T26" fmla="*/ 1189 w 779"/>
                <a:gd name="T27" fmla="*/ 98 h 255"/>
                <a:gd name="T28" fmla="*/ 1238 w 779"/>
                <a:gd name="T29" fmla="*/ 76 h 255"/>
                <a:gd name="T30" fmla="*/ 1258 w 779"/>
                <a:gd name="T31" fmla="*/ 42 h 255"/>
                <a:gd name="T32" fmla="*/ 1243 w 779"/>
                <a:gd name="T33" fmla="*/ 84 h 255"/>
                <a:gd name="T34" fmla="*/ 1203 w 779"/>
                <a:gd name="T35" fmla="*/ 111 h 255"/>
                <a:gd name="T36" fmla="*/ 1196 w 779"/>
                <a:gd name="T37" fmla="*/ 133 h 255"/>
                <a:gd name="T38" fmla="*/ 1162 w 779"/>
                <a:gd name="T39" fmla="*/ 138 h 255"/>
                <a:gd name="T40" fmla="*/ 1182 w 779"/>
                <a:gd name="T41" fmla="*/ 153 h 255"/>
                <a:gd name="T42" fmla="*/ 1216 w 779"/>
                <a:gd name="T43" fmla="*/ 138 h 255"/>
                <a:gd name="T44" fmla="*/ 1238 w 779"/>
                <a:gd name="T45" fmla="*/ 118 h 255"/>
                <a:gd name="T46" fmla="*/ 1278 w 779"/>
                <a:gd name="T47" fmla="*/ 91 h 255"/>
                <a:gd name="T48" fmla="*/ 1292 w 779"/>
                <a:gd name="T49" fmla="*/ 56 h 255"/>
                <a:gd name="T50" fmla="*/ 1312 w 779"/>
                <a:gd name="T51" fmla="*/ 42 h 255"/>
                <a:gd name="T52" fmla="*/ 1334 w 779"/>
                <a:gd name="T53" fmla="*/ 29 h 255"/>
                <a:gd name="T54" fmla="*/ 1369 w 779"/>
                <a:gd name="T55" fmla="*/ 22 h 255"/>
                <a:gd name="T56" fmla="*/ 1416 w 779"/>
                <a:gd name="T57" fmla="*/ 7 h 255"/>
                <a:gd name="T58" fmla="*/ 1389 w 779"/>
                <a:gd name="T59" fmla="*/ 15 h 255"/>
                <a:gd name="T60" fmla="*/ 1376 w 779"/>
                <a:gd name="T61" fmla="*/ 56 h 255"/>
                <a:gd name="T62" fmla="*/ 1327 w 779"/>
                <a:gd name="T63" fmla="*/ 76 h 255"/>
                <a:gd name="T64" fmla="*/ 1300 w 779"/>
                <a:gd name="T65" fmla="*/ 133 h 255"/>
                <a:gd name="T66" fmla="*/ 1203 w 779"/>
                <a:gd name="T67" fmla="*/ 202 h 255"/>
                <a:gd name="T68" fmla="*/ 1120 w 779"/>
                <a:gd name="T69" fmla="*/ 207 h 255"/>
                <a:gd name="T70" fmla="*/ 1100 w 779"/>
                <a:gd name="T71" fmla="*/ 229 h 255"/>
                <a:gd name="T72" fmla="*/ 236 w 779"/>
                <a:gd name="T73" fmla="*/ 457 h 255"/>
                <a:gd name="T74" fmla="*/ 0 w 779"/>
                <a:gd name="T75" fmla="*/ 444 h 255"/>
                <a:gd name="T76" fmla="*/ 98 w 779"/>
                <a:gd name="T77" fmla="*/ 402 h 255"/>
                <a:gd name="T78" fmla="*/ 133 w 779"/>
                <a:gd name="T79" fmla="*/ 368 h 255"/>
                <a:gd name="T80" fmla="*/ 180 w 779"/>
                <a:gd name="T81" fmla="*/ 326 h 255"/>
                <a:gd name="T82" fmla="*/ 187 w 779"/>
                <a:gd name="T83" fmla="*/ 291 h 255"/>
                <a:gd name="T84" fmla="*/ 207 w 779"/>
                <a:gd name="T85" fmla="*/ 271 h 255"/>
                <a:gd name="T86" fmla="*/ 229 w 779"/>
                <a:gd name="T87" fmla="*/ 215 h 255"/>
                <a:gd name="T88" fmla="*/ 222 w 779"/>
                <a:gd name="T89" fmla="*/ 242 h 255"/>
                <a:gd name="T90" fmla="*/ 249 w 779"/>
                <a:gd name="T91" fmla="*/ 242 h 255"/>
                <a:gd name="T92" fmla="*/ 305 w 779"/>
                <a:gd name="T93" fmla="*/ 167 h 255"/>
                <a:gd name="T94" fmla="*/ 387 w 779"/>
                <a:gd name="T95" fmla="*/ 126 h 255"/>
                <a:gd name="T96" fmla="*/ 409 w 779"/>
                <a:gd name="T97" fmla="*/ 98 h 255"/>
                <a:gd name="T98" fmla="*/ 429 w 779"/>
                <a:gd name="T99" fmla="*/ 76 h 255"/>
                <a:gd name="T100" fmla="*/ 464 w 779"/>
                <a:gd name="T101" fmla="*/ 29 h 255"/>
                <a:gd name="T102" fmla="*/ 436 w 779"/>
                <a:gd name="T103" fmla="*/ 91 h 255"/>
                <a:gd name="T104" fmla="*/ 414 w 779"/>
                <a:gd name="T105" fmla="*/ 138 h 255"/>
                <a:gd name="T106" fmla="*/ 394 w 779"/>
                <a:gd name="T107" fmla="*/ 167 h 255"/>
                <a:gd name="T108" fmla="*/ 402 w 779"/>
                <a:gd name="T109" fmla="*/ 180 h 255"/>
                <a:gd name="T110" fmla="*/ 436 w 779"/>
                <a:gd name="T111" fmla="*/ 153 h 255"/>
                <a:gd name="T112" fmla="*/ 484 w 779"/>
                <a:gd name="T113" fmla="*/ 118 h 255"/>
                <a:gd name="T114" fmla="*/ 471 w 779"/>
                <a:gd name="T115" fmla="*/ 153 h 255"/>
                <a:gd name="T116" fmla="*/ 464 w 779"/>
                <a:gd name="T117" fmla="*/ 173 h 255"/>
                <a:gd name="T118" fmla="*/ 491 w 779"/>
                <a:gd name="T119" fmla="*/ 146 h 255"/>
                <a:gd name="T120" fmla="*/ 533 w 779"/>
                <a:gd name="T121" fmla="*/ 126 h 255"/>
                <a:gd name="T122" fmla="*/ 602 w 779"/>
                <a:gd name="T123" fmla="*/ 146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255"/>
                <a:gd name="T188" fmla="*/ 779 w 779"/>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255">
                  <a:moveTo>
                    <a:pt x="335" y="76"/>
                  </a:moveTo>
                  <a:lnTo>
                    <a:pt x="339" y="76"/>
                  </a:lnTo>
                  <a:lnTo>
                    <a:pt x="342" y="76"/>
                  </a:lnTo>
                  <a:lnTo>
                    <a:pt x="342" y="73"/>
                  </a:lnTo>
                  <a:lnTo>
                    <a:pt x="346" y="73"/>
                  </a:lnTo>
                  <a:lnTo>
                    <a:pt x="350" y="73"/>
                  </a:lnTo>
                  <a:lnTo>
                    <a:pt x="354" y="73"/>
                  </a:lnTo>
                  <a:lnTo>
                    <a:pt x="354" y="69"/>
                  </a:lnTo>
                  <a:lnTo>
                    <a:pt x="358" y="69"/>
                  </a:lnTo>
                  <a:lnTo>
                    <a:pt x="361" y="69"/>
                  </a:lnTo>
                  <a:lnTo>
                    <a:pt x="361" y="73"/>
                  </a:lnTo>
                  <a:lnTo>
                    <a:pt x="365" y="73"/>
                  </a:lnTo>
                  <a:lnTo>
                    <a:pt x="369" y="73"/>
                  </a:lnTo>
                  <a:lnTo>
                    <a:pt x="373" y="73"/>
                  </a:lnTo>
                  <a:lnTo>
                    <a:pt x="373" y="76"/>
                  </a:lnTo>
                  <a:lnTo>
                    <a:pt x="377" y="76"/>
                  </a:lnTo>
                  <a:lnTo>
                    <a:pt x="380" y="80"/>
                  </a:lnTo>
                  <a:lnTo>
                    <a:pt x="384" y="84"/>
                  </a:lnTo>
                  <a:lnTo>
                    <a:pt x="388" y="84"/>
                  </a:lnTo>
                  <a:lnTo>
                    <a:pt x="392" y="84"/>
                  </a:lnTo>
                  <a:lnTo>
                    <a:pt x="396" y="84"/>
                  </a:lnTo>
                  <a:lnTo>
                    <a:pt x="399" y="84"/>
                  </a:lnTo>
                  <a:lnTo>
                    <a:pt x="403" y="84"/>
                  </a:lnTo>
                  <a:lnTo>
                    <a:pt x="407" y="84"/>
                  </a:lnTo>
                  <a:lnTo>
                    <a:pt x="411" y="84"/>
                  </a:lnTo>
                  <a:lnTo>
                    <a:pt x="415" y="80"/>
                  </a:lnTo>
                  <a:lnTo>
                    <a:pt x="418" y="80"/>
                  </a:lnTo>
                  <a:lnTo>
                    <a:pt x="422" y="80"/>
                  </a:lnTo>
                  <a:lnTo>
                    <a:pt x="426" y="80"/>
                  </a:lnTo>
                  <a:lnTo>
                    <a:pt x="430" y="80"/>
                  </a:lnTo>
                  <a:lnTo>
                    <a:pt x="434" y="80"/>
                  </a:lnTo>
                  <a:lnTo>
                    <a:pt x="437" y="84"/>
                  </a:lnTo>
                  <a:lnTo>
                    <a:pt x="441" y="84"/>
                  </a:lnTo>
                  <a:lnTo>
                    <a:pt x="445" y="84"/>
                  </a:lnTo>
                  <a:lnTo>
                    <a:pt x="449" y="84"/>
                  </a:lnTo>
                  <a:lnTo>
                    <a:pt x="453" y="84"/>
                  </a:lnTo>
                  <a:lnTo>
                    <a:pt x="453" y="80"/>
                  </a:lnTo>
                  <a:lnTo>
                    <a:pt x="456" y="80"/>
                  </a:lnTo>
                  <a:lnTo>
                    <a:pt x="460" y="80"/>
                  </a:lnTo>
                  <a:lnTo>
                    <a:pt x="464" y="76"/>
                  </a:lnTo>
                  <a:lnTo>
                    <a:pt x="468" y="76"/>
                  </a:lnTo>
                  <a:lnTo>
                    <a:pt x="472" y="76"/>
                  </a:lnTo>
                  <a:lnTo>
                    <a:pt x="475" y="76"/>
                  </a:lnTo>
                  <a:lnTo>
                    <a:pt x="479" y="76"/>
                  </a:lnTo>
                  <a:lnTo>
                    <a:pt x="483" y="76"/>
                  </a:lnTo>
                  <a:lnTo>
                    <a:pt x="487" y="76"/>
                  </a:lnTo>
                  <a:lnTo>
                    <a:pt x="487" y="73"/>
                  </a:lnTo>
                  <a:lnTo>
                    <a:pt x="491" y="73"/>
                  </a:lnTo>
                  <a:lnTo>
                    <a:pt x="494" y="69"/>
                  </a:lnTo>
                  <a:lnTo>
                    <a:pt x="494" y="65"/>
                  </a:lnTo>
                  <a:lnTo>
                    <a:pt x="498" y="61"/>
                  </a:lnTo>
                  <a:lnTo>
                    <a:pt x="498" y="57"/>
                  </a:lnTo>
                  <a:lnTo>
                    <a:pt x="502" y="54"/>
                  </a:lnTo>
                  <a:lnTo>
                    <a:pt x="506" y="54"/>
                  </a:lnTo>
                  <a:lnTo>
                    <a:pt x="506" y="50"/>
                  </a:lnTo>
                  <a:lnTo>
                    <a:pt x="510" y="50"/>
                  </a:lnTo>
                  <a:lnTo>
                    <a:pt x="513" y="50"/>
                  </a:lnTo>
                  <a:lnTo>
                    <a:pt x="517" y="50"/>
                  </a:lnTo>
                  <a:lnTo>
                    <a:pt x="521" y="50"/>
                  </a:lnTo>
                  <a:lnTo>
                    <a:pt x="525" y="50"/>
                  </a:lnTo>
                  <a:lnTo>
                    <a:pt x="529" y="50"/>
                  </a:lnTo>
                  <a:lnTo>
                    <a:pt x="532" y="50"/>
                  </a:lnTo>
                  <a:lnTo>
                    <a:pt x="536" y="50"/>
                  </a:lnTo>
                  <a:lnTo>
                    <a:pt x="536" y="46"/>
                  </a:lnTo>
                  <a:lnTo>
                    <a:pt x="536" y="50"/>
                  </a:lnTo>
                  <a:lnTo>
                    <a:pt x="536" y="54"/>
                  </a:lnTo>
                  <a:lnTo>
                    <a:pt x="532" y="54"/>
                  </a:lnTo>
                  <a:lnTo>
                    <a:pt x="532" y="57"/>
                  </a:lnTo>
                  <a:lnTo>
                    <a:pt x="529" y="57"/>
                  </a:lnTo>
                  <a:lnTo>
                    <a:pt x="525" y="61"/>
                  </a:lnTo>
                  <a:lnTo>
                    <a:pt x="521" y="61"/>
                  </a:lnTo>
                  <a:lnTo>
                    <a:pt x="517" y="61"/>
                  </a:lnTo>
                  <a:lnTo>
                    <a:pt x="513" y="61"/>
                  </a:lnTo>
                  <a:lnTo>
                    <a:pt x="510" y="61"/>
                  </a:lnTo>
                  <a:lnTo>
                    <a:pt x="510" y="65"/>
                  </a:lnTo>
                  <a:lnTo>
                    <a:pt x="506" y="69"/>
                  </a:lnTo>
                  <a:lnTo>
                    <a:pt x="506" y="73"/>
                  </a:lnTo>
                  <a:lnTo>
                    <a:pt x="506" y="76"/>
                  </a:lnTo>
                  <a:lnTo>
                    <a:pt x="506" y="80"/>
                  </a:lnTo>
                  <a:lnTo>
                    <a:pt x="510" y="80"/>
                  </a:lnTo>
                  <a:lnTo>
                    <a:pt x="513" y="80"/>
                  </a:lnTo>
                  <a:lnTo>
                    <a:pt x="517" y="80"/>
                  </a:lnTo>
                  <a:lnTo>
                    <a:pt x="517" y="76"/>
                  </a:lnTo>
                  <a:lnTo>
                    <a:pt x="521" y="76"/>
                  </a:lnTo>
                  <a:lnTo>
                    <a:pt x="525" y="76"/>
                  </a:lnTo>
                  <a:lnTo>
                    <a:pt x="529" y="73"/>
                  </a:lnTo>
                  <a:lnTo>
                    <a:pt x="532" y="73"/>
                  </a:lnTo>
                  <a:lnTo>
                    <a:pt x="536" y="69"/>
                  </a:lnTo>
                  <a:lnTo>
                    <a:pt x="540" y="69"/>
                  </a:lnTo>
                  <a:lnTo>
                    <a:pt x="544" y="69"/>
                  </a:lnTo>
                  <a:lnTo>
                    <a:pt x="548" y="69"/>
                  </a:lnTo>
                  <a:lnTo>
                    <a:pt x="551" y="65"/>
                  </a:lnTo>
                  <a:lnTo>
                    <a:pt x="555" y="65"/>
                  </a:lnTo>
                  <a:lnTo>
                    <a:pt x="559" y="65"/>
                  </a:lnTo>
                  <a:lnTo>
                    <a:pt x="563" y="65"/>
                  </a:lnTo>
                  <a:lnTo>
                    <a:pt x="567" y="65"/>
                  </a:lnTo>
                  <a:lnTo>
                    <a:pt x="570" y="69"/>
                  </a:lnTo>
                  <a:lnTo>
                    <a:pt x="574" y="69"/>
                  </a:lnTo>
                  <a:lnTo>
                    <a:pt x="578" y="73"/>
                  </a:lnTo>
                  <a:lnTo>
                    <a:pt x="582" y="73"/>
                  </a:lnTo>
                  <a:lnTo>
                    <a:pt x="586" y="76"/>
                  </a:lnTo>
                  <a:lnTo>
                    <a:pt x="589" y="73"/>
                  </a:lnTo>
                  <a:lnTo>
                    <a:pt x="593" y="73"/>
                  </a:lnTo>
                  <a:lnTo>
                    <a:pt x="597" y="69"/>
                  </a:lnTo>
                  <a:lnTo>
                    <a:pt x="597" y="65"/>
                  </a:lnTo>
                  <a:lnTo>
                    <a:pt x="601" y="65"/>
                  </a:lnTo>
                  <a:lnTo>
                    <a:pt x="601" y="61"/>
                  </a:lnTo>
                  <a:lnTo>
                    <a:pt x="605" y="61"/>
                  </a:lnTo>
                  <a:lnTo>
                    <a:pt x="608" y="57"/>
                  </a:lnTo>
                  <a:lnTo>
                    <a:pt x="612" y="57"/>
                  </a:lnTo>
                  <a:lnTo>
                    <a:pt x="616" y="57"/>
                  </a:lnTo>
                  <a:lnTo>
                    <a:pt x="620" y="57"/>
                  </a:lnTo>
                  <a:lnTo>
                    <a:pt x="624" y="57"/>
                  </a:lnTo>
                  <a:lnTo>
                    <a:pt x="627" y="57"/>
                  </a:lnTo>
                  <a:lnTo>
                    <a:pt x="631" y="57"/>
                  </a:lnTo>
                  <a:lnTo>
                    <a:pt x="635" y="54"/>
                  </a:lnTo>
                  <a:lnTo>
                    <a:pt x="639" y="54"/>
                  </a:lnTo>
                  <a:lnTo>
                    <a:pt x="643" y="54"/>
                  </a:lnTo>
                  <a:lnTo>
                    <a:pt x="643" y="57"/>
                  </a:lnTo>
                  <a:lnTo>
                    <a:pt x="646" y="57"/>
                  </a:lnTo>
                  <a:lnTo>
                    <a:pt x="650" y="57"/>
                  </a:lnTo>
                  <a:lnTo>
                    <a:pt x="654" y="54"/>
                  </a:lnTo>
                  <a:lnTo>
                    <a:pt x="654" y="50"/>
                  </a:lnTo>
                  <a:lnTo>
                    <a:pt x="658" y="46"/>
                  </a:lnTo>
                  <a:lnTo>
                    <a:pt x="662" y="46"/>
                  </a:lnTo>
                  <a:lnTo>
                    <a:pt x="665" y="46"/>
                  </a:lnTo>
                  <a:lnTo>
                    <a:pt x="665" y="42"/>
                  </a:lnTo>
                  <a:lnTo>
                    <a:pt x="669" y="42"/>
                  </a:lnTo>
                  <a:lnTo>
                    <a:pt x="673" y="42"/>
                  </a:lnTo>
                  <a:lnTo>
                    <a:pt x="677" y="42"/>
                  </a:lnTo>
                  <a:lnTo>
                    <a:pt x="681" y="42"/>
                  </a:lnTo>
                  <a:lnTo>
                    <a:pt x="684" y="38"/>
                  </a:lnTo>
                  <a:lnTo>
                    <a:pt x="688" y="35"/>
                  </a:lnTo>
                  <a:lnTo>
                    <a:pt x="692" y="31"/>
                  </a:lnTo>
                  <a:lnTo>
                    <a:pt x="692" y="27"/>
                  </a:lnTo>
                  <a:lnTo>
                    <a:pt x="692" y="23"/>
                  </a:lnTo>
                  <a:lnTo>
                    <a:pt x="692" y="27"/>
                  </a:lnTo>
                  <a:lnTo>
                    <a:pt x="692" y="31"/>
                  </a:lnTo>
                  <a:lnTo>
                    <a:pt x="692" y="35"/>
                  </a:lnTo>
                  <a:lnTo>
                    <a:pt x="692" y="38"/>
                  </a:lnTo>
                  <a:lnTo>
                    <a:pt x="688" y="38"/>
                  </a:lnTo>
                  <a:lnTo>
                    <a:pt x="688" y="42"/>
                  </a:lnTo>
                  <a:lnTo>
                    <a:pt x="688" y="46"/>
                  </a:lnTo>
                  <a:lnTo>
                    <a:pt x="684" y="46"/>
                  </a:lnTo>
                  <a:lnTo>
                    <a:pt x="681" y="50"/>
                  </a:lnTo>
                  <a:lnTo>
                    <a:pt x="677" y="50"/>
                  </a:lnTo>
                  <a:lnTo>
                    <a:pt x="677" y="54"/>
                  </a:lnTo>
                  <a:lnTo>
                    <a:pt x="673" y="54"/>
                  </a:lnTo>
                  <a:lnTo>
                    <a:pt x="669"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8" y="61"/>
                  </a:lnTo>
                  <a:lnTo>
                    <a:pt x="692" y="61"/>
                  </a:lnTo>
                  <a:lnTo>
                    <a:pt x="696" y="61"/>
                  </a:lnTo>
                  <a:lnTo>
                    <a:pt x="700" y="61"/>
                  </a:lnTo>
                  <a:lnTo>
                    <a:pt x="703" y="57"/>
                  </a:lnTo>
                  <a:lnTo>
                    <a:pt x="703" y="54"/>
                  </a:lnTo>
                  <a:lnTo>
                    <a:pt x="703" y="50"/>
                  </a:lnTo>
                  <a:lnTo>
                    <a:pt x="703" y="46"/>
                  </a:lnTo>
                  <a:lnTo>
                    <a:pt x="703" y="42"/>
                  </a:lnTo>
                  <a:lnTo>
                    <a:pt x="703" y="38"/>
                  </a:lnTo>
                  <a:lnTo>
                    <a:pt x="707" y="38"/>
                  </a:lnTo>
                  <a:lnTo>
                    <a:pt x="707" y="35"/>
                  </a:lnTo>
                  <a:lnTo>
                    <a:pt x="707" y="31"/>
                  </a:lnTo>
                  <a:lnTo>
                    <a:pt x="711" y="31"/>
                  </a:lnTo>
                  <a:lnTo>
                    <a:pt x="715" y="31"/>
                  </a:lnTo>
                  <a:lnTo>
                    <a:pt x="715" y="27"/>
                  </a:lnTo>
                  <a:lnTo>
                    <a:pt x="719" y="27"/>
                  </a:lnTo>
                  <a:lnTo>
                    <a:pt x="722" y="27"/>
                  </a:lnTo>
                  <a:lnTo>
                    <a:pt x="722" y="23"/>
                  </a:lnTo>
                  <a:lnTo>
                    <a:pt x="722" y="19"/>
                  </a:lnTo>
                  <a:lnTo>
                    <a:pt x="726" y="19"/>
                  </a:lnTo>
                  <a:lnTo>
                    <a:pt x="726" y="16"/>
                  </a:lnTo>
                  <a:lnTo>
                    <a:pt x="730" y="16"/>
                  </a:lnTo>
                  <a:lnTo>
                    <a:pt x="734" y="16"/>
                  </a:lnTo>
                  <a:lnTo>
                    <a:pt x="738" y="16"/>
                  </a:lnTo>
                  <a:lnTo>
                    <a:pt x="741" y="16"/>
                  </a:lnTo>
                  <a:lnTo>
                    <a:pt x="741" y="19"/>
                  </a:lnTo>
                  <a:lnTo>
                    <a:pt x="745" y="19"/>
                  </a:lnTo>
                  <a:lnTo>
                    <a:pt x="749" y="19"/>
                  </a:lnTo>
                  <a:lnTo>
                    <a:pt x="749" y="16"/>
                  </a:lnTo>
                  <a:lnTo>
                    <a:pt x="753" y="16"/>
                  </a:lnTo>
                  <a:lnTo>
                    <a:pt x="753" y="12"/>
                  </a:lnTo>
                  <a:lnTo>
                    <a:pt x="757" y="12"/>
                  </a:lnTo>
                  <a:lnTo>
                    <a:pt x="757" y="8"/>
                  </a:lnTo>
                  <a:lnTo>
                    <a:pt x="757" y="4"/>
                  </a:lnTo>
                  <a:lnTo>
                    <a:pt x="760" y="4"/>
                  </a:lnTo>
                  <a:lnTo>
                    <a:pt x="764" y="0"/>
                  </a:lnTo>
                  <a:lnTo>
                    <a:pt x="768" y="0"/>
                  </a:lnTo>
                  <a:lnTo>
                    <a:pt x="772" y="0"/>
                  </a:lnTo>
                  <a:lnTo>
                    <a:pt x="776" y="0"/>
                  </a:lnTo>
                  <a:lnTo>
                    <a:pt x="776" y="4"/>
                  </a:lnTo>
                  <a:lnTo>
                    <a:pt x="779" y="4"/>
                  </a:lnTo>
                  <a:lnTo>
                    <a:pt x="779" y="8"/>
                  </a:lnTo>
                  <a:lnTo>
                    <a:pt x="779" y="4"/>
                  </a:lnTo>
                  <a:lnTo>
                    <a:pt x="776" y="4"/>
                  </a:lnTo>
                  <a:lnTo>
                    <a:pt x="772" y="4"/>
                  </a:lnTo>
                  <a:lnTo>
                    <a:pt x="768" y="4"/>
                  </a:lnTo>
                  <a:lnTo>
                    <a:pt x="768" y="8"/>
                  </a:lnTo>
                  <a:lnTo>
                    <a:pt x="764" y="8"/>
                  </a:lnTo>
                  <a:lnTo>
                    <a:pt x="764" y="12"/>
                  </a:lnTo>
                  <a:lnTo>
                    <a:pt x="764" y="16"/>
                  </a:lnTo>
                  <a:lnTo>
                    <a:pt x="764" y="19"/>
                  </a:lnTo>
                  <a:lnTo>
                    <a:pt x="760" y="19"/>
                  </a:lnTo>
                  <a:lnTo>
                    <a:pt x="760" y="23"/>
                  </a:lnTo>
                  <a:lnTo>
                    <a:pt x="760" y="27"/>
                  </a:lnTo>
                  <a:lnTo>
                    <a:pt x="757" y="27"/>
                  </a:lnTo>
                  <a:lnTo>
                    <a:pt x="757" y="31"/>
                  </a:lnTo>
                  <a:lnTo>
                    <a:pt x="753" y="31"/>
                  </a:lnTo>
                  <a:lnTo>
                    <a:pt x="749" y="35"/>
                  </a:lnTo>
                  <a:lnTo>
                    <a:pt x="745" y="35"/>
                  </a:lnTo>
                  <a:lnTo>
                    <a:pt x="741" y="35"/>
                  </a:lnTo>
                  <a:lnTo>
                    <a:pt x="738" y="35"/>
                  </a:lnTo>
                  <a:lnTo>
                    <a:pt x="734" y="38"/>
                  </a:lnTo>
                  <a:lnTo>
                    <a:pt x="730" y="38"/>
                  </a:lnTo>
                  <a:lnTo>
                    <a:pt x="730" y="42"/>
                  </a:lnTo>
                  <a:lnTo>
                    <a:pt x="730" y="46"/>
                  </a:lnTo>
                  <a:lnTo>
                    <a:pt x="730" y="50"/>
                  </a:lnTo>
                  <a:lnTo>
                    <a:pt x="726" y="54"/>
                  </a:lnTo>
                  <a:lnTo>
                    <a:pt x="726" y="57"/>
                  </a:lnTo>
                  <a:lnTo>
                    <a:pt x="722" y="61"/>
                  </a:lnTo>
                  <a:lnTo>
                    <a:pt x="719" y="65"/>
                  </a:lnTo>
                  <a:lnTo>
                    <a:pt x="719" y="69"/>
                  </a:lnTo>
                  <a:lnTo>
                    <a:pt x="715" y="69"/>
                  </a:lnTo>
                  <a:lnTo>
                    <a:pt x="715" y="73"/>
                  </a:lnTo>
                  <a:lnTo>
                    <a:pt x="711" y="76"/>
                  </a:lnTo>
                  <a:lnTo>
                    <a:pt x="707" y="80"/>
                  </a:lnTo>
                  <a:lnTo>
                    <a:pt x="707" y="84"/>
                  </a:lnTo>
                  <a:lnTo>
                    <a:pt x="703" y="88"/>
                  </a:lnTo>
                  <a:lnTo>
                    <a:pt x="700" y="92"/>
                  </a:lnTo>
                  <a:lnTo>
                    <a:pt x="696" y="95"/>
                  </a:lnTo>
                  <a:lnTo>
                    <a:pt x="692" y="99"/>
                  </a:lnTo>
                  <a:lnTo>
                    <a:pt x="688" y="99"/>
                  </a:lnTo>
                  <a:lnTo>
                    <a:pt x="684" y="103"/>
                  </a:lnTo>
                  <a:lnTo>
                    <a:pt x="681" y="103"/>
                  </a:lnTo>
                  <a:lnTo>
                    <a:pt x="677" y="107"/>
                  </a:lnTo>
                  <a:lnTo>
                    <a:pt x="669" y="107"/>
                  </a:lnTo>
                  <a:lnTo>
                    <a:pt x="665" y="107"/>
                  </a:lnTo>
                  <a:lnTo>
                    <a:pt x="662" y="111"/>
                  </a:lnTo>
                  <a:lnTo>
                    <a:pt x="654" y="107"/>
                  </a:lnTo>
                  <a:lnTo>
                    <a:pt x="650" y="107"/>
                  </a:lnTo>
                  <a:lnTo>
                    <a:pt x="646" y="107"/>
                  </a:lnTo>
                  <a:lnTo>
                    <a:pt x="643" y="107"/>
                  </a:lnTo>
                  <a:lnTo>
                    <a:pt x="639" y="107"/>
                  </a:lnTo>
                  <a:lnTo>
                    <a:pt x="635" y="107"/>
                  </a:lnTo>
                  <a:lnTo>
                    <a:pt x="631" y="107"/>
                  </a:lnTo>
                  <a:lnTo>
                    <a:pt x="627" y="107"/>
                  </a:lnTo>
                  <a:lnTo>
                    <a:pt x="624" y="107"/>
                  </a:lnTo>
                  <a:lnTo>
                    <a:pt x="624" y="111"/>
                  </a:lnTo>
                  <a:lnTo>
                    <a:pt x="620" y="111"/>
                  </a:lnTo>
                  <a:lnTo>
                    <a:pt x="616" y="114"/>
                  </a:lnTo>
                  <a:lnTo>
                    <a:pt x="612" y="118"/>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4" y="217"/>
                  </a:lnTo>
                  <a:lnTo>
                    <a:pt x="57" y="217"/>
                  </a:lnTo>
                  <a:lnTo>
                    <a:pt x="61" y="213"/>
                  </a:lnTo>
                  <a:lnTo>
                    <a:pt x="61" y="209"/>
                  </a:lnTo>
                  <a:lnTo>
                    <a:pt x="65" y="209"/>
                  </a:lnTo>
                  <a:lnTo>
                    <a:pt x="65" y="206"/>
                  </a:lnTo>
                  <a:lnTo>
                    <a:pt x="69" y="206"/>
                  </a:lnTo>
                  <a:lnTo>
                    <a:pt x="69" y="202"/>
                  </a:lnTo>
                  <a:lnTo>
                    <a:pt x="73" y="202"/>
                  </a:lnTo>
                  <a:lnTo>
                    <a:pt x="73" y="198"/>
                  </a:lnTo>
                  <a:lnTo>
                    <a:pt x="76" y="198"/>
                  </a:lnTo>
                  <a:lnTo>
                    <a:pt x="80" y="198"/>
                  </a:lnTo>
                  <a:lnTo>
                    <a:pt x="84" y="194"/>
                  </a:lnTo>
                  <a:lnTo>
                    <a:pt x="88" y="194"/>
                  </a:lnTo>
                  <a:lnTo>
                    <a:pt x="92" y="190"/>
                  </a:lnTo>
                  <a:lnTo>
                    <a:pt x="95" y="187"/>
                  </a:lnTo>
                  <a:lnTo>
                    <a:pt x="99" y="183"/>
                  </a:lnTo>
                  <a:lnTo>
                    <a:pt x="99" y="179"/>
                  </a:lnTo>
                  <a:lnTo>
                    <a:pt x="99" y="175"/>
                  </a:lnTo>
                  <a:lnTo>
                    <a:pt x="99" y="171"/>
                  </a:lnTo>
                  <a:lnTo>
                    <a:pt x="99" y="168"/>
                  </a:lnTo>
                  <a:lnTo>
                    <a:pt x="99" y="164"/>
                  </a:lnTo>
                  <a:lnTo>
                    <a:pt x="103" y="164"/>
                  </a:lnTo>
                  <a:lnTo>
                    <a:pt x="103" y="160"/>
                  </a:lnTo>
                  <a:lnTo>
                    <a:pt x="107" y="160"/>
                  </a:lnTo>
                  <a:lnTo>
                    <a:pt x="107" y="156"/>
                  </a:lnTo>
                  <a:lnTo>
                    <a:pt x="111" y="156"/>
                  </a:lnTo>
                  <a:lnTo>
                    <a:pt x="114" y="156"/>
                  </a:lnTo>
                  <a:lnTo>
                    <a:pt x="114" y="152"/>
                  </a:lnTo>
                  <a:lnTo>
                    <a:pt x="114" y="149"/>
                  </a:lnTo>
                  <a:lnTo>
                    <a:pt x="114" y="145"/>
                  </a:lnTo>
                  <a:lnTo>
                    <a:pt x="114" y="141"/>
                  </a:lnTo>
                  <a:lnTo>
                    <a:pt x="118" y="137"/>
                  </a:lnTo>
                  <a:lnTo>
                    <a:pt x="118" y="133"/>
                  </a:lnTo>
                  <a:lnTo>
                    <a:pt x="118" y="130"/>
                  </a:lnTo>
                  <a:lnTo>
                    <a:pt x="118" y="126"/>
                  </a:lnTo>
                  <a:lnTo>
                    <a:pt x="122" y="126"/>
                  </a:lnTo>
                  <a:lnTo>
                    <a:pt x="122" y="122"/>
                  </a:lnTo>
                  <a:lnTo>
                    <a:pt x="126" y="118"/>
                  </a:lnTo>
                  <a:lnTo>
                    <a:pt x="130" y="118"/>
                  </a:lnTo>
                  <a:lnTo>
                    <a:pt x="126" y="118"/>
                  </a:lnTo>
                  <a:lnTo>
                    <a:pt x="126" y="122"/>
                  </a:lnTo>
                  <a:lnTo>
                    <a:pt x="126" y="126"/>
                  </a:lnTo>
                  <a:lnTo>
                    <a:pt x="122" y="130"/>
                  </a:lnTo>
                  <a:lnTo>
                    <a:pt x="122" y="133"/>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9" y="111"/>
                  </a:lnTo>
                  <a:lnTo>
                    <a:pt x="149" y="107"/>
                  </a:lnTo>
                  <a:lnTo>
                    <a:pt x="152" y="107"/>
                  </a:lnTo>
                  <a:lnTo>
                    <a:pt x="152" y="103"/>
                  </a:lnTo>
                  <a:lnTo>
                    <a:pt x="156" y="99"/>
                  </a:lnTo>
                  <a:lnTo>
                    <a:pt x="160" y="99"/>
                  </a:lnTo>
                  <a:lnTo>
                    <a:pt x="164" y="95"/>
                  </a:lnTo>
                  <a:lnTo>
                    <a:pt x="168" y="92"/>
                  </a:lnTo>
                  <a:lnTo>
                    <a:pt x="175" y="92"/>
                  </a:lnTo>
                  <a:lnTo>
                    <a:pt x="183" y="88"/>
                  </a:lnTo>
                  <a:lnTo>
                    <a:pt x="187" y="88"/>
                  </a:lnTo>
                  <a:lnTo>
                    <a:pt x="190" y="88"/>
                  </a:lnTo>
                  <a:lnTo>
                    <a:pt x="194" y="84"/>
                  </a:lnTo>
                  <a:lnTo>
                    <a:pt x="198" y="84"/>
                  </a:lnTo>
                  <a:lnTo>
                    <a:pt x="202" y="80"/>
                  </a:lnTo>
                  <a:lnTo>
                    <a:pt x="206" y="80"/>
                  </a:lnTo>
                  <a:lnTo>
                    <a:pt x="206" y="76"/>
                  </a:lnTo>
                  <a:lnTo>
                    <a:pt x="209" y="76"/>
                  </a:lnTo>
                  <a:lnTo>
                    <a:pt x="209" y="73"/>
                  </a:lnTo>
                  <a:lnTo>
                    <a:pt x="213" y="73"/>
                  </a:lnTo>
                  <a:lnTo>
                    <a:pt x="213" y="69"/>
                  </a:lnTo>
                  <a:lnTo>
                    <a:pt x="213" y="65"/>
                  </a:lnTo>
                  <a:lnTo>
                    <a:pt x="217" y="65"/>
                  </a:lnTo>
                  <a:lnTo>
                    <a:pt x="217" y="61"/>
                  </a:lnTo>
                  <a:lnTo>
                    <a:pt x="217" y="57"/>
                  </a:lnTo>
                  <a:lnTo>
                    <a:pt x="221" y="57"/>
                  </a:lnTo>
                  <a:lnTo>
                    <a:pt x="225" y="54"/>
                  </a:lnTo>
                  <a:lnTo>
                    <a:pt x="228" y="54"/>
                  </a:lnTo>
                  <a:lnTo>
                    <a:pt x="228" y="50"/>
                  </a:lnTo>
                  <a:lnTo>
                    <a:pt x="232" y="50"/>
                  </a:lnTo>
                  <a:lnTo>
                    <a:pt x="232" y="46"/>
                  </a:lnTo>
                  <a:lnTo>
                    <a:pt x="236" y="46"/>
                  </a:lnTo>
                  <a:lnTo>
                    <a:pt x="236" y="42"/>
                  </a:lnTo>
                  <a:lnTo>
                    <a:pt x="240" y="38"/>
                  </a:lnTo>
                  <a:lnTo>
                    <a:pt x="240" y="35"/>
                  </a:lnTo>
                  <a:lnTo>
                    <a:pt x="244" y="35"/>
                  </a:lnTo>
                  <a:lnTo>
                    <a:pt x="244" y="31"/>
                  </a:lnTo>
                  <a:lnTo>
                    <a:pt x="247" y="27"/>
                  </a:lnTo>
                  <a:lnTo>
                    <a:pt x="247" y="23"/>
                  </a:lnTo>
                  <a:lnTo>
                    <a:pt x="251" y="23"/>
                  </a:lnTo>
                  <a:lnTo>
                    <a:pt x="251" y="19"/>
                  </a:lnTo>
                  <a:lnTo>
                    <a:pt x="255" y="19"/>
                  </a:lnTo>
                  <a:lnTo>
                    <a:pt x="255" y="16"/>
                  </a:lnTo>
                  <a:lnTo>
                    <a:pt x="259" y="16"/>
                  </a:lnTo>
                  <a:lnTo>
                    <a:pt x="255" y="16"/>
                  </a:lnTo>
                  <a:lnTo>
                    <a:pt x="255" y="19"/>
                  </a:lnTo>
                  <a:lnTo>
                    <a:pt x="251" y="23"/>
                  </a:lnTo>
                  <a:lnTo>
                    <a:pt x="251" y="27"/>
                  </a:lnTo>
                  <a:lnTo>
                    <a:pt x="247" y="31"/>
                  </a:lnTo>
                  <a:lnTo>
                    <a:pt x="247" y="35"/>
                  </a:lnTo>
                  <a:lnTo>
                    <a:pt x="244" y="38"/>
                  </a:lnTo>
                  <a:lnTo>
                    <a:pt x="244" y="42"/>
                  </a:lnTo>
                  <a:lnTo>
                    <a:pt x="244" y="46"/>
                  </a:lnTo>
                  <a:lnTo>
                    <a:pt x="240" y="50"/>
                  </a:lnTo>
                  <a:lnTo>
                    <a:pt x="240" y="57"/>
                  </a:lnTo>
                  <a:lnTo>
                    <a:pt x="236" y="61"/>
                  </a:lnTo>
                  <a:lnTo>
                    <a:pt x="236" y="65"/>
                  </a:lnTo>
                  <a:lnTo>
                    <a:pt x="232" y="65"/>
                  </a:lnTo>
                  <a:lnTo>
                    <a:pt x="232" y="69"/>
                  </a:lnTo>
                  <a:lnTo>
                    <a:pt x="232" y="73"/>
                  </a:lnTo>
                  <a:lnTo>
                    <a:pt x="228" y="73"/>
                  </a:lnTo>
                  <a:lnTo>
                    <a:pt x="228" y="76"/>
                  </a:lnTo>
                  <a:lnTo>
                    <a:pt x="228" y="80"/>
                  </a:lnTo>
                  <a:lnTo>
                    <a:pt x="228" y="84"/>
                  </a:lnTo>
                  <a:lnTo>
                    <a:pt x="225" y="84"/>
                  </a:lnTo>
                  <a:lnTo>
                    <a:pt x="225" y="88"/>
                  </a:lnTo>
                  <a:lnTo>
                    <a:pt x="221" y="88"/>
                  </a:lnTo>
                  <a:lnTo>
                    <a:pt x="217" y="88"/>
                  </a:lnTo>
                  <a:lnTo>
                    <a:pt x="217" y="92"/>
                  </a:lnTo>
                  <a:lnTo>
                    <a:pt x="217" y="95"/>
                  </a:lnTo>
                  <a:lnTo>
                    <a:pt x="217" y="99"/>
                  </a:lnTo>
                  <a:lnTo>
                    <a:pt x="221" y="99"/>
                  </a:lnTo>
                  <a:lnTo>
                    <a:pt x="225" y="99"/>
                  </a:lnTo>
                  <a:lnTo>
                    <a:pt x="225" y="95"/>
                  </a:lnTo>
                  <a:lnTo>
                    <a:pt x="228" y="95"/>
                  </a:lnTo>
                  <a:lnTo>
                    <a:pt x="232" y="92"/>
                  </a:lnTo>
                  <a:lnTo>
                    <a:pt x="232" y="88"/>
                  </a:lnTo>
                  <a:lnTo>
                    <a:pt x="236" y="88"/>
                  </a:lnTo>
                  <a:lnTo>
                    <a:pt x="236" y="84"/>
                  </a:lnTo>
                  <a:lnTo>
                    <a:pt x="240" y="84"/>
                  </a:lnTo>
                  <a:lnTo>
                    <a:pt x="244" y="84"/>
                  </a:lnTo>
                  <a:lnTo>
                    <a:pt x="247" y="80"/>
                  </a:lnTo>
                  <a:lnTo>
                    <a:pt x="251" y="80"/>
                  </a:lnTo>
                  <a:lnTo>
                    <a:pt x="255" y="76"/>
                  </a:lnTo>
                  <a:lnTo>
                    <a:pt x="259" y="76"/>
                  </a:lnTo>
                  <a:lnTo>
                    <a:pt x="259" y="73"/>
                  </a:lnTo>
                  <a:lnTo>
                    <a:pt x="263" y="73"/>
                  </a:lnTo>
                  <a:lnTo>
                    <a:pt x="263" y="69"/>
                  </a:lnTo>
                  <a:lnTo>
                    <a:pt x="266" y="69"/>
                  </a:lnTo>
                  <a:lnTo>
                    <a:pt x="266" y="65"/>
                  </a:lnTo>
                  <a:lnTo>
                    <a:pt x="266" y="61"/>
                  </a:lnTo>
                  <a:lnTo>
                    <a:pt x="266" y="65"/>
                  </a:lnTo>
                  <a:lnTo>
                    <a:pt x="266" y="69"/>
                  </a:lnTo>
                  <a:lnTo>
                    <a:pt x="266" y="73"/>
                  </a:lnTo>
                  <a:lnTo>
                    <a:pt x="263" y="76"/>
                  </a:lnTo>
                  <a:lnTo>
                    <a:pt x="263" y="80"/>
                  </a:lnTo>
                  <a:lnTo>
                    <a:pt x="259" y="84"/>
                  </a:lnTo>
                  <a:lnTo>
                    <a:pt x="255" y="88"/>
                  </a:lnTo>
                  <a:lnTo>
                    <a:pt x="251" y="88"/>
                  </a:lnTo>
                  <a:lnTo>
                    <a:pt x="251" y="92"/>
                  </a:lnTo>
                  <a:lnTo>
                    <a:pt x="251" y="95"/>
                  </a:lnTo>
                  <a:lnTo>
                    <a:pt x="255" y="95"/>
                  </a:lnTo>
                  <a:lnTo>
                    <a:pt x="259" y="95"/>
                  </a:lnTo>
                  <a:lnTo>
                    <a:pt x="259" y="92"/>
                  </a:lnTo>
                  <a:lnTo>
                    <a:pt x="263" y="92"/>
                  </a:lnTo>
                  <a:lnTo>
                    <a:pt x="263" y="88"/>
                  </a:lnTo>
                  <a:lnTo>
                    <a:pt x="266" y="88"/>
                  </a:lnTo>
                  <a:lnTo>
                    <a:pt x="266" y="84"/>
                  </a:lnTo>
                  <a:lnTo>
                    <a:pt x="266" y="80"/>
                  </a:lnTo>
                  <a:lnTo>
                    <a:pt x="270" y="80"/>
                  </a:lnTo>
                  <a:lnTo>
                    <a:pt x="274" y="80"/>
                  </a:lnTo>
                  <a:lnTo>
                    <a:pt x="274" y="76"/>
                  </a:lnTo>
                  <a:lnTo>
                    <a:pt x="278" y="76"/>
                  </a:lnTo>
                  <a:lnTo>
                    <a:pt x="282" y="73"/>
                  </a:lnTo>
                  <a:lnTo>
                    <a:pt x="285" y="73"/>
                  </a:lnTo>
                  <a:lnTo>
                    <a:pt x="289" y="73"/>
                  </a:lnTo>
                  <a:lnTo>
                    <a:pt x="289" y="69"/>
                  </a:lnTo>
                  <a:lnTo>
                    <a:pt x="293" y="69"/>
                  </a:lnTo>
                  <a:lnTo>
                    <a:pt x="297" y="69"/>
                  </a:lnTo>
                  <a:lnTo>
                    <a:pt x="297" y="73"/>
                  </a:lnTo>
                  <a:lnTo>
                    <a:pt x="301" y="73"/>
                  </a:lnTo>
                  <a:lnTo>
                    <a:pt x="304" y="73"/>
                  </a:lnTo>
                  <a:lnTo>
                    <a:pt x="308" y="76"/>
                  </a:lnTo>
                  <a:lnTo>
                    <a:pt x="312" y="76"/>
                  </a:lnTo>
                  <a:lnTo>
                    <a:pt x="316" y="80"/>
                  </a:lnTo>
                  <a:lnTo>
                    <a:pt x="320" y="80"/>
                  </a:lnTo>
                  <a:lnTo>
                    <a:pt x="323" y="80"/>
                  </a:lnTo>
                  <a:lnTo>
                    <a:pt x="327" y="80"/>
                  </a:lnTo>
                  <a:lnTo>
                    <a:pt x="331" y="80"/>
                  </a:lnTo>
                  <a:lnTo>
                    <a:pt x="335" y="76"/>
                  </a:lnTo>
                  <a:close/>
                </a:path>
              </a:pathLst>
            </a:custGeom>
            <a:solidFill>
              <a:srgbClr val="E07D1B"/>
            </a:solidFill>
            <a:ln w="9525">
              <a:noFill/>
              <a:round/>
              <a:headEnd/>
              <a:tailEnd/>
            </a:ln>
          </p:spPr>
          <p:txBody>
            <a:bodyPr/>
            <a:lstStyle/>
            <a:p>
              <a:endParaRPr lang="fr-FR"/>
            </a:p>
          </p:txBody>
        </p:sp>
        <p:sp>
          <p:nvSpPr>
            <p:cNvPr id="67" name="Freeform 64"/>
            <p:cNvSpPr>
              <a:spLocks/>
            </p:cNvSpPr>
            <p:nvPr/>
          </p:nvSpPr>
          <p:spPr bwMode="auto">
            <a:xfrm>
              <a:off x="337" y="3092"/>
              <a:ext cx="1411" cy="464"/>
            </a:xfrm>
            <a:custGeom>
              <a:avLst/>
              <a:gdLst>
                <a:gd name="T0" fmla="*/ 98 w 776"/>
                <a:gd name="T1" fmla="*/ 402 h 255"/>
                <a:gd name="T2" fmla="*/ 133 w 776"/>
                <a:gd name="T3" fmla="*/ 368 h 255"/>
                <a:gd name="T4" fmla="*/ 187 w 776"/>
                <a:gd name="T5" fmla="*/ 326 h 255"/>
                <a:gd name="T6" fmla="*/ 195 w 776"/>
                <a:gd name="T7" fmla="*/ 291 h 255"/>
                <a:gd name="T8" fmla="*/ 215 w 776"/>
                <a:gd name="T9" fmla="*/ 277 h 255"/>
                <a:gd name="T10" fmla="*/ 229 w 776"/>
                <a:gd name="T11" fmla="*/ 222 h 255"/>
                <a:gd name="T12" fmla="*/ 222 w 776"/>
                <a:gd name="T13" fmla="*/ 242 h 255"/>
                <a:gd name="T14" fmla="*/ 249 w 776"/>
                <a:gd name="T15" fmla="*/ 242 h 255"/>
                <a:gd name="T16" fmla="*/ 311 w 776"/>
                <a:gd name="T17" fmla="*/ 173 h 255"/>
                <a:gd name="T18" fmla="*/ 387 w 776"/>
                <a:gd name="T19" fmla="*/ 126 h 255"/>
                <a:gd name="T20" fmla="*/ 415 w 776"/>
                <a:gd name="T21" fmla="*/ 98 h 255"/>
                <a:gd name="T22" fmla="*/ 436 w 776"/>
                <a:gd name="T23" fmla="*/ 76 h 255"/>
                <a:gd name="T24" fmla="*/ 464 w 776"/>
                <a:gd name="T25" fmla="*/ 35 h 255"/>
                <a:gd name="T26" fmla="*/ 436 w 776"/>
                <a:gd name="T27" fmla="*/ 91 h 255"/>
                <a:gd name="T28" fmla="*/ 409 w 776"/>
                <a:gd name="T29" fmla="*/ 138 h 255"/>
                <a:gd name="T30" fmla="*/ 395 w 776"/>
                <a:gd name="T31" fmla="*/ 167 h 255"/>
                <a:gd name="T32" fmla="*/ 402 w 776"/>
                <a:gd name="T33" fmla="*/ 180 h 255"/>
                <a:gd name="T34" fmla="*/ 436 w 776"/>
                <a:gd name="T35" fmla="*/ 153 h 255"/>
                <a:gd name="T36" fmla="*/ 484 w 776"/>
                <a:gd name="T37" fmla="*/ 126 h 255"/>
                <a:gd name="T38" fmla="*/ 464 w 776"/>
                <a:gd name="T39" fmla="*/ 153 h 255"/>
                <a:gd name="T40" fmla="*/ 464 w 776"/>
                <a:gd name="T41" fmla="*/ 173 h 255"/>
                <a:gd name="T42" fmla="*/ 491 w 776"/>
                <a:gd name="T43" fmla="*/ 153 h 255"/>
                <a:gd name="T44" fmla="*/ 533 w 776"/>
                <a:gd name="T45" fmla="*/ 133 h 255"/>
                <a:gd name="T46" fmla="*/ 602 w 776"/>
                <a:gd name="T47" fmla="*/ 146 h 255"/>
                <a:gd name="T48" fmla="*/ 664 w 776"/>
                <a:gd name="T49" fmla="*/ 133 h 255"/>
                <a:gd name="T50" fmla="*/ 720 w 776"/>
                <a:gd name="T51" fmla="*/ 160 h 255"/>
                <a:gd name="T52" fmla="*/ 767 w 776"/>
                <a:gd name="T53" fmla="*/ 146 h 255"/>
                <a:gd name="T54" fmla="*/ 824 w 776"/>
                <a:gd name="T55" fmla="*/ 153 h 255"/>
                <a:gd name="T56" fmla="*/ 893 w 776"/>
                <a:gd name="T57" fmla="*/ 133 h 255"/>
                <a:gd name="T58" fmla="*/ 927 w 776"/>
                <a:gd name="T59" fmla="*/ 98 h 255"/>
                <a:gd name="T60" fmla="*/ 975 w 776"/>
                <a:gd name="T61" fmla="*/ 91 h 255"/>
                <a:gd name="T62" fmla="*/ 955 w 776"/>
                <a:gd name="T63" fmla="*/ 111 h 255"/>
                <a:gd name="T64" fmla="*/ 920 w 776"/>
                <a:gd name="T65" fmla="*/ 118 h 255"/>
                <a:gd name="T66" fmla="*/ 927 w 776"/>
                <a:gd name="T67" fmla="*/ 146 h 255"/>
                <a:gd name="T68" fmla="*/ 1024 w 776"/>
                <a:gd name="T69" fmla="*/ 118 h 255"/>
                <a:gd name="T70" fmla="*/ 1078 w 776"/>
                <a:gd name="T71" fmla="*/ 133 h 255"/>
                <a:gd name="T72" fmla="*/ 1140 w 776"/>
                <a:gd name="T73" fmla="*/ 104 h 255"/>
                <a:gd name="T74" fmla="*/ 1189 w 776"/>
                <a:gd name="T75" fmla="*/ 98 h 255"/>
                <a:gd name="T76" fmla="*/ 1238 w 776"/>
                <a:gd name="T77" fmla="*/ 76 h 255"/>
                <a:gd name="T78" fmla="*/ 1258 w 776"/>
                <a:gd name="T79" fmla="*/ 49 h 255"/>
                <a:gd name="T80" fmla="*/ 1244 w 776"/>
                <a:gd name="T81" fmla="*/ 84 h 255"/>
                <a:gd name="T82" fmla="*/ 1204 w 776"/>
                <a:gd name="T83" fmla="*/ 111 h 255"/>
                <a:gd name="T84" fmla="*/ 1189 w 776"/>
                <a:gd name="T85" fmla="*/ 133 h 255"/>
                <a:gd name="T86" fmla="*/ 1162 w 776"/>
                <a:gd name="T87" fmla="*/ 138 h 255"/>
                <a:gd name="T88" fmla="*/ 1182 w 776"/>
                <a:gd name="T89" fmla="*/ 153 h 255"/>
                <a:gd name="T90" fmla="*/ 1216 w 776"/>
                <a:gd name="T91" fmla="*/ 138 h 255"/>
                <a:gd name="T92" fmla="*/ 1238 w 776"/>
                <a:gd name="T93" fmla="*/ 126 h 255"/>
                <a:gd name="T94" fmla="*/ 1286 w 776"/>
                <a:gd name="T95" fmla="*/ 91 h 255"/>
                <a:gd name="T96" fmla="*/ 1293 w 776"/>
                <a:gd name="T97" fmla="*/ 56 h 255"/>
                <a:gd name="T98" fmla="*/ 1313 w 776"/>
                <a:gd name="T99" fmla="*/ 42 h 255"/>
                <a:gd name="T100" fmla="*/ 1335 w 776"/>
                <a:gd name="T101" fmla="*/ 29 h 255"/>
                <a:gd name="T102" fmla="*/ 1369 w 776"/>
                <a:gd name="T103" fmla="*/ 29 h 255"/>
                <a:gd name="T104" fmla="*/ 1411 w 776"/>
                <a:gd name="T105" fmla="*/ 7 h 255"/>
                <a:gd name="T106" fmla="*/ 1389 w 776"/>
                <a:gd name="T107" fmla="*/ 15 h 255"/>
                <a:gd name="T108" fmla="*/ 1369 w 776"/>
                <a:gd name="T109" fmla="*/ 56 h 255"/>
                <a:gd name="T110" fmla="*/ 1327 w 776"/>
                <a:gd name="T111" fmla="*/ 76 h 255"/>
                <a:gd name="T112" fmla="*/ 1293 w 776"/>
                <a:gd name="T113" fmla="*/ 133 h 255"/>
                <a:gd name="T114" fmla="*/ 1204 w 776"/>
                <a:gd name="T115" fmla="*/ 195 h 255"/>
                <a:gd name="T116" fmla="*/ 1120 w 776"/>
                <a:gd name="T117" fmla="*/ 202 h 255"/>
                <a:gd name="T118" fmla="*/ 1100 w 776"/>
                <a:gd name="T119" fmla="*/ 229 h 255"/>
                <a:gd name="T120" fmla="*/ 236 w 776"/>
                <a:gd name="T121" fmla="*/ 457 h 255"/>
                <a:gd name="T122" fmla="*/ 0 w 776"/>
                <a:gd name="T123" fmla="*/ 444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255"/>
                <a:gd name="T188" fmla="*/ 776 w 776"/>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255">
                  <a:moveTo>
                    <a:pt x="8" y="240"/>
                  </a:move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7" y="217"/>
                  </a:lnTo>
                  <a:lnTo>
                    <a:pt x="61" y="213"/>
                  </a:lnTo>
                  <a:lnTo>
                    <a:pt x="61" y="209"/>
                  </a:lnTo>
                  <a:lnTo>
                    <a:pt x="65" y="209"/>
                  </a:lnTo>
                  <a:lnTo>
                    <a:pt x="65" y="206"/>
                  </a:lnTo>
                  <a:lnTo>
                    <a:pt x="69" y="206"/>
                  </a:lnTo>
                  <a:lnTo>
                    <a:pt x="69" y="202"/>
                  </a:lnTo>
                  <a:lnTo>
                    <a:pt x="73" y="202"/>
                  </a:lnTo>
                  <a:lnTo>
                    <a:pt x="76" y="202"/>
                  </a:lnTo>
                  <a:lnTo>
                    <a:pt x="76" y="198"/>
                  </a:lnTo>
                  <a:lnTo>
                    <a:pt x="80" y="198"/>
                  </a:lnTo>
                  <a:lnTo>
                    <a:pt x="84" y="198"/>
                  </a:lnTo>
                  <a:lnTo>
                    <a:pt x="88" y="194"/>
                  </a:lnTo>
                  <a:lnTo>
                    <a:pt x="92" y="190"/>
                  </a:lnTo>
                  <a:lnTo>
                    <a:pt x="95" y="190"/>
                  </a:lnTo>
                  <a:lnTo>
                    <a:pt x="99" y="187"/>
                  </a:lnTo>
                  <a:lnTo>
                    <a:pt x="99" y="183"/>
                  </a:lnTo>
                  <a:lnTo>
                    <a:pt x="103" y="179"/>
                  </a:lnTo>
                  <a:lnTo>
                    <a:pt x="103" y="175"/>
                  </a:lnTo>
                  <a:lnTo>
                    <a:pt x="103" y="171"/>
                  </a:lnTo>
                  <a:lnTo>
                    <a:pt x="103" y="168"/>
                  </a:lnTo>
                  <a:lnTo>
                    <a:pt x="103" y="164"/>
                  </a:lnTo>
                  <a:lnTo>
                    <a:pt x="103" y="160"/>
                  </a:lnTo>
                  <a:lnTo>
                    <a:pt x="107" y="160"/>
                  </a:lnTo>
                  <a:lnTo>
                    <a:pt x="111" y="160"/>
                  </a:lnTo>
                  <a:lnTo>
                    <a:pt x="111" y="156"/>
                  </a:lnTo>
                  <a:lnTo>
                    <a:pt x="114" y="156"/>
                  </a:lnTo>
                  <a:lnTo>
                    <a:pt x="114" y="152"/>
                  </a:lnTo>
                  <a:lnTo>
                    <a:pt x="118" y="152"/>
                  </a:lnTo>
                  <a:lnTo>
                    <a:pt x="118" y="149"/>
                  </a:lnTo>
                  <a:lnTo>
                    <a:pt x="118" y="145"/>
                  </a:lnTo>
                  <a:lnTo>
                    <a:pt x="118" y="141"/>
                  </a:lnTo>
                  <a:lnTo>
                    <a:pt x="118" y="137"/>
                  </a:lnTo>
                  <a:lnTo>
                    <a:pt x="118" y="133"/>
                  </a:lnTo>
                  <a:lnTo>
                    <a:pt x="118" y="130"/>
                  </a:lnTo>
                  <a:lnTo>
                    <a:pt x="118" y="126"/>
                  </a:lnTo>
                  <a:lnTo>
                    <a:pt x="122" y="126"/>
                  </a:lnTo>
                  <a:lnTo>
                    <a:pt x="122" y="122"/>
                  </a:lnTo>
                  <a:lnTo>
                    <a:pt x="126" y="122"/>
                  </a:lnTo>
                  <a:lnTo>
                    <a:pt x="126" y="118"/>
                  </a:lnTo>
                  <a:lnTo>
                    <a:pt x="126" y="122"/>
                  </a:lnTo>
                  <a:lnTo>
                    <a:pt x="122" y="126"/>
                  </a:lnTo>
                  <a:lnTo>
                    <a:pt x="122" y="130"/>
                  </a:lnTo>
                  <a:lnTo>
                    <a:pt x="122" y="133"/>
                  </a:lnTo>
                  <a:lnTo>
                    <a:pt x="122" y="137"/>
                  </a:lnTo>
                  <a:lnTo>
                    <a:pt x="126" y="137"/>
                  </a:lnTo>
                  <a:lnTo>
                    <a:pt x="126" y="141"/>
                  </a:lnTo>
                  <a:lnTo>
                    <a:pt x="130" y="141"/>
                  </a:lnTo>
                  <a:lnTo>
                    <a:pt x="130" y="137"/>
                  </a:lnTo>
                  <a:lnTo>
                    <a:pt x="133" y="137"/>
                  </a:lnTo>
                  <a:lnTo>
                    <a:pt x="137" y="133"/>
                  </a:lnTo>
                  <a:lnTo>
                    <a:pt x="137" y="130"/>
                  </a:lnTo>
                  <a:lnTo>
                    <a:pt x="141" y="130"/>
                  </a:lnTo>
                  <a:lnTo>
                    <a:pt x="141" y="126"/>
                  </a:lnTo>
                  <a:lnTo>
                    <a:pt x="141" y="122"/>
                  </a:lnTo>
                  <a:lnTo>
                    <a:pt x="145" y="122"/>
                  </a:lnTo>
                  <a:lnTo>
                    <a:pt x="145" y="118"/>
                  </a:lnTo>
                  <a:lnTo>
                    <a:pt x="145" y="114"/>
                  </a:lnTo>
                  <a:lnTo>
                    <a:pt x="149" y="114"/>
                  </a:lnTo>
                  <a:lnTo>
                    <a:pt x="149" y="111"/>
                  </a:lnTo>
                  <a:lnTo>
                    <a:pt x="152" y="107"/>
                  </a:lnTo>
                  <a:lnTo>
                    <a:pt x="152" y="103"/>
                  </a:lnTo>
                  <a:lnTo>
                    <a:pt x="156" y="103"/>
                  </a:lnTo>
                  <a:lnTo>
                    <a:pt x="160" y="99"/>
                  </a:lnTo>
                  <a:lnTo>
                    <a:pt x="164" y="95"/>
                  </a:lnTo>
                  <a:lnTo>
                    <a:pt x="171" y="95"/>
                  </a:lnTo>
                  <a:lnTo>
                    <a:pt x="175" y="92"/>
                  </a:lnTo>
                  <a:lnTo>
                    <a:pt x="183" y="92"/>
                  </a:lnTo>
                  <a:lnTo>
                    <a:pt x="187" y="88"/>
                  </a:lnTo>
                  <a:lnTo>
                    <a:pt x="190" y="88"/>
                  </a:lnTo>
                  <a:lnTo>
                    <a:pt x="194" y="84"/>
                  </a:lnTo>
                  <a:lnTo>
                    <a:pt x="198" y="84"/>
                  </a:lnTo>
                  <a:lnTo>
                    <a:pt x="202" y="84"/>
                  </a:lnTo>
                  <a:lnTo>
                    <a:pt x="206" y="80"/>
                  </a:lnTo>
                  <a:lnTo>
                    <a:pt x="209" y="80"/>
                  </a:lnTo>
                  <a:lnTo>
                    <a:pt x="209" y="76"/>
                  </a:lnTo>
                  <a:lnTo>
                    <a:pt x="213" y="73"/>
                  </a:lnTo>
                  <a:lnTo>
                    <a:pt x="213" y="69"/>
                  </a:lnTo>
                  <a:lnTo>
                    <a:pt x="213" y="65"/>
                  </a:lnTo>
                  <a:lnTo>
                    <a:pt x="217" y="65"/>
                  </a:lnTo>
                  <a:lnTo>
                    <a:pt x="217" y="61"/>
                  </a:lnTo>
                  <a:lnTo>
                    <a:pt x="221" y="61"/>
                  </a:lnTo>
                  <a:lnTo>
                    <a:pt x="221" y="57"/>
                  </a:lnTo>
                  <a:lnTo>
                    <a:pt x="225" y="57"/>
                  </a:lnTo>
                  <a:lnTo>
                    <a:pt x="225" y="54"/>
                  </a:lnTo>
                  <a:lnTo>
                    <a:pt x="228" y="54"/>
                  </a:lnTo>
                  <a:lnTo>
                    <a:pt x="232" y="50"/>
                  </a:lnTo>
                  <a:lnTo>
                    <a:pt x="236" y="46"/>
                  </a:lnTo>
                  <a:lnTo>
                    <a:pt x="236" y="42"/>
                  </a:lnTo>
                  <a:lnTo>
                    <a:pt x="240" y="42"/>
                  </a:lnTo>
                  <a:lnTo>
                    <a:pt x="240" y="38"/>
                  </a:lnTo>
                  <a:lnTo>
                    <a:pt x="240" y="35"/>
                  </a:lnTo>
                  <a:lnTo>
                    <a:pt x="244" y="35"/>
                  </a:lnTo>
                  <a:lnTo>
                    <a:pt x="244" y="31"/>
                  </a:lnTo>
                  <a:lnTo>
                    <a:pt x="247" y="27"/>
                  </a:lnTo>
                  <a:lnTo>
                    <a:pt x="251" y="23"/>
                  </a:lnTo>
                  <a:lnTo>
                    <a:pt x="251" y="19"/>
                  </a:lnTo>
                  <a:lnTo>
                    <a:pt x="255" y="19"/>
                  </a:lnTo>
                  <a:lnTo>
                    <a:pt x="251" y="23"/>
                  </a:lnTo>
                  <a:lnTo>
                    <a:pt x="247" y="27"/>
                  </a:lnTo>
                  <a:lnTo>
                    <a:pt x="247" y="31"/>
                  </a:lnTo>
                  <a:lnTo>
                    <a:pt x="244" y="35"/>
                  </a:lnTo>
                  <a:lnTo>
                    <a:pt x="244" y="38"/>
                  </a:lnTo>
                  <a:lnTo>
                    <a:pt x="244" y="42"/>
                  </a:lnTo>
                  <a:lnTo>
                    <a:pt x="240" y="46"/>
                  </a:lnTo>
                  <a:lnTo>
                    <a:pt x="240" y="50"/>
                  </a:lnTo>
                  <a:lnTo>
                    <a:pt x="236" y="57"/>
                  </a:lnTo>
                  <a:lnTo>
                    <a:pt x="236" y="61"/>
                  </a:lnTo>
                  <a:lnTo>
                    <a:pt x="236" y="65"/>
                  </a:lnTo>
                  <a:lnTo>
                    <a:pt x="232" y="65"/>
                  </a:lnTo>
                  <a:lnTo>
                    <a:pt x="232" y="69"/>
                  </a:lnTo>
                  <a:lnTo>
                    <a:pt x="228" y="69"/>
                  </a:lnTo>
                  <a:lnTo>
                    <a:pt x="228" y="73"/>
                  </a:lnTo>
                  <a:lnTo>
                    <a:pt x="228" y="76"/>
                  </a:lnTo>
                  <a:lnTo>
                    <a:pt x="225" y="76"/>
                  </a:lnTo>
                  <a:lnTo>
                    <a:pt x="225" y="80"/>
                  </a:lnTo>
                  <a:lnTo>
                    <a:pt x="225" y="84"/>
                  </a:lnTo>
                  <a:lnTo>
                    <a:pt x="225" y="88"/>
                  </a:lnTo>
                  <a:lnTo>
                    <a:pt x="221" y="88"/>
                  </a:lnTo>
                  <a:lnTo>
                    <a:pt x="217" y="88"/>
                  </a:lnTo>
                  <a:lnTo>
                    <a:pt x="217" y="92"/>
                  </a:lnTo>
                  <a:lnTo>
                    <a:pt x="217" y="95"/>
                  </a:lnTo>
                  <a:lnTo>
                    <a:pt x="213" y="95"/>
                  </a:lnTo>
                  <a:lnTo>
                    <a:pt x="213" y="99"/>
                  </a:lnTo>
                  <a:lnTo>
                    <a:pt x="217" y="99"/>
                  </a:lnTo>
                  <a:lnTo>
                    <a:pt x="221" y="99"/>
                  </a:lnTo>
                  <a:lnTo>
                    <a:pt x="225" y="99"/>
                  </a:lnTo>
                  <a:lnTo>
                    <a:pt x="225" y="95"/>
                  </a:lnTo>
                  <a:lnTo>
                    <a:pt x="228" y="95"/>
                  </a:lnTo>
                  <a:lnTo>
                    <a:pt x="232" y="92"/>
                  </a:lnTo>
                  <a:lnTo>
                    <a:pt x="236" y="88"/>
                  </a:lnTo>
                  <a:lnTo>
                    <a:pt x="236" y="84"/>
                  </a:lnTo>
                  <a:lnTo>
                    <a:pt x="240" y="84"/>
                  </a:lnTo>
                  <a:lnTo>
                    <a:pt x="244" y="84"/>
                  </a:lnTo>
                  <a:lnTo>
                    <a:pt x="247" y="84"/>
                  </a:lnTo>
                  <a:lnTo>
                    <a:pt x="251" y="80"/>
                  </a:lnTo>
                  <a:lnTo>
                    <a:pt x="255" y="80"/>
                  </a:lnTo>
                  <a:lnTo>
                    <a:pt x="255" y="76"/>
                  </a:lnTo>
                  <a:lnTo>
                    <a:pt x="259" y="76"/>
                  </a:lnTo>
                  <a:lnTo>
                    <a:pt x="263" y="73"/>
                  </a:lnTo>
                  <a:lnTo>
                    <a:pt x="263" y="69"/>
                  </a:lnTo>
                  <a:lnTo>
                    <a:pt x="266" y="69"/>
                  </a:lnTo>
                  <a:lnTo>
                    <a:pt x="266" y="65"/>
                  </a:lnTo>
                  <a:lnTo>
                    <a:pt x="266" y="69"/>
                  </a:lnTo>
                  <a:lnTo>
                    <a:pt x="266" y="73"/>
                  </a:lnTo>
                  <a:lnTo>
                    <a:pt x="263" y="76"/>
                  </a:lnTo>
                  <a:lnTo>
                    <a:pt x="263" y="80"/>
                  </a:lnTo>
                  <a:lnTo>
                    <a:pt x="259" y="84"/>
                  </a:lnTo>
                  <a:lnTo>
                    <a:pt x="255" y="84"/>
                  </a:lnTo>
                  <a:lnTo>
                    <a:pt x="255" y="88"/>
                  </a:lnTo>
                  <a:lnTo>
                    <a:pt x="251" y="88"/>
                  </a:lnTo>
                  <a:lnTo>
                    <a:pt x="251" y="92"/>
                  </a:lnTo>
                  <a:lnTo>
                    <a:pt x="247" y="92"/>
                  </a:lnTo>
                  <a:lnTo>
                    <a:pt x="247" y="95"/>
                  </a:lnTo>
                  <a:lnTo>
                    <a:pt x="251" y="95"/>
                  </a:lnTo>
                  <a:lnTo>
                    <a:pt x="255" y="95"/>
                  </a:lnTo>
                  <a:lnTo>
                    <a:pt x="259" y="95"/>
                  </a:lnTo>
                  <a:lnTo>
                    <a:pt x="263" y="92"/>
                  </a:lnTo>
                  <a:lnTo>
                    <a:pt x="263" y="88"/>
                  </a:lnTo>
                  <a:lnTo>
                    <a:pt x="266" y="84"/>
                  </a:lnTo>
                  <a:lnTo>
                    <a:pt x="270" y="84"/>
                  </a:lnTo>
                  <a:lnTo>
                    <a:pt x="270" y="80"/>
                  </a:lnTo>
                  <a:lnTo>
                    <a:pt x="274" y="80"/>
                  </a:lnTo>
                  <a:lnTo>
                    <a:pt x="278" y="80"/>
                  </a:lnTo>
                  <a:lnTo>
                    <a:pt x="278" y="76"/>
                  </a:lnTo>
                  <a:lnTo>
                    <a:pt x="282" y="76"/>
                  </a:lnTo>
                  <a:lnTo>
                    <a:pt x="285" y="76"/>
                  </a:lnTo>
                  <a:lnTo>
                    <a:pt x="285" y="73"/>
                  </a:lnTo>
                  <a:lnTo>
                    <a:pt x="289" y="73"/>
                  </a:lnTo>
                  <a:lnTo>
                    <a:pt x="293" y="73"/>
                  </a:lnTo>
                  <a:lnTo>
                    <a:pt x="297" y="73"/>
                  </a:lnTo>
                  <a:lnTo>
                    <a:pt x="301" y="73"/>
                  </a:lnTo>
                  <a:lnTo>
                    <a:pt x="301" y="76"/>
                  </a:lnTo>
                  <a:lnTo>
                    <a:pt x="304" y="76"/>
                  </a:lnTo>
                  <a:lnTo>
                    <a:pt x="308" y="80"/>
                  </a:lnTo>
                  <a:lnTo>
                    <a:pt x="312" y="80"/>
                  </a:lnTo>
                  <a:lnTo>
                    <a:pt x="316" y="80"/>
                  </a:lnTo>
                  <a:lnTo>
                    <a:pt x="320" y="84"/>
                  </a:lnTo>
                  <a:lnTo>
                    <a:pt x="323" y="84"/>
                  </a:lnTo>
                  <a:lnTo>
                    <a:pt x="327" y="84"/>
                  </a:lnTo>
                  <a:lnTo>
                    <a:pt x="331" y="80"/>
                  </a:lnTo>
                  <a:lnTo>
                    <a:pt x="335" y="80"/>
                  </a:lnTo>
                  <a:lnTo>
                    <a:pt x="339" y="80"/>
                  </a:lnTo>
                  <a:lnTo>
                    <a:pt x="342" y="76"/>
                  </a:lnTo>
                  <a:lnTo>
                    <a:pt x="346" y="76"/>
                  </a:lnTo>
                  <a:lnTo>
                    <a:pt x="346" y="73"/>
                  </a:lnTo>
                  <a:lnTo>
                    <a:pt x="350" y="73"/>
                  </a:lnTo>
                  <a:lnTo>
                    <a:pt x="354" y="73"/>
                  </a:lnTo>
                  <a:lnTo>
                    <a:pt x="358" y="73"/>
                  </a:lnTo>
                  <a:lnTo>
                    <a:pt x="361" y="73"/>
                  </a:lnTo>
                  <a:lnTo>
                    <a:pt x="365" y="73"/>
                  </a:lnTo>
                  <a:lnTo>
                    <a:pt x="369" y="73"/>
                  </a:lnTo>
                  <a:lnTo>
                    <a:pt x="369" y="76"/>
                  </a:lnTo>
                  <a:lnTo>
                    <a:pt x="373" y="76"/>
                  </a:lnTo>
                  <a:lnTo>
                    <a:pt x="377" y="76"/>
                  </a:lnTo>
                  <a:lnTo>
                    <a:pt x="377" y="80"/>
                  </a:lnTo>
                  <a:lnTo>
                    <a:pt x="380" y="80"/>
                  </a:lnTo>
                  <a:lnTo>
                    <a:pt x="380" y="84"/>
                  </a:lnTo>
                  <a:lnTo>
                    <a:pt x="384" y="84"/>
                  </a:lnTo>
                  <a:lnTo>
                    <a:pt x="388" y="88"/>
                  </a:lnTo>
                  <a:lnTo>
                    <a:pt x="392" y="88"/>
                  </a:lnTo>
                  <a:lnTo>
                    <a:pt x="396" y="88"/>
                  </a:lnTo>
                  <a:lnTo>
                    <a:pt x="399" y="88"/>
                  </a:lnTo>
                  <a:lnTo>
                    <a:pt x="403" y="88"/>
                  </a:lnTo>
                  <a:lnTo>
                    <a:pt x="407" y="84"/>
                  </a:lnTo>
                  <a:lnTo>
                    <a:pt x="411" y="84"/>
                  </a:lnTo>
                  <a:lnTo>
                    <a:pt x="415" y="84"/>
                  </a:lnTo>
                  <a:lnTo>
                    <a:pt x="418" y="80"/>
                  </a:lnTo>
                  <a:lnTo>
                    <a:pt x="422" y="80"/>
                  </a:lnTo>
                  <a:lnTo>
                    <a:pt x="426" y="80"/>
                  </a:lnTo>
                  <a:lnTo>
                    <a:pt x="430" y="80"/>
                  </a:lnTo>
                  <a:lnTo>
                    <a:pt x="430" y="84"/>
                  </a:lnTo>
                  <a:lnTo>
                    <a:pt x="434" y="84"/>
                  </a:lnTo>
                  <a:lnTo>
                    <a:pt x="437" y="84"/>
                  </a:lnTo>
                  <a:lnTo>
                    <a:pt x="441" y="84"/>
                  </a:lnTo>
                  <a:lnTo>
                    <a:pt x="445" y="84"/>
                  </a:lnTo>
                  <a:lnTo>
                    <a:pt x="449" y="84"/>
                  </a:lnTo>
                  <a:lnTo>
                    <a:pt x="453" y="84"/>
                  </a:lnTo>
                  <a:lnTo>
                    <a:pt x="456" y="80"/>
                  </a:lnTo>
                  <a:lnTo>
                    <a:pt x="460" y="80"/>
                  </a:lnTo>
                  <a:lnTo>
                    <a:pt x="464" y="80"/>
                  </a:lnTo>
                  <a:lnTo>
                    <a:pt x="468" y="80"/>
                  </a:lnTo>
                  <a:lnTo>
                    <a:pt x="472" y="76"/>
                  </a:lnTo>
                  <a:lnTo>
                    <a:pt x="475" y="76"/>
                  </a:lnTo>
                  <a:lnTo>
                    <a:pt x="479" y="76"/>
                  </a:lnTo>
                  <a:lnTo>
                    <a:pt x="483" y="76"/>
                  </a:lnTo>
                  <a:lnTo>
                    <a:pt x="487" y="76"/>
                  </a:lnTo>
                  <a:lnTo>
                    <a:pt x="491" y="73"/>
                  </a:lnTo>
                  <a:lnTo>
                    <a:pt x="494" y="69"/>
                  </a:lnTo>
                  <a:lnTo>
                    <a:pt x="498" y="65"/>
                  </a:lnTo>
                  <a:lnTo>
                    <a:pt x="498" y="61"/>
                  </a:lnTo>
                  <a:lnTo>
                    <a:pt x="498" y="57"/>
                  </a:lnTo>
                  <a:lnTo>
                    <a:pt x="502" y="57"/>
                  </a:lnTo>
                  <a:lnTo>
                    <a:pt x="502" y="54"/>
                  </a:lnTo>
                  <a:lnTo>
                    <a:pt x="506" y="54"/>
                  </a:lnTo>
                  <a:lnTo>
                    <a:pt x="510" y="54"/>
                  </a:lnTo>
                  <a:lnTo>
                    <a:pt x="513" y="54"/>
                  </a:lnTo>
                  <a:lnTo>
                    <a:pt x="517" y="54"/>
                  </a:lnTo>
                  <a:lnTo>
                    <a:pt x="521" y="54"/>
                  </a:lnTo>
                  <a:lnTo>
                    <a:pt x="525" y="54"/>
                  </a:lnTo>
                  <a:lnTo>
                    <a:pt x="529" y="54"/>
                  </a:lnTo>
                  <a:lnTo>
                    <a:pt x="532" y="54"/>
                  </a:lnTo>
                  <a:lnTo>
                    <a:pt x="532" y="50"/>
                  </a:lnTo>
                  <a:lnTo>
                    <a:pt x="536" y="50"/>
                  </a:lnTo>
                  <a:lnTo>
                    <a:pt x="532" y="50"/>
                  </a:lnTo>
                  <a:lnTo>
                    <a:pt x="532" y="54"/>
                  </a:lnTo>
                  <a:lnTo>
                    <a:pt x="529" y="57"/>
                  </a:lnTo>
                  <a:lnTo>
                    <a:pt x="525" y="57"/>
                  </a:lnTo>
                  <a:lnTo>
                    <a:pt x="525" y="61"/>
                  </a:lnTo>
                  <a:lnTo>
                    <a:pt x="521" y="61"/>
                  </a:lnTo>
                  <a:lnTo>
                    <a:pt x="517" y="61"/>
                  </a:lnTo>
                  <a:lnTo>
                    <a:pt x="513" y="61"/>
                  </a:lnTo>
                  <a:lnTo>
                    <a:pt x="510" y="61"/>
                  </a:lnTo>
                  <a:lnTo>
                    <a:pt x="510" y="65"/>
                  </a:lnTo>
                  <a:lnTo>
                    <a:pt x="506" y="65"/>
                  </a:lnTo>
                  <a:lnTo>
                    <a:pt x="506" y="69"/>
                  </a:lnTo>
                  <a:lnTo>
                    <a:pt x="506" y="73"/>
                  </a:lnTo>
                  <a:lnTo>
                    <a:pt x="506" y="76"/>
                  </a:lnTo>
                  <a:lnTo>
                    <a:pt x="506" y="80"/>
                  </a:lnTo>
                  <a:lnTo>
                    <a:pt x="506" y="84"/>
                  </a:lnTo>
                  <a:lnTo>
                    <a:pt x="510" y="84"/>
                  </a:lnTo>
                  <a:lnTo>
                    <a:pt x="510" y="80"/>
                  </a:lnTo>
                  <a:lnTo>
                    <a:pt x="513" y="80"/>
                  </a:lnTo>
                  <a:lnTo>
                    <a:pt x="517" y="80"/>
                  </a:lnTo>
                  <a:lnTo>
                    <a:pt x="521" y="76"/>
                  </a:lnTo>
                  <a:lnTo>
                    <a:pt x="525" y="76"/>
                  </a:lnTo>
                  <a:lnTo>
                    <a:pt x="529" y="73"/>
                  </a:lnTo>
                  <a:lnTo>
                    <a:pt x="532" y="73"/>
                  </a:lnTo>
                  <a:lnTo>
                    <a:pt x="536" y="73"/>
                  </a:lnTo>
                  <a:lnTo>
                    <a:pt x="540" y="69"/>
                  </a:lnTo>
                  <a:lnTo>
                    <a:pt x="544" y="69"/>
                  </a:lnTo>
                  <a:lnTo>
                    <a:pt x="548" y="69"/>
                  </a:lnTo>
                  <a:lnTo>
                    <a:pt x="551" y="69"/>
                  </a:lnTo>
                  <a:lnTo>
                    <a:pt x="555" y="65"/>
                  </a:lnTo>
                  <a:lnTo>
                    <a:pt x="559" y="65"/>
                  </a:lnTo>
                  <a:lnTo>
                    <a:pt x="563" y="65"/>
                  </a:lnTo>
                  <a:lnTo>
                    <a:pt x="567" y="69"/>
                  </a:lnTo>
                  <a:lnTo>
                    <a:pt x="570" y="69"/>
                  </a:lnTo>
                  <a:lnTo>
                    <a:pt x="574" y="69"/>
                  </a:lnTo>
                  <a:lnTo>
                    <a:pt x="574" y="73"/>
                  </a:lnTo>
                  <a:lnTo>
                    <a:pt x="578" y="73"/>
                  </a:lnTo>
                  <a:lnTo>
                    <a:pt x="582" y="73"/>
                  </a:lnTo>
                  <a:lnTo>
                    <a:pt x="582" y="76"/>
                  </a:lnTo>
                  <a:lnTo>
                    <a:pt x="586" y="76"/>
                  </a:lnTo>
                  <a:lnTo>
                    <a:pt x="589" y="76"/>
                  </a:lnTo>
                  <a:lnTo>
                    <a:pt x="593" y="73"/>
                  </a:lnTo>
                  <a:lnTo>
                    <a:pt x="597" y="69"/>
                  </a:lnTo>
                  <a:lnTo>
                    <a:pt x="601" y="65"/>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4"/>
                  </a:lnTo>
                  <a:lnTo>
                    <a:pt x="654" y="50"/>
                  </a:lnTo>
                  <a:lnTo>
                    <a:pt x="658" y="50"/>
                  </a:lnTo>
                  <a:lnTo>
                    <a:pt x="658" y="46"/>
                  </a:lnTo>
                  <a:lnTo>
                    <a:pt x="662" y="46"/>
                  </a:lnTo>
                  <a:lnTo>
                    <a:pt x="665" y="46"/>
                  </a:lnTo>
                  <a:lnTo>
                    <a:pt x="669" y="46"/>
                  </a:lnTo>
                  <a:lnTo>
                    <a:pt x="673" y="46"/>
                  </a:lnTo>
                  <a:lnTo>
                    <a:pt x="673" y="42"/>
                  </a:lnTo>
                  <a:lnTo>
                    <a:pt x="677" y="42"/>
                  </a:lnTo>
                  <a:lnTo>
                    <a:pt x="681" y="42"/>
                  </a:lnTo>
                  <a:lnTo>
                    <a:pt x="684" y="42"/>
                  </a:lnTo>
                  <a:lnTo>
                    <a:pt x="684" y="38"/>
                  </a:lnTo>
                  <a:lnTo>
                    <a:pt x="688" y="38"/>
                  </a:lnTo>
                  <a:lnTo>
                    <a:pt x="688" y="35"/>
                  </a:lnTo>
                  <a:lnTo>
                    <a:pt x="692" y="31"/>
                  </a:lnTo>
                  <a:lnTo>
                    <a:pt x="692" y="27"/>
                  </a:lnTo>
                  <a:lnTo>
                    <a:pt x="692" y="31"/>
                  </a:lnTo>
                  <a:lnTo>
                    <a:pt x="692" y="35"/>
                  </a:lnTo>
                  <a:lnTo>
                    <a:pt x="692" y="38"/>
                  </a:lnTo>
                  <a:lnTo>
                    <a:pt x="688" y="38"/>
                  </a:lnTo>
                  <a:lnTo>
                    <a:pt x="688" y="42"/>
                  </a:lnTo>
                  <a:lnTo>
                    <a:pt x="688" y="46"/>
                  </a:lnTo>
                  <a:lnTo>
                    <a:pt x="684" y="46"/>
                  </a:lnTo>
                  <a:lnTo>
                    <a:pt x="681" y="50"/>
                  </a:lnTo>
                  <a:lnTo>
                    <a:pt x="677" y="50"/>
                  </a:lnTo>
                  <a:lnTo>
                    <a:pt x="673" y="54"/>
                  </a:lnTo>
                  <a:lnTo>
                    <a:pt x="669" y="54"/>
                  </a:lnTo>
                  <a:lnTo>
                    <a:pt x="665"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39" y="76"/>
                  </a:lnTo>
                  <a:lnTo>
                    <a:pt x="635" y="80"/>
                  </a:lnTo>
                  <a:lnTo>
                    <a:pt x="635" y="84"/>
                  </a:lnTo>
                  <a:lnTo>
                    <a:pt x="639" y="84"/>
                  </a:lnTo>
                  <a:lnTo>
                    <a:pt x="643" y="84"/>
                  </a:lnTo>
                  <a:lnTo>
                    <a:pt x="646" y="84"/>
                  </a:lnTo>
                  <a:lnTo>
                    <a:pt x="650" y="84"/>
                  </a:lnTo>
                  <a:lnTo>
                    <a:pt x="654" y="84"/>
                  </a:lnTo>
                  <a:lnTo>
                    <a:pt x="658" y="80"/>
                  </a:lnTo>
                  <a:lnTo>
                    <a:pt x="662" y="80"/>
                  </a:lnTo>
                  <a:lnTo>
                    <a:pt x="662" y="76"/>
                  </a:lnTo>
                  <a:lnTo>
                    <a:pt x="665" y="76"/>
                  </a:lnTo>
                  <a:lnTo>
                    <a:pt x="669" y="76"/>
                  </a:lnTo>
                  <a:lnTo>
                    <a:pt x="673" y="76"/>
                  </a:lnTo>
                  <a:lnTo>
                    <a:pt x="673" y="73"/>
                  </a:lnTo>
                  <a:lnTo>
                    <a:pt x="677" y="73"/>
                  </a:lnTo>
                  <a:lnTo>
                    <a:pt x="677" y="69"/>
                  </a:lnTo>
                  <a:lnTo>
                    <a:pt x="681" y="69"/>
                  </a:lnTo>
                  <a:lnTo>
                    <a:pt x="681" y="65"/>
                  </a:lnTo>
                  <a:lnTo>
                    <a:pt x="684" y="65"/>
                  </a:lnTo>
                  <a:lnTo>
                    <a:pt x="688" y="65"/>
                  </a:lnTo>
                  <a:lnTo>
                    <a:pt x="692" y="61"/>
                  </a:lnTo>
                  <a:lnTo>
                    <a:pt x="696" y="61"/>
                  </a:lnTo>
                  <a:lnTo>
                    <a:pt x="700" y="61"/>
                  </a:lnTo>
                  <a:lnTo>
                    <a:pt x="703" y="57"/>
                  </a:lnTo>
                  <a:lnTo>
                    <a:pt x="703" y="54"/>
                  </a:lnTo>
                  <a:lnTo>
                    <a:pt x="707" y="50"/>
                  </a:lnTo>
                  <a:lnTo>
                    <a:pt x="707" y="46"/>
                  </a:lnTo>
                  <a:lnTo>
                    <a:pt x="707" y="42"/>
                  </a:lnTo>
                  <a:lnTo>
                    <a:pt x="707" y="38"/>
                  </a:lnTo>
                  <a:lnTo>
                    <a:pt x="707" y="35"/>
                  </a:lnTo>
                  <a:lnTo>
                    <a:pt x="707" y="31"/>
                  </a:lnTo>
                  <a:lnTo>
                    <a:pt x="711" y="31"/>
                  </a:lnTo>
                  <a:lnTo>
                    <a:pt x="715" y="31"/>
                  </a:lnTo>
                  <a:lnTo>
                    <a:pt x="719" y="31"/>
                  </a:lnTo>
                  <a:lnTo>
                    <a:pt x="719" y="27"/>
                  </a:lnTo>
                  <a:lnTo>
                    <a:pt x="722" y="27"/>
                  </a:lnTo>
                  <a:lnTo>
                    <a:pt x="722" y="23"/>
                  </a:lnTo>
                  <a:lnTo>
                    <a:pt x="722" y="19"/>
                  </a:lnTo>
                  <a:lnTo>
                    <a:pt x="726" y="19"/>
                  </a:lnTo>
                  <a:lnTo>
                    <a:pt x="726" y="16"/>
                  </a:lnTo>
                  <a:lnTo>
                    <a:pt x="730" y="16"/>
                  </a:lnTo>
                  <a:lnTo>
                    <a:pt x="734" y="16"/>
                  </a:lnTo>
                  <a:lnTo>
                    <a:pt x="738" y="16"/>
                  </a:lnTo>
                  <a:lnTo>
                    <a:pt x="741" y="19"/>
                  </a:lnTo>
                  <a:lnTo>
                    <a:pt x="745" y="19"/>
                  </a:lnTo>
                  <a:lnTo>
                    <a:pt x="749" y="19"/>
                  </a:lnTo>
                  <a:lnTo>
                    <a:pt x="753" y="19"/>
                  </a:lnTo>
                  <a:lnTo>
                    <a:pt x="753" y="16"/>
                  </a:lnTo>
                  <a:lnTo>
                    <a:pt x="757" y="12"/>
                  </a:lnTo>
                  <a:lnTo>
                    <a:pt x="757" y="8"/>
                  </a:lnTo>
                  <a:lnTo>
                    <a:pt x="760" y="4"/>
                  </a:lnTo>
                  <a:lnTo>
                    <a:pt x="764" y="4"/>
                  </a:lnTo>
                  <a:lnTo>
                    <a:pt x="764" y="0"/>
                  </a:lnTo>
                  <a:lnTo>
                    <a:pt x="768" y="0"/>
                  </a:lnTo>
                  <a:lnTo>
                    <a:pt x="772" y="0"/>
                  </a:lnTo>
                  <a:lnTo>
                    <a:pt x="776" y="0"/>
                  </a:lnTo>
                  <a:lnTo>
                    <a:pt x="776" y="4"/>
                  </a:lnTo>
                  <a:lnTo>
                    <a:pt x="772" y="4"/>
                  </a:lnTo>
                  <a:lnTo>
                    <a:pt x="768" y="4"/>
                  </a:lnTo>
                  <a:lnTo>
                    <a:pt x="764" y="4"/>
                  </a:lnTo>
                  <a:lnTo>
                    <a:pt x="764" y="8"/>
                  </a:lnTo>
                  <a:lnTo>
                    <a:pt x="764" y="12"/>
                  </a:lnTo>
                  <a:lnTo>
                    <a:pt x="764" y="16"/>
                  </a:lnTo>
                  <a:lnTo>
                    <a:pt x="760" y="16"/>
                  </a:lnTo>
                  <a:lnTo>
                    <a:pt x="760" y="19"/>
                  </a:lnTo>
                  <a:lnTo>
                    <a:pt x="760" y="23"/>
                  </a:lnTo>
                  <a:lnTo>
                    <a:pt x="757" y="27"/>
                  </a:lnTo>
                  <a:lnTo>
                    <a:pt x="753" y="31"/>
                  </a:lnTo>
                  <a:lnTo>
                    <a:pt x="749" y="31"/>
                  </a:lnTo>
                  <a:lnTo>
                    <a:pt x="745" y="35"/>
                  </a:lnTo>
                  <a:lnTo>
                    <a:pt x="741" y="35"/>
                  </a:lnTo>
                  <a:lnTo>
                    <a:pt x="738" y="35"/>
                  </a:lnTo>
                  <a:lnTo>
                    <a:pt x="734" y="35"/>
                  </a:lnTo>
                  <a:lnTo>
                    <a:pt x="734" y="38"/>
                  </a:lnTo>
                  <a:lnTo>
                    <a:pt x="730" y="38"/>
                  </a:lnTo>
                  <a:lnTo>
                    <a:pt x="730" y="42"/>
                  </a:lnTo>
                  <a:lnTo>
                    <a:pt x="730" y="46"/>
                  </a:lnTo>
                  <a:lnTo>
                    <a:pt x="726" y="50"/>
                  </a:lnTo>
                  <a:lnTo>
                    <a:pt x="726" y="54"/>
                  </a:lnTo>
                  <a:lnTo>
                    <a:pt x="722" y="57"/>
                  </a:lnTo>
                  <a:lnTo>
                    <a:pt x="722" y="61"/>
                  </a:lnTo>
                  <a:lnTo>
                    <a:pt x="719" y="61"/>
                  </a:lnTo>
                  <a:lnTo>
                    <a:pt x="719" y="65"/>
                  </a:lnTo>
                  <a:lnTo>
                    <a:pt x="715" y="69"/>
                  </a:lnTo>
                  <a:lnTo>
                    <a:pt x="715" y="73"/>
                  </a:lnTo>
                  <a:lnTo>
                    <a:pt x="711" y="73"/>
                  </a:lnTo>
                  <a:lnTo>
                    <a:pt x="711" y="76"/>
                  </a:lnTo>
                  <a:lnTo>
                    <a:pt x="707" y="80"/>
                  </a:lnTo>
                  <a:lnTo>
                    <a:pt x="703" y="84"/>
                  </a:lnTo>
                  <a:lnTo>
                    <a:pt x="700" y="88"/>
                  </a:lnTo>
                  <a:lnTo>
                    <a:pt x="700" y="92"/>
                  </a:lnTo>
                  <a:lnTo>
                    <a:pt x="696" y="95"/>
                  </a:lnTo>
                  <a:lnTo>
                    <a:pt x="692" y="95"/>
                  </a:lnTo>
                  <a:lnTo>
                    <a:pt x="688" y="99"/>
                  </a:lnTo>
                  <a:lnTo>
                    <a:pt x="684" y="103"/>
                  </a:lnTo>
                  <a:lnTo>
                    <a:pt x="681" y="103"/>
                  </a:lnTo>
                  <a:lnTo>
                    <a:pt x="677" y="107"/>
                  </a:lnTo>
                  <a:lnTo>
                    <a:pt x="669" y="107"/>
                  </a:lnTo>
                  <a:lnTo>
                    <a:pt x="665" y="107"/>
                  </a:lnTo>
                  <a:lnTo>
                    <a:pt x="662" y="107"/>
                  </a:lnTo>
                  <a:lnTo>
                    <a:pt x="654" y="107"/>
                  </a:lnTo>
                  <a:lnTo>
                    <a:pt x="650" y="107"/>
                  </a:lnTo>
                  <a:lnTo>
                    <a:pt x="646" y="107"/>
                  </a:lnTo>
                  <a:lnTo>
                    <a:pt x="643" y="107"/>
                  </a:lnTo>
                  <a:lnTo>
                    <a:pt x="639" y="107"/>
                  </a:lnTo>
                  <a:lnTo>
                    <a:pt x="635" y="107"/>
                  </a:lnTo>
                  <a:lnTo>
                    <a:pt x="631" y="107"/>
                  </a:lnTo>
                  <a:lnTo>
                    <a:pt x="627" y="107"/>
                  </a:lnTo>
                  <a:lnTo>
                    <a:pt x="624" y="107"/>
                  </a:lnTo>
                  <a:lnTo>
                    <a:pt x="620" y="111"/>
                  </a:lnTo>
                  <a:lnTo>
                    <a:pt x="616" y="111"/>
                  </a:lnTo>
                  <a:lnTo>
                    <a:pt x="616" y="114"/>
                  </a:lnTo>
                  <a:lnTo>
                    <a:pt x="612" y="114"/>
                  </a:lnTo>
                  <a:lnTo>
                    <a:pt x="612" y="118"/>
                  </a:lnTo>
                  <a:lnTo>
                    <a:pt x="608" y="118"/>
                  </a:lnTo>
                  <a:lnTo>
                    <a:pt x="608" y="122"/>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close/>
                </a:path>
              </a:pathLst>
            </a:custGeom>
            <a:solidFill>
              <a:srgbClr val="FF8C19"/>
            </a:solidFill>
            <a:ln w="9525">
              <a:noFill/>
              <a:round/>
              <a:headEnd/>
              <a:tailEnd/>
            </a:ln>
          </p:spPr>
          <p:txBody>
            <a:bodyPr/>
            <a:lstStyle/>
            <a:p>
              <a:endParaRPr lang="fr-FR"/>
            </a:p>
          </p:txBody>
        </p:sp>
        <p:sp>
          <p:nvSpPr>
            <p:cNvPr id="68" name="Freeform 65"/>
            <p:cNvSpPr>
              <a:spLocks/>
            </p:cNvSpPr>
            <p:nvPr/>
          </p:nvSpPr>
          <p:spPr bwMode="auto">
            <a:xfrm>
              <a:off x="435" y="3225"/>
              <a:ext cx="1042" cy="311"/>
            </a:xfrm>
            <a:custGeom>
              <a:avLst/>
              <a:gdLst>
                <a:gd name="T0" fmla="*/ 1002 w 573"/>
                <a:gd name="T1" fmla="*/ 75 h 171"/>
                <a:gd name="T2" fmla="*/ 1022 w 573"/>
                <a:gd name="T3" fmla="*/ 55 h 171"/>
                <a:gd name="T4" fmla="*/ 1042 w 573"/>
                <a:gd name="T5" fmla="*/ 47 h 171"/>
                <a:gd name="T6" fmla="*/ 1042 w 573"/>
                <a:gd name="T7" fmla="*/ 47 h 171"/>
                <a:gd name="T8" fmla="*/ 1029 w 573"/>
                <a:gd name="T9" fmla="*/ 47 h 171"/>
                <a:gd name="T10" fmla="*/ 1007 w 573"/>
                <a:gd name="T11" fmla="*/ 47 h 171"/>
                <a:gd name="T12" fmla="*/ 1002 w 573"/>
                <a:gd name="T13" fmla="*/ 40 h 171"/>
                <a:gd name="T14" fmla="*/ 1007 w 573"/>
                <a:gd name="T15" fmla="*/ 27 h 171"/>
                <a:gd name="T16" fmla="*/ 1022 w 573"/>
                <a:gd name="T17" fmla="*/ 5 h 171"/>
                <a:gd name="T18" fmla="*/ 1037 w 573"/>
                <a:gd name="T19" fmla="*/ 0 h 171"/>
                <a:gd name="T20" fmla="*/ 1022 w 573"/>
                <a:gd name="T21" fmla="*/ 0 h 171"/>
                <a:gd name="T22" fmla="*/ 1002 w 573"/>
                <a:gd name="T23" fmla="*/ 13 h 171"/>
                <a:gd name="T24" fmla="*/ 967 w 573"/>
                <a:gd name="T25" fmla="*/ 27 h 171"/>
                <a:gd name="T26" fmla="*/ 918 w 573"/>
                <a:gd name="T27" fmla="*/ 13 h 171"/>
                <a:gd name="T28" fmla="*/ 891 w 573"/>
                <a:gd name="T29" fmla="*/ 13 h 171"/>
                <a:gd name="T30" fmla="*/ 857 w 573"/>
                <a:gd name="T31" fmla="*/ 20 h 171"/>
                <a:gd name="T32" fmla="*/ 807 w 573"/>
                <a:gd name="T33" fmla="*/ 27 h 171"/>
                <a:gd name="T34" fmla="*/ 780 w 573"/>
                <a:gd name="T35" fmla="*/ 20 h 171"/>
                <a:gd name="T36" fmla="*/ 738 w 573"/>
                <a:gd name="T37" fmla="*/ 27 h 171"/>
                <a:gd name="T38" fmla="*/ 711 w 573"/>
                <a:gd name="T39" fmla="*/ 35 h 171"/>
                <a:gd name="T40" fmla="*/ 696 w 573"/>
                <a:gd name="T41" fmla="*/ 40 h 171"/>
                <a:gd name="T42" fmla="*/ 656 w 573"/>
                <a:gd name="T43" fmla="*/ 40 h 171"/>
                <a:gd name="T44" fmla="*/ 600 w 573"/>
                <a:gd name="T45" fmla="*/ 40 h 171"/>
                <a:gd name="T46" fmla="*/ 566 w 573"/>
                <a:gd name="T47" fmla="*/ 35 h 171"/>
                <a:gd name="T48" fmla="*/ 553 w 573"/>
                <a:gd name="T49" fmla="*/ 27 h 171"/>
                <a:gd name="T50" fmla="*/ 546 w 573"/>
                <a:gd name="T51" fmla="*/ 20 h 171"/>
                <a:gd name="T52" fmla="*/ 524 w 573"/>
                <a:gd name="T53" fmla="*/ 27 h 171"/>
                <a:gd name="T54" fmla="*/ 489 w 573"/>
                <a:gd name="T55" fmla="*/ 35 h 171"/>
                <a:gd name="T56" fmla="*/ 462 w 573"/>
                <a:gd name="T57" fmla="*/ 35 h 171"/>
                <a:gd name="T58" fmla="*/ 442 w 573"/>
                <a:gd name="T59" fmla="*/ 27 h 171"/>
                <a:gd name="T60" fmla="*/ 420 w 573"/>
                <a:gd name="T61" fmla="*/ 20 h 171"/>
                <a:gd name="T62" fmla="*/ 407 w 573"/>
                <a:gd name="T63" fmla="*/ 35 h 171"/>
                <a:gd name="T64" fmla="*/ 393 w 573"/>
                <a:gd name="T65" fmla="*/ 47 h 171"/>
                <a:gd name="T66" fmla="*/ 380 w 573"/>
                <a:gd name="T67" fmla="*/ 62 h 171"/>
                <a:gd name="T68" fmla="*/ 346 w 573"/>
                <a:gd name="T69" fmla="*/ 69 h 171"/>
                <a:gd name="T70" fmla="*/ 338 w 573"/>
                <a:gd name="T71" fmla="*/ 69 h 171"/>
                <a:gd name="T72" fmla="*/ 331 w 573"/>
                <a:gd name="T73" fmla="*/ 62 h 171"/>
                <a:gd name="T74" fmla="*/ 331 w 573"/>
                <a:gd name="T75" fmla="*/ 55 h 171"/>
                <a:gd name="T76" fmla="*/ 331 w 573"/>
                <a:gd name="T77" fmla="*/ 55 h 171"/>
                <a:gd name="T78" fmla="*/ 324 w 573"/>
                <a:gd name="T79" fmla="*/ 55 h 171"/>
                <a:gd name="T80" fmla="*/ 311 w 573"/>
                <a:gd name="T81" fmla="*/ 62 h 171"/>
                <a:gd name="T82" fmla="*/ 289 w 573"/>
                <a:gd name="T83" fmla="*/ 69 h 171"/>
                <a:gd name="T84" fmla="*/ 276 w 573"/>
                <a:gd name="T85" fmla="*/ 69 h 171"/>
                <a:gd name="T86" fmla="*/ 269 w 573"/>
                <a:gd name="T87" fmla="*/ 55 h 171"/>
                <a:gd name="T88" fmla="*/ 255 w 573"/>
                <a:gd name="T89" fmla="*/ 47 h 171"/>
                <a:gd name="T90" fmla="*/ 220 w 573"/>
                <a:gd name="T91" fmla="*/ 55 h 171"/>
                <a:gd name="T92" fmla="*/ 200 w 573"/>
                <a:gd name="T93" fmla="*/ 69 h 171"/>
                <a:gd name="T94" fmla="*/ 185 w 573"/>
                <a:gd name="T95" fmla="*/ 89 h 171"/>
                <a:gd name="T96" fmla="*/ 173 w 573"/>
                <a:gd name="T97" fmla="*/ 116 h 171"/>
                <a:gd name="T98" fmla="*/ 158 w 573"/>
                <a:gd name="T99" fmla="*/ 138 h 171"/>
                <a:gd name="T100" fmla="*/ 138 w 573"/>
                <a:gd name="T101" fmla="*/ 151 h 171"/>
                <a:gd name="T102" fmla="*/ 124 w 573"/>
                <a:gd name="T103" fmla="*/ 166 h 171"/>
                <a:gd name="T104" fmla="*/ 109 w 573"/>
                <a:gd name="T105" fmla="*/ 178 h 171"/>
                <a:gd name="T106" fmla="*/ 109 w 573"/>
                <a:gd name="T107" fmla="*/ 207 h 171"/>
                <a:gd name="T108" fmla="*/ 104 w 573"/>
                <a:gd name="T109" fmla="*/ 213 h 171"/>
                <a:gd name="T110" fmla="*/ 69 w 573"/>
                <a:gd name="T111" fmla="*/ 227 h 171"/>
                <a:gd name="T112" fmla="*/ 20 w 573"/>
                <a:gd name="T113" fmla="*/ 262 h 171"/>
                <a:gd name="T114" fmla="*/ 0 w 573"/>
                <a:gd name="T115" fmla="*/ 304 h 171"/>
                <a:gd name="T116" fmla="*/ 20 w 573"/>
                <a:gd name="T117" fmla="*/ 311 h 171"/>
                <a:gd name="T118" fmla="*/ 247 w 573"/>
                <a:gd name="T119" fmla="*/ 311 h 171"/>
                <a:gd name="T120" fmla="*/ 704 w 573"/>
                <a:gd name="T121" fmla="*/ 213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547" y="45"/>
                  </a:moveTo>
                  <a:lnTo>
                    <a:pt x="547" y="45"/>
                  </a:lnTo>
                  <a:lnTo>
                    <a:pt x="547" y="41"/>
                  </a:lnTo>
                  <a:lnTo>
                    <a:pt x="551" y="41"/>
                  </a:lnTo>
                  <a:lnTo>
                    <a:pt x="551" y="38"/>
                  </a:lnTo>
                  <a:lnTo>
                    <a:pt x="554" y="38"/>
                  </a:lnTo>
                  <a:lnTo>
                    <a:pt x="558" y="34"/>
                  </a:lnTo>
                  <a:lnTo>
                    <a:pt x="562" y="30"/>
                  </a:lnTo>
                  <a:lnTo>
                    <a:pt x="566" y="30"/>
                  </a:lnTo>
                  <a:lnTo>
                    <a:pt x="570" y="26"/>
                  </a:lnTo>
                  <a:lnTo>
                    <a:pt x="573" y="26"/>
                  </a:lnTo>
                  <a:lnTo>
                    <a:pt x="570" y="26"/>
                  </a:lnTo>
                  <a:lnTo>
                    <a:pt x="566" y="26"/>
                  </a:lnTo>
                  <a:lnTo>
                    <a:pt x="562" y="26"/>
                  </a:lnTo>
                  <a:lnTo>
                    <a:pt x="558" y="26"/>
                  </a:lnTo>
                  <a:lnTo>
                    <a:pt x="554" y="26"/>
                  </a:lnTo>
                  <a:lnTo>
                    <a:pt x="551" y="26"/>
                  </a:lnTo>
                  <a:lnTo>
                    <a:pt x="551" y="22"/>
                  </a:lnTo>
                  <a:lnTo>
                    <a:pt x="551" y="19"/>
                  </a:lnTo>
                  <a:lnTo>
                    <a:pt x="554" y="19"/>
                  </a:lnTo>
                  <a:lnTo>
                    <a:pt x="554" y="15"/>
                  </a:lnTo>
                  <a:lnTo>
                    <a:pt x="558" y="11"/>
                  </a:lnTo>
                  <a:lnTo>
                    <a:pt x="562" y="7"/>
                  </a:lnTo>
                  <a:lnTo>
                    <a:pt x="562" y="3"/>
                  </a:lnTo>
                  <a:lnTo>
                    <a:pt x="566" y="3"/>
                  </a:lnTo>
                  <a:lnTo>
                    <a:pt x="566" y="0"/>
                  </a:lnTo>
                  <a:lnTo>
                    <a:pt x="570" y="0"/>
                  </a:lnTo>
                  <a:lnTo>
                    <a:pt x="566" y="0"/>
                  </a:lnTo>
                  <a:lnTo>
                    <a:pt x="562" y="0"/>
                  </a:lnTo>
                  <a:lnTo>
                    <a:pt x="558" y="3"/>
                  </a:lnTo>
                  <a:lnTo>
                    <a:pt x="554" y="3"/>
                  </a:lnTo>
                  <a:lnTo>
                    <a:pt x="554" y="7"/>
                  </a:lnTo>
                  <a:lnTo>
                    <a:pt x="551" y="7"/>
                  </a:lnTo>
                  <a:lnTo>
                    <a:pt x="547" y="11"/>
                  </a:lnTo>
                  <a:lnTo>
                    <a:pt x="543" y="11"/>
                  </a:lnTo>
                  <a:lnTo>
                    <a:pt x="539" y="11"/>
                  </a:lnTo>
                  <a:lnTo>
                    <a:pt x="535" y="15"/>
                  </a:lnTo>
                  <a:lnTo>
                    <a:pt x="532" y="15"/>
                  </a:lnTo>
                  <a:lnTo>
                    <a:pt x="528" y="11"/>
                  </a:lnTo>
                  <a:lnTo>
                    <a:pt x="524" y="11"/>
                  </a:lnTo>
                  <a:lnTo>
                    <a:pt x="520" y="11"/>
                  </a:lnTo>
                  <a:lnTo>
                    <a:pt x="513" y="7"/>
                  </a:lnTo>
                  <a:lnTo>
                    <a:pt x="509" y="7"/>
                  </a:lnTo>
                  <a:lnTo>
                    <a:pt x="505" y="7"/>
                  </a:lnTo>
                  <a:lnTo>
                    <a:pt x="501" y="7"/>
                  </a:lnTo>
                  <a:lnTo>
                    <a:pt x="497" y="7"/>
                  </a:lnTo>
                  <a:lnTo>
                    <a:pt x="494" y="7"/>
                  </a:lnTo>
                  <a:lnTo>
                    <a:pt x="490" y="7"/>
                  </a:lnTo>
                  <a:lnTo>
                    <a:pt x="486" y="7"/>
                  </a:lnTo>
                  <a:lnTo>
                    <a:pt x="482" y="7"/>
                  </a:lnTo>
                  <a:lnTo>
                    <a:pt x="478" y="11"/>
                  </a:lnTo>
                  <a:lnTo>
                    <a:pt x="475" y="11"/>
                  </a:lnTo>
                  <a:lnTo>
                    <a:pt x="471" y="11"/>
                  </a:lnTo>
                  <a:lnTo>
                    <a:pt x="467" y="15"/>
                  </a:lnTo>
                  <a:lnTo>
                    <a:pt x="459" y="15"/>
                  </a:lnTo>
                  <a:lnTo>
                    <a:pt x="456" y="15"/>
                  </a:lnTo>
                  <a:lnTo>
                    <a:pt x="452" y="15"/>
                  </a:lnTo>
                  <a:lnTo>
                    <a:pt x="448" y="15"/>
                  </a:lnTo>
                  <a:lnTo>
                    <a:pt x="444" y="15"/>
                  </a:lnTo>
                  <a:lnTo>
                    <a:pt x="440" y="15"/>
                  </a:lnTo>
                  <a:lnTo>
                    <a:pt x="437" y="15"/>
                  </a:lnTo>
                  <a:lnTo>
                    <a:pt x="437" y="11"/>
                  </a:lnTo>
                  <a:lnTo>
                    <a:pt x="433" y="11"/>
                  </a:lnTo>
                  <a:lnTo>
                    <a:pt x="429" y="11"/>
                  </a:lnTo>
                  <a:lnTo>
                    <a:pt x="425" y="11"/>
                  </a:lnTo>
                  <a:lnTo>
                    <a:pt x="421" y="11"/>
                  </a:lnTo>
                  <a:lnTo>
                    <a:pt x="418" y="11"/>
                  </a:lnTo>
                  <a:lnTo>
                    <a:pt x="410" y="11"/>
                  </a:lnTo>
                  <a:lnTo>
                    <a:pt x="406" y="15"/>
                  </a:lnTo>
                  <a:lnTo>
                    <a:pt x="402" y="15"/>
                  </a:lnTo>
                  <a:lnTo>
                    <a:pt x="399" y="15"/>
                  </a:lnTo>
                  <a:lnTo>
                    <a:pt x="399" y="19"/>
                  </a:lnTo>
                  <a:lnTo>
                    <a:pt x="395" y="19"/>
                  </a:lnTo>
                  <a:lnTo>
                    <a:pt x="391" y="19"/>
                  </a:lnTo>
                  <a:lnTo>
                    <a:pt x="387" y="22"/>
                  </a:lnTo>
                  <a:lnTo>
                    <a:pt x="383" y="22"/>
                  </a:lnTo>
                  <a:lnTo>
                    <a:pt x="380" y="22"/>
                  </a:lnTo>
                  <a:lnTo>
                    <a:pt x="376" y="22"/>
                  </a:lnTo>
                  <a:lnTo>
                    <a:pt x="372" y="22"/>
                  </a:lnTo>
                  <a:lnTo>
                    <a:pt x="368" y="22"/>
                  </a:lnTo>
                  <a:lnTo>
                    <a:pt x="364" y="22"/>
                  </a:lnTo>
                  <a:lnTo>
                    <a:pt x="361" y="22"/>
                  </a:lnTo>
                  <a:lnTo>
                    <a:pt x="353" y="22"/>
                  </a:lnTo>
                  <a:lnTo>
                    <a:pt x="349" y="22"/>
                  </a:lnTo>
                  <a:lnTo>
                    <a:pt x="345" y="22"/>
                  </a:lnTo>
                  <a:lnTo>
                    <a:pt x="342" y="22"/>
                  </a:lnTo>
                  <a:lnTo>
                    <a:pt x="334" y="22"/>
                  </a:lnTo>
                  <a:lnTo>
                    <a:pt x="330" y="22"/>
                  </a:lnTo>
                  <a:lnTo>
                    <a:pt x="326" y="22"/>
                  </a:lnTo>
                  <a:lnTo>
                    <a:pt x="323" y="22"/>
                  </a:lnTo>
                  <a:lnTo>
                    <a:pt x="319" y="22"/>
                  </a:lnTo>
                  <a:lnTo>
                    <a:pt x="315" y="22"/>
                  </a:lnTo>
                  <a:lnTo>
                    <a:pt x="311" y="22"/>
                  </a:lnTo>
                  <a:lnTo>
                    <a:pt x="311" y="19"/>
                  </a:lnTo>
                  <a:lnTo>
                    <a:pt x="307" y="19"/>
                  </a:lnTo>
                  <a:lnTo>
                    <a:pt x="304" y="15"/>
                  </a:lnTo>
                  <a:lnTo>
                    <a:pt x="304" y="11"/>
                  </a:lnTo>
                  <a:lnTo>
                    <a:pt x="300" y="11"/>
                  </a:lnTo>
                  <a:lnTo>
                    <a:pt x="296" y="11"/>
                  </a:lnTo>
                  <a:lnTo>
                    <a:pt x="292" y="11"/>
                  </a:lnTo>
                  <a:lnTo>
                    <a:pt x="288" y="15"/>
                  </a:lnTo>
                  <a:lnTo>
                    <a:pt x="285" y="15"/>
                  </a:lnTo>
                  <a:lnTo>
                    <a:pt x="281" y="19"/>
                  </a:lnTo>
                  <a:lnTo>
                    <a:pt x="277" y="19"/>
                  </a:lnTo>
                  <a:lnTo>
                    <a:pt x="273" y="19"/>
                  </a:lnTo>
                  <a:lnTo>
                    <a:pt x="269" y="19"/>
                  </a:lnTo>
                  <a:lnTo>
                    <a:pt x="266" y="19"/>
                  </a:lnTo>
                  <a:lnTo>
                    <a:pt x="262" y="19"/>
                  </a:lnTo>
                  <a:lnTo>
                    <a:pt x="258" y="19"/>
                  </a:lnTo>
                  <a:lnTo>
                    <a:pt x="254" y="19"/>
                  </a:lnTo>
                  <a:lnTo>
                    <a:pt x="250" y="19"/>
                  </a:lnTo>
                  <a:lnTo>
                    <a:pt x="250" y="15"/>
                  </a:lnTo>
                  <a:lnTo>
                    <a:pt x="247" y="15"/>
                  </a:lnTo>
                  <a:lnTo>
                    <a:pt x="243" y="15"/>
                  </a:lnTo>
                  <a:lnTo>
                    <a:pt x="239" y="11"/>
                  </a:lnTo>
                  <a:lnTo>
                    <a:pt x="235" y="11"/>
                  </a:lnTo>
                  <a:lnTo>
                    <a:pt x="231" y="11"/>
                  </a:lnTo>
                  <a:lnTo>
                    <a:pt x="228" y="11"/>
                  </a:lnTo>
                  <a:lnTo>
                    <a:pt x="228" y="15"/>
                  </a:lnTo>
                  <a:lnTo>
                    <a:pt x="224" y="15"/>
                  </a:lnTo>
                  <a:lnTo>
                    <a:pt x="224" y="19"/>
                  </a:lnTo>
                  <a:lnTo>
                    <a:pt x="220" y="19"/>
                  </a:lnTo>
                  <a:lnTo>
                    <a:pt x="220" y="22"/>
                  </a:lnTo>
                  <a:lnTo>
                    <a:pt x="220" y="26"/>
                  </a:lnTo>
                  <a:lnTo>
                    <a:pt x="216" y="26"/>
                  </a:lnTo>
                  <a:lnTo>
                    <a:pt x="216" y="30"/>
                  </a:lnTo>
                  <a:lnTo>
                    <a:pt x="216" y="34"/>
                  </a:lnTo>
                  <a:lnTo>
                    <a:pt x="212" y="34"/>
                  </a:lnTo>
                  <a:lnTo>
                    <a:pt x="209" y="34"/>
                  </a:lnTo>
                  <a:lnTo>
                    <a:pt x="205" y="38"/>
                  </a:lnTo>
                  <a:lnTo>
                    <a:pt x="201" y="38"/>
                  </a:lnTo>
                  <a:lnTo>
                    <a:pt x="193" y="38"/>
                  </a:lnTo>
                  <a:lnTo>
                    <a:pt x="190" y="38"/>
                  </a:lnTo>
                  <a:lnTo>
                    <a:pt x="186" y="38"/>
                  </a:lnTo>
                  <a:lnTo>
                    <a:pt x="186" y="34"/>
                  </a:lnTo>
                  <a:lnTo>
                    <a:pt x="182" y="34"/>
                  </a:lnTo>
                  <a:lnTo>
                    <a:pt x="182" y="30"/>
                  </a:lnTo>
                  <a:lnTo>
                    <a:pt x="178" y="30"/>
                  </a:lnTo>
                  <a:lnTo>
                    <a:pt x="174" y="34"/>
                  </a:lnTo>
                  <a:lnTo>
                    <a:pt x="171" y="34"/>
                  </a:lnTo>
                  <a:lnTo>
                    <a:pt x="171" y="38"/>
                  </a:lnTo>
                  <a:lnTo>
                    <a:pt x="167" y="38"/>
                  </a:lnTo>
                  <a:lnTo>
                    <a:pt x="163" y="38"/>
                  </a:lnTo>
                  <a:lnTo>
                    <a:pt x="159" y="38"/>
                  </a:lnTo>
                  <a:lnTo>
                    <a:pt x="155" y="38"/>
                  </a:lnTo>
                  <a:lnTo>
                    <a:pt x="152" y="38"/>
                  </a:lnTo>
                  <a:lnTo>
                    <a:pt x="152" y="34"/>
                  </a:lnTo>
                  <a:lnTo>
                    <a:pt x="152" y="30"/>
                  </a:lnTo>
                  <a:lnTo>
                    <a:pt x="148" y="30"/>
                  </a:lnTo>
                  <a:lnTo>
                    <a:pt x="148" y="26"/>
                  </a:lnTo>
                  <a:lnTo>
                    <a:pt x="144" y="26"/>
                  </a:lnTo>
                  <a:lnTo>
                    <a:pt x="140" y="26"/>
                  </a:lnTo>
                  <a:lnTo>
                    <a:pt x="136" y="26"/>
                  </a:lnTo>
                  <a:lnTo>
                    <a:pt x="133" y="26"/>
                  </a:lnTo>
                  <a:lnTo>
                    <a:pt x="129" y="30"/>
                  </a:lnTo>
                  <a:lnTo>
                    <a:pt x="125" y="30"/>
                  </a:lnTo>
                  <a:lnTo>
                    <a:pt x="121" y="30"/>
                  </a:lnTo>
                  <a:lnTo>
                    <a:pt x="121" y="34"/>
                  </a:lnTo>
                  <a:lnTo>
                    <a:pt x="117" y="34"/>
                  </a:lnTo>
                  <a:lnTo>
                    <a:pt x="114" y="34"/>
                  </a:lnTo>
                  <a:lnTo>
                    <a:pt x="110" y="38"/>
                  </a:lnTo>
                  <a:lnTo>
                    <a:pt x="106" y="41"/>
                  </a:lnTo>
                  <a:lnTo>
                    <a:pt x="106" y="45"/>
                  </a:lnTo>
                  <a:lnTo>
                    <a:pt x="102" y="45"/>
                  </a:lnTo>
                  <a:lnTo>
                    <a:pt x="102" y="49"/>
                  </a:lnTo>
                  <a:lnTo>
                    <a:pt x="98" y="53"/>
                  </a:lnTo>
                  <a:lnTo>
                    <a:pt x="98" y="57"/>
                  </a:lnTo>
                  <a:lnTo>
                    <a:pt x="95" y="60"/>
                  </a:lnTo>
                  <a:lnTo>
                    <a:pt x="95" y="64"/>
                  </a:lnTo>
                  <a:lnTo>
                    <a:pt x="91" y="68"/>
                  </a:lnTo>
                  <a:lnTo>
                    <a:pt x="91" y="72"/>
                  </a:lnTo>
                  <a:lnTo>
                    <a:pt x="87" y="72"/>
                  </a:lnTo>
                  <a:lnTo>
                    <a:pt x="87" y="76"/>
                  </a:lnTo>
                  <a:lnTo>
                    <a:pt x="83" y="76"/>
                  </a:lnTo>
                  <a:lnTo>
                    <a:pt x="83" y="79"/>
                  </a:lnTo>
                  <a:lnTo>
                    <a:pt x="79" y="79"/>
                  </a:lnTo>
                  <a:lnTo>
                    <a:pt x="79" y="83"/>
                  </a:lnTo>
                  <a:lnTo>
                    <a:pt x="76" y="83"/>
                  </a:lnTo>
                  <a:lnTo>
                    <a:pt x="72" y="87"/>
                  </a:lnTo>
                  <a:lnTo>
                    <a:pt x="68" y="87"/>
                  </a:lnTo>
                  <a:lnTo>
                    <a:pt x="68" y="91"/>
                  </a:lnTo>
                  <a:lnTo>
                    <a:pt x="64" y="91"/>
                  </a:lnTo>
                  <a:lnTo>
                    <a:pt x="64" y="95"/>
                  </a:lnTo>
                  <a:lnTo>
                    <a:pt x="64" y="98"/>
                  </a:lnTo>
                  <a:lnTo>
                    <a:pt x="60" y="98"/>
                  </a:lnTo>
                  <a:lnTo>
                    <a:pt x="60" y="102"/>
                  </a:lnTo>
                  <a:lnTo>
                    <a:pt x="60" y="106"/>
                  </a:lnTo>
                  <a:lnTo>
                    <a:pt x="60" y="110"/>
                  </a:lnTo>
                  <a:lnTo>
                    <a:pt x="60" y="114"/>
                  </a:lnTo>
                  <a:lnTo>
                    <a:pt x="60" y="117"/>
                  </a:lnTo>
                  <a:lnTo>
                    <a:pt x="57" y="117"/>
                  </a:lnTo>
                  <a:lnTo>
                    <a:pt x="53" y="121"/>
                  </a:lnTo>
                  <a:lnTo>
                    <a:pt x="49" y="121"/>
                  </a:lnTo>
                  <a:lnTo>
                    <a:pt x="45" y="121"/>
                  </a:lnTo>
                  <a:lnTo>
                    <a:pt x="41" y="125"/>
                  </a:lnTo>
                  <a:lnTo>
                    <a:pt x="38" y="125"/>
                  </a:lnTo>
                  <a:lnTo>
                    <a:pt x="34" y="129"/>
                  </a:lnTo>
                  <a:lnTo>
                    <a:pt x="26" y="129"/>
                  </a:lnTo>
                  <a:lnTo>
                    <a:pt x="22" y="133"/>
                  </a:lnTo>
                  <a:lnTo>
                    <a:pt x="19" y="136"/>
                  </a:lnTo>
                  <a:lnTo>
                    <a:pt x="15" y="140"/>
                  </a:lnTo>
                  <a:lnTo>
                    <a:pt x="11" y="144"/>
                  </a:lnTo>
                  <a:lnTo>
                    <a:pt x="7" y="148"/>
                  </a:lnTo>
                  <a:lnTo>
                    <a:pt x="7" y="152"/>
                  </a:lnTo>
                  <a:lnTo>
                    <a:pt x="3" y="155"/>
                  </a:lnTo>
                  <a:lnTo>
                    <a:pt x="0" y="159"/>
                  </a:lnTo>
                  <a:lnTo>
                    <a:pt x="0" y="163"/>
                  </a:lnTo>
                  <a:lnTo>
                    <a:pt x="0" y="167"/>
                  </a:lnTo>
                  <a:lnTo>
                    <a:pt x="0" y="171"/>
                  </a:lnTo>
                  <a:lnTo>
                    <a:pt x="3" y="171"/>
                  </a:lnTo>
                  <a:lnTo>
                    <a:pt x="11" y="171"/>
                  </a:lnTo>
                  <a:lnTo>
                    <a:pt x="19" y="171"/>
                  </a:lnTo>
                  <a:lnTo>
                    <a:pt x="34" y="171"/>
                  </a:lnTo>
                  <a:lnTo>
                    <a:pt x="53" y="171"/>
                  </a:lnTo>
                  <a:lnTo>
                    <a:pt x="76" y="171"/>
                  </a:lnTo>
                  <a:lnTo>
                    <a:pt x="106" y="171"/>
                  </a:lnTo>
                  <a:lnTo>
                    <a:pt x="136" y="171"/>
                  </a:lnTo>
                  <a:lnTo>
                    <a:pt x="171" y="167"/>
                  </a:lnTo>
                  <a:lnTo>
                    <a:pt x="209" y="163"/>
                  </a:lnTo>
                  <a:lnTo>
                    <a:pt x="250" y="155"/>
                  </a:lnTo>
                  <a:lnTo>
                    <a:pt x="292" y="144"/>
                  </a:lnTo>
                  <a:lnTo>
                    <a:pt x="342" y="133"/>
                  </a:lnTo>
                  <a:lnTo>
                    <a:pt x="387" y="117"/>
                  </a:lnTo>
                  <a:lnTo>
                    <a:pt x="440" y="95"/>
                  </a:lnTo>
                  <a:lnTo>
                    <a:pt x="494" y="72"/>
                  </a:lnTo>
                  <a:lnTo>
                    <a:pt x="547" y="45"/>
                  </a:lnTo>
                  <a:close/>
                </a:path>
              </a:pathLst>
            </a:custGeom>
            <a:solidFill>
              <a:srgbClr val="FF8C19"/>
            </a:solidFill>
            <a:ln w="9525">
              <a:noFill/>
              <a:round/>
              <a:headEnd/>
              <a:tailEnd/>
            </a:ln>
          </p:spPr>
          <p:txBody>
            <a:bodyPr/>
            <a:lstStyle/>
            <a:p>
              <a:endParaRPr lang="fr-FR"/>
            </a:p>
          </p:txBody>
        </p:sp>
        <p:sp>
          <p:nvSpPr>
            <p:cNvPr id="69" name="Freeform 66"/>
            <p:cNvSpPr>
              <a:spLocks/>
            </p:cNvSpPr>
            <p:nvPr/>
          </p:nvSpPr>
          <p:spPr bwMode="auto">
            <a:xfrm>
              <a:off x="435" y="3225"/>
              <a:ext cx="1042" cy="311"/>
            </a:xfrm>
            <a:custGeom>
              <a:avLst/>
              <a:gdLst>
                <a:gd name="T0" fmla="*/ 262 w 573"/>
                <a:gd name="T1" fmla="*/ 47 h 171"/>
                <a:gd name="T2" fmla="*/ 276 w 573"/>
                <a:gd name="T3" fmla="*/ 62 h 171"/>
                <a:gd name="T4" fmla="*/ 282 w 573"/>
                <a:gd name="T5" fmla="*/ 75 h 171"/>
                <a:gd name="T6" fmla="*/ 296 w 573"/>
                <a:gd name="T7" fmla="*/ 75 h 171"/>
                <a:gd name="T8" fmla="*/ 316 w 573"/>
                <a:gd name="T9" fmla="*/ 62 h 171"/>
                <a:gd name="T10" fmla="*/ 324 w 573"/>
                <a:gd name="T11" fmla="*/ 55 h 171"/>
                <a:gd name="T12" fmla="*/ 331 w 573"/>
                <a:gd name="T13" fmla="*/ 55 h 171"/>
                <a:gd name="T14" fmla="*/ 331 w 573"/>
                <a:gd name="T15" fmla="*/ 55 h 171"/>
                <a:gd name="T16" fmla="*/ 338 w 573"/>
                <a:gd name="T17" fmla="*/ 69 h 171"/>
                <a:gd name="T18" fmla="*/ 338 w 573"/>
                <a:gd name="T19" fmla="*/ 69 h 171"/>
                <a:gd name="T20" fmla="*/ 351 w 573"/>
                <a:gd name="T21" fmla="*/ 69 h 171"/>
                <a:gd name="T22" fmla="*/ 386 w 573"/>
                <a:gd name="T23" fmla="*/ 62 h 171"/>
                <a:gd name="T24" fmla="*/ 400 w 573"/>
                <a:gd name="T25" fmla="*/ 47 h 171"/>
                <a:gd name="T26" fmla="*/ 415 w 573"/>
                <a:gd name="T27" fmla="*/ 27 h 171"/>
                <a:gd name="T28" fmla="*/ 427 w 573"/>
                <a:gd name="T29" fmla="*/ 27 h 171"/>
                <a:gd name="T30" fmla="*/ 449 w 573"/>
                <a:gd name="T31" fmla="*/ 35 h 171"/>
                <a:gd name="T32" fmla="*/ 469 w 573"/>
                <a:gd name="T33" fmla="*/ 40 h 171"/>
                <a:gd name="T34" fmla="*/ 504 w 573"/>
                <a:gd name="T35" fmla="*/ 35 h 171"/>
                <a:gd name="T36" fmla="*/ 531 w 573"/>
                <a:gd name="T37" fmla="*/ 27 h 171"/>
                <a:gd name="T38" fmla="*/ 546 w 573"/>
                <a:gd name="T39" fmla="*/ 20 h 171"/>
                <a:gd name="T40" fmla="*/ 553 w 573"/>
                <a:gd name="T41" fmla="*/ 35 h 171"/>
                <a:gd name="T42" fmla="*/ 573 w 573"/>
                <a:gd name="T43" fmla="*/ 40 h 171"/>
                <a:gd name="T44" fmla="*/ 615 w 573"/>
                <a:gd name="T45" fmla="*/ 40 h 171"/>
                <a:gd name="T46" fmla="*/ 669 w 573"/>
                <a:gd name="T47" fmla="*/ 40 h 171"/>
                <a:gd name="T48" fmla="*/ 696 w 573"/>
                <a:gd name="T49" fmla="*/ 40 h 171"/>
                <a:gd name="T50" fmla="*/ 718 w 573"/>
                <a:gd name="T51" fmla="*/ 35 h 171"/>
                <a:gd name="T52" fmla="*/ 760 w 573"/>
                <a:gd name="T53" fmla="*/ 20 h 171"/>
                <a:gd name="T54" fmla="*/ 795 w 573"/>
                <a:gd name="T55" fmla="*/ 27 h 171"/>
                <a:gd name="T56" fmla="*/ 822 w 573"/>
                <a:gd name="T57" fmla="*/ 35 h 171"/>
                <a:gd name="T58" fmla="*/ 869 w 573"/>
                <a:gd name="T59" fmla="*/ 20 h 171"/>
                <a:gd name="T60" fmla="*/ 898 w 573"/>
                <a:gd name="T61" fmla="*/ 13 h 171"/>
                <a:gd name="T62" fmla="*/ 933 w 573"/>
                <a:gd name="T63" fmla="*/ 20 h 171"/>
                <a:gd name="T64" fmla="*/ 973 w 573"/>
                <a:gd name="T65" fmla="*/ 27 h 171"/>
                <a:gd name="T66" fmla="*/ 1002 w 573"/>
                <a:gd name="T67" fmla="*/ 13 h 171"/>
                <a:gd name="T68" fmla="*/ 1022 w 573"/>
                <a:gd name="T69" fmla="*/ 0 h 171"/>
                <a:gd name="T70" fmla="*/ 1029 w 573"/>
                <a:gd name="T71" fmla="*/ 5 h 171"/>
                <a:gd name="T72" fmla="*/ 1015 w 573"/>
                <a:gd name="T73" fmla="*/ 20 h 171"/>
                <a:gd name="T74" fmla="*/ 1002 w 573"/>
                <a:gd name="T75" fmla="*/ 35 h 171"/>
                <a:gd name="T76" fmla="*/ 1002 w 573"/>
                <a:gd name="T77" fmla="*/ 40 h 171"/>
                <a:gd name="T78" fmla="*/ 1007 w 573"/>
                <a:gd name="T79" fmla="*/ 47 h 171"/>
                <a:gd name="T80" fmla="*/ 1029 w 573"/>
                <a:gd name="T81" fmla="*/ 47 h 171"/>
                <a:gd name="T82" fmla="*/ 1042 w 573"/>
                <a:gd name="T83" fmla="*/ 47 h 171"/>
                <a:gd name="T84" fmla="*/ 1029 w 573"/>
                <a:gd name="T85" fmla="*/ 55 h 171"/>
                <a:gd name="T86" fmla="*/ 1007 w 573"/>
                <a:gd name="T87" fmla="*/ 62 h 171"/>
                <a:gd name="T88" fmla="*/ 995 w 573"/>
                <a:gd name="T89" fmla="*/ 75 h 171"/>
                <a:gd name="T90" fmla="*/ 704 w 573"/>
                <a:gd name="T91" fmla="*/ 213 h 171"/>
                <a:gd name="T92" fmla="*/ 247 w 573"/>
                <a:gd name="T93" fmla="*/ 311 h 171"/>
                <a:gd name="T94" fmla="*/ 20 w 573"/>
                <a:gd name="T95" fmla="*/ 311 h 171"/>
                <a:gd name="T96" fmla="*/ 0 w 573"/>
                <a:gd name="T97" fmla="*/ 304 h 171"/>
                <a:gd name="T98" fmla="*/ 20 w 573"/>
                <a:gd name="T99" fmla="*/ 262 h 171"/>
                <a:gd name="T100" fmla="*/ 69 w 573"/>
                <a:gd name="T101" fmla="*/ 227 h 171"/>
                <a:gd name="T102" fmla="*/ 104 w 573"/>
                <a:gd name="T103" fmla="*/ 220 h 171"/>
                <a:gd name="T104" fmla="*/ 109 w 573"/>
                <a:gd name="T105" fmla="*/ 207 h 171"/>
                <a:gd name="T106" fmla="*/ 116 w 573"/>
                <a:gd name="T107" fmla="*/ 178 h 171"/>
                <a:gd name="T108" fmla="*/ 124 w 573"/>
                <a:gd name="T109" fmla="*/ 166 h 171"/>
                <a:gd name="T110" fmla="*/ 138 w 573"/>
                <a:gd name="T111" fmla="*/ 151 h 171"/>
                <a:gd name="T112" fmla="*/ 158 w 573"/>
                <a:gd name="T113" fmla="*/ 138 h 171"/>
                <a:gd name="T114" fmla="*/ 173 w 573"/>
                <a:gd name="T115" fmla="*/ 116 h 171"/>
                <a:gd name="T116" fmla="*/ 185 w 573"/>
                <a:gd name="T117" fmla="*/ 89 h 171"/>
                <a:gd name="T118" fmla="*/ 200 w 573"/>
                <a:gd name="T119" fmla="*/ 69 h 171"/>
                <a:gd name="T120" fmla="*/ 220 w 573"/>
                <a:gd name="T121" fmla="*/ 62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133" y="30"/>
                  </a:moveTo>
                  <a:lnTo>
                    <a:pt x="136" y="26"/>
                  </a:lnTo>
                  <a:lnTo>
                    <a:pt x="140" y="26"/>
                  </a:lnTo>
                  <a:lnTo>
                    <a:pt x="144" y="26"/>
                  </a:lnTo>
                  <a:lnTo>
                    <a:pt x="148" y="26"/>
                  </a:lnTo>
                  <a:lnTo>
                    <a:pt x="148" y="30"/>
                  </a:lnTo>
                  <a:lnTo>
                    <a:pt x="148" y="34"/>
                  </a:lnTo>
                  <a:lnTo>
                    <a:pt x="152" y="34"/>
                  </a:lnTo>
                  <a:lnTo>
                    <a:pt x="152" y="38"/>
                  </a:lnTo>
                  <a:lnTo>
                    <a:pt x="152" y="41"/>
                  </a:lnTo>
                  <a:lnTo>
                    <a:pt x="155" y="41"/>
                  </a:lnTo>
                  <a:lnTo>
                    <a:pt x="159" y="41"/>
                  </a:lnTo>
                  <a:lnTo>
                    <a:pt x="163" y="41"/>
                  </a:lnTo>
                  <a:lnTo>
                    <a:pt x="167" y="38"/>
                  </a:lnTo>
                  <a:lnTo>
                    <a:pt x="171" y="38"/>
                  </a:lnTo>
                  <a:lnTo>
                    <a:pt x="174" y="34"/>
                  </a:lnTo>
                  <a:lnTo>
                    <a:pt x="178" y="34"/>
                  </a:lnTo>
                  <a:lnTo>
                    <a:pt x="178" y="30"/>
                  </a:lnTo>
                  <a:lnTo>
                    <a:pt x="182" y="30"/>
                  </a:lnTo>
                  <a:lnTo>
                    <a:pt x="182" y="34"/>
                  </a:lnTo>
                  <a:lnTo>
                    <a:pt x="186" y="34"/>
                  </a:lnTo>
                  <a:lnTo>
                    <a:pt x="186" y="38"/>
                  </a:lnTo>
                  <a:lnTo>
                    <a:pt x="190" y="38"/>
                  </a:lnTo>
                  <a:lnTo>
                    <a:pt x="193" y="38"/>
                  </a:lnTo>
                  <a:lnTo>
                    <a:pt x="201" y="38"/>
                  </a:lnTo>
                  <a:lnTo>
                    <a:pt x="205" y="38"/>
                  </a:lnTo>
                  <a:lnTo>
                    <a:pt x="209" y="38"/>
                  </a:lnTo>
                  <a:lnTo>
                    <a:pt x="212" y="38"/>
                  </a:lnTo>
                  <a:lnTo>
                    <a:pt x="212" y="34"/>
                  </a:lnTo>
                  <a:lnTo>
                    <a:pt x="216" y="34"/>
                  </a:lnTo>
                  <a:lnTo>
                    <a:pt x="216" y="30"/>
                  </a:lnTo>
                  <a:lnTo>
                    <a:pt x="220" y="26"/>
                  </a:lnTo>
                  <a:lnTo>
                    <a:pt x="220" y="22"/>
                  </a:lnTo>
                  <a:lnTo>
                    <a:pt x="224" y="19"/>
                  </a:lnTo>
                  <a:lnTo>
                    <a:pt x="228" y="15"/>
                  </a:lnTo>
                  <a:lnTo>
                    <a:pt x="231" y="15"/>
                  </a:lnTo>
                  <a:lnTo>
                    <a:pt x="235" y="15"/>
                  </a:lnTo>
                  <a:lnTo>
                    <a:pt x="239" y="15"/>
                  </a:lnTo>
                  <a:lnTo>
                    <a:pt x="243" y="15"/>
                  </a:lnTo>
                  <a:lnTo>
                    <a:pt x="247" y="15"/>
                  </a:lnTo>
                  <a:lnTo>
                    <a:pt x="247" y="19"/>
                  </a:lnTo>
                  <a:lnTo>
                    <a:pt x="250" y="19"/>
                  </a:lnTo>
                  <a:lnTo>
                    <a:pt x="254" y="19"/>
                  </a:lnTo>
                  <a:lnTo>
                    <a:pt x="258" y="22"/>
                  </a:lnTo>
                  <a:lnTo>
                    <a:pt x="262" y="22"/>
                  </a:lnTo>
                  <a:lnTo>
                    <a:pt x="266" y="22"/>
                  </a:lnTo>
                  <a:lnTo>
                    <a:pt x="269" y="22"/>
                  </a:lnTo>
                  <a:lnTo>
                    <a:pt x="273" y="19"/>
                  </a:lnTo>
                  <a:lnTo>
                    <a:pt x="277" y="19"/>
                  </a:lnTo>
                  <a:lnTo>
                    <a:pt x="281" y="19"/>
                  </a:lnTo>
                  <a:lnTo>
                    <a:pt x="285" y="19"/>
                  </a:lnTo>
                  <a:lnTo>
                    <a:pt x="288" y="15"/>
                  </a:lnTo>
                  <a:lnTo>
                    <a:pt x="292" y="15"/>
                  </a:lnTo>
                  <a:lnTo>
                    <a:pt x="296" y="11"/>
                  </a:lnTo>
                  <a:lnTo>
                    <a:pt x="300" y="11"/>
                  </a:lnTo>
                  <a:lnTo>
                    <a:pt x="304" y="11"/>
                  </a:lnTo>
                  <a:lnTo>
                    <a:pt x="304" y="15"/>
                  </a:lnTo>
                  <a:lnTo>
                    <a:pt x="304" y="19"/>
                  </a:lnTo>
                  <a:lnTo>
                    <a:pt x="307" y="19"/>
                  </a:lnTo>
                  <a:lnTo>
                    <a:pt x="307" y="22"/>
                  </a:lnTo>
                  <a:lnTo>
                    <a:pt x="311" y="22"/>
                  </a:lnTo>
                  <a:lnTo>
                    <a:pt x="315" y="22"/>
                  </a:lnTo>
                  <a:lnTo>
                    <a:pt x="319" y="22"/>
                  </a:lnTo>
                  <a:lnTo>
                    <a:pt x="323" y="22"/>
                  </a:lnTo>
                  <a:lnTo>
                    <a:pt x="326" y="22"/>
                  </a:lnTo>
                  <a:lnTo>
                    <a:pt x="330" y="22"/>
                  </a:lnTo>
                  <a:lnTo>
                    <a:pt x="334" y="22"/>
                  </a:lnTo>
                  <a:lnTo>
                    <a:pt x="338" y="22"/>
                  </a:lnTo>
                  <a:lnTo>
                    <a:pt x="345" y="22"/>
                  </a:lnTo>
                  <a:lnTo>
                    <a:pt x="349" y="22"/>
                  </a:lnTo>
                  <a:lnTo>
                    <a:pt x="353" y="22"/>
                  </a:lnTo>
                  <a:lnTo>
                    <a:pt x="357" y="22"/>
                  </a:lnTo>
                  <a:lnTo>
                    <a:pt x="364" y="22"/>
                  </a:lnTo>
                  <a:lnTo>
                    <a:pt x="368" y="22"/>
                  </a:lnTo>
                  <a:lnTo>
                    <a:pt x="372" y="22"/>
                  </a:lnTo>
                  <a:lnTo>
                    <a:pt x="376" y="22"/>
                  </a:lnTo>
                  <a:lnTo>
                    <a:pt x="380" y="22"/>
                  </a:lnTo>
                  <a:lnTo>
                    <a:pt x="383" y="22"/>
                  </a:lnTo>
                  <a:lnTo>
                    <a:pt x="387" y="22"/>
                  </a:lnTo>
                  <a:lnTo>
                    <a:pt x="391" y="22"/>
                  </a:lnTo>
                  <a:lnTo>
                    <a:pt x="391" y="19"/>
                  </a:lnTo>
                  <a:lnTo>
                    <a:pt x="395" y="19"/>
                  </a:lnTo>
                  <a:lnTo>
                    <a:pt x="399" y="19"/>
                  </a:lnTo>
                  <a:lnTo>
                    <a:pt x="402" y="15"/>
                  </a:lnTo>
                  <a:lnTo>
                    <a:pt x="406" y="15"/>
                  </a:lnTo>
                  <a:lnTo>
                    <a:pt x="410" y="15"/>
                  </a:lnTo>
                  <a:lnTo>
                    <a:pt x="418" y="11"/>
                  </a:lnTo>
                  <a:lnTo>
                    <a:pt x="421" y="11"/>
                  </a:lnTo>
                  <a:lnTo>
                    <a:pt x="425" y="11"/>
                  </a:lnTo>
                  <a:lnTo>
                    <a:pt x="429" y="11"/>
                  </a:lnTo>
                  <a:lnTo>
                    <a:pt x="433" y="11"/>
                  </a:lnTo>
                  <a:lnTo>
                    <a:pt x="437" y="15"/>
                  </a:lnTo>
                  <a:lnTo>
                    <a:pt x="440" y="15"/>
                  </a:lnTo>
                  <a:lnTo>
                    <a:pt x="444" y="15"/>
                  </a:lnTo>
                  <a:lnTo>
                    <a:pt x="444" y="19"/>
                  </a:lnTo>
                  <a:lnTo>
                    <a:pt x="448" y="19"/>
                  </a:lnTo>
                  <a:lnTo>
                    <a:pt x="452" y="19"/>
                  </a:lnTo>
                  <a:lnTo>
                    <a:pt x="456" y="19"/>
                  </a:lnTo>
                  <a:lnTo>
                    <a:pt x="459" y="19"/>
                  </a:lnTo>
                  <a:lnTo>
                    <a:pt x="463" y="15"/>
                  </a:lnTo>
                  <a:lnTo>
                    <a:pt x="471" y="15"/>
                  </a:lnTo>
                  <a:lnTo>
                    <a:pt x="475" y="15"/>
                  </a:lnTo>
                  <a:lnTo>
                    <a:pt x="478" y="11"/>
                  </a:lnTo>
                  <a:lnTo>
                    <a:pt x="482" y="11"/>
                  </a:lnTo>
                  <a:lnTo>
                    <a:pt x="486" y="11"/>
                  </a:lnTo>
                  <a:lnTo>
                    <a:pt x="486" y="7"/>
                  </a:lnTo>
                  <a:lnTo>
                    <a:pt x="490" y="7"/>
                  </a:lnTo>
                  <a:lnTo>
                    <a:pt x="494" y="7"/>
                  </a:lnTo>
                  <a:lnTo>
                    <a:pt x="497" y="7"/>
                  </a:lnTo>
                  <a:lnTo>
                    <a:pt x="501" y="7"/>
                  </a:lnTo>
                  <a:lnTo>
                    <a:pt x="505" y="7"/>
                  </a:lnTo>
                  <a:lnTo>
                    <a:pt x="509" y="7"/>
                  </a:lnTo>
                  <a:lnTo>
                    <a:pt x="513" y="11"/>
                  </a:lnTo>
                  <a:lnTo>
                    <a:pt x="516" y="11"/>
                  </a:lnTo>
                  <a:lnTo>
                    <a:pt x="524" y="15"/>
                  </a:lnTo>
                  <a:lnTo>
                    <a:pt x="528" y="15"/>
                  </a:lnTo>
                  <a:lnTo>
                    <a:pt x="532" y="15"/>
                  </a:lnTo>
                  <a:lnTo>
                    <a:pt x="535" y="15"/>
                  </a:lnTo>
                  <a:lnTo>
                    <a:pt x="539" y="15"/>
                  </a:lnTo>
                  <a:lnTo>
                    <a:pt x="543" y="15"/>
                  </a:lnTo>
                  <a:lnTo>
                    <a:pt x="543" y="11"/>
                  </a:lnTo>
                  <a:lnTo>
                    <a:pt x="547" y="11"/>
                  </a:lnTo>
                  <a:lnTo>
                    <a:pt x="551" y="11"/>
                  </a:lnTo>
                  <a:lnTo>
                    <a:pt x="551" y="7"/>
                  </a:lnTo>
                  <a:lnTo>
                    <a:pt x="554" y="7"/>
                  </a:lnTo>
                  <a:lnTo>
                    <a:pt x="558" y="3"/>
                  </a:lnTo>
                  <a:lnTo>
                    <a:pt x="562" y="3"/>
                  </a:lnTo>
                  <a:lnTo>
                    <a:pt x="562" y="0"/>
                  </a:lnTo>
                  <a:lnTo>
                    <a:pt x="566" y="0"/>
                  </a:lnTo>
                  <a:lnTo>
                    <a:pt x="566" y="3"/>
                  </a:lnTo>
                  <a:lnTo>
                    <a:pt x="562" y="3"/>
                  </a:lnTo>
                  <a:lnTo>
                    <a:pt x="562" y="7"/>
                  </a:lnTo>
                  <a:lnTo>
                    <a:pt x="558" y="11"/>
                  </a:lnTo>
                  <a:lnTo>
                    <a:pt x="554" y="15"/>
                  </a:lnTo>
                  <a:lnTo>
                    <a:pt x="551" y="19"/>
                  </a:lnTo>
                  <a:lnTo>
                    <a:pt x="551" y="22"/>
                  </a:lnTo>
                  <a:lnTo>
                    <a:pt x="551" y="26"/>
                  </a:lnTo>
                  <a:lnTo>
                    <a:pt x="554" y="26"/>
                  </a:lnTo>
                  <a:lnTo>
                    <a:pt x="558" y="26"/>
                  </a:lnTo>
                  <a:lnTo>
                    <a:pt x="562" y="26"/>
                  </a:lnTo>
                  <a:lnTo>
                    <a:pt x="566" y="26"/>
                  </a:lnTo>
                  <a:lnTo>
                    <a:pt x="570" y="26"/>
                  </a:lnTo>
                  <a:lnTo>
                    <a:pt x="573" y="26"/>
                  </a:lnTo>
                  <a:lnTo>
                    <a:pt x="573" y="30"/>
                  </a:lnTo>
                  <a:lnTo>
                    <a:pt x="570" y="30"/>
                  </a:lnTo>
                  <a:lnTo>
                    <a:pt x="566" y="30"/>
                  </a:lnTo>
                  <a:lnTo>
                    <a:pt x="562" y="30"/>
                  </a:lnTo>
                  <a:lnTo>
                    <a:pt x="558" y="30"/>
                  </a:lnTo>
                  <a:lnTo>
                    <a:pt x="558" y="34"/>
                  </a:lnTo>
                  <a:lnTo>
                    <a:pt x="554" y="34"/>
                  </a:lnTo>
                  <a:lnTo>
                    <a:pt x="551" y="38"/>
                  </a:lnTo>
                  <a:lnTo>
                    <a:pt x="547" y="38"/>
                  </a:lnTo>
                  <a:lnTo>
                    <a:pt x="547" y="41"/>
                  </a:lnTo>
                  <a:lnTo>
                    <a:pt x="543" y="45"/>
                  </a:lnTo>
                  <a:lnTo>
                    <a:pt x="490" y="72"/>
                  </a:lnTo>
                  <a:lnTo>
                    <a:pt x="437" y="98"/>
                  </a:lnTo>
                  <a:lnTo>
                    <a:pt x="387" y="117"/>
                  </a:lnTo>
                  <a:lnTo>
                    <a:pt x="338" y="133"/>
                  </a:lnTo>
                  <a:lnTo>
                    <a:pt x="292" y="144"/>
                  </a:lnTo>
                  <a:lnTo>
                    <a:pt x="247" y="155"/>
                  </a:lnTo>
                  <a:lnTo>
                    <a:pt x="209" y="163"/>
                  </a:lnTo>
                  <a:lnTo>
                    <a:pt x="171" y="167"/>
                  </a:lnTo>
                  <a:lnTo>
                    <a:pt x="136" y="171"/>
                  </a:lnTo>
                  <a:lnTo>
                    <a:pt x="106" y="171"/>
                  </a:lnTo>
                  <a:lnTo>
                    <a:pt x="79" y="171"/>
                  </a:lnTo>
                  <a:lnTo>
                    <a:pt x="57" y="171"/>
                  </a:lnTo>
                  <a:lnTo>
                    <a:pt x="38" y="171"/>
                  </a:lnTo>
                  <a:lnTo>
                    <a:pt x="22" y="171"/>
                  </a:lnTo>
                  <a:lnTo>
                    <a:pt x="11" y="171"/>
                  </a:lnTo>
                  <a:lnTo>
                    <a:pt x="7" y="171"/>
                  </a:lnTo>
                  <a:lnTo>
                    <a:pt x="3" y="171"/>
                  </a:lnTo>
                  <a:lnTo>
                    <a:pt x="0" y="171"/>
                  </a:lnTo>
                  <a:lnTo>
                    <a:pt x="0" y="167"/>
                  </a:lnTo>
                  <a:lnTo>
                    <a:pt x="3" y="163"/>
                  </a:lnTo>
                  <a:lnTo>
                    <a:pt x="3" y="159"/>
                  </a:lnTo>
                  <a:lnTo>
                    <a:pt x="3" y="155"/>
                  </a:lnTo>
                  <a:lnTo>
                    <a:pt x="7" y="152"/>
                  </a:lnTo>
                  <a:lnTo>
                    <a:pt x="11" y="148"/>
                  </a:lnTo>
                  <a:lnTo>
                    <a:pt x="11" y="144"/>
                  </a:lnTo>
                  <a:lnTo>
                    <a:pt x="15" y="140"/>
                  </a:lnTo>
                  <a:lnTo>
                    <a:pt x="19" y="136"/>
                  </a:lnTo>
                  <a:lnTo>
                    <a:pt x="26" y="133"/>
                  </a:lnTo>
                  <a:lnTo>
                    <a:pt x="30" y="133"/>
                  </a:lnTo>
                  <a:lnTo>
                    <a:pt x="34" y="129"/>
                  </a:lnTo>
                  <a:lnTo>
                    <a:pt x="38" y="125"/>
                  </a:lnTo>
                  <a:lnTo>
                    <a:pt x="41" y="125"/>
                  </a:lnTo>
                  <a:lnTo>
                    <a:pt x="45" y="125"/>
                  </a:lnTo>
                  <a:lnTo>
                    <a:pt x="49" y="121"/>
                  </a:lnTo>
                  <a:lnTo>
                    <a:pt x="53" y="121"/>
                  </a:lnTo>
                  <a:lnTo>
                    <a:pt x="57" y="121"/>
                  </a:lnTo>
                  <a:lnTo>
                    <a:pt x="57" y="117"/>
                  </a:lnTo>
                  <a:lnTo>
                    <a:pt x="60" y="117"/>
                  </a:lnTo>
                  <a:lnTo>
                    <a:pt x="60" y="114"/>
                  </a:lnTo>
                  <a:lnTo>
                    <a:pt x="60" y="110"/>
                  </a:lnTo>
                  <a:lnTo>
                    <a:pt x="60" y="106"/>
                  </a:lnTo>
                  <a:lnTo>
                    <a:pt x="64" y="106"/>
                  </a:lnTo>
                  <a:lnTo>
                    <a:pt x="64" y="102"/>
                  </a:lnTo>
                  <a:lnTo>
                    <a:pt x="64" y="98"/>
                  </a:lnTo>
                  <a:lnTo>
                    <a:pt x="64" y="95"/>
                  </a:lnTo>
                  <a:lnTo>
                    <a:pt x="68" y="91"/>
                  </a:lnTo>
                  <a:lnTo>
                    <a:pt x="72" y="87"/>
                  </a:lnTo>
                  <a:lnTo>
                    <a:pt x="76" y="87"/>
                  </a:lnTo>
                  <a:lnTo>
                    <a:pt x="76" y="83"/>
                  </a:lnTo>
                  <a:lnTo>
                    <a:pt x="79" y="83"/>
                  </a:lnTo>
                  <a:lnTo>
                    <a:pt x="79" y="79"/>
                  </a:lnTo>
                  <a:lnTo>
                    <a:pt x="83" y="79"/>
                  </a:lnTo>
                  <a:lnTo>
                    <a:pt x="87" y="76"/>
                  </a:lnTo>
                  <a:lnTo>
                    <a:pt x="91" y="72"/>
                  </a:lnTo>
                  <a:lnTo>
                    <a:pt x="95" y="68"/>
                  </a:lnTo>
                  <a:lnTo>
                    <a:pt x="95" y="64"/>
                  </a:lnTo>
                  <a:lnTo>
                    <a:pt x="98" y="60"/>
                  </a:lnTo>
                  <a:lnTo>
                    <a:pt x="98" y="57"/>
                  </a:lnTo>
                  <a:lnTo>
                    <a:pt x="102" y="57"/>
                  </a:lnTo>
                  <a:lnTo>
                    <a:pt x="102" y="53"/>
                  </a:lnTo>
                  <a:lnTo>
                    <a:pt x="102" y="49"/>
                  </a:lnTo>
                  <a:lnTo>
                    <a:pt x="106" y="49"/>
                  </a:lnTo>
                  <a:lnTo>
                    <a:pt x="106" y="45"/>
                  </a:lnTo>
                  <a:lnTo>
                    <a:pt x="106" y="41"/>
                  </a:lnTo>
                  <a:lnTo>
                    <a:pt x="110" y="41"/>
                  </a:lnTo>
                  <a:lnTo>
                    <a:pt x="110" y="38"/>
                  </a:lnTo>
                  <a:lnTo>
                    <a:pt x="114" y="38"/>
                  </a:lnTo>
                  <a:lnTo>
                    <a:pt x="117" y="34"/>
                  </a:lnTo>
                  <a:lnTo>
                    <a:pt x="121" y="34"/>
                  </a:lnTo>
                  <a:lnTo>
                    <a:pt x="125" y="30"/>
                  </a:lnTo>
                  <a:lnTo>
                    <a:pt x="129" y="30"/>
                  </a:lnTo>
                  <a:lnTo>
                    <a:pt x="133" y="30"/>
                  </a:lnTo>
                  <a:close/>
                </a:path>
              </a:pathLst>
            </a:custGeom>
            <a:solidFill>
              <a:srgbClr val="FF9419"/>
            </a:solidFill>
            <a:ln w="9525">
              <a:noFill/>
              <a:round/>
              <a:headEnd/>
              <a:tailEnd/>
            </a:ln>
          </p:spPr>
          <p:txBody>
            <a:bodyPr/>
            <a:lstStyle/>
            <a:p>
              <a:endParaRPr lang="fr-FR"/>
            </a:p>
          </p:txBody>
        </p:sp>
        <p:sp>
          <p:nvSpPr>
            <p:cNvPr id="70" name="Freeform 67"/>
            <p:cNvSpPr>
              <a:spLocks/>
            </p:cNvSpPr>
            <p:nvPr/>
          </p:nvSpPr>
          <p:spPr bwMode="auto">
            <a:xfrm>
              <a:off x="440" y="3230"/>
              <a:ext cx="1031" cy="306"/>
            </a:xfrm>
            <a:custGeom>
              <a:avLst/>
              <a:gdLst>
                <a:gd name="T0" fmla="*/ 256 w 567"/>
                <a:gd name="T1" fmla="*/ 49 h 168"/>
                <a:gd name="T2" fmla="*/ 264 w 567"/>
                <a:gd name="T3" fmla="*/ 64 h 168"/>
                <a:gd name="T4" fmla="*/ 271 w 567"/>
                <a:gd name="T5" fmla="*/ 69 h 168"/>
                <a:gd name="T6" fmla="*/ 291 w 567"/>
                <a:gd name="T7" fmla="*/ 69 h 168"/>
                <a:gd name="T8" fmla="*/ 311 w 567"/>
                <a:gd name="T9" fmla="*/ 64 h 168"/>
                <a:gd name="T10" fmla="*/ 318 w 567"/>
                <a:gd name="T11" fmla="*/ 56 h 168"/>
                <a:gd name="T12" fmla="*/ 325 w 567"/>
                <a:gd name="T13" fmla="*/ 49 h 168"/>
                <a:gd name="T14" fmla="*/ 325 w 567"/>
                <a:gd name="T15" fmla="*/ 56 h 168"/>
                <a:gd name="T16" fmla="*/ 333 w 567"/>
                <a:gd name="T17" fmla="*/ 64 h 168"/>
                <a:gd name="T18" fmla="*/ 333 w 567"/>
                <a:gd name="T19" fmla="*/ 64 h 168"/>
                <a:gd name="T20" fmla="*/ 345 w 567"/>
                <a:gd name="T21" fmla="*/ 64 h 168"/>
                <a:gd name="T22" fmla="*/ 380 w 567"/>
                <a:gd name="T23" fmla="*/ 64 h 168"/>
                <a:gd name="T24" fmla="*/ 395 w 567"/>
                <a:gd name="T25" fmla="*/ 42 h 168"/>
                <a:gd name="T26" fmla="*/ 409 w 567"/>
                <a:gd name="T27" fmla="*/ 29 h 168"/>
                <a:gd name="T28" fmla="*/ 422 w 567"/>
                <a:gd name="T29" fmla="*/ 22 h 168"/>
                <a:gd name="T30" fmla="*/ 444 w 567"/>
                <a:gd name="T31" fmla="*/ 29 h 168"/>
                <a:gd name="T32" fmla="*/ 464 w 567"/>
                <a:gd name="T33" fmla="*/ 35 h 168"/>
                <a:gd name="T34" fmla="*/ 498 w 567"/>
                <a:gd name="T35" fmla="*/ 35 h 168"/>
                <a:gd name="T36" fmla="*/ 526 w 567"/>
                <a:gd name="T37" fmla="*/ 22 h 168"/>
                <a:gd name="T38" fmla="*/ 540 w 567"/>
                <a:gd name="T39" fmla="*/ 15 h 168"/>
                <a:gd name="T40" fmla="*/ 547 w 567"/>
                <a:gd name="T41" fmla="*/ 29 h 168"/>
                <a:gd name="T42" fmla="*/ 567 w 567"/>
                <a:gd name="T43" fmla="*/ 35 h 168"/>
                <a:gd name="T44" fmla="*/ 609 w 567"/>
                <a:gd name="T45" fmla="*/ 42 h 168"/>
                <a:gd name="T46" fmla="*/ 664 w 567"/>
                <a:gd name="T47" fmla="*/ 35 h 168"/>
                <a:gd name="T48" fmla="*/ 691 w 567"/>
                <a:gd name="T49" fmla="*/ 35 h 168"/>
                <a:gd name="T50" fmla="*/ 713 w 567"/>
                <a:gd name="T51" fmla="*/ 29 h 168"/>
                <a:gd name="T52" fmla="*/ 755 w 567"/>
                <a:gd name="T53" fmla="*/ 22 h 168"/>
                <a:gd name="T54" fmla="*/ 789 w 567"/>
                <a:gd name="T55" fmla="*/ 22 h 168"/>
                <a:gd name="T56" fmla="*/ 816 w 567"/>
                <a:gd name="T57" fmla="*/ 29 h 168"/>
                <a:gd name="T58" fmla="*/ 864 w 567"/>
                <a:gd name="T59" fmla="*/ 22 h 168"/>
                <a:gd name="T60" fmla="*/ 893 w 567"/>
                <a:gd name="T61" fmla="*/ 7 h 168"/>
                <a:gd name="T62" fmla="*/ 927 w 567"/>
                <a:gd name="T63" fmla="*/ 15 h 168"/>
                <a:gd name="T64" fmla="*/ 967 w 567"/>
                <a:gd name="T65" fmla="*/ 22 h 168"/>
                <a:gd name="T66" fmla="*/ 989 w 567"/>
                <a:gd name="T67" fmla="*/ 15 h 168"/>
                <a:gd name="T68" fmla="*/ 1009 w 567"/>
                <a:gd name="T69" fmla="*/ 0 h 168"/>
                <a:gd name="T70" fmla="*/ 1016 w 567"/>
                <a:gd name="T71" fmla="*/ 0 h 168"/>
                <a:gd name="T72" fmla="*/ 1009 w 567"/>
                <a:gd name="T73" fmla="*/ 15 h 168"/>
                <a:gd name="T74" fmla="*/ 996 w 567"/>
                <a:gd name="T75" fmla="*/ 29 h 168"/>
                <a:gd name="T76" fmla="*/ 989 w 567"/>
                <a:gd name="T77" fmla="*/ 42 h 168"/>
                <a:gd name="T78" fmla="*/ 996 w 567"/>
                <a:gd name="T79" fmla="*/ 42 h 168"/>
                <a:gd name="T80" fmla="*/ 1016 w 567"/>
                <a:gd name="T81" fmla="*/ 49 h 168"/>
                <a:gd name="T82" fmla="*/ 1031 w 567"/>
                <a:gd name="T83" fmla="*/ 49 h 168"/>
                <a:gd name="T84" fmla="*/ 1016 w 567"/>
                <a:gd name="T85" fmla="*/ 49 h 168"/>
                <a:gd name="T86" fmla="*/ 996 w 567"/>
                <a:gd name="T87" fmla="*/ 64 h 168"/>
                <a:gd name="T88" fmla="*/ 982 w 567"/>
                <a:gd name="T89" fmla="*/ 77 h 168"/>
                <a:gd name="T90" fmla="*/ 691 w 567"/>
                <a:gd name="T91" fmla="*/ 208 h 168"/>
                <a:gd name="T92" fmla="*/ 242 w 567"/>
                <a:gd name="T93" fmla="*/ 306 h 168"/>
                <a:gd name="T94" fmla="*/ 22 w 567"/>
                <a:gd name="T95" fmla="*/ 306 h 168"/>
                <a:gd name="T96" fmla="*/ 0 w 567"/>
                <a:gd name="T97" fmla="*/ 291 h 168"/>
                <a:gd name="T98" fmla="*/ 22 w 567"/>
                <a:gd name="T99" fmla="*/ 257 h 168"/>
                <a:gd name="T100" fmla="*/ 64 w 567"/>
                <a:gd name="T101" fmla="*/ 229 h 168"/>
                <a:gd name="T102" fmla="*/ 98 w 567"/>
                <a:gd name="T103" fmla="*/ 215 h 168"/>
                <a:gd name="T104" fmla="*/ 111 w 567"/>
                <a:gd name="T105" fmla="*/ 202 h 168"/>
                <a:gd name="T106" fmla="*/ 111 w 567"/>
                <a:gd name="T107" fmla="*/ 180 h 168"/>
                <a:gd name="T108" fmla="*/ 118 w 567"/>
                <a:gd name="T109" fmla="*/ 160 h 168"/>
                <a:gd name="T110" fmla="*/ 138 w 567"/>
                <a:gd name="T111" fmla="*/ 146 h 168"/>
                <a:gd name="T112" fmla="*/ 153 w 567"/>
                <a:gd name="T113" fmla="*/ 133 h 168"/>
                <a:gd name="T114" fmla="*/ 173 w 567"/>
                <a:gd name="T115" fmla="*/ 111 h 168"/>
                <a:gd name="T116" fmla="*/ 187 w 567"/>
                <a:gd name="T117" fmla="*/ 91 h 168"/>
                <a:gd name="T118" fmla="*/ 202 w 567"/>
                <a:gd name="T119" fmla="*/ 69 h 168"/>
                <a:gd name="T120" fmla="*/ 222 w 567"/>
                <a:gd name="T121" fmla="*/ 56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7"/>
                <a:gd name="T184" fmla="*/ 0 h 168"/>
                <a:gd name="T185" fmla="*/ 567 w 567"/>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7" h="168">
                  <a:moveTo>
                    <a:pt x="130" y="27"/>
                  </a:moveTo>
                  <a:lnTo>
                    <a:pt x="133" y="27"/>
                  </a:lnTo>
                  <a:lnTo>
                    <a:pt x="137" y="27"/>
                  </a:lnTo>
                  <a:lnTo>
                    <a:pt x="137" y="23"/>
                  </a:lnTo>
                  <a:lnTo>
                    <a:pt x="141" y="27"/>
                  </a:lnTo>
                  <a:lnTo>
                    <a:pt x="145" y="27"/>
                  </a:lnTo>
                  <a:lnTo>
                    <a:pt x="145" y="31"/>
                  </a:lnTo>
                  <a:lnTo>
                    <a:pt x="145" y="35"/>
                  </a:lnTo>
                  <a:lnTo>
                    <a:pt x="149" y="35"/>
                  </a:lnTo>
                  <a:lnTo>
                    <a:pt x="149" y="38"/>
                  </a:lnTo>
                  <a:lnTo>
                    <a:pt x="152" y="38"/>
                  </a:lnTo>
                  <a:lnTo>
                    <a:pt x="156" y="38"/>
                  </a:lnTo>
                  <a:lnTo>
                    <a:pt x="160" y="38"/>
                  </a:lnTo>
                  <a:lnTo>
                    <a:pt x="164" y="38"/>
                  </a:lnTo>
                  <a:lnTo>
                    <a:pt x="164" y="35"/>
                  </a:lnTo>
                  <a:lnTo>
                    <a:pt x="168" y="35"/>
                  </a:lnTo>
                  <a:lnTo>
                    <a:pt x="171" y="35"/>
                  </a:lnTo>
                  <a:lnTo>
                    <a:pt x="171" y="31"/>
                  </a:lnTo>
                  <a:lnTo>
                    <a:pt x="175" y="31"/>
                  </a:lnTo>
                  <a:lnTo>
                    <a:pt x="175" y="27"/>
                  </a:lnTo>
                  <a:lnTo>
                    <a:pt x="179" y="27"/>
                  </a:lnTo>
                  <a:lnTo>
                    <a:pt x="179" y="31"/>
                  </a:lnTo>
                  <a:lnTo>
                    <a:pt x="179" y="35"/>
                  </a:lnTo>
                  <a:lnTo>
                    <a:pt x="183" y="35"/>
                  </a:lnTo>
                  <a:lnTo>
                    <a:pt x="187" y="35"/>
                  </a:lnTo>
                  <a:lnTo>
                    <a:pt x="190" y="35"/>
                  </a:lnTo>
                  <a:lnTo>
                    <a:pt x="198" y="35"/>
                  </a:lnTo>
                  <a:lnTo>
                    <a:pt x="202" y="35"/>
                  </a:lnTo>
                  <a:lnTo>
                    <a:pt x="206" y="35"/>
                  </a:lnTo>
                  <a:lnTo>
                    <a:pt x="209" y="35"/>
                  </a:lnTo>
                  <a:lnTo>
                    <a:pt x="213" y="31"/>
                  </a:lnTo>
                  <a:lnTo>
                    <a:pt x="217" y="27"/>
                  </a:lnTo>
                  <a:lnTo>
                    <a:pt x="217" y="23"/>
                  </a:lnTo>
                  <a:lnTo>
                    <a:pt x="221" y="19"/>
                  </a:lnTo>
                  <a:lnTo>
                    <a:pt x="221" y="16"/>
                  </a:lnTo>
                  <a:lnTo>
                    <a:pt x="225" y="16"/>
                  </a:lnTo>
                  <a:lnTo>
                    <a:pt x="228" y="12"/>
                  </a:lnTo>
                  <a:lnTo>
                    <a:pt x="232" y="12"/>
                  </a:lnTo>
                  <a:lnTo>
                    <a:pt x="236" y="12"/>
                  </a:lnTo>
                  <a:lnTo>
                    <a:pt x="240" y="12"/>
                  </a:lnTo>
                  <a:lnTo>
                    <a:pt x="244" y="16"/>
                  </a:lnTo>
                  <a:lnTo>
                    <a:pt x="247" y="16"/>
                  </a:lnTo>
                  <a:lnTo>
                    <a:pt x="251" y="19"/>
                  </a:lnTo>
                  <a:lnTo>
                    <a:pt x="255" y="19"/>
                  </a:lnTo>
                  <a:lnTo>
                    <a:pt x="259" y="19"/>
                  </a:lnTo>
                  <a:lnTo>
                    <a:pt x="263" y="19"/>
                  </a:lnTo>
                  <a:lnTo>
                    <a:pt x="266" y="19"/>
                  </a:lnTo>
                  <a:lnTo>
                    <a:pt x="270" y="19"/>
                  </a:lnTo>
                  <a:lnTo>
                    <a:pt x="274" y="19"/>
                  </a:lnTo>
                  <a:lnTo>
                    <a:pt x="274" y="16"/>
                  </a:lnTo>
                  <a:lnTo>
                    <a:pt x="278" y="16"/>
                  </a:lnTo>
                  <a:lnTo>
                    <a:pt x="282" y="16"/>
                  </a:lnTo>
                  <a:lnTo>
                    <a:pt x="285" y="12"/>
                  </a:lnTo>
                  <a:lnTo>
                    <a:pt x="289" y="12"/>
                  </a:lnTo>
                  <a:lnTo>
                    <a:pt x="293" y="8"/>
                  </a:lnTo>
                  <a:lnTo>
                    <a:pt x="297" y="8"/>
                  </a:lnTo>
                  <a:lnTo>
                    <a:pt x="297" y="12"/>
                  </a:lnTo>
                  <a:lnTo>
                    <a:pt x="301" y="12"/>
                  </a:lnTo>
                  <a:lnTo>
                    <a:pt x="301" y="16"/>
                  </a:lnTo>
                  <a:lnTo>
                    <a:pt x="304" y="16"/>
                  </a:lnTo>
                  <a:lnTo>
                    <a:pt x="304" y="19"/>
                  </a:lnTo>
                  <a:lnTo>
                    <a:pt x="308" y="19"/>
                  </a:lnTo>
                  <a:lnTo>
                    <a:pt x="312" y="19"/>
                  </a:lnTo>
                  <a:lnTo>
                    <a:pt x="316" y="23"/>
                  </a:lnTo>
                  <a:lnTo>
                    <a:pt x="320" y="23"/>
                  </a:lnTo>
                  <a:lnTo>
                    <a:pt x="323" y="23"/>
                  </a:lnTo>
                  <a:lnTo>
                    <a:pt x="327" y="23"/>
                  </a:lnTo>
                  <a:lnTo>
                    <a:pt x="331" y="23"/>
                  </a:lnTo>
                  <a:lnTo>
                    <a:pt x="335" y="23"/>
                  </a:lnTo>
                  <a:lnTo>
                    <a:pt x="342" y="23"/>
                  </a:lnTo>
                  <a:lnTo>
                    <a:pt x="346" y="19"/>
                  </a:lnTo>
                  <a:lnTo>
                    <a:pt x="350" y="19"/>
                  </a:lnTo>
                  <a:lnTo>
                    <a:pt x="354" y="19"/>
                  </a:lnTo>
                  <a:lnTo>
                    <a:pt x="358" y="19"/>
                  </a:lnTo>
                  <a:lnTo>
                    <a:pt x="365" y="19"/>
                  </a:lnTo>
                  <a:lnTo>
                    <a:pt x="369" y="19"/>
                  </a:lnTo>
                  <a:lnTo>
                    <a:pt x="373" y="19"/>
                  </a:lnTo>
                  <a:lnTo>
                    <a:pt x="377" y="19"/>
                  </a:lnTo>
                  <a:lnTo>
                    <a:pt x="380" y="19"/>
                  </a:lnTo>
                  <a:lnTo>
                    <a:pt x="384" y="19"/>
                  </a:lnTo>
                  <a:lnTo>
                    <a:pt x="388" y="19"/>
                  </a:lnTo>
                  <a:lnTo>
                    <a:pt x="392" y="16"/>
                  </a:lnTo>
                  <a:lnTo>
                    <a:pt x="396" y="16"/>
                  </a:lnTo>
                  <a:lnTo>
                    <a:pt x="399" y="16"/>
                  </a:lnTo>
                  <a:lnTo>
                    <a:pt x="403" y="12"/>
                  </a:lnTo>
                  <a:lnTo>
                    <a:pt x="407" y="12"/>
                  </a:lnTo>
                  <a:lnTo>
                    <a:pt x="415" y="12"/>
                  </a:lnTo>
                  <a:lnTo>
                    <a:pt x="418" y="8"/>
                  </a:lnTo>
                  <a:lnTo>
                    <a:pt x="422" y="8"/>
                  </a:lnTo>
                  <a:lnTo>
                    <a:pt x="426" y="12"/>
                  </a:lnTo>
                  <a:lnTo>
                    <a:pt x="430" y="12"/>
                  </a:lnTo>
                  <a:lnTo>
                    <a:pt x="434" y="12"/>
                  </a:lnTo>
                  <a:lnTo>
                    <a:pt x="437" y="16"/>
                  </a:lnTo>
                  <a:lnTo>
                    <a:pt x="441" y="16"/>
                  </a:lnTo>
                  <a:lnTo>
                    <a:pt x="445" y="16"/>
                  </a:lnTo>
                  <a:lnTo>
                    <a:pt x="449" y="16"/>
                  </a:lnTo>
                  <a:lnTo>
                    <a:pt x="453" y="16"/>
                  </a:lnTo>
                  <a:lnTo>
                    <a:pt x="456" y="16"/>
                  </a:lnTo>
                  <a:lnTo>
                    <a:pt x="460" y="16"/>
                  </a:lnTo>
                  <a:lnTo>
                    <a:pt x="468" y="12"/>
                  </a:lnTo>
                  <a:lnTo>
                    <a:pt x="472" y="12"/>
                  </a:lnTo>
                  <a:lnTo>
                    <a:pt x="475" y="12"/>
                  </a:lnTo>
                  <a:lnTo>
                    <a:pt x="479" y="8"/>
                  </a:lnTo>
                  <a:lnTo>
                    <a:pt x="483" y="8"/>
                  </a:lnTo>
                  <a:lnTo>
                    <a:pt x="487" y="8"/>
                  </a:lnTo>
                  <a:lnTo>
                    <a:pt x="491" y="8"/>
                  </a:lnTo>
                  <a:lnTo>
                    <a:pt x="491" y="4"/>
                  </a:lnTo>
                  <a:lnTo>
                    <a:pt x="494" y="4"/>
                  </a:lnTo>
                  <a:lnTo>
                    <a:pt x="498" y="4"/>
                  </a:lnTo>
                  <a:lnTo>
                    <a:pt x="502" y="8"/>
                  </a:lnTo>
                  <a:lnTo>
                    <a:pt x="506" y="8"/>
                  </a:lnTo>
                  <a:lnTo>
                    <a:pt x="510" y="8"/>
                  </a:lnTo>
                  <a:lnTo>
                    <a:pt x="513" y="8"/>
                  </a:lnTo>
                  <a:lnTo>
                    <a:pt x="517" y="12"/>
                  </a:lnTo>
                  <a:lnTo>
                    <a:pt x="521" y="12"/>
                  </a:lnTo>
                  <a:lnTo>
                    <a:pt x="525" y="12"/>
                  </a:lnTo>
                  <a:lnTo>
                    <a:pt x="529" y="12"/>
                  </a:lnTo>
                  <a:lnTo>
                    <a:pt x="532" y="12"/>
                  </a:lnTo>
                  <a:lnTo>
                    <a:pt x="536" y="12"/>
                  </a:lnTo>
                  <a:lnTo>
                    <a:pt x="540" y="12"/>
                  </a:lnTo>
                  <a:lnTo>
                    <a:pt x="544" y="8"/>
                  </a:lnTo>
                  <a:lnTo>
                    <a:pt x="548" y="8"/>
                  </a:lnTo>
                  <a:lnTo>
                    <a:pt x="548" y="4"/>
                  </a:lnTo>
                  <a:lnTo>
                    <a:pt x="551" y="4"/>
                  </a:lnTo>
                  <a:lnTo>
                    <a:pt x="555" y="0"/>
                  </a:lnTo>
                  <a:lnTo>
                    <a:pt x="559" y="0"/>
                  </a:lnTo>
                  <a:lnTo>
                    <a:pt x="559" y="4"/>
                  </a:lnTo>
                  <a:lnTo>
                    <a:pt x="555" y="4"/>
                  </a:lnTo>
                  <a:lnTo>
                    <a:pt x="555" y="8"/>
                  </a:lnTo>
                  <a:lnTo>
                    <a:pt x="551" y="8"/>
                  </a:lnTo>
                  <a:lnTo>
                    <a:pt x="551" y="12"/>
                  </a:lnTo>
                  <a:lnTo>
                    <a:pt x="548" y="16"/>
                  </a:lnTo>
                  <a:lnTo>
                    <a:pt x="544" y="19"/>
                  </a:lnTo>
                  <a:lnTo>
                    <a:pt x="544" y="23"/>
                  </a:lnTo>
                  <a:lnTo>
                    <a:pt x="548" y="23"/>
                  </a:lnTo>
                  <a:lnTo>
                    <a:pt x="551" y="27"/>
                  </a:lnTo>
                  <a:lnTo>
                    <a:pt x="555" y="27"/>
                  </a:lnTo>
                  <a:lnTo>
                    <a:pt x="559" y="27"/>
                  </a:lnTo>
                  <a:lnTo>
                    <a:pt x="563" y="27"/>
                  </a:lnTo>
                  <a:lnTo>
                    <a:pt x="567" y="27"/>
                  </a:lnTo>
                  <a:lnTo>
                    <a:pt x="563" y="27"/>
                  </a:lnTo>
                  <a:lnTo>
                    <a:pt x="559" y="27"/>
                  </a:lnTo>
                  <a:lnTo>
                    <a:pt x="555" y="27"/>
                  </a:lnTo>
                  <a:lnTo>
                    <a:pt x="555" y="31"/>
                  </a:lnTo>
                  <a:lnTo>
                    <a:pt x="551" y="31"/>
                  </a:lnTo>
                  <a:lnTo>
                    <a:pt x="548" y="35"/>
                  </a:lnTo>
                  <a:lnTo>
                    <a:pt x="544" y="35"/>
                  </a:lnTo>
                  <a:lnTo>
                    <a:pt x="544" y="38"/>
                  </a:lnTo>
                  <a:lnTo>
                    <a:pt x="540" y="38"/>
                  </a:lnTo>
                  <a:lnTo>
                    <a:pt x="540" y="42"/>
                  </a:lnTo>
                  <a:lnTo>
                    <a:pt x="536" y="42"/>
                  </a:lnTo>
                  <a:lnTo>
                    <a:pt x="483" y="69"/>
                  </a:lnTo>
                  <a:lnTo>
                    <a:pt x="430" y="95"/>
                  </a:lnTo>
                  <a:lnTo>
                    <a:pt x="380" y="114"/>
                  </a:lnTo>
                  <a:lnTo>
                    <a:pt x="331" y="130"/>
                  </a:lnTo>
                  <a:lnTo>
                    <a:pt x="285" y="141"/>
                  </a:lnTo>
                  <a:lnTo>
                    <a:pt x="244" y="152"/>
                  </a:lnTo>
                  <a:lnTo>
                    <a:pt x="206" y="160"/>
                  </a:lnTo>
                  <a:lnTo>
                    <a:pt x="168" y="164"/>
                  </a:lnTo>
                  <a:lnTo>
                    <a:pt x="133" y="168"/>
                  </a:lnTo>
                  <a:lnTo>
                    <a:pt x="103" y="168"/>
                  </a:lnTo>
                  <a:lnTo>
                    <a:pt x="76" y="168"/>
                  </a:lnTo>
                  <a:lnTo>
                    <a:pt x="54" y="168"/>
                  </a:lnTo>
                  <a:lnTo>
                    <a:pt x="35" y="168"/>
                  </a:lnTo>
                  <a:lnTo>
                    <a:pt x="19" y="168"/>
                  </a:lnTo>
                  <a:lnTo>
                    <a:pt x="12" y="168"/>
                  </a:lnTo>
                  <a:lnTo>
                    <a:pt x="4" y="168"/>
                  </a:lnTo>
                  <a:lnTo>
                    <a:pt x="0" y="168"/>
                  </a:lnTo>
                  <a:lnTo>
                    <a:pt x="0" y="164"/>
                  </a:lnTo>
                  <a:lnTo>
                    <a:pt x="0" y="160"/>
                  </a:lnTo>
                  <a:lnTo>
                    <a:pt x="0" y="156"/>
                  </a:lnTo>
                  <a:lnTo>
                    <a:pt x="4" y="152"/>
                  </a:lnTo>
                  <a:lnTo>
                    <a:pt x="4" y="149"/>
                  </a:lnTo>
                  <a:lnTo>
                    <a:pt x="8" y="145"/>
                  </a:lnTo>
                  <a:lnTo>
                    <a:pt x="12" y="141"/>
                  </a:lnTo>
                  <a:lnTo>
                    <a:pt x="16" y="137"/>
                  </a:lnTo>
                  <a:lnTo>
                    <a:pt x="19" y="133"/>
                  </a:lnTo>
                  <a:lnTo>
                    <a:pt x="23" y="130"/>
                  </a:lnTo>
                  <a:lnTo>
                    <a:pt x="27" y="130"/>
                  </a:lnTo>
                  <a:lnTo>
                    <a:pt x="31" y="126"/>
                  </a:lnTo>
                  <a:lnTo>
                    <a:pt x="35" y="126"/>
                  </a:lnTo>
                  <a:lnTo>
                    <a:pt x="42" y="122"/>
                  </a:lnTo>
                  <a:lnTo>
                    <a:pt x="46" y="122"/>
                  </a:lnTo>
                  <a:lnTo>
                    <a:pt x="46" y="118"/>
                  </a:lnTo>
                  <a:lnTo>
                    <a:pt x="50" y="118"/>
                  </a:lnTo>
                  <a:lnTo>
                    <a:pt x="54" y="118"/>
                  </a:lnTo>
                  <a:lnTo>
                    <a:pt x="57" y="114"/>
                  </a:lnTo>
                  <a:lnTo>
                    <a:pt x="61" y="114"/>
                  </a:lnTo>
                  <a:lnTo>
                    <a:pt x="61" y="111"/>
                  </a:lnTo>
                  <a:lnTo>
                    <a:pt x="61" y="107"/>
                  </a:lnTo>
                  <a:lnTo>
                    <a:pt x="61" y="103"/>
                  </a:lnTo>
                  <a:lnTo>
                    <a:pt x="61" y="99"/>
                  </a:lnTo>
                  <a:lnTo>
                    <a:pt x="61" y="95"/>
                  </a:lnTo>
                  <a:lnTo>
                    <a:pt x="65" y="92"/>
                  </a:lnTo>
                  <a:lnTo>
                    <a:pt x="65" y="88"/>
                  </a:lnTo>
                  <a:lnTo>
                    <a:pt x="69" y="88"/>
                  </a:lnTo>
                  <a:lnTo>
                    <a:pt x="69" y="84"/>
                  </a:lnTo>
                  <a:lnTo>
                    <a:pt x="73" y="84"/>
                  </a:lnTo>
                  <a:lnTo>
                    <a:pt x="76" y="80"/>
                  </a:lnTo>
                  <a:lnTo>
                    <a:pt x="80" y="80"/>
                  </a:lnTo>
                  <a:lnTo>
                    <a:pt x="80" y="76"/>
                  </a:lnTo>
                  <a:lnTo>
                    <a:pt x="84" y="76"/>
                  </a:lnTo>
                  <a:lnTo>
                    <a:pt x="84" y="73"/>
                  </a:lnTo>
                  <a:lnTo>
                    <a:pt x="88" y="73"/>
                  </a:lnTo>
                  <a:lnTo>
                    <a:pt x="88" y="69"/>
                  </a:lnTo>
                  <a:lnTo>
                    <a:pt x="92" y="69"/>
                  </a:lnTo>
                  <a:lnTo>
                    <a:pt x="92" y="65"/>
                  </a:lnTo>
                  <a:lnTo>
                    <a:pt x="95" y="61"/>
                  </a:lnTo>
                  <a:lnTo>
                    <a:pt x="95" y="57"/>
                  </a:lnTo>
                  <a:lnTo>
                    <a:pt x="99" y="57"/>
                  </a:lnTo>
                  <a:lnTo>
                    <a:pt x="99" y="54"/>
                  </a:lnTo>
                  <a:lnTo>
                    <a:pt x="99" y="50"/>
                  </a:lnTo>
                  <a:lnTo>
                    <a:pt x="103" y="50"/>
                  </a:lnTo>
                  <a:lnTo>
                    <a:pt x="103" y="46"/>
                  </a:lnTo>
                  <a:lnTo>
                    <a:pt x="103" y="42"/>
                  </a:lnTo>
                  <a:lnTo>
                    <a:pt x="107" y="42"/>
                  </a:lnTo>
                  <a:lnTo>
                    <a:pt x="107" y="38"/>
                  </a:lnTo>
                  <a:lnTo>
                    <a:pt x="111" y="38"/>
                  </a:lnTo>
                  <a:lnTo>
                    <a:pt x="111" y="35"/>
                  </a:lnTo>
                  <a:lnTo>
                    <a:pt x="114" y="35"/>
                  </a:lnTo>
                  <a:lnTo>
                    <a:pt x="118" y="31"/>
                  </a:lnTo>
                  <a:lnTo>
                    <a:pt x="122" y="31"/>
                  </a:lnTo>
                  <a:lnTo>
                    <a:pt x="126" y="27"/>
                  </a:lnTo>
                  <a:lnTo>
                    <a:pt x="130" y="27"/>
                  </a:lnTo>
                  <a:close/>
                </a:path>
              </a:pathLst>
            </a:custGeom>
            <a:solidFill>
              <a:srgbClr val="FF9C19"/>
            </a:solidFill>
            <a:ln w="9525">
              <a:noFill/>
              <a:round/>
              <a:headEnd/>
              <a:tailEnd/>
            </a:ln>
          </p:spPr>
          <p:txBody>
            <a:bodyPr/>
            <a:lstStyle/>
            <a:p>
              <a:endParaRPr lang="fr-FR"/>
            </a:p>
          </p:txBody>
        </p:sp>
        <p:sp>
          <p:nvSpPr>
            <p:cNvPr id="71" name="Freeform 68"/>
            <p:cNvSpPr>
              <a:spLocks/>
            </p:cNvSpPr>
            <p:nvPr/>
          </p:nvSpPr>
          <p:spPr bwMode="auto">
            <a:xfrm>
              <a:off x="440" y="3230"/>
              <a:ext cx="1024" cy="306"/>
            </a:xfrm>
            <a:custGeom>
              <a:avLst/>
              <a:gdLst>
                <a:gd name="T0" fmla="*/ 256 w 563"/>
                <a:gd name="T1" fmla="*/ 49 h 168"/>
                <a:gd name="T2" fmla="*/ 264 w 563"/>
                <a:gd name="T3" fmla="*/ 64 h 168"/>
                <a:gd name="T4" fmla="*/ 271 w 563"/>
                <a:gd name="T5" fmla="*/ 77 h 168"/>
                <a:gd name="T6" fmla="*/ 291 w 563"/>
                <a:gd name="T7" fmla="*/ 69 h 168"/>
                <a:gd name="T8" fmla="*/ 311 w 563"/>
                <a:gd name="T9" fmla="*/ 64 h 168"/>
                <a:gd name="T10" fmla="*/ 318 w 563"/>
                <a:gd name="T11" fmla="*/ 56 h 168"/>
                <a:gd name="T12" fmla="*/ 326 w 563"/>
                <a:gd name="T13" fmla="*/ 56 h 168"/>
                <a:gd name="T14" fmla="*/ 326 w 563"/>
                <a:gd name="T15" fmla="*/ 56 h 168"/>
                <a:gd name="T16" fmla="*/ 333 w 563"/>
                <a:gd name="T17" fmla="*/ 64 h 168"/>
                <a:gd name="T18" fmla="*/ 333 w 563"/>
                <a:gd name="T19" fmla="*/ 69 h 168"/>
                <a:gd name="T20" fmla="*/ 346 w 563"/>
                <a:gd name="T21" fmla="*/ 69 h 168"/>
                <a:gd name="T22" fmla="*/ 380 w 563"/>
                <a:gd name="T23" fmla="*/ 64 h 168"/>
                <a:gd name="T24" fmla="*/ 395 w 563"/>
                <a:gd name="T25" fmla="*/ 49 h 168"/>
                <a:gd name="T26" fmla="*/ 409 w 563"/>
                <a:gd name="T27" fmla="*/ 29 h 168"/>
                <a:gd name="T28" fmla="*/ 422 w 563"/>
                <a:gd name="T29" fmla="*/ 22 h 168"/>
                <a:gd name="T30" fmla="*/ 444 w 563"/>
                <a:gd name="T31" fmla="*/ 29 h 168"/>
                <a:gd name="T32" fmla="*/ 464 w 563"/>
                <a:gd name="T33" fmla="*/ 35 h 168"/>
                <a:gd name="T34" fmla="*/ 491 w 563"/>
                <a:gd name="T35" fmla="*/ 35 h 168"/>
                <a:gd name="T36" fmla="*/ 526 w 563"/>
                <a:gd name="T37" fmla="*/ 22 h 168"/>
                <a:gd name="T38" fmla="*/ 540 w 563"/>
                <a:gd name="T39" fmla="*/ 22 h 168"/>
                <a:gd name="T40" fmla="*/ 547 w 563"/>
                <a:gd name="T41" fmla="*/ 29 h 168"/>
                <a:gd name="T42" fmla="*/ 567 w 563"/>
                <a:gd name="T43" fmla="*/ 42 h 168"/>
                <a:gd name="T44" fmla="*/ 609 w 563"/>
                <a:gd name="T45" fmla="*/ 42 h 168"/>
                <a:gd name="T46" fmla="*/ 657 w 563"/>
                <a:gd name="T47" fmla="*/ 42 h 168"/>
                <a:gd name="T48" fmla="*/ 691 w 563"/>
                <a:gd name="T49" fmla="*/ 42 h 168"/>
                <a:gd name="T50" fmla="*/ 713 w 563"/>
                <a:gd name="T51" fmla="*/ 35 h 168"/>
                <a:gd name="T52" fmla="*/ 755 w 563"/>
                <a:gd name="T53" fmla="*/ 22 h 168"/>
                <a:gd name="T54" fmla="*/ 782 w 563"/>
                <a:gd name="T55" fmla="*/ 22 h 168"/>
                <a:gd name="T56" fmla="*/ 817 w 563"/>
                <a:gd name="T57" fmla="*/ 35 h 168"/>
                <a:gd name="T58" fmla="*/ 864 w 563"/>
                <a:gd name="T59" fmla="*/ 22 h 168"/>
                <a:gd name="T60" fmla="*/ 893 w 563"/>
                <a:gd name="T61" fmla="*/ 15 h 168"/>
                <a:gd name="T62" fmla="*/ 928 w 563"/>
                <a:gd name="T63" fmla="*/ 15 h 168"/>
                <a:gd name="T64" fmla="*/ 968 w 563"/>
                <a:gd name="T65" fmla="*/ 29 h 168"/>
                <a:gd name="T66" fmla="*/ 989 w 563"/>
                <a:gd name="T67" fmla="*/ 22 h 168"/>
                <a:gd name="T68" fmla="*/ 1009 w 563"/>
                <a:gd name="T69" fmla="*/ 7 h 168"/>
                <a:gd name="T70" fmla="*/ 1017 w 563"/>
                <a:gd name="T71" fmla="*/ 7 h 168"/>
                <a:gd name="T72" fmla="*/ 1002 w 563"/>
                <a:gd name="T73" fmla="*/ 15 h 168"/>
                <a:gd name="T74" fmla="*/ 997 w 563"/>
                <a:gd name="T75" fmla="*/ 29 h 168"/>
                <a:gd name="T76" fmla="*/ 982 w 563"/>
                <a:gd name="T77" fmla="*/ 42 h 168"/>
                <a:gd name="T78" fmla="*/ 989 w 563"/>
                <a:gd name="T79" fmla="*/ 49 h 168"/>
                <a:gd name="T80" fmla="*/ 1009 w 563"/>
                <a:gd name="T81" fmla="*/ 49 h 168"/>
                <a:gd name="T82" fmla="*/ 1024 w 563"/>
                <a:gd name="T83" fmla="*/ 49 h 168"/>
                <a:gd name="T84" fmla="*/ 1017 w 563"/>
                <a:gd name="T85" fmla="*/ 49 h 168"/>
                <a:gd name="T86" fmla="*/ 989 w 563"/>
                <a:gd name="T87" fmla="*/ 64 h 168"/>
                <a:gd name="T88" fmla="*/ 975 w 563"/>
                <a:gd name="T89" fmla="*/ 77 h 168"/>
                <a:gd name="T90" fmla="*/ 686 w 563"/>
                <a:gd name="T91" fmla="*/ 208 h 168"/>
                <a:gd name="T92" fmla="*/ 242 w 563"/>
                <a:gd name="T93" fmla="*/ 306 h 168"/>
                <a:gd name="T94" fmla="*/ 22 w 563"/>
                <a:gd name="T95" fmla="*/ 299 h 168"/>
                <a:gd name="T96" fmla="*/ 0 w 563"/>
                <a:gd name="T97" fmla="*/ 291 h 168"/>
                <a:gd name="T98" fmla="*/ 22 w 563"/>
                <a:gd name="T99" fmla="*/ 257 h 168"/>
                <a:gd name="T100" fmla="*/ 69 w 563"/>
                <a:gd name="T101" fmla="*/ 229 h 168"/>
                <a:gd name="T102" fmla="*/ 104 w 563"/>
                <a:gd name="T103" fmla="*/ 215 h 168"/>
                <a:gd name="T104" fmla="*/ 111 w 563"/>
                <a:gd name="T105" fmla="*/ 202 h 168"/>
                <a:gd name="T106" fmla="*/ 118 w 563"/>
                <a:gd name="T107" fmla="*/ 180 h 168"/>
                <a:gd name="T108" fmla="*/ 125 w 563"/>
                <a:gd name="T109" fmla="*/ 160 h 168"/>
                <a:gd name="T110" fmla="*/ 138 w 563"/>
                <a:gd name="T111" fmla="*/ 153 h 168"/>
                <a:gd name="T112" fmla="*/ 160 w 563"/>
                <a:gd name="T113" fmla="*/ 133 h 168"/>
                <a:gd name="T114" fmla="*/ 173 w 563"/>
                <a:gd name="T115" fmla="*/ 118 h 168"/>
                <a:gd name="T116" fmla="*/ 187 w 563"/>
                <a:gd name="T117" fmla="*/ 91 h 168"/>
                <a:gd name="T118" fmla="*/ 202 w 563"/>
                <a:gd name="T119" fmla="*/ 69 h 168"/>
                <a:gd name="T120" fmla="*/ 222 w 563"/>
                <a:gd name="T121" fmla="*/ 56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3"/>
                <a:gd name="T184" fmla="*/ 0 h 168"/>
                <a:gd name="T185" fmla="*/ 563 w 563"/>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3" h="168">
                  <a:moveTo>
                    <a:pt x="130" y="31"/>
                  </a:moveTo>
                  <a:lnTo>
                    <a:pt x="133" y="27"/>
                  </a:lnTo>
                  <a:lnTo>
                    <a:pt x="137" y="27"/>
                  </a:lnTo>
                  <a:lnTo>
                    <a:pt x="141" y="27"/>
                  </a:lnTo>
                  <a:lnTo>
                    <a:pt x="145" y="31"/>
                  </a:lnTo>
                  <a:lnTo>
                    <a:pt x="145" y="35"/>
                  </a:lnTo>
                  <a:lnTo>
                    <a:pt x="145" y="38"/>
                  </a:lnTo>
                  <a:lnTo>
                    <a:pt x="149" y="38"/>
                  </a:lnTo>
                  <a:lnTo>
                    <a:pt x="149" y="42"/>
                  </a:lnTo>
                  <a:lnTo>
                    <a:pt x="152" y="42"/>
                  </a:lnTo>
                  <a:lnTo>
                    <a:pt x="156" y="42"/>
                  </a:lnTo>
                  <a:lnTo>
                    <a:pt x="160" y="38"/>
                  </a:lnTo>
                  <a:lnTo>
                    <a:pt x="164" y="38"/>
                  </a:lnTo>
                  <a:lnTo>
                    <a:pt x="168" y="38"/>
                  </a:lnTo>
                  <a:lnTo>
                    <a:pt x="168" y="35"/>
                  </a:lnTo>
                  <a:lnTo>
                    <a:pt x="171" y="35"/>
                  </a:lnTo>
                  <a:lnTo>
                    <a:pt x="171" y="31"/>
                  </a:lnTo>
                  <a:lnTo>
                    <a:pt x="175" y="31"/>
                  </a:lnTo>
                  <a:lnTo>
                    <a:pt x="179" y="31"/>
                  </a:lnTo>
                  <a:lnTo>
                    <a:pt x="179" y="35"/>
                  </a:lnTo>
                  <a:lnTo>
                    <a:pt x="183" y="35"/>
                  </a:lnTo>
                  <a:lnTo>
                    <a:pt x="183" y="38"/>
                  </a:lnTo>
                  <a:lnTo>
                    <a:pt x="187" y="38"/>
                  </a:lnTo>
                  <a:lnTo>
                    <a:pt x="190" y="38"/>
                  </a:lnTo>
                  <a:lnTo>
                    <a:pt x="198" y="38"/>
                  </a:lnTo>
                  <a:lnTo>
                    <a:pt x="202" y="38"/>
                  </a:lnTo>
                  <a:lnTo>
                    <a:pt x="206" y="38"/>
                  </a:lnTo>
                  <a:lnTo>
                    <a:pt x="209" y="35"/>
                  </a:lnTo>
                  <a:lnTo>
                    <a:pt x="213" y="35"/>
                  </a:lnTo>
                  <a:lnTo>
                    <a:pt x="217" y="31"/>
                  </a:lnTo>
                  <a:lnTo>
                    <a:pt x="217" y="27"/>
                  </a:lnTo>
                  <a:lnTo>
                    <a:pt x="217" y="23"/>
                  </a:lnTo>
                  <a:lnTo>
                    <a:pt x="221" y="23"/>
                  </a:lnTo>
                  <a:lnTo>
                    <a:pt x="221" y="19"/>
                  </a:lnTo>
                  <a:lnTo>
                    <a:pt x="225" y="16"/>
                  </a:lnTo>
                  <a:lnTo>
                    <a:pt x="228" y="16"/>
                  </a:lnTo>
                  <a:lnTo>
                    <a:pt x="232" y="12"/>
                  </a:lnTo>
                  <a:lnTo>
                    <a:pt x="236" y="12"/>
                  </a:lnTo>
                  <a:lnTo>
                    <a:pt x="236" y="16"/>
                  </a:lnTo>
                  <a:lnTo>
                    <a:pt x="240" y="16"/>
                  </a:lnTo>
                  <a:lnTo>
                    <a:pt x="244" y="16"/>
                  </a:lnTo>
                  <a:lnTo>
                    <a:pt x="247" y="19"/>
                  </a:lnTo>
                  <a:lnTo>
                    <a:pt x="251" y="19"/>
                  </a:lnTo>
                  <a:lnTo>
                    <a:pt x="255" y="19"/>
                  </a:lnTo>
                  <a:lnTo>
                    <a:pt x="259" y="19"/>
                  </a:lnTo>
                  <a:lnTo>
                    <a:pt x="263" y="19"/>
                  </a:lnTo>
                  <a:lnTo>
                    <a:pt x="266" y="19"/>
                  </a:lnTo>
                  <a:lnTo>
                    <a:pt x="270" y="19"/>
                  </a:lnTo>
                  <a:lnTo>
                    <a:pt x="274" y="19"/>
                  </a:lnTo>
                  <a:lnTo>
                    <a:pt x="278" y="16"/>
                  </a:lnTo>
                  <a:lnTo>
                    <a:pt x="282" y="16"/>
                  </a:lnTo>
                  <a:lnTo>
                    <a:pt x="285" y="16"/>
                  </a:lnTo>
                  <a:lnTo>
                    <a:pt x="289" y="12"/>
                  </a:lnTo>
                  <a:lnTo>
                    <a:pt x="293" y="12"/>
                  </a:lnTo>
                  <a:lnTo>
                    <a:pt x="297" y="12"/>
                  </a:lnTo>
                  <a:lnTo>
                    <a:pt x="301" y="12"/>
                  </a:lnTo>
                  <a:lnTo>
                    <a:pt x="301" y="16"/>
                  </a:lnTo>
                  <a:lnTo>
                    <a:pt x="301" y="19"/>
                  </a:lnTo>
                  <a:lnTo>
                    <a:pt x="304" y="19"/>
                  </a:lnTo>
                  <a:lnTo>
                    <a:pt x="308" y="19"/>
                  </a:lnTo>
                  <a:lnTo>
                    <a:pt x="308" y="23"/>
                  </a:lnTo>
                  <a:lnTo>
                    <a:pt x="312" y="23"/>
                  </a:lnTo>
                  <a:lnTo>
                    <a:pt x="316" y="23"/>
                  </a:lnTo>
                  <a:lnTo>
                    <a:pt x="320" y="23"/>
                  </a:lnTo>
                  <a:lnTo>
                    <a:pt x="323" y="23"/>
                  </a:lnTo>
                  <a:lnTo>
                    <a:pt x="327" y="23"/>
                  </a:lnTo>
                  <a:lnTo>
                    <a:pt x="331" y="23"/>
                  </a:lnTo>
                  <a:lnTo>
                    <a:pt x="335" y="23"/>
                  </a:lnTo>
                  <a:lnTo>
                    <a:pt x="339" y="23"/>
                  </a:lnTo>
                  <a:lnTo>
                    <a:pt x="346" y="23"/>
                  </a:lnTo>
                  <a:lnTo>
                    <a:pt x="350" y="23"/>
                  </a:lnTo>
                  <a:lnTo>
                    <a:pt x="354" y="23"/>
                  </a:lnTo>
                  <a:lnTo>
                    <a:pt x="358" y="23"/>
                  </a:lnTo>
                  <a:lnTo>
                    <a:pt x="361" y="23"/>
                  </a:lnTo>
                  <a:lnTo>
                    <a:pt x="365" y="23"/>
                  </a:lnTo>
                  <a:lnTo>
                    <a:pt x="369" y="23"/>
                  </a:lnTo>
                  <a:lnTo>
                    <a:pt x="373" y="23"/>
                  </a:lnTo>
                  <a:lnTo>
                    <a:pt x="377" y="23"/>
                  </a:lnTo>
                  <a:lnTo>
                    <a:pt x="380" y="23"/>
                  </a:lnTo>
                  <a:lnTo>
                    <a:pt x="384" y="19"/>
                  </a:lnTo>
                  <a:lnTo>
                    <a:pt x="388" y="19"/>
                  </a:lnTo>
                  <a:lnTo>
                    <a:pt x="392" y="19"/>
                  </a:lnTo>
                  <a:lnTo>
                    <a:pt x="392" y="16"/>
                  </a:lnTo>
                  <a:lnTo>
                    <a:pt x="396" y="16"/>
                  </a:lnTo>
                  <a:lnTo>
                    <a:pt x="399" y="16"/>
                  </a:lnTo>
                  <a:lnTo>
                    <a:pt x="403" y="12"/>
                  </a:lnTo>
                  <a:lnTo>
                    <a:pt x="407" y="12"/>
                  </a:lnTo>
                  <a:lnTo>
                    <a:pt x="415" y="12"/>
                  </a:lnTo>
                  <a:lnTo>
                    <a:pt x="418" y="12"/>
                  </a:lnTo>
                  <a:lnTo>
                    <a:pt x="422" y="12"/>
                  </a:lnTo>
                  <a:lnTo>
                    <a:pt x="426" y="12"/>
                  </a:lnTo>
                  <a:lnTo>
                    <a:pt x="430" y="12"/>
                  </a:lnTo>
                  <a:lnTo>
                    <a:pt x="434" y="16"/>
                  </a:lnTo>
                  <a:lnTo>
                    <a:pt x="437" y="16"/>
                  </a:lnTo>
                  <a:lnTo>
                    <a:pt x="441" y="19"/>
                  </a:lnTo>
                  <a:lnTo>
                    <a:pt x="445" y="19"/>
                  </a:lnTo>
                  <a:lnTo>
                    <a:pt x="449" y="19"/>
                  </a:lnTo>
                  <a:lnTo>
                    <a:pt x="453" y="19"/>
                  </a:lnTo>
                  <a:lnTo>
                    <a:pt x="456" y="19"/>
                  </a:lnTo>
                  <a:lnTo>
                    <a:pt x="460" y="16"/>
                  </a:lnTo>
                  <a:lnTo>
                    <a:pt x="468" y="16"/>
                  </a:lnTo>
                  <a:lnTo>
                    <a:pt x="472" y="16"/>
                  </a:lnTo>
                  <a:lnTo>
                    <a:pt x="475" y="12"/>
                  </a:lnTo>
                  <a:lnTo>
                    <a:pt x="479" y="12"/>
                  </a:lnTo>
                  <a:lnTo>
                    <a:pt x="483" y="8"/>
                  </a:lnTo>
                  <a:lnTo>
                    <a:pt x="487" y="8"/>
                  </a:lnTo>
                  <a:lnTo>
                    <a:pt x="491" y="8"/>
                  </a:lnTo>
                  <a:lnTo>
                    <a:pt x="494" y="8"/>
                  </a:lnTo>
                  <a:lnTo>
                    <a:pt x="498" y="8"/>
                  </a:lnTo>
                  <a:lnTo>
                    <a:pt x="502" y="8"/>
                  </a:lnTo>
                  <a:lnTo>
                    <a:pt x="506" y="8"/>
                  </a:lnTo>
                  <a:lnTo>
                    <a:pt x="510" y="8"/>
                  </a:lnTo>
                  <a:lnTo>
                    <a:pt x="513" y="12"/>
                  </a:lnTo>
                  <a:lnTo>
                    <a:pt x="517" y="12"/>
                  </a:lnTo>
                  <a:lnTo>
                    <a:pt x="521" y="16"/>
                  </a:lnTo>
                  <a:lnTo>
                    <a:pt x="525" y="16"/>
                  </a:lnTo>
                  <a:lnTo>
                    <a:pt x="529" y="16"/>
                  </a:lnTo>
                  <a:lnTo>
                    <a:pt x="532" y="16"/>
                  </a:lnTo>
                  <a:lnTo>
                    <a:pt x="536" y="16"/>
                  </a:lnTo>
                  <a:lnTo>
                    <a:pt x="536" y="12"/>
                  </a:lnTo>
                  <a:lnTo>
                    <a:pt x="540" y="12"/>
                  </a:lnTo>
                  <a:lnTo>
                    <a:pt x="544" y="12"/>
                  </a:lnTo>
                  <a:lnTo>
                    <a:pt x="544" y="8"/>
                  </a:lnTo>
                  <a:lnTo>
                    <a:pt x="548" y="8"/>
                  </a:lnTo>
                  <a:lnTo>
                    <a:pt x="548" y="4"/>
                  </a:lnTo>
                  <a:lnTo>
                    <a:pt x="551" y="4"/>
                  </a:lnTo>
                  <a:lnTo>
                    <a:pt x="555" y="4"/>
                  </a:lnTo>
                  <a:lnTo>
                    <a:pt x="555" y="0"/>
                  </a:lnTo>
                  <a:lnTo>
                    <a:pt x="559" y="0"/>
                  </a:lnTo>
                  <a:lnTo>
                    <a:pt x="559" y="4"/>
                  </a:lnTo>
                  <a:lnTo>
                    <a:pt x="555" y="4"/>
                  </a:lnTo>
                  <a:lnTo>
                    <a:pt x="555" y="8"/>
                  </a:lnTo>
                  <a:lnTo>
                    <a:pt x="551" y="8"/>
                  </a:lnTo>
                  <a:lnTo>
                    <a:pt x="551" y="12"/>
                  </a:lnTo>
                  <a:lnTo>
                    <a:pt x="548" y="12"/>
                  </a:lnTo>
                  <a:lnTo>
                    <a:pt x="548" y="16"/>
                  </a:lnTo>
                  <a:lnTo>
                    <a:pt x="544" y="16"/>
                  </a:lnTo>
                  <a:lnTo>
                    <a:pt x="544" y="19"/>
                  </a:lnTo>
                  <a:lnTo>
                    <a:pt x="540" y="23"/>
                  </a:lnTo>
                  <a:lnTo>
                    <a:pt x="544" y="23"/>
                  </a:lnTo>
                  <a:lnTo>
                    <a:pt x="544" y="27"/>
                  </a:lnTo>
                  <a:lnTo>
                    <a:pt x="548" y="27"/>
                  </a:lnTo>
                  <a:lnTo>
                    <a:pt x="551" y="27"/>
                  </a:lnTo>
                  <a:lnTo>
                    <a:pt x="555" y="27"/>
                  </a:lnTo>
                  <a:lnTo>
                    <a:pt x="559" y="27"/>
                  </a:lnTo>
                  <a:lnTo>
                    <a:pt x="563" y="27"/>
                  </a:lnTo>
                  <a:lnTo>
                    <a:pt x="559" y="27"/>
                  </a:lnTo>
                  <a:lnTo>
                    <a:pt x="555" y="27"/>
                  </a:lnTo>
                  <a:lnTo>
                    <a:pt x="551" y="27"/>
                  </a:lnTo>
                  <a:lnTo>
                    <a:pt x="551" y="31"/>
                  </a:lnTo>
                  <a:lnTo>
                    <a:pt x="548" y="31"/>
                  </a:lnTo>
                  <a:lnTo>
                    <a:pt x="544" y="35"/>
                  </a:lnTo>
                  <a:lnTo>
                    <a:pt x="540" y="38"/>
                  </a:lnTo>
                  <a:lnTo>
                    <a:pt x="536" y="38"/>
                  </a:lnTo>
                  <a:lnTo>
                    <a:pt x="536" y="42"/>
                  </a:lnTo>
                  <a:lnTo>
                    <a:pt x="479" y="73"/>
                  </a:lnTo>
                  <a:lnTo>
                    <a:pt x="430" y="95"/>
                  </a:lnTo>
                  <a:lnTo>
                    <a:pt x="377" y="114"/>
                  </a:lnTo>
                  <a:lnTo>
                    <a:pt x="331" y="130"/>
                  </a:lnTo>
                  <a:lnTo>
                    <a:pt x="285" y="141"/>
                  </a:lnTo>
                  <a:lnTo>
                    <a:pt x="244" y="152"/>
                  </a:lnTo>
                  <a:lnTo>
                    <a:pt x="202" y="160"/>
                  </a:lnTo>
                  <a:lnTo>
                    <a:pt x="168" y="164"/>
                  </a:lnTo>
                  <a:lnTo>
                    <a:pt x="133" y="168"/>
                  </a:lnTo>
                  <a:lnTo>
                    <a:pt x="103" y="168"/>
                  </a:lnTo>
                  <a:lnTo>
                    <a:pt x="76" y="168"/>
                  </a:lnTo>
                  <a:lnTo>
                    <a:pt x="54" y="168"/>
                  </a:lnTo>
                  <a:lnTo>
                    <a:pt x="38" y="168"/>
                  </a:lnTo>
                  <a:lnTo>
                    <a:pt x="23" y="164"/>
                  </a:lnTo>
                  <a:lnTo>
                    <a:pt x="12" y="164"/>
                  </a:lnTo>
                  <a:lnTo>
                    <a:pt x="8" y="164"/>
                  </a:lnTo>
                  <a:lnTo>
                    <a:pt x="4" y="168"/>
                  </a:lnTo>
                  <a:lnTo>
                    <a:pt x="4" y="164"/>
                  </a:lnTo>
                  <a:lnTo>
                    <a:pt x="0" y="164"/>
                  </a:lnTo>
                  <a:lnTo>
                    <a:pt x="0" y="160"/>
                  </a:lnTo>
                  <a:lnTo>
                    <a:pt x="4" y="160"/>
                  </a:lnTo>
                  <a:lnTo>
                    <a:pt x="4" y="156"/>
                  </a:lnTo>
                  <a:lnTo>
                    <a:pt x="4" y="152"/>
                  </a:lnTo>
                  <a:lnTo>
                    <a:pt x="8" y="149"/>
                  </a:lnTo>
                  <a:lnTo>
                    <a:pt x="8" y="145"/>
                  </a:lnTo>
                  <a:lnTo>
                    <a:pt x="12" y="141"/>
                  </a:lnTo>
                  <a:lnTo>
                    <a:pt x="16" y="137"/>
                  </a:lnTo>
                  <a:lnTo>
                    <a:pt x="19" y="133"/>
                  </a:lnTo>
                  <a:lnTo>
                    <a:pt x="23" y="133"/>
                  </a:lnTo>
                  <a:lnTo>
                    <a:pt x="27" y="130"/>
                  </a:lnTo>
                  <a:lnTo>
                    <a:pt x="35" y="126"/>
                  </a:lnTo>
                  <a:lnTo>
                    <a:pt x="38" y="126"/>
                  </a:lnTo>
                  <a:lnTo>
                    <a:pt x="42" y="122"/>
                  </a:lnTo>
                  <a:lnTo>
                    <a:pt x="46" y="122"/>
                  </a:lnTo>
                  <a:lnTo>
                    <a:pt x="50" y="122"/>
                  </a:lnTo>
                  <a:lnTo>
                    <a:pt x="50" y="118"/>
                  </a:lnTo>
                  <a:lnTo>
                    <a:pt x="54" y="118"/>
                  </a:lnTo>
                  <a:lnTo>
                    <a:pt x="57" y="118"/>
                  </a:lnTo>
                  <a:lnTo>
                    <a:pt x="57" y="114"/>
                  </a:lnTo>
                  <a:lnTo>
                    <a:pt x="61" y="114"/>
                  </a:lnTo>
                  <a:lnTo>
                    <a:pt x="61" y="111"/>
                  </a:lnTo>
                  <a:lnTo>
                    <a:pt x="61" y="107"/>
                  </a:lnTo>
                  <a:lnTo>
                    <a:pt x="61" y="103"/>
                  </a:lnTo>
                  <a:lnTo>
                    <a:pt x="65" y="99"/>
                  </a:lnTo>
                  <a:lnTo>
                    <a:pt x="65" y="95"/>
                  </a:lnTo>
                  <a:lnTo>
                    <a:pt x="65" y="92"/>
                  </a:lnTo>
                  <a:lnTo>
                    <a:pt x="69" y="88"/>
                  </a:lnTo>
                  <a:lnTo>
                    <a:pt x="73" y="84"/>
                  </a:lnTo>
                  <a:lnTo>
                    <a:pt x="76" y="84"/>
                  </a:lnTo>
                  <a:lnTo>
                    <a:pt x="76" y="80"/>
                  </a:lnTo>
                  <a:lnTo>
                    <a:pt x="80" y="80"/>
                  </a:lnTo>
                  <a:lnTo>
                    <a:pt x="80" y="76"/>
                  </a:lnTo>
                  <a:lnTo>
                    <a:pt x="84" y="76"/>
                  </a:lnTo>
                  <a:lnTo>
                    <a:pt x="88" y="73"/>
                  </a:lnTo>
                  <a:lnTo>
                    <a:pt x="92" y="69"/>
                  </a:lnTo>
                  <a:lnTo>
                    <a:pt x="95" y="65"/>
                  </a:lnTo>
                  <a:lnTo>
                    <a:pt x="95" y="61"/>
                  </a:lnTo>
                  <a:lnTo>
                    <a:pt x="99" y="61"/>
                  </a:lnTo>
                  <a:lnTo>
                    <a:pt x="99" y="57"/>
                  </a:lnTo>
                  <a:lnTo>
                    <a:pt x="99" y="54"/>
                  </a:lnTo>
                  <a:lnTo>
                    <a:pt x="103" y="54"/>
                  </a:lnTo>
                  <a:lnTo>
                    <a:pt x="103" y="50"/>
                  </a:lnTo>
                  <a:lnTo>
                    <a:pt x="103" y="46"/>
                  </a:lnTo>
                  <a:lnTo>
                    <a:pt x="107" y="42"/>
                  </a:lnTo>
                  <a:lnTo>
                    <a:pt x="107" y="38"/>
                  </a:lnTo>
                  <a:lnTo>
                    <a:pt x="111" y="38"/>
                  </a:lnTo>
                  <a:lnTo>
                    <a:pt x="114" y="35"/>
                  </a:lnTo>
                  <a:lnTo>
                    <a:pt x="118" y="35"/>
                  </a:lnTo>
                  <a:lnTo>
                    <a:pt x="122" y="31"/>
                  </a:lnTo>
                  <a:lnTo>
                    <a:pt x="126" y="31"/>
                  </a:lnTo>
                  <a:lnTo>
                    <a:pt x="130" y="31"/>
                  </a:lnTo>
                  <a:close/>
                </a:path>
              </a:pathLst>
            </a:custGeom>
            <a:solidFill>
              <a:srgbClr val="FFA419"/>
            </a:solidFill>
            <a:ln w="9525">
              <a:noFill/>
              <a:round/>
              <a:headEnd/>
              <a:tailEnd/>
            </a:ln>
          </p:spPr>
          <p:txBody>
            <a:bodyPr/>
            <a:lstStyle/>
            <a:p>
              <a:endParaRPr lang="fr-FR"/>
            </a:p>
          </p:txBody>
        </p:sp>
        <p:sp>
          <p:nvSpPr>
            <p:cNvPr id="72" name="Freeform 69"/>
            <p:cNvSpPr>
              <a:spLocks/>
            </p:cNvSpPr>
            <p:nvPr/>
          </p:nvSpPr>
          <p:spPr bwMode="auto">
            <a:xfrm>
              <a:off x="448" y="3238"/>
              <a:ext cx="1016" cy="298"/>
            </a:xfrm>
            <a:custGeom>
              <a:avLst/>
              <a:gdLst>
                <a:gd name="T0" fmla="*/ 249 w 559"/>
                <a:gd name="T1" fmla="*/ 49 h 164"/>
                <a:gd name="T2" fmla="*/ 256 w 559"/>
                <a:gd name="T3" fmla="*/ 62 h 164"/>
                <a:gd name="T4" fmla="*/ 264 w 559"/>
                <a:gd name="T5" fmla="*/ 69 h 164"/>
                <a:gd name="T6" fmla="*/ 284 w 559"/>
                <a:gd name="T7" fmla="*/ 69 h 164"/>
                <a:gd name="T8" fmla="*/ 304 w 559"/>
                <a:gd name="T9" fmla="*/ 56 h 164"/>
                <a:gd name="T10" fmla="*/ 311 w 559"/>
                <a:gd name="T11" fmla="*/ 49 h 164"/>
                <a:gd name="T12" fmla="*/ 318 w 559"/>
                <a:gd name="T13" fmla="*/ 49 h 164"/>
                <a:gd name="T14" fmla="*/ 318 w 559"/>
                <a:gd name="T15" fmla="*/ 49 h 164"/>
                <a:gd name="T16" fmla="*/ 318 w 559"/>
                <a:gd name="T17" fmla="*/ 62 h 164"/>
                <a:gd name="T18" fmla="*/ 325 w 559"/>
                <a:gd name="T19" fmla="*/ 62 h 164"/>
                <a:gd name="T20" fmla="*/ 338 w 559"/>
                <a:gd name="T21" fmla="*/ 62 h 164"/>
                <a:gd name="T22" fmla="*/ 380 w 559"/>
                <a:gd name="T23" fmla="*/ 62 h 164"/>
                <a:gd name="T24" fmla="*/ 387 w 559"/>
                <a:gd name="T25" fmla="*/ 42 h 164"/>
                <a:gd name="T26" fmla="*/ 402 w 559"/>
                <a:gd name="T27" fmla="*/ 27 h 164"/>
                <a:gd name="T28" fmla="*/ 422 w 559"/>
                <a:gd name="T29" fmla="*/ 22 h 164"/>
                <a:gd name="T30" fmla="*/ 436 w 559"/>
                <a:gd name="T31" fmla="*/ 27 h 164"/>
                <a:gd name="T32" fmla="*/ 456 w 559"/>
                <a:gd name="T33" fmla="*/ 35 h 164"/>
                <a:gd name="T34" fmla="*/ 483 w 559"/>
                <a:gd name="T35" fmla="*/ 27 h 164"/>
                <a:gd name="T36" fmla="*/ 518 w 559"/>
                <a:gd name="T37" fmla="*/ 15 h 164"/>
                <a:gd name="T38" fmla="*/ 533 w 559"/>
                <a:gd name="T39" fmla="*/ 15 h 164"/>
                <a:gd name="T40" fmla="*/ 540 w 559"/>
                <a:gd name="T41" fmla="*/ 27 h 164"/>
                <a:gd name="T42" fmla="*/ 560 w 559"/>
                <a:gd name="T43" fmla="*/ 35 h 164"/>
                <a:gd name="T44" fmla="*/ 602 w 559"/>
                <a:gd name="T45" fmla="*/ 35 h 164"/>
                <a:gd name="T46" fmla="*/ 649 w 559"/>
                <a:gd name="T47" fmla="*/ 35 h 164"/>
                <a:gd name="T48" fmla="*/ 683 w 559"/>
                <a:gd name="T49" fmla="*/ 35 h 164"/>
                <a:gd name="T50" fmla="*/ 705 w 559"/>
                <a:gd name="T51" fmla="*/ 27 h 164"/>
                <a:gd name="T52" fmla="*/ 747 w 559"/>
                <a:gd name="T53" fmla="*/ 15 h 164"/>
                <a:gd name="T54" fmla="*/ 774 w 559"/>
                <a:gd name="T55" fmla="*/ 22 h 164"/>
                <a:gd name="T56" fmla="*/ 809 w 559"/>
                <a:gd name="T57" fmla="*/ 27 h 164"/>
                <a:gd name="T58" fmla="*/ 856 w 559"/>
                <a:gd name="T59" fmla="*/ 22 h 164"/>
                <a:gd name="T60" fmla="*/ 885 w 559"/>
                <a:gd name="T61" fmla="*/ 7 h 164"/>
                <a:gd name="T62" fmla="*/ 912 w 559"/>
                <a:gd name="T63" fmla="*/ 15 h 164"/>
                <a:gd name="T64" fmla="*/ 954 w 559"/>
                <a:gd name="T65" fmla="*/ 22 h 164"/>
                <a:gd name="T66" fmla="*/ 974 w 559"/>
                <a:gd name="T67" fmla="*/ 15 h 164"/>
                <a:gd name="T68" fmla="*/ 994 w 559"/>
                <a:gd name="T69" fmla="*/ 0 h 164"/>
                <a:gd name="T70" fmla="*/ 1001 w 559"/>
                <a:gd name="T71" fmla="*/ 0 h 164"/>
                <a:gd name="T72" fmla="*/ 994 w 559"/>
                <a:gd name="T73" fmla="*/ 7 h 164"/>
                <a:gd name="T74" fmla="*/ 981 w 559"/>
                <a:gd name="T75" fmla="*/ 22 h 164"/>
                <a:gd name="T76" fmla="*/ 974 w 559"/>
                <a:gd name="T77" fmla="*/ 35 h 164"/>
                <a:gd name="T78" fmla="*/ 981 w 559"/>
                <a:gd name="T79" fmla="*/ 42 h 164"/>
                <a:gd name="T80" fmla="*/ 1001 w 559"/>
                <a:gd name="T81" fmla="*/ 42 h 164"/>
                <a:gd name="T82" fmla="*/ 1016 w 559"/>
                <a:gd name="T83" fmla="*/ 42 h 164"/>
                <a:gd name="T84" fmla="*/ 1001 w 559"/>
                <a:gd name="T85" fmla="*/ 42 h 164"/>
                <a:gd name="T86" fmla="*/ 981 w 559"/>
                <a:gd name="T87" fmla="*/ 56 h 164"/>
                <a:gd name="T88" fmla="*/ 960 w 559"/>
                <a:gd name="T89" fmla="*/ 69 h 164"/>
                <a:gd name="T90" fmla="*/ 678 w 559"/>
                <a:gd name="T91" fmla="*/ 200 h 164"/>
                <a:gd name="T92" fmla="*/ 234 w 559"/>
                <a:gd name="T93" fmla="*/ 298 h 164"/>
                <a:gd name="T94" fmla="*/ 22 w 559"/>
                <a:gd name="T95" fmla="*/ 291 h 164"/>
                <a:gd name="T96" fmla="*/ 0 w 559"/>
                <a:gd name="T97" fmla="*/ 283 h 164"/>
                <a:gd name="T98" fmla="*/ 22 w 559"/>
                <a:gd name="T99" fmla="*/ 249 h 164"/>
                <a:gd name="T100" fmla="*/ 62 w 559"/>
                <a:gd name="T101" fmla="*/ 222 h 164"/>
                <a:gd name="T102" fmla="*/ 96 w 559"/>
                <a:gd name="T103" fmla="*/ 207 h 164"/>
                <a:gd name="T104" fmla="*/ 111 w 559"/>
                <a:gd name="T105" fmla="*/ 194 h 164"/>
                <a:gd name="T106" fmla="*/ 111 w 559"/>
                <a:gd name="T107" fmla="*/ 173 h 164"/>
                <a:gd name="T108" fmla="*/ 118 w 559"/>
                <a:gd name="T109" fmla="*/ 153 h 164"/>
                <a:gd name="T110" fmla="*/ 131 w 559"/>
                <a:gd name="T111" fmla="*/ 145 h 164"/>
                <a:gd name="T112" fmla="*/ 153 w 559"/>
                <a:gd name="T113" fmla="*/ 131 h 164"/>
                <a:gd name="T114" fmla="*/ 165 w 559"/>
                <a:gd name="T115" fmla="*/ 111 h 164"/>
                <a:gd name="T116" fmla="*/ 180 w 559"/>
                <a:gd name="T117" fmla="*/ 84 h 164"/>
                <a:gd name="T118" fmla="*/ 194 w 559"/>
                <a:gd name="T119" fmla="*/ 62 h 164"/>
                <a:gd name="T120" fmla="*/ 214 w 559"/>
                <a:gd name="T121" fmla="*/ 56 h 1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9"/>
                <a:gd name="T184" fmla="*/ 0 h 164"/>
                <a:gd name="T185" fmla="*/ 559 w 559"/>
                <a:gd name="T186" fmla="*/ 164 h 1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9" h="164">
                  <a:moveTo>
                    <a:pt x="126" y="27"/>
                  </a:moveTo>
                  <a:lnTo>
                    <a:pt x="129" y="27"/>
                  </a:lnTo>
                  <a:lnTo>
                    <a:pt x="129" y="23"/>
                  </a:lnTo>
                  <a:lnTo>
                    <a:pt x="133" y="23"/>
                  </a:lnTo>
                  <a:lnTo>
                    <a:pt x="137" y="23"/>
                  </a:lnTo>
                  <a:lnTo>
                    <a:pt x="137" y="27"/>
                  </a:lnTo>
                  <a:lnTo>
                    <a:pt x="141" y="27"/>
                  </a:lnTo>
                  <a:lnTo>
                    <a:pt x="141" y="31"/>
                  </a:lnTo>
                  <a:lnTo>
                    <a:pt x="141" y="34"/>
                  </a:lnTo>
                  <a:lnTo>
                    <a:pt x="141" y="38"/>
                  </a:lnTo>
                  <a:lnTo>
                    <a:pt x="145" y="38"/>
                  </a:lnTo>
                  <a:lnTo>
                    <a:pt x="148" y="38"/>
                  </a:lnTo>
                  <a:lnTo>
                    <a:pt x="152" y="38"/>
                  </a:lnTo>
                  <a:lnTo>
                    <a:pt x="156" y="38"/>
                  </a:lnTo>
                  <a:lnTo>
                    <a:pt x="160" y="38"/>
                  </a:lnTo>
                  <a:lnTo>
                    <a:pt x="160" y="34"/>
                  </a:lnTo>
                  <a:lnTo>
                    <a:pt x="164" y="34"/>
                  </a:lnTo>
                  <a:lnTo>
                    <a:pt x="167" y="31"/>
                  </a:lnTo>
                  <a:lnTo>
                    <a:pt x="171" y="31"/>
                  </a:lnTo>
                  <a:lnTo>
                    <a:pt x="171" y="27"/>
                  </a:lnTo>
                  <a:lnTo>
                    <a:pt x="175" y="27"/>
                  </a:lnTo>
                  <a:lnTo>
                    <a:pt x="175" y="31"/>
                  </a:lnTo>
                  <a:lnTo>
                    <a:pt x="175" y="34"/>
                  </a:lnTo>
                  <a:lnTo>
                    <a:pt x="179" y="34"/>
                  </a:lnTo>
                  <a:lnTo>
                    <a:pt x="183" y="34"/>
                  </a:lnTo>
                  <a:lnTo>
                    <a:pt x="186" y="34"/>
                  </a:lnTo>
                  <a:lnTo>
                    <a:pt x="194" y="34"/>
                  </a:lnTo>
                  <a:lnTo>
                    <a:pt x="198" y="34"/>
                  </a:lnTo>
                  <a:lnTo>
                    <a:pt x="202" y="34"/>
                  </a:lnTo>
                  <a:lnTo>
                    <a:pt x="205" y="34"/>
                  </a:lnTo>
                  <a:lnTo>
                    <a:pt x="209" y="34"/>
                  </a:lnTo>
                  <a:lnTo>
                    <a:pt x="209" y="31"/>
                  </a:lnTo>
                  <a:lnTo>
                    <a:pt x="213" y="31"/>
                  </a:lnTo>
                  <a:lnTo>
                    <a:pt x="213" y="27"/>
                  </a:lnTo>
                  <a:lnTo>
                    <a:pt x="213" y="23"/>
                  </a:lnTo>
                  <a:lnTo>
                    <a:pt x="217" y="19"/>
                  </a:lnTo>
                  <a:lnTo>
                    <a:pt x="217" y="15"/>
                  </a:lnTo>
                  <a:lnTo>
                    <a:pt x="221" y="15"/>
                  </a:lnTo>
                  <a:lnTo>
                    <a:pt x="221" y="12"/>
                  </a:lnTo>
                  <a:lnTo>
                    <a:pt x="224" y="12"/>
                  </a:lnTo>
                  <a:lnTo>
                    <a:pt x="228" y="12"/>
                  </a:lnTo>
                  <a:lnTo>
                    <a:pt x="232" y="12"/>
                  </a:lnTo>
                  <a:lnTo>
                    <a:pt x="236" y="12"/>
                  </a:lnTo>
                  <a:lnTo>
                    <a:pt x="240" y="12"/>
                  </a:lnTo>
                  <a:lnTo>
                    <a:pt x="240" y="15"/>
                  </a:lnTo>
                  <a:lnTo>
                    <a:pt x="243" y="15"/>
                  </a:lnTo>
                  <a:lnTo>
                    <a:pt x="247" y="15"/>
                  </a:lnTo>
                  <a:lnTo>
                    <a:pt x="251" y="19"/>
                  </a:lnTo>
                  <a:lnTo>
                    <a:pt x="255" y="19"/>
                  </a:lnTo>
                  <a:lnTo>
                    <a:pt x="259" y="19"/>
                  </a:lnTo>
                  <a:lnTo>
                    <a:pt x="262" y="19"/>
                  </a:lnTo>
                  <a:lnTo>
                    <a:pt x="266" y="15"/>
                  </a:lnTo>
                  <a:lnTo>
                    <a:pt x="270" y="15"/>
                  </a:lnTo>
                  <a:lnTo>
                    <a:pt x="274" y="15"/>
                  </a:lnTo>
                  <a:lnTo>
                    <a:pt x="278" y="12"/>
                  </a:lnTo>
                  <a:lnTo>
                    <a:pt x="281" y="12"/>
                  </a:lnTo>
                  <a:lnTo>
                    <a:pt x="285" y="8"/>
                  </a:lnTo>
                  <a:lnTo>
                    <a:pt x="289" y="8"/>
                  </a:lnTo>
                  <a:lnTo>
                    <a:pt x="293" y="8"/>
                  </a:lnTo>
                  <a:lnTo>
                    <a:pt x="297" y="12"/>
                  </a:lnTo>
                  <a:lnTo>
                    <a:pt x="297" y="15"/>
                  </a:lnTo>
                  <a:lnTo>
                    <a:pt x="300" y="15"/>
                  </a:lnTo>
                  <a:lnTo>
                    <a:pt x="300" y="19"/>
                  </a:lnTo>
                  <a:lnTo>
                    <a:pt x="304" y="19"/>
                  </a:lnTo>
                  <a:lnTo>
                    <a:pt x="308" y="19"/>
                  </a:lnTo>
                  <a:lnTo>
                    <a:pt x="312" y="19"/>
                  </a:lnTo>
                  <a:lnTo>
                    <a:pt x="316" y="19"/>
                  </a:lnTo>
                  <a:lnTo>
                    <a:pt x="319" y="19"/>
                  </a:lnTo>
                  <a:lnTo>
                    <a:pt x="323" y="19"/>
                  </a:lnTo>
                  <a:lnTo>
                    <a:pt x="327" y="19"/>
                  </a:lnTo>
                  <a:lnTo>
                    <a:pt x="331" y="19"/>
                  </a:lnTo>
                  <a:lnTo>
                    <a:pt x="335" y="19"/>
                  </a:lnTo>
                  <a:lnTo>
                    <a:pt x="338" y="19"/>
                  </a:lnTo>
                  <a:lnTo>
                    <a:pt x="346" y="19"/>
                  </a:lnTo>
                  <a:lnTo>
                    <a:pt x="350" y="19"/>
                  </a:lnTo>
                  <a:lnTo>
                    <a:pt x="354" y="19"/>
                  </a:lnTo>
                  <a:lnTo>
                    <a:pt x="357" y="19"/>
                  </a:lnTo>
                  <a:lnTo>
                    <a:pt x="361" y="19"/>
                  </a:lnTo>
                  <a:lnTo>
                    <a:pt x="365" y="19"/>
                  </a:lnTo>
                  <a:lnTo>
                    <a:pt x="369" y="19"/>
                  </a:lnTo>
                  <a:lnTo>
                    <a:pt x="373" y="19"/>
                  </a:lnTo>
                  <a:lnTo>
                    <a:pt x="376" y="19"/>
                  </a:lnTo>
                  <a:lnTo>
                    <a:pt x="380" y="19"/>
                  </a:lnTo>
                  <a:lnTo>
                    <a:pt x="380" y="15"/>
                  </a:lnTo>
                  <a:lnTo>
                    <a:pt x="384" y="15"/>
                  </a:lnTo>
                  <a:lnTo>
                    <a:pt x="388" y="15"/>
                  </a:lnTo>
                  <a:lnTo>
                    <a:pt x="392" y="12"/>
                  </a:lnTo>
                  <a:lnTo>
                    <a:pt x="395" y="12"/>
                  </a:lnTo>
                  <a:lnTo>
                    <a:pt x="399" y="12"/>
                  </a:lnTo>
                  <a:lnTo>
                    <a:pt x="403" y="8"/>
                  </a:lnTo>
                  <a:lnTo>
                    <a:pt x="411" y="8"/>
                  </a:lnTo>
                  <a:lnTo>
                    <a:pt x="414" y="8"/>
                  </a:lnTo>
                  <a:lnTo>
                    <a:pt x="418" y="8"/>
                  </a:lnTo>
                  <a:lnTo>
                    <a:pt x="422" y="8"/>
                  </a:lnTo>
                  <a:lnTo>
                    <a:pt x="426" y="8"/>
                  </a:lnTo>
                  <a:lnTo>
                    <a:pt x="426" y="12"/>
                  </a:lnTo>
                  <a:lnTo>
                    <a:pt x="430" y="12"/>
                  </a:lnTo>
                  <a:lnTo>
                    <a:pt x="433" y="12"/>
                  </a:lnTo>
                  <a:lnTo>
                    <a:pt x="433" y="15"/>
                  </a:lnTo>
                  <a:lnTo>
                    <a:pt x="437" y="15"/>
                  </a:lnTo>
                  <a:lnTo>
                    <a:pt x="441" y="15"/>
                  </a:lnTo>
                  <a:lnTo>
                    <a:pt x="445" y="15"/>
                  </a:lnTo>
                  <a:lnTo>
                    <a:pt x="449" y="15"/>
                  </a:lnTo>
                  <a:lnTo>
                    <a:pt x="452" y="15"/>
                  </a:lnTo>
                  <a:lnTo>
                    <a:pt x="456" y="15"/>
                  </a:lnTo>
                  <a:lnTo>
                    <a:pt x="460" y="15"/>
                  </a:lnTo>
                  <a:lnTo>
                    <a:pt x="468" y="12"/>
                  </a:lnTo>
                  <a:lnTo>
                    <a:pt x="471" y="12"/>
                  </a:lnTo>
                  <a:lnTo>
                    <a:pt x="475" y="8"/>
                  </a:lnTo>
                  <a:lnTo>
                    <a:pt x="479" y="8"/>
                  </a:lnTo>
                  <a:lnTo>
                    <a:pt x="483" y="8"/>
                  </a:lnTo>
                  <a:lnTo>
                    <a:pt x="483" y="4"/>
                  </a:lnTo>
                  <a:lnTo>
                    <a:pt x="487" y="4"/>
                  </a:lnTo>
                  <a:lnTo>
                    <a:pt x="490" y="4"/>
                  </a:lnTo>
                  <a:lnTo>
                    <a:pt x="494" y="4"/>
                  </a:lnTo>
                  <a:lnTo>
                    <a:pt x="498" y="4"/>
                  </a:lnTo>
                  <a:lnTo>
                    <a:pt x="502" y="8"/>
                  </a:lnTo>
                  <a:lnTo>
                    <a:pt x="506" y="8"/>
                  </a:lnTo>
                  <a:lnTo>
                    <a:pt x="513" y="12"/>
                  </a:lnTo>
                  <a:lnTo>
                    <a:pt x="517" y="12"/>
                  </a:lnTo>
                  <a:lnTo>
                    <a:pt x="521" y="12"/>
                  </a:lnTo>
                  <a:lnTo>
                    <a:pt x="525" y="12"/>
                  </a:lnTo>
                  <a:lnTo>
                    <a:pt x="528" y="12"/>
                  </a:lnTo>
                  <a:lnTo>
                    <a:pt x="532" y="12"/>
                  </a:lnTo>
                  <a:lnTo>
                    <a:pt x="536" y="8"/>
                  </a:lnTo>
                  <a:lnTo>
                    <a:pt x="540" y="8"/>
                  </a:lnTo>
                  <a:lnTo>
                    <a:pt x="540" y="4"/>
                  </a:lnTo>
                  <a:lnTo>
                    <a:pt x="544" y="4"/>
                  </a:lnTo>
                  <a:lnTo>
                    <a:pt x="547" y="0"/>
                  </a:lnTo>
                  <a:lnTo>
                    <a:pt x="551" y="0"/>
                  </a:lnTo>
                  <a:lnTo>
                    <a:pt x="551" y="4"/>
                  </a:lnTo>
                  <a:lnTo>
                    <a:pt x="547" y="4"/>
                  </a:lnTo>
                  <a:lnTo>
                    <a:pt x="547" y="8"/>
                  </a:lnTo>
                  <a:lnTo>
                    <a:pt x="544" y="8"/>
                  </a:lnTo>
                  <a:lnTo>
                    <a:pt x="544" y="12"/>
                  </a:lnTo>
                  <a:lnTo>
                    <a:pt x="540" y="12"/>
                  </a:lnTo>
                  <a:lnTo>
                    <a:pt x="540" y="15"/>
                  </a:lnTo>
                  <a:lnTo>
                    <a:pt x="536" y="15"/>
                  </a:lnTo>
                  <a:lnTo>
                    <a:pt x="536" y="19"/>
                  </a:lnTo>
                  <a:lnTo>
                    <a:pt x="536" y="23"/>
                  </a:lnTo>
                  <a:lnTo>
                    <a:pt x="540" y="23"/>
                  </a:lnTo>
                  <a:lnTo>
                    <a:pt x="544" y="23"/>
                  </a:lnTo>
                  <a:lnTo>
                    <a:pt x="547" y="23"/>
                  </a:lnTo>
                  <a:lnTo>
                    <a:pt x="551" y="23"/>
                  </a:lnTo>
                  <a:lnTo>
                    <a:pt x="555" y="23"/>
                  </a:lnTo>
                  <a:lnTo>
                    <a:pt x="559" y="23"/>
                  </a:lnTo>
                  <a:lnTo>
                    <a:pt x="555" y="23"/>
                  </a:lnTo>
                  <a:lnTo>
                    <a:pt x="551" y="23"/>
                  </a:lnTo>
                  <a:lnTo>
                    <a:pt x="547" y="23"/>
                  </a:lnTo>
                  <a:lnTo>
                    <a:pt x="547" y="27"/>
                  </a:lnTo>
                  <a:lnTo>
                    <a:pt x="544" y="27"/>
                  </a:lnTo>
                  <a:lnTo>
                    <a:pt x="540" y="31"/>
                  </a:lnTo>
                  <a:lnTo>
                    <a:pt x="536" y="31"/>
                  </a:lnTo>
                  <a:lnTo>
                    <a:pt x="536" y="34"/>
                  </a:lnTo>
                  <a:lnTo>
                    <a:pt x="532" y="34"/>
                  </a:lnTo>
                  <a:lnTo>
                    <a:pt x="532" y="38"/>
                  </a:lnTo>
                  <a:lnTo>
                    <a:pt x="528" y="38"/>
                  </a:lnTo>
                  <a:lnTo>
                    <a:pt x="475" y="69"/>
                  </a:lnTo>
                  <a:lnTo>
                    <a:pt x="422" y="91"/>
                  </a:lnTo>
                  <a:lnTo>
                    <a:pt x="373" y="110"/>
                  </a:lnTo>
                  <a:lnTo>
                    <a:pt x="323" y="126"/>
                  </a:lnTo>
                  <a:lnTo>
                    <a:pt x="281" y="141"/>
                  </a:lnTo>
                  <a:lnTo>
                    <a:pt x="236" y="148"/>
                  </a:lnTo>
                  <a:lnTo>
                    <a:pt x="198" y="156"/>
                  </a:lnTo>
                  <a:lnTo>
                    <a:pt x="164" y="160"/>
                  </a:lnTo>
                  <a:lnTo>
                    <a:pt x="129" y="164"/>
                  </a:lnTo>
                  <a:lnTo>
                    <a:pt x="99" y="164"/>
                  </a:lnTo>
                  <a:lnTo>
                    <a:pt x="76" y="164"/>
                  </a:lnTo>
                  <a:lnTo>
                    <a:pt x="53" y="164"/>
                  </a:lnTo>
                  <a:lnTo>
                    <a:pt x="34" y="164"/>
                  </a:lnTo>
                  <a:lnTo>
                    <a:pt x="19" y="160"/>
                  </a:lnTo>
                  <a:lnTo>
                    <a:pt x="12" y="160"/>
                  </a:lnTo>
                  <a:lnTo>
                    <a:pt x="8" y="160"/>
                  </a:lnTo>
                  <a:lnTo>
                    <a:pt x="4" y="160"/>
                  </a:lnTo>
                  <a:lnTo>
                    <a:pt x="0" y="160"/>
                  </a:lnTo>
                  <a:lnTo>
                    <a:pt x="0" y="156"/>
                  </a:lnTo>
                  <a:lnTo>
                    <a:pt x="0" y="152"/>
                  </a:lnTo>
                  <a:lnTo>
                    <a:pt x="4" y="148"/>
                  </a:lnTo>
                  <a:lnTo>
                    <a:pt x="4" y="145"/>
                  </a:lnTo>
                  <a:lnTo>
                    <a:pt x="8" y="141"/>
                  </a:lnTo>
                  <a:lnTo>
                    <a:pt x="12" y="137"/>
                  </a:lnTo>
                  <a:lnTo>
                    <a:pt x="12" y="133"/>
                  </a:lnTo>
                  <a:lnTo>
                    <a:pt x="15" y="133"/>
                  </a:lnTo>
                  <a:lnTo>
                    <a:pt x="19" y="129"/>
                  </a:lnTo>
                  <a:lnTo>
                    <a:pt x="27" y="126"/>
                  </a:lnTo>
                  <a:lnTo>
                    <a:pt x="31" y="122"/>
                  </a:lnTo>
                  <a:lnTo>
                    <a:pt x="34" y="122"/>
                  </a:lnTo>
                  <a:lnTo>
                    <a:pt x="38" y="118"/>
                  </a:lnTo>
                  <a:lnTo>
                    <a:pt x="42" y="118"/>
                  </a:lnTo>
                  <a:lnTo>
                    <a:pt x="46" y="118"/>
                  </a:lnTo>
                  <a:lnTo>
                    <a:pt x="50" y="114"/>
                  </a:lnTo>
                  <a:lnTo>
                    <a:pt x="53" y="114"/>
                  </a:lnTo>
                  <a:lnTo>
                    <a:pt x="57" y="110"/>
                  </a:lnTo>
                  <a:lnTo>
                    <a:pt x="61" y="107"/>
                  </a:lnTo>
                  <a:lnTo>
                    <a:pt x="61" y="103"/>
                  </a:lnTo>
                  <a:lnTo>
                    <a:pt x="61" y="99"/>
                  </a:lnTo>
                  <a:lnTo>
                    <a:pt x="61" y="95"/>
                  </a:lnTo>
                  <a:lnTo>
                    <a:pt x="61" y="91"/>
                  </a:lnTo>
                  <a:lnTo>
                    <a:pt x="61" y="88"/>
                  </a:lnTo>
                  <a:lnTo>
                    <a:pt x="65" y="88"/>
                  </a:lnTo>
                  <a:lnTo>
                    <a:pt x="65" y="84"/>
                  </a:lnTo>
                  <a:lnTo>
                    <a:pt x="69" y="84"/>
                  </a:lnTo>
                  <a:lnTo>
                    <a:pt x="69" y="80"/>
                  </a:lnTo>
                  <a:lnTo>
                    <a:pt x="72" y="80"/>
                  </a:lnTo>
                  <a:lnTo>
                    <a:pt x="76" y="76"/>
                  </a:lnTo>
                  <a:lnTo>
                    <a:pt x="80" y="76"/>
                  </a:lnTo>
                  <a:lnTo>
                    <a:pt x="80" y="72"/>
                  </a:lnTo>
                  <a:lnTo>
                    <a:pt x="84" y="72"/>
                  </a:lnTo>
                  <a:lnTo>
                    <a:pt x="84" y="69"/>
                  </a:lnTo>
                  <a:lnTo>
                    <a:pt x="88" y="69"/>
                  </a:lnTo>
                  <a:lnTo>
                    <a:pt x="88" y="65"/>
                  </a:lnTo>
                  <a:lnTo>
                    <a:pt x="91" y="65"/>
                  </a:lnTo>
                  <a:lnTo>
                    <a:pt x="91" y="61"/>
                  </a:lnTo>
                  <a:lnTo>
                    <a:pt x="95" y="61"/>
                  </a:lnTo>
                  <a:lnTo>
                    <a:pt x="95" y="57"/>
                  </a:lnTo>
                  <a:lnTo>
                    <a:pt x="95" y="53"/>
                  </a:lnTo>
                  <a:lnTo>
                    <a:pt x="99" y="53"/>
                  </a:lnTo>
                  <a:lnTo>
                    <a:pt x="99" y="50"/>
                  </a:lnTo>
                  <a:lnTo>
                    <a:pt x="99" y="46"/>
                  </a:lnTo>
                  <a:lnTo>
                    <a:pt x="103" y="42"/>
                  </a:lnTo>
                  <a:lnTo>
                    <a:pt x="103" y="38"/>
                  </a:lnTo>
                  <a:lnTo>
                    <a:pt x="107" y="38"/>
                  </a:lnTo>
                  <a:lnTo>
                    <a:pt x="107" y="34"/>
                  </a:lnTo>
                  <a:lnTo>
                    <a:pt x="110" y="34"/>
                  </a:lnTo>
                  <a:lnTo>
                    <a:pt x="114" y="31"/>
                  </a:lnTo>
                  <a:lnTo>
                    <a:pt x="118" y="31"/>
                  </a:lnTo>
                  <a:lnTo>
                    <a:pt x="122" y="27"/>
                  </a:lnTo>
                  <a:lnTo>
                    <a:pt x="126" y="27"/>
                  </a:lnTo>
                  <a:close/>
                </a:path>
              </a:pathLst>
            </a:custGeom>
            <a:solidFill>
              <a:srgbClr val="FFAC19"/>
            </a:solidFill>
            <a:ln w="9525">
              <a:noFill/>
              <a:round/>
              <a:headEnd/>
              <a:tailEnd/>
            </a:ln>
          </p:spPr>
          <p:txBody>
            <a:bodyPr/>
            <a:lstStyle/>
            <a:p>
              <a:endParaRPr lang="fr-FR"/>
            </a:p>
          </p:txBody>
        </p:sp>
        <p:sp>
          <p:nvSpPr>
            <p:cNvPr id="73" name="Freeform 70"/>
            <p:cNvSpPr>
              <a:spLocks/>
            </p:cNvSpPr>
            <p:nvPr/>
          </p:nvSpPr>
          <p:spPr bwMode="auto">
            <a:xfrm>
              <a:off x="455" y="3245"/>
              <a:ext cx="1002" cy="291"/>
            </a:xfrm>
            <a:custGeom>
              <a:avLst/>
              <a:gdLst>
                <a:gd name="T0" fmla="*/ 242 w 551"/>
                <a:gd name="T1" fmla="*/ 42 h 160"/>
                <a:gd name="T2" fmla="*/ 249 w 551"/>
                <a:gd name="T3" fmla="*/ 55 h 160"/>
                <a:gd name="T4" fmla="*/ 256 w 551"/>
                <a:gd name="T5" fmla="*/ 69 h 160"/>
                <a:gd name="T6" fmla="*/ 276 w 551"/>
                <a:gd name="T7" fmla="*/ 62 h 160"/>
                <a:gd name="T8" fmla="*/ 291 w 551"/>
                <a:gd name="T9" fmla="*/ 55 h 160"/>
                <a:gd name="T10" fmla="*/ 304 w 551"/>
                <a:gd name="T11" fmla="*/ 49 h 160"/>
                <a:gd name="T12" fmla="*/ 311 w 551"/>
                <a:gd name="T13" fmla="*/ 49 h 160"/>
                <a:gd name="T14" fmla="*/ 311 w 551"/>
                <a:gd name="T15" fmla="*/ 49 h 160"/>
                <a:gd name="T16" fmla="*/ 311 w 551"/>
                <a:gd name="T17" fmla="*/ 55 h 160"/>
                <a:gd name="T18" fmla="*/ 318 w 551"/>
                <a:gd name="T19" fmla="*/ 62 h 160"/>
                <a:gd name="T20" fmla="*/ 331 w 551"/>
                <a:gd name="T21" fmla="*/ 62 h 160"/>
                <a:gd name="T22" fmla="*/ 373 w 551"/>
                <a:gd name="T23" fmla="*/ 55 h 160"/>
                <a:gd name="T24" fmla="*/ 380 w 551"/>
                <a:gd name="T25" fmla="*/ 42 h 160"/>
                <a:gd name="T26" fmla="*/ 395 w 551"/>
                <a:gd name="T27" fmla="*/ 20 h 160"/>
                <a:gd name="T28" fmla="*/ 415 w 551"/>
                <a:gd name="T29" fmla="*/ 15 h 160"/>
                <a:gd name="T30" fmla="*/ 429 w 551"/>
                <a:gd name="T31" fmla="*/ 20 h 160"/>
                <a:gd name="T32" fmla="*/ 449 w 551"/>
                <a:gd name="T33" fmla="*/ 27 h 160"/>
                <a:gd name="T34" fmla="*/ 476 w 551"/>
                <a:gd name="T35" fmla="*/ 27 h 160"/>
                <a:gd name="T36" fmla="*/ 511 w 551"/>
                <a:gd name="T37" fmla="*/ 15 h 160"/>
                <a:gd name="T38" fmla="*/ 526 w 551"/>
                <a:gd name="T39" fmla="*/ 7 h 160"/>
                <a:gd name="T40" fmla="*/ 533 w 551"/>
                <a:gd name="T41" fmla="*/ 20 h 160"/>
                <a:gd name="T42" fmla="*/ 553 w 551"/>
                <a:gd name="T43" fmla="*/ 27 h 160"/>
                <a:gd name="T44" fmla="*/ 595 w 551"/>
                <a:gd name="T45" fmla="*/ 27 h 160"/>
                <a:gd name="T46" fmla="*/ 642 w 551"/>
                <a:gd name="T47" fmla="*/ 27 h 160"/>
                <a:gd name="T48" fmla="*/ 676 w 551"/>
                <a:gd name="T49" fmla="*/ 27 h 160"/>
                <a:gd name="T50" fmla="*/ 698 w 551"/>
                <a:gd name="T51" fmla="*/ 20 h 160"/>
                <a:gd name="T52" fmla="*/ 740 w 551"/>
                <a:gd name="T53" fmla="*/ 7 h 160"/>
                <a:gd name="T54" fmla="*/ 767 w 551"/>
                <a:gd name="T55" fmla="*/ 15 h 160"/>
                <a:gd name="T56" fmla="*/ 802 w 551"/>
                <a:gd name="T57" fmla="*/ 27 h 160"/>
                <a:gd name="T58" fmla="*/ 849 w 551"/>
                <a:gd name="T59" fmla="*/ 15 h 160"/>
                <a:gd name="T60" fmla="*/ 878 w 551"/>
                <a:gd name="T61" fmla="*/ 7 h 160"/>
                <a:gd name="T62" fmla="*/ 906 w 551"/>
                <a:gd name="T63" fmla="*/ 7 h 160"/>
                <a:gd name="T64" fmla="*/ 947 w 551"/>
                <a:gd name="T65" fmla="*/ 20 h 160"/>
                <a:gd name="T66" fmla="*/ 960 w 551"/>
                <a:gd name="T67" fmla="*/ 15 h 160"/>
                <a:gd name="T68" fmla="*/ 982 w 551"/>
                <a:gd name="T69" fmla="*/ 0 h 160"/>
                <a:gd name="T70" fmla="*/ 987 w 551"/>
                <a:gd name="T71" fmla="*/ 0 h 160"/>
                <a:gd name="T72" fmla="*/ 982 w 551"/>
                <a:gd name="T73" fmla="*/ 7 h 160"/>
                <a:gd name="T74" fmla="*/ 975 w 551"/>
                <a:gd name="T75" fmla="*/ 20 h 160"/>
                <a:gd name="T76" fmla="*/ 960 w 551"/>
                <a:gd name="T77" fmla="*/ 27 h 160"/>
                <a:gd name="T78" fmla="*/ 967 w 551"/>
                <a:gd name="T79" fmla="*/ 35 h 160"/>
                <a:gd name="T80" fmla="*/ 987 w 551"/>
                <a:gd name="T81" fmla="*/ 35 h 160"/>
                <a:gd name="T82" fmla="*/ 1002 w 551"/>
                <a:gd name="T83" fmla="*/ 35 h 160"/>
                <a:gd name="T84" fmla="*/ 987 w 551"/>
                <a:gd name="T85" fmla="*/ 35 h 160"/>
                <a:gd name="T86" fmla="*/ 967 w 551"/>
                <a:gd name="T87" fmla="*/ 49 h 160"/>
                <a:gd name="T88" fmla="*/ 947 w 551"/>
                <a:gd name="T89" fmla="*/ 62 h 160"/>
                <a:gd name="T90" fmla="*/ 664 w 551"/>
                <a:gd name="T91" fmla="*/ 193 h 160"/>
                <a:gd name="T92" fmla="*/ 227 w 551"/>
                <a:gd name="T93" fmla="*/ 291 h 160"/>
                <a:gd name="T94" fmla="*/ 20 w 551"/>
                <a:gd name="T95" fmla="*/ 284 h 160"/>
                <a:gd name="T96" fmla="*/ 0 w 551"/>
                <a:gd name="T97" fmla="*/ 276 h 160"/>
                <a:gd name="T98" fmla="*/ 15 w 551"/>
                <a:gd name="T99" fmla="*/ 242 h 160"/>
                <a:gd name="T100" fmla="*/ 55 w 551"/>
                <a:gd name="T101" fmla="*/ 215 h 160"/>
                <a:gd name="T102" fmla="*/ 89 w 551"/>
                <a:gd name="T103" fmla="*/ 200 h 160"/>
                <a:gd name="T104" fmla="*/ 104 w 551"/>
                <a:gd name="T105" fmla="*/ 187 h 160"/>
                <a:gd name="T106" fmla="*/ 111 w 551"/>
                <a:gd name="T107" fmla="*/ 166 h 160"/>
                <a:gd name="T108" fmla="*/ 111 w 551"/>
                <a:gd name="T109" fmla="*/ 153 h 160"/>
                <a:gd name="T110" fmla="*/ 124 w 551"/>
                <a:gd name="T111" fmla="*/ 138 h 160"/>
                <a:gd name="T112" fmla="*/ 145 w 551"/>
                <a:gd name="T113" fmla="*/ 124 h 160"/>
                <a:gd name="T114" fmla="*/ 165 w 551"/>
                <a:gd name="T115" fmla="*/ 104 h 160"/>
                <a:gd name="T116" fmla="*/ 173 w 551"/>
                <a:gd name="T117" fmla="*/ 84 h 160"/>
                <a:gd name="T118" fmla="*/ 187 w 551"/>
                <a:gd name="T119" fmla="*/ 62 h 160"/>
                <a:gd name="T120" fmla="*/ 207 w 551"/>
                <a:gd name="T121" fmla="*/ 49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1"/>
                <a:gd name="T184" fmla="*/ 0 h 160"/>
                <a:gd name="T185" fmla="*/ 551 w 551"/>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1" h="160">
                  <a:moveTo>
                    <a:pt x="122" y="23"/>
                  </a:moveTo>
                  <a:lnTo>
                    <a:pt x="125" y="23"/>
                  </a:lnTo>
                  <a:lnTo>
                    <a:pt x="129" y="23"/>
                  </a:lnTo>
                  <a:lnTo>
                    <a:pt x="133" y="23"/>
                  </a:lnTo>
                  <a:lnTo>
                    <a:pt x="133" y="27"/>
                  </a:lnTo>
                  <a:lnTo>
                    <a:pt x="137" y="27"/>
                  </a:lnTo>
                  <a:lnTo>
                    <a:pt x="137" y="30"/>
                  </a:lnTo>
                  <a:lnTo>
                    <a:pt x="137" y="34"/>
                  </a:lnTo>
                  <a:lnTo>
                    <a:pt x="141" y="38"/>
                  </a:lnTo>
                  <a:lnTo>
                    <a:pt x="144" y="38"/>
                  </a:lnTo>
                  <a:lnTo>
                    <a:pt x="148" y="38"/>
                  </a:lnTo>
                  <a:lnTo>
                    <a:pt x="152" y="34"/>
                  </a:lnTo>
                  <a:lnTo>
                    <a:pt x="156" y="34"/>
                  </a:lnTo>
                  <a:lnTo>
                    <a:pt x="160" y="30"/>
                  </a:lnTo>
                  <a:lnTo>
                    <a:pt x="163" y="30"/>
                  </a:lnTo>
                  <a:lnTo>
                    <a:pt x="163" y="27"/>
                  </a:lnTo>
                  <a:lnTo>
                    <a:pt x="167" y="27"/>
                  </a:lnTo>
                  <a:lnTo>
                    <a:pt x="167" y="23"/>
                  </a:lnTo>
                  <a:lnTo>
                    <a:pt x="171" y="27"/>
                  </a:lnTo>
                  <a:lnTo>
                    <a:pt x="171" y="30"/>
                  </a:lnTo>
                  <a:lnTo>
                    <a:pt x="175" y="30"/>
                  </a:lnTo>
                  <a:lnTo>
                    <a:pt x="175" y="34"/>
                  </a:lnTo>
                  <a:lnTo>
                    <a:pt x="179" y="34"/>
                  </a:lnTo>
                  <a:lnTo>
                    <a:pt x="182" y="34"/>
                  </a:lnTo>
                  <a:lnTo>
                    <a:pt x="186" y="34"/>
                  </a:lnTo>
                  <a:lnTo>
                    <a:pt x="194" y="34"/>
                  </a:lnTo>
                  <a:lnTo>
                    <a:pt x="198" y="34"/>
                  </a:lnTo>
                  <a:lnTo>
                    <a:pt x="201" y="30"/>
                  </a:lnTo>
                  <a:lnTo>
                    <a:pt x="205" y="30"/>
                  </a:lnTo>
                  <a:lnTo>
                    <a:pt x="205" y="27"/>
                  </a:lnTo>
                  <a:lnTo>
                    <a:pt x="209" y="27"/>
                  </a:lnTo>
                  <a:lnTo>
                    <a:pt x="209" y="23"/>
                  </a:lnTo>
                  <a:lnTo>
                    <a:pt x="213" y="19"/>
                  </a:lnTo>
                  <a:lnTo>
                    <a:pt x="213" y="15"/>
                  </a:lnTo>
                  <a:lnTo>
                    <a:pt x="217" y="11"/>
                  </a:lnTo>
                  <a:lnTo>
                    <a:pt x="220" y="11"/>
                  </a:lnTo>
                  <a:lnTo>
                    <a:pt x="220" y="8"/>
                  </a:lnTo>
                  <a:lnTo>
                    <a:pt x="224" y="8"/>
                  </a:lnTo>
                  <a:lnTo>
                    <a:pt x="228" y="8"/>
                  </a:lnTo>
                  <a:lnTo>
                    <a:pt x="232" y="8"/>
                  </a:lnTo>
                  <a:lnTo>
                    <a:pt x="232" y="11"/>
                  </a:lnTo>
                  <a:lnTo>
                    <a:pt x="236" y="11"/>
                  </a:lnTo>
                  <a:lnTo>
                    <a:pt x="239" y="11"/>
                  </a:lnTo>
                  <a:lnTo>
                    <a:pt x="243" y="15"/>
                  </a:lnTo>
                  <a:lnTo>
                    <a:pt x="247" y="15"/>
                  </a:lnTo>
                  <a:lnTo>
                    <a:pt x="251" y="15"/>
                  </a:lnTo>
                  <a:lnTo>
                    <a:pt x="255" y="15"/>
                  </a:lnTo>
                  <a:lnTo>
                    <a:pt x="258" y="15"/>
                  </a:lnTo>
                  <a:lnTo>
                    <a:pt x="262" y="15"/>
                  </a:lnTo>
                  <a:lnTo>
                    <a:pt x="266" y="11"/>
                  </a:lnTo>
                  <a:lnTo>
                    <a:pt x="270" y="11"/>
                  </a:lnTo>
                  <a:lnTo>
                    <a:pt x="274" y="11"/>
                  </a:lnTo>
                  <a:lnTo>
                    <a:pt x="274" y="8"/>
                  </a:lnTo>
                  <a:lnTo>
                    <a:pt x="277" y="8"/>
                  </a:lnTo>
                  <a:lnTo>
                    <a:pt x="281" y="8"/>
                  </a:lnTo>
                  <a:lnTo>
                    <a:pt x="285" y="4"/>
                  </a:lnTo>
                  <a:lnTo>
                    <a:pt x="289" y="4"/>
                  </a:lnTo>
                  <a:lnTo>
                    <a:pt x="289" y="8"/>
                  </a:lnTo>
                  <a:lnTo>
                    <a:pt x="293" y="8"/>
                  </a:lnTo>
                  <a:lnTo>
                    <a:pt x="293" y="11"/>
                  </a:lnTo>
                  <a:lnTo>
                    <a:pt x="296" y="15"/>
                  </a:lnTo>
                  <a:lnTo>
                    <a:pt x="300" y="15"/>
                  </a:lnTo>
                  <a:lnTo>
                    <a:pt x="304" y="15"/>
                  </a:lnTo>
                  <a:lnTo>
                    <a:pt x="308" y="19"/>
                  </a:lnTo>
                  <a:lnTo>
                    <a:pt x="312" y="19"/>
                  </a:lnTo>
                  <a:lnTo>
                    <a:pt x="315" y="19"/>
                  </a:lnTo>
                  <a:lnTo>
                    <a:pt x="319" y="19"/>
                  </a:lnTo>
                  <a:lnTo>
                    <a:pt x="323" y="19"/>
                  </a:lnTo>
                  <a:lnTo>
                    <a:pt x="327" y="15"/>
                  </a:lnTo>
                  <a:lnTo>
                    <a:pt x="331" y="15"/>
                  </a:lnTo>
                  <a:lnTo>
                    <a:pt x="334" y="15"/>
                  </a:lnTo>
                  <a:lnTo>
                    <a:pt x="338" y="15"/>
                  </a:lnTo>
                  <a:lnTo>
                    <a:pt x="346" y="15"/>
                  </a:lnTo>
                  <a:lnTo>
                    <a:pt x="350" y="15"/>
                  </a:lnTo>
                  <a:lnTo>
                    <a:pt x="353" y="15"/>
                  </a:lnTo>
                  <a:lnTo>
                    <a:pt x="357" y="15"/>
                  </a:lnTo>
                  <a:lnTo>
                    <a:pt x="361" y="15"/>
                  </a:lnTo>
                  <a:lnTo>
                    <a:pt x="365" y="15"/>
                  </a:lnTo>
                  <a:lnTo>
                    <a:pt x="369" y="15"/>
                  </a:lnTo>
                  <a:lnTo>
                    <a:pt x="372" y="15"/>
                  </a:lnTo>
                  <a:lnTo>
                    <a:pt x="376" y="15"/>
                  </a:lnTo>
                  <a:lnTo>
                    <a:pt x="380" y="15"/>
                  </a:lnTo>
                  <a:lnTo>
                    <a:pt x="380" y="11"/>
                  </a:lnTo>
                  <a:lnTo>
                    <a:pt x="384" y="11"/>
                  </a:lnTo>
                  <a:lnTo>
                    <a:pt x="388" y="11"/>
                  </a:lnTo>
                  <a:lnTo>
                    <a:pt x="391" y="8"/>
                  </a:lnTo>
                  <a:lnTo>
                    <a:pt x="395" y="8"/>
                  </a:lnTo>
                  <a:lnTo>
                    <a:pt x="399" y="8"/>
                  </a:lnTo>
                  <a:lnTo>
                    <a:pt x="407" y="4"/>
                  </a:lnTo>
                  <a:lnTo>
                    <a:pt x="410" y="4"/>
                  </a:lnTo>
                  <a:lnTo>
                    <a:pt x="414" y="4"/>
                  </a:lnTo>
                  <a:lnTo>
                    <a:pt x="418" y="8"/>
                  </a:lnTo>
                  <a:lnTo>
                    <a:pt x="422" y="8"/>
                  </a:lnTo>
                  <a:lnTo>
                    <a:pt x="426" y="11"/>
                  </a:lnTo>
                  <a:lnTo>
                    <a:pt x="429" y="11"/>
                  </a:lnTo>
                  <a:lnTo>
                    <a:pt x="433" y="15"/>
                  </a:lnTo>
                  <a:lnTo>
                    <a:pt x="437" y="15"/>
                  </a:lnTo>
                  <a:lnTo>
                    <a:pt x="441" y="15"/>
                  </a:lnTo>
                  <a:lnTo>
                    <a:pt x="445" y="15"/>
                  </a:lnTo>
                  <a:lnTo>
                    <a:pt x="448" y="15"/>
                  </a:lnTo>
                  <a:lnTo>
                    <a:pt x="452" y="15"/>
                  </a:lnTo>
                  <a:lnTo>
                    <a:pt x="456" y="11"/>
                  </a:lnTo>
                  <a:lnTo>
                    <a:pt x="464" y="11"/>
                  </a:lnTo>
                  <a:lnTo>
                    <a:pt x="467" y="8"/>
                  </a:lnTo>
                  <a:lnTo>
                    <a:pt x="471" y="8"/>
                  </a:lnTo>
                  <a:lnTo>
                    <a:pt x="475" y="4"/>
                  </a:lnTo>
                  <a:lnTo>
                    <a:pt x="479" y="4"/>
                  </a:lnTo>
                  <a:lnTo>
                    <a:pt x="483" y="4"/>
                  </a:lnTo>
                  <a:lnTo>
                    <a:pt x="486" y="4"/>
                  </a:lnTo>
                  <a:lnTo>
                    <a:pt x="490" y="4"/>
                  </a:lnTo>
                  <a:lnTo>
                    <a:pt x="494" y="4"/>
                  </a:lnTo>
                  <a:lnTo>
                    <a:pt x="498" y="4"/>
                  </a:lnTo>
                  <a:lnTo>
                    <a:pt x="502" y="4"/>
                  </a:lnTo>
                  <a:lnTo>
                    <a:pt x="505" y="8"/>
                  </a:lnTo>
                  <a:lnTo>
                    <a:pt x="509" y="8"/>
                  </a:lnTo>
                  <a:lnTo>
                    <a:pt x="513" y="11"/>
                  </a:lnTo>
                  <a:lnTo>
                    <a:pt x="517" y="11"/>
                  </a:lnTo>
                  <a:lnTo>
                    <a:pt x="521" y="11"/>
                  </a:lnTo>
                  <a:lnTo>
                    <a:pt x="524" y="11"/>
                  </a:lnTo>
                  <a:lnTo>
                    <a:pt x="524" y="8"/>
                  </a:lnTo>
                  <a:lnTo>
                    <a:pt x="528" y="8"/>
                  </a:lnTo>
                  <a:lnTo>
                    <a:pt x="532" y="4"/>
                  </a:lnTo>
                  <a:lnTo>
                    <a:pt x="536" y="4"/>
                  </a:lnTo>
                  <a:lnTo>
                    <a:pt x="536" y="0"/>
                  </a:lnTo>
                  <a:lnTo>
                    <a:pt x="540" y="0"/>
                  </a:lnTo>
                  <a:lnTo>
                    <a:pt x="543" y="0"/>
                  </a:lnTo>
                  <a:lnTo>
                    <a:pt x="543" y="4"/>
                  </a:lnTo>
                  <a:lnTo>
                    <a:pt x="540" y="4"/>
                  </a:lnTo>
                  <a:lnTo>
                    <a:pt x="540" y="8"/>
                  </a:lnTo>
                  <a:lnTo>
                    <a:pt x="536" y="8"/>
                  </a:lnTo>
                  <a:lnTo>
                    <a:pt x="536" y="11"/>
                  </a:lnTo>
                  <a:lnTo>
                    <a:pt x="532" y="11"/>
                  </a:lnTo>
                  <a:lnTo>
                    <a:pt x="532" y="15"/>
                  </a:lnTo>
                  <a:lnTo>
                    <a:pt x="528" y="15"/>
                  </a:lnTo>
                  <a:lnTo>
                    <a:pt x="528" y="19"/>
                  </a:lnTo>
                  <a:lnTo>
                    <a:pt x="532" y="19"/>
                  </a:lnTo>
                  <a:lnTo>
                    <a:pt x="536" y="19"/>
                  </a:lnTo>
                  <a:lnTo>
                    <a:pt x="540" y="19"/>
                  </a:lnTo>
                  <a:lnTo>
                    <a:pt x="543" y="19"/>
                  </a:lnTo>
                  <a:lnTo>
                    <a:pt x="547" y="19"/>
                  </a:lnTo>
                  <a:lnTo>
                    <a:pt x="551" y="19"/>
                  </a:lnTo>
                  <a:lnTo>
                    <a:pt x="547" y="19"/>
                  </a:lnTo>
                  <a:lnTo>
                    <a:pt x="543" y="19"/>
                  </a:lnTo>
                  <a:lnTo>
                    <a:pt x="543" y="23"/>
                  </a:lnTo>
                  <a:lnTo>
                    <a:pt x="540" y="23"/>
                  </a:lnTo>
                  <a:lnTo>
                    <a:pt x="536" y="23"/>
                  </a:lnTo>
                  <a:lnTo>
                    <a:pt x="532" y="27"/>
                  </a:lnTo>
                  <a:lnTo>
                    <a:pt x="528" y="30"/>
                  </a:lnTo>
                  <a:lnTo>
                    <a:pt x="524" y="30"/>
                  </a:lnTo>
                  <a:lnTo>
                    <a:pt x="524" y="34"/>
                  </a:lnTo>
                  <a:lnTo>
                    <a:pt x="521" y="34"/>
                  </a:lnTo>
                  <a:lnTo>
                    <a:pt x="467" y="65"/>
                  </a:lnTo>
                  <a:lnTo>
                    <a:pt x="414" y="87"/>
                  </a:lnTo>
                  <a:lnTo>
                    <a:pt x="365" y="106"/>
                  </a:lnTo>
                  <a:lnTo>
                    <a:pt x="319" y="122"/>
                  </a:lnTo>
                  <a:lnTo>
                    <a:pt x="274" y="137"/>
                  </a:lnTo>
                  <a:lnTo>
                    <a:pt x="232" y="144"/>
                  </a:lnTo>
                  <a:lnTo>
                    <a:pt x="194" y="152"/>
                  </a:lnTo>
                  <a:lnTo>
                    <a:pt x="160" y="156"/>
                  </a:lnTo>
                  <a:lnTo>
                    <a:pt x="125" y="160"/>
                  </a:lnTo>
                  <a:lnTo>
                    <a:pt x="99" y="160"/>
                  </a:lnTo>
                  <a:lnTo>
                    <a:pt x="72" y="160"/>
                  </a:lnTo>
                  <a:lnTo>
                    <a:pt x="49" y="160"/>
                  </a:lnTo>
                  <a:lnTo>
                    <a:pt x="34" y="156"/>
                  </a:lnTo>
                  <a:lnTo>
                    <a:pt x="19" y="156"/>
                  </a:lnTo>
                  <a:lnTo>
                    <a:pt x="11" y="156"/>
                  </a:lnTo>
                  <a:lnTo>
                    <a:pt x="4" y="156"/>
                  </a:lnTo>
                  <a:lnTo>
                    <a:pt x="0" y="156"/>
                  </a:lnTo>
                  <a:lnTo>
                    <a:pt x="0" y="152"/>
                  </a:lnTo>
                  <a:lnTo>
                    <a:pt x="0" y="148"/>
                  </a:lnTo>
                  <a:lnTo>
                    <a:pt x="0" y="144"/>
                  </a:lnTo>
                  <a:lnTo>
                    <a:pt x="4" y="141"/>
                  </a:lnTo>
                  <a:lnTo>
                    <a:pt x="4" y="137"/>
                  </a:lnTo>
                  <a:lnTo>
                    <a:pt x="8" y="133"/>
                  </a:lnTo>
                  <a:lnTo>
                    <a:pt x="11" y="133"/>
                  </a:lnTo>
                  <a:lnTo>
                    <a:pt x="15" y="129"/>
                  </a:lnTo>
                  <a:lnTo>
                    <a:pt x="19" y="125"/>
                  </a:lnTo>
                  <a:lnTo>
                    <a:pt x="23" y="122"/>
                  </a:lnTo>
                  <a:lnTo>
                    <a:pt x="27" y="122"/>
                  </a:lnTo>
                  <a:lnTo>
                    <a:pt x="30" y="118"/>
                  </a:lnTo>
                  <a:lnTo>
                    <a:pt x="34" y="118"/>
                  </a:lnTo>
                  <a:lnTo>
                    <a:pt x="38" y="114"/>
                  </a:lnTo>
                  <a:lnTo>
                    <a:pt x="42" y="114"/>
                  </a:lnTo>
                  <a:lnTo>
                    <a:pt x="46" y="114"/>
                  </a:lnTo>
                  <a:lnTo>
                    <a:pt x="49" y="110"/>
                  </a:lnTo>
                  <a:lnTo>
                    <a:pt x="53" y="110"/>
                  </a:lnTo>
                  <a:lnTo>
                    <a:pt x="53" y="106"/>
                  </a:lnTo>
                  <a:lnTo>
                    <a:pt x="57" y="106"/>
                  </a:lnTo>
                  <a:lnTo>
                    <a:pt x="57" y="103"/>
                  </a:lnTo>
                  <a:lnTo>
                    <a:pt x="57" y="99"/>
                  </a:lnTo>
                  <a:lnTo>
                    <a:pt x="57" y="95"/>
                  </a:lnTo>
                  <a:lnTo>
                    <a:pt x="57" y="91"/>
                  </a:lnTo>
                  <a:lnTo>
                    <a:pt x="61" y="91"/>
                  </a:lnTo>
                  <a:lnTo>
                    <a:pt x="61" y="87"/>
                  </a:lnTo>
                  <a:lnTo>
                    <a:pt x="61" y="84"/>
                  </a:lnTo>
                  <a:lnTo>
                    <a:pt x="65" y="80"/>
                  </a:lnTo>
                  <a:lnTo>
                    <a:pt x="68" y="76"/>
                  </a:lnTo>
                  <a:lnTo>
                    <a:pt x="72" y="72"/>
                  </a:lnTo>
                  <a:lnTo>
                    <a:pt x="76" y="72"/>
                  </a:lnTo>
                  <a:lnTo>
                    <a:pt x="76" y="68"/>
                  </a:lnTo>
                  <a:lnTo>
                    <a:pt x="80" y="68"/>
                  </a:lnTo>
                  <a:lnTo>
                    <a:pt x="84" y="65"/>
                  </a:lnTo>
                  <a:lnTo>
                    <a:pt x="87" y="61"/>
                  </a:lnTo>
                  <a:lnTo>
                    <a:pt x="91" y="57"/>
                  </a:lnTo>
                  <a:lnTo>
                    <a:pt x="91" y="53"/>
                  </a:lnTo>
                  <a:lnTo>
                    <a:pt x="95" y="53"/>
                  </a:lnTo>
                  <a:lnTo>
                    <a:pt x="95" y="49"/>
                  </a:lnTo>
                  <a:lnTo>
                    <a:pt x="95" y="46"/>
                  </a:lnTo>
                  <a:lnTo>
                    <a:pt x="99" y="42"/>
                  </a:lnTo>
                  <a:lnTo>
                    <a:pt x="99" y="38"/>
                  </a:lnTo>
                  <a:lnTo>
                    <a:pt x="103" y="38"/>
                  </a:lnTo>
                  <a:lnTo>
                    <a:pt x="103" y="34"/>
                  </a:lnTo>
                  <a:lnTo>
                    <a:pt x="106" y="34"/>
                  </a:lnTo>
                  <a:lnTo>
                    <a:pt x="106" y="30"/>
                  </a:lnTo>
                  <a:lnTo>
                    <a:pt x="110" y="30"/>
                  </a:lnTo>
                  <a:lnTo>
                    <a:pt x="110" y="27"/>
                  </a:lnTo>
                  <a:lnTo>
                    <a:pt x="114" y="27"/>
                  </a:lnTo>
                  <a:lnTo>
                    <a:pt x="118" y="27"/>
                  </a:lnTo>
                  <a:lnTo>
                    <a:pt x="122" y="23"/>
                  </a:lnTo>
                  <a:close/>
                </a:path>
              </a:pathLst>
            </a:custGeom>
            <a:solidFill>
              <a:srgbClr val="FFB419"/>
            </a:solidFill>
            <a:ln w="9525">
              <a:noFill/>
              <a:round/>
              <a:headEnd/>
              <a:tailEnd/>
            </a:ln>
          </p:spPr>
          <p:txBody>
            <a:bodyPr/>
            <a:lstStyle/>
            <a:p>
              <a:endParaRPr lang="fr-FR"/>
            </a:p>
          </p:txBody>
        </p:sp>
        <p:sp>
          <p:nvSpPr>
            <p:cNvPr id="74" name="Freeform 71"/>
            <p:cNvSpPr>
              <a:spLocks/>
            </p:cNvSpPr>
            <p:nvPr/>
          </p:nvSpPr>
          <p:spPr bwMode="auto">
            <a:xfrm>
              <a:off x="455" y="3245"/>
              <a:ext cx="994" cy="291"/>
            </a:xfrm>
            <a:custGeom>
              <a:avLst/>
              <a:gdLst>
                <a:gd name="T0" fmla="*/ 242 w 547"/>
                <a:gd name="T1" fmla="*/ 42 h 160"/>
                <a:gd name="T2" fmla="*/ 249 w 547"/>
                <a:gd name="T3" fmla="*/ 62 h 160"/>
                <a:gd name="T4" fmla="*/ 256 w 547"/>
                <a:gd name="T5" fmla="*/ 76 h 160"/>
                <a:gd name="T6" fmla="*/ 276 w 547"/>
                <a:gd name="T7" fmla="*/ 69 h 160"/>
                <a:gd name="T8" fmla="*/ 291 w 547"/>
                <a:gd name="T9" fmla="*/ 55 h 160"/>
                <a:gd name="T10" fmla="*/ 303 w 547"/>
                <a:gd name="T11" fmla="*/ 49 h 160"/>
                <a:gd name="T12" fmla="*/ 311 w 547"/>
                <a:gd name="T13" fmla="*/ 49 h 160"/>
                <a:gd name="T14" fmla="*/ 311 w 547"/>
                <a:gd name="T15" fmla="*/ 49 h 160"/>
                <a:gd name="T16" fmla="*/ 311 w 547"/>
                <a:gd name="T17" fmla="*/ 62 h 160"/>
                <a:gd name="T18" fmla="*/ 318 w 547"/>
                <a:gd name="T19" fmla="*/ 62 h 160"/>
                <a:gd name="T20" fmla="*/ 331 w 547"/>
                <a:gd name="T21" fmla="*/ 62 h 160"/>
                <a:gd name="T22" fmla="*/ 373 w 547"/>
                <a:gd name="T23" fmla="*/ 55 h 160"/>
                <a:gd name="T24" fmla="*/ 387 w 547"/>
                <a:gd name="T25" fmla="*/ 42 h 160"/>
                <a:gd name="T26" fmla="*/ 394 w 547"/>
                <a:gd name="T27" fmla="*/ 20 h 160"/>
                <a:gd name="T28" fmla="*/ 414 w 547"/>
                <a:gd name="T29" fmla="*/ 20 h 160"/>
                <a:gd name="T30" fmla="*/ 429 w 547"/>
                <a:gd name="T31" fmla="*/ 20 h 160"/>
                <a:gd name="T32" fmla="*/ 449 w 547"/>
                <a:gd name="T33" fmla="*/ 27 h 160"/>
                <a:gd name="T34" fmla="*/ 476 w 547"/>
                <a:gd name="T35" fmla="*/ 27 h 160"/>
                <a:gd name="T36" fmla="*/ 511 w 547"/>
                <a:gd name="T37" fmla="*/ 15 h 160"/>
                <a:gd name="T38" fmla="*/ 525 w 547"/>
                <a:gd name="T39" fmla="*/ 15 h 160"/>
                <a:gd name="T40" fmla="*/ 532 w 547"/>
                <a:gd name="T41" fmla="*/ 20 h 160"/>
                <a:gd name="T42" fmla="*/ 552 w 547"/>
                <a:gd name="T43" fmla="*/ 35 h 160"/>
                <a:gd name="T44" fmla="*/ 594 w 547"/>
                <a:gd name="T45" fmla="*/ 35 h 160"/>
                <a:gd name="T46" fmla="*/ 641 w 547"/>
                <a:gd name="T47" fmla="*/ 27 h 160"/>
                <a:gd name="T48" fmla="*/ 676 w 547"/>
                <a:gd name="T49" fmla="*/ 27 h 160"/>
                <a:gd name="T50" fmla="*/ 698 w 547"/>
                <a:gd name="T51" fmla="*/ 20 h 160"/>
                <a:gd name="T52" fmla="*/ 740 w 547"/>
                <a:gd name="T53" fmla="*/ 15 h 160"/>
                <a:gd name="T54" fmla="*/ 767 w 547"/>
                <a:gd name="T55" fmla="*/ 20 h 160"/>
                <a:gd name="T56" fmla="*/ 801 w 547"/>
                <a:gd name="T57" fmla="*/ 27 h 160"/>
                <a:gd name="T58" fmla="*/ 849 w 547"/>
                <a:gd name="T59" fmla="*/ 20 h 160"/>
                <a:gd name="T60" fmla="*/ 878 w 547"/>
                <a:gd name="T61" fmla="*/ 7 h 160"/>
                <a:gd name="T62" fmla="*/ 905 w 547"/>
                <a:gd name="T63" fmla="*/ 7 h 160"/>
                <a:gd name="T64" fmla="*/ 939 w 547"/>
                <a:gd name="T65" fmla="*/ 20 h 160"/>
                <a:gd name="T66" fmla="*/ 959 w 547"/>
                <a:gd name="T67" fmla="*/ 15 h 160"/>
                <a:gd name="T68" fmla="*/ 974 w 547"/>
                <a:gd name="T69" fmla="*/ 7 h 160"/>
                <a:gd name="T70" fmla="*/ 987 w 547"/>
                <a:gd name="T71" fmla="*/ 0 h 160"/>
                <a:gd name="T72" fmla="*/ 981 w 547"/>
                <a:gd name="T73" fmla="*/ 7 h 160"/>
                <a:gd name="T74" fmla="*/ 967 w 547"/>
                <a:gd name="T75" fmla="*/ 20 h 160"/>
                <a:gd name="T76" fmla="*/ 959 w 547"/>
                <a:gd name="T77" fmla="*/ 27 h 160"/>
                <a:gd name="T78" fmla="*/ 959 w 547"/>
                <a:gd name="T79" fmla="*/ 35 h 160"/>
                <a:gd name="T80" fmla="*/ 981 w 547"/>
                <a:gd name="T81" fmla="*/ 35 h 160"/>
                <a:gd name="T82" fmla="*/ 994 w 547"/>
                <a:gd name="T83" fmla="*/ 35 h 160"/>
                <a:gd name="T84" fmla="*/ 987 w 547"/>
                <a:gd name="T85" fmla="*/ 42 h 160"/>
                <a:gd name="T86" fmla="*/ 959 w 547"/>
                <a:gd name="T87" fmla="*/ 49 h 160"/>
                <a:gd name="T88" fmla="*/ 947 w 547"/>
                <a:gd name="T89" fmla="*/ 62 h 160"/>
                <a:gd name="T90" fmla="*/ 663 w 547"/>
                <a:gd name="T91" fmla="*/ 193 h 160"/>
                <a:gd name="T92" fmla="*/ 227 w 547"/>
                <a:gd name="T93" fmla="*/ 291 h 160"/>
                <a:gd name="T94" fmla="*/ 20 w 547"/>
                <a:gd name="T95" fmla="*/ 284 h 160"/>
                <a:gd name="T96" fmla="*/ 0 w 547"/>
                <a:gd name="T97" fmla="*/ 276 h 160"/>
                <a:gd name="T98" fmla="*/ 15 w 547"/>
                <a:gd name="T99" fmla="*/ 249 h 160"/>
                <a:gd name="T100" fmla="*/ 62 w 547"/>
                <a:gd name="T101" fmla="*/ 215 h 160"/>
                <a:gd name="T102" fmla="*/ 96 w 547"/>
                <a:gd name="T103" fmla="*/ 200 h 160"/>
                <a:gd name="T104" fmla="*/ 111 w 547"/>
                <a:gd name="T105" fmla="*/ 187 h 160"/>
                <a:gd name="T106" fmla="*/ 111 w 547"/>
                <a:gd name="T107" fmla="*/ 166 h 160"/>
                <a:gd name="T108" fmla="*/ 118 w 547"/>
                <a:gd name="T109" fmla="*/ 153 h 160"/>
                <a:gd name="T110" fmla="*/ 131 w 547"/>
                <a:gd name="T111" fmla="*/ 138 h 160"/>
                <a:gd name="T112" fmla="*/ 145 w 547"/>
                <a:gd name="T113" fmla="*/ 124 h 160"/>
                <a:gd name="T114" fmla="*/ 165 w 547"/>
                <a:gd name="T115" fmla="*/ 111 h 160"/>
                <a:gd name="T116" fmla="*/ 180 w 547"/>
                <a:gd name="T117" fmla="*/ 84 h 160"/>
                <a:gd name="T118" fmla="*/ 193 w 547"/>
                <a:gd name="T119" fmla="*/ 62 h 160"/>
                <a:gd name="T120" fmla="*/ 207 w 547"/>
                <a:gd name="T121" fmla="*/ 55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7"/>
                <a:gd name="T184" fmla="*/ 0 h 160"/>
                <a:gd name="T185" fmla="*/ 547 w 547"/>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7" h="160">
                  <a:moveTo>
                    <a:pt x="122" y="27"/>
                  </a:moveTo>
                  <a:lnTo>
                    <a:pt x="125" y="23"/>
                  </a:lnTo>
                  <a:lnTo>
                    <a:pt x="129" y="23"/>
                  </a:lnTo>
                  <a:lnTo>
                    <a:pt x="133" y="23"/>
                  </a:lnTo>
                  <a:lnTo>
                    <a:pt x="133" y="27"/>
                  </a:lnTo>
                  <a:lnTo>
                    <a:pt x="137" y="27"/>
                  </a:lnTo>
                  <a:lnTo>
                    <a:pt x="137" y="30"/>
                  </a:lnTo>
                  <a:lnTo>
                    <a:pt x="137" y="34"/>
                  </a:lnTo>
                  <a:lnTo>
                    <a:pt x="137" y="38"/>
                  </a:lnTo>
                  <a:lnTo>
                    <a:pt x="141" y="38"/>
                  </a:lnTo>
                  <a:lnTo>
                    <a:pt x="141" y="42"/>
                  </a:lnTo>
                  <a:lnTo>
                    <a:pt x="144" y="42"/>
                  </a:lnTo>
                  <a:lnTo>
                    <a:pt x="144" y="38"/>
                  </a:lnTo>
                  <a:lnTo>
                    <a:pt x="148" y="38"/>
                  </a:lnTo>
                  <a:lnTo>
                    <a:pt x="152" y="38"/>
                  </a:lnTo>
                  <a:lnTo>
                    <a:pt x="156" y="34"/>
                  </a:lnTo>
                  <a:lnTo>
                    <a:pt x="160" y="34"/>
                  </a:lnTo>
                  <a:lnTo>
                    <a:pt x="160" y="30"/>
                  </a:lnTo>
                  <a:lnTo>
                    <a:pt x="163" y="30"/>
                  </a:lnTo>
                  <a:lnTo>
                    <a:pt x="163" y="27"/>
                  </a:lnTo>
                  <a:lnTo>
                    <a:pt x="167" y="27"/>
                  </a:lnTo>
                  <a:lnTo>
                    <a:pt x="171" y="27"/>
                  </a:lnTo>
                  <a:lnTo>
                    <a:pt x="171" y="30"/>
                  </a:lnTo>
                  <a:lnTo>
                    <a:pt x="171" y="34"/>
                  </a:lnTo>
                  <a:lnTo>
                    <a:pt x="175" y="34"/>
                  </a:lnTo>
                  <a:lnTo>
                    <a:pt x="179" y="34"/>
                  </a:lnTo>
                  <a:lnTo>
                    <a:pt x="182" y="34"/>
                  </a:lnTo>
                  <a:lnTo>
                    <a:pt x="186" y="34"/>
                  </a:lnTo>
                  <a:lnTo>
                    <a:pt x="194" y="34"/>
                  </a:lnTo>
                  <a:lnTo>
                    <a:pt x="198" y="34"/>
                  </a:lnTo>
                  <a:lnTo>
                    <a:pt x="201" y="34"/>
                  </a:lnTo>
                  <a:lnTo>
                    <a:pt x="205" y="30"/>
                  </a:lnTo>
                  <a:lnTo>
                    <a:pt x="209" y="30"/>
                  </a:lnTo>
                  <a:lnTo>
                    <a:pt x="209" y="27"/>
                  </a:lnTo>
                  <a:lnTo>
                    <a:pt x="213" y="23"/>
                  </a:lnTo>
                  <a:lnTo>
                    <a:pt x="213" y="19"/>
                  </a:lnTo>
                  <a:lnTo>
                    <a:pt x="217" y="15"/>
                  </a:lnTo>
                  <a:lnTo>
                    <a:pt x="217" y="11"/>
                  </a:lnTo>
                  <a:lnTo>
                    <a:pt x="220" y="11"/>
                  </a:lnTo>
                  <a:lnTo>
                    <a:pt x="224" y="11"/>
                  </a:lnTo>
                  <a:lnTo>
                    <a:pt x="228" y="11"/>
                  </a:lnTo>
                  <a:lnTo>
                    <a:pt x="232" y="11"/>
                  </a:lnTo>
                  <a:lnTo>
                    <a:pt x="236" y="11"/>
                  </a:lnTo>
                  <a:lnTo>
                    <a:pt x="239" y="15"/>
                  </a:lnTo>
                  <a:lnTo>
                    <a:pt x="243" y="15"/>
                  </a:lnTo>
                  <a:lnTo>
                    <a:pt x="247" y="15"/>
                  </a:lnTo>
                  <a:lnTo>
                    <a:pt x="251" y="15"/>
                  </a:lnTo>
                  <a:lnTo>
                    <a:pt x="255" y="15"/>
                  </a:lnTo>
                  <a:lnTo>
                    <a:pt x="258" y="15"/>
                  </a:lnTo>
                  <a:lnTo>
                    <a:pt x="262" y="15"/>
                  </a:lnTo>
                  <a:lnTo>
                    <a:pt x="266" y="15"/>
                  </a:lnTo>
                  <a:lnTo>
                    <a:pt x="270" y="11"/>
                  </a:lnTo>
                  <a:lnTo>
                    <a:pt x="274" y="11"/>
                  </a:lnTo>
                  <a:lnTo>
                    <a:pt x="277" y="8"/>
                  </a:lnTo>
                  <a:lnTo>
                    <a:pt x="281" y="8"/>
                  </a:lnTo>
                  <a:lnTo>
                    <a:pt x="285" y="8"/>
                  </a:lnTo>
                  <a:lnTo>
                    <a:pt x="289" y="8"/>
                  </a:lnTo>
                  <a:lnTo>
                    <a:pt x="293" y="11"/>
                  </a:lnTo>
                  <a:lnTo>
                    <a:pt x="293" y="15"/>
                  </a:lnTo>
                  <a:lnTo>
                    <a:pt x="296" y="15"/>
                  </a:lnTo>
                  <a:lnTo>
                    <a:pt x="300" y="15"/>
                  </a:lnTo>
                  <a:lnTo>
                    <a:pt x="300" y="19"/>
                  </a:lnTo>
                  <a:lnTo>
                    <a:pt x="304" y="19"/>
                  </a:lnTo>
                  <a:lnTo>
                    <a:pt x="308" y="19"/>
                  </a:lnTo>
                  <a:lnTo>
                    <a:pt x="312" y="19"/>
                  </a:lnTo>
                  <a:lnTo>
                    <a:pt x="315" y="19"/>
                  </a:lnTo>
                  <a:lnTo>
                    <a:pt x="319" y="19"/>
                  </a:lnTo>
                  <a:lnTo>
                    <a:pt x="323" y="19"/>
                  </a:lnTo>
                  <a:lnTo>
                    <a:pt x="327" y="19"/>
                  </a:lnTo>
                  <a:lnTo>
                    <a:pt x="331" y="19"/>
                  </a:lnTo>
                  <a:lnTo>
                    <a:pt x="334" y="19"/>
                  </a:lnTo>
                  <a:lnTo>
                    <a:pt x="338" y="15"/>
                  </a:lnTo>
                  <a:lnTo>
                    <a:pt x="342" y="15"/>
                  </a:lnTo>
                  <a:lnTo>
                    <a:pt x="350" y="15"/>
                  </a:lnTo>
                  <a:lnTo>
                    <a:pt x="353" y="15"/>
                  </a:lnTo>
                  <a:lnTo>
                    <a:pt x="357" y="15"/>
                  </a:lnTo>
                  <a:lnTo>
                    <a:pt x="361" y="15"/>
                  </a:lnTo>
                  <a:lnTo>
                    <a:pt x="365" y="15"/>
                  </a:lnTo>
                  <a:lnTo>
                    <a:pt x="369" y="15"/>
                  </a:lnTo>
                  <a:lnTo>
                    <a:pt x="372" y="15"/>
                  </a:lnTo>
                  <a:lnTo>
                    <a:pt x="376" y="15"/>
                  </a:lnTo>
                  <a:lnTo>
                    <a:pt x="380" y="15"/>
                  </a:lnTo>
                  <a:lnTo>
                    <a:pt x="384" y="11"/>
                  </a:lnTo>
                  <a:lnTo>
                    <a:pt x="388" y="11"/>
                  </a:lnTo>
                  <a:lnTo>
                    <a:pt x="391" y="11"/>
                  </a:lnTo>
                  <a:lnTo>
                    <a:pt x="395" y="8"/>
                  </a:lnTo>
                  <a:lnTo>
                    <a:pt x="399" y="8"/>
                  </a:lnTo>
                  <a:lnTo>
                    <a:pt x="407" y="8"/>
                  </a:lnTo>
                  <a:lnTo>
                    <a:pt x="410" y="4"/>
                  </a:lnTo>
                  <a:lnTo>
                    <a:pt x="414" y="4"/>
                  </a:lnTo>
                  <a:lnTo>
                    <a:pt x="414" y="8"/>
                  </a:lnTo>
                  <a:lnTo>
                    <a:pt x="418" y="8"/>
                  </a:lnTo>
                  <a:lnTo>
                    <a:pt x="422" y="8"/>
                  </a:lnTo>
                  <a:lnTo>
                    <a:pt x="422" y="11"/>
                  </a:lnTo>
                  <a:lnTo>
                    <a:pt x="426" y="11"/>
                  </a:lnTo>
                  <a:lnTo>
                    <a:pt x="429" y="11"/>
                  </a:lnTo>
                  <a:lnTo>
                    <a:pt x="429" y="15"/>
                  </a:lnTo>
                  <a:lnTo>
                    <a:pt x="433" y="15"/>
                  </a:lnTo>
                  <a:lnTo>
                    <a:pt x="437" y="15"/>
                  </a:lnTo>
                  <a:lnTo>
                    <a:pt x="441" y="15"/>
                  </a:lnTo>
                  <a:lnTo>
                    <a:pt x="445" y="15"/>
                  </a:lnTo>
                  <a:lnTo>
                    <a:pt x="448" y="15"/>
                  </a:lnTo>
                  <a:lnTo>
                    <a:pt x="452" y="15"/>
                  </a:lnTo>
                  <a:lnTo>
                    <a:pt x="456" y="15"/>
                  </a:lnTo>
                  <a:lnTo>
                    <a:pt x="460" y="11"/>
                  </a:lnTo>
                  <a:lnTo>
                    <a:pt x="467" y="11"/>
                  </a:lnTo>
                  <a:lnTo>
                    <a:pt x="471" y="8"/>
                  </a:lnTo>
                  <a:lnTo>
                    <a:pt x="475" y="8"/>
                  </a:lnTo>
                  <a:lnTo>
                    <a:pt x="479" y="8"/>
                  </a:lnTo>
                  <a:lnTo>
                    <a:pt x="479" y="4"/>
                  </a:lnTo>
                  <a:lnTo>
                    <a:pt x="483" y="4"/>
                  </a:lnTo>
                  <a:lnTo>
                    <a:pt x="486" y="4"/>
                  </a:lnTo>
                  <a:lnTo>
                    <a:pt x="490" y="4"/>
                  </a:lnTo>
                  <a:lnTo>
                    <a:pt x="494" y="4"/>
                  </a:lnTo>
                  <a:lnTo>
                    <a:pt x="498" y="4"/>
                  </a:lnTo>
                  <a:lnTo>
                    <a:pt x="502" y="8"/>
                  </a:lnTo>
                  <a:lnTo>
                    <a:pt x="505" y="8"/>
                  </a:lnTo>
                  <a:lnTo>
                    <a:pt x="509" y="11"/>
                  </a:lnTo>
                  <a:lnTo>
                    <a:pt x="513" y="11"/>
                  </a:lnTo>
                  <a:lnTo>
                    <a:pt x="517" y="11"/>
                  </a:lnTo>
                  <a:lnTo>
                    <a:pt x="521" y="11"/>
                  </a:lnTo>
                  <a:lnTo>
                    <a:pt x="524" y="11"/>
                  </a:lnTo>
                  <a:lnTo>
                    <a:pt x="528" y="8"/>
                  </a:lnTo>
                  <a:lnTo>
                    <a:pt x="532" y="8"/>
                  </a:lnTo>
                  <a:lnTo>
                    <a:pt x="532" y="4"/>
                  </a:lnTo>
                  <a:lnTo>
                    <a:pt x="536" y="4"/>
                  </a:lnTo>
                  <a:lnTo>
                    <a:pt x="540" y="4"/>
                  </a:lnTo>
                  <a:lnTo>
                    <a:pt x="540" y="0"/>
                  </a:lnTo>
                  <a:lnTo>
                    <a:pt x="543" y="0"/>
                  </a:lnTo>
                  <a:lnTo>
                    <a:pt x="540" y="4"/>
                  </a:lnTo>
                  <a:lnTo>
                    <a:pt x="536" y="8"/>
                  </a:lnTo>
                  <a:lnTo>
                    <a:pt x="536" y="11"/>
                  </a:lnTo>
                  <a:lnTo>
                    <a:pt x="532" y="11"/>
                  </a:lnTo>
                  <a:lnTo>
                    <a:pt x="532" y="15"/>
                  </a:lnTo>
                  <a:lnTo>
                    <a:pt x="528" y="15"/>
                  </a:lnTo>
                  <a:lnTo>
                    <a:pt x="524" y="19"/>
                  </a:lnTo>
                  <a:lnTo>
                    <a:pt x="528" y="19"/>
                  </a:lnTo>
                  <a:lnTo>
                    <a:pt x="532" y="19"/>
                  </a:lnTo>
                  <a:lnTo>
                    <a:pt x="536" y="19"/>
                  </a:lnTo>
                  <a:lnTo>
                    <a:pt x="540" y="19"/>
                  </a:lnTo>
                  <a:lnTo>
                    <a:pt x="543" y="19"/>
                  </a:lnTo>
                  <a:lnTo>
                    <a:pt x="547" y="19"/>
                  </a:lnTo>
                  <a:lnTo>
                    <a:pt x="543" y="19"/>
                  </a:lnTo>
                  <a:lnTo>
                    <a:pt x="543" y="23"/>
                  </a:lnTo>
                  <a:lnTo>
                    <a:pt x="540" y="23"/>
                  </a:lnTo>
                  <a:lnTo>
                    <a:pt x="536" y="23"/>
                  </a:lnTo>
                  <a:lnTo>
                    <a:pt x="532" y="27"/>
                  </a:lnTo>
                  <a:lnTo>
                    <a:pt x="528" y="27"/>
                  </a:lnTo>
                  <a:lnTo>
                    <a:pt x="528" y="30"/>
                  </a:lnTo>
                  <a:lnTo>
                    <a:pt x="524" y="30"/>
                  </a:lnTo>
                  <a:lnTo>
                    <a:pt x="521" y="34"/>
                  </a:lnTo>
                  <a:lnTo>
                    <a:pt x="517" y="38"/>
                  </a:lnTo>
                  <a:lnTo>
                    <a:pt x="464" y="65"/>
                  </a:lnTo>
                  <a:lnTo>
                    <a:pt x="410" y="87"/>
                  </a:lnTo>
                  <a:lnTo>
                    <a:pt x="365" y="106"/>
                  </a:lnTo>
                  <a:lnTo>
                    <a:pt x="315" y="125"/>
                  </a:lnTo>
                  <a:lnTo>
                    <a:pt x="274" y="137"/>
                  </a:lnTo>
                  <a:lnTo>
                    <a:pt x="232" y="144"/>
                  </a:lnTo>
                  <a:lnTo>
                    <a:pt x="194" y="152"/>
                  </a:lnTo>
                  <a:lnTo>
                    <a:pt x="160" y="156"/>
                  </a:lnTo>
                  <a:lnTo>
                    <a:pt x="125" y="160"/>
                  </a:lnTo>
                  <a:lnTo>
                    <a:pt x="99" y="160"/>
                  </a:lnTo>
                  <a:lnTo>
                    <a:pt x="72" y="160"/>
                  </a:lnTo>
                  <a:lnTo>
                    <a:pt x="53" y="160"/>
                  </a:lnTo>
                  <a:lnTo>
                    <a:pt x="34" y="156"/>
                  </a:lnTo>
                  <a:lnTo>
                    <a:pt x="23" y="156"/>
                  </a:lnTo>
                  <a:lnTo>
                    <a:pt x="11" y="156"/>
                  </a:lnTo>
                  <a:lnTo>
                    <a:pt x="8" y="156"/>
                  </a:lnTo>
                  <a:lnTo>
                    <a:pt x="4" y="156"/>
                  </a:lnTo>
                  <a:lnTo>
                    <a:pt x="0" y="156"/>
                  </a:lnTo>
                  <a:lnTo>
                    <a:pt x="0" y="152"/>
                  </a:lnTo>
                  <a:lnTo>
                    <a:pt x="0" y="148"/>
                  </a:lnTo>
                  <a:lnTo>
                    <a:pt x="4" y="144"/>
                  </a:lnTo>
                  <a:lnTo>
                    <a:pt x="4" y="141"/>
                  </a:lnTo>
                  <a:lnTo>
                    <a:pt x="8" y="137"/>
                  </a:lnTo>
                  <a:lnTo>
                    <a:pt x="11" y="133"/>
                  </a:lnTo>
                  <a:lnTo>
                    <a:pt x="15" y="129"/>
                  </a:lnTo>
                  <a:lnTo>
                    <a:pt x="19" y="125"/>
                  </a:lnTo>
                  <a:lnTo>
                    <a:pt x="23" y="122"/>
                  </a:lnTo>
                  <a:lnTo>
                    <a:pt x="27" y="122"/>
                  </a:lnTo>
                  <a:lnTo>
                    <a:pt x="34" y="118"/>
                  </a:lnTo>
                  <a:lnTo>
                    <a:pt x="38" y="118"/>
                  </a:lnTo>
                  <a:lnTo>
                    <a:pt x="42" y="114"/>
                  </a:lnTo>
                  <a:lnTo>
                    <a:pt x="46" y="114"/>
                  </a:lnTo>
                  <a:lnTo>
                    <a:pt x="49" y="110"/>
                  </a:lnTo>
                  <a:lnTo>
                    <a:pt x="53" y="110"/>
                  </a:lnTo>
                  <a:lnTo>
                    <a:pt x="57" y="106"/>
                  </a:lnTo>
                  <a:lnTo>
                    <a:pt x="61" y="103"/>
                  </a:lnTo>
                  <a:lnTo>
                    <a:pt x="61" y="99"/>
                  </a:lnTo>
                  <a:lnTo>
                    <a:pt x="61" y="95"/>
                  </a:lnTo>
                  <a:lnTo>
                    <a:pt x="61" y="91"/>
                  </a:lnTo>
                  <a:lnTo>
                    <a:pt x="61" y="87"/>
                  </a:lnTo>
                  <a:lnTo>
                    <a:pt x="61" y="84"/>
                  </a:lnTo>
                  <a:lnTo>
                    <a:pt x="65" y="84"/>
                  </a:lnTo>
                  <a:lnTo>
                    <a:pt x="65" y="80"/>
                  </a:lnTo>
                  <a:lnTo>
                    <a:pt x="68" y="80"/>
                  </a:lnTo>
                  <a:lnTo>
                    <a:pt x="68" y="76"/>
                  </a:lnTo>
                  <a:lnTo>
                    <a:pt x="72" y="76"/>
                  </a:lnTo>
                  <a:lnTo>
                    <a:pt x="76" y="72"/>
                  </a:lnTo>
                  <a:lnTo>
                    <a:pt x="80" y="72"/>
                  </a:lnTo>
                  <a:lnTo>
                    <a:pt x="80" y="68"/>
                  </a:lnTo>
                  <a:lnTo>
                    <a:pt x="84" y="68"/>
                  </a:lnTo>
                  <a:lnTo>
                    <a:pt x="84" y="65"/>
                  </a:lnTo>
                  <a:lnTo>
                    <a:pt x="87" y="65"/>
                  </a:lnTo>
                  <a:lnTo>
                    <a:pt x="87" y="61"/>
                  </a:lnTo>
                  <a:lnTo>
                    <a:pt x="91" y="61"/>
                  </a:lnTo>
                  <a:lnTo>
                    <a:pt x="91" y="57"/>
                  </a:lnTo>
                  <a:lnTo>
                    <a:pt x="95" y="57"/>
                  </a:lnTo>
                  <a:lnTo>
                    <a:pt x="95" y="53"/>
                  </a:lnTo>
                  <a:lnTo>
                    <a:pt x="95" y="49"/>
                  </a:lnTo>
                  <a:lnTo>
                    <a:pt x="99" y="46"/>
                  </a:lnTo>
                  <a:lnTo>
                    <a:pt x="99" y="42"/>
                  </a:lnTo>
                  <a:lnTo>
                    <a:pt x="103" y="42"/>
                  </a:lnTo>
                  <a:lnTo>
                    <a:pt x="103" y="38"/>
                  </a:lnTo>
                  <a:lnTo>
                    <a:pt x="106" y="34"/>
                  </a:lnTo>
                  <a:lnTo>
                    <a:pt x="110" y="30"/>
                  </a:lnTo>
                  <a:lnTo>
                    <a:pt x="114" y="30"/>
                  </a:lnTo>
                  <a:lnTo>
                    <a:pt x="114" y="27"/>
                  </a:lnTo>
                  <a:lnTo>
                    <a:pt x="118" y="27"/>
                  </a:lnTo>
                  <a:lnTo>
                    <a:pt x="122" y="27"/>
                  </a:lnTo>
                  <a:close/>
                </a:path>
              </a:pathLst>
            </a:custGeom>
            <a:solidFill>
              <a:srgbClr val="FFBC19"/>
            </a:solidFill>
            <a:ln w="9525">
              <a:noFill/>
              <a:round/>
              <a:headEnd/>
              <a:tailEnd/>
            </a:ln>
          </p:spPr>
          <p:txBody>
            <a:bodyPr/>
            <a:lstStyle/>
            <a:p>
              <a:endParaRPr lang="fr-FR"/>
            </a:p>
          </p:txBody>
        </p:sp>
        <p:sp>
          <p:nvSpPr>
            <p:cNvPr id="75" name="Freeform 72"/>
            <p:cNvSpPr>
              <a:spLocks/>
            </p:cNvSpPr>
            <p:nvPr/>
          </p:nvSpPr>
          <p:spPr bwMode="auto">
            <a:xfrm>
              <a:off x="462" y="3252"/>
              <a:ext cx="987" cy="284"/>
            </a:xfrm>
            <a:custGeom>
              <a:avLst/>
              <a:gdLst>
                <a:gd name="T0" fmla="*/ 234 w 543"/>
                <a:gd name="T1" fmla="*/ 42 h 156"/>
                <a:gd name="T2" fmla="*/ 242 w 543"/>
                <a:gd name="T3" fmla="*/ 55 h 156"/>
                <a:gd name="T4" fmla="*/ 249 w 543"/>
                <a:gd name="T5" fmla="*/ 69 h 156"/>
                <a:gd name="T6" fmla="*/ 262 w 543"/>
                <a:gd name="T7" fmla="*/ 62 h 156"/>
                <a:gd name="T8" fmla="*/ 284 w 543"/>
                <a:gd name="T9" fmla="*/ 55 h 156"/>
                <a:gd name="T10" fmla="*/ 296 w 543"/>
                <a:gd name="T11" fmla="*/ 42 h 156"/>
                <a:gd name="T12" fmla="*/ 296 w 543"/>
                <a:gd name="T13" fmla="*/ 42 h 156"/>
                <a:gd name="T14" fmla="*/ 304 w 543"/>
                <a:gd name="T15" fmla="*/ 42 h 156"/>
                <a:gd name="T16" fmla="*/ 304 w 543"/>
                <a:gd name="T17" fmla="*/ 55 h 156"/>
                <a:gd name="T18" fmla="*/ 311 w 543"/>
                <a:gd name="T19" fmla="*/ 62 h 156"/>
                <a:gd name="T20" fmla="*/ 324 w 543"/>
                <a:gd name="T21" fmla="*/ 62 h 156"/>
                <a:gd name="T22" fmla="*/ 365 w 543"/>
                <a:gd name="T23" fmla="*/ 55 h 156"/>
                <a:gd name="T24" fmla="*/ 380 w 543"/>
                <a:gd name="T25" fmla="*/ 42 h 156"/>
                <a:gd name="T26" fmla="*/ 387 w 543"/>
                <a:gd name="T27" fmla="*/ 20 h 156"/>
                <a:gd name="T28" fmla="*/ 407 w 543"/>
                <a:gd name="T29" fmla="*/ 13 h 156"/>
                <a:gd name="T30" fmla="*/ 422 w 543"/>
                <a:gd name="T31" fmla="*/ 20 h 156"/>
                <a:gd name="T32" fmla="*/ 442 w 543"/>
                <a:gd name="T33" fmla="*/ 27 h 156"/>
                <a:gd name="T34" fmla="*/ 469 w 543"/>
                <a:gd name="T35" fmla="*/ 20 h 156"/>
                <a:gd name="T36" fmla="*/ 503 w 543"/>
                <a:gd name="T37" fmla="*/ 7 h 156"/>
                <a:gd name="T38" fmla="*/ 518 w 543"/>
                <a:gd name="T39" fmla="*/ 7 h 156"/>
                <a:gd name="T40" fmla="*/ 525 w 543"/>
                <a:gd name="T41" fmla="*/ 20 h 156"/>
                <a:gd name="T42" fmla="*/ 545 w 543"/>
                <a:gd name="T43" fmla="*/ 27 h 156"/>
                <a:gd name="T44" fmla="*/ 587 w 543"/>
                <a:gd name="T45" fmla="*/ 27 h 156"/>
                <a:gd name="T46" fmla="*/ 634 w 543"/>
                <a:gd name="T47" fmla="*/ 27 h 156"/>
                <a:gd name="T48" fmla="*/ 663 w 543"/>
                <a:gd name="T49" fmla="*/ 27 h 156"/>
                <a:gd name="T50" fmla="*/ 691 w 543"/>
                <a:gd name="T51" fmla="*/ 20 h 156"/>
                <a:gd name="T52" fmla="*/ 733 w 543"/>
                <a:gd name="T53" fmla="*/ 7 h 156"/>
                <a:gd name="T54" fmla="*/ 760 w 543"/>
                <a:gd name="T55" fmla="*/ 13 h 156"/>
                <a:gd name="T56" fmla="*/ 787 w 543"/>
                <a:gd name="T57" fmla="*/ 27 h 156"/>
                <a:gd name="T58" fmla="*/ 836 w 543"/>
                <a:gd name="T59" fmla="*/ 13 h 156"/>
                <a:gd name="T60" fmla="*/ 871 w 543"/>
                <a:gd name="T61" fmla="*/ 7 h 156"/>
                <a:gd name="T62" fmla="*/ 891 w 543"/>
                <a:gd name="T63" fmla="*/ 7 h 156"/>
                <a:gd name="T64" fmla="*/ 932 w 543"/>
                <a:gd name="T65" fmla="*/ 20 h 156"/>
                <a:gd name="T66" fmla="*/ 945 w 543"/>
                <a:gd name="T67" fmla="*/ 13 h 156"/>
                <a:gd name="T68" fmla="*/ 960 w 543"/>
                <a:gd name="T69" fmla="*/ 0 h 156"/>
                <a:gd name="T70" fmla="*/ 974 w 543"/>
                <a:gd name="T71" fmla="*/ 0 h 156"/>
                <a:gd name="T72" fmla="*/ 974 w 543"/>
                <a:gd name="T73" fmla="*/ 0 h 156"/>
                <a:gd name="T74" fmla="*/ 960 w 543"/>
                <a:gd name="T75" fmla="*/ 13 h 156"/>
                <a:gd name="T76" fmla="*/ 945 w 543"/>
                <a:gd name="T77" fmla="*/ 27 h 156"/>
                <a:gd name="T78" fmla="*/ 945 w 543"/>
                <a:gd name="T79" fmla="*/ 27 h 156"/>
                <a:gd name="T80" fmla="*/ 974 w 543"/>
                <a:gd name="T81" fmla="*/ 27 h 156"/>
                <a:gd name="T82" fmla="*/ 980 w 543"/>
                <a:gd name="T83" fmla="*/ 27 h 156"/>
                <a:gd name="T84" fmla="*/ 974 w 543"/>
                <a:gd name="T85" fmla="*/ 35 h 156"/>
                <a:gd name="T86" fmla="*/ 945 w 543"/>
                <a:gd name="T87" fmla="*/ 47 h 156"/>
                <a:gd name="T88" fmla="*/ 932 w 543"/>
                <a:gd name="T89" fmla="*/ 55 h 156"/>
                <a:gd name="T90" fmla="*/ 649 w 543"/>
                <a:gd name="T91" fmla="*/ 193 h 156"/>
                <a:gd name="T92" fmla="*/ 220 w 543"/>
                <a:gd name="T93" fmla="*/ 284 h 156"/>
                <a:gd name="T94" fmla="*/ 20 w 543"/>
                <a:gd name="T95" fmla="*/ 277 h 156"/>
                <a:gd name="T96" fmla="*/ 0 w 543"/>
                <a:gd name="T97" fmla="*/ 269 h 156"/>
                <a:gd name="T98" fmla="*/ 13 w 543"/>
                <a:gd name="T99" fmla="*/ 242 h 156"/>
                <a:gd name="T100" fmla="*/ 55 w 543"/>
                <a:gd name="T101" fmla="*/ 208 h 156"/>
                <a:gd name="T102" fmla="*/ 89 w 543"/>
                <a:gd name="T103" fmla="*/ 193 h 156"/>
                <a:gd name="T104" fmla="*/ 104 w 543"/>
                <a:gd name="T105" fmla="*/ 180 h 156"/>
                <a:gd name="T106" fmla="*/ 104 w 543"/>
                <a:gd name="T107" fmla="*/ 158 h 156"/>
                <a:gd name="T108" fmla="*/ 111 w 543"/>
                <a:gd name="T109" fmla="*/ 146 h 156"/>
                <a:gd name="T110" fmla="*/ 124 w 543"/>
                <a:gd name="T111" fmla="*/ 131 h 156"/>
                <a:gd name="T112" fmla="*/ 145 w 543"/>
                <a:gd name="T113" fmla="*/ 117 h 156"/>
                <a:gd name="T114" fmla="*/ 158 w 543"/>
                <a:gd name="T115" fmla="*/ 104 h 156"/>
                <a:gd name="T116" fmla="*/ 173 w 543"/>
                <a:gd name="T117" fmla="*/ 82 h 156"/>
                <a:gd name="T118" fmla="*/ 185 w 543"/>
                <a:gd name="T119" fmla="*/ 62 h 156"/>
                <a:gd name="T120" fmla="*/ 200 w 543"/>
                <a:gd name="T121" fmla="*/ 47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3"/>
                <a:gd name="T184" fmla="*/ 0 h 156"/>
                <a:gd name="T185" fmla="*/ 543 w 543"/>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3" h="156">
                  <a:moveTo>
                    <a:pt x="118" y="23"/>
                  </a:moveTo>
                  <a:lnTo>
                    <a:pt x="118" y="23"/>
                  </a:lnTo>
                  <a:lnTo>
                    <a:pt x="121" y="23"/>
                  </a:lnTo>
                  <a:lnTo>
                    <a:pt x="125" y="23"/>
                  </a:lnTo>
                  <a:lnTo>
                    <a:pt x="129" y="23"/>
                  </a:lnTo>
                  <a:lnTo>
                    <a:pt x="129" y="26"/>
                  </a:lnTo>
                  <a:lnTo>
                    <a:pt x="133" y="26"/>
                  </a:lnTo>
                  <a:lnTo>
                    <a:pt x="133" y="30"/>
                  </a:lnTo>
                  <a:lnTo>
                    <a:pt x="133" y="34"/>
                  </a:lnTo>
                  <a:lnTo>
                    <a:pt x="133" y="38"/>
                  </a:lnTo>
                  <a:lnTo>
                    <a:pt x="137" y="38"/>
                  </a:lnTo>
                  <a:lnTo>
                    <a:pt x="140" y="38"/>
                  </a:lnTo>
                  <a:lnTo>
                    <a:pt x="144" y="38"/>
                  </a:lnTo>
                  <a:lnTo>
                    <a:pt x="144" y="34"/>
                  </a:lnTo>
                  <a:lnTo>
                    <a:pt x="148" y="34"/>
                  </a:lnTo>
                  <a:lnTo>
                    <a:pt x="152" y="34"/>
                  </a:lnTo>
                  <a:lnTo>
                    <a:pt x="156" y="30"/>
                  </a:lnTo>
                  <a:lnTo>
                    <a:pt x="159" y="26"/>
                  </a:lnTo>
                  <a:lnTo>
                    <a:pt x="163" y="23"/>
                  </a:lnTo>
                  <a:lnTo>
                    <a:pt x="167" y="23"/>
                  </a:lnTo>
                  <a:lnTo>
                    <a:pt x="167" y="26"/>
                  </a:lnTo>
                  <a:lnTo>
                    <a:pt x="167" y="30"/>
                  </a:lnTo>
                  <a:lnTo>
                    <a:pt x="171" y="30"/>
                  </a:lnTo>
                  <a:lnTo>
                    <a:pt x="171" y="34"/>
                  </a:lnTo>
                  <a:lnTo>
                    <a:pt x="175" y="34"/>
                  </a:lnTo>
                  <a:lnTo>
                    <a:pt x="178" y="34"/>
                  </a:lnTo>
                  <a:lnTo>
                    <a:pt x="182" y="34"/>
                  </a:lnTo>
                  <a:lnTo>
                    <a:pt x="190" y="34"/>
                  </a:lnTo>
                  <a:lnTo>
                    <a:pt x="194" y="34"/>
                  </a:lnTo>
                  <a:lnTo>
                    <a:pt x="194" y="30"/>
                  </a:lnTo>
                  <a:lnTo>
                    <a:pt x="197" y="30"/>
                  </a:lnTo>
                  <a:lnTo>
                    <a:pt x="201" y="30"/>
                  </a:lnTo>
                  <a:lnTo>
                    <a:pt x="205" y="26"/>
                  </a:lnTo>
                  <a:lnTo>
                    <a:pt x="205" y="23"/>
                  </a:lnTo>
                  <a:lnTo>
                    <a:pt x="209" y="23"/>
                  </a:lnTo>
                  <a:lnTo>
                    <a:pt x="209" y="19"/>
                  </a:lnTo>
                  <a:lnTo>
                    <a:pt x="209" y="15"/>
                  </a:lnTo>
                  <a:lnTo>
                    <a:pt x="213" y="15"/>
                  </a:lnTo>
                  <a:lnTo>
                    <a:pt x="213" y="11"/>
                  </a:lnTo>
                  <a:lnTo>
                    <a:pt x="216" y="11"/>
                  </a:lnTo>
                  <a:lnTo>
                    <a:pt x="216" y="7"/>
                  </a:lnTo>
                  <a:lnTo>
                    <a:pt x="220" y="7"/>
                  </a:lnTo>
                  <a:lnTo>
                    <a:pt x="224" y="7"/>
                  </a:lnTo>
                  <a:lnTo>
                    <a:pt x="228" y="7"/>
                  </a:lnTo>
                  <a:lnTo>
                    <a:pt x="232" y="7"/>
                  </a:lnTo>
                  <a:lnTo>
                    <a:pt x="232" y="11"/>
                  </a:lnTo>
                  <a:lnTo>
                    <a:pt x="235" y="11"/>
                  </a:lnTo>
                  <a:lnTo>
                    <a:pt x="239" y="11"/>
                  </a:lnTo>
                  <a:lnTo>
                    <a:pt x="243" y="15"/>
                  </a:lnTo>
                  <a:lnTo>
                    <a:pt x="247" y="15"/>
                  </a:lnTo>
                  <a:lnTo>
                    <a:pt x="251" y="15"/>
                  </a:lnTo>
                  <a:lnTo>
                    <a:pt x="254" y="15"/>
                  </a:lnTo>
                  <a:lnTo>
                    <a:pt x="258" y="11"/>
                  </a:lnTo>
                  <a:lnTo>
                    <a:pt x="262" y="11"/>
                  </a:lnTo>
                  <a:lnTo>
                    <a:pt x="266" y="11"/>
                  </a:lnTo>
                  <a:lnTo>
                    <a:pt x="266" y="7"/>
                  </a:lnTo>
                  <a:lnTo>
                    <a:pt x="270" y="7"/>
                  </a:lnTo>
                  <a:lnTo>
                    <a:pt x="273" y="7"/>
                  </a:lnTo>
                  <a:lnTo>
                    <a:pt x="277" y="4"/>
                  </a:lnTo>
                  <a:lnTo>
                    <a:pt x="281" y="4"/>
                  </a:lnTo>
                  <a:lnTo>
                    <a:pt x="285" y="4"/>
                  </a:lnTo>
                  <a:lnTo>
                    <a:pt x="285" y="7"/>
                  </a:lnTo>
                  <a:lnTo>
                    <a:pt x="289" y="7"/>
                  </a:lnTo>
                  <a:lnTo>
                    <a:pt x="289" y="11"/>
                  </a:lnTo>
                  <a:lnTo>
                    <a:pt x="292" y="11"/>
                  </a:lnTo>
                  <a:lnTo>
                    <a:pt x="292" y="15"/>
                  </a:lnTo>
                  <a:lnTo>
                    <a:pt x="296" y="15"/>
                  </a:lnTo>
                  <a:lnTo>
                    <a:pt x="300" y="15"/>
                  </a:lnTo>
                  <a:lnTo>
                    <a:pt x="304" y="15"/>
                  </a:lnTo>
                  <a:lnTo>
                    <a:pt x="308" y="15"/>
                  </a:lnTo>
                  <a:lnTo>
                    <a:pt x="311" y="15"/>
                  </a:lnTo>
                  <a:lnTo>
                    <a:pt x="319" y="15"/>
                  </a:lnTo>
                  <a:lnTo>
                    <a:pt x="323" y="15"/>
                  </a:lnTo>
                  <a:lnTo>
                    <a:pt x="327" y="15"/>
                  </a:lnTo>
                  <a:lnTo>
                    <a:pt x="330" y="15"/>
                  </a:lnTo>
                  <a:lnTo>
                    <a:pt x="334" y="15"/>
                  </a:lnTo>
                  <a:lnTo>
                    <a:pt x="338" y="15"/>
                  </a:lnTo>
                  <a:lnTo>
                    <a:pt x="342" y="15"/>
                  </a:lnTo>
                  <a:lnTo>
                    <a:pt x="349" y="15"/>
                  </a:lnTo>
                  <a:lnTo>
                    <a:pt x="353" y="15"/>
                  </a:lnTo>
                  <a:lnTo>
                    <a:pt x="357" y="15"/>
                  </a:lnTo>
                  <a:lnTo>
                    <a:pt x="361" y="15"/>
                  </a:lnTo>
                  <a:lnTo>
                    <a:pt x="365" y="15"/>
                  </a:lnTo>
                  <a:lnTo>
                    <a:pt x="368" y="11"/>
                  </a:lnTo>
                  <a:lnTo>
                    <a:pt x="372" y="11"/>
                  </a:lnTo>
                  <a:lnTo>
                    <a:pt x="376" y="11"/>
                  </a:lnTo>
                  <a:lnTo>
                    <a:pt x="380" y="11"/>
                  </a:lnTo>
                  <a:lnTo>
                    <a:pt x="380" y="7"/>
                  </a:lnTo>
                  <a:lnTo>
                    <a:pt x="384" y="7"/>
                  </a:lnTo>
                  <a:lnTo>
                    <a:pt x="387" y="7"/>
                  </a:lnTo>
                  <a:lnTo>
                    <a:pt x="391" y="4"/>
                  </a:lnTo>
                  <a:lnTo>
                    <a:pt x="395" y="4"/>
                  </a:lnTo>
                  <a:lnTo>
                    <a:pt x="403" y="4"/>
                  </a:lnTo>
                  <a:lnTo>
                    <a:pt x="406" y="4"/>
                  </a:lnTo>
                  <a:lnTo>
                    <a:pt x="410" y="4"/>
                  </a:lnTo>
                  <a:lnTo>
                    <a:pt x="414" y="4"/>
                  </a:lnTo>
                  <a:lnTo>
                    <a:pt x="418" y="7"/>
                  </a:lnTo>
                  <a:lnTo>
                    <a:pt x="422" y="7"/>
                  </a:lnTo>
                  <a:lnTo>
                    <a:pt x="425" y="11"/>
                  </a:lnTo>
                  <a:lnTo>
                    <a:pt x="429" y="15"/>
                  </a:lnTo>
                  <a:lnTo>
                    <a:pt x="433" y="15"/>
                  </a:lnTo>
                  <a:lnTo>
                    <a:pt x="437" y="15"/>
                  </a:lnTo>
                  <a:lnTo>
                    <a:pt x="444" y="15"/>
                  </a:lnTo>
                  <a:lnTo>
                    <a:pt x="448" y="15"/>
                  </a:lnTo>
                  <a:lnTo>
                    <a:pt x="452" y="11"/>
                  </a:lnTo>
                  <a:lnTo>
                    <a:pt x="456" y="11"/>
                  </a:lnTo>
                  <a:lnTo>
                    <a:pt x="460" y="7"/>
                  </a:lnTo>
                  <a:lnTo>
                    <a:pt x="463" y="7"/>
                  </a:lnTo>
                  <a:lnTo>
                    <a:pt x="467" y="7"/>
                  </a:lnTo>
                  <a:lnTo>
                    <a:pt x="471" y="4"/>
                  </a:lnTo>
                  <a:lnTo>
                    <a:pt x="475" y="4"/>
                  </a:lnTo>
                  <a:lnTo>
                    <a:pt x="479" y="4"/>
                  </a:lnTo>
                  <a:lnTo>
                    <a:pt x="479" y="0"/>
                  </a:lnTo>
                  <a:lnTo>
                    <a:pt x="482" y="0"/>
                  </a:lnTo>
                  <a:lnTo>
                    <a:pt x="486" y="0"/>
                  </a:lnTo>
                  <a:lnTo>
                    <a:pt x="490" y="0"/>
                  </a:lnTo>
                  <a:lnTo>
                    <a:pt x="490" y="4"/>
                  </a:lnTo>
                  <a:lnTo>
                    <a:pt x="494" y="4"/>
                  </a:lnTo>
                  <a:lnTo>
                    <a:pt x="498" y="7"/>
                  </a:lnTo>
                  <a:lnTo>
                    <a:pt x="501" y="7"/>
                  </a:lnTo>
                  <a:lnTo>
                    <a:pt x="505" y="7"/>
                  </a:lnTo>
                  <a:lnTo>
                    <a:pt x="509" y="11"/>
                  </a:lnTo>
                  <a:lnTo>
                    <a:pt x="513" y="11"/>
                  </a:lnTo>
                  <a:lnTo>
                    <a:pt x="517" y="11"/>
                  </a:lnTo>
                  <a:lnTo>
                    <a:pt x="517" y="7"/>
                  </a:lnTo>
                  <a:lnTo>
                    <a:pt x="520" y="7"/>
                  </a:lnTo>
                  <a:lnTo>
                    <a:pt x="524" y="7"/>
                  </a:lnTo>
                  <a:lnTo>
                    <a:pt x="524" y="4"/>
                  </a:lnTo>
                  <a:lnTo>
                    <a:pt x="528" y="4"/>
                  </a:lnTo>
                  <a:lnTo>
                    <a:pt x="528" y="0"/>
                  </a:lnTo>
                  <a:lnTo>
                    <a:pt x="532" y="0"/>
                  </a:lnTo>
                  <a:lnTo>
                    <a:pt x="536" y="0"/>
                  </a:lnTo>
                  <a:lnTo>
                    <a:pt x="532" y="4"/>
                  </a:lnTo>
                  <a:lnTo>
                    <a:pt x="528" y="7"/>
                  </a:lnTo>
                  <a:lnTo>
                    <a:pt x="524" y="11"/>
                  </a:lnTo>
                  <a:lnTo>
                    <a:pt x="520" y="11"/>
                  </a:lnTo>
                  <a:lnTo>
                    <a:pt x="520" y="15"/>
                  </a:lnTo>
                  <a:lnTo>
                    <a:pt x="524" y="15"/>
                  </a:lnTo>
                  <a:lnTo>
                    <a:pt x="528" y="15"/>
                  </a:lnTo>
                  <a:lnTo>
                    <a:pt x="532" y="15"/>
                  </a:lnTo>
                  <a:lnTo>
                    <a:pt x="536" y="15"/>
                  </a:lnTo>
                  <a:lnTo>
                    <a:pt x="539" y="15"/>
                  </a:lnTo>
                  <a:lnTo>
                    <a:pt x="543" y="15"/>
                  </a:lnTo>
                  <a:lnTo>
                    <a:pt x="539" y="15"/>
                  </a:lnTo>
                  <a:lnTo>
                    <a:pt x="536" y="19"/>
                  </a:lnTo>
                  <a:lnTo>
                    <a:pt x="532" y="19"/>
                  </a:lnTo>
                  <a:lnTo>
                    <a:pt x="528" y="23"/>
                  </a:lnTo>
                  <a:lnTo>
                    <a:pt x="524" y="23"/>
                  </a:lnTo>
                  <a:lnTo>
                    <a:pt x="520" y="26"/>
                  </a:lnTo>
                  <a:lnTo>
                    <a:pt x="517" y="26"/>
                  </a:lnTo>
                  <a:lnTo>
                    <a:pt x="517" y="30"/>
                  </a:lnTo>
                  <a:lnTo>
                    <a:pt x="513" y="30"/>
                  </a:lnTo>
                  <a:lnTo>
                    <a:pt x="513" y="34"/>
                  </a:lnTo>
                  <a:lnTo>
                    <a:pt x="456" y="61"/>
                  </a:lnTo>
                  <a:lnTo>
                    <a:pt x="406" y="83"/>
                  </a:lnTo>
                  <a:lnTo>
                    <a:pt x="357" y="106"/>
                  </a:lnTo>
                  <a:lnTo>
                    <a:pt x="311" y="121"/>
                  </a:lnTo>
                  <a:lnTo>
                    <a:pt x="266" y="133"/>
                  </a:lnTo>
                  <a:lnTo>
                    <a:pt x="224" y="140"/>
                  </a:lnTo>
                  <a:lnTo>
                    <a:pt x="190" y="148"/>
                  </a:lnTo>
                  <a:lnTo>
                    <a:pt x="152" y="152"/>
                  </a:lnTo>
                  <a:lnTo>
                    <a:pt x="121" y="156"/>
                  </a:lnTo>
                  <a:lnTo>
                    <a:pt x="95" y="156"/>
                  </a:lnTo>
                  <a:lnTo>
                    <a:pt x="72" y="156"/>
                  </a:lnTo>
                  <a:lnTo>
                    <a:pt x="49" y="152"/>
                  </a:lnTo>
                  <a:lnTo>
                    <a:pt x="34" y="152"/>
                  </a:lnTo>
                  <a:lnTo>
                    <a:pt x="19" y="152"/>
                  </a:lnTo>
                  <a:lnTo>
                    <a:pt x="11" y="152"/>
                  </a:lnTo>
                  <a:lnTo>
                    <a:pt x="7" y="152"/>
                  </a:lnTo>
                  <a:lnTo>
                    <a:pt x="4" y="152"/>
                  </a:lnTo>
                  <a:lnTo>
                    <a:pt x="0" y="152"/>
                  </a:lnTo>
                  <a:lnTo>
                    <a:pt x="0" y="148"/>
                  </a:lnTo>
                  <a:lnTo>
                    <a:pt x="0" y="144"/>
                  </a:lnTo>
                  <a:lnTo>
                    <a:pt x="0" y="140"/>
                  </a:lnTo>
                  <a:lnTo>
                    <a:pt x="0" y="137"/>
                  </a:lnTo>
                  <a:lnTo>
                    <a:pt x="4" y="133"/>
                  </a:lnTo>
                  <a:lnTo>
                    <a:pt x="7" y="133"/>
                  </a:lnTo>
                  <a:lnTo>
                    <a:pt x="7" y="129"/>
                  </a:lnTo>
                  <a:lnTo>
                    <a:pt x="11" y="125"/>
                  </a:lnTo>
                  <a:lnTo>
                    <a:pt x="15" y="121"/>
                  </a:lnTo>
                  <a:lnTo>
                    <a:pt x="19" y="121"/>
                  </a:lnTo>
                  <a:lnTo>
                    <a:pt x="26" y="118"/>
                  </a:lnTo>
                  <a:lnTo>
                    <a:pt x="30" y="114"/>
                  </a:lnTo>
                  <a:lnTo>
                    <a:pt x="34" y="114"/>
                  </a:lnTo>
                  <a:lnTo>
                    <a:pt x="38" y="114"/>
                  </a:lnTo>
                  <a:lnTo>
                    <a:pt x="42" y="110"/>
                  </a:lnTo>
                  <a:lnTo>
                    <a:pt x="45" y="110"/>
                  </a:lnTo>
                  <a:lnTo>
                    <a:pt x="49" y="106"/>
                  </a:lnTo>
                  <a:lnTo>
                    <a:pt x="53" y="106"/>
                  </a:lnTo>
                  <a:lnTo>
                    <a:pt x="53" y="102"/>
                  </a:lnTo>
                  <a:lnTo>
                    <a:pt x="57" y="102"/>
                  </a:lnTo>
                  <a:lnTo>
                    <a:pt x="57" y="99"/>
                  </a:lnTo>
                  <a:lnTo>
                    <a:pt x="57" y="95"/>
                  </a:lnTo>
                  <a:lnTo>
                    <a:pt x="57" y="91"/>
                  </a:lnTo>
                  <a:lnTo>
                    <a:pt x="57" y="87"/>
                  </a:lnTo>
                  <a:lnTo>
                    <a:pt x="57" y="83"/>
                  </a:lnTo>
                  <a:lnTo>
                    <a:pt x="61" y="83"/>
                  </a:lnTo>
                  <a:lnTo>
                    <a:pt x="61" y="80"/>
                  </a:lnTo>
                  <a:lnTo>
                    <a:pt x="61" y="76"/>
                  </a:lnTo>
                  <a:lnTo>
                    <a:pt x="64" y="76"/>
                  </a:lnTo>
                  <a:lnTo>
                    <a:pt x="68" y="72"/>
                  </a:lnTo>
                  <a:lnTo>
                    <a:pt x="72" y="68"/>
                  </a:lnTo>
                  <a:lnTo>
                    <a:pt x="76" y="68"/>
                  </a:lnTo>
                  <a:lnTo>
                    <a:pt x="80" y="64"/>
                  </a:lnTo>
                  <a:lnTo>
                    <a:pt x="83" y="64"/>
                  </a:lnTo>
                  <a:lnTo>
                    <a:pt x="83" y="61"/>
                  </a:lnTo>
                  <a:lnTo>
                    <a:pt x="87" y="61"/>
                  </a:lnTo>
                  <a:lnTo>
                    <a:pt x="87" y="57"/>
                  </a:lnTo>
                  <a:lnTo>
                    <a:pt x="91" y="53"/>
                  </a:lnTo>
                  <a:lnTo>
                    <a:pt x="91" y="49"/>
                  </a:lnTo>
                  <a:lnTo>
                    <a:pt x="95" y="45"/>
                  </a:lnTo>
                  <a:lnTo>
                    <a:pt x="95" y="42"/>
                  </a:lnTo>
                  <a:lnTo>
                    <a:pt x="99" y="38"/>
                  </a:lnTo>
                  <a:lnTo>
                    <a:pt x="99" y="34"/>
                  </a:lnTo>
                  <a:lnTo>
                    <a:pt x="102" y="34"/>
                  </a:lnTo>
                  <a:lnTo>
                    <a:pt x="102" y="30"/>
                  </a:lnTo>
                  <a:lnTo>
                    <a:pt x="106" y="30"/>
                  </a:lnTo>
                  <a:lnTo>
                    <a:pt x="106" y="26"/>
                  </a:lnTo>
                  <a:lnTo>
                    <a:pt x="110" y="26"/>
                  </a:lnTo>
                  <a:lnTo>
                    <a:pt x="114" y="26"/>
                  </a:lnTo>
                  <a:lnTo>
                    <a:pt x="114" y="23"/>
                  </a:lnTo>
                  <a:lnTo>
                    <a:pt x="118" y="23"/>
                  </a:lnTo>
                  <a:close/>
                </a:path>
              </a:pathLst>
            </a:custGeom>
            <a:solidFill>
              <a:srgbClr val="FFC419"/>
            </a:solidFill>
            <a:ln w="9525">
              <a:noFill/>
              <a:round/>
              <a:headEnd/>
              <a:tailEnd/>
            </a:ln>
          </p:spPr>
          <p:txBody>
            <a:bodyPr/>
            <a:lstStyle/>
            <a:p>
              <a:endParaRPr lang="fr-FR"/>
            </a:p>
          </p:txBody>
        </p:sp>
        <p:sp>
          <p:nvSpPr>
            <p:cNvPr id="76" name="Freeform 73"/>
            <p:cNvSpPr>
              <a:spLocks/>
            </p:cNvSpPr>
            <p:nvPr/>
          </p:nvSpPr>
          <p:spPr bwMode="auto">
            <a:xfrm>
              <a:off x="462" y="3252"/>
              <a:ext cx="980" cy="284"/>
            </a:xfrm>
            <a:custGeom>
              <a:avLst/>
              <a:gdLst>
                <a:gd name="T0" fmla="*/ 933 w 539"/>
                <a:gd name="T1" fmla="*/ 55 h 156"/>
                <a:gd name="T2" fmla="*/ 953 w 539"/>
                <a:gd name="T3" fmla="*/ 42 h 156"/>
                <a:gd name="T4" fmla="*/ 975 w 539"/>
                <a:gd name="T5" fmla="*/ 27 h 156"/>
                <a:gd name="T6" fmla="*/ 975 w 539"/>
                <a:gd name="T7" fmla="*/ 27 h 156"/>
                <a:gd name="T8" fmla="*/ 960 w 539"/>
                <a:gd name="T9" fmla="*/ 27 h 156"/>
                <a:gd name="T10" fmla="*/ 940 w 539"/>
                <a:gd name="T11" fmla="*/ 27 h 156"/>
                <a:gd name="T12" fmla="*/ 945 w 539"/>
                <a:gd name="T13" fmla="*/ 20 h 156"/>
                <a:gd name="T14" fmla="*/ 960 w 539"/>
                <a:gd name="T15" fmla="*/ 13 h 156"/>
                <a:gd name="T16" fmla="*/ 967 w 539"/>
                <a:gd name="T17" fmla="*/ 0 h 156"/>
                <a:gd name="T18" fmla="*/ 967 w 539"/>
                <a:gd name="T19" fmla="*/ 0 h 156"/>
                <a:gd name="T20" fmla="*/ 953 w 539"/>
                <a:gd name="T21" fmla="*/ 13 h 156"/>
                <a:gd name="T22" fmla="*/ 940 w 539"/>
                <a:gd name="T23" fmla="*/ 20 h 156"/>
                <a:gd name="T24" fmla="*/ 918 w 539"/>
                <a:gd name="T25" fmla="*/ 20 h 156"/>
                <a:gd name="T26" fmla="*/ 884 w 539"/>
                <a:gd name="T27" fmla="*/ 7 h 156"/>
                <a:gd name="T28" fmla="*/ 864 w 539"/>
                <a:gd name="T29" fmla="*/ 7 h 156"/>
                <a:gd name="T30" fmla="*/ 822 w 539"/>
                <a:gd name="T31" fmla="*/ 27 h 156"/>
                <a:gd name="T32" fmla="*/ 780 w 539"/>
                <a:gd name="T33" fmla="*/ 27 h 156"/>
                <a:gd name="T34" fmla="*/ 753 w 539"/>
                <a:gd name="T35" fmla="*/ 13 h 156"/>
                <a:gd name="T36" fmla="*/ 711 w 539"/>
                <a:gd name="T37" fmla="*/ 13 h 156"/>
                <a:gd name="T38" fmla="*/ 676 w 539"/>
                <a:gd name="T39" fmla="*/ 20 h 156"/>
                <a:gd name="T40" fmla="*/ 656 w 539"/>
                <a:gd name="T41" fmla="*/ 27 h 156"/>
                <a:gd name="T42" fmla="*/ 615 w 539"/>
                <a:gd name="T43" fmla="*/ 27 h 156"/>
                <a:gd name="T44" fmla="*/ 565 w 539"/>
                <a:gd name="T45" fmla="*/ 27 h 156"/>
                <a:gd name="T46" fmla="*/ 531 w 539"/>
                <a:gd name="T47" fmla="*/ 27 h 156"/>
                <a:gd name="T48" fmla="*/ 525 w 539"/>
                <a:gd name="T49" fmla="*/ 13 h 156"/>
                <a:gd name="T50" fmla="*/ 511 w 539"/>
                <a:gd name="T51" fmla="*/ 7 h 156"/>
                <a:gd name="T52" fmla="*/ 491 w 539"/>
                <a:gd name="T53" fmla="*/ 13 h 156"/>
                <a:gd name="T54" fmla="*/ 462 w 539"/>
                <a:gd name="T55" fmla="*/ 27 h 156"/>
                <a:gd name="T56" fmla="*/ 435 w 539"/>
                <a:gd name="T57" fmla="*/ 27 h 156"/>
                <a:gd name="T58" fmla="*/ 422 w 539"/>
                <a:gd name="T59" fmla="*/ 20 h 156"/>
                <a:gd name="T60" fmla="*/ 400 w 539"/>
                <a:gd name="T61" fmla="*/ 13 h 156"/>
                <a:gd name="T62" fmla="*/ 387 w 539"/>
                <a:gd name="T63" fmla="*/ 27 h 156"/>
                <a:gd name="T64" fmla="*/ 373 w 539"/>
                <a:gd name="T65" fmla="*/ 47 h 156"/>
                <a:gd name="T66" fmla="*/ 353 w 539"/>
                <a:gd name="T67" fmla="*/ 62 h 156"/>
                <a:gd name="T68" fmla="*/ 318 w 539"/>
                <a:gd name="T69" fmla="*/ 62 h 156"/>
                <a:gd name="T70" fmla="*/ 311 w 539"/>
                <a:gd name="T71" fmla="*/ 62 h 156"/>
                <a:gd name="T72" fmla="*/ 304 w 539"/>
                <a:gd name="T73" fmla="*/ 55 h 156"/>
                <a:gd name="T74" fmla="*/ 304 w 539"/>
                <a:gd name="T75" fmla="*/ 47 h 156"/>
                <a:gd name="T76" fmla="*/ 296 w 539"/>
                <a:gd name="T77" fmla="*/ 47 h 156"/>
                <a:gd name="T78" fmla="*/ 289 w 539"/>
                <a:gd name="T79" fmla="*/ 47 h 156"/>
                <a:gd name="T80" fmla="*/ 276 w 539"/>
                <a:gd name="T81" fmla="*/ 62 h 156"/>
                <a:gd name="T82" fmla="*/ 255 w 539"/>
                <a:gd name="T83" fmla="*/ 69 h 156"/>
                <a:gd name="T84" fmla="*/ 242 w 539"/>
                <a:gd name="T85" fmla="*/ 69 h 156"/>
                <a:gd name="T86" fmla="*/ 235 w 539"/>
                <a:gd name="T87" fmla="*/ 55 h 156"/>
                <a:gd name="T88" fmla="*/ 227 w 539"/>
                <a:gd name="T89" fmla="*/ 42 h 156"/>
                <a:gd name="T90" fmla="*/ 200 w 539"/>
                <a:gd name="T91" fmla="*/ 47 h 156"/>
                <a:gd name="T92" fmla="*/ 185 w 539"/>
                <a:gd name="T93" fmla="*/ 62 h 156"/>
                <a:gd name="T94" fmla="*/ 173 w 539"/>
                <a:gd name="T95" fmla="*/ 82 h 156"/>
                <a:gd name="T96" fmla="*/ 158 w 539"/>
                <a:gd name="T97" fmla="*/ 111 h 156"/>
                <a:gd name="T98" fmla="*/ 145 w 539"/>
                <a:gd name="T99" fmla="*/ 117 h 156"/>
                <a:gd name="T100" fmla="*/ 124 w 539"/>
                <a:gd name="T101" fmla="*/ 131 h 156"/>
                <a:gd name="T102" fmla="*/ 111 w 539"/>
                <a:gd name="T103" fmla="*/ 146 h 156"/>
                <a:gd name="T104" fmla="*/ 111 w 539"/>
                <a:gd name="T105" fmla="*/ 158 h 156"/>
                <a:gd name="T106" fmla="*/ 111 w 539"/>
                <a:gd name="T107" fmla="*/ 180 h 156"/>
                <a:gd name="T108" fmla="*/ 89 w 539"/>
                <a:gd name="T109" fmla="*/ 193 h 156"/>
                <a:gd name="T110" fmla="*/ 55 w 539"/>
                <a:gd name="T111" fmla="*/ 215 h 156"/>
                <a:gd name="T112" fmla="*/ 13 w 539"/>
                <a:gd name="T113" fmla="*/ 242 h 156"/>
                <a:gd name="T114" fmla="*/ 0 w 539"/>
                <a:gd name="T115" fmla="*/ 269 h 156"/>
                <a:gd name="T116" fmla="*/ 20 w 539"/>
                <a:gd name="T117" fmla="*/ 277 h 156"/>
                <a:gd name="T118" fmla="*/ 220 w 539"/>
                <a:gd name="T119" fmla="*/ 284 h 156"/>
                <a:gd name="T120" fmla="*/ 642 w 539"/>
                <a:gd name="T121" fmla="*/ 193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156"/>
                <a:gd name="T185" fmla="*/ 539 w 539"/>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156">
                  <a:moveTo>
                    <a:pt x="509" y="34"/>
                  </a:moveTo>
                  <a:lnTo>
                    <a:pt x="509" y="34"/>
                  </a:lnTo>
                  <a:lnTo>
                    <a:pt x="509" y="30"/>
                  </a:lnTo>
                  <a:lnTo>
                    <a:pt x="513" y="30"/>
                  </a:lnTo>
                  <a:lnTo>
                    <a:pt x="517" y="30"/>
                  </a:lnTo>
                  <a:lnTo>
                    <a:pt x="517" y="26"/>
                  </a:lnTo>
                  <a:lnTo>
                    <a:pt x="520" y="26"/>
                  </a:lnTo>
                  <a:lnTo>
                    <a:pt x="520" y="23"/>
                  </a:lnTo>
                  <a:lnTo>
                    <a:pt x="524" y="23"/>
                  </a:lnTo>
                  <a:lnTo>
                    <a:pt x="528" y="19"/>
                  </a:lnTo>
                  <a:lnTo>
                    <a:pt x="532" y="19"/>
                  </a:lnTo>
                  <a:lnTo>
                    <a:pt x="536" y="19"/>
                  </a:lnTo>
                  <a:lnTo>
                    <a:pt x="536" y="15"/>
                  </a:lnTo>
                  <a:lnTo>
                    <a:pt x="539" y="15"/>
                  </a:lnTo>
                  <a:lnTo>
                    <a:pt x="536" y="15"/>
                  </a:lnTo>
                  <a:lnTo>
                    <a:pt x="532" y="15"/>
                  </a:lnTo>
                  <a:lnTo>
                    <a:pt x="528" y="15"/>
                  </a:lnTo>
                  <a:lnTo>
                    <a:pt x="524" y="15"/>
                  </a:lnTo>
                  <a:lnTo>
                    <a:pt x="520" y="15"/>
                  </a:lnTo>
                  <a:lnTo>
                    <a:pt x="517" y="15"/>
                  </a:lnTo>
                  <a:lnTo>
                    <a:pt x="520" y="15"/>
                  </a:lnTo>
                  <a:lnTo>
                    <a:pt x="520" y="11"/>
                  </a:lnTo>
                  <a:lnTo>
                    <a:pt x="524" y="11"/>
                  </a:lnTo>
                  <a:lnTo>
                    <a:pt x="528" y="7"/>
                  </a:lnTo>
                  <a:lnTo>
                    <a:pt x="532" y="4"/>
                  </a:lnTo>
                  <a:lnTo>
                    <a:pt x="532" y="0"/>
                  </a:lnTo>
                  <a:lnTo>
                    <a:pt x="532" y="4"/>
                  </a:lnTo>
                  <a:lnTo>
                    <a:pt x="528" y="4"/>
                  </a:lnTo>
                  <a:lnTo>
                    <a:pt x="524" y="4"/>
                  </a:lnTo>
                  <a:lnTo>
                    <a:pt x="524" y="7"/>
                  </a:lnTo>
                  <a:lnTo>
                    <a:pt x="520" y="7"/>
                  </a:lnTo>
                  <a:lnTo>
                    <a:pt x="517" y="11"/>
                  </a:lnTo>
                  <a:lnTo>
                    <a:pt x="513" y="11"/>
                  </a:lnTo>
                  <a:lnTo>
                    <a:pt x="509" y="11"/>
                  </a:lnTo>
                  <a:lnTo>
                    <a:pt x="505" y="11"/>
                  </a:lnTo>
                  <a:lnTo>
                    <a:pt x="501" y="7"/>
                  </a:lnTo>
                  <a:lnTo>
                    <a:pt x="498" y="7"/>
                  </a:lnTo>
                  <a:lnTo>
                    <a:pt x="494" y="4"/>
                  </a:lnTo>
                  <a:lnTo>
                    <a:pt x="490" y="4"/>
                  </a:lnTo>
                  <a:lnTo>
                    <a:pt x="486" y="4"/>
                  </a:lnTo>
                  <a:lnTo>
                    <a:pt x="482" y="4"/>
                  </a:lnTo>
                  <a:lnTo>
                    <a:pt x="479" y="4"/>
                  </a:lnTo>
                  <a:lnTo>
                    <a:pt x="475" y="4"/>
                  </a:lnTo>
                  <a:lnTo>
                    <a:pt x="471" y="7"/>
                  </a:lnTo>
                  <a:lnTo>
                    <a:pt x="467" y="7"/>
                  </a:lnTo>
                  <a:lnTo>
                    <a:pt x="463" y="11"/>
                  </a:lnTo>
                  <a:lnTo>
                    <a:pt x="460" y="11"/>
                  </a:lnTo>
                  <a:lnTo>
                    <a:pt x="456" y="11"/>
                  </a:lnTo>
                  <a:lnTo>
                    <a:pt x="452" y="15"/>
                  </a:lnTo>
                  <a:lnTo>
                    <a:pt x="448" y="15"/>
                  </a:lnTo>
                  <a:lnTo>
                    <a:pt x="441" y="15"/>
                  </a:lnTo>
                  <a:lnTo>
                    <a:pt x="437" y="19"/>
                  </a:lnTo>
                  <a:lnTo>
                    <a:pt x="433" y="15"/>
                  </a:lnTo>
                  <a:lnTo>
                    <a:pt x="429" y="15"/>
                  </a:lnTo>
                  <a:lnTo>
                    <a:pt x="425" y="15"/>
                  </a:lnTo>
                  <a:lnTo>
                    <a:pt x="422" y="11"/>
                  </a:lnTo>
                  <a:lnTo>
                    <a:pt x="418" y="7"/>
                  </a:lnTo>
                  <a:lnTo>
                    <a:pt x="414" y="7"/>
                  </a:lnTo>
                  <a:lnTo>
                    <a:pt x="410" y="4"/>
                  </a:lnTo>
                  <a:lnTo>
                    <a:pt x="406" y="4"/>
                  </a:lnTo>
                  <a:lnTo>
                    <a:pt x="403" y="4"/>
                  </a:lnTo>
                  <a:lnTo>
                    <a:pt x="395" y="4"/>
                  </a:lnTo>
                  <a:lnTo>
                    <a:pt x="391" y="7"/>
                  </a:lnTo>
                  <a:lnTo>
                    <a:pt x="387" y="7"/>
                  </a:lnTo>
                  <a:lnTo>
                    <a:pt x="384" y="7"/>
                  </a:lnTo>
                  <a:lnTo>
                    <a:pt x="380" y="11"/>
                  </a:lnTo>
                  <a:lnTo>
                    <a:pt x="376" y="11"/>
                  </a:lnTo>
                  <a:lnTo>
                    <a:pt x="372" y="11"/>
                  </a:lnTo>
                  <a:lnTo>
                    <a:pt x="368" y="15"/>
                  </a:lnTo>
                  <a:lnTo>
                    <a:pt x="365" y="15"/>
                  </a:lnTo>
                  <a:lnTo>
                    <a:pt x="361" y="15"/>
                  </a:lnTo>
                  <a:lnTo>
                    <a:pt x="357" y="15"/>
                  </a:lnTo>
                  <a:lnTo>
                    <a:pt x="353" y="15"/>
                  </a:lnTo>
                  <a:lnTo>
                    <a:pt x="349" y="15"/>
                  </a:lnTo>
                  <a:lnTo>
                    <a:pt x="346" y="15"/>
                  </a:lnTo>
                  <a:lnTo>
                    <a:pt x="342" y="15"/>
                  </a:lnTo>
                  <a:lnTo>
                    <a:pt x="338" y="15"/>
                  </a:lnTo>
                  <a:lnTo>
                    <a:pt x="334" y="15"/>
                  </a:lnTo>
                  <a:lnTo>
                    <a:pt x="330" y="15"/>
                  </a:lnTo>
                  <a:lnTo>
                    <a:pt x="327" y="15"/>
                  </a:lnTo>
                  <a:lnTo>
                    <a:pt x="319" y="15"/>
                  </a:lnTo>
                  <a:lnTo>
                    <a:pt x="315" y="15"/>
                  </a:lnTo>
                  <a:lnTo>
                    <a:pt x="311" y="15"/>
                  </a:lnTo>
                  <a:lnTo>
                    <a:pt x="308" y="19"/>
                  </a:lnTo>
                  <a:lnTo>
                    <a:pt x="304" y="19"/>
                  </a:lnTo>
                  <a:lnTo>
                    <a:pt x="300" y="19"/>
                  </a:lnTo>
                  <a:lnTo>
                    <a:pt x="300" y="15"/>
                  </a:lnTo>
                  <a:lnTo>
                    <a:pt x="296" y="15"/>
                  </a:lnTo>
                  <a:lnTo>
                    <a:pt x="292" y="15"/>
                  </a:lnTo>
                  <a:lnTo>
                    <a:pt x="289" y="11"/>
                  </a:lnTo>
                  <a:lnTo>
                    <a:pt x="289" y="7"/>
                  </a:lnTo>
                  <a:lnTo>
                    <a:pt x="285" y="7"/>
                  </a:lnTo>
                  <a:lnTo>
                    <a:pt x="285" y="4"/>
                  </a:lnTo>
                  <a:lnTo>
                    <a:pt x="281" y="4"/>
                  </a:lnTo>
                  <a:lnTo>
                    <a:pt x="277" y="4"/>
                  </a:lnTo>
                  <a:lnTo>
                    <a:pt x="277" y="7"/>
                  </a:lnTo>
                  <a:lnTo>
                    <a:pt x="273" y="7"/>
                  </a:lnTo>
                  <a:lnTo>
                    <a:pt x="270" y="7"/>
                  </a:lnTo>
                  <a:lnTo>
                    <a:pt x="266" y="11"/>
                  </a:lnTo>
                  <a:lnTo>
                    <a:pt x="262" y="11"/>
                  </a:lnTo>
                  <a:lnTo>
                    <a:pt x="258" y="15"/>
                  </a:lnTo>
                  <a:lnTo>
                    <a:pt x="254" y="15"/>
                  </a:lnTo>
                  <a:lnTo>
                    <a:pt x="251" y="15"/>
                  </a:lnTo>
                  <a:lnTo>
                    <a:pt x="247" y="15"/>
                  </a:lnTo>
                  <a:lnTo>
                    <a:pt x="243" y="15"/>
                  </a:lnTo>
                  <a:lnTo>
                    <a:pt x="239" y="15"/>
                  </a:lnTo>
                  <a:lnTo>
                    <a:pt x="235" y="11"/>
                  </a:lnTo>
                  <a:lnTo>
                    <a:pt x="232" y="11"/>
                  </a:lnTo>
                  <a:lnTo>
                    <a:pt x="228" y="7"/>
                  </a:lnTo>
                  <a:lnTo>
                    <a:pt x="224" y="7"/>
                  </a:lnTo>
                  <a:lnTo>
                    <a:pt x="220" y="7"/>
                  </a:lnTo>
                  <a:lnTo>
                    <a:pt x="220" y="11"/>
                  </a:lnTo>
                  <a:lnTo>
                    <a:pt x="216" y="11"/>
                  </a:lnTo>
                  <a:lnTo>
                    <a:pt x="213" y="15"/>
                  </a:lnTo>
                  <a:lnTo>
                    <a:pt x="213" y="19"/>
                  </a:lnTo>
                  <a:lnTo>
                    <a:pt x="209" y="19"/>
                  </a:lnTo>
                  <a:lnTo>
                    <a:pt x="209" y="23"/>
                  </a:lnTo>
                  <a:lnTo>
                    <a:pt x="209" y="26"/>
                  </a:lnTo>
                  <a:lnTo>
                    <a:pt x="205" y="26"/>
                  </a:lnTo>
                  <a:lnTo>
                    <a:pt x="205" y="30"/>
                  </a:lnTo>
                  <a:lnTo>
                    <a:pt x="201" y="30"/>
                  </a:lnTo>
                  <a:lnTo>
                    <a:pt x="197" y="34"/>
                  </a:lnTo>
                  <a:lnTo>
                    <a:pt x="194" y="34"/>
                  </a:lnTo>
                  <a:lnTo>
                    <a:pt x="190" y="34"/>
                  </a:lnTo>
                  <a:lnTo>
                    <a:pt x="182" y="34"/>
                  </a:lnTo>
                  <a:lnTo>
                    <a:pt x="178" y="34"/>
                  </a:lnTo>
                  <a:lnTo>
                    <a:pt x="175" y="34"/>
                  </a:lnTo>
                  <a:lnTo>
                    <a:pt x="171" y="34"/>
                  </a:lnTo>
                  <a:lnTo>
                    <a:pt x="167" y="34"/>
                  </a:lnTo>
                  <a:lnTo>
                    <a:pt x="167" y="30"/>
                  </a:lnTo>
                  <a:lnTo>
                    <a:pt x="167" y="26"/>
                  </a:lnTo>
                  <a:lnTo>
                    <a:pt x="163" y="26"/>
                  </a:lnTo>
                  <a:lnTo>
                    <a:pt x="159" y="26"/>
                  </a:lnTo>
                  <a:lnTo>
                    <a:pt x="159" y="30"/>
                  </a:lnTo>
                  <a:lnTo>
                    <a:pt x="156" y="30"/>
                  </a:lnTo>
                  <a:lnTo>
                    <a:pt x="152" y="34"/>
                  </a:lnTo>
                  <a:lnTo>
                    <a:pt x="148" y="34"/>
                  </a:lnTo>
                  <a:lnTo>
                    <a:pt x="148" y="38"/>
                  </a:lnTo>
                  <a:lnTo>
                    <a:pt x="144" y="38"/>
                  </a:lnTo>
                  <a:lnTo>
                    <a:pt x="140" y="38"/>
                  </a:lnTo>
                  <a:lnTo>
                    <a:pt x="140" y="42"/>
                  </a:lnTo>
                  <a:lnTo>
                    <a:pt x="137" y="42"/>
                  </a:lnTo>
                  <a:lnTo>
                    <a:pt x="133" y="42"/>
                  </a:lnTo>
                  <a:lnTo>
                    <a:pt x="133" y="38"/>
                  </a:lnTo>
                  <a:lnTo>
                    <a:pt x="133" y="34"/>
                  </a:lnTo>
                  <a:lnTo>
                    <a:pt x="133" y="30"/>
                  </a:lnTo>
                  <a:lnTo>
                    <a:pt x="129" y="30"/>
                  </a:lnTo>
                  <a:lnTo>
                    <a:pt x="129" y="26"/>
                  </a:lnTo>
                  <a:lnTo>
                    <a:pt x="129" y="23"/>
                  </a:lnTo>
                  <a:lnTo>
                    <a:pt x="125" y="23"/>
                  </a:lnTo>
                  <a:lnTo>
                    <a:pt x="121" y="23"/>
                  </a:lnTo>
                  <a:lnTo>
                    <a:pt x="118" y="23"/>
                  </a:lnTo>
                  <a:lnTo>
                    <a:pt x="118" y="26"/>
                  </a:lnTo>
                  <a:lnTo>
                    <a:pt x="114" y="26"/>
                  </a:lnTo>
                  <a:lnTo>
                    <a:pt x="110" y="26"/>
                  </a:lnTo>
                  <a:lnTo>
                    <a:pt x="110" y="30"/>
                  </a:lnTo>
                  <a:lnTo>
                    <a:pt x="106" y="30"/>
                  </a:lnTo>
                  <a:lnTo>
                    <a:pt x="102" y="34"/>
                  </a:lnTo>
                  <a:lnTo>
                    <a:pt x="99" y="38"/>
                  </a:lnTo>
                  <a:lnTo>
                    <a:pt x="99" y="42"/>
                  </a:lnTo>
                  <a:lnTo>
                    <a:pt x="99" y="45"/>
                  </a:lnTo>
                  <a:lnTo>
                    <a:pt x="95" y="45"/>
                  </a:lnTo>
                  <a:lnTo>
                    <a:pt x="95" y="49"/>
                  </a:lnTo>
                  <a:lnTo>
                    <a:pt x="95" y="53"/>
                  </a:lnTo>
                  <a:lnTo>
                    <a:pt x="91" y="53"/>
                  </a:lnTo>
                  <a:lnTo>
                    <a:pt x="91" y="57"/>
                  </a:lnTo>
                  <a:lnTo>
                    <a:pt x="87" y="61"/>
                  </a:lnTo>
                  <a:lnTo>
                    <a:pt x="83" y="64"/>
                  </a:lnTo>
                  <a:lnTo>
                    <a:pt x="80" y="64"/>
                  </a:lnTo>
                  <a:lnTo>
                    <a:pt x="80" y="68"/>
                  </a:lnTo>
                  <a:lnTo>
                    <a:pt x="76" y="68"/>
                  </a:lnTo>
                  <a:lnTo>
                    <a:pt x="72" y="72"/>
                  </a:lnTo>
                  <a:lnTo>
                    <a:pt x="68" y="72"/>
                  </a:lnTo>
                  <a:lnTo>
                    <a:pt x="68" y="76"/>
                  </a:lnTo>
                  <a:lnTo>
                    <a:pt x="64" y="76"/>
                  </a:lnTo>
                  <a:lnTo>
                    <a:pt x="64" y="80"/>
                  </a:lnTo>
                  <a:lnTo>
                    <a:pt x="61" y="80"/>
                  </a:lnTo>
                  <a:lnTo>
                    <a:pt x="61" y="83"/>
                  </a:lnTo>
                  <a:lnTo>
                    <a:pt x="61" y="87"/>
                  </a:lnTo>
                  <a:lnTo>
                    <a:pt x="61" y="91"/>
                  </a:lnTo>
                  <a:lnTo>
                    <a:pt x="61" y="95"/>
                  </a:lnTo>
                  <a:lnTo>
                    <a:pt x="61" y="99"/>
                  </a:lnTo>
                  <a:lnTo>
                    <a:pt x="57" y="99"/>
                  </a:lnTo>
                  <a:lnTo>
                    <a:pt x="57" y="102"/>
                  </a:lnTo>
                  <a:lnTo>
                    <a:pt x="53" y="106"/>
                  </a:lnTo>
                  <a:lnTo>
                    <a:pt x="49" y="106"/>
                  </a:lnTo>
                  <a:lnTo>
                    <a:pt x="49" y="110"/>
                  </a:lnTo>
                  <a:lnTo>
                    <a:pt x="45" y="110"/>
                  </a:lnTo>
                  <a:lnTo>
                    <a:pt x="42" y="110"/>
                  </a:lnTo>
                  <a:lnTo>
                    <a:pt x="38" y="114"/>
                  </a:lnTo>
                  <a:lnTo>
                    <a:pt x="34" y="114"/>
                  </a:lnTo>
                  <a:lnTo>
                    <a:pt x="30" y="118"/>
                  </a:lnTo>
                  <a:lnTo>
                    <a:pt x="26" y="118"/>
                  </a:lnTo>
                  <a:lnTo>
                    <a:pt x="23" y="121"/>
                  </a:lnTo>
                  <a:lnTo>
                    <a:pt x="19" y="121"/>
                  </a:lnTo>
                  <a:lnTo>
                    <a:pt x="15" y="125"/>
                  </a:lnTo>
                  <a:lnTo>
                    <a:pt x="11" y="129"/>
                  </a:lnTo>
                  <a:lnTo>
                    <a:pt x="7" y="133"/>
                  </a:lnTo>
                  <a:lnTo>
                    <a:pt x="4" y="133"/>
                  </a:lnTo>
                  <a:lnTo>
                    <a:pt x="4" y="137"/>
                  </a:lnTo>
                  <a:lnTo>
                    <a:pt x="4" y="140"/>
                  </a:lnTo>
                  <a:lnTo>
                    <a:pt x="0" y="144"/>
                  </a:lnTo>
                  <a:lnTo>
                    <a:pt x="0" y="148"/>
                  </a:lnTo>
                  <a:lnTo>
                    <a:pt x="4" y="152"/>
                  </a:lnTo>
                  <a:lnTo>
                    <a:pt x="7" y="152"/>
                  </a:lnTo>
                  <a:lnTo>
                    <a:pt x="11" y="152"/>
                  </a:lnTo>
                  <a:lnTo>
                    <a:pt x="23" y="152"/>
                  </a:lnTo>
                  <a:lnTo>
                    <a:pt x="34" y="152"/>
                  </a:lnTo>
                  <a:lnTo>
                    <a:pt x="49" y="152"/>
                  </a:lnTo>
                  <a:lnTo>
                    <a:pt x="72" y="156"/>
                  </a:lnTo>
                  <a:lnTo>
                    <a:pt x="95" y="156"/>
                  </a:lnTo>
                  <a:lnTo>
                    <a:pt x="121" y="156"/>
                  </a:lnTo>
                  <a:lnTo>
                    <a:pt x="152" y="152"/>
                  </a:lnTo>
                  <a:lnTo>
                    <a:pt x="186" y="148"/>
                  </a:lnTo>
                  <a:lnTo>
                    <a:pt x="224" y="140"/>
                  </a:lnTo>
                  <a:lnTo>
                    <a:pt x="266" y="133"/>
                  </a:lnTo>
                  <a:lnTo>
                    <a:pt x="308" y="121"/>
                  </a:lnTo>
                  <a:lnTo>
                    <a:pt x="353" y="106"/>
                  </a:lnTo>
                  <a:lnTo>
                    <a:pt x="403" y="87"/>
                  </a:lnTo>
                  <a:lnTo>
                    <a:pt x="456" y="61"/>
                  </a:lnTo>
                  <a:lnTo>
                    <a:pt x="509" y="34"/>
                  </a:lnTo>
                  <a:close/>
                </a:path>
              </a:pathLst>
            </a:custGeom>
            <a:solidFill>
              <a:srgbClr val="FFCB19"/>
            </a:solidFill>
            <a:ln w="9525">
              <a:noFill/>
              <a:round/>
              <a:headEnd/>
              <a:tailEnd/>
            </a:ln>
          </p:spPr>
          <p:txBody>
            <a:bodyPr/>
            <a:lstStyle/>
            <a:p>
              <a:endParaRPr lang="fr-FR"/>
            </a:p>
          </p:txBody>
        </p:sp>
        <p:sp>
          <p:nvSpPr>
            <p:cNvPr id="77" name="Freeform 74"/>
            <p:cNvSpPr>
              <a:spLocks/>
            </p:cNvSpPr>
            <p:nvPr/>
          </p:nvSpPr>
          <p:spPr bwMode="auto">
            <a:xfrm>
              <a:off x="559" y="3341"/>
              <a:ext cx="227" cy="180"/>
            </a:xfrm>
            <a:custGeom>
              <a:avLst/>
              <a:gdLst>
                <a:gd name="T0" fmla="*/ 145 w 125"/>
                <a:gd name="T1" fmla="*/ 15 h 99"/>
                <a:gd name="T2" fmla="*/ 153 w 125"/>
                <a:gd name="T3" fmla="*/ 15 h 99"/>
                <a:gd name="T4" fmla="*/ 158 w 125"/>
                <a:gd name="T5" fmla="*/ 22 h 99"/>
                <a:gd name="T6" fmla="*/ 165 w 125"/>
                <a:gd name="T7" fmla="*/ 22 h 99"/>
                <a:gd name="T8" fmla="*/ 173 w 125"/>
                <a:gd name="T9" fmla="*/ 22 h 99"/>
                <a:gd name="T10" fmla="*/ 187 w 125"/>
                <a:gd name="T11" fmla="*/ 15 h 99"/>
                <a:gd name="T12" fmla="*/ 192 w 125"/>
                <a:gd name="T13" fmla="*/ 7 h 99"/>
                <a:gd name="T14" fmla="*/ 207 w 125"/>
                <a:gd name="T15" fmla="*/ 7 h 99"/>
                <a:gd name="T16" fmla="*/ 214 w 125"/>
                <a:gd name="T17" fmla="*/ 15 h 99"/>
                <a:gd name="T18" fmla="*/ 222 w 125"/>
                <a:gd name="T19" fmla="*/ 22 h 99"/>
                <a:gd name="T20" fmla="*/ 227 w 125"/>
                <a:gd name="T21" fmla="*/ 27 h 99"/>
                <a:gd name="T22" fmla="*/ 227 w 125"/>
                <a:gd name="T23" fmla="*/ 35 h 99"/>
                <a:gd name="T24" fmla="*/ 227 w 125"/>
                <a:gd name="T25" fmla="*/ 49 h 99"/>
                <a:gd name="T26" fmla="*/ 227 w 125"/>
                <a:gd name="T27" fmla="*/ 62 h 99"/>
                <a:gd name="T28" fmla="*/ 214 w 125"/>
                <a:gd name="T29" fmla="*/ 76 h 99"/>
                <a:gd name="T30" fmla="*/ 200 w 125"/>
                <a:gd name="T31" fmla="*/ 84 h 99"/>
                <a:gd name="T32" fmla="*/ 180 w 125"/>
                <a:gd name="T33" fmla="*/ 91 h 99"/>
                <a:gd name="T34" fmla="*/ 165 w 125"/>
                <a:gd name="T35" fmla="*/ 104 h 99"/>
                <a:gd name="T36" fmla="*/ 158 w 125"/>
                <a:gd name="T37" fmla="*/ 125 h 99"/>
                <a:gd name="T38" fmla="*/ 153 w 125"/>
                <a:gd name="T39" fmla="*/ 145 h 99"/>
                <a:gd name="T40" fmla="*/ 138 w 125"/>
                <a:gd name="T41" fmla="*/ 165 h 99"/>
                <a:gd name="T42" fmla="*/ 118 w 125"/>
                <a:gd name="T43" fmla="*/ 173 h 99"/>
                <a:gd name="T44" fmla="*/ 89 w 125"/>
                <a:gd name="T45" fmla="*/ 173 h 99"/>
                <a:gd name="T46" fmla="*/ 62 w 125"/>
                <a:gd name="T47" fmla="*/ 180 h 99"/>
                <a:gd name="T48" fmla="*/ 35 w 125"/>
                <a:gd name="T49" fmla="*/ 180 h 99"/>
                <a:gd name="T50" fmla="*/ 15 w 125"/>
                <a:gd name="T51" fmla="*/ 173 h 99"/>
                <a:gd name="T52" fmla="*/ 0 w 125"/>
                <a:gd name="T53" fmla="*/ 160 h 99"/>
                <a:gd name="T54" fmla="*/ 0 w 125"/>
                <a:gd name="T55" fmla="*/ 145 h 99"/>
                <a:gd name="T56" fmla="*/ 7 w 125"/>
                <a:gd name="T57" fmla="*/ 131 h 99"/>
                <a:gd name="T58" fmla="*/ 15 w 125"/>
                <a:gd name="T59" fmla="*/ 125 h 99"/>
                <a:gd name="T60" fmla="*/ 27 w 125"/>
                <a:gd name="T61" fmla="*/ 118 h 99"/>
                <a:gd name="T62" fmla="*/ 35 w 125"/>
                <a:gd name="T63" fmla="*/ 96 h 99"/>
                <a:gd name="T64" fmla="*/ 35 w 125"/>
                <a:gd name="T65" fmla="*/ 84 h 99"/>
                <a:gd name="T66" fmla="*/ 35 w 125"/>
                <a:gd name="T67" fmla="*/ 69 h 99"/>
                <a:gd name="T68" fmla="*/ 35 w 125"/>
                <a:gd name="T69" fmla="*/ 56 h 99"/>
                <a:gd name="T70" fmla="*/ 35 w 125"/>
                <a:gd name="T71" fmla="*/ 49 h 99"/>
                <a:gd name="T72" fmla="*/ 42 w 125"/>
                <a:gd name="T73" fmla="*/ 49 h 99"/>
                <a:gd name="T74" fmla="*/ 54 w 125"/>
                <a:gd name="T75" fmla="*/ 42 h 99"/>
                <a:gd name="T76" fmla="*/ 69 w 125"/>
                <a:gd name="T77" fmla="*/ 42 h 99"/>
                <a:gd name="T78" fmla="*/ 76 w 125"/>
                <a:gd name="T79" fmla="*/ 42 h 99"/>
                <a:gd name="T80" fmla="*/ 89 w 125"/>
                <a:gd name="T81" fmla="*/ 42 h 99"/>
                <a:gd name="T82" fmla="*/ 104 w 125"/>
                <a:gd name="T83" fmla="*/ 35 h 99"/>
                <a:gd name="T84" fmla="*/ 111 w 125"/>
                <a:gd name="T85" fmla="*/ 27 h 99"/>
                <a:gd name="T86" fmla="*/ 118 w 125"/>
                <a:gd name="T87" fmla="*/ 15 h 99"/>
                <a:gd name="T88" fmla="*/ 118 w 125"/>
                <a:gd name="T89" fmla="*/ 7 h 99"/>
                <a:gd name="T90" fmla="*/ 123 w 125"/>
                <a:gd name="T91" fmla="*/ 7 h 99"/>
                <a:gd name="T92" fmla="*/ 123 w 125"/>
                <a:gd name="T93" fmla="*/ 0 h 99"/>
                <a:gd name="T94" fmla="*/ 131 w 125"/>
                <a:gd name="T95" fmla="*/ 7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5"/>
                <a:gd name="T145" fmla="*/ 0 h 99"/>
                <a:gd name="T146" fmla="*/ 125 w 125"/>
                <a:gd name="T147" fmla="*/ 99 h 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5" h="99">
                  <a:moveTo>
                    <a:pt x="76" y="4"/>
                  </a:moveTo>
                  <a:lnTo>
                    <a:pt x="76" y="4"/>
                  </a:lnTo>
                  <a:lnTo>
                    <a:pt x="80" y="8"/>
                  </a:lnTo>
                  <a:lnTo>
                    <a:pt x="84" y="8"/>
                  </a:lnTo>
                  <a:lnTo>
                    <a:pt x="87" y="12"/>
                  </a:lnTo>
                  <a:lnTo>
                    <a:pt x="91" y="12"/>
                  </a:lnTo>
                  <a:lnTo>
                    <a:pt x="95" y="12"/>
                  </a:lnTo>
                  <a:lnTo>
                    <a:pt x="99" y="8"/>
                  </a:lnTo>
                  <a:lnTo>
                    <a:pt x="103" y="8"/>
                  </a:lnTo>
                  <a:lnTo>
                    <a:pt x="103" y="4"/>
                  </a:lnTo>
                  <a:lnTo>
                    <a:pt x="106" y="4"/>
                  </a:lnTo>
                  <a:lnTo>
                    <a:pt x="110" y="4"/>
                  </a:lnTo>
                  <a:lnTo>
                    <a:pt x="114" y="4"/>
                  </a:lnTo>
                  <a:lnTo>
                    <a:pt x="118" y="8"/>
                  </a:lnTo>
                  <a:lnTo>
                    <a:pt x="122" y="8"/>
                  </a:lnTo>
                  <a:lnTo>
                    <a:pt x="122" y="12"/>
                  </a:lnTo>
                  <a:lnTo>
                    <a:pt x="125" y="12"/>
                  </a:lnTo>
                  <a:lnTo>
                    <a:pt x="125" y="15"/>
                  </a:lnTo>
                  <a:lnTo>
                    <a:pt x="125" y="19"/>
                  </a:lnTo>
                  <a:lnTo>
                    <a:pt x="125" y="23"/>
                  </a:lnTo>
                  <a:lnTo>
                    <a:pt x="125" y="27"/>
                  </a:lnTo>
                  <a:lnTo>
                    <a:pt x="125" y="31"/>
                  </a:lnTo>
                  <a:lnTo>
                    <a:pt x="125" y="34"/>
                  </a:lnTo>
                  <a:lnTo>
                    <a:pt x="122" y="34"/>
                  </a:lnTo>
                  <a:lnTo>
                    <a:pt x="122" y="38"/>
                  </a:lnTo>
                  <a:lnTo>
                    <a:pt x="118" y="42"/>
                  </a:lnTo>
                  <a:lnTo>
                    <a:pt x="114" y="42"/>
                  </a:lnTo>
                  <a:lnTo>
                    <a:pt x="114" y="46"/>
                  </a:lnTo>
                  <a:lnTo>
                    <a:pt x="110" y="46"/>
                  </a:lnTo>
                  <a:lnTo>
                    <a:pt x="106" y="46"/>
                  </a:lnTo>
                  <a:lnTo>
                    <a:pt x="99" y="46"/>
                  </a:lnTo>
                  <a:lnTo>
                    <a:pt x="99" y="50"/>
                  </a:lnTo>
                  <a:lnTo>
                    <a:pt x="95" y="53"/>
                  </a:lnTo>
                  <a:lnTo>
                    <a:pt x="91" y="53"/>
                  </a:lnTo>
                  <a:lnTo>
                    <a:pt x="91" y="57"/>
                  </a:lnTo>
                  <a:lnTo>
                    <a:pt x="87" y="61"/>
                  </a:lnTo>
                  <a:lnTo>
                    <a:pt x="87" y="65"/>
                  </a:lnTo>
                  <a:lnTo>
                    <a:pt x="87" y="69"/>
                  </a:lnTo>
                  <a:lnTo>
                    <a:pt x="84" y="72"/>
                  </a:lnTo>
                  <a:lnTo>
                    <a:pt x="84" y="80"/>
                  </a:lnTo>
                  <a:lnTo>
                    <a:pt x="80" y="84"/>
                  </a:lnTo>
                  <a:lnTo>
                    <a:pt x="80" y="88"/>
                  </a:lnTo>
                  <a:lnTo>
                    <a:pt x="76" y="91"/>
                  </a:lnTo>
                  <a:lnTo>
                    <a:pt x="72" y="91"/>
                  </a:lnTo>
                  <a:lnTo>
                    <a:pt x="68" y="91"/>
                  </a:lnTo>
                  <a:lnTo>
                    <a:pt x="65" y="95"/>
                  </a:lnTo>
                  <a:lnTo>
                    <a:pt x="61" y="95"/>
                  </a:lnTo>
                  <a:lnTo>
                    <a:pt x="53" y="95"/>
                  </a:lnTo>
                  <a:lnTo>
                    <a:pt x="49" y="95"/>
                  </a:lnTo>
                  <a:lnTo>
                    <a:pt x="42" y="95"/>
                  </a:lnTo>
                  <a:lnTo>
                    <a:pt x="38" y="95"/>
                  </a:lnTo>
                  <a:lnTo>
                    <a:pt x="34" y="99"/>
                  </a:lnTo>
                  <a:lnTo>
                    <a:pt x="27" y="99"/>
                  </a:lnTo>
                  <a:lnTo>
                    <a:pt x="23" y="99"/>
                  </a:lnTo>
                  <a:lnTo>
                    <a:pt x="19" y="99"/>
                  </a:lnTo>
                  <a:lnTo>
                    <a:pt x="15" y="95"/>
                  </a:lnTo>
                  <a:lnTo>
                    <a:pt x="11" y="95"/>
                  </a:lnTo>
                  <a:lnTo>
                    <a:pt x="8" y="95"/>
                  </a:lnTo>
                  <a:lnTo>
                    <a:pt x="4" y="91"/>
                  </a:lnTo>
                  <a:lnTo>
                    <a:pt x="0" y="91"/>
                  </a:lnTo>
                  <a:lnTo>
                    <a:pt x="0" y="88"/>
                  </a:lnTo>
                  <a:lnTo>
                    <a:pt x="0" y="84"/>
                  </a:lnTo>
                  <a:lnTo>
                    <a:pt x="0" y="80"/>
                  </a:lnTo>
                  <a:lnTo>
                    <a:pt x="0" y="76"/>
                  </a:lnTo>
                  <a:lnTo>
                    <a:pt x="4" y="72"/>
                  </a:lnTo>
                  <a:lnTo>
                    <a:pt x="8" y="72"/>
                  </a:lnTo>
                  <a:lnTo>
                    <a:pt x="8" y="69"/>
                  </a:lnTo>
                  <a:lnTo>
                    <a:pt x="11" y="69"/>
                  </a:lnTo>
                  <a:lnTo>
                    <a:pt x="11" y="65"/>
                  </a:lnTo>
                  <a:lnTo>
                    <a:pt x="15" y="65"/>
                  </a:lnTo>
                  <a:lnTo>
                    <a:pt x="15" y="61"/>
                  </a:lnTo>
                  <a:lnTo>
                    <a:pt x="15" y="57"/>
                  </a:lnTo>
                  <a:lnTo>
                    <a:pt x="19" y="53"/>
                  </a:lnTo>
                  <a:lnTo>
                    <a:pt x="19" y="50"/>
                  </a:lnTo>
                  <a:lnTo>
                    <a:pt x="19" y="46"/>
                  </a:lnTo>
                  <a:lnTo>
                    <a:pt x="19" y="42"/>
                  </a:lnTo>
                  <a:lnTo>
                    <a:pt x="19" y="38"/>
                  </a:lnTo>
                  <a:lnTo>
                    <a:pt x="19" y="34"/>
                  </a:lnTo>
                  <a:lnTo>
                    <a:pt x="19" y="31"/>
                  </a:lnTo>
                  <a:lnTo>
                    <a:pt x="19" y="27"/>
                  </a:lnTo>
                  <a:lnTo>
                    <a:pt x="23" y="27"/>
                  </a:lnTo>
                  <a:lnTo>
                    <a:pt x="27" y="27"/>
                  </a:lnTo>
                  <a:lnTo>
                    <a:pt x="30" y="23"/>
                  </a:lnTo>
                  <a:lnTo>
                    <a:pt x="34" y="23"/>
                  </a:lnTo>
                  <a:lnTo>
                    <a:pt x="38" y="23"/>
                  </a:lnTo>
                  <a:lnTo>
                    <a:pt x="42" y="23"/>
                  </a:lnTo>
                  <a:lnTo>
                    <a:pt x="46" y="23"/>
                  </a:lnTo>
                  <a:lnTo>
                    <a:pt x="49" y="23"/>
                  </a:lnTo>
                  <a:lnTo>
                    <a:pt x="53" y="23"/>
                  </a:lnTo>
                  <a:lnTo>
                    <a:pt x="53" y="19"/>
                  </a:lnTo>
                  <a:lnTo>
                    <a:pt x="57" y="19"/>
                  </a:lnTo>
                  <a:lnTo>
                    <a:pt x="57" y="15"/>
                  </a:lnTo>
                  <a:lnTo>
                    <a:pt x="61" y="15"/>
                  </a:lnTo>
                  <a:lnTo>
                    <a:pt x="61" y="12"/>
                  </a:lnTo>
                  <a:lnTo>
                    <a:pt x="65" y="8"/>
                  </a:lnTo>
                  <a:lnTo>
                    <a:pt x="65" y="4"/>
                  </a:lnTo>
                  <a:lnTo>
                    <a:pt x="68" y="4"/>
                  </a:lnTo>
                  <a:lnTo>
                    <a:pt x="68" y="0"/>
                  </a:lnTo>
                  <a:lnTo>
                    <a:pt x="72" y="4"/>
                  </a:lnTo>
                  <a:lnTo>
                    <a:pt x="76" y="4"/>
                  </a:lnTo>
                  <a:close/>
                </a:path>
              </a:pathLst>
            </a:custGeom>
            <a:solidFill>
              <a:srgbClr val="FFCB19"/>
            </a:solidFill>
            <a:ln w="9525">
              <a:noFill/>
              <a:round/>
              <a:headEnd/>
              <a:tailEnd/>
            </a:ln>
          </p:spPr>
          <p:txBody>
            <a:bodyPr/>
            <a:lstStyle/>
            <a:p>
              <a:endParaRPr lang="fr-FR"/>
            </a:p>
          </p:txBody>
        </p:sp>
        <p:sp>
          <p:nvSpPr>
            <p:cNvPr id="78" name="Freeform 75"/>
            <p:cNvSpPr>
              <a:spLocks/>
            </p:cNvSpPr>
            <p:nvPr/>
          </p:nvSpPr>
          <p:spPr bwMode="auto">
            <a:xfrm>
              <a:off x="566" y="3348"/>
              <a:ext cx="214" cy="166"/>
            </a:xfrm>
            <a:custGeom>
              <a:avLst/>
              <a:gdLst>
                <a:gd name="T0" fmla="*/ 103 w 118"/>
                <a:gd name="T1" fmla="*/ 159 h 91"/>
                <a:gd name="T2" fmla="*/ 76 w 118"/>
                <a:gd name="T3" fmla="*/ 166 h 91"/>
                <a:gd name="T4" fmla="*/ 47 w 118"/>
                <a:gd name="T5" fmla="*/ 166 h 91"/>
                <a:gd name="T6" fmla="*/ 20 w 118"/>
                <a:gd name="T7" fmla="*/ 166 h 91"/>
                <a:gd name="T8" fmla="*/ 7 w 118"/>
                <a:gd name="T9" fmla="*/ 159 h 91"/>
                <a:gd name="T10" fmla="*/ 0 w 118"/>
                <a:gd name="T11" fmla="*/ 146 h 91"/>
                <a:gd name="T12" fmla="*/ 0 w 118"/>
                <a:gd name="T13" fmla="*/ 131 h 91"/>
                <a:gd name="T14" fmla="*/ 7 w 118"/>
                <a:gd name="T15" fmla="*/ 124 h 91"/>
                <a:gd name="T16" fmla="*/ 20 w 118"/>
                <a:gd name="T17" fmla="*/ 111 h 91"/>
                <a:gd name="T18" fmla="*/ 27 w 118"/>
                <a:gd name="T19" fmla="*/ 104 h 91"/>
                <a:gd name="T20" fmla="*/ 34 w 118"/>
                <a:gd name="T21" fmla="*/ 84 h 91"/>
                <a:gd name="T22" fmla="*/ 34 w 118"/>
                <a:gd name="T23" fmla="*/ 69 h 91"/>
                <a:gd name="T24" fmla="*/ 34 w 118"/>
                <a:gd name="T25" fmla="*/ 55 h 91"/>
                <a:gd name="T26" fmla="*/ 34 w 118"/>
                <a:gd name="T27" fmla="*/ 49 h 91"/>
                <a:gd name="T28" fmla="*/ 34 w 118"/>
                <a:gd name="T29" fmla="*/ 42 h 91"/>
                <a:gd name="T30" fmla="*/ 42 w 118"/>
                <a:gd name="T31" fmla="*/ 42 h 91"/>
                <a:gd name="T32" fmla="*/ 54 w 118"/>
                <a:gd name="T33" fmla="*/ 42 h 91"/>
                <a:gd name="T34" fmla="*/ 69 w 118"/>
                <a:gd name="T35" fmla="*/ 42 h 91"/>
                <a:gd name="T36" fmla="*/ 76 w 118"/>
                <a:gd name="T37" fmla="*/ 42 h 91"/>
                <a:gd name="T38" fmla="*/ 89 w 118"/>
                <a:gd name="T39" fmla="*/ 35 h 91"/>
                <a:gd name="T40" fmla="*/ 96 w 118"/>
                <a:gd name="T41" fmla="*/ 27 h 91"/>
                <a:gd name="T42" fmla="*/ 103 w 118"/>
                <a:gd name="T43" fmla="*/ 20 h 91"/>
                <a:gd name="T44" fmla="*/ 111 w 118"/>
                <a:gd name="T45" fmla="*/ 15 h 91"/>
                <a:gd name="T46" fmla="*/ 111 w 118"/>
                <a:gd name="T47" fmla="*/ 7 h 91"/>
                <a:gd name="T48" fmla="*/ 116 w 118"/>
                <a:gd name="T49" fmla="*/ 0 h 91"/>
                <a:gd name="T50" fmla="*/ 123 w 118"/>
                <a:gd name="T51" fmla="*/ 0 h 91"/>
                <a:gd name="T52" fmla="*/ 131 w 118"/>
                <a:gd name="T53" fmla="*/ 7 h 91"/>
                <a:gd name="T54" fmla="*/ 138 w 118"/>
                <a:gd name="T55" fmla="*/ 15 h 91"/>
                <a:gd name="T56" fmla="*/ 145 w 118"/>
                <a:gd name="T57" fmla="*/ 15 h 91"/>
                <a:gd name="T58" fmla="*/ 151 w 118"/>
                <a:gd name="T59" fmla="*/ 20 h 91"/>
                <a:gd name="T60" fmla="*/ 158 w 118"/>
                <a:gd name="T61" fmla="*/ 20 h 91"/>
                <a:gd name="T62" fmla="*/ 165 w 118"/>
                <a:gd name="T63" fmla="*/ 15 h 91"/>
                <a:gd name="T64" fmla="*/ 172 w 118"/>
                <a:gd name="T65" fmla="*/ 7 h 91"/>
                <a:gd name="T66" fmla="*/ 185 w 118"/>
                <a:gd name="T67" fmla="*/ 7 h 91"/>
                <a:gd name="T68" fmla="*/ 199 w 118"/>
                <a:gd name="T69" fmla="*/ 7 h 91"/>
                <a:gd name="T70" fmla="*/ 207 w 118"/>
                <a:gd name="T71" fmla="*/ 15 h 91"/>
                <a:gd name="T72" fmla="*/ 214 w 118"/>
                <a:gd name="T73" fmla="*/ 20 h 91"/>
                <a:gd name="T74" fmla="*/ 214 w 118"/>
                <a:gd name="T75" fmla="*/ 20 h 91"/>
                <a:gd name="T76" fmla="*/ 214 w 118"/>
                <a:gd name="T77" fmla="*/ 35 h 91"/>
                <a:gd name="T78" fmla="*/ 214 w 118"/>
                <a:gd name="T79" fmla="*/ 49 h 91"/>
                <a:gd name="T80" fmla="*/ 207 w 118"/>
                <a:gd name="T81" fmla="*/ 62 h 91"/>
                <a:gd name="T82" fmla="*/ 199 w 118"/>
                <a:gd name="T83" fmla="*/ 69 h 91"/>
                <a:gd name="T84" fmla="*/ 180 w 118"/>
                <a:gd name="T85" fmla="*/ 77 h 91"/>
                <a:gd name="T86" fmla="*/ 158 w 118"/>
                <a:gd name="T87" fmla="*/ 89 h 91"/>
                <a:gd name="T88" fmla="*/ 151 w 118"/>
                <a:gd name="T89" fmla="*/ 104 h 91"/>
                <a:gd name="T90" fmla="*/ 145 w 118"/>
                <a:gd name="T91" fmla="*/ 124 h 91"/>
                <a:gd name="T92" fmla="*/ 138 w 118"/>
                <a:gd name="T93" fmla="*/ 146 h 91"/>
                <a:gd name="T94" fmla="*/ 123 w 118"/>
                <a:gd name="T95" fmla="*/ 159 h 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8"/>
                <a:gd name="T145" fmla="*/ 0 h 91"/>
                <a:gd name="T146" fmla="*/ 118 w 118"/>
                <a:gd name="T147" fmla="*/ 91 h 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8" h="91">
                  <a:moveTo>
                    <a:pt x="64" y="87"/>
                  </a:moveTo>
                  <a:lnTo>
                    <a:pt x="61" y="87"/>
                  </a:lnTo>
                  <a:lnTo>
                    <a:pt x="57" y="87"/>
                  </a:lnTo>
                  <a:lnTo>
                    <a:pt x="49" y="87"/>
                  </a:lnTo>
                  <a:lnTo>
                    <a:pt x="45" y="91"/>
                  </a:lnTo>
                  <a:lnTo>
                    <a:pt x="42" y="91"/>
                  </a:lnTo>
                  <a:lnTo>
                    <a:pt x="34" y="91"/>
                  </a:lnTo>
                  <a:lnTo>
                    <a:pt x="30" y="91"/>
                  </a:lnTo>
                  <a:lnTo>
                    <a:pt x="26" y="91"/>
                  </a:lnTo>
                  <a:lnTo>
                    <a:pt x="23" y="91"/>
                  </a:lnTo>
                  <a:lnTo>
                    <a:pt x="15" y="91"/>
                  </a:lnTo>
                  <a:lnTo>
                    <a:pt x="11" y="91"/>
                  </a:lnTo>
                  <a:lnTo>
                    <a:pt x="7" y="91"/>
                  </a:lnTo>
                  <a:lnTo>
                    <a:pt x="7" y="87"/>
                  </a:lnTo>
                  <a:lnTo>
                    <a:pt x="4" y="87"/>
                  </a:lnTo>
                  <a:lnTo>
                    <a:pt x="0" y="84"/>
                  </a:lnTo>
                  <a:lnTo>
                    <a:pt x="0" y="80"/>
                  </a:lnTo>
                  <a:lnTo>
                    <a:pt x="0" y="76"/>
                  </a:lnTo>
                  <a:lnTo>
                    <a:pt x="0" y="72"/>
                  </a:lnTo>
                  <a:lnTo>
                    <a:pt x="4" y="68"/>
                  </a:lnTo>
                  <a:lnTo>
                    <a:pt x="7" y="65"/>
                  </a:lnTo>
                  <a:lnTo>
                    <a:pt x="11" y="61"/>
                  </a:lnTo>
                  <a:lnTo>
                    <a:pt x="15" y="57"/>
                  </a:lnTo>
                  <a:lnTo>
                    <a:pt x="15" y="53"/>
                  </a:lnTo>
                  <a:lnTo>
                    <a:pt x="19" y="49"/>
                  </a:lnTo>
                  <a:lnTo>
                    <a:pt x="19" y="46"/>
                  </a:lnTo>
                  <a:lnTo>
                    <a:pt x="19" y="42"/>
                  </a:lnTo>
                  <a:lnTo>
                    <a:pt x="19" y="38"/>
                  </a:lnTo>
                  <a:lnTo>
                    <a:pt x="19" y="34"/>
                  </a:lnTo>
                  <a:lnTo>
                    <a:pt x="19" y="30"/>
                  </a:lnTo>
                  <a:lnTo>
                    <a:pt x="19" y="27"/>
                  </a:lnTo>
                  <a:lnTo>
                    <a:pt x="19" y="23"/>
                  </a:lnTo>
                  <a:lnTo>
                    <a:pt x="23" y="23"/>
                  </a:lnTo>
                  <a:lnTo>
                    <a:pt x="26" y="23"/>
                  </a:lnTo>
                  <a:lnTo>
                    <a:pt x="30" y="23"/>
                  </a:lnTo>
                  <a:lnTo>
                    <a:pt x="34" y="23"/>
                  </a:lnTo>
                  <a:lnTo>
                    <a:pt x="38" y="23"/>
                  </a:lnTo>
                  <a:lnTo>
                    <a:pt x="42" y="23"/>
                  </a:lnTo>
                  <a:lnTo>
                    <a:pt x="45" y="23"/>
                  </a:lnTo>
                  <a:lnTo>
                    <a:pt x="45" y="19"/>
                  </a:lnTo>
                  <a:lnTo>
                    <a:pt x="49" y="19"/>
                  </a:lnTo>
                  <a:lnTo>
                    <a:pt x="53" y="19"/>
                  </a:lnTo>
                  <a:lnTo>
                    <a:pt x="53" y="15"/>
                  </a:lnTo>
                  <a:lnTo>
                    <a:pt x="57" y="15"/>
                  </a:lnTo>
                  <a:lnTo>
                    <a:pt x="57" y="11"/>
                  </a:lnTo>
                  <a:lnTo>
                    <a:pt x="57" y="8"/>
                  </a:lnTo>
                  <a:lnTo>
                    <a:pt x="61" y="8"/>
                  </a:lnTo>
                  <a:lnTo>
                    <a:pt x="61" y="4"/>
                  </a:lnTo>
                  <a:lnTo>
                    <a:pt x="64" y="4"/>
                  </a:lnTo>
                  <a:lnTo>
                    <a:pt x="64" y="0"/>
                  </a:lnTo>
                  <a:lnTo>
                    <a:pt x="68" y="0"/>
                  </a:lnTo>
                  <a:lnTo>
                    <a:pt x="68" y="4"/>
                  </a:lnTo>
                  <a:lnTo>
                    <a:pt x="72" y="4"/>
                  </a:lnTo>
                  <a:lnTo>
                    <a:pt x="76" y="4"/>
                  </a:lnTo>
                  <a:lnTo>
                    <a:pt x="76" y="8"/>
                  </a:lnTo>
                  <a:lnTo>
                    <a:pt x="80" y="8"/>
                  </a:lnTo>
                  <a:lnTo>
                    <a:pt x="83" y="11"/>
                  </a:lnTo>
                  <a:lnTo>
                    <a:pt x="87" y="11"/>
                  </a:lnTo>
                  <a:lnTo>
                    <a:pt x="87" y="8"/>
                  </a:lnTo>
                  <a:lnTo>
                    <a:pt x="91" y="8"/>
                  </a:lnTo>
                  <a:lnTo>
                    <a:pt x="95" y="8"/>
                  </a:lnTo>
                  <a:lnTo>
                    <a:pt x="95" y="4"/>
                  </a:lnTo>
                  <a:lnTo>
                    <a:pt x="99" y="4"/>
                  </a:lnTo>
                  <a:lnTo>
                    <a:pt x="102" y="4"/>
                  </a:lnTo>
                  <a:lnTo>
                    <a:pt x="106" y="4"/>
                  </a:lnTo>
                  <a:lnTo>
                    <a:pt x="110" y="4"/>
                  </a:lnTo>
                  <a:lnTo>
                    <a:pt x="110" y="8"/>
                  </a:lnTo>
                  <a:lnTo>
                    <a:pt x="114" y="8"/>
                  </a:lnTo>
                  <a:lnTo>
                    <a:pt x="118" y="8"/>
                  </a:lnTo>
                  <a:lnTo>
                    <a:pt x="118" y="11"/>
                  </a:lnTo>
                  <a:lnTo>
                    <a:pt x="118" y="15"/>
                  </a:lnTo>
                  <a:lnTo>
                    <a:pt x="118" y="19"/>
                  </a:lnTo>
                  <a:lnTo>
                    <a:pt x="118" y="23"/>
                  </a:lnTo>
                  <a:lnTo>
                    <a:pt x="118" y="27"/>
                  </a:lnTo>
                  <a:lnTo>
                    <a:pt x="118" y="30"/>
                  </a:lnTo>
                  <a:lnTo>
                    <a:pt x="114" y="34"/>
                  </a:lnTo>
                  <a:lnTo>
                    <a:pt x="110" y="38"/>
                  </a:lnTo>
                  <a:lnTo>
                    <a:pt x="106" y="42"/>
                  </a:lnTo>
                  <a:lnTo>
                    <a:pt x="102" y="42"/>
                  </a:lnTo>
                  <a:lnTo>
                    <a:pt x="99" y="42"/>
                  </a:lnTo>
                  <a:lnTo>
                    <a:pt x="95" y="42"/>
                  </a:lnTo>
                  <a:lnTo>
                    <a:pt x="91" y="46"/>
                  </a:lnTo>
                  <a:lnTo>
                    <a:pt x="87" y="49"/>
                  </a:lnTo>
                  <a:lnTo>
                    <a:pt x="83" y="53"/>
                  </a:lnTo>
                  <a:lnTo>
                    <a:pt x="83" y="57"/>
                  </a:lnTo>
                  <a:lnTo>
                    <a:pt x="83" y="61"/>
                  </a:lnTo>
                  <a:lnTo>
                    <a:pt x="80" y="65"/>
                  </a:lnTo>
                  <a:lnTo>
                    <a:pt x="80" y="68"/>
                  </a:lnTo>
                  <a:lnTo>
                    <a:pt x="80" y="72"/>
                  </a:lnTo>
                  <a:lnTo>
                    <a:pt x="76" y="76"/>
                  </a:lnTo>
                  <a:lnTo>
                    <a:pt x="76" y="80"/>
                  </a:lnTo>
                  <a:lnTo>
                    <a:pt x="72" y="84"/>
                  </a:lnTo>
                  <a:lnTo>
                    <a:pt x="68" y="87"/>
                  </a:lnTo>
                  <a:lnTo>
                    <a:pt x="64" y="87"/>
                  </a:lnTo>
                  <a:close/>
                </a:path>
              </a:pathLst>
            </a:custGeom>
            <a:solidFill>
              <a:srgbClr val="FFC419"/>
            </a:solidFill>
            <a:ln w="9525">
              <a:noFill/>
              <a:round/>
              <a:headEnd/>
              <a:tailEnd/>
            </a:ln>
          </p:spPr>
          <p:txBody>
            <a:bodyPr/>
            <a:lstStyle/>
            <a:p>
              <a:endParaRPr lang="fr-FR"/>
            </a:p>
          </p:txBody>
        </p:sp>
        <p:sp>
          <p:nvSpPr>
            <p:cNvPr id="79" name="Freeform 277"/>
            <p:cNvSpPr>
              <a:spLocks/>
            </p:cNvSpPr>
            <p:nvPr/>
          </p:nvSpPr>
          <p:spPr bwMode="auto">
            <a:xfrm>
              <a:off x="835" y="2547"/>
              <a:ext cx="684" cy="414"/>
            </a:xfrm>
            <a:custGeom>
              <a:avLst/>
              <a:gdLst>
                <a:gd name="T0" fmla="*/ 615 w 376"/>
                <a:gd name="T1" fmla="*/ 49 h 228"/>
                <a:gd name="T2" fmla="*/ 615 w 376"/>
                <a:gd name="T3" fmla="*/ 69 h 228"/>
                <a:gd name="T4" fmla="*/ 642 w 376"/>
                <a:gd name="T5" fmla="*/ 76 h 228"/>
                <a:gd name="T6" fmla="*/ 671 w 376"/>
                <a:gd name="T7" fmla="*/ 89 h 228"/>
                <a:gd name="T8" fmla="*/ 657 w 376"/>
                <a:gd name="T9" fmla="*/ 89 h 228"/>
                <a:gd name="T10" fmla="*/ 622 w 376"/>
                <a:gd name="T11" fmla="*/ 84 h 228"/>
                <a:gd name="T12" fmla="*/ 580 w 376"/>
                <a:gd name="T13" fmla="*/ 89 h 228"/>
                <a:gd name="T14" fmla="*/ 546 w 376"/>
                <a:gd name="T15" fmla="*/ 125 h 228"/>
                <a:gd name="T16" fmla="*/ 526 w 376"/>
                <a:gd name="T17" fmla="*/ 160 h 228"/>
                <a:gd name="T18" fmla="*/ 538 w 376"/>
                <a:gd name="T19" fmla="*/ 153 h 228"/>
                <a:gd name="T20" fmla="*/ 568 w 376"/>
                <a:gd name="T21" fmla="*/ 131 h 228"/>
                <a:gd name="T22" fmla="*/ 595 w 376"/>
                <a:gd name="T23" fmla="*/ 131 h 228"/>
                <a:gd name="T24" fmla="*/ 568 w 376"/>
                <a:gd name="T25" fmla="*/ 145 h 228"/>
                <a:gd name="T26" fmla="*/ 546 w 376"/>
                <a:gd name="T27" fmla="*/ 173 h 228"/>
                <a:gd name="T28" fmla="*/ 498 w 376"/>
                <a:gd name="T29" fmla="*/ 194 h 228"/>
                <a:gd name="T30" fmla="*/ 442 w 376"/>
                <a:gd name="T31" fmla="*/ 207 h 228"/>
                <a:gd name="T32" fmla="*/ 407 w 376"/>
                <a:gd name="T33" fmla="*/ 214 h 228"/>
                <a:gd name="T34" fmla="*/ 442 w 376"/>
                <a:gd name="T35" fmla="*/ 194 h 228"/>
                <a:gd name="T36" fmla="*/ 484 w 376"/>
                <a:gd name="T37" fmla="*/ 187 h 228"/>
                <a:gd name="T38" fmla="*/ 484 w 376"/>
                <a:gd name="T39" fmla="*/ 173 h 228"/>
                <a:gd name="T40" fmla="*/ 435 w 376"/>
                <a:gd name="T41" fmla="*/ 173 h 228"/>
                <a:gd name="T42" fmla="*/ 407 w 376"/>
                <a:gd name="T43" fmla="*/ 180 h 228"/>
                <a:gd name="T44" fmla="*/ 477 w 376"/>
                <a:gd name="T45" fmla="*/ 160 h 228"/>
                <a:gd name="T46" fmla="*/ 442 w 376"/>
                <a:gd name="T47" fmla="*/ 145 h 228"/>
                <a:gd name="T48" fmla="*/ 353 w 376"/>
                <a:gd name="T49" fmla="*/ 165 h 228"/>
                <a:gd name="T50" fmla="*/ 318 w 376"/>
                <a:gd name="T51" fmla="*/ 214 h 228"/>
                <a:gd name="T52" fmla="*/ 235 w 376"/>
                <a:gd name="T53" fmla="*/ 298 h 228"/>
                <a:gd name="T54" fmla="*/ 326 w 376"/>
                <a:gd name="T55" fmla="*/ 276 h 228"/>
                <a:gd name="T56" fmla="*/ 366 w 376"/>
                <a:gd name="T57" fmla="*/ 256 h 228"/>
                <a:gd name="T58" fmla="*/ 318 w 376"/>
                <a:gd name="T59" fmla="*/ 283 h 228"/>
                <a:gd name="T60" fmla="*/ 222 w 376"/>
                <a:gd name="T61" fmla="*/ 311 h 228"/>
                <a:gd name="T62" fmla="*/ 138 w 376"/>
                <a:gd name="T63" fmla="*/ 372 h 228"/>
                <a:gd name="T64" fmla="*/ 84 w 376"/>
                <a:gd name="T65" fmla="*/ 414 h 228"/>
                <a:gd name="T66" fmla="*/ 146 w 376"/>
                <a:gd name="T67" fmla="*/ 352 h 228"/>
                <a:gd name="T68" fmla="*/ 193 w 376"/>
                <a:gd name="T69" fmla="*/ 311 h 228"/>
                <a:gd name="T70" fmla="*/ 131 w 376"/>
                <a:gd name="T71" fmla="*/ 325 h 228"/>
                <a:gd name="T72" fmla="*/ 55 w 376"/>
                <a:gd name="T73" fmla="*/ 360 h 228"/>
                <a:gd name="T74" fmla="*/ 27 w 376"/>
                <a:gd name="T75" fmla="*/ 380 h 228"/>
                <a:gd name="T76" fmla="*/ 84 w 376"/>
                <a:gd name="T77" fmla="*/ 332 h 228"/>
                <a:gd name="T78" fmla="*/ 138 w 376"/>
                <a:gd name="T79" fmla="*/ 303 h 228"/>
                <a:gd name="T80" fmla="*/ 62 w 376"/>
                <a:gd name="T81" fmla="*/ 311 h 228"/>
                <a:gd name="T82" fmla="*/ 15 w 376"/>
                <a:gd name="T83" fmla="*/ 332 h 228"/>
                <a:gd name="T84" fmla="*/ 7 w 376"/>
                <a:gd name="T85" fmla="*/ 325 h 228"/>
                <a:gd name="T86" fmla="*/ 69 w 376"/>
                <a:gd name="T87" fmla="*/ 298 h 228"/>
                <a:gd name="T88" fmla="*/ 131 w 376"/>
                <a:gd name="T89" fmla="*/ 276 h 228"/>
                <a:gd name="T90" fmla="*/ 146 w 376"/>
                <a:gd name="T91" fmla="*/ 283 h 228"/>
                <a:gd name="T92" fmla="*/ 166 w 376"/>
                <a:gd name="T93" fmla="*/ 291 h 228"/>
                <a:gd name="T94" fmla="*/ 227 w 376"/>
                <a:gd name="T95" fmla="*/ 276 h 228"/>
                <a:gd name="T96" fmla="*/ 269 w 376"/>
                <a:gd name="T97" fmla="*/ 249 h 228"/>
                <a:gd name="T98" fmla="*/ 304 w 376"/>
                <a:gd name="T99" fmla="*/ 214 h 228"/>
                <a:gd name="T100" fmla="*/ 331 w 376"/>
                <a:gd name="T101" fmla="*/ 165 h 228"/>
                <a:gd name="T102" fmla="*/ 387 w 376"/>
                <a:gd name="T103" fmla="*/ 125 h 228"/>
                <a:gd name="T104" fmla="*/ 435 w 376"/>
                <a:gd name="T105" fmla="*/ 118 h 228"/>
                <a:gd name="T106" fmla="*/ 429 w 376"/>
                <a:gd name="T107" fmla="*/ 138 h 228"/>
                <a:gd name="T108" fmla="*/ 484 w 376"/>
                <a:gd name="T109" fmla="*/ 138 h 228"/>
                <a:gd name="T110" fmla="*/ 533 w 376"/>
                <a:gd name="T111" fmla="*/ 118 h 228"/>
                <a:gd name="T112" fmla="*/ 568 w 376"/>
                <a:gd name="T113" fmla="*/ 76 h 228"/>
                <a:gd name="T114" fmla="*/ 595 w 376"/>
                <a:gd name="T115" fmla="*/ 49 h 228"/>
                <a:gd name="T116" fmla="*/ 637 w 376"/>
                <a:gd name="T117" fmla="*/ 15 h 228"/>
                <a:gd name="T118" fmla="*/ 684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close/>
                </a:path>
              </a:pathLst>
            </a:custGeom>
            <a:solidFill>
              <a:srgbClr val="3F3F3F"/>
            </a:solidFill>
            <a:ln w="0">
              <a:solidFill>
                <a:srgbClr val="323232"/>
              </a:solidFill>
              <a:prstDash val="solid"/>
              <a:round/>
              <a:headEnd/>
              <a:tailEnd/>
            </a:ln>
          </p:spPr>
          <p:txBody>
            <a:bodyPr/>
            <a:lstStyle/>
            <a:p>
              <a:endParaRPr lang="fr-FR"/>
            </a:p>
          </p:txBody>
        </p:sp>
        <p:sp>
          <p:nvSpPr>
            <p:cNvPr id="80" name="Freeform 278"/>
            <p:cNvSpPr>
              <a:spLocks/>
            </p:cNvSpPr>
            <p:nvPr/>
          </p:nvSpPr>
          <p:spPr bwMode="auto">
            <a:xfrm>
              <a:off x="835" y="2547"/>
              <a:ext cx="684" cy="414"/>
            </a:xfrm>
            <a:custGeom>
              <a:avLst/>
              <a:gdLst>
                <a:gd name="T0" fmla="*/ 615 w 376"/>
                <a:gd name="T1" fmla="*/ 49 h 228"/>
                <a:gd name="T2" fmla="*/ 615 w 376"/>
                <a:gd name="T3" fmla="*/ 69 h 228"/>
                <a:gd name="T4" fmla="*/ 642 w 376"/>
                <a:gd name="T5" fmla="*/ 76 h 228"/>
                <a:gd name="T6" fmla="*/ 671 w 376"/>
                <a:gd name="T7" fmla="*/ 89 h 228"/>
                <a:gd name="T8" fmla="*/ 657 w 376"/>
                <a:gd name="T9" fmla="*/ 89 h 228"/>
                <a:gd name="T10" fmla="*/ 622 w 376"/>
                <a:gd name="T11" fmla="*/ 84 h 228"/>
                <a:gd name="T12" fmla="*/ 580 w 376"/>
                <a:gd name="T13" fmla="*/ 89 h 228"/>
                <a:gd name="T14" fmla="*/ 546 w 376"/>
                <a:gd name="T15" fmla="*/ 125 h 228"/>
                <a:gd name="T16" fmla="*/ 526 w 376"/>
                <a:gd name="T17" fmla="*/ 160 h 228"/>
                <a:gd name="T18" fmla="*/ 538 w 376"/>
                <a:gd name="T19" fmla="*/ 153 h 228"/>
                <a:gd name="T20" fmla="*/ 568 w 376"/>
                <a:gd name="T21" fmla="*/ 131 h 228"/>
                <a:gd name="T22" fmla="*/ 595 w 376"/>
                <a:gd name="T23" fmla="*/ 131 h 228"/>
                <a:gd name="T24" fmla="*/ 568 w 376"/>
                <a:gd name="T25" fmla="*/ 145 h 228"/>
                <a:gd name="T26" fmla="*/ 546 w 376"/>
                <a:gd name="T27" fmla="*/ 173 h 228"/>
                <a:gd name="T28" fmla="*/ 498 w 376"/>
                <a:gd name="T29" fmla="*/ 194 h 228"/>
                <a:gd name="T30" fmla="*/ 442 w 376"/>
                <a:gd name="T31" fmla="*/ 207 h 228"/>
                <a:gd name="T32" fmla="*/ 407 w 376"/>
                <a:gd name="T33" fmla="*/ 214 h 228"/>
                <a:gd name="T34" fmla="*/ 442 w 376"/>
                <a:gd name="T35" fmla="*/ 194 h 228"/>
                <a:gd name="T36" fmla="*/ 484 w 376"/>
                <a:gd name="T37" fmla="*/ 187 h 228"/>
                <a:gd name="T38" fmla="*/ 484 w 376"/>
                <a:gd name="T39" fmla="*/ 173 h 228"/>
                <a:gd name="T40" fmla="*/ 435 w 376"/>
                <a:gd name="T41" fmla="*/ 173 h 228"/>
                <a:gd name="T42" fmla="*/ 407 w 376"/>
                <a:gd name="T43" fmla="*/ 180 h 228"/>
                <a:gd name="T44" fmla="*/ 477 w 376"/>
                <a:gd name="T45" fmla="*/ 160 h 228"/>
                <a:gd name="T46" fmla="*/ 442 w 376"/>
                <a:gd name="T47" fmla="*/ 145 h 228"/>
                <a:gd name="T48" fmla="*/ 353 w 376"/>
                <a:gd name="T49" fmla="*/ 165 h 228"/>
                <a:gd name="T50" fmla="*/ 318 w 376"/>
                <a:gd name="T51" fmla="*/ 214 h 228"/>
                <a:gd name="T52" fmla="*/ 235 w 376"/>
                <a:gd name="T53" fmla="*/ 298 h 228"/>
                <a:gd name="T54" fmla="*/ 326 w 376"/>
                <a:gd name="T55" fmla="*/ 276 h 228"/>
                <a:gd name="T56" fmla="*/ 366 w 376"/>
                <a:gd name="T57" fmla="*/ 256 h 228"/>
                <a:gd name="T58" fmla="*/ 318 w 376"/>
                <a:gd name="T59" fmla="*/ 283 h 228"/>
                <a:gd name="T60" fmla="*/ 222 w 376"/>
                <a:gd name="T61" fmla="*/ 311 h 228"/>
                <a:gd name="T62" fmla="*/ 138 w 376"/>
                <a:gd name="T63" fmla="*/ 372 h 228"/>
                <a:gd name="T64" fmla="*/ 84 w 376"/>
                <a:gd name="T65" fmla="*/ 414 h 228"/>
                <a:gd name="T66" fmla="*/ 146 w 376"/>
                <a:gd name="T67" fmla="*/ 352 h 228"/>
                <a:gd name="T68" fmla="*/ 193 w 376"/>
                <a:gd name="T69" fmla="*/ 311 h 228"/>
                <a:gd name="T70" fmla="*/ 131 w 376"/>
                <a:gd name="T71" fmla="*/ 325 h 228"/>
                <a:gd name="T72" fmla="*/ 55 w 376"/>
                <a:gd name="T73" fmla="*/ 360 h 228"/>
                <a:gd name="T74" fmla="*/ 27 w 376"/>
                <a:gd name="T75" fmla="*/ 380 h 228"/>
                <a:gd name="T76" fmla="*/ 84 w 376"/>
                <a:gd name="T77" fmla="*/ 332 h 228"/>
                <a:gd name="T78" fmla="*/ 138 w 376"/>
                <a:gd name="T79" fmla="*/ 303 h 228"/>
                <a:gd name="T80" fmla="*/ 62 w 376"/>
                <a:gd name="T81" fmla="*/ 311 h 228"/>
                <a:gd name="T82" fmla="*/ 15 w 376"/>
                <a:gd name="T83" fmla="*/ 332 h 228"/>
                <a:gd name="T84" fmla="*/ 7 w 376"/>
                <a:gd name="T85" fmla="*/ 325 h 228"/>
                <a:gd name="T86" fmla="*/ 69 w 376"/>
                <a:gd name="T87" fmla="*/ 298 h 228"/>
                <a:gd name="T88" fmla="*/ 131 w 376"/>
                <a:gd name="T89" fmla="*/ 276 h 228"/>
                <a:gd name="T90" fmla="*/ 146 w 376"/>
                <a:gd name="T91" fmla="*/ 283 h 228"/>
                <a:gd name="T92" fmla="*/ 166 w 376"/>
                <a:gd name="T93" fmla="*/ 291 h 228"/>
                <a:gd name="T94" fmla="*/ 227 w 376"/>
                <a:gd name="T95" fmla="*/ 276 h 228"/>
                <a:gd name="T96" fmla="*/ 269 w 376"/>
                <a:gd name="T97" fmla="*/ 249 h 228"/>
                <a:gd name="T98" fmla="*/ 304 w 376"/>
                <a:gd name="T99" fmla="*/ 214 h 228"/>
                <a:gd name="T100" fmla="*/ 331 w 376"/>
                <a:gd name="T101" fmla="*/ 165 h 228"/>
                <a:gd name="T102" fmla="*/ 387 w 376"/>
                <a:gd name="T103" fmla="*/ 125 h 228"/>
                <a:gd name="T104" fmla="*/ 435 w 376"/>
                <a:gd name="T105" fmla="*/ 118 h 228"/>
                <a:gd name="T106" fmla="*/ 429 w 376"/>
                <a:gd name="T107" fmla="*/ 138 h 228"/>
                <a:gd name="T108" fmla="*/ 484 w 376"/>
                <a:gd name="T109" fmla="*/ 138 h 228"/>
                <a:gd name="T110" fmla="*/ 533 w 376"/>
                <a:gd name="T111" fmla="*/ 118 h 228"/>
                <a:gd name="T112" fmla="*/ 568 w 376"/>
                <a:gd name="T113" fmla="*/ 76 h 228"/>
                <a:gd name="T114" fmla="*/ 595 w 376"/>
                <a:gd name="T115" fmla="*/ 49 h 228"/>
                <a:gd name="T116" fmla="*/ 637 w 376"/>
                <a:gd name="T117" fmla="*/ 15 h 228"/>
                <a:gd name="T118" fmla="*/ 684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path>
              </a:pathLst>
            </a:custGeom>
            <a:noFill/>
            <a:ln w="0">
              <a:solidFill>
                <a:srgbClr val="323232"/>
              </a:solidFill>
              <a:prstDash val="solid"/>
              <a:round/>
              <a:headEnd/>
              <a:tailEnd/>
            </a:ln>
          </p:spPr>
          <p:txBody>
            <a:bodyPr/>
            <a:lstStyle/>
            <a:p>
              <a:endParaRPr lang="fr-FR"/>
            </a:p>
          </p:txBody>
        </p:sp>
        <p:sp>
          <p:nvSpPr>
            <p:cNvPr id="81" name="Freeform 279"/>
            <p:cNvSpPr>
              <a:spLocks/>
            </p:cNvSpPr>
            <p:nvPr/>
          </p:nvSpPr>
          <p:spPr bwMode="auto">
            <a:xfrm>
              <a:off x="820" y="2865"/>
              <a:ext cx="444" cy="291"/>
            </a:xfrm>
            <a:custGeom>
              <a:avLst/>
              <a:gdLst>
                <a:gd name="T0" fmla="*/ 388 w 244"/>
                <a:gd name="T1" fmla="*/ 42 h 160"/>
                <a:gd name="T2" fmla="*/ 368 w 244"/>
                <a:gd name="T3" fmla="*/ 55 h 160"/>
                <a:gd name="T4" fmla="*/ 346 w 244"/>
                <a:gd name="T5" fmla="*/ 69 h 160"/>
                <a:gd name="T6" fmla="*/ 326 w 244"/>
                <a:gd name="T7" fmla="*/ 96 h 160"/>
                <a:gd name="T8" fmla="*/ 311 w 244"/>
                <a:gd name="T9" fmla="*/ 131 h 160"/>
                <a:gd name="T10" fmla="*/ 298 w 244"/>
                <a:gd name="T11" fmla="*/ 158 h 160"/>
                <a:gd name="T12" fmla="*/ 291 w 244"/>
                <a:gd name="T13" fmla="*/ 180 h 160"/>
                <a:gd name="T14" fmla="*/ 271 w 244"/>
                <a:gd name="T15" fmla="*/ 187 h 160"/>
                <a:gd name="T16" fmla="*/ 249 w 244"/>
                <a:gd name="T17" fmla="*/ 193 h 160"/>
                <a:gd name="T18" fmla="*/ 237 w 244"/>
                <a:gd name="T19" fmla="*/ 187 h 160"/>
                <a:gd name="T20" fmla="*/ 222 w 244"/>
                <a:gd name="T21" fmla="*/ 187 h 160"/>
                <a:gd name="T22" fmla="*/ 207 w 244"/>
                <a:gd name="T23" fmla="*/ 193 h 160"/>
                <a:gd name="T24" fmla="*/ 187 w 244"/>
                <a:gd name="T25" fmla="*/ 207 h 160"/>
                <a:gd name="T26" fmla="*/ 180 w 244"/>
                <a:gd name="T27" fmla="*/ 222 h 160"/>
                <a:gd name="T28" fmla="*/ 173 w 244"/>
                <a:gd name="T29" fmla="*/ 227 h 160"/>
                <a:gd name="T30" fmla="*/ 146 w 244"/>
                <a:gd name="T31" fmla="*/ 235 h 160"/>
                <a:gd name="T32" fmla="*/ 111 w 244"/>
                <a:gd name="T33" fmla="*/ 235 h 160"/>
                <a:gd name="T34" fmla="*/ 91 w 244"/>
                <a:gd name="T35" fmla="*/ 235 h 160"/>
                <a:gd name="T36" fmla="*/ 76 w 244"/>
                <a:gd name="T37" fmla="*/ 235 h 160"/>
                <a:gd name="T38" fmla="*/ 64 w 244"/>
                <a:gd name="T39" fmla="*/ 249 h 160"/>
                <a:gd name="T40" fmla="*/ 49 w 244"/>
                <a:gd name="T41" fmla="*/ 262 h 160"/>
                <a:gd name="T42" fmla="*/ 29 w 244"/>
                <a:gd name="T43" fmla="*/ 276 h 160"/>
                <a:gd name="T44" fmla="*/ 15 w 244"/>
                <a:gd name="T45" fmla="*/ 291 h 160"/>
                <a:gd name="T46" fmla="*/ 0 w 244"/>
                <a:gd name="T47" fmla="*/ 284 h 160"/>
                <a:gd name="T48" fmla="*/ 0 w 244"/>
                <a:gd name="T49" fmla="*/ 269 h 160"/>
                <a:gd name="T50" fmla="*/ 7 w 244"/>
                <a:gd name="T51" fmla="*/ 249 h 160"/>
                <a:gd name="T52" fmla="*/ 22 w 244"/>
                <a:gd name="T53" fmla="*/ 227 h 160"/>
                <a:gd name="T54" fmla="*/ 35 w 244"/>
                <a:gd name="T55" fmla="*/ 207 h 160"/>
                <a:gd name="T56" fmla="*/ 56 w 244"/>
                <a:gd name="T57" fmla="*/ 187 h 160"/>
                <a:gd name="T58" fmla="*/ 69 w 244"/>
                <a:gd name="T59" fmla="*/ 158 h 160"/>
                <a:gd name="T60" fmla="*/ 91 w 244"/>
                <a:gd name="T61" fmla="*/ 131 h 160"/>
                <a:gd name="T62" fmla="*/ 126 w 244"/>
                <a:gd name="T63" fmla="*/ 118 h 160"/>
                <a:gd name="T64" fmla="*/ 153 w 244"/>
                <a:gd name="T65" fmla="*/ 111 h 160"/>
                <a:gd name="T66" fmla="*/ 167 w 244"/>
                <a:gd name="T67" fmla="*/ 104 h 160"/>
                <a:gd name="T68" fmla="*/ 187 w 244"/>
                <a:gd name="T69" fmla="*/ 89 h 160"/>
                <a:gd name="T70" fmla="*/ 207 w 244"/>
                <a:gd name="T71" fmla="*/ 76 h 160"/>
                <a:gd name="T72" fmla="*/ 229 w 244"/>
                <a:gd name="T73" fmla="*/ 55 h 160"/>
                <a:gd name="T74" fmla="*/ 249 w 244"/>
                <a:gd name="T75" fmla="*/ 42 h 160"/>
                <a:gd name="T76" fmla="*/ 271 w 244"/>
                <a:gd name="T77" fmla="*/ 42 h 160"/>
                <a:gd name="T78" fmla="*/ 298 w 244"/>
                <a:gd name="T79" fmla="*/ 35 h 160"/>
                <a:gd name="T80" fmla="*/ 326 w 244"/>
                <a:gd name="T81" fmla="*/ 27 h 160"/>
                <a:gd name="T82" fmla="*/ 346 w 244"/>
                <a:gd name="T83" fmla="*/ 20 h 160"/>
                <a:gd name="T84" fmla="*/ 360 w 244"/>
                <a:gd name="T85" fmla="*/ 15 h 160"/>
                <a:gd name="T86" fmla="*/ 375 w 244"/>
                <a:gd name="T87" fmla="*/ 7 h 160"/>
                <a:gd name="T88" fmla="*/ 402 w 244"/>
                <a:gd name="T89" fmla="*/ 0 h 160"/>
                <a:gd name="T90" fmla="*/ 429 w 244"/>
                <a:gd name="T91" fmla="*/ 0 h 160"/>
                <a:gd name="T92" fmla="*/ 444 w 244"/>
                <a:gd name="T93" fmla="*/ 0 h 160"/>
                <a:gd name="T94" fmla="*/ 415 w 244"/>
                <a:gd name="T95" fmla="*/ 20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4"/>
                <a:gd name="T145" fmla="*/ 0 h 160"/>
                <a:gd name="T146" fmla="*/ 244 w 244"/>
                <a:gd name="T147" fmla="*/ 160 h 1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4" h="160">
                  <a:moveTo>
                    <a:pt x="221" y="19"/>
                  </a:moveTo>
                  <a:lnTo>
                    <a:pt x="217" y="19"/>
                  </a:lnTo>
                  <a:lnTo>
                    <a:pt x="213" y="19"/>
                  </a:lnTo>
                  <a:lnTo>
                    <a:pt x="213" y="23"/>
                  </a:lnTo>
                  <a:lnTo>
                    <a:pt x="209" y="23"/>
                  </a:lnTo>
                  <a:lnTo>
                    <a:pt x="206" y="27"/>
                  </a:lnTo>
                  <a:lnTo>
                    <a:pt x="202" y="27"/>
                  </a:lnTo>
                  <a:lnTo>
                    <a:pt x="202" y="30"/>
                  </a:lnTo>
                  <a:lnTo>
                    <a:pt x="198" y="30"/>
                  </a:lnTo>
                  <a:lnTo>
                    <a:pt x="194" y="34"/>
                  </a:lnTo>
                  <a:lnTo>
                    <a:pt x="190" y="34"/>
                  </a:lnTo>
                  <a:lnTo>
                    <a:pt x="190" y="38"/>
                  </a:lnTo>
                  <a:lnTo>
                    <a:pt x="187" y="42"/>
                  </a:lnTo>
                  <a:lnTo>
                    <a:pt x="183" y="46"/>
                  </a:lnTo>
                  <a:lnTo>
                    <a:pt x="183" y="49"/>
                  </a:lnTo>
                  <a:lnTo>
                    <a:pt x="179" y="53"/>
                  </a:lnTo>
                  <a:lnTo>
                    <a:pt x="175" y="57"/>
                  </a:lnTo>
                  <a:lnTo>
                    <a:pt x="175" y="61"/>
                  </a:lnTo>
                  <a:lnTo>
                    <a:pt x="171" y="68"/>
                  </a:lnTo>
                  <a:lnTo>
                    <a:pt x="171" y="72"/>
                  </a:lnTo>
                  <a:lnTo>
                    <a:pt x="171" y="76"/>
                  </a:lnTo>
                  <a:lnTo>
                    <a:pt x="168" y="80"/>
                  </a:lnTo>
                  <a:lnTo>
                    <a:pt x="168" y="84"/>
                  </a:lnTo>
                  <a:lnTo>
                    <a:pt x="164" y="87"/>
                  </a:lnTo>
                  <a:lnTo>
                    <a:pt x="164" y="91"/>
                  </a:lnTo>
                  <a:lnTo>
                    <a:pt x="160" y="95"/>
                  </a:lnTo>
                  <a:lnTo>
                    <a:pt x="160" y="99"/>
                  </a:lnTo>
                  <a:lnTo>
                    <a:pt x="156" y="99"/>
                  </a:lnTo>
                  <a:lnTo>
                    <a:pt x="156" y="103"/>
                  </a:lnTo>
                  <a:lnTo>
                    <a:pt x="152" y="103"/>
                  </a:lnTo>
                  <a:lnTo>
                    <a:pt x="149" y="103"/>
                  </a:lnTo>
                  <a:lnTo>
                    <a:pt x="145" y="103"/>
                  </a:lnTo>
                  <a:lnTo>
                    <a:pt x="141" y="106"/>
                  </a:lnTo>
                  <a:lnTo>
                    <a:pt x="137" y="106"/>
                  </a:lnTo>
                  <a:lnTo>
                    <a:pt x="133" y="103"/>
                  </a:lnTo>
                  <a:lnTo>
                    <a:pt x="130" y="103"/>
                  </a:lnTo>
                  <a:lnTo>
                    <a:pt x="126" y="103"/>
                  </a:lnTo>
                  <a:lnTo>
                    <a:pt x="122" y="103"/>
                  </a:lnTo>
                  <a:lnTo>
                    <a:pt x="118" y="103"/>
                  </a:lnTo>
                  <a:lnTo>
                    <a:pt x="114" y="103"/>
                  </a:lnTo>
                  <a:lnTo>
                    <a:pt x="114" y="106"/>
                  </a:lnTo>
                  <a:lnTo>
                    <a:pt x="111" y="106"/>
                  </a:lnTo>
                  <a:lnTo>
                    <a:pt x="107" y="110"/>
                  </a:lnTo>
                  <a:lnTo>
                    <a:pt x="103" y="110"/>
                  </a:lnTo>
                  <a:lnTo>
                    <a:pt x="103" y="114"/>
                  </a:lnTo>
                  <a:lnTo>
                    <a:pt x="103" y="118"/>
                  </a:lnTo>
                  <a:lnTo>
                    <a:pt x="99" y="118"/>
                  </a:lnTo>
                  <a:lnTo>
                    <a:pt x="99" y="122"/>
                  </a:lnTo>
                  <a:lnTo>
                    <a:pt x="95" y="125"/>
                  </a:lnTo>
                  <a:lnTo>
                    <a:pt x="92" y="125"/>
                  </a:lnTo>
                  <a:lnTo>
                    <a:pt x="88" y="129"/>
                  </a:lnTo>
                  <a:lnTo>
                    <a:pt x="80" y="129"/>
                  </a:lnTo>
                  <a:lnTo>
                    <a:pt x="76" y="129"/>
                  </a:lnTo>
                  <a:lnTo>
                    <a:pt x="73" y="129"/>
                  </a:lnTo>
                  <a:lnTo>
                    <a:pt x="69" y="129"/>
                  </a:lnTo>
                  <a:lnTo>
                    <a:pt x="61" y="129"/>
                  </a:lnTo>
                  <a:lnTo>
                    <a:pt x="57" y="129"/>
                  </a:lnTo>
                  <a:lnTo>
                    <a:pt x="54" y="129"/>
                  </a:lnTo>
                  <a:lnTo>
                    <a:pt x="50" y="129"/>
                  </a:lnTo>
                  <a:lnTo>
                    <a:pt x="46" y="129"/>
                  </a:lnTo>
                  <a:lnTo>
                    <a:pt x="42" y="129"/>
                  </a:lnTo>
                  <a:lnTo>
                    <a:pt x="42" y="133"/>
                  </a:lnTo>
                  <a:lnTo>
                    <a:pt x="38" y="133"/>
                  </a:lnTo>
                  <a:lnTo>
                    <a:pt x="38" y="137"/>
                  </a:lnTo>
                  <a:lnTo>
                    <a:pt x="35" y="137"/>
                  </a:lnTo>
                  <a:lnTo>
                    <a:pt x="35" y="141"/>
                  </a:lnTo>
                  <a:lnTo>
                    <a:pt x="31" y="141"/>
                  </a:lnTo>
                  <a:lnTo>
                    <a:pt x="27" y="144"/>
                  </a:lnTo>
                  <a:lnTo>
                    <a:pt x="23" y="148"/>
                  </a:lnTo>
                  <a:lnTo>
                    <a:pt x="19" y="148"/>
                  </a:lnTo>
                  <a:lnTo>
                    <a:pt x="19" y="152"/>
                  </a:lnTo>
                  <a:lnTo>
                    <a:pt x="16" y="152"/>
                  </a:lnTo>
                  <a:lnTo>
                    <a:pt x="12" y="156"/>
                  </a:lnTo>
                  <a:lnTo>
                    <a:pt x="8" y="156"/>
                  </a:lnTo>
                  <a:lnTo>
                    <a:pt x="8" y="160"/>
                  </a:lnTo>
                  <a:lnTo>
                    <a:pt x="4" y="160"/>
                  </a:lnTo>
                  <a:lnTo>
                    <a:pt x="4" y="156"/>
                  </a:lnTo>
                  <a:lnTo>
                    <a:pt x="0" y="156"/>
                  </a:lnTo>
                  <a:lnTo>
                    <a:pt x="0" y="152"/>
                  </a:lnTo>
                  <a:lnTo>
                    <a:pt x="0" y="148"/>
                  </a:lnTo>
                  <a:lnTo>
                    <a:pt x="4" y="144"/>
                  </a:lnTo>
                  <a:lnTo>
                    <a:pt x="4" y="141"/>
                  </a:lnTo>
                  <a:lnTo>
                    <a:pt x="4" y="137"/>
                  </a:lnTo>
                  <a:lnTo>
                    <a:pt x="8" y="133"/>
                  </a:lnTo>
                  <a:lnTo>
                    <a:pt x="8" y="129"/>
                  </a:lnTo>
                  <a:lnTo>
                    <a:pt x="12" y="125"/>
                  </a:lnTo>
                  <a:lnTo>
                    <a:pt x="12" y="122"/>
                  </a:lnTo>
                  <a:lnTo>
                    <a:pt x="16" y="118"/>
                  </a:lnTo>
                  <a:lnTo>
                    <a:pt x="19" y="118"/>
                  </a:lnTo>
                  <a:lnTo>
                    <a:pt x="19" y="114"/>
                  </a:lnTo>
                  <a:lnTo>
                    <a:pt x="23" y="110"/>
                  </a:lnTo>
                  <a:lnTo>
                    <a:pt x="27" y="106"/>
                  </a:lnTo>
                  <a:lnTo>
                    <a:pt x="31" y="103"/>
                  </a:lnTo>
                  <a:lnTo>
                    <a:pt x="31" y="99"/>
                  </a:lnTo>
                  <a:lnTo>
                    <a:pt x="35" y="95"/>
                  </a:lnTo>
                  <a:lnTo>
                    <a:pt x="35" y="91"/>
                  </a:lnTo>
                  <a:lnTo>
                    <a:pt x="38" y="87"/>
                  </a:lnTo>
                  <a:lnTo>
                    <a:pt x="42" y="84"/>
                  </a:lnTo>
                  <a:lnTo>
                    <a:pt x="42" y="80"/>
                  </a:lnTo>
                  <a:lnTo>
                    <a:pt x="46" y="76"/>
                  </a:lnTo>
                  <a:lnTo>
                    <a:pt x="50" y="72"/>
                  </a:lnTo>
                  <a:lnTo>
                    <a:pt x="54" y="68"/>
                  </a:lnTo>
                  <a:lnTo>
                    <a:pt x="57" y="68"/>
                  </a:lnTo>
                  <a:lnTo>
                    <a:pt x="61" y="65"/>
                  </a:lnTo>
                  <a:lnTo>
                    <a:pt x="69" y="65"/>
                  </a:lnTo>
                  <a:lnTo>
                    <a:pt x="76" y="61"/>
                  </a:lnTo>
                  <a:lnTo>
                    <a:pt x="80" y="61"/>
                  </a:lnTo>
                  <a:lnTo>
                    <a:pt x="84" y="61"/>
                  </a:lnTo>
                  <a:lnTo>
                    <a:pt x="88" y="61"/>
                  </a:lnTo>
                  <a:lnTo>
                    <a:pt x="88" y="57"/>
                  </a:lnTo>
                  <a:lnTo>
                    <a:pt x="92" y="57"/>
                  </a:lnTo>
                  <a:lnTo>
                    <a:pt x="95" y="53"/>
                  </a:lnTo>
                  <a:lnTo>
                    <a:pt x="99" y="53"/>
                  </a:lnTo>
                  <a:lnTo>
                    <a:pt x="103" y="49"/>
                  </a:lnTo>
                  <a:lnTo>
                    <a:pt x="107" y="46"/>
                  </a:lnTo>
                  <a:lnTo>
                    <a:pt x="111" y="42"/>
                  </a:lnTo>
                  <a:lnTo>
                    <a:pt x="114" y="42"/>
                  </a:lnTo>
                  <a:lnTo>
                    <a:pt x="114" y="38"/>
                  </a:lnTo>
                  <a:lnTo>
                    <a:pt x="118" y="34"/>
                  </a:lnTo>
                  <a:lnTo>
                    <a:pt x="122" y="30"/>
                  </a:lnTo>
                  <a:lnTo>
                    <a:pt x="126" y="30"/>
                  </a:lnTo>
                  <a:lnTo>
                    <a:pt x="130" y="27"/>
                  </a:lnTo>
                  <a:lnTo>
                    <a:pt x="133" y="27"/>
                  </a:lnTo>
                  <a:lnTo>
                    <a:pt x="137" y="23"/>
                  </a:lnTo>
                  <a:lnTo>
                    <a:pt x="141" y="23"/>
                  </a:lnTo>
                  <a:lnTo>
                    <a:pt x="145" y="23"/>
                  </a:lnTo>
                  <a:lnTo>
                    <a:pt x="149" y="23"/>
                  </a:lnTo>
                  <a:lnTo>
                    <a:pt x="152" y="19"/>
                  </a:lnTo>
                  <a:lnTo>
                    <a:pt x="156" y="19"/>
                  </a:lnTo>
                  <a:lnTo>
                    <a:pt x="160" y="19"/>
                  </a:lnTo>
                  <a:lnTo>
                    <a:pt x="164" y="19"/>
                  </a:lnTo>
                  <a:lnTo>
                    <a:pt x="168" y="19"/>
                  </a:lnTo>
                  <a:lnTo>
                    <a:pt x="171" y="19"/>
                  </a:lnTo>
                  <a:lnTo>
                    <a:pt x="175" y="19"/>
                  </a:lnTo>
                  <a:lnTo>
                    <a:pt x="179" y="15"/>
                  </a:lnTo>
                  <a:lnTo>
                    <a:pt x="183" y="15"/>
                  </a:lnTo>
                  <a:lnTo>
                    <a:pt x="187" y="15"/>
                  </a:lnTo>
                  <a:lnTo>
                    <a:pt x="190" y="11"/>
                  </a:lnTo>
                  <a:lnTo>
                    <a:pt x="194" y="11"/>
                  </a:lnTo>
                  <a:lnTo>
                    <a:pt x="198" y="8"/>
                  </a:lnTo>
                  <a:lnTo>
                    <a:pt x="202" y="8"/>
                  </a:lnTo>
                  <a:lnTo>
                    <a:pt x="206" y="4"/>
                  </a:lnTo>
                  <a:lnTo>
                    <a:pt x="209" y="4"/>
                  </a:lnTo>
                  <a:lnTo>
                    <a:pt x="213" y="4"/>
                  </a:lnTo>
                  <a:lnTo>
                    <a:pt x="217" y="0"/>
                  </a:lnTo>
                  <a:lnTo>
                    <a:pt x="221" y="0"/>
                  </a:lnTo>
                  <a:lnTo>
                    <a:pt x="225" y="0"/>
                  </a:lnTo>
                  <a:lnTo>
                    <a:pt x="228" y="0"/>
                  </a:lnTo>
                  <a:lnTo>
                    <a:pt x="232" y="0"/>
                  </a:lnTo>
                  <a:lnTo>
                    <a:pt x="236" y="0"/>
                  </a:lnTo>
                  <a:lnTo>
                    <a:pt x="240" y="0"/>
                  </a:lnTo>
                  <a:lnTo>
                    <a:pt x="244" y="0"/>
                  </a:lnTo>
                  <a:lnTo>
                    <a:pt x="244" y="4"/>
                  </a:lnTo>
                  <a:lnTo>
                    <a:pt x="240" y="8"/>
                  </a:lnTo>
                  <a:lnTo>
                    <a:pt x="236" y="8"/>
                  </a:lnTo>
                  <a:lnTo>
                    <a:pt x="228" y="11"/>
                  </a:lnTo>
                  <a:lnTo>
                    <a:pt x="221" y="19"/>
                  </a:lnTo>
                  <a:close/>
                </a:path>
              </a:pathLst>
            </a:custGeom>
            <a:solidFill>
              <a:srgbClr val="262626"/>
            </a:solidFill>
            <a:ln w="9525">
              <a:noFill/>
              <a:round/>
              <a:headEnd/>
              <a:tailEnd/>
            </a:ln>
          </p:spPr>
          <p:txBody>
            <a:bodyPr/>
            <a:lstStyle/>
            <a:p>
              <a:endParaRPr lang="fr-FR"/>
            </a:p>
          </p:txBody>
        </p:sp>
        <p:sp>
          <p:nvSpPr>
            <p:cNvPr id="82" name="Freeform 280"/>
            <p:cNvSpPr>
              <a:spLocks/>
            </p:cNvSpPr>
            <p:nvPr/>
          </p:nvSpPr>
          <p:spPr bwMode="auto">
            <a:xfrm>
              <a:off x="828" y="2865"/>
              <a:ext cx="436" cy="283"/>
            </a:xfrm>
            <a:custGeom>
              <a:avLst/>
              <a:gdLst>
                <a:gd name="T0" fmla="*/ 318 w 240"/>
                <a:gd name="T1" fmla="*/ 34 h 156"/>
                <a:gd name="T2" fmla="*/ 338 w 240"/>
                <a:gd name="T3" fmla="*/ 27 h 156"/>
                <a:gd name="T4" fmla="*/ 352 w 240"/>
                <a:gd name="T5" fmla="*/ 20 h 156"/>
                <a:gd name="T6" fmla="*/ 367 w 240"/>
                <a:gd name="T7" fmla="*/ 15 h 156"/>
                <a:gd name="T8" fmla="*/ 394 w 240"/>
                <a:gd name="T9" fmla="*/ 7 h 156"/>
                <a:gd name="T10" fmla="*/ 421 w 240"/>
                <a:gd name="T11" fmla="*/ 0 h 156"/>
                <a:gd name="T12" fmla="*/ 436 w 240"/>
                <a:gd name="T13" fmla="*/ 7 h 156"/>
                <a:gd name="T14" fmla="*/ 407 w 240"/>
                <a:gd name="T15" fmla="*/ 20 h 156"/>
                <a:gd name="T16" fmla="*/ 372 w 240"/>
                <a:gd name="T17" fmla="*/ 42 h 156"/>
                <a:gd name="T18" fmla="*/ 352 w 240"/>
                <a:gd name="T19" fmla="*/ 54 h 156"/>
                <a:gd name="T20" fmla="*/ 332 w 240"/>
                <a:gd name="T21" fmla="*/ 69 h 156"/>
                <a:gd name="T22" fmla="*/ 318 w 240"/>
                <a:gd name="T23" fmla="*/ 96 h 156"/>
                <a:gd name="T24" fmla="*/ 303 w 240"/>
                <a:gd name="T25" fmla="*/ 131 h 156"/>
                <a:gd name="T26" fmla="*/ 291 w 240"/>
                <a:gd name="T27" fmla="*/ 152 h 156"/>
                <a:gd name="T28" fmla="*/ 283 w 240"/>
                <a:gd name="T29" fmla="*/ 172 h 156"/>
                <a:gd name="T30" fmla="*/ 263 w 240"/>
                <a:gd name="T31" fmla="*/ 187 h 156"/>
                <a:gd name="T32" fmla="*/ 242 w 240"/>
                <a:gd name="T33" fmla="*/ 187 h 156"/>
                <a:gd name="T34" fmla="*/ 222 w 240"/>
                <a:gd name="T35" fmla="*/ 187 h 156"/>
                <a:gd name="T36" fmla="*/ 214 w 240"/>
                <a:gd name="T37" fmla="*/ 187 h 156"/>
                <a:gd name="T38" fmla="*/ 194 w 240"/>
                <a:gd name="T39" fmla="*/ 192 h 156"/>
                <a:gd name="T40" fmla="*/ 180 w 240"/>
                <a:gd name="T41" fmla="*/ 207 h 156"/>
                <a:gd name="T42" fmla="*/ 173 w 240"/>
                <a:gd name="T43" fmla="*/ 221 h 156"/>
                <a:gd name="T44" fmla="*/ 160 w 240"/>
                <a:gd name="T45" fmla="*/ 227 h 156"/>
                <a:gd name="T46" fmla="*/ 138 w 240"/>
                <a:gd name="T47" fmla="*/ 234 h 156"/>
                <a:gd name="T48" fmla="*/ 104 w 240"/>
                <a:gd name="T49" fmla="*/ 234 h 156"/>
                <a:gd name="T50" fmla="*/ 84 w 240"/>
                <a:gd name="T51" fmla="*/ 234 h 156"/>
                <a:gd name="T52" fmla="*/ 69 w 240"/>
                <a:gd name="T53" fmla="*/ 234 h 156"/>
                <a:gd name="T54" fmla="*/ 56 w 240"/>
                <a:gd name="T55" fmla="*/ 249 h 156"/>
                <a:gd name="T56" fmla="*/ 42 w 240"/>
                <a:gd name="T57" fmla="*/ 261 h 156"/>
                <a:gd name="T58" fmla="*/ 22 w 240"/>
                <a:gd name="T59" fmla="*/ 276 h 156"/>
                <a:gd name="T60" fmla="*/ 7 w 240"/>
                <a:gd name="T61" fmla="*/ 283 h 156"/>
                <a:gd name="T62" fmla="*/ 0 w 240"/>
                <a:gd name="T63" fmla="*/ 283 h 156"/>
                <a:gd name="T64" fmla="*/ 0 w 240"/>
                <a:gd name="T65" fmla="*/ 268 h 156"/>
                <a:gd name="T66" fmla="*/ 7 w 240"/>
                <a:gd name="T67" fmla="*/ 249 h 156"/>
                <a:gd name="T68" fmla="*/ 22 w 240"/>
                <a:gd name="T69" fmla="*/ 227 h 156"/>
                <a:gd name="T70" fmla="*/ 35 w 240"/>
                <a:gd name="T71" fmla="*/ 207 h 156"/>
                <a:gd name="T72" fmla="*/ 56 w 240"/>
                <a:gd name="T73" fmla="*/ 187 h 156"/>
                <a:gd name="T74" fmla="*/ 69 w 240"/>
                <a:gd name="T75" fmla="*/ 158 h 156"/>
                <a:gd name="T76" fmla="*/ 84 w 240"/>
                <a:gd name="T77" fmla="*/ 138 h 156"/>
                <a:gd name="T78" fmla="*/ 118 w 240"/>
                <a:gd name="T79" fmla="*/ 118 h 156"/>
                <a:gd name="T80" fmla="*/ 145 w 240"/>
                <a:gd name="T81" fmla="*/ 118 h 156"/>
                <a:gd name="T82" fmla="*/ 165 w 240"/>
                <a:gd name="T83" fmla="*/ 111 h 156"/>
                <a:gd name="T84" fmla="*/ 187 w 240"/>
                <a:gd name="T85" fmla="*/ 96 h 156"/>
                <a:gd name="T86" fmla="*/ 207 w 240"/>
                <a:gd name="T87" fmla="*/ 83 h 156"/>
                <a:gd name="T88" fmla="*/ 229 w 240"/>
                <a:gd name="T89" fmla="*/ 62 h 156"/>
                <a:gd name="T90" fmla="*/ 242 w 240"/>
                <a:gd name="T91" fmla="*/ 49 h 156"/>
                <a:gd name="T92" fmla="*/ 263 w 240"/>
                <a:gd name="T93" fmla="*/ 49 h 156"/>
                <a:gd name="T94" fmla="*/ 291 w 240"/>
                <a:gd name="T95" fmla="*/ 42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156"/>
                <a:gd name="T146" fmla="*/ 240 w 240"/>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156">
                  <a:moveTo>
                    <a:pt x="164" y="23"/>
                  </a:moveTo>
                  <a:lnTo>
                    <a:pt x="167" y="23"/>
                  </a:lnTo>
                  <a:lnTo>
                    <a:pt x="171" y="19"/>
                  </a:lnTo>
                  <a:lnTo>
                    <a:pt x="175" y="19"/>
                  </a:lnTo>
                  <a:lnTo>
                    <a:pt x="179" y="19"/>
                  </a:lnTo>
                  <a:lnTo>
                    <a:pt x="183" y="15"/>
                  </a:lnTo>
                  <a:lnTo>
                    <a:pt x="186" y="15"/>
                  </a:lnTo>
                  <a:lnTo>
                    <a:pt x="190" y="11"/>
                  </a:lnTo>
                  <a:lnTo>
                    <a:pt x="194" y="11"/>
                  </a:lnTo>
                  <a:lnTo>
                    <a:pt x="198" y="8"/>
                  </a:lnTo>
                  <a:lnTo>
                    <a:pt x="202" y="8"/>
                  </a:lnTo>
                  <a:lnTo>
                    <a:pt x="205" y="4"/>
                  </a:lnTo>
                  <a:lnTo>
                    <a:pt x="209" y="4"/>
                  </a:lnTo>
                  <a:lnTo>
                    <a:pt x="213" y="4"/>
                  </a:lnTo>
                  <a:lnTo>
                    <a:pt x="217" y="4"/>
                  </a:lnTo>
                  <a:lnTo>
                    <a:pt x="221" y="0"/>
                  </a:lnTo>
                  <a:lnTo>
                    <a:pt x="224" y="0"/>
                  </a:lnTo>
                  <a:lnTo>
                    <a:pt x="228" y="0"/>
                  </a:lnTo>
                  <a:lnTo>
                    <a:pt x="232" y="0"/>
                  </a:lnTo>
                  <a:lnTo>
                    <a:pt x="236" y="0"/>
                  </a:lnTo>
                  <a:lnTo>
                    <a:pt x="240" y="0"/>
                  </a:lnTo>
                  <a:lnTo>
                    <a:pt x="240" y="4"/>
                  </a:lnTo>
                  <a:lnTo>
                    <a:pt x="236" y="8"/>
                  </a:lnTo>
                  <a:lnTo>
                    <a:pt x="232" y="8"/>
                  </a:lnTo>
                  <a:lnTo>
                    <a:pt x="224" y="11"/>
                  </a:lnTo>
                  <a:lnTo>
                    <a:pt x="217" y="19"/>
                  </a:lnTo>
                  <a:lnTo>
                    <a:pt x="213" y="19"/>
                  </a:lnTo>
                  <a:lnTo>
                    <a:pt x="209" y="19"/>
                  </a:lnTo>
                  <a:lnTo>
                    <a:pt x="205" y="23"/>
                  </a:lnTo>
                  <a:lnTo>
                    <a:pt x="202" y="27"/>
                  </a:lnTo>
                  <a:lnTo>
                    <a:pt x="198" y="27"/>
                  </a:lnTo>
                  <a:lnTo>
                    <a:pt x="194" y="30"/>
                  </a:lnTo>
                  <a:lnTo>
                    <a:pt x="190" y="34"/>
                  </a:lnTo>
                  <a:lnTo>
                    <a:pt x="186" y="34"/>
                  </a:lnTo>
                  <a:lnTo>
                    <a:pt x="183" y="38"/>
                  </a:lnTo>
                  <a:lnTo>
                    <a:pt x="183" y="42"/>
                  </a:lnTo>
                  <a:lnTo>
                    <a:pt x="179" y="46"/>
                  </a:lnTo>
                  <a:lnTo>
                    <a:pt x="175" y="49"/>
                  </a:lnTo>
                  <a:lnTo>
                    <a:pt x="175" y="53"/>
                  </a:lnTo>
                  <a:lnTo>
                    <a:pt x="171" y="57"/>
                  </a:lnTo>
                  <a:lnTo>
                    <a:pt x="167" y="61"/>
                  </a:lnTo>
                  <a:lnTo>
                    <a:pt x="167" y="68"/>
                  </a:lnTo>
                  <a:lnTo>
                    <a:pt x="167" y="72"/>
                  </a:lnTo>
                  <a:lnTo>
                    <a:pt x="164" y="76"/>
                  </a:lnTo>
                  <a:lnTo>
                    <a:pt x="164" y="80"/>
                  </a:lnTo>
                  <a:lnTo>
                    <a:pt x="164" y="84"/>
                  </a:lnTo>
                  <a:lnTo>
                    <a:pt x="160" y="84"/>
                  </a:lnTo>
                  <a:lnTo>
                    <a:pt x="160" y="87"/>
                  </a:lnTo>
                  <a:lnTo>
                    <a:pt x="160" y="91"/>
                  </a:lnTo>
                  <a:lnTo>
                    <a:pt x="156" y="95"/>
                  </a:lnTo>
                  <a:lnTo>
                    <a:pt x="152" y="99"/>
                  </a:lnTo>
                  <a:lnTo>
                    <a:pt x="148" y="103"/>
                  </a:lnTo>
                  <a:lnTo>
                    <a:pt x="145" y="103"/>
                  </a:lnTo>
                  <a:lnTo>
                    <a:pt x="141" y="103"/>
                  </a:lnTo>
                  <a:lnTo>
                    <a:pt x="137" y="103"/>
                  </a:lnTo>
                  <a:lnTo>
                    <a:pt x="133" y="103"/>
                  </a:lnTo>
                  <a:lnTo>
                    <a:pt x="129" y="103"/>
                  </a:lnTo>
                  <a:lnTo>
                    <a:pt x="126" y="103"/>
                  </a:lnTo>
                  <a:lnTo>
                    <a:pt x="122" y="103"/>
                  </a:lnTo>
                  <a:lnTo>
                    <a:pt x="118" y="103"/>
                  </a:lnTo>
                  <a:lnTo>
                    <a:pt x="114" y="103"/>
                  </a:lnTo>
                  <a:lnTo>
                    <a:pt x="110" y="103"/>
                  </a:lnTo>
                  <a:lnTo>
                    <a:pt x="107" y="106"/>
                  </a:lnTo>
                  <a:lnTo>
                    <a:pt x="103" y="110"/>
                  </a:lnTo>
                  <a:lnTo>
                    <a:pt x="99" y="110"/>
                  </a:lnTo>
                  <a:lnTo>
                    <a:pt x="99" y="114"/>
                  </a:lnTo>
                  <a:lnTo>
                    <a:pt x="95" y="114"/>
                  </a:lnTo>
                  <a:lnTo>
                    <a:pt x="95" y="118"/>
                  </a:lnTo>
                  <a:lnTo>
                    <a:pt x="95" y="122"/>
                  </a:lnTo>
                  <a:lnTo>
                    <a:pt x="91" y="122"/>
                  </a:lnTo>
                  <a:lnTo>
                    <a:pt x="91" y="125"/>
                  </a:lnTo>
                  <a:lnTo>
                    <a:pt x="88" y="125"/>
                  </a:lnTo>
                  <a:lnTo>
                    <a:pt x="84" y="125"/>
                  </a:lnTo>
                  <a:lnTo>
                    <a:pt x="80" y="125"/>
                  </a:lnTo>
                  <a:lnTo>
                    <a:pt x="76" y="129"/>
                  </a:lnTo>
                  <a:lnTo>
                    <a:pt x="72" y="129"/>
                  </a:lnTo>
                  <a:lnTo>
                    <a:pt x="69" y="129"/>
                  </a:lnTo>
                  <a:lnTo>
                    <a:pt x="61" y="129"/>
                  </a:lnTo>
                  <a:lnTo>
                    <a:pt x="57" y="129"/>
                  </a:lnTo>
                  <a:lnTo>
                    <a:pt x="53" y="129"/>
                  </a:lnTo>
                  <a:lnTo>
                    <a:pt x="50" y="129"/>
                  </a:lnTo>
                  <a:lnTo>
                    <a:pt x="46" y="129"/>
                  </a:lnTo>
                  <a:lnTo>
                    <a:pt x="42" y="129"/>
                  </a:lnTo>
                  <a:lnTo>
                    <a:pt x="38" y="129"/>
                  </a:lnTo>
                  <a:lnTo>
                    <a:pt x="34" y="133"/>
                  </a:lnTo>
                  <a:lnTo>
                    <a:pt x="31" y="137"/>
                  </a:lnTo>
                  <a:lnTo>
                    <a:pt x="27" y="141"/>
                  </a:lnTo>
                  <a:lnTo>
                    <a:pt x="23" y="141"/>
                  </a:lnTo>
                  <a:lnTo>
                    <a:pt x="23" y="144"/>
                  </a:lnTo>
                  <a:lnTo>
                    <a:pt x="19" y="144"/>
                  </a:lnTo>
                  <a:lnTo>
                    <a:pt x="15" y="148"/>
                  </a:lnTo>
                  <a:lnTo>
                    <a:pt x="12" y="152"/>
                  </a:lnTo>
                  <a:lnTo>
                    <a:pt x="8" y="156"/>
                  </a:lnTo>
                  <a:lnTo>
                    <a:pt x="4" y="156"/>
                  </a:lnTo>
                  <a:lnTo>
                    <a:pt x="0" y="156"/>
                  </a:lnTo>
                  <a:lnTo>
                    <a:pt x="0" y="152"/>
                  </a:lnTo>
                  <a:lnTo>
                    <a:pt x="0" y="148"/>
                  </a:lnTo>
                  <a:lnTo>
                    <a:pt x="0" y="144"/>
                  </a:lnTo>
                  <a:lnTo>
                    <a:pt x="4" y="141"/>
                  </a:lnTo>
                  <a:lnTo>
                    <a:pt x="4" y="137"/>
                  </a:lnTo>
                  <a:lnTo>
                    <a:pt x="4" y="133"/>
                  </a:lnTo>
                  <a:lnTo>
                    <a:pt x="8" y="129"/>
                  </a:lnTo>
                  <a:lnTo>
                    <a:pt x="12" y="125"/>
                  </a:lnTo>
                  <a:lnTo>
                    <a:pt x="12" y="122"/>
                  </a:lnTo>
                  <a:lnTo>
                    <a:pt x="15" y="118"/>
                  </a:lnTo>
                  <a:lnTo>
                    <a:pt x="19" y="118"/>
                  </a:lnTo>
                  <a:lnTo>
                    <a:pt x="19" y="114"/>
                  </a:lnTo>
                  <a:lnTo>
                    <a:pt x="23" y="110"/>
                  </a:lnTo>
                  <a:lnTo>
                    <a:pt x="27" y="106"/>
                  </a:lnTo>
                  <a:lnTo>
                    <a:pt x="31" y="103"/>
                  </a:lnTo>
                  <a:lnTo>
                    <a:pt x="31" y="99"/>
                  </a:lnTo>
                  <a:lnTo>
                    <a:pt x="34" y="95"/>
                  </a:lnTo>
                  <a:lnTo>
                    <a:pt x="34" y="91"/>
                  </a:lnTo>
                  <a:lnTo>
                    <a:pt x="38" y="87"/>
                  </a:lnTo>
                  <a:lnTo>
                    <a:pt x="38" y="84"/>
                  </a:lnTo>
                  <a:lnTo>
                    <a:pt x="42" y="80"/>
                  </a:lnTo>
                  <a:lnTo>
                    <a:pt x="46" y="76"/>
                  </a:lnTo>
                  <a:lnTo>
                    <a:pt x="50" y="72"/>
                  </a:lnTo>
                  <a:lnTo>
                    <a:pt x="53" y="68"/>
                  </a:lnTo>
                  <a:lnTo>
                    <a:pt x="61" y="68"/>
                  </a:lnTo>
                  <a:lnTo>
                    <a:pt x="65" y="65"/>
                  </a:lnTo>
                  <a:lnTo>
                    <a:pt x="72" y="65"/>
                  </a:lnTo>
                  <a:lnTo>
                    <a:pt x="76" y="65"/>
                  </a:lnTo>
                  <a:lnTo>
                    <a:pt x="80" y="65"/>
                  </a:lnTo>
                  <a:lnTo>
                    <a:pt x="84" y="61"/>
                  </a:lnTo>
                  <a:lnTo>
                    <a:pt x="88" y="61"/>
                  </a:lnTo>
                  <a:lnTo>
                    <a:pt x="91" y="61"/>
                  </a:lnTo>
                  <a:lnTo>
                    <a:pt x="95" y="57"/>
                  </a:lnTo>
                  <a:lnTo>
                    <a:pt x="99" y="57"/>
                  </a:lnTo>
                  <a:lnTo>
                    <a:pt x="103" y="53"/>
                  </a:lnTo>
                  <a:lnTo>
                    <a:pt x="107" y="49"/>
                  </a:lnTo>
                  <a:lnTo>
                    <a:pt x="110" y="49"/>
                  </a:lnTo>
                  <a:lnTo>
                    <a:pt x="114" y="46"/>
                  </a:lnTo>
                  <a:lnTo>
                    <a:pt x="114" y="42"/>
                  </a:lnTo>
                  <a:lnTo>
                    <a:pt x="118" y="38"/>
                  </a:lnTo>
                  <a:lnTo>
                    <a:pt x="122" y="38"/>
                  </a:lnTo>
                  <a:lnTo>
                    <a:pt x="126" y="34"/>
                  </a:lnTo>
                  <a:lnTo>
                    <a:pt x="129" y="34"/>
                  </a:lnTo>
                  <a:lnTo>
                    <a:pt x="129" y="30"/>
                  </a:lnTo>
                  <a:lnTo>
                    <a:pt x="133" y="30"/>
                  </a:lnTo>
                  <a:lnTo>
                    <a:pt x="133" y="27"/>
                  </a:lnTo>
                  <a:lnTo>
                    <a:pt x="137" y="27"/>
                  </a:lnTo>
                  <a:lnTo>
                    <a:pt x="141" y="27"/>
                  </a:lnTo>
                  <a:lnTo>
                    <a:pt x="145" y="27"/>
                  </a:lnTo>
                  <a:lnTo>
                    <a:pt x="148" y="23"/>
                  </a:lnTo>
                  <a:lnTo>
                    <a:pt x="152" y="23"/>
                  </a:lnTo>
                  <a:lnTo>
                    <a:pt x="156" y="23"/>
                  </a:lnTo>
                  <a:lnTo>
                    <a:pt x="160" y="23"/>
                  </a:lnTo>
                  <a:lnTo>
                    <a:pt x="164" y="23"/>
                  </a:lnTo>
                  <a:close/>
                </a:path>
              </a:pathLst>
            </a:custGeom>
            <a:solidFill>
              <a:srgbClr val="242424"/>
            </a:solidFill>
            <a:ln w="9525">
              <a:noFill/>
              <a:round/>
              <a:headEnd/>
              <a:tailEnd/>
            </a:ln>
          </p:spPr>
          <p:txBody>
            <a:bodyPr/>
            <a:lstStyle/>
            <a:p>
              <a:endParaRPr lang="fr-FR"/>
            </a:p>
          </p:txBody>
        </p:sp>
        <p:sp>
          <p:nvSpPr>
            <p:cNvPr id="83" name="Freeform 281"/>
            <p:cNvSpPr>
              <a:spLocks/>
            </p:cNvSpPr>
            <p:nvPr/>
          </p:nvSpPr>
          <p:spPr bwMode="auto">
            <a:xfrm>
              <a:off x="835" y="2865"/>
              <a:ext cx="429" cy="283"/>
            </a:xfrm>
            <a:custGeom>
              <a:avLst/>
              <a:gdLst>
                <a:gd name="T0" fmla="*/ 311 w 236"/>
                <a:gd name="T1" fmla="*/ 42 h 156"/>
                <a:gd name="T2" fmla="*/ 331 w 236"/>
                <a:gd name="T3" fmla="*/ 34 h 156"/>
                <a:gd name="T4" fmla="*/ 345 w 236"/>
                <a:gd name="T5" fmla="*/ 20 h 156"/>
                <a:gd name="T6" fmla="*/ 360 w 236"/>
                <a:gd name="T7" fmla="*/ 15 h 156"/>
                <a:gd name="T8" fmla="*/ 387 w 236"/>
                <a:gd name="T9" fmla="*/ 7 h 156"/>
                <a:gd name="T10" fmla="*/ 414 w 236"/>
                <a:gd name="T11" fmla="*/ 0 h 156"/>
                <a:gd name="T12" fmla="*/ 429 w 236"/>
                <a:gd name="T13" fmla="*/ 7 h 156"/>
                <a:gd name="T14" fmla="*/ 400 w 236"/>
                <a:gd name="T15" fmla="*/ 20 h 156"/>
                <a:gd name="T16" fmla="*/ 365 w 236"/>
                <a:gd name="T17" fmla="*/ 42 h 156"/>
                <a:gd name="T18" fmla="*/ 345 w 236"/>
                <a:gd name="T19" fmla="*/ 54 h 156"/>
                <a:gd name="T20" fmla="*/ 325 w 236"/>
                <a:gd name="T21" fmla="*/ 69 h 156"/>
                <a:gd name="T22" fmla="*/ 304 w 236"/>
                <a:gd name="T23" fmla="*/ 96 h 156"/>
                <a:gd name="T24" fmla="*/ 291 w 236"/>
                <a:gd name="T25" fmla="*/ 131 h 156"/>
                <a:gd name="T26" fmla="*/ 284 w 236"/>
                <a:gd name="T27" fmla="*/ 152 h 156"/>
                <a:gd name="T28" fmla="*/ 276 w 236"/>
                <a:gd name="T29" fmla="*/ 172 h 156"/>
                <a:gd name="T30" fmla="*/ 256 w 236"/>
                <a:gd name="T31" fmla="*/ 180 h 156"/>
                <a:gd name="T32" fmla="*/ 234 w 236"/>
                <a:gd name="T33" fmla="*/ 187 h 156"/>
                <a:gd name="T34" fmla="*/ 215 w 236"/>
                <a:gd name="T35" fmla="*/ 180 h 156"/>
                <a:gd name="T36" fmla="*/ 207 w 236"/>
                <a:gd name="T37" fmla="*/ 180 h 156"/>
                <a:gd name="T38" fmla="*/ 187 w 236"/>
                <a:gd name="T39" fmla="*/ 187 h 156"/>
                <a:gd name="T40" fmla="*/ 165 w 236"/>
                <a:gd name="T41" fmla="*/ 200 h 156"/>
                <a:gd name="T42" fmla="*/ 158 w 236"/>
                <a:gd name="T43" fmla="*/ 214 h 156"/>
                <a:gd name="T44" fmla="*/ 153 w 236"/>
                <a:gd name="T45" fmla="*/ 227 h 156"/>
                <a:gd name="T46" fmla="*/ 131 w 236"/>
                <a:gd name="T47" fmla="*/ 227 h 156"/>
                <a:gd name="T48" fmla="*/ 96 w 236"/>
                <a:gd name="T49" fmla="*/ 227 h 156"/>
                <a:gd name="T50" fmla="*/ 76 w 236"/>
                <a:gd name="T51" fmla="*/ 227 h 156"/>
                <a:gd name="T52" fmla="*/ 62 w 236"/>
                <a:gd name="T53" fmla="*/ 234 h 156"/>
                <a:gd name="T54" fmla="*/ 49 w 236"/>
                <a:gd name="T55" fmla="*/ 241 h 156"/>
                <a:gd name="T56" fmla="*/ 35 w 236"/>
                <a:gd name="T57" fmla="*/ 256 h 156"/>
                <a:gd name="T58" fmla="*/ 15 w 236"/>
                <a:gd name="T59" fmla="*/ 268 h 156"/>
                <a:gd name="T60" fmla="*/ 0 w 236"/>
                <a:gd name="T61" fmla="*/ 283 h 156"/>
                <a:gd name="T62" fmla="*/ 0 w 236"/>
                <a:gd name="T63" fmla="*/ 276 h 156"/>
                <a:gd name="T64" fmla="*/ 0 w 236"/>
                <a:gd name="T65" fmla="*/ 261 h 156"/>
                <a:gd name="T66" fmla="*/ 7 w 236"/>
                <a:gd name="T67" fmla="*/ 249 h 156"/>
                <a:gd name="T68" fmla="*/ 20 w 236"/>
                <a:gd name="T69" fmla="*/ 227 h 156"/>
                <a:gd name="T70" fmla="*/ 35 w 236"/>
                <a:gd name="T71" fmla="*/ 207 h 156"/>
                <a:gd name="T72" fmla="*/ 55 w 236"/>
                <a:gd name="T73" fmla="*/ 187 h 156"/>
                <a:gd name="T74" fmla="*/ 62 w 236"/>
                <a:gd name="T75" fmla="*/ 158 h 156"/>
                <a:gd name="T76" fmla="*/ 84 w 236"/>
                <a:gd name="T77" fmla="*/ 138 h 156"/>
                <a:gd name="T78" fmla="*/ 118 w 236"/>
                <a:gd name="T79" fmla="*/ 123 h 156"/>
                <a:gd name="T80" fmla="*/ 145 w 236"/>
                <a:gd name="T81" fmla="*/ 118 h 156"/>
                <a:gd name="T82" fmla="*/ 165 w 236"/>
                <a:gd name="T83" fmla="*/ 118 h 156"/>
                <a:gd name="T84" fmla="*/ 180 w 236"/>
                <a:gd name="T85" fmla="*/ 111 h 156"/>
                <a:gd name="T86" fmla="*/ 207 w 236"/>
                <a:gd name="T87" fmla="*/ 89 h 156"/>
                <a:gd name="T88" fmla="*/ 227 w 236"/>
                <a:gd name="T89" fmla="*/ 76 h 156"/>
                <a:gd name="T90" fmla="*/ 242 w 236"/>
                <a:gd name="T91" fmla="*/ 62 h 156"/>
                <a:gd name="T92" fmla="*/ 256 w 236"/>
                <a:gd name="T93" fmla="*/ 49 h 156"/>
                <a:gd name="T94" fmla="*/ 284 w 236"/>
                <a:gd name="T95" fmla="*/ 49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156"/>
                <a:gd name="T146" fmla="*/ 236 w 236"/>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156">
                  <a:moveTo>
                    <a:pt x="160" y="23"/>
                  </a:moveTo>
                  <a:lnTo>
                    <a:pt x="163" y="23"/>
                  </a:lnTo>
                  <a:lnTo>
                    <a:pt x="167" y="23"/>
                  </a:lnTo>
                  <a:lnTo>
                    <a:pt x="171" y="23"/>
                  </a:lnTo>
                  <a:lnTo>
                    <a:pt x="175" y="23"/>
                  </a:lnTo>
                  <a:lnTo>
                    <a:pt x="175" y="19"/>
                  </a:lnTo>
                  <a:lnTo>
                    <a:pt x="179" y="19"/>
                  </a:lnTo>
                  <a:lnTo>
                    <a:pt x="182" y="19"/>
                  </a:lnTo>
                  <a:lnTo>
                    <a:pt x="182" y="15"/>
                  </a:lnTo>
                  <a:lnTo>
                    <a:pt x="186" y="15"/>
                  </a:lnTo>
                  <a:lnTo>
                    <a:pt x="190" y="15"/>
                  </a:lnTo>
                  <a:lnTo>
                    <a:pt x="190" y="11"/>
                  </a:lnTo>
                  <a:lnTo>
                    <a:pt x="194" y="11"/>
                  </a:lnTo>
                  <a:lnTo>
                    <a:pt x="198" y="8"/>
                  </a:lnTo>
                  <a:lnTo>
                    <a:pt x="201" y="8"/>
                  </a:lnTo>
                  <a:lnTo>
                    <a:pt x="205" y="4"/>
                  </a:lnTo>
                  <a:lnTo>
                    <a:pt x="209" y="4"/>
                  </a:lnTo>
                  <a:lnTo>
                    <a:pt x="213" y="4"/>
                  </a:lnTo>
                  <a:lnTo>
                    <a:pt x="217" y="4"/>
                  </a:lnTo>
                  <a:lnTo>
                    <a:pt x="220" y="0"/>
                  </a:lnTo>
                  <a:lnTo>
                    <a:pt x="224" y="0"/>
                  </a:lnTo>
                  <a:lnTo>
                    <a:pt x="228" y="0"/>
                  </a:lnTo>
                  <a:lnTo>
                    <a:pt x="232" y="0"/>
                  </a:lnTo>
                  <a:lnTo>
                    <a:pt x="236" y="4"/>
                  </a:lnTo>
                  <a:lnTo>
                    <a:pt x="232" y="4"/>
                  </a:lnTo>
                  <a:lnTo>
                    <a:pt x="228" y="8"/>
                  </a:lnTo>
                  <a:lnTo>
                    <a:pt x="224" y="11"/>
                  </a:lnTo>
                  <a:lnTo>
                    <a:pt x="220" y="11"/>
                  </a:lnTo>
                  <a:lnTo>
                    <a:pt x="213" y="19"/>
                  </a:lnTo>
                  <a:lnTo>
                    <a:pt x="209" y="19"/>
                  </a:lnTo>
                  <a:lnTo>
                    <a:pt x="205" y="19"/>
                  </a:lnTo>
                  <a:lnTo>
                    <a:pt x="201" y="23"/>
                  </a:lnTo>
                  <a:lnTo>
                    <a:pt x="198" y="23"/>
                  </a:lnTo>
                  <a:lnTo>
                    <a:pt x="198" y="27"/>
                  </a:lnTo>
                  <a:lnTo>
                    <a:pt x="194" y="27"/>
                  </a:lnTo>
                  <a:lnTo>
                    <a:pt x="190" y="30"/>
                  </a:lnTo>
                  <a:lnTo>
                    <a:pt x="186" y="30"/>
                  </a:lnTo>
                  <a:lnTo>
                    <a:pt x="182" y="34"/>
                  </a:lnTo>
                  <a:lnTo>
                    <a:pt x="179" y="38"/>
                  </a:lnTo>
                  <a:lnTo>
                    <a:pt x="175" y="42"/>
                  </a:lnTo>
                  <a:lnTo>
                    <a:pt x="175" y="46"/>
                  </a:lnTo>
                  <a:lnTo>
                    <a:pt x="171" y="49"/>
                  </a:lnTo>
                  <a:lnTo>
                    <a:pt x="167" y="53"/>
                  </a:lnTo>
                  <a:lnTo>
                    <a:pt x="167" y="57"/>
                  </a:lnTo>
                  <a:lnTo>
                    <a:pt x="163" y="61"/>
                  </a:lnTo>
                  <a:lnTo>
                    <a:pt x="163" y="68"/>
                  </a:lnTo>
                  <a:lnTo>
                    <a:pt x="160" y="72"/>
                  </a:lnTo>
                  <a:lnTo>
                    <a:pt x="160" y="76"/>
                  </a:lnTo>
                  <a:lnTo>
                    <a:pt x="160" y="80"/>
                  </a:lnTo>
                  <a:lnTo>
                    <a:pt x="156" y="84"/>
                  </a:lnTo>
                  <a:lnTo>
                    <a:pt x="156" y="87"/>
                  </a:lnTo>
                  <a:lnTo>
                    <a:pt x="152" y="91"/>
                  </a:lnTo>
                  <a:lnTo>
                    <a:pt x="152" y="95"/>
                  </a:lnTo>
                  <a:lnTo>
                    <a:pt x="148" y="95"/>
                  </a:lnTo>
                  <a:lnTo>
                    <a:pt x="148" y="99"/>
                  </a:lnTo>
                  <a:lnTo>
                    <a:pt x="144" y="99"/>
                  </a:lnTo>
                  <a:lnTo>
                    <a:pt x="141" y="99"/>
                  </a:lnTo>
                  <a:lnTo>
                    <a:pt x="137" y="103"/>
                  </a:lnTo>
                  <a:lnTo>
                    <a:pt x="133" y="103"/>
                  </a:lnTo>
                  <a:lnTo>
                    <a:pt x="129" y="103"/>
                  </a:lnTo>
                  <a:lnTo>
                    <a:pt x="125" y="103"/>
                  </a:lnTo>
                  <a:lnTo>
                    <a:pt x="122" y="103"/>
                  </a:lnTo>
                  <a:lnTo>
                    <a:pt x="118" y="99"/>
                  </a:lnTo>
                  <a:lnTo>
                    <a:pt x="114" y="99"/>
                  </a:lnTo>
                  <a:lnTo>
                    <a:pt x="110" y="99"/>
                  </a:lnTo>
                  <a:lnTo>
                    <a:pt x="106" y="103"/>
                  </a:lnTo>
                  <a:lnTo>
                    <a:pt x="103" y="103"/>
                  </a:lnTo>
                  <a:lnTo>
                    <a:pt x="99" y="106"/>
                  </a:lnTo>
                  <a:lnTo>
                    <a:pt x="95" y="110"/>
                  </a:lnTo>
                  <a:lnTo>
                    <a:pt x="91" y="110"/>
                  </a:lnTo>
                  <a:lnTo>
                    <a:pt x="91" y="114"/>
                  </a:lnTo>
                  <a:lnTo>
                    <a:pt x="91" y="118"/>
                  </a:lnTo>
                  <a:lnTo>
                    <a:pt x="87" y="118"/>
                  </a:lnTo>
                  <a:lnTo>
                    <a:pt x="87" y="122"/>
                  </a:lnTo>
                  <a:lnTo>
                    <a:pt x="84" y="125"/>
                  </a:lnTo>
                  <a:lnTo>
                    <a:pt x="80" y="125"/>
                  </a:lnTo>
                  <a:lnTo>
                    <a:pt x="76" y="125"/>
                  </a:lnTo>
                  <a:lnTo>
                    <a:pt x="72" y="125"/>
                  </a:lnTo>
                  <a:lnTo>
                    <a:pt x="68" y="125"/>
                  </a:lnTo>
                  <a:lnTo>
                    <a:pt x="61" y="125"/>
                  </a:lnTo>
                  <a:lnTo>
                    <a:pt x="57" y="125"/>
                  </a:lnTo>
                  <a:lnTo>
                    <a:pt x="53" y="125"/>
                  </a:lnTo>
                  <a:lnTo>
                    <a:pt x="49" y="125"/>
                  </a:lnTo>
                  <a:lnTo>
                    <a:pt x="46" y="125"/>
                  </a:lnTo>
                  <a:lnTo>
                    <a:pt x="42" y="125"/>
                  </a:lnTo>
                  <a:lnTo>
                    <a:pt x="38" y="125"/>
                  </a:lnTo>
                  <a:lnTo>
                    <a:pt x="38" y="129"/>
                  </a:lnTo>
                  <a:lnTo>
                    <a:pt x="34" y="129"/>
                  </a:lnTo>
                  <a:lnTo>
                    <a:pt x="30" y="129"/>
                  </a:lnTo>
                  <a:lnTo>
                    <a:pt x="30" y="133"/>
                  </a:lnTo>
                  <a:lnTo>
                    <a:pt x="27" y="133"/>
                  </a:lnTo>
                  <a:lnTo>
                    <a:pt x="27" y="137"/>
                  </a:lnTo>
                  <a:lnTo>
                    <a:pt x="23" y="137"/>
                  </a:lnTo>
                  <a:lnTo>
                    <a:pt x="19" y="141"/>
                  </a:lnTo>
                  <a:lnTo>
                    <a:pt x="15" y="144"/>
                  </a:lnTo>
                  <a:lnTo>
                    <a:pt x="11" y="148"/>
                  </a:lnTo>
                  <a:lnTo>
                    <a:pt x="8" y="148"/>
                  </a:lnTo>
                  <a:lnTo>
                    <a:pt x="8" y="152"/>
                  </a:lnTo>
                  <a:lnTo>
                    <a:pt x="4" y="152"/>
                  </a:lnTo>
                  <a:lnTo>
                    <a:pt x="0" y="156"/>
                  </a:lnTo>
                  <a:lnTo>
                    <a:pt x="0" y="152"/>
                  </a:lnTo>
                  <a:lnTo>
                    <a:pt x="0" y="148"/>
                  </a:lnTo>
                  <a:lnTo>
                    <a:pt x="0" y="144"/>
                  </a:lnTo>
                  <a:lnTo>
                    <a:pt x="0" y="141"/>
                  </a:lnTo>
                  <a:lnTo>
                    <a:pt x="4" y="137"/>
                  </a:lnTo>
                  <a:lnTo>
                    <a:pt x="4" y="133"/>
                  </a:lnTo>
                  <a:lnTo>
                    <a:pt x="8" y="129"/>
                  </a:lnTo>
                  <a:lnTo>
                    <a:pt x="8" y="125"/>
                  </a:lnTo>
                  <a:lnTo>
                    <a:pt x="11" y="125"/>
                  </a:lnTo>
                  <a:lnTo>
                    <a:pt x="11" y="122"/>
                  </a:lnTo>
                  <a:lnTo>
                    <a:pt x="15" y="118"/>
                  </a:lnTo>
                  <a:lnTo>
                    <a:pt x="19" y="114"/>
                  </a:lnTo>
                  <a:lnTo>
                    <a:pt x="23" y="110"/>
                  </a:lnTo>
                  <a:lnTo>
                    <a:pt x="27" y="106"/>
                  </a:lnTo>
                  <a:lnTo>
                    <a:pt x="30" y="103"/>
                  </a:lnTo>
                  <a:lnTo>
                    <a:pt x="30" y="99"/>
                  </a:lnTo>
                  <a:lnTo>
                    <a:pt x="34" y="95"/>
                  </a:lnTo>
                  <a:lnTo>
                    <a:pt x="34" y="91"/>
                  </a:lnTo>
                  <a:lnTo>
                    <a:pt x="34" y="87"/>
                  </a:lnTo>
                  <a:lnTo>
                    <a:pt x="38" y="87"/>
                  </a:lnTo>
                  <a:lnTo>
                    <a:pt x="38" y="84"/>
                  </a:lnTo>
                  <a:lnTo>
                    <a:pt x="42" y="80"/>
                  </a:lnTo>
                  <a:lnTo>
                    <a:pt x="46" y="76"/>
                  </a:lnTo>
                  <a:lnTo>
                    <a:pt x="49" y="76"/>
                  </a:lnTo>
                  <a:lnTo>
                    <a:pt x="53" y="72"/>
                  </a:lnTo>
                  <a:lnTo>
                    <a:pt x="57" y="68"/>
                  </a:lnTo>
                  <a:lnTo>
                    <a:pt x="65" y="68"/>
                  </a:lnTo>
                  <a:lnTo>
                    <a:pt x="68" y="68"/>
                  </a:lnTo>
                  <a:lnTo>
                    <a:pt x="72" y="68"/>
                  </a:lnTo>
                  <a:lnTo>
                    <a:pt x="76" y="65"/>
                  </a:lnTo>
                  <a:lnTo>
                    <a:pt x="80" y="65"/>
                  </a:lnTo>
                  <a:lnTo>
                    <a:pt x="84" y="65"/>
                  </a:lnTo>
                  <a:lnTo>
                    <a:pt x="87" y="65"/>
                  </a:lnTo>
                  <a:lnTo>
                    <a:pt x="91" y="65"/>
                  </a:lnTo>
                  <a:lnTo>
                    <a:pt x="91" y="61"/>
                  </a:lnTo>
                  <a:lnTo>
                    <a:pt x="95" y="61"/>
                  </a:lnTo>
                  <a:lnTo>
                    <a:pt x="99" y="61"/>
                  </a:lnTo>
                  <a:lnTo>
                    <a:pt x="103" y="57"/>
                  </a:lnTo>
                  <a:lnTo>
                    <a:pt x="106" y="57"/>
                  </a:lnTo>
                  <a:lnTo>
                    <a:pt x="110" y="53"/>
                  </a:lnTo>
                  <a:lnTo>
                    <a:pt x="114" y="49"/>
                  </a:lnTo>
                  <a:lnTo>
                    <a:pt x="118" y="49"/>
                  </a:lnTo>
                  <a:lnTo>
                    <a:pt x="118" y="46"/>
                  </a:lnTo>
                  <a:lnTo>
                    <a:pt x="122" y="42"/>
                  </a:lnTo>
                  <a:lnTo>
                    <a:pt x="125" y="42"/>
                  </a:lnTo>
                  <a:lnTo>
                    <a:pt x="125" y="38"/>
                  </a:lnTo>
                  <a:lnTo>
                    <a:pt x="129" y="34"/>
                  </a:lnTo>
                  <a:lnTo>
                    <a:pt x="133" y="34"/>
                  </a:lnTo>
                  <a:lnTo>
                    <a:pt x="137" y="30"/>
                  </a:lnTo>
                  <a:lnTo>
                    <a:pt x="141" y="30"/>
                  </a:lnTo>
                  <a:lnTo>
                    <a:pt x="141" y="27"/>
                  </a:lnTo>
                  <a:lnTo>
                    <a:pt x="144" y="27"/>
                  </a:lnTo>
                  <a:lnTo>
                    <a:pt x="148" y="27"/>
                  </a:lnTo>
                  <a:lnTo>
                    <a:pt x="152" y="27"/>
                  </a:lnTo>
                  <a:lnTo>
                    <a:pt x="156" y="27"/>
                  </a:lnTo>
                  <a:lnTo>
                    <a:pt x="160" y="23"/>
                  </a:lnTo>
                  <a:close/>
                </a:path>
              </a:pathLst>
            </a:custGeom>
            <a:solidFill>
              <a:srgbClr val="212121"/>
            </a:solidFill>
            <a:ln w="9525">
              <a:noFill/>
              <a:round/>
              <a:headEnd/>
              <a:tailEnd/>
            </a:ln>
          </p:spPr>
          <p:txBody>
            <a:bodyPr/>
            <a:lstStyle/>
            <a:p>
              <a:endParaRPr lang="fr-FR"/>
            </a:p>
          </p:txBody>
        </p:sp>
        <p:sp>
          <p:nvSpPr>
            <p:cNvPr id="84" name="Freeform 282"/>
            <p:cNvSpPr>
              <a:spLocks/>
            </p:cNvSpPr>
            <p:nvPr/>
          </p:nvSpPr>
          <p:spPr bwMode="auto">
            <a:xfrm>
              <a:off x="835" y="2872"/>
              <a:ext cx="422" cy="269"/>
            </a:xfrm>
            <a:custGeom>
              <a:avLst/>
              <a:gdLst>
                <a:gd name="T0" fmla="*/ 311 w 232"/>
                <a:gd name="T1" fmla="*/ 42 h 148"/>
                <a:gd name="T2" fmla="*/ 331 w 232"/>
                <a:gd name="T3" fmla="*/ 27 h 148"/>
                <a:gd name="T4" fmla="*/ 346 w 232"/>
                <a:gd name="T5" fmla="*/ 20 h 148"/>
                <a:gd name="T6" fmla="*/ 360 w 232"/>
                <a:gd name="T7" fmla="*/ 7 h 148"/>
                <a:gd name="T8" fmla="*/ 387 w 232"/>
                <a:gd name="T9" fmla="*/ 0 h 148"/>
                <a:gd name="T10" fmla="*/ 415 w 232"/>
                <a:gd name="T11" fmla="*/ 0 h 148"/>
                <a:gd name="T12" fmla="*/ 422 w 232"/>
                <a:gd name="T13" fmla="*/ 0 h 148"/>
                <a:gd name="T14" fmla="*/ 395 w 232"/>
                <a:gd name="T15" fmla="*/ 13 h 148"/>
                <a:gd name="T16" fmla="*/ 366 w 232"/>
                <a:gd name="T17" fmla="*/ 35 h 148"/>
                <a:gd name="T18" fmla="*/ 346 w 232"/>
                <a:gd name="T19" fmla="*/ 47 h 148"/>
                <a:gd name="T20" fmla="*/ 326 w 232"/>
                <a:gd name="T21" fmla="*/ 62 h 148"/>
                <a:gd name="T22" fmla="*/ 304 w 232"/>
                <a:gd name="T23" fmla="*/ 89 h 148"/>
                <a:gd name="T24" fmla="*/ 291 w 232"/>
                <a:gd name="T25" fmla="*/ 124 h 148"/>
                <a:gd name="T26" fmla="*/ 284 w 232"/>
                <a:gd name="T27" fmla="*/ 145 h 148"/>
                <a:gd name="T28" fmla="*/ 276 w 232"/>
                <a:gd name="T29" fmla="*/ 165 h 148"/>
                <a:gd name="T30" fmla="*/ 256 w 232"/>
                <a:gd name="T31" fmla="*/ 173 h 148"/>
                <a:gd name="T32" fmla="*/ 235 w 232"/>
                <a:gd name="T33" fmla="*/ 173 h 148"/>
                <a:gd name="T34" fmla="*/ 215 w 232"/>
                <a:gd name="T35" fmla="*/ 173 h 148"/>
                <a:gd name="T36" fmla="*/ 200 w 232"/>
                <a:gd name="T37" fmla="*/ 173 h 148"/>
                <a:gd name="T38" fmla="*/ 187 w 232"/>
                <a:gd name="T39" fmla="*/ 180 h 148"/>
                <a:gd name="T40" fmla="*/ 166 w 232"/>
                <a:gd name="T41" fmla="*/ 193 h 148"/>
                <a:gd name="T42" fmla="*/ 158 w 232"/>
                <a:gd name="T43" fmla="*/ 207 h 148"/>
                <a:gd name="T44" fmla="*/ 153 w 232"/>
                <a:gd name="T45" fmla="*/ 214 h 148"/>
                <a:gd name="T46" fmla="*/ 131 w 232"/>
                <a:gd name="T47" fmla="*/ 220 h 148"/>
                <a:gd name="T48" fmla="*/ 96 w 232"/>
                <a:gd name="T49" fmla="*/ 220 h 148"/>
                <a:gd name="T50" fmla="*/ 76 w 232"/>
                <a:gd name="T51" fmla="*/ 220 h 148"/>
                <a:gd name="T52" fmla="*/ 62 w 232"/>
                <a:gd name="T53" fmla="*/ 227 h 148"/>
                <a:gd name="T54" fmla="*/ 49 w 232"/>
                <a:gd name="T55" fmla="*/ 234 h 148"/>
                <a:gd name="T56" fmla="*/ 35 w 232"/>
                <a:gd name="T57" fmla="*/ 249 h 148"/>
                <a:gd name="T58" fmla="*/ 20 w 232"/>
                <a:gd name="T59" fmla="*/ 262 h 148"/>
                <a:gd name="T60" fmla="*/ 7 w 232"/>
                <a:gd name="T61" fmla="*/ 269 h 148"/>
                <a:gd name="T62" fmla="*/ 0 w 232"/>
                <a:gd name="T63" fmla="*/ 269 h 148"/>
                <a:gd name="T64" fmla="*/ 7 w 232"/>
                <a:gd name="T65" fmla="*/ 254 h 148"/>
                <a:gd name="T66" fmla="*/ 15 w 232"/>
                <a:gd name="T67" fmla="*/ 234 h 148"/>
                <a:gd name="T68" fmla="*/ 27 w 232"/>
                <a:gd name="T69" fmla="*/ 214 h 148"/>
                <a:gd name="T70" fmla="*/ 42 w 232"/>
                <a:gd name="T71" fmla="*/ 200 h 148"/>
                <a:gd name="T72" fmla="*/ 62 w 232"/>
                <a:gd name="T73" fmla="*/ 180 h 148"/>
                <a:gd name="T74" fmla="*/ 69 w 232"/>
                <a:gd name="T75" fmla="*/ 158 h 148"/>
                <a:gd name="T76" fmla="*/ 84 w 232"/>
                <a:gd name="T77" fmla="*/ 138 h 148"/>
                <a:gd name="T78" fmla="*/ 118 w 232"/>
                <a:gd name="T79" fmla="*/ 124 h 148"/>
                <a:gd name="T80" fmla="*/ 146 w 232"/>
                <a:gd name="T81" fmla="*/ 116 h 148"/>
                <a:gd name="T82" fmla="*/ 166 w 232"/>
                <a:gd name="T83" fmla="*/ 116 h 148"/>
                <a:gd name="T84" fmla="*/ 187 w 232"/>
                <a:gd name="T85" fmla="*/ 111 h 148"/>
                <a:gd name="T86" fmla="*/ 215 w 232"/>
                <a:gd name="T87" fmla="*/ 96 h 148"/>
                <a:gd name="T88" fmla="*/ 235 w 232"/>
                <a:gd name="T89" fmla="*/ 76 h 148"/>
                <a:gd name="T90" fmla="*/ 249 w 232"/>
                <a:gd name="T91" fmla="*/ 62 h 148"/>
                <a:gd name="T92" fmla="*/ 256 w 232"/>
                <a:gd name="T93" fmla="*/ 47 h 148"/>
                <a:gd name="T94" fmla="*/ 284 w 232"/>
                <a:gd name="T95" fmla="*/ 42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48"/>
                <a:gd name="T146" fmla="*/ 232 w 232"/>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48">
                  <a:moveTo>
                    <a:pt x="160" y="23"/>
                  </a:moveTo>
                  <a:lnTo>
                    <a:pt x="163" y="23"/>
                  </a:lnTo>
                  <a:lnTo>
                    <a:pt x="167" y="23"/>
                  </a:lnTo>
                  <a:lnTo>
                    <a:pt x="171" y="23"/>
                  </a:lnTo>
                  <a:lnTo>
                    <a:pt x="175" y="19"/>
                  </a:lnTo>
                  <a:lnTo>
                    <a:pt x="179" y="19"/>
                  </a:lnTo>
                  <a:lnTo>
                    <a:pt x="182" y="15"/>
                  </a:lnTo>
                  <a:lnTo>
                    <a:pt x="186" y="11"/>
                  </a:lnTo>
                  <a:lnTo>
                    <a:pt x="190" y="11"/>
                  </a:lnTo>
                  <a:lnTo>
                    <a:pt x="194" y="7"/>
                  </a:lnTo>
                  <a:lnTo>
                    <a:pt x="198" y="7"/>
                  </a:lnTo>
                  <a:lnTo>
                    <a:pt x="198" y="4"/>
                  </a:lnTo>
                  <a:lnTo>
                    <a:pt x="201" y="4"/>
                  </a:lnTo>
                  <a:lnTo>
                    <a:pt x="205" y="4"/>
                  </a:lnTo>
                  <a:lnTo>
                    <a:pt x="209" y="4"/>
                  </a:lnTo>
                  <a:lnTo>
                    <a:pt x="213" y="0"/>
                  </a:lnTo>
                  <a:lnTo>
                    <a:pt x="217" y="0"/>
                  </a:lnTo>
                  <a:lnTo>
                    <a:pt x="220" y="0"/>
                  </a:lnTo>
                  <a:lnTo>
                    <a:pt x="224" y="0"/>
                  </a:lnTo>
                  <a:lnTo>
                    <a:pt x="228" y="0"/>
                  </a:lnTo>
                  <a:lnTo>
                    <a:pt x="232" y="0"/>
                  </a:lnTo>
                  <a:lnTo>
                    <a:pt x="228" y="4"/>
                  </a:lnTo>
                  <a:lnTo>
                    <a:pt x="224" y="7"/>
                  </a:lnTo>
                  <a:lnTo>
                    <a:pt x="217" y="7"/>
                  </a:lnTo>
                  <a:lnTo>
                    <a:pt x="209" y="15"/>
                  </a:lnTo>
                  <a:lnTo>
                    <a:pt x="205" y="15"/>
                  </a:lnTo>
                  <a:lnTo>
                    <a:pt x="201" y="19"/>
                  </a:lnTo>
                  <a:lnTo>
                    <a:pt x="198" y="19"/>
                  </a:lnTo>
                  <a:lnTo>
                    <a:pt x="194" y="23"/>
                  </a:lnTo>
                  <a:lnTo>
                    <a:pt x="190" y="23"/>
                  </a:lnTo>
                  <a:lnTo>
                    <a:pt x="190" y="26"/>
                  </a:lnTo>
                  <a:lnTo>
                    <a:pt x="186" y="26"/>
                  </a:lnTo>
                  <a:lnTo>
                    <a:pt x="182" y="30"/>
                  </a:lnTo>
                  <a:lnTo>
                    <a:pt x="179" y="30"/>
                  </a:lnTo>
                  <a:lnTo>
                    <a:pt x="179" y="34"/>
                  </a:lnTo>
                  <a:lnTo>
                    <a:pt x="175" y="38"/>
                  </a:lnTo>
                  <a:lnTo>
                    <a:pt x="171" y="42"/>
                  </a:lnTo>
                  <a:lnTo>
                    <a:pt x="171" y="45"/>
                  </a:lnTo>
                  <a:lnTo>
                    <a:pt x="167" y="49"/>
                  </a:lnTo>
                  <a:lnTo>
                    <a:pt x="163" y="53"/>
                  </a:lnTo>
                  <a:lnTo>
                    <a:pt x="163" y="57"/>
                  </a:lnTo>
                  <a:lnTo>
                    <a:pt x="160" y="64"/>
                  </a:lnTo>
                  <a:lnTo>
                    <a:pt x="160" y="68"/>
                  </a:lnTo>
                  <a:lnTo>
                    <a:pt x="160" y="72"/>
                  </a:lnTo>
                  <a:lnTo>
                    <a:pt x="156" y="76"/>
                  </a:lnTo>
                  <a:lnTo>
                    <a:pt x="156" y="80"/>
                  </a:lnTo>
                  <a:lnTo>
                    <a:pt x="156" y="83"/>
                  </a:lnTo>
                  <a:lnTo>
                    <a:pt x="152" y="87"/>
                  </a:lnTo>
                  <a:lnTo>
                    <a:pt x="152" y="91"/>
                  </a:lnTo>
                  <a:lnTo>
                    <a:pt x="148" y="91"/>
                  </a:lnTo>
                  <a:lnTo>
                    <a:pt x="144" y="95"/>
                  </a:lnTo>
                  <a:lnTo>
                    <a:pt x="141" y="95"/>
                  </a:lnTo>
                  <a:lnTo>
                    <a:pt x="137" y="95"/>
                  </a:lnTo>
                  <a:lnTo>
                    <a:pt x="133" y="95"/>
                  </a:lnTo>
                  <a:lnTo>
                    <a:pt x="129" y="95"/>
                  </a:lnTo>
                  <a:lnTo>
                    <a:pt x="125" y="95"/>
                  </a:lnTo>
                  <a:lnTo>
                    <a:pt x="122" y="95"/>
                  </a:lnTo>
                  <a:lnTo>
                    <a:pt x="118" y="95"/>
                  </a:lnTo>
                  <a:lnTo>
                    <a:pt x="114" y="95"/>
                  </a:lnTo>
                  <a:lnTo>
                    <a:pt x="110" y="95"/>
                  </a:lnTo>
                  <a:lnTo>
                    <a:pt x="106" y="95"/>
                  </a:lnTo>
                  <a:lnTo>
                    <a:pt x="106" y="99"/>
                  </a:lnTo>
                  <a:lnTo>
                    <a:pt x="103" y="99"/>
                  </a:lnTo>
                  <a:lnTo>
                    <a:pt x="99" y="102"/>
                  </a:lnTo>
                  <a:lnTo>
                    <a:pt x="95" y="102"/>
                  </a:lnTo>
                  <a:lnTo>
                    <a:pt x="95" y="106"/>
                  </a:lnTo>
                  <a:lnTo>
                    <a:pt x="91" y="106"/>
                  </a:lnTo>
                  <a:lnTo>
                    <a:pt x="91" y="110"/>
                  </a:lnTo>
                  <a:lnTo>
                    <a:pt x="87" y="114"/>
                  </a:lnTo>
                  <a:lnTo>
                    <a:pt x="87" y="118"/>
                  </a:lnTo>
                  <a:lnTo>
                    <a:pt x="84" y="118"/>
                  </a:lnTo>
                  <a:lnTo>
                    <a:pt x="84" y="121"/>
                  </a:lnTo>
                  <a:lnTo>
                    <a:pt x="80" y="121"/>
                  </a:lnTo>
                  <a:lnTo>
                    <a:pt x="76" y="121"/>
                  </a:lnTo>
                  <a:lnTo>
                    <a:pt x="72" y="121"/>
                  </a:lnTo>
                  <a:lnTo>
                    <a:pt x="68" y="121"/>
                  </a:lnTo>
                  <a:lnTo>
                    <a:pt x="61" y="121"/>
                  </a:lnTo>
                  <a:lnTo>
                    <a:pt x="57" y="121"/>
                  </a:lnTo>
                  <a:lnTo>
                    <a:pt x="53" y="121"/>
                  </a:lnTo>
                  <a:lnTo>
                    <a:pt x="49" y="121"/>
                  </a:lnTo>
                  <a:lnTo>
                    <a:pt x="46" y="121"/>
                  </a:lnTo>
                  <a:lnTo>
                    <a:pt x="42" y="121"/>
                  </a:lnTo>
                  <a:lnTo>
                    <a:pt x="38" y="121"/>
                  </a:lnTo>
                  <a:lnTo>
                    <a:pt x="34" y="121"/>
                  </a:lnTo>
                  <a:lnTo>
                    <a:pt x="34" y="125"/>
                  </a:lnTo>
                  <a:lnTo>
                    <a:pt x="30" y="125"/>
                  </a:lnTo>
                  <a:lnTo>
                    <a:pt x="27" y="129"/>
                  </a:lnTo>
                  <a:lnTo>
                    <a:pt x="23" y="133"/>
                  </a:lnTo>
                  <a:lnTo>
                    <a:pt x="19" y="133"/>
                  </a:lnTo>
                  <a:lnTo>
                    <a:pt x="19" y="137"/>
                  </a:lnTo>
                  <a:lnTo>
                    <a:pt x="15" y="137"/>
                  </a:lnTo>
                  <a:lnTo>
                    <a:pt x="15" y="140"/>
                  </a:lnTo>
                  <a:lnTo>
                    <a:pt x="11" y="140"/>
                  </a:lnTo>
                  <a:lnTo>
                    <a:pt x="11" y="144"/>
                  </a:lnTo>
                  <a:lnTo>
                    <a:pt x="8" y="144"/>
                  </a:lnTo>
                  <a:lnTo>
                    <a:pt x="8" y="148"/>
                  </a:lnTo>
                  <a:lnTo>
                    <a:pt x="4" y="148"/>
                  </a:lnTo>
                  <a:lnTo>
                    <a:pt x="0" y="148"/>
                  </a:lnTo>
                  <a:lnTo>
                    <a:pt x="0" y="144"/>
                  </a:lnTo>
                  <a:lnTo>
                    <a:pt x="0" y="140"/>
                  </a:lnTo>
                  <a:lnTo>
                    <a:pt x="4" y="140"/>
                  </a:lnTo>
                  <a:lnTo>
                    <a:pt x="4" y="137"/>
                  </a:lnTo>
                  <a:lnTo>
                    <a:pt x="8" y="133"/>
                  </a:lnTo>
                  <a:lnTo>
                    <a:pt x="8" y="129"/>
                  </a:lnTo>
                  <a:lnTo>
                    <a:pt x="11" y="125"/>
                  </a:lnTo>
                  <a:lnTo>
                    <a:pt x="11" y="121"/>
                  </a:lnTo>
                  <a:lnTo>
                    <a:pt x="15" y="118"/>
                  </a:lnTo>
                  <a:lnTo>
                    <a:pt x="19" y="114"/>
                  </a:lnTo>
                  <a:lnTo>
                    <a:pt x="23" y="110"/>
                  </a:lnTo>
                  <a:lnTo>
                    <a:pt x="27" y="106"/>
                  </a:lnTo>
                  <a:lnTo>
                    <a:pt x="30" y="102"/>
                  </a:lnTo>
                  <a:lnTo>
                    <a:pt x="30" y="99"/>
                  </a:lnTo>
                  <a:lnTo>
                    <a:pt x="34" y="99"/>
                  </a:lnTo>
                  <a:lnTo>
                    <a:pt x="34" y="95"/>
                  </a:lnTo>
                  <a:lnTo>
                    <a:pt x="38" y="91"/>
                  </a:lnTo>
                  <a:lnTo>
                    <a:pt x="38" y="87"/>
                  </a:lnTo>
                  <a:lnTo>
                    <a:pt x="42" y="83"/>
                  </a:lnTo>
                  <a:lnTo>
                    <a:pt x="42" y="80"/>
                  </a:lnTo>
                  <a:lnTo>
                    <a:pt x="42" y="76"/>
                  </a:lnTo>
                  <a:lnTo>
                    <a:pt x="46" y="76"/>
                  </a:lnTo>
                  <a:lnTo>
                    <a:pt x="49" y="72"/>
                  </a:lnTo>
                  <a:lnTo>
                    <a:pt x="53" y="72"/>
                  </a:lnTo>
                  <a:lnTo>
                    <a:pt x="57" y="68"/>
                  </a:lnTo>
                  <a:lnTo>
                    <a:pt x="65" y="68"/>
                  </a:lnTo>
                  <a:lnTo>
                    <a:pt x="72" y="64"/>
                  </a:lnTo>
                  <a:lnTo>
                    <a:pt x="76" y="64"/>
                  </a:lnTo>
                  <a:lnTo>
                    <a:pt x="80" y="64"/>
                  </a:lnTo>
                  <a:lnTo>
                    <a:pt x="84" y="64"/>
                  </a:lnTo>
                  <a:lnTo>
                    <a:pt x="87" y="64"/>
                  </a:lnTo>
                  <a:lnTo>
                    <a:pt x="91" y="64"/>
                  </a:lnTo>
                  <a:lnTo>
                    <a:pt x="95" y="64"/>
                  </a:lnTo>
                  <a:lnTo>
                    <a:pt x="99" y="61"/>
                  </a:lnTo>
                  <a:lnTo>
                    <a:pt x="103" y="61"/>
                  </a:lnTo>
                  <a:lnTo>
                    <a:pt x="106" y="57"/>
                  </a:lnTo>
                  <a:lnTo>
                    <a:pt x="110" y="57"/>
                  </a:lnTo>
                  <a:lnTo>
                    <a:pt x="114" y="53"/>
                  </a:lnTo>
                  <a:lnTo>
                    <a:pt x="118" y="53"/>
                  </a:lnTo>
                  <a:lnTo>
                    <a:pt x="122" y="49"/>
                  </a:lnTo>
                  <a:lnTo>
                    <a:pt x="122" y="45"/>
                  </a:lnTo>
                  <a:lnTo>
                    <a:pt x="125" y="42"/>
                  </a:lnTo>
                  <a:lnTo>
                    <a:pt x="129" y="42"/>
                  </a:lnTo>
                  <a:lnTo>
                    <a:pt x="129" y="38"/>
                  </a:lnTo>
                  <a:lnTo>
                    <a:pt x="133" y="38"/>
                  </a:lnTo>
                  <a:lnTo>
                    <a:pt x="133" y="34"/>
                  </a:lnTo>
                  <a:lnTo>
                    <a:pt x="137" y="34"/>
                  </a:lnTo>
                  <a:lnTo>
                    <a:pt x="137" y="30"/>
                  </a:lnTo>
                  <a:lnTo>
                    <a:pt x="141" y="30"/>
                  </a:lnTo>
                  <a:lnTo>
                    <a:pt x="141" y="26"/>
                  </a:lnTo>
                  <a:lnTo>
                    <a:pt x="144" y="26"/>
                  </a:lnTo>
                  <a:lnTo>
                    <a:pt x="148" y="26"/>
                  </a:lnTo>
                  <a:lnTo>
                    <a:pt x="152" y="26"/>
                  </a:lnTo>
                  <a:lnTo>
                    <a:pt x="156" y="23"/>
                  </a:lnTo>
                  <a:lnTo>
                    <a:pt x="160" y="23"/>
                  </a:lnTo>
                  <a:close/>
                </a:path>
              </a:pathLst>
            </a:custGeom>
            <a:solidFill>
              <a:srgbClr val="1F1F1F"/>
            </a:solidFill>
            <a:ln w="9525">
              <a:noFill/>
              <a:round/>
              <a:headEnd/>
              <a:tailEnd/>
            </a:ln>
          </p:spPr>
          <p:txBody>
            <a:bodyPr/>
            <a:lstStyle/>
            <a:p>
              <a:endParaRPr lang="fr-FR"/>
            </a:p>
          </p:txBody>
        </p:sp>
        <p:sp>
          <p:nvSpPr>
            <p:cNvPr id="85" name="Freeform 283"/>
            <p:cNvSpPr>
              <a:spLocks/>
            </p:cNvSpPr>
            <p:nvPr/>
          </p:nvSpPr>
          <p:spPr bwMode="auto">
            <a:xfrm>
              <a:off x="842" y="2872"/>
              <a:ext cx="415" cy="269"/>
            </a:xfrm>
            <a:custGeom>
              <a:avLst/>
              <a:gdLst>
                <a:gd name="T0" fmla="*/ 304 w 228"/>
                <a:gd name="T1" fmla="*/ 42 h 148"/>
                <a:gd name="T2" fmla="*/ 324 w 228"/>
                <a:gd name="T3" fmla="*/ 35 h 148"/>
                <a:gd name="T4" fmla="*/ 339 w 228"/>
                <a:gd name="T5" fmla="*/ 20 h 148"/>
                <a:gd name="T6" fmla="*/ 359 w 228"/>
                <a:gd name="T7" fmla="*/ 13 h 148"/>
                <a:gd name="T8" fmla="*/ 380 w 228"/>
                <a:gd name="T9" fmla="*/ 7 h 148"/>
                <a:gd name="T10" fmla="*/ 408 w 228"/>
                <a:gd name="T11" fmla="*/ 0 h 148"/>
                <a:gd name="T12" fmla="*/ 415 w 228"/>
                <a:gd name="T13" fmla="*/ 0 h 148"/>
                <a:gd name="T14" fmla="*/ 388 w 228"/>
                <a:gd name="T15" fmla="*/ 13 h 148"/>
                <a:gd name="T16" fmla="*/ 359 w 228"/>
                <a:gd name="T17" fmla="*/ 35 h 148"/>
                <a:gd name="T18" fmla="*/ 331 w 228"/>
                <a:gd name="T19" fmla="*/ 47 h 148"/>
                <a:gd name="T20" fmla="*/ 311 w 228"/>
                <a:gd name="T21" fmla="*/ 62 h 148"/>
                <a:gd name="T22" fmla="*/ 297 w 228"/>
                <a:gd name="T23" fmla="*/ 89 h 148"/>
                <a:gd name="T24" fmla="*/ 284 w 228"/>
                <a:gd name="T25" fmla="*/ 124 h 148"/>
                <a:gd name="T26" fmla="*/ 277 w 228"/>
                <a:gd name="T27" fmla="*/ 145 h 148"/>
                <a:gd name="T28" fmla="*/ 269 w 228"/>
                <a:gd name="T29" fmla="*/ 158 h 148"/>
                <a:gd name="T30" fmla="*/ 249 w 228"/>
                <a:gd name="T31" fmla="*/ 173 h 148"/>
                <a:gd name="T32" fmla="*/ 228 w 228"/>
                <a:gd name="T33" fmla="*/ 173 h 148"/>
                <a:gd name="T34" fmla="*/ 208 w 228"/>
                <a:gd name="T35" fmla="*/ 173 h 148"/>
                <a:gd name="T36" fmla="*/ 193 w 228"/>
                <a:gd name="T37" fmla="*/ 173 h 148"/>
                <a:gd name="T38" fmla="*/ 180 w 228"/>
                <a:gd name="T39" fmla="*/ 180 h 148"/>
                <a:gd name="T40" fmla="*/ 158 w 228"/>
                <a:gd name="T41" fmla="*/ 193 h 148"/>
                <a:gd name="T42" fmla="*/ 151 w 228"/>
                <a:gd name="T43" fmla="*/ 207 h 148"/>
                <a:gd name="T44" fmla="*/ 146 w 228"/>
                <a:gd name="T45" fmla="*/ 214 h 148"/>
                <a:gd name="T46" fmla="*/ 124 w 228"/>
                <a:gd name="T47" fmla="*/ 220 h 148"/>
                <a:gd name="T48" fmla="*/ 89 w 228"/>
                <a:gd name="T49" fmla="*/ 220 h 148"/>
                <a:gd name="T50" fmla="*/ 69 w 228"/>
                <a:gd name="T51" fmla="*/ 220 h 148"/>
                <a:gd name="T52" fmla="*/ 55 w 228"/>
                <a:gd name="T53" fmla="*/ 220 h 148"/>
                <a:gd name="T54" fmla="*/ 42 w 228"/>
                <a:gd name="T55" fmla="*/ 234 h 148"/>
                <a:gd name="T56" fmla="*/ 27 w 228"/>
                <a:gd name="T57" fmla="*/ 249 h 148"/>
                <a:gd name="T58" fmla="*/ 13 w 228"/>
                <a:gd name="T59" fmla="*/ 254 h 148"/>
                <a:gd name="T60" fmla="*/ 0 w 228"/>
                <a:gd name="T61" fmla="*/ 262 h 148"/>
                <a:gd name="T62" fmla="*/ 0 w 228"/>
                <a:gd name="T63" fmla="*/ 262 h 148"/>
                <a:gd name="T64" fmla="*/ 0 w 228"/>
                <a:gd name="T65" fmla="*/ 249 h 148"/>
                <a:gd name="T66" fmla="*/ 13 w 228"/>
                <a:gd name="T67" fmla="*/ 234 h 148"/>
                <a:gd name="T68" fmla="*/ 27 w 228"/>
                <a:gd name="T69" fmla="*/ 214 h 148"/>
                <a:gd name="T70" fmla="*/ 47 w 228"/>
                <a:gd name="T71" fmla="*/ 193 h 148"/>
                <a:gd name="T72" fmla="*/ 62 w 228"/>
                <a:gd name="T73" fmla="*/ 180 h 148"/>
                <a:gd name="T74" fmla="*/ 69 w 228"/>
                <a:gd name="T75" fmla="*/ 158 h 148"/>
                <a:gd name="T76" fmla="*/ 82 w 228"/>
                <a:gd name="T77" fmla="*/ 138 h 148"/>
                <a:gd name="T78" fmla="*/ 111 w 228"/>
                <a:gd name="T79" fmla="*/ 124 h 148"/>
                <a:gd name="T80" fmla="*/ 138 w 228"/>
                <a:gd name="T81" fmla="*/ 124 h 148"/>
                <a:gd name="T82" fmla="*/ 166 w 228"/>
                <a:gd name="T83" fmla="*/ 124 h 148"/>
                <a:gd name="T84" fmla="*/ 186 w 228"/>
                <a:gd name="T85" fmla="*/ 116 h 148"/>
                <a:gd name="T86" fmla="*/ 215 w 228"/>
                <a:gd name="T87" fmla="*/ 104 h 148"/>
                <a:gd name="T88" fmla="*/ 235 w 228"/>
                <a:gd name="T89" fmla="*/ 82 h 148"/>
                <a:gd name="T90" fmla="*/ 242 w 228"/>
                <a:gd name="T91" fmla="*/ 69 h 148"/>
                <a:gd name="T92" fmla="*/ 255 w 228"/>
                <a:gd name="T93" fmla="*/ 55 h 148"/>
                <a:gd name="T94" fmla="*/ 269 w 228"/>
                <a:gd name="T95" fmla="*/ 47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8"/>
                <a:gd name="T146" fmla="*/ 228 w 228"/>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8">
                  <a:moveTo>
                    <a:pt x="156" y="26"/>
                  </a:moveTo>
                  <a:lnTo>
                    <a:pt x="159" y="26"/>
                  </a:lnTo>
                  <a:lnTo>
                    <a:pt x="163" y="26"/>
                  </a:lnTo>
                  <a:lnTo>
                    <a:pt x="167" y="23"/>
                  </a:lnTo>
                  <a:lnTo>
                    <a:pt x="171" y="23"/>
                  </a:lnTo>
                  <a:lnTo>
                    <a:pt x="175" y="19"/>
                  </a:lnTo>
                  <a:lnTo>
                    <a:pt x="178" y="19"/>
                  </a:lnTo>
                  <a:lnTo>
                    <a:pt x="178" y="15"/>
                  </a:lnTo>
                  <a:lnTo>
                    <a:pt x="182" y="15"/>
                  </a:lnTo>
                  <a:lnTo>
                    <a:pt x="186" y="15"/>
                  </a:lnTo>
                  <a:lnTo>
                    <a:pt x="186" y="11"/>
                  </a:lnTo>
                  <a:lnTo>
                    <a:pt x="190" y="11"/>
                  </a:lnTo>
                  <a:lnTo>
                    <a:pt x="190" y="7"/>
                  </a:lnTo>
                  <a:lnTo>
                    <a:pt x="194" y="7"/>
                  </a:lnTo>
                  <a:lnTo>
                    <a:pt x="197" y="7"/>
                  </a:lnTo>
                  <a:lnTo>
                    <a:pt x="201" y="4"/>
                  </a:lnTo>
                  <a:lnTo>
                    <a:pt x="205" y="4"/>
                  </a:lnTo>
                  <a:lnTo>
                    <a:pt x="209" y="4"/>
                  </a:lnTo>
                  <a:lnTo>
                    <a:pt x="213" y="0"/>
                  </a:lnTo>
                  <a:lnTo>
                    <a:pt x="216" y="0"/>
                  </a:lnTo>
                  <a:lnTo>
                    <a:pt x="220" y="0"/>
                  </a:lnTo>
                  <a:lnTo>
                    <a:pt x="224" y="0"/>
                  </a:lnTo>
                  <a:lnTo>
                    <a:pt x="228" y="0"/>
                  </a:lnTo>
                  <a:lnTo>
                    <a:pt x="224" y="4"/>
                  </a:lnTo>
                  <a:lnTo>
                    <a:pt x="220" y="7"/>
                  </a:lnTo>
                  <a:lnTo>
                    <a:pt x="213" y="7"/>
                  </a:lnTo>
                  <a:lnTo>
                    <a:pt x="205" y="15"/>
                  </a:lnTo>
                  <a:lnTo>
                    <a:pt x="201" y="15"/>
                  </a:lnTo>
                  <a:lnTo>
                    <a:pt x="197" y="15"/>
                  </a:lnTo>
                  <a:lnTo>
                    <a:pt x="197" y="19"/>
                  </a:lnTo>
                  <a:lnTo>
                    <a:pt x="194" y="19"/>
                  </a:lnTo>
                  <a:lnTo>
                    <a:pt x="190" y="23"/>
                  </a:lnTo>
                  <a:lnTo>
                    <a:pt x="186" y="23"/>
                  </a:lnTo>
                  <a:lnTo>
                    <a:pt x="182" y="26"/>
                  </a:lnTo>
                  <a:lnTo>
                    <a:pt x="178" y="30"/>
                  </a:lnTo>
                  <a:lnTo>
                    <a:pt x="175" y="30"/>
                  </a:lnTo>
                  <a:lnTo>
                    <a:pt x="171" y="34"/>
                  </a:lnTo>
                  <a:lnTo>
                    <a:pt x="171" y="38"/>
                  </a:lnTo>
                  <a:lnTo>
                    <a:pt x="167" y="42"/>
                  </a:lnTo>
                  <a:lnTo>
                    <a:pt x="163" y="45"/>
                  </a:lnTo>
                  <a:lnTo>
                    <a:pt x="163" y="49"/>
                  </a:lnTo>
                  <a:lnTo>
                    <a:pt x="159" y="53"/>
                  </a:lnTo>
                  <a:lnTo>
                    <a:pt x="156" y="57"/>
                  </a:lnTo>
                  <a:lnTo>
                    <a:pt x="156" y="64"/>
                  </a:lnTo>
                  <a:lnTo>
                    <a:pt x="156" y="68"/>
                  </a:lnTo>
                  <a:lnTo>
                    <a:pt x="152" y="72"/>
                  </a:lnTo>
                  <a:lnTo>
                    <a:pt x="152" y="76"/>
                  </a:lnTo>
                  <a:lnTo>
                    <a:pt x="152" y="80"/>
                  </a:lnTo>
                  <a:lnTo>
                    <a:pt x="148" y="83"/>
                  </a:lnTo>
                  <a:lnTo>
                    <a:pt x="148" y="87"/>
                  </a:lnTo>
                  <a:lnTo>
                    <a:pt x="144" y="91"/>
                  </a:lnTo>
                  <a:lnTo>
                    <a:pt x="140" y="91"/>
                  </a:lnTo>
                  <a:lnTo>
                    <a:pt x="137" y="95"/>
                  </a:lnTo>
                  <a:lnTo>
                    <a:pt x="133" y="95"/>
                  </a:lnTo>
                  <a:lnTo>
                    <a:pt x="129" y="95"/>
                  </a:lnTo>
                  <a:lnTo>
                    <a:pt x="125" y="95"/>
                  </a:lnTo>
                  <a:lnTo>
                    <a:pt x="121" y="95"/>
                  </a:lnTo>
                  <a:lnTo>
                    <a:pt x="118" y="95"/>
                  </a:lnTo>
                  <a:lnTo>
                    <a:pt x="114" y="95"/>
                  </a:lnTo>
                  <a:lnTo>
                    <a:pt x="110" y="95"/>
                  </a:lnTo>
                  <a:lnTo>
                    <a:pt x="106" y="95"/>
                  </a:lnTo>
                  <a:lnTo>
                    <a:pt x="102" y="95"/>
                  </a:lnTo>
                  <a:lnTo>
                    <a:pt x="99" y="95"/>
                  </a:lnTo>
                  <a:lnTo>
                    <a:pt x="99" y="99"/>
                  </a:lnTo>
                  <a:lnTo>
                    <a:pt x="95" y="99"/>
                  </a:lnTo>
                  <a:lnTo>
                    <a:pt x="91" y="102"/>
                  </a:lnTo>
                  <a:lnTo>
                    <a:pt x="87" y="106"/>
                  </a:lnTo>
                  <a:lnTo>
                    <a:pt x="83" y="110"/>
                  </a:lnTo>
                  <a:lnTo>
                    <a:pt x="83" y="114"/>
                  </a:lnTo>
                  <a:lnTo>
                    <a:pt x="83" y="118"/>
                  </a:lnTo>
                  <a:lnTo>
                    <a:pt x="80" y="118"/>
                  </a:lnTo>
                  <a:lnTo>
                    <a:pt x="76" y="118"/>
                  </a:lnTo>
                  <a:lnTo>
                    <a:pt x="76" y="121"/>
                  </a:lnTo>
                  <a:lnTo>
                    <a:pt x="72" y="121"/>
                  </a:lnTo>
                  <a:lnTo>
                    <a:pt x="68" y="121"/>
                  </a:lnTo>
                  <a:lnTo>
                    <a:pt x="61" y="121"/>
                  </a:lnTo>
                  <a:lnTo>
                    <a:pt x="57" y="121"/>
                  </a:lnTo>
                  <a:lnTo>
                    <a:pt x="53" y="121"/>
                  </a:lnTo>
                  <a:lnTo>
                    <a:pt x="49" y="121"/>
                  </a:lnTo>
                  <a:lnTo>
                    <a:pt x="45" y="121"/>
                  </a:lnTo>
                  <a:lnTo>
                    <a:pt x="42" y="121"/>
                  </a:lnTo>
                  <a:lnTo>
                    <a:pt x="38" y="121"/>
                  </a:lnTo>
                  <a:lnTo>
                    <a:pt x="34" y="121"/>
                  </a:lnTo>
                  <a:lnTo>
                    <a:pt x="30" y="121"/>
                  </a:lnTo>
                  <a:lnTo>
                    <a:pt x="26" y="125"/>
                  </a:lnTo>
                  <a:lnTo>
                    <a:pt x="23" y="129"/>
                  </a:lnTo>
                  <a:lnTo>
                    <a:pt x="19" y="133"/>
                  </a:lnTo>
                  <a:lnTo>
                    <a:pt x="15" y="133"/>
                  </a:lnTo>
                  <a:lnTo>
                    <a:pt x="15" y="137"/>
                  </a:lnTo>
                  <a:lnTo>
                    <a:pt x="11" y="137"/>
                  </a:lnTo>
                  <a:lnTo>
                    <a:pt x="7" y="140"/>
                  </a:lnTo>
                  <a:lnTo>
                    <a:pt x="4" y="144"/>
                  </a:lnTo>
                  <a:lnTo>
                    <a:pt x="0" y="144"/>
                  </a:lnTo>
                  <a:lnTo>
                    <a:pt x="0" y="148"/>
                  </a:lnTo>
                  <a:lnTo>
                    <a:pt x="0" y="144"/>
                  </a:lnTo>
                  <a:lnTo>
                    <a:pt x="0" y="140"/>
                  </a:lnTo>
                  <a:lnTo>
                    <a:pt x="0" y="137"/>
                  </a:lnTo>
                  <a:lnTo>
                    <a:pt x="4" y="137"/>
                  </a:lnTo>
                  <a:lnTo>
                    <a:pt x="4" y="133"/>
                  </a:lnTo>
                  <a:lnTo>
                    <a:pt x="7" y="129"/>
                  </a:lnTo>
                  <a:lnTo>
                    <a:pt x="7" y="125"/>
                  </a:lnTo>
                  <a:lnTo>
                    <a:pt x="11" y="125"/>
                  </a:lnTo>
                  <a:lnTo>
                    <a:pt x="11" y="121"/>
                  </a:lnTo>
                  <a:lnTo>
                    <a:pt x="15" y="118"/>
                  </a:lnTo>
                  <a:lnTo>
                    <a:pt x="19" y="118"/>
                  </a:lnTo>
                  <a:lnTo>
                    <a:pt x="19" y="114"/>
                  </a:lnTo>
                  <a:lnTo>
                    <a:pt x="23" y="110"/>
                  </a:lnTo>
                  <a:lnTo>
                    <a:pt x="26" y="106"/>
                  </a:lnTo>
                  <a:lnTo>
                    <a:pt x="30" y="102"/>
                  </a:lnTo>
                  <a:lnTo>
                    <a:pt x="34" y="99"/>
                  </a:lnTo>
                  <a:lnTo>
                    <a:pt x="34" y="95"/>
                  </a:lnTo>
                  <a:lnTo>
                    <a:pt x="34" y="91"/>
                  </a:lnTo>
                  <a:lnTo>
                    <a:pt x="38" y="91"/>
                  </a:lnTo>
                  <a:lnTo>
                    <a:pt x="38" y="87"/>
                  </a:lnTo>
                  <a:lnTo>
                    <a:pt x="38" y="83"/>
                  </a:lnTo>
                  <a:lnTo>
                    <a:pt x="42" y="83"/>
                  </a:lnTo>
                  <a:lnTo>
                    <a:pt x="42" y="80"/>
                  </a:lnTo>
                  <a:lnTo>
                    <a:pt x="45" y="76"/>
                  </a:lnTo>
                  <a:lnTo>
                    <a:pt x="49" y="72"/>
                  </a:lnTo>
                  <a:lnTo>
                    <a:pt x="53" y="72"/>
                  </a:lnTo>
                  <a:lnTo>
                    <a:pt x="61" y="68"/>
                  </a:lnTo>
                  <a:lnTo>
                    <a:pt x="68" y="68"/>
                  </a:lnTo>
                  <a:lnTo>
                    <a:pt x="72" y="68"/>
                  </a:lnTo>
                  <a:lnTo>
                    <a:pt x="76" y="68"/>
                  </a:lnTo>
                  <a:lnTo>
                    <a:pt x="80" y="68"/>
                  </a:lnTo>
                  <a:lnTo>
                    <a:pt x="83" y="68"/>
                  </a:lnTo>
                  <a:lnTo>
                    <a:pt x="87" y="68"/>
                  </a:lnTo>
                  <a:lnTo>
                    <a:pt x="91" y="68"/>
                  </a:lnTo>
                  <a:lnTo>
                    <a:pt x="95" y="68"/>
                  </a:lnTo>
                  <a:lnTo>
                    <a:pt x="99" y="64"/>
                  </a:lnTo>
                  <a:lnTo>
                    <a:pt x="102" y="64"/>
                  </a:lnTo>
                  <a:lnTo>
                    <a:pt x="106" y="64"/>
                  </a:lnTo>
                  <a:lnTo>
                    <a:pt x="110" y="61"/>
                  </a:lnTo>
                  <a:lnTo>
                    <a:pt x="114" y="61"/>
                  </a:lnTo>
                  <a:lnTo>
                    <a:pt x="118" y="57"/>
                  </a:lnTo>
                  <a:lnTo>
                    <a:pt x="121" y="53"/>
                  </a:lnTo>
                  <a:lnTo>
                    <a:pt x="125" y="49"/>
                  </a:lnTo>
                  <a:lnTo>
                    <a:pt x="129" y="45"/>
                  </a:lnTo>
                  <a:lnTo>
                    <a:pt x="133" y="42"/>
                  </a:lnTo>
                  <a:lnTo>
                    <a:pt x="133" y="38"/>
                  </a:lnTo>
                  <a:lnTo>
                    <a:pt x="137" y="34"/>
                  </a:lnTo>
                  <a:lnTo>
                    <a:pt x="140" y="30"/>
                  </a:lnTo>
                  <a:lnTo>
                    <a:pt x="144" y="30"/>
                  </a:lnTo>
                  <a:lnTo>
                    <a:pt x="148" y="26"/>
                  </a:lnTo>
                  <a:lnTo>
                    <a:pt x="156" y="26"/>
                  </a:lnTo>
                  <a:close/>
                </a:path>
              </a:pathLst>
            </a:custGeom>
            <a:solidFill>
              <a:srgbClr val="1D1D1D"/>
            </a:solidFill>
            <a:ln w="9525">
              <a:noFill/>
              <a:round/>
              <a:headEnd/>
              <a:tailEnd/>
            </a:ln>
          </p:spPr>
          <p:txBody>
            <a:bodyPr/>
            <a:lstStyle/>
            <a:p>
              <a:endParaRPr lang="fr-FR"/>
            </a:p>
          </p:txBody>
        </p:sp>
        <p:sp>
          <p:nvSpPr>
            <p:cNvPr id="86" name="Freeform 284"/>
            <p:cNvSpPr>
              <a:spLocks/>
            </p:cNvSpPr>
            <p:nvPr/>
          </p:nvSpPr>
          <p:spPr bwMode="auto">
            <a:xfrm>
              <a:off x="842" y="2872"/>
              <a:ext cx="415" cy="262"/>
            </a:xfrm>
            <a:custGeom>
              <a:avLst/>
              <a:gdLst>
                <a:gd name="T0" fmla="*/ 304 w 228"/>
                <a:gd name="T1" fmla="*/ 47 h 144"/>
                <a:gd name="T2" fmla="*/ 324 w 228"/>
                <a:gd name="T3" fmla="*/ 35 h 144"/>
                <a:gd name="T4" fmla="*/ 339 w 228"/>
                <a:gd name="T5" fmla="*/ 27 h 144"/>
                <a:gd name="T6" fmla="*/ 359 w 228"/>
                <a:gd name="T7" fmla="*/ 13 h 144"/>
                <a:gd name="T8" fmla="*/ 380 w 228"/>
                <a:gd name="T9" fmla="*/ 7 h 144"/>
                <a:gd name="T10" fmla="*/ 400 w 228"/>
                <a:gd name="T11" fmla="*/ 0 h 144"/>
                <a:gd name="T12" fmla="*/ 408 w 228"/>
                <a:gd name="T13" fmla="*/ 0 h 144"/>
                <a:gd name="T14" fmla="*/ 388 w 228"/>
                <a:gd name="T15" fmla="*/ 20 h 144"/>
                <a:gd name="T16" fmla="*/ 353 w 228"/>
                <a:gd name="T17" fmla="*/ 35 h 144"/>
                <a:gd name="T18" fmla="*/ 331 w 228"/>
                <a:gd name="T19" fmla="*/ 47 h 144"/>
                <a:gd name="T20" fmla="*/ 311 w 228"/>
                <a:gd name="T21" fmla="*/ 62 h 144"/>
                <a:gd name="T22" fmla="*/ 289 w 228"/>
                <a:gd name="T23" fmla="*/ 89 h 144"/>
                <a:gd name="T24" fmla="*/ 277 w 228"/>
                <a:gd name="T25" fmla="*/ 124 h 144"/>
                <a:gd name="T26" fmla="*/ 269 w 228"/>
                <a:gd name="T27" fmla="*/ 146 h 144"/>
                <a:gd name="T28" fmla="*/ 262 w 228"/>
                <a:gd name="T29" fmla="*/ 158 h 144"/>
                <a:gd name="T30" fmla="*/ 249 w 228"/>
                <a:gd name="T31" fmla="*/ 166 h 144"/>
                <a:gd name="T32" fmla="*/ 228 w 228"/>
                <a:gd name="T33" fmla="*/ 173 h 144"/>
                <a:gd name="T34" fmla="*/ 208 w 228"/>
                <a:gd name="T35" fmla="*/ 166 h 144"/>
                <a:gd name="T36" fmla="*/ 193 w 228"/>
                <a:gd name="T37" fmla="*/ 166 h 144"/>
                <a:gd name="T38" fmla="*/ 173 w 228"/>
                <a:gd name="T39" fmla="*/ 173 h 144"/>
                <a:gd name="T40" fmla="*/ 158 w 228"/>
                <a:gd name="T41" fmla="*/ 193 h 144"/>
                <a:gd name="T42" fmla="*/ 151 w 228"/>
                <a:gd name="T43" fmla="*/ 207 h 144"/>
                <a:gd name="T44" fmla="*/ 146 w 228"/>
                <a:gd name="T45" fmla="*/ 215 h 144"/>
                <a:gd name="T46" fmla="*/ 116 w 228"/>
                <a:gd name="T47" fmla="*/ 215 h 144"/>
                <a:gd name="T48" fmla="*/ 89 w 228"/>
                <a:gd name="T49" fmla="*/ 215 h 144"/>
                <a:gd name="T50" fmla="*/ 69 w 228"/>
                <a:gd name="T51" fmla="*/ 215 h 144"/>
                <a:gd name="T52" fmla="*/ 55 w 228"/>
                <a:gd name="T53" fmla="*/ 220 h 144"/>
                <a:gd name="T54" fmla="*/ 42 w 228"/>
                <a:gd name="T55" fmla="*/ 227 h 144"/>
                <a:gd name="T56" fmla="*/ 27 w 228"/>
                <a:gd name="T57" fmla="*/ 242 h 144"/>
                <a:gd name="T58" fmla="*/ 13 w 228"/>
                <a:gd name="T59" fmla="*/ 255 h 144"/>
                <a:gd name="T60" fmla="*/ 7 w 228"/>
                <a:gd name="T61" fmla="*/ 262 h 144"/>
                <a:gd name="T62" fmla="*/ 0 w 228"/>
                <a:gd name="T63" fmla="*/ 262 h 144"/>
                <a:gd name="T64" fmla="*/ 7 w 228"/>
                <a:gd name="T65" fmla="*/ 249 h 144"/>
                <a:gd name="T66" fmla="*/ 20 w 228"/>
                <a:gd name="T67" fmla="*/ 235 h 144"/>
                <a:gd name="T68" fmla="*/ 35 w 228"/>
                <a:gd name="T69" fmla="*/ 215 h 144"/>
                <a:gd name="T70" fmla="*/ 55 w 228"/>
                <a:gd name="T71" fmla="*/ 193 h 144"/>
                <a:gd name="T72" fmla="*/ 69 w 228"/>
                <a:gd name="T73" fmla="*/ 180 h 144"/>
                <a:gd name="T74" fmla="*/ 76 w 228"/>
                <a:gd name="T75" fmla="*/ 158 h 144"/>
                <a:gd name="T76" fmla="*/ 82 w 228"/>
                <a:gd name="T77" fmla="*/ 146 h 144"/>
                <a:gd name="T78" fmla="*/ 111 w 228"/>
                <a:gd name="T79" fmla="*/ 131 h 144"/>
                <a:gd name="T80" fmla="*/ 146 w 228"/>
                <a:gd name="T81" fmla="*/ 131 h 144"/>
                <a:gd name="T82" fmla="*/ 166 w 228"/>
                <a:gd name="T83" fmla="*/ 131 h 144"/>
                <a:gd name="T84" fmla="*/ 193 w 228"/>
                <a:gd name="T85" fmla="*/ 124 h 144"/>
                <a:gd name="T86" fmla="*/ 220 w 228"/>
                <a:gd name="T87" fmla="*/ 116 h 144"/>
                <a:gd name="T88" fmla="*/ 242 w 228"/>
                <a:gd name="T89" fmla="*/ 96 h 144"/>
                <a:gd name="T90" fmla="*/ 249 w 228"/>
                <a:gd name="T91" fmla="*/ 76 h 144"/>
                <a:gd name="T92" fmla="*/ 255 w 228"/>
                <a:gd name="T93" fmla="*/ 62 h 144"/>
                <a:gd name="T94" fmla="*/ 269 w 228"/>
                <a:gd name="T95" fmla="*/ 55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4"/>
                <a:gd name="T146" fmla="*/ 228 w 228"/>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4">
                  <a:moveTo>
                    <a:pt x="156" y="30"/>
                  </a:moveTo>
                  <a:lnTo>
                    <a:pt x="159" y="30"/>
                  </a:lnTo>
                  <a:lnTo>
                    <a:pt x="163" y="26"/>
                  </a:lnTo>
                  <a:lnTo>
                    <a:pt x="167" y="26"/>
                  </a:lnTo>
                  <a:lnTo>
                    <a:pt x="171" y="23"/>
                  </a:lnTo>
                  <a:lnTo>
                    <a:pt x="175" y="23"/>
                  </a:lnTo>
                  <a:lnTo>
                    <a:pt x="178" y="19"/>
                  </a:lnTo>
                  <a:lnTo>
                    <a:pt x="182" y="19"/>
                  </a:lnTo>
                  <a:lnTo>
                    <a:pt x="186" y="15"/>
                  </a:lnTo>
                  <a:lnTo>
                    <a:pt x="190" y="11"/>
                  </a:lnTo>
                  <a:lnTo>
                    <a:pt x="194" y="11"/>
                  </a:lnTo>
                  <a:lnTo>
                    <a:pt x="197" y="7"/>
                  </a:lnTo>
                  <a:lnTo>
                    <a:pt x="201" y="7"/>
                  </a:lnTo>
                  <a:lnTo>
                    <a:pt x="205" y="4"/>
                  </a:lnTo>
                  <a:lnTo>
                    <a:pt x="209" y="4"/>
                  </a:lnTo>
                  <a:lnTo>
                    <a:pt x="213" y="4"/>
                  </a:lnTo>
                  <a:lnTo>
                    <a:pt x="216" y="4"/>
                  </a:lnTo>
                  <a:lnTo>
                    <a:pt x="220" y="0"/>
                  </a:lnTo>
                  <a:lnTo>
                    <a:pt x="224" y="0"/>
                  </a:lnTo>
                  <a:lnTo>
                    <a:pt x="228" y="0"/>
                  </a:lnTo>
                  <a:lnTo>
                    <a:pt x="224" y="0"/>
                  </a:lnTo>
                  <a:lnTo>
                    <a:pt x="224" y="4"/>
                  </a:lnTo>
                  <a:lnTo>
                    <a:pt x="220" y="4"/>
                  </a:lnTo>
                  <a:lnTo>
                    <a:pt x="216" y="7"/>
                  </a:lnTo>
                  <a:lnTo>
                    <a:pt x="213" y="11"/>
                  </a:lnTo>
                  <a:lnTo>
                    <a:pt x="205" y="15"/>
                  </a:lnTo>
                  <a:lnTo>
                    <a:pt x="201" y="15"/>
                  </a:lnTo>
                  <a:lnTo>
                    <a:pt x="197" y="15"/>
                  </a:lnTo>
                  <a:lnTo>
                    <a:pt x="194" y="19"/>
                  </a:lnTo>
                  <a:lnTo>
                    <a:pt x="190" y="19"/>
                  </a:lnTo>
                  <a:lnTo>
                    <a:pt x="190" y="23"/>
                  </a:lnTo>
                  <a:lnTo>
                    <a:pt x="186" y="23"/>
                  </a:lnTo>
                  <a:lnTo>
                    <a:pt x="182" y="26"/>
                  </a:lnTo>
                  <a:lnTo>
                    <a:pt x="178" y="26"/>
                  </a:lnTo>
                  <a:lnTo>
                    <a:pt x="178" y="30"/>
                  </a:lnTo>
                  <a:lnTo>
                    <a:pt x="175" y="30"/>
                  </a:lnTo>
                  <a:lnTo>
                    <a:pt x="171" y="34"/>
                  </a:lnTo>
                  <a:lnTo>
                    <a:pt x="167" y="38"/>
                  </a:lnTo>
                  <a:lnTo>
                    <a:pt x="167" y="42"/>
                  </a:lnTo>
                  <a:lnTo>
                    <a:pt x="163" y="45"/>
                  </a:lnTo>
                  <a:lnTo>
                    <a:pt x="159" y="49"/>
                  </a:lnTo>
                  <a:lnTo>
                    <a:pt x="159" y="53"/>
                  </a:lnTo>
                  <a:lnTo>
                    <a:pt x="156" y="57"/>
                  </a:lnTo>
                  <a:lnTo>
                    <a:pt x="156" y="64"/>
                  </a:lnTo>
                  <a:lnTo>
                    <a:pt x="152" y="68"/>
                  </a:lnTo>
                  <a:lnTo>
                    <a:pt x="152" y="72"/>
                  </a:lnTo>
                  <a:lnTo>
                    <a:pt x="152" y="76"/>
                  </a:lnTo>
                  <a:lnTo>
                    <a:pt x="148" y="80"/>
                  </a:lnTo>
                  <a:lnTo>
                    <a:pt x="148" y="83"/>
                  </a:lnTo>
                  <a:lnTo>
                    <a:pt x="148" y="87"/>
                  </a:lnTo>
                  <a:lnTo>
                    <a:pt x="144" y="87"/>
                  </a:lnTo>
                  <a:lnTo>
                    <a:pt x="144" y="91"/>
                  </a:lnTo>
                  <a:lnTo>
                    <a:pt x="140" y="91"/>
                  </a:lnTo>
                  <a:lnTo>
                    <a:pt x="137" y="91"/>
                  </a:lnTo>
                  <a:lnTo>
                    <a:pt x="133" y="95"/>
                  </a:lnTo>
                  <a:lnTo>
                    <a:pt x="129" y="95"/>
                  </a:lnTo>
                  <a:lnTo>
                    <a:pt x="125" y="95"/>
                  </a:lnTo>
                  <a:lnTo>
                    <a:pt x="121" y="95"/>
                  </a:lnTo>
                  <a:lnTo>
                    <a:pt x="118" y="95"/>
                  </a:lnTo>
                  <a:lnTo>
                    <a:pt x="114" y="91"/>
                  </a:lnTo>
                  <a:lnTo>
                    <a:pt x="110" y="91"/>
                  </a:lnTo>
                  <a:lnTo>
                    <a:pt x="106" y="91"/>
                  </a:lnTo>
                  <a:lnTo>
                    <a:pt x="102" y="95"/>
                  </a:lnTo>
                  <a:lnTo>
                    <a:pt x="99" y="95"/>
                  </a:lnTo>
                  <a:lnTo>
                    <a:pt x="95" y="95"/>
                  </a:lnTo>
                  <a:lnTo>
                    <a:pt x="95" y="99"/>
                  </a:lnTo>
                  <a:lnTo>
                    <a:pt x="91" y="102"/>
                  </a:lnTo>
                  <a:lnTo>
                    <a:pt x="87" y="102"/>
                  </a:lnTo>
                  <a:lnTo>
                    <a:pt x="87" y="106"/>
                  </a:lnTo>
                  <a:lnTo>
                    <a:pt x="83" y="106"/>
                  </a:lnTo>
                  <a:lnTo>
                    <a:pt x="83" y="110"/>
                  </a:lnTo>
                  <a:lnTo>
                    <a:pt x="83" y="114"/>
                  </a:lnTo>
                  <a:lnTo>
                    <a:pt x="80" y="114"/>
                  </a:lnTo>
                  <a:lnTo>
                    <a:pt x="80" y="118"/>
                  </a:lnTo>
                  <a:lnTo>
                    <a:pt x="76" y="118"/>
                  </a:lnTo>
                  <a:lnTo>
                    <a:pt x="72" y="118"/>
                  </a:lnTo>
                  <a:lnTo>
                    <a:pt x="64" y="118"/>
                  </a:lnTo>
                  <a:lnTo>
                    <a:pt x="61" y="118"/>
                  </a:lnTo>
                  <a:lnTo>
                    <a:pt x="57" y="118"/>
                  </a:lnTo>
                  <a:lnTo>
                    <a:pt x="53" y="118"/>
                  </a:lnTo>
                  <a:lnTo>
                    <a:pt x="49" y="118"/>
                  </a:lnTo>
                  <a:lnTo>
                    <a:pt x="45" y="118"/>
                  </a:lnTo>
                  <a:lnTo>
                    <a:pt x="42" y="118"/>
                  </a:lnTo>
                  <a:lnTo>
                    <a:pt x="38" y="118"/>
                  </a:lnTo>
                  <a:lnTo>
                    <a:pt x="34" y="118"/>
                  </a:lnTo>
                  <a:lnTo>
                    <a:pt x="34" y="121"/>
                  </a:lnTo>
                  <a:lnTo>
                    <a:pt x="30" y="121"/>
                  </a:lnTo>
                  <a:lnTo>
                    <a:pt x="26" y="121"/>
                  </a:lnTo>
                  <a:lnTo>
                    <a:pt x="26" y="125"/>
                  </a:lnTo>
                  <a:lnTo>
                    <a:pt x="23" y="125"/>
                  </a:lnTo>
                  <a:lnTo>
                    <a:pt x="19" y="129"/>
                  </a:lnTo>
                  <a:lnTo>
                    <a:pt x="15" y="133"/>
                  </a:lnTo>
                  <a:lnTo>
                    <a:pt x="11" y="137"/>
                  </a:lnTo>
                  <a:lnTo>
                    <a:pt x="7" y="137"/>
                  </a:lnTo>
                  <a:lnTo>
                    <a:pt x="7" y="140"/>
                  </a:lnTo>
                  <a:lnTo>
                    <a:pt x="4" y="144"/>
                  </a:lnTo>
                  <a:lnTo>
                    <a:pt x="0" y="144"/>
                  </a:lnTo>
                  <a:lnTo>
                    <a:pt x="0" y="140"/>
                  </a:lnTo>
                  <a:lnTo>
                    <a:pt x="4" y="140"/>
                  </a:lnTo>
                  <a:lnTo>
                    <a:pt x="4" y="137"/>
                  </a:lnTo>
                  <a:lnTo>
                    <a:pt x="7" y="133"/>
                  </a:lnTo>
                  <a:lnTo>
                    <a:pt x="7" y="129"/>
                  </a:lnTo>
                  <a:lnTo>
                    <a:pt x="11" y="129"/>
                  </a:lnTo>
                  <a:lnTo>
                    <a:pt x="11" y="125"/>
                  </a:lnTo>
                  <a:lnTo>
                    <a:pt x="15" y="121"/>
                  </a:lnTo>
                  <a:lnTo>
                    <a:pt x="19" y="118"/>
                  </a:lnTo>
                  <a:lnTo>
                    <a:pt x="23" y="114"/>
                  </a:lnTo>
                  <a:lnTo>
                    <a:pt x="26" y="110"/>
                  </a:lnTo>
                  <a:lnTo>
                    <a:pt x="30" y="106"/>
                  </a:lnTo>
                  <a:lnTo>
                    <a:pt x="34" y="102"/>
                  </a:lnTo>
                  <a:lnTo>
                    <a:pt x="38" y="99"/>
                  </a:lnTo>
                  <a:lnTo>
                    <a:pt x="38" y="95"/>
                  </a:lnTo>
                  <a:lnTo>
                    <a:pt x="38" y="91"/>
                  </a:lnTo>
                  <a:lnTo>
                    <a:pt x="42" y="91"/>
                  </a:lnTo>
                  <a:lnTo>
                    <a:pt x="42" y="87"/>
                  </a:lnTo>
                  <a:lnTo>
                    <a:pt x="42" y="83"/>
                  </a:lnTo>
                  <a:lnTo>
                    <a:pt x="42" y="80"/>
                  </a:lnTo>
                  <a:lnTo>
                    <a:pt x="45" y="80"/>
                  </a:lnTo>
                  <a:lnTo>
                    <a:pt x="49" y="76"/>
                  </a:lnTo>
                  <a:lnTo>
                    <a:pt x="53" y="76"/>
                  </a:lnTo>
                  <a:lnTo>
                    <a:pt x="57" y="72"/>
                  </a:lnTo>
                  <a:lnTo>
                    <a:pt x="61" y="72"/>
                  </a:lnTo>
                  <a:lnTo>
                    <a:pt x="68" y="72"/>
                  </a:lnTo>
                  <a:lnTo>
                    <a:pt x="72" y="72"/>
                  </a:lnTo>
                  <a:lnTo>
                    <a:pt x="76" y="72"/>
                  </a:lnTo>
                  <a:lnTo>
                    <a:pt x="80" y="72"/>
                  </a:lnTo>
                  <a:lnTo>
                    <a:pt x="83" y="72"/>
                  </a:lnTo>
                  <a:lnTo>
                    <a:pt x="87" y="72"/>
                  </a:lnTo>
                  <a:lnTo>
                    <a:pt x="91" y="72"/>
                  </a:lnTo>
                  <a:lnTo>
                    <a:pt x="95" y="72"/>
                  </a:lnTo>
                  <a:lnTo>
                    <a:pt x="99" y="72"/>
                  </a:lnTo>
                  <a:lnTo>
                    <a:pt x="102" y="72"/>
                  </a:lnTo>
                  <a:lnTo>
                    <a:pt x="106" y="68"/>
                  </a:lnTo>
                  <a:lnTo>
                    <a:pt x="110" y="68"/>
                  </a:lnTo>
                  <a:lnTo>
                    <a:pt x="114" y="68"/>
                  </a:lnTo>
                  <a:lnTo>
                    <a:pt x="118" y="64"/>
                  </a:lnTo>
                  <a:lnTo>
                    <a:pt x="121" y="64"/>
                  </a:lnTo>
                  <a:lnTo>
                    <a:pt x="125" y="61"/>
                  </a:lnTo>
                  <a:lnTo>
                    <a:pt x="129" y="57"/>
                  </a:lnTo>
                  <a:lnTo>
                    <a:pt x="129" y="53"/>
                  </a:lnTo>
                  <a:lnTo>
                    <a:pt x="133" y="53"/>
                  </a:lnTo>
                  <a:lnTo>
                    <a:pt x="133" y="49"/>
                  </a:lnTo>
                  <a:lnTo>
                    <a:pt x="133" y="45"/>
                  </a:lnTo>
                  <a:lnTo>
                    <a:pt x="137" y="45"/>
                  </a:lnTo>
                  <a:lnTo>
                    <a:pt x="137" y="42"/>
                  </a:lnTo>
                  <a:lnTo>
                    <a:pt x="137" y="38"/>
                  </a:lnTo>
                  <a:lnTo>
                    <a:pt x="140" y="34"/>
                  </a:lnTo>
                  <a:lnTo>
                    <a:pt x="144" y="30"/>
                  </a:lnTo>
                  <a:lnTo>
                    <a:pt x="148" y="30"/>
                  </a:lnTo>
                  <a:lnTo>
                    <a:pt x="156" y="30"/>
                  </a:lnTo>
                  <a:close/>
                </a:path>
              </a:pathLst>
            </a:custGeom>
            <a:solidFill>
              <a:srgbClr val="1B1B1B"/>
            </a:solidFill>
            <a:ln w="9525">
              <a:noFill/>
              <a:round/>
              <a:headEnd/>
              <a:tailEnd/>
            </a:ln>
          </p:spPr>
          <p:txBody>
            <a:bodyPr/>
            <a:lstStyle/>
            <a:p>
              <a:endParaRPr lang="fr-FR"/>
            </a:p>
          </p:txBody>
        </p:sp>
        <p:sp>
          <p:nvSpPr>
            <p:cNvPr id="87" name="Freeform 285"/>
            <p:cNvSpPr>
              <a:spLocks/>
            </p:cNvSpPr>
            <p:nvPr/>
          </p:nvSpPr>
          <p:spPr bwMode="auto">
            <a:xfrm>
              <a:off x="849" y="2872"/>
              <a:ext cx="400" cy="262"/>
            </a:xfrm>
            <a:custGeom>
              <a:avLst/>
              <a:gdLst>
                <a:gd name="T0" fmla="*/ 345 w 220"/>
                <a:gd name="T1" fmla="*/ 35 h 144"/>
                <a:gd name="T2" fmla="*/ 324 w 220"/>
                <a:gd name="T3" fmla="*/ 47 h 144"/>
                <a:gd name="T4" fmla="*/ 304 w 220"/>
                <a:gd name="T5" fmla="*/ 62 h 144"/>
                <a:gd name="T6" fmla="*/ 282 w 220"/>
                <a:gd name="T7" fmla="*/ 89 h 144"/>
                <a:gd name="T8" fmla="*/ 269 w 220"/>
                <a:gd name="T9" fmla="*/ 124 h 144"/>
                <a:gd name="T10" fmla="*/ 262 w 220"/>
                <a:gd name="T11" fmla="*/ 146 h 144"/>
                <a:gd name="T12" fmla="*/ 255 w 220"/>
                <a:gd name="T13" fmla="*/ 158 h 144"/>
                <a:gd name="T14" fmla="*/ 242 w 220"/>
                <a:gd name="T15" fmla="*/ 166 h 144"/>
                <a:gd name="T16" fmla="*/ 220 w 220"/>
                <a:gd name="T17" fmla="*/ 166 h 144"/>
                <a:gd name="T18" fmla="*/ 200 w 220"/>
                <a:gd name="T19" fmla="*/ 166 h 144"/>
                <a:gd name="T20" fmla="*/ 185 w 220"/>
                <a:gd name="T21" fmla="*/ 166 h 144"/>
                <a:gd name="T22" fmla="*/ 165 w 220"/>
                <a:gd name="T23" fmla="*/ 173 h 144"/>
                <a:gd name="T24" fmla="*/ 151 w 220"/>
                <a:gd name="T25" fmla="*/ 186 h 144"/>
                <a:gd name="T26" fmla="*/ 144 w 220"/>
                <a:gd name="T27" fmla="*/ 200 h 144"/>
                <a:gd name="T28" fmla="*/ 131 w 220"/>
                <a:gd name="T29" fmla="*/ 215 h 144"/>
                <a:gd name="T30" fmla="*/ 109 w 220"/>
                <a:gd name="T31" fmla="*/ 215 h 144"/>
                <a:gd name="T32" fmla="*/ 75 w 220"/>
                <a:gd name="T33" fmla="*/ 215 h 144"/>
                <a:gd name="T34" fmla="*/ 62 w 220"/>
                <a:gd name="T35" fmla="*/ 215 h 144"/>
                <a:gd name="T36" fmla="*/ 47 w 220"/>
                <a:gd name="T37" fmla="*/ 215 h 144"/>
                <a:gd name="T38" fmla="*/ 35 w 220"/>
                <a:gd name="T39" fmla="*/ 227 h 144"/>
                <a:gd name="T40" fmla="*/ 20 w 220"/>
                <a:gd name="T41" fmla="*/ 242 h 144"/>
                <a:gd name="T42" fmla="*/ 5 w 220"/>
                <a:gd name="T43" fmla="*/ 249 h 144"/>
                <a:gd name="T44" fmla="*/ 0 w 220"/>
                <a:gd name="T45" fmla="*/ 255 h 144"/>
                <a:gd name="T46" fmla="*/ 0 w 220"/>
                <a:gd name="T47" fmla="*/ 255 h 144"/>
                <a:gd name="T48" fmla="*/ 5 w 220"/>
                <a:gd name="T49" fmla="*/ 249 h 144"/>
                <a:gd name="T50" fmla="*/ 20 w 220"/>
                <a:gd name="T51" fmla="*/ 227 h 144"/>
                <a:gd name="T52" fmla="*/ 35 w 220"/>
                <a:gd name="T53" fmla="*/ 215 h 144"/>
                <a:gd name="T54" fmla="*/ 55 w 220"/>
                <a:gd name="T55" fmla="*/ 193 h 144"/>
                <a:gd name="T56" fmla="*/ 69 w 220"/>
                <a:gd name="T57" fmla="*/ 180 h 144"/>
                <a:gd name="T58" fmla="*/ 69 w 220"/>
                <a:gd name="T59" fmla="*/ 158 h 144"/>
                <a:gd name="T60" fmla="*/ 75 w 220"/>
                <a:gd name="T61" fmla="*/ 146 h 144"/>
                <a:gd name="T62" fmla="*/ 104 w 220"/>
                <a:gd name="T63" fmla="*/ 138 h 144"/>
                <a:gd name="T64" fmla="*/ 138 w 220"/>
                <a:gd name="T65" fmla="*/ 131 h 144"/>
                <a:gd name="T66" fmla="*/ 165 w 220"/>
                <a:gd name="T67" fmla="*/ 138 h 144"/>
                <a:gd name="T68" fmla="*/ 193 w 220"/>
                <a:gd name="T69" fmla="*/ 138 h 144"/>
                <a:gd name="T70" fmla="*/ 220 w 220"/>
                <a:gd name="T71" fmla="*/ 124 h 144"/>
                <a:gd name="T72" fmla="*/ 242 w 220"/>
                <a:gd name="T73" fmla="*/ 104 h 144"/>
                <a:gd name="T74" fmla="*/ 242 w 220"/>
                <a:gd name="T75" fmla="*/ 82 h 144"/>
                <a:gd name="T76" fmla="*/ 247 w 220"/>
                <a:gd name="T77" fmla="*/ 69 h 144"/>
                <a:gd name="T78" fmla="*/ 262 w 220"/>
                <a:gd name="T79" fmla="*/ 62 h 144"/>
                <a:gd name="T80" fmla="*/ 296 w 220"/>
                <a:gd name="T81" fmla="*/ 55 h 144"/>
                <a:gd name="T82" fmla="*/ 316 w 220"/>
                <a:gd name="T83" fmla="*/ 42 h 144"/>
                <a:gd name="T84" fmla="*/ 331 w 220"/>
                <a:gd name="T85" fmla="*/ 27 h 144"/>
                <a:gd name="T86" fmla="*/ 351 w 220"/>
                <a:gd name="T87" fmla="*/ 20 h 144"/>
                <a:gd name="T88" fmla="*/ 373 w 220"/>
                <a:gd name="T89" fmla="*/ 7 h 144"/>
                <a:gd name="T90" fmla="*/ 393 w 220"/>
                <a:gd name="T91" fmla="*/ 0 h 144"/>
                <a:gd name="T92" fmla="*/ 400 w 220"/>
                <a:gd name="T93" fmla="*/ 7 h 144"/>
                <a:gd name="T94" fmla="*/ 373 w 220"/>
                <a:gd name="T95" fmla="*/ 20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144"/>
                <a:gd name="T146" fmla="*/ 220 w 220"/>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144">
                  <a:moveTo>
                    <a:pt x="197" y="15"/>
                  </a:moveTo>
                  <a:lnTo>
                    <a:pt x="197" y="15"/>
                  </a:lnTo>
                  <a:lnTo>
                    <a:pt x="193" y="15"/>
                  </a:lnTo>
                  <a:lnTo>
                    <a:pt x="190" y="19"/>
                  </a:lnTo>
                  <a:lnTo>
                    <a:pt x="186" y="19"/>
                  </a:lnTo>
                  <a:lnTo>
                    <a:pt x="182" y="23"/>
                  </a:lnTo>
                  <a:lnTo>
                    <a:pt x="178" y="26"/>
                  </a:lnTo>
                  <a:lnTo>
                    <a:pt x="174" y="26"/>
                  </a:lnTo>
                  <a:lnTo>
                    <a:pt x="171" y="30"/>
                  </a:lnTo>
                  <a:lnTo>
                    <a:pt x="167" y="30"/>
                  </a:lnTo>
                  <a:lnTo>
                    <a:pt x="167" y="34"/>
                  </a:lnTo>
                  <a:lnTo>
                    <a:pt x="163" y="38"/>
                  </a:lnTo>
                  <a:lnTo>
                    <a:pt x="159" y="42"/>
                  </a:lnTo>
                  <a:lnTo>
                    <a:pt x="159" y="45"/>
                  </a:lnTo>
                  <a:lnTo>
                    <a:pt x="155" y="49"/>
                  </a:lnTo>
                  <a:lnTo>
                    <a:pt x="152" y="53"/>
                  </a:lnTo>
                  <a:lnTo>
                    <a:pt x="152" y="57"/>
                  </a:lnTo>
                  <a:lnTo>
                    <a:pt x="148" y="64"/>
                  </a:lnTo>
                  <a:lnTo>
                    <a:pt x="148" y="68"/>
                  </a:lnTo>
                  <a:lnTo>
                    <a:pt x="148" y="72"/>
                  </a:lnTo>
                  <a:lnTo>
                    <a:pt x="144" y="76"/>
                  </a:lnTo>
                  <a:lnTo>
                    <a:pt x="144" y="80"/>
                  </a:lnTo>
                  <a:lnTo>
                    <a:pt x="144" y="83"/>
                  </a:lnTo>
                  <a:lnTo>
                    <a:pt x="140" y="87"/>
                  </a:lnTo>
                  <a:lnTo>
                    <a:pt x="136" y="87"/>
                  </a:lnTo>
                  <a:lnTo>
                    <a:pt x="136" y="91"/>
                  </a:lnTo>
                  <a:lnTo>
                    <a:pt x="133" y="91"/>
                  </a:lnTo>
                  <a:lnTo>
                    <a:pt x="129" y="91"/>
                  </a:lnTo>
                  <a:lnTo>
                    <a:pt x="125" y="91"/>
                  </a:lnTo>
                  <a:lnTo>
                    <a:pt x="121" y="91"/>
                  </a:lnTo>
                  <a:lnTo>
                    <a:pt x="117" y="91"/>
                  </a:lnTo>
                  <a:lnTo>
                    <a:pt x="114" y="91"/>
                  </a:lnTo>
                  <a:lnTo>
                    <a:pt x="110" y="91"/>
                  </a:lnTo>
                  <a:lnTo>
                    <a:pt x="106" y="91"/>
                  </a:lnTo>
                  <a:lnTo>
                    <a:pt x="102" y="91"/>
                  </a:lnTo>
                  <a:lnTo>
                    <a:pt x="98" y="91"/>
                  </a:lnTo>
                  <a:lnTo>
                    <a:pt x="95" y="95"/>
                  </a:lnTo>
                  <a:lnTo>
                    <a:pt x="91" y="95"/>
                  </a:lnTo>
                  <a:lnTo>
                    <a:pt x="87" y="99"/>
                  </a:lnTo>
                  <a:lnTo>
                    <a:pt x="83" y="102"/>
                  </a:lnTo>
                  <a:lnTo>
                    <a:pt x="79" y="106"/>
                  </a:lnTo>
                  <a:lnTo>
                    <a:pt x="79" y="110"/>
                  </a:lnTo>
                  <a:lnTo>
                    <a:pt x="76" y="114"/>
                  </a:lnTo>
                  <a:lnTo>
                    <a:pt x="72" y="118"/>
                  </a:lnTo>
                  <a:lnTo>
                    <a:pt x="68" y="118"/>
                  </a:lnTo>
                  <a:lnTo>
                    <a:pt x="64" y="118"/>
                  </a:lnTo>
                  <a:lnTo>
                    <a:pt x="60" y="118"/>
                  </a:lnTo>
                  <a:lnTo>
                    <a:pt x="57" y="118"/>
                  </a:lnTo>
                  <a:lnTo>
                    <a:pt x="53" y="118"/>
                  </a:lnTo>
                  <a:lnTo>
                    <a:pt x="45" y="118"/>
                  </a:lnTo>
                  <a:lnTo>
                    <a:pt x="41" y="118"/>
                  </a:lnTo>
                  <a:lnTo>
                    <a:pt x="38" y="118"/>
                  </a:lnTo>
                  <a:lnTo>
                    <a:pt x="34" y="118"/>
                  </a:lnTo>
                  <a:lnTo>
                    <a:pt x="30" y="118"/>
                  </a:lnTo>
                  <a:lnTo>
                    <a:pt x="26" y="118"/>
                  </a:lnTo>
                  <a:lnTo>
                    <a:pt x="22" y="121"/>
                  </a:lnTo>
                  <a:lnTo>
                    <a:pt x="19" y="125"/>
                  </a:lnTo>
                  <a:lnTo>
                    <a:pt x="15" y="125"/>
                  </a:lnTo>
                  <a:lnTo>
                    <a:pt x="15" y="129"/>
                  </a:lnTo>
                  <a:lnTo>
                    <a:pt x="11" y="129"/>
                  </a:lnTo>
                  <a:lnTo>
                    <a:pt x="11" y="133"/>
                  </a:lnTo>
                  <a:lnTo>
                    <a:pt x="7" y="133"/>
                  </a:lnTo>
                  <a:lnTo>
                    <a:pt x="7" y="137"/>
                  </a:lnTo>
                  <a:lnTo>
                    <a:pt x="3" y="137"/>
                  </a:lnTo>
                  <a:lnTo>
                    <a:pt x="3" y="140"/>
                  </a:lnTo>
                  <a:lnTo>
                    <a:pt x="0" y="140"/>
                  </a:lnTo>
                  <a:lnTo>
                    <a:pt x="0" y="144"/>
                  </a:lnTo>
                  <a:lnTo>
                    <a:pt x="0" y="140"/>
                  </a:lnTo>
                  <a:lnTo>
                    <a:pt x="0" y="137"/>
                  </a:lnTo>
                  <a:lnTo>
                    <a:pt x="3" y="137"/>
                  </a:lnTo>
                  <a:lnTo>
                    <a:pt x="3" y="133"/>
                  </a:lnTo>
                  <a:lnTo>
                    <a:pt x="7" y="129"/>
                  </a:lnTo>
                  <a:lnTo>
                    <a:pt x="11" y="125"/>
                  </a:lnTo>
                  <a:lnTo>
                    <a:pt x="15" y="121"/>
                  </a:lnTo>
                  <a:lnTo>
                    <a:pt x="19" y="118"/>
                  </a:lnTo>
                  <a:lnTo>
                    <a:pt x="22" y="114"/>
                  </a:lnTo>
                  <a:lnTo>
                    <a:pt x="26" y="110"/>
                  </a:lnTo>
                  <a:lnTo>
                    <a:pt x="30" y="106"/>
                  </a:lnTo>
                  <a:lnTo>
                    <a:pt x="34" y="106"/>
                  </a:lnTo>
                  <a:lnTo>
                    <a:pt x="34" y="102"/>
                  </a:lnTo>
                  <a:lnTo>
                    <a:pt x="38" y="99"/>
                  </a:lnTo>
                  <a:lnTo>
                    <a:pt x="38" y="95"/>
                  </a:lnTo>
                  <a:lnTo>
                    <a:pt x="38" y="91"/>
                  </a:lnTo>
                  <a:lnTo>
                    <a:pt x="38" y="87"/>
                  </a:lnTo>
                  <a:lnTo>
                    <a:pt x="41" y="87"/>
                  </a:lnTo>
                  <a:lnTo>
                    <a:pt x="41" y="83"/>
                  </a:lnTo>
                  <a:lnTo>
                    <a:pt x="41" y="80"/>
                  </a:lnTo>
                  <a:lnTo>
                    <a:pt x="45" y="80"/>
                  </a:lnTo>
                  <a:lnTo>
                    <a:pt x="49" y="80"/>
                  </a:lnTo>
                  <a:lnTo>
                    <a:pt x="53" y="76"/>
                  </a:lnTo>
                  <a:lnTo>
                    <a:pt x="57" y="76"/>
                  </a:lnTo>
                  <a:lnTo>
                    <a:pt x="64" y="76"/>
                  </a:lnTo>
                  <a:lnTo>
                    <a:pt x="68" y="72"/>
                  </a:lnTo>
                  <a:lnTo>
                    <a:pt x="72" y="72"/>
                  </a:lnTo>
                  <a:lnTo>
                    <a:pt x="76" y="72"/>
                  </a:lnTo>
                  <a:lnTo>
                    <a:pt x="79" y="76"/>
                  </a:lnTo>
                  <a:lnTo>
                    <a:pt x="83" y="76"/>
                  </a:lnTo>
                  <a:lnTo>
                    <a:pt x="87" y="76"/>
                  </a:lnTo>
                  <a:lnTo>
                    <a:pt x="91" y="76"/>
                  </a:lnTo>
                  <a:lnTo>
                    <a:pt x="95" y="76"/>
                  </a:lnTo>
                  <a:lnTo>
                    <a:pt x="98" y="76"/>
                  </a:lnTo>
                  <a:lnTo>
                    <a:pt x="102" y="76"/>
                  </a:lnTo>
                  <a:lnTo>
                    <a:pt x="106" y="76"/>
                  </a:lnTo>
                  <a:lnTo>
                    <a:pt x="110" y="72"/>
                  </a:lnTo>
                  <a:lnTo>
                    <a:pt x="114" y="72"/>
                  </a:lnTo>
                  <a:lnTo>
                    <a:pt x="117" y="72"/>
                  </a:lnTo>
                  <a:lnTo>
                    <a:pt x="121" y="68"/>
                  </a:lnTo>
                  <a:lnTo>
                    <a:pt x="125" y="64"/>
                  </a:lnTo>
                  <a:lnTo>
                    <a:pt x="129" y="61"/>
                  </a:lnTo>
                  <a:lnTo>
                    <a:pt x="133" y="57"/>
                  </a:lnTo>
                  <a:lnTo>
                    <a:pt x="133" y="53"/>
                  </a:lnTo>
                  <a:lnTo>
                    <a:pt x="133" y="49"/>
                  </a:lnTo>
                  <a:lnTo>
                    <a:pt x="133" y="45"/>
                  </a:lnTo>
                  <a:lnTo>
                    <a:pt x="136" y="45"/>
                  </a:lnTo>
                  <a:lnTo>
                    <a:pt x="136" y="42"/>
                  </a:lnTo>
                  <a:lnTo>
                    <a:pt x="136" y="38"/>
                  </a:lnTo>
                  <a:lnTo>
                    <a:pt x="140" y="34"/>
                  </a:lnTo>
                  <a:lnTo>
                    <a:pt x="144" y="34"/>
                  </a:lnTo>
                  <a:lnTo>
                    <a:pt x="148" y="34"/>
                  </a:lnTo>
                  <a:lnTo>
                    <a:pt x="155" y="30"/>
                  </a:lnTo>
                  <a:lnTo>
                    <a:pt x="159" y="30"/>
                  </a:lnTo>
                  <a:lnTo>
                    <a:pt x="163" y="30"/>
                  </a:lnTo>
                  <a:lnTo>
                    <a:pt x="163" y="26"/>
                  </a:lnTo>
                  <a:lnTo>
                    <a:pt x="167" y="26"/>
                  </a:lnTo>
                  <a:lnTo>
                    <a:pt x="171" y="26"/>
                  </a:lnTo>
                  <a:lnTo>
                    <a:pt x="174" y="23"/>
                  </a:lnTo>
                  <a:lnTo>
                    <a:pt x="178" y="19"/>
                  </a:lnTo>
                  <a:lnTo>
                    <a:pt x="182" y="19"/>
                  </a:lnTo>
                  <a:lnTo>
                    <a:pt x="182" y="15"/>
                  </a:lnTo>
                  <a:lnTo>
                    <a:pt x="186" y="15"/>
                  </a:lnTo>
                  <a:lnTo>
                    <a:pt x="186" y="11"/>
                  </a:lnTo>
                  <a:lnTo>
                    <a:pt x="190" y="11"/>
                  </a:lnTo>
                  <a:lnTo>
                    <a:pt x="193" y="11"/>
                  </a:lnTo>
                  <a:lnTo>
                    <a:pt x="193" y="7"/>
                  </a:lnTo>
                  <a:lnTo>
                    <a:pt x="197" y="7"/>
                  </a:lnTo>
                  <a:lnTo>
                    <a:pt x="201" y="7"/>
                  </a:lnTo>
                  <a:lnTo>
                    <a:pt x="205" y="4"/>
                  </a:lnTo>
                  <a:lnTo>
                    <a:pt x="209" y="4"/>
                  </a:lnTo>
                  <a:lnTo>
                    <a:pt x="212" y="4"/>
                  </a:lnTo>
                  <a:lnTo>
                    <a:pt x="216" y="0"/>
                  </a:lnTo>
                  <a:lnTo>
                    <a:pt x="220" y="0"/>
                  </a:lnTo>
                  <a:lnTo>
                    <a:pt x="220" y="4"/>
                  </a:lnTo>
                  <a:lnTo>
                    <a:pt x="216" y="4"/>
                  </a:lnTo>
                  <a:lnTo>
                    <a:pt x="212" y="7"/>
                  </a:lnTo>
                  <a:lnTo>
                    <a:pt x="205" y="11"/>
                  </a:lnTo>
                  <a:lnTo>
                    <a:pt x="197" y="15"/>
                  </a:lnTo>
                  <a:close/>
                </a:path>
              </a:pathLst>
            </a:custGeom>
            <a:solidFill>
              <a:srgbClr val="191919"/>
            </a:solidFill>
            <a:ln w="9525">
              <a:noFill/>
              <a:round/>
              <a:headEnd/>
              <a:tailEnd/>
            </a:ln>
          </p:spPr>
          <p:txBody>
            <a:bodyPr/>
            <a:lstStyle/>
            <a:p>
              <a:endParaRPr lang="fr-FR"/>
            </a:p>
          </p:txBody>
        </p:sp>
        <p:sp>
          <p:nvSpPr>
            <p:cNvPr id="88" name="Freeform 286"/>
            <p:cNvSpPr>
              <a:spLocks/>
            </p:cNvSpPr>
            <p:nvPr/>
          </p:nvSpPr>
          <p:spPr bwMode="auto">
            <a:xfrm>
              <a:off x="1471" y="2665"/>
              <a:ext cx="351" cy="254"/>
            </a:xfrm>
            <a:custGeom>
              <a:avLst/>
              <a:gdLst>
                <a:gd name="T0" fmla="*/ 116 w 193"/>
                <a:gd name="T1" fmla="*/ 54 h 140"/>
                <a:gd name="T2" fmla="*/ 158 w 193"/>
                <a:gd name="T3" fmla="*/ 54 h 140"/>
                <a:gd name="T4" fmla="*/ 193 w 193"/>
                <a:gd name="T5" fmla="*/ 69 h 140"/>
                <a:gd name="T6" fmla="*/ 213 w 193"/>
                <a:gd name="T7" fmla="*/ 82 h 140"/>
                <a:gd name="T8" fmla="*/ 207 w 193"/>
                <a:gd name="T9" fmla="*/ 76 h 140"/>
                <a:gd name="T10" fmla="*/ 193 w 193"/>
                <a:gd name="T11" fmla="*/ 62 h 140"/>
                <a:gd name="T12" fmla="*/ 207 w 193"/>
                <a:gd name="T13" fmla="*/ 54 h 140"/>
                <a:gd name="T14" fmla="*/ 242 w 193"/>
                <a:gd name="T15" fmla="*/ 62 h 140"/>
                <a:gd name="T16" fmla="*/ 269 w 193"/>
                <a:gd name="T17" fmla="*/ 82 h 140"/>
                <a:gd name="T18" fmla="*/ 282 w 193"/>
                <a:gd name="T19" fmla="*/ 116 h 140"/>
                <a:gd name="T20" fmla="*/ 289 w 193"/>
                <a:gd name="T21" fmla="*/ 131 h 140"/>
                <a:gd name="T22" fmla="*/ 289 w 193"/>
                <a:gd name="T23" fmla="*/ 123 h 140"/>
                <a:gd name="T24" fmla="*/ 289 w 193"/>
                <a:gd name="T25" fmla="*/ 103 h 140"/>
                <a:gd name="T26" fmla="*/ 304 w 193"/>
                <a:gd name="T27" fmla="*/ 103 h 140"/>
                <a:gd name="T28" fmla="*/ 311 w 193"/>
                <a:gd name="T29" fmla="*/ 116 h 140"/>
                <a:gd name="T30" fmla="*/ 316 w 193"/>
                <a:gd name="T31" fmla="*/ 103 h 140"/>
                <a:gd name="T32" fmla="*/ 324 w 193"/>
                <a:gd name="T33" fmla="*/ 96 h 140"/>
                <a:gd name="T34" fmla="*/ 338 w 193"/>
                <a:gd name="T35" fmla="*/ 138 h 140"/>
                <a:gd name="T36" fmla="*/ 338 w 193"/>
                <a:gd name="T37" fmla="*/ 185 h 140"/>
                <a:gd name="T38" fmla="*/ 324 w 193"/>
                <a:gd name="T39" fmla="*/ 207 h 140"/>
                <a:gd name="T40" fmla="*/ 324 w 193"/>
                <a:gd name="T41" fmla="*/ 185 h 140"/>
                <a:gd name="T42" fmla="*/ 311 w 193"/>
                <a:gd name="T43" fmla="*/ 172 h 140"/>
                <a:gd name="T44" fmla="*/ 311 w 193"/>
                <a:gd name="T45" fmla="*/ 180 h 140"/>
                <a:gd name="T46" fmla="*/ 311 w 193"/>
                <a:gd name="T47" fmla="*/ 200 h 140"/>
                <a:gd name="T48" fmla="*/ 316 w 193"/>
                <a:gd name="T49" fmla="*/ 227 h 140"/>
                <a:gd name="T50" fmla="*/ 311 w 193"/>
                <a:gd name="T51" fmla="*/ 249 h 140"/>
                <a:gd name="T52" fmla="*/ 316 w 193"/>
                <a:gd name="T53" fmla="*/ 254 h 140"/>
                <a:gd name="T54" fmla="*/ 316 w 193"/>
                <a:gd name="T55" fmla="*/ 234 h 140"/>
                <a:gd name="T56" fmla="*/ 331 w 193"/>
                <a:gd name="T57" fmla="*/ 227 h 140"/>
                <a:gd name="T58" fmla="*/ 346 w 193"/>
                <a:gd name="T59" fmla="*/ 192 h 140"/>
                <a:gd name="T60" fmla="*/ 346 w 193"/>
                <a:gd name="T61" fmla="*/ 138 h 140"/>
                <a:gd name="T62" fmla="*/ 331 w 193"/>
                <a:gd name="T63" fmla="*/ 96 h 140"/>
                <a:gd name="T64" fmla="*/ 304 w 193"/>
                <a:gd name="T65" fmla="*/ 82 h 140"/>
                <a:gd name="T66" fmla="*/ 282 w 193"/>
                <a:gd name="T67" fmla="*/ 76 h 140"/>
                <a:gd name="T68" fmla="*/ 276 w 193"/>
                <a:gd name="T69" fmla="*/ 69 h 140"/>
                <a:gd name="T70" fmla="*/ 247 w 193"/>
                <a:gd name="T71" fmla="*/ 47 h 140"/>
                <a:gd name="T72" fmla="*/ 200 w 193"/>
                <a:gd name="T73" fmla="*/ 42 h 140"/>
                <a:gd name="T74" fmla="*/ 165 w 193"/>
                <a:gd name="T75" fmla="*/ 42 h 140"/>
                <a:gd name="T76" fmla="*/ 138 w 193"/>
                <a:gd name="T77" fmla="*/ 42 h 140"/>
                <a:gd name="T78" fmla="*/ 104 w 193"/>
                <a:gd name="T79" fmla="*/ 42 h 140"/>
                <a:gd name="T80" fmla="*/ 96 w 193"/>
                <a:gd name="T81" fmla="*/ 27 h 140"/>
                <a:gd name="T82" fmla="*/ 124 w 193"/>
                <a:gd name="T83" fmla="*/ 13 h 140"/>
                <a:gd name="T84" fmla="*/ 158 w 193"/>
                <a:gd name="T85" fmla="*/ 7 h 140"/>
                <a:gd name="T86" fmla="*/ 186 w 193"/>
                <a:gd name="T87" fmla="*/ 13 h 140"/>
                <a:gd name="T88" fmla="*/ 207 w 193"/>
                <a:gd name="T89" fmla="*/ 20 h 140"/>
                <a:gd name="T90" fmla="*/ 193 w 193"/>
                <a:gd name="T91" fmla="*/ 7 h 140"/>
                <a:gd name="T92" fmla="*/ 158 w 193"/>
                <a:gd name="T93" fmla="*/ 0 h 140"/>
                <a:gd name="T94" fmla="*/ 124 w 193"/>
                <a:gd name="T95" fmla="*/ 7 h 140"/>
                <a:gd name="T96" fmla="*/ 96 w 193"/>
                <a:gd name="T97" fmla="*/ 20 h 140"/>
                <a:gd name="T98" fmla="*/ 62 w 193"/>
                <a:gd name="T99" fmla="*/ 34 h 140"/>
                <a:gd name="T100" fmla="*/ 20 w 193"/>
                <a:gd name="T101" fmla="*/ 47 h 140"/>
                <a:gd name="T102" fmla="*/ 0 w 193"/>
                <a:gd name="T103" fmla="*/ 54 h 140"/>
                <a:gd name="T104" fmla="*/ 20 w 193"/>
                <a:gd name="T105" fmla="*/ 47 h 140"/>
                <a:gd name="T106" fmla="*/ 47 w 193"/>
                <a:gd name="T107" fmla="*/ 47 h 140"/>
                <a:gd name="T108" fmla="*/ 75 w 193"/>
                <a:gd name="T109" fmla="*/ 47 h 140"/>
                <a:gd name="T110" fmla="*/ 96 w 193"/>
                <a:gd name="T111" fmla="*/ 47 h 140"/>
                <a:gd name="T112" fmla="*/ 82 w 193"/>
                <a:gd name="T113" fmla="*/ 54 h 140"/>
                <a:gd name="T114" fmla="*/ 62 w 193"/>
                <a:gd name="T115" fmla="*/ 69 h 140"/>
                <a:gd name="T116" fmla="*/ 75 w 193"/>
                <a:gd name="T117" fmla="*/ 69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close/>
                </a:path>
              </a:pathLst>
            </a:custGeom>
            <a:solidFill>
              <a:srgbClr val="3F3F3F"/>
            </a:solidFill>
            <a:ln w="0">
              <a:solidFill>
                <a:srgbClr val="323232"/>
              </a:solidFill>
              <a:prstDash val="solid"/>
              <a:round/>
              <a:headEnd/>
              <a:tailEnd/>
            </a:ln>
          </p:spPr>
          <p:txBody>
            <a:bodyPr/>
            <a:lstStyle/>
            <a:p>
              <a:endParaRPr lang="fr-FR"/>
            </a:p>
          </p:txBody>
        </p:sp>
        <p:sp>
          <p:nvSpPr>
            <p:cNvPr id="89" name="Freeform 287"/>
            <p:cNvSpPr>
              <a:spLocks/>
            </p:cNvSpPr>
            <p:nvPr/>
          </p:nvSpPr>
          <p:spPr bwMode="auto">
            <a:xfrm>
              <a:off x="1471" y="2665"/>
              <a:ext cx="351" cy="254"/>
            </a:xfrm>
            <a:custGeom>
              <a:avLst/>
              <a:gdLst>
                <a:gd name="T0" fmla="*/ 116 w 193"/>
                <a:gd name="T1" fmla="*/ 54 h 140"/>
                <a:gd name="T2" fmla="*/ 158 w 193"/>
                <a:gd name="T3" fmla="*/ 54 h 140"/>
                <a:gd name="T4" fmla="*/ 193 w 193"/>
                <a:gd name="T5" fmla="*/ 69 h 140"/>
                <a:gd name="T6" fmla="*/ 213 w 193"/>
                <a:gd name="T7" fmla="*/ 82 h 140"/>
                <a:gd name="T8" fmla="*/ 207 w 193"/>
                <a:gd name="T9" fmla="*/ 76 h 140"/>
                <a:gd name="T10" fmla="*/ 193 w 193"/>
                <a:gd name="T11" fmla="*/ 62 h 140"/>
                <a:gd name="T12" fmla="*/ 207 w 193"/>
                <a:gd name="T13" fmla="*/ 54 h 140"/>
                <a:gd name="T14" fmla="*/ 242 w 193"/>
                <a:gd name="T15" fmla="*/ 62 h 140"/>
                <a:gd name="T16" fmla="*/ 269 w 193"/>
                <a:gd name="T17" fmla="*/ 82 h 140"/>
                <a:gd name="T18" fmla="*/ 282 w 193"/>
                <a:gd name="T19" fmla="*/ 116 h 140"/>
                <a:gd name="T20" fmla="*/ 289 w 193"/>
                <a:gd name="T21" fmla="*/ 131 h 140"/>
                <a:gd name="T22" fmla="*/ 289 w 193"/>
                <a:gd name="T23" fmla="*/ 123 h 140"/>
                <a:gd name="T24" fmla="*/ 289 w 193"/>
                <a:gd name="T25" fmla="*/ 103 h 140"/>
                <a:gd name="T26" fmla="*/ 304 w 193"/>
                <a:gd name="T27" fmla="*/ 103 h 140"/>
                <a:gd name="T28" fmla="*/ 311 w 193"/>
                <a:gd name="T29" fmla="*/ 116 h 140"/>
                <a:gd name="T30" fmla="*/ 316 w 193"/>
                <a:gd name="T31" fmla="*/ 103 h 140"/>
                <a:gd name="T32" fmla="*/ 324 w 193"/>
                <a:gd name="T33" fmla="*/ 96 h 140"/>
                <a:gd name="T34" fmla="*/ 338 w 193"/>
                <a:gd name="T35" fmla="*/ 138 h 140"/>
                <a:gd name="T36" fmla="*/ 338 w 193"/>
                <a:gd name="T37" fmla="*/ 185 h 140"/>
                <a:gd name="T38" fmla="*/ 324 w 193"/>
                <a:gd name="T39" fmla="*/ 207 h 140"/>
                <a:gd name="T40" fmla="*/ 324 w 193"/>
                <a:gd name="T41" fmla="*/ 185 h 140"/>
                <a:gd name="T42" fmla="*/ 311 w 193"/>
                <a:gd name="T43" fmla="*/ 172 h 140"/>
                <a:gd name="T44" fmla="*/ 311 w 193"/>
                <a:gd name="T45" fmla="*/ 180 h 140"/>
                <a:gd name="T46" fmla="*/ 311 w 193"/>
                <a:gd name="T47" fmla="*/ 200 h 140"/>
                <a:gd name="T48" fmla="*/ 316 w 193"/>
                <a:gd name="T49" fmla="*/ 227 h 140"/>
                <a:gd name="T50" fmla="*/ 311 w 193"/>
                <a:gd name="T51" fmla="*/ 249 h 140"/>
                <a:gd name="T52" fmla="*/ 316 w 193"/>
                <a:gd name="T53" fmla="*/ 254 h 140"/>
                <a:gd name="T54" fmla="*/ 316 w 193"/>
                <a:gd name="T55" fmla="*/ 234 h 140"/>
                <a:gd name="T56" fmla="*/ 331 w 193"/>
                <a:gd name="T57" fmla="*/ 227 h 140"/>
                <a:gd name="T58" fmla="*/ 346 w 193"/>
                <a:gd name="T59" fmla="*/ 192 h 140"/>
                <a:gd name="T60" fmla="*/ 346 w 193"/>
                <a:gd name="T61" fmla="*/ 138 h 140"/>
                <a:gd name="T62" fmla="*/ 331 w 193"/>
                <a:gd name="T63" fmla="*/ 96 h 140"/>
                <a:gd name="T64" fmla="*/ 304 w 193"/>
                <a:gd name="T65" fmla="*/ 82 h 140"/>
                <a:gd name="T66" fmla="*/ 282 w 193"/>
                <a:gd name="T67" fmla="*/ 76 h 140"/>
                <a:gd name="T68" fmla="*/ 276 w 193"/>
                <a:gd name="T69" fmla="*/ 69 h 140"/>
                <a:gd name="T70" fmla="*/ 247 w 193"/>
                <a:gd name="T71" fmla="*/ 47 h 140"/>
                <a:gd name="T72" fmla="*/ 200 w 193"/>
                <a:gd name="T73" fmla="*/ 42 h 140"/>
                <a:gd name="T74" fmla="*/ 165 w 193"/>
                <a:gd name="T75" fmla="*/ 42 h 140"/>
                <a:gd name="T76" fmla="*/ 138 w 193"/>
                <a:gd name="T77" fmla="*/ 42 h 140"/>
                <a:gd name="T78" fmla="*/ 104 w 193"/>
                <a:gd name="T79" fmla="*/ 42 h 140"/>
                <a:gd name="T80" fmla="*/ 96 w 193"/>
                <a:gd name="T81" fmla="*/ 27 h 140"/>
                <a:gd name="T82" fmla="*/ 124 w 193"/>
                <a:gd name="T83" fmla="*/ 13 h 140"/>
                <a:gd name="T84" fmla="*/ 158 w 193"/>
                <a:gd name="T85" fmla="*/ 7 h 140"/>
                <a:gd name="T86" fmla="*/ 186 w 193"/>
                <a:gd name="T87" fmla="*/ 13 h 140"/>
                <a:gd name="T88" fmla="*/ 207 w 193"/>
                <a:gd name="T89" fmla="*/ 20 h 140"/>
                <a:gd name="T90" fmla="*/ 193 w 193"/>
                <a:gd name="T91" fmla="*/ 7 h 140"/>
                <a:gd name="T92" fmla="*/ 158 w 193"/>
                <a:gd name="T93" fmla="*/ 0 h 140"/>
                <a:gd name="T94" fmla="*/ 124 w 193"/>
                <a:gd name="T95" fmla="*/ 7 h 140"/>
                <a:gd name="T96" fmla="*/ 96 w 193"/>
                <a:gd name="T97" fmla="*/ 20 h 140"/>
                <a:gd name="T98" fmla="*/ 62 w 193"/>
                <a:gd name="T99" fmla="*/ 34 h 140"/>
                <a:gd name="T100" fmla="*/ 20 w 193"/>
                <a:gd name="T101" fmla="*/ 47 h 140"/>
                <a:gd name="T102" fmla="*/ 0 w 193"/>
                <a:gd name="T103" fmla="*/ 54 h 140"/>
                <a:gd name="T104" fmla="*/ 20 w 193"/>
                <a:gd name="T105" fmla="*/ 47 h 140"/>
                <a:gd name="T106" fmla="*/ 47 w 193"/>
                <a:gd name="T107" fmla="*/ 47 h 140"/>
                <a:gd name="T108" fmla="*/ 75 w 193"/>
                <a:gd name="T109" fmla="*/ 47 h 140"/>
                <a:gd name="T110" fmla="*/ 96 w 193"/>
                <a:gd name="T111" fmla="*/ 47 h 140"/>
                <a:gd name="T112" fmla="*/ 82 w 193"/>
                <a:gd name="T113" fmla="*/ 54 h 140"/>
                <a:gd name="T114" fmla="*/ 62 w 193"/>
                <a:gd name="T115" fmla="*/ 69 h 140"/>
                <a:gd name="T116" fmla="*/ 75 w 193"/>
                <a:gd name="T117" fmla="*/ 69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path>
              </a:pathLst>
            </a:custGeom>
            <a:noFill/>
            <a:ln w="0">
              <a:solidFill>
                <a:srgbClr val="323232"/>
              </a:solidFill>
              <a:prstDash val="solid"/>
              <a:round/>
              <a:headEnd/>
              <a:tailEnd/>
            </a:ln>
          </p:spPr>
          <p:txBody>
            <a:bodyPr/>
            <a:lstStyle/>
            <a:p>
              <a:endParaRPr lang="fr-FR"/>
            </a:p>
          </p:txBody>
        </p:sp>
        <p:sp>
          <p:nvSpPr>
            <p:cNvPr id="90" name="Freeform 288"/>
            <p:cNvSpPr>
              <a:spLocks/>
            </p:cNvSpPr>
            <p:nvPr/>
          </p:nvSpPr>
          <p:spPr bwMode="auto">
            <a:xfrm>
              <a:off x="1560" y="2527"/>
              <a:ext cx="146" cy="103"/>
            </a:xfrm>
            <a:custGeom>
              <a:avLst/>
              <a:gdLst>
                <a:gd name="T0" fmla="*/ 62 w 80"/>
                <a:gd name="T1" fmla="*/ 13 h 57"/>
                <a:gd name="T2" fmla="*/ 69 w 80"/>
                <a:gd name="T3" fmla="*/ 13 h 57"/>
                <a:gd name="T4" fmla="*/ 77 w 80"/>
                <a:gd name="T5" fmla="*/ 20 h 57"/>
                <a:gd name="T6" fmla="*/ 84 w 80"/>
                <a:gd name="T7" fmla="*/ 27 h 57"/>
                <a:gd name="T8" fmla="*/ 89 w 80"/>
                <a:gd name="T9" fmla="*/ 34 h 57"/>
                <a:gd name="T10" fmla="*/ 97 w 80"/>
                <a:gd name="T11" fmla="*/ 47 h 57"/>
                <a:gd name="T12" fmla="*/ 97 w 80"/>
                <a:gd name="T13" fmla="*/ 54 h 57"/>
                <a:gd name="T14" fmla="*/ 97 w 80"/>
                <a:gd name="T15" fmla="*/ 54 h 57"/>
                <a:gd name="T16" fmla="*/ 97 w 80"/>
                <a:gd name="T17" fmla="*/ 61 h 57"/>
                <a:gd name="T18" fmla="*/ 97 w 80"/>
                <a:gd name="T19" fmla="*/ 54 h 57"/>
                <a:gd name="T20" fmla="*/ 104 w 80"/>
                <a:gd name="T21" fmla="*/ 54 h 57"/>
                <a:gd name="T22" fmla="*/ 104 w 80"/>
                <a:gd name="T23" fmla="*/ 40 h 57"/>
                <a:gd name="T24" fmla="*/ 97 w 80"/>
                <a:gd name="T25" fmla="*/ 34 h 57"/>
                <a:gd name="T26" fmla="*/ 97 w 80"/>
                <a:gd name="T27" fmla="*/ 20 h 57"/>
                <a:gd name="T28" fmla="*/ 97 w 80"/>
                <a:gd name="T29" fmla="*/ 20 h 57"/>
                <a:gd name="T30" fmla="*/ 111 w 80"/>
                <a:gd name="T31" fmla="*/ 27 h 57"/>
                <a:gd name="T32" fmla="*/ 124 w 80"/>
                <a:gd name="T33" fmla="*/ 40 h 57"/>
                <a:gd name="T34" fmla="*/ 131 w 80"/>
                <a:gd name="T35" fmla="*/ 54 h 57"/>
                <a:gd name="T36" fmla="*/ 139 w 80"/>
                <a:gd name="T37" fmla="*/ 74 h 57"/>
                <a:gd name="T38" fmla="*/ 139 w 80"/>
                <a:gd name="T39" fmla="*/ 89 h 57"/>
                <a:gd name="T40" fmla="*/ 131 w 80"/>
                <a:gd name="T41" fmla="*/ 96 h 57"/>
                <a:gd name="T42" fmla="*/ 131 w 80"/>
                <a:gd name="T43" fmla="*/ 103 h 57"/>
                <a:gd name="T44" fmla="*/ 131 w 80"/>
                <a:gd name="T45" fmla="*/ 103 h 57"/>
                <a:gd name="T46" fmla="*/ 131 w 80"/>
                <a:gd name="T47" fmla="*/ 96 h 57"/>
                <a:gd name="T48" fmla="*/ 139 w 80"/>
                <a:gd name="T49" fmla="*/ 89 h 57"/>
                <a:gd name="T50" fmla="*/ 146 w 80"/>
                <a:gd name="T51" fmla="*/ 69 h 57"/>
                <a:gd name="T52" fmla="*/ 146 w 80"/>
                <a:gd name="T53" fmla="*/ 54 h 57"/>
                <a:gd name="T54" fmla="*/ 139 w 80"/>
                <a:gd name="T55" fmla="*/ 40 h 57"/>
                <a:gd name="T56" fmla="*/ 131 w 80"/>
                <a:gd name="T57" fmla="*/ 27 h 57"/>
                <a:gd name="T58" fmla="*/ 119 w 80"/>
                <a:gd name="T59" fmla="*/ 20 h 57"/>
                <a:gd name="T60" fmla="*/ 111 w 80"/>
                <a:gd name="T61" fmla="*/ 13 h 57"/>
                <a:gd name="T62" fmla="*/ 104 w 80"/>
                <a:gd name="T63" fmla="*/ 13 h 57"/>
                <a:gd name="T64" fmla="*/ 97 w 80"/>
                <a:gd name="T65" fmla="*/ 13 h 57"/>
                <a:gd name="T66" fmla="*/ 89 w 80"/>
                <a:gd name="T67" fmla="*/ 13 h 57"/>
                <a:gd name="T68" fmla="*/ 77 w 80"/>
                <a:gd name="T69" fmla="*/ 5 h 57"/>
                <a:gd name="T70" fmla="*/ 69 w 80"/>
                <a:gd name="T71" fmla="*/ 5 h 57"/>
                <a:gd name="T72" fmla="*/ 69 w 80"/>
                <a:gd name="T73" fmla="*/ 0 h 57"/>
                <a:gd name="T74" fmla="*/ 62 w 80"/>
                <a:gd name="T75" fmla="*/ 0 h 57"/>
                <a:gd name="T76" fmla="*/ 62 w 80"/>
                <a:gd name="T77" fmla="*/ 0 h 57"/>
                <a:gd name="T78" fmla="*/ 49 w 80"/>
                <a:gd name="T79" fmla="*/ 0 h 57"/>
                <a:gd name="T80" fmla="*/ 35 w 80"/>
                <a:gd name="T81" fmla="*/ 0 h 57"/>
                <a:gd name="T82" fmla="*/ 20 w 80"/>
                <a:gd name="T83" fmla="*/ 0 h 57"/>
                <a:gd name="T84" fmla="*/ 7 w 80"/>
                <a:gd name="T85" fmla="*/ 0 h 57"/>
                <a:gd name="T86" fmla="*/ 0 w 80"/>
                <a:gd name="T87" fmla="*/ 5 h 57"/>
                <a:gd name="T88" fmla="*/ 7 w 80"/>
                <a:gd name="T89" fmla="*/ 5 h 57"/>
                <a:gd name="T90" fmla="*/ 20 w 80"/>
                <a:gd name="T91" fmla="*/ 5 h 57"/>
                <a:gd name="T92" fmla="*/ 35 w 80"/>
                <a:gd name="T93" fmla="*/ 5 h 57"/>
                <a:gd name="T94" fmla="*/ 49 w 80"/>
                <a:gd name="T95" fmla="*/ 5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close/>
                </a:path>
              </a:pathLst>
            </a:custGeom>
            <a:solidFill>
              <a:srgbClr val="3F3F3F"/>
            </a:solidFill>
            <a:ln w="0">
              <a:solidFill>
                <a:srgbClr val="323232"/>
              </a:solidFill>
              <a:prstDash val="solid"/>
              <a:round/>
              <a:headEnd/>
              <a:tailEnd/>
            </a:ln>
          </p:spPr>
          <p:txBody>
            <a:bodyPr/>
            <a:lstStyle/>
            <a:p>
              <a:endParaRPr lang="fr-FR"/>
            </a:p>
          </p:txBody>
        </p:sp>
        <p:sp>
          <p:nvSpPr>
            <p:cNvPr id="91" name="Freeform 289"/>
            <p:cNvSpPr>
              <a:spLocks/>
            </p:cNvSpPr>
            <p:nvPr/>
          </p:nvSpPr>
          <p:spPr bwMode="auto">
            <a:xfrm>
              <a:off x="1560" y="2527"/>
              <a:ext cx="146" cy="103"/>
            </a:xfrm>
            <a:custGeom>
              <a:avLst/>
              <a:gdLst>
                <a:gd name="T0" fmla="*/ 62 w 80"/>
                <a:gd name="T1" fmla="*/ 13 h 57"/>
                <a:gd name="T2" fmla="*/ 69 w 80"/>
                <a:gd name="T3" fmla="*/ 13 h 57"/>
                <a:gd name="T4" fmla="*/ 77 w 80"/>
                <a:gd name="T5" fmla="*/ 20 h 57"/>
                <a:gd name="T6" fmla="*/ 84 w 80"/>
                <a:gd name="T7" fmla="*/ 27 h 57"/>
                <a:gd name="T8" fmla="*/ 89 w 80"/>
                <a:gd name="T9" fmla="*/ 34 h 57"/>
                <a:gd name="T10" fmla="*/ 97 w 80"/>
                <a:gd name="T11" fmla="*/ 47 h 57"/>
                <a:gd name="T12" fmla="*/ 97 w 80"/>
                <a:gd name="T13" fmla="*/ 54 h 57"/>
                <a:gd name="T14" fmla="*/ 97 w 80"/>
                <a:gd name="T15" fmla="*/ 54 h 57"/>
                <a:gd name="T16" fmla="*/ 97 w 80"/>
                <a:gd name="T17" fmla="*/ 61 h 57"/>
                <a:gd name="T18" fmla="*/ 97 w 80"/>
                <a:gd name="T19" fmla="*/ 54 h 57"/>
                <a:gd name="T20" fmla="*/ 104 w 80"/>
                <a:gd name="T21" fmla="*/ 54 h 57"/>
                <a:gd name="T22" fmla="*/ 104 w 80"/>
                <a:gd name="T23" fmla="*/ 40 h 57"/>
                <a:gd name="T24" fmla="*/ 97 w 80"/>
                <a:gd name="T25" fmla="*/ 34 h 57"/>
                <a:gd name="T26" fmla="*/ 97 w 80"/>
                <a:gd name="T27" fmla="*/ 20 h 57"/>
                <a:gd name="T28" fmla="*/ 97 w 80"/>
                <a:gd name="T29" fmla="*/ 20 h 57"/>
                <a:gd name="T30" fmla="*/ 111 w 80"/>
                <a:gd name="T31" fmla="*/ 27 h 57"/>
                <a:gd name="T32" fmla="*/ 124 w 80"/>
                <a:gd name="T33" fmla="*/ 40 h 57"/>
                <a:gd name="T34" fmla="*/ 131 w 80"/>
                <a:gd name="T35" fmla="*/ 54 h 57"/>
                <a:gd name="T36" fmla="*/ 139 w 80"/>
                <a:gd name="T37" fmla="*/ 74 h 57"/>
                <a:gd name="T38" fmla="*/ 139 w 80"/>
                <a:gd name="T39" fmla="*/ 89 h 57"/>
                <a:gd name="T40" fmla="*/ 131 w 80"/>
                <a:gd name="T41" fmla="*/ 96 h 57"/>
                <a:gd name="T42" fmla="*/ 131 w 80"/>
                <a:gd name="T43" fmla="*/ 103 h 57"/>
                <a:gd name="T44" fmla="*/ 131 w 80"/>
                <a:gd name="T45" fmla="*/ 103 h 57"/>
                <a:gd name="T46" fmla="*/ 131 w 80"/>
                <a:gd name="T47" fmla="*/ 96 h 57"/>
                <a:gd name="T48" fmla="*/ 139 w 80"/>
                <a:gd name="T49" fmla="*/ 89 h 57"/>
                <a:gd name="T50" fmla="*/ 146 w 80"/>
                <a:gd name="T51" fmla="*/ 69 h 57"/>
                <a:gd name="T52" fmla="*/ 146 w 80"/>
                <a:gd name="T53" fmla="*/ 54 h 57"/>
                <a:gd name="T54" fmla="*/ 139 w 80"/>
                <a:gd name="T55" fmla="*/ 40 h 57"/>
                <a:gd name="T56" fmla="*/ 131 w 80"/>
                <a:gd name="T57" fmla="*/ 27 h 57"/>
                <a:gd name="T58" fmla="*/ 119 w 80"/>
                <a:gd name="T59" fmla="*/ 20 h 57"/>
                <a:gd name="T60" fmla="*/ 111 w 80"/>
                <a:gd name="T61" fmla="*/ 13 h 57"/>
                <a:gd name="T62" fmla="*/ 104 w 80"/>
                <a:gd name="T63" fmla="*/ 13 h 57"/>
                <a:gd name="T64" fmla="*/ 97 w 80"/>
                <a:gd name="T65" fmla="*/ 13 h 57"/>
                <a:gd name="T66" fmla="*/ 89 w 80"/>
                <a:gd name="T67" fmla="*/ 13 h 57"/>
                <a:gd name="T68" fmla="*/ 77 w 80"/>
                <a:gd name="T69" fmla="*/ 5 h 57"/>
                <a:gd name="T70" fmla="*/ 69 w 80"/>
                <a:gd name="T71" fmla="*/ 5 h 57"/>
                <a:gd name="T72" fmla="*/ 69 w 80"/>
                <a:gd name="T73" fmla="*/ 0 h 57"/>
                <a:gd name="T74" fmla="*/ 62 w 80"/>
                <a:gd name="T75" fmla="*/ 0 h 57"/>
                <a:gd name="T76" fmla="*/ 62 w 80"/>
                <a:gd name="T77" fmla="*/ 0 h 57"/>
                <a:gd name="T78" fmla="*/ 49 w 80"/>
                <a:gd name="T79" fmla="*/ 0 h 57"/>
                <a:gd name="T80" fmla="*/ 35 w 80"/>
                <a:gd name="T81" fmla="*/ 0 h 57"/>
                <a:gd name="T82" fmla="*/ 20 w 80"/>
                <a:gd name="T83" fmla="*/ 0 h 57"/>
                <a:gd name="T84" fmla="*/ 7 w 80"/>
                <a:gd name="T85" fmla="*/ 0 h 57"/>
                <a:gd name="T86" fmla="*/ 0 w 80"/>
                <a:gd name="T87" fmla="*/ 5 h 57"/>
                <a:gd name="T88" fmla="*/ 7 w 80"/>
                <a:gd name="T89" fmla="*/ 5 h 57"/>
                <a:gd name="T90" fmla="*/ 20 w 80"/>
                <a:gd name="T91" fmla="*/ 5 h 57"/>
                <a:gd name="T92" fmla="*/ 35 w 80"/>
                <a:gd name="T93" fmla="*/ 5 h 57"/>
                <a:gd name="T94" fmla="*/ 49 w 80"/>
                <a:gd name="T95" fmla="*/ 5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path>
              </a:pathLst>
            </a:custGeom>
            <a:noFill/>
            <a:ln w="0">
              <a:solidFill>
                <a:srgbClr val="323232"/>
              </a:solidFill>
              <a:prstDash val="solid"/>
              <a:round/>
              <a:headEnd/>
              <a:tailEnd/>
            </a:ln>
          </p:spPr>
          <p:txBody>
            <a:bodyPr/>
            <a:lstStyle/>
            <a:p>
              <a:endParaRPr lang="fr-FR"/>
            </a:p>
          </p:txBody>
        </p:sp>
        <p:sp>
          <p:nvSpPr>
            <p:cNvPr id="92" name="Freeform 290"/>
            <p:cNvSpPr>
              <a:spLocks/>
            </p:cNvSpPr>
            <p:nvPr/>
          </p:nvSpPr>
          <p:spPr bwMode="auto">
            <a:xfrm>
              <a:off x="1257" y="2554"/>
              <a:ext cx="165" cy="82"/>
            </a:xfrm>
            <a:custGeom>
              <a:avLst/>
              <a:gdLst>
                <a:gd name="T0" fmla="*/ 89 w 91"/>
                <a:gd name="T1" fmla="*/ 27 h 45"/>
                <a:gd name="T2" fmla="*/ 69 w 91"/>
                <a:gd name="T3" fmla="*/ 27 h 45"/>
                <a:gd name="T4" fmla="*/ 47 w 91"/>
                <a:gd name="T5" fmla="*/ 35 h 45"/>
                <a:gd name="T6" fmla="*/ 34 w 91"/>
                <a:gd name="T7" fmla="*/ 42 h 45"/>
                <a:gd name="T8" fmla="*/ 20 w 91"/>
                <a:gd name="T9" fmla="*/ 47 h 45"/>
                <a:gd name="T10" fmla="*/ 7 w 91"/>
                <a:gd name="T11" fmla="*/ 62 h 45"/>
                <a:gd name="T12" fmla="*/ 0 w 91"/>
                <a:gd name="T13" fmla="*/ 69 h 45"/>
                <a:gd name="T14" fmla="*/ 0 w 91"/>
                <a:gd name="T15" fmla="*/ 77 h 45"/>
                <a:gd name="T16" fmla="*/ 0 w 91"/>
                <a:gd name="T17" fmla="*/ 77 h 45"/>
                <a:gd name="T18" fmla="*/ 0 w 91"/>
                <a:gd name="T19" fmla="*/ 77 h 45"/>
                <a:gd name="T20" fmla="*/ 7 w 91"/>
                <a:gd name="T21" fmla="*/ 62 h 45"/>
                <a:gd name="T22" fmla="*/ 13 w 91"/>
                <a:gd name="T23" fmla="*/ 47 h 45"/>
                <a:gd name="T24" fmla="*/ 20 w 91"/>
                <a:gd name="T25" fmla="*/ 42 h 45"/>
                <a:gd name="T26" fmla="*/ 27 w 91"/>
                <a:gd name="T27" fmla="*/ 35 h 45"/>
                <a:gd name="T28" fmla="*/ 42 w 91"/>
                <a:gd name="T29" fmla="*/ 27 h 45"/>
                <a:gd name="T30" fmla="*/ 54 w 91"/>
                <a:gd name="T31" fmla="*/ 20 h 45"/>
                <a:gd name="T32" fmla="*/ 76 w 91"/>
                <a:gd name="T33" fmla="*/ 20 h 45"/>
                <a:gd name="T34" fmla="*/ 89 w 91"/>
                <a:gd name="T35" fmla="*/ 20 h 45"/>
                <a:gd name="T36" fmla="*/ 96 w 91"/>
                <a:gd name="T37" fmla="*/ 20 h 45"/>
                <a:gd name="T38" fmla="*/ 103 w 91"/>
                <a:gd name="T39" fmla="*/ 20 h 45"/>
                <a:gd name="T40" fmla="*/ 111 w 91"/>
                <a:gd name="T41" fmla="*/ 13 h 45"/>
                <a:gd name="T42" fmla="*/ 116 w 91"/>
                <a:gd name="T43" fmla="*/ 7 h 45"/>
                <a:gd name="T44" fmla="*/ 123 w 91"/>
                <a:gd name="T45" fmla="*/ 7 h 45"/>
                <a:gd name="T46" fmla="*/ 131 w 91"/>
                <a:gd name="T47" fmla="*/ 0 h 45"/>
                <a:gd name="T48" fmla="*/ 145 w 91"/>
                <a:gd name="T49" fmla="*/ 0 h 45"/>
                <a:gd name="T50" fmla="*/ 150 w 91"/>
                <a:gd name="T51" fmla="*/ 0 h 45"/>
                <a:gd name="T52" fmla="*/ 158 w 91"/>
                <a:gd name="T53" fmla="*/ 0 h 45"/>
                <a:gd name="T54" fmla="*/ 165 w 91"/>
                <a:gd name="T55" fmla="*/ 0 h 45"/>
                <a:gd name="T56" fmla="*/ 165 w 91"/>
                <a:gd name="T57" fmla="*/ 0 h 45"/>
                <a:gd name="T58" fmla="*/ 158 w 91"/>
                <a:gd name="T59" fmla="*/ 0 h 45"/>
                <a:gd name="T60" fmla="*/ 150 w 91"/>
                <a:gd name="T61" fmla="*/ 7 h 45"/>
                <a:gd name="T62" fmla="*/ 138 w 91"/>
                <a:gd name="T63" fmla="*/ 7 h 45"/>
                <a:gd name="T64" fmla="*/ 131 w 91"/>
                <a:gd name="T65" fmla="*/ 7 h 45"/>
                <a:gd name="T66" fmla="*/ 123 w 91"/>
                <a:gd name="T67" fmla="*/ 7 h 45"/>
                <a:gd name="T68" fmla="*/ 116 w 91"/>
                <a:gd name="T69" fmla="*/ 13 h 45"/>
                <a:gd name="T70" fmla="*/ 116 w 91"/>
                <a:gd name="T71" fmla="*/ 13 h 45"/>
                <a:gd name="T72" fmla="*/ 116 w 91"/>
                <a:gd name="T73" fmla="*/ 20 h 45"/>
                <a:gd name="T74" fmla="*/ 111 w 91"/>
                <a:gd name="T75" fmla="*/ 27 h 45"/>
                <a:gd name="T76" fmla="*/ 111 w 91"/>
                <a:gd name="T77" fmla="*/ 27 h 45"/>
                <a:gd name="T78" fmla="*/ 103 w 91"/>
                <a:gd name="T79" fmla="*/ 27 h 45"/>
                <a:gd name="T80" fmla="*/ 103 w 91"/>
                <a:gd name="T81" fmla="*/ 27 h 45"/>
                <a:gd name="T82" fmla="*/ 103 w 91"/>
                <a:gd name="T83" fmla="*/ 2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close/>
                </a:path>
              </a:pathLst>
            </a:custGeom>
            <a:solidFill>
              <a:srgbClr val="3F3F3F"/>
            </a:solidFill>
            <a:ln w="0">
              <a:solidFill>
                <a:srgbClr val="323232"/>
              </a:solidFill>
              <a:prstDash val="solid"/>
              <a:round/>
              <a:headEnd/>
              <a:tailEnd/>
            </a:ln>
          </p:spPr>
          <p:txBody>
            <a:bodyPr/>
            <a:lstStyle/>
            <a:p>
              <a:endParaRPr lang="fr-FR"/>
            </a:p>
          </p:txBody>
        </p:sp>
        <p:sp>
          <p:nvSpPr>
            <p:cNvPr id="93" name="Freeform 291"/>
            <p:cNvSpPr>
              <a:spLocks/>
            </p:cNvSpPr>
            <p:nvPr/>
          </p:nvSpPr>
          <p:spPr bwMode="auto">
            <a:xfrm>
              <a:off x="1257" y="2554"/>
              <a:ext cx="165" cy="82"/>
            </a:xfrm>
            <a:custGeom>
              <a:avLst/>
              <a:gdLst>
                <a:gd name="T0" fmla="*/ 89 w 91"/>
                <a:gd name="T1" fmla="*/ 27 h 45"/>
                <a:gd name="T2" fmla="*/ 69 w 91"/>
                <a:gd name="T3" fmla="*/ 27 h 45"/>
                <a:gd name="T4" fmla="*/ 47 w 91"/>
                <a:gd name="T5" fmla="*/ 35 h 45"/>
                <a:gd name="T6" fmla="*/ 34 w 91"/>
                <a:gd name="T7" fmla="*/ 42 h 45"/>
                <a:gd name="T8" fmla="*/ 20 w 91"/>
                <a:gd name="T9" fmla="*/ 47 h 45"/>
                <a:gd name="T10" fmla="*/ 7 w 91"/>
                <a:gd name="T11" fmla="*/ 62 h 45"/>
                <a:gd name="T12" fmla="*/ 0 w 91"/>
                <a:gd name="T13" fmla="*/ 69 h 45"/>
                <a:gd name="T14" fmla="*/ 0 w 91"/>
                <a:gd name="T15" fmla="*/ 77 h 45"/>
                <a:gd name="T16" fmla="*/ 0 w 91"/>
                <a:gd name="T17" fmla="*/ 77 h 45"/>
                <a:gd name="T18" fmla="*/ 0 w 91"/>
                <a:gd name="T19" fmla="*/ 77 h 45"/>
                <a:gd name="T20" fmla="*/ 7 w 91"/>
                <a:gd name="T21" fmla="*/ 62 h 45"/>
                <a:gd name="T22" fmla="*/ 13 w 91"/>
                <a:gd name="T23" fmla="*/ 47 h 45"/>
                <a:gd name="T24" fmla="*/ 20 w 91"/>
                <a:gd name="T25" fmla="*/ 42 h 45"/>
                <a:gd name="T26" fmla="*/ 27 w 91"/>
                <a:gd name="T27" fmla="*/ 35 h 45"/>
                <a:gd name="T28" fmla="*/ 42 w 91"/>
                <a:gd name="T29" fmla="*/ 27 h 45"/>
                <a:gd name="T30" fmla="*/ 54 w 91"/>
                <a:gd name="T31" fmla="*/ 20 h 45"/>
                <a:gd name="T32" fmla="*/ 76 w 91"/>
                <a:gd name="T33" fmla="*/ 20 h 45"/>
                <a:gd name="T34" fmla="*/ 89 w 91"/>
                <a:gd name="T35" fmla="*/ 20 h 45"/>
                <a:gd name="T36" fmla="*/ 96 w 91"/>
                <a:gd name="T37" fmla="*/ 20 h 45"/>
                <a:gd name="T38" fmla="*/ 103 w 91"/>
                <a:gd name="T39" fmla="*/ 20 h 45"/>
                <a:gd name="T40" fmla="*/ 111 w 91"/>
                <a:gd name="T41" fmla="*/ 13 h 45"/>
                <a:gd name="T42" fmla="*/ 116 w 91"/>
                <a:gd name="T43" fmla="*/ 7 h 45"/>
                <a:gd name="T44" fmla="*/ 123 w 91"/>
                <a:gd name="T45" fmla="*/ 7 h 45"/>
                <a:gd name="T46" fmla="*/ 131 w 91"/>
                <a:gd name="T47" fmla="*/ 0 h 45"/>
                <a:gd name="T48" fmla="*/ 145 w 91"/>
                <a:gd name="T49" fmla="*/ 0 h 45"/>
                <a:gd name="T50" fmla="*/ 150 w 91"/>
                <a:gd name="T51" fmla="*/ 0 h 45"/>
                <a:gd name="T52" fmla="*/ 158 w 91"/>
                <a:gd name="T53" fmla="*/ 0 h 45"/>
                <a:gd name="T54" fmla="*/ 165 w 91"/>
                <a:gd name="T55" fmla="*/ 0 h 45"/>
                <a:gd name="T56" fmla="*/ 165 w 91"/>
                <a:gd name="T57" fmla="*/ 0 h 45"/>
                <a:gd name="T58" fmla="*/ 158 w 91"/>
                <a:gd name="T59" fmla="*/ 0 h 45"/>
                <a:gd name="T60" fmla="*/ 150 w 91"/>
                <a:gd name="T61" fmla="*/ 7 h 45"/>
                <a:gd name="T62" fmla="*/ 138 w 91"/>
                <a:gd name="T63" fmla="*/ 7 h 45"/>
                <a:gd name="T64" fmla="*/ 131 w 91"/>
                <a:gd name="T65" fmla="*/ 7 h 45"/>
                <a:gd name="T66" fmla="*/ 123 w 91"/>
                <a:gd name="T67" fmla="*/ 7 h 45"/>
                <a:gd name="T68" fmla="*/ 116 w 91"/>
                <a:gd name="T69" fmla="*/ 13 h 45"/>
                <a:gd name="T70" fmla="*/ 116 w 91"/>
                <a:gd name="T71" fmla="*/ 13 h 45"/>
                <a:gd name="T72" fmla="*/ 116 w 91"/>
                <a:gd name="T73" fmla="*/ 20 h 45"/>
                <a:gd name="T74" fmla="*/ 111 w 91"/>
                <a:gd name="T75" fmla="*/ 27 h 45"/>
                <a:gd name="T76" fmla="*/ 111 w 91"/>
                <a:gd name="T77" fmla="*/ 27 h 45"/>
                <a:gd name="T78" fmla="*/ 103 w 91"/>
                <a:gd name="T79" fmla="*/ 27 h 45"/>
                <a:gd name="T80" fmla="*/ 103 w 91"/>
                <a:gd name="T81" fmla="*/ 27 h 45"/>
                <a:gd name="T82" fmla="*/ 103 w 91"/>
                <a:gd name="T83" fmla="*/ 2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path>
              </a:pathLst>
            </a:custGeom>
            <a:noFill/>
            <a:ln w="0">
              <a:solidFill>
                <a:srgbClr val="323232"/>
              </a:solidFill>
              <a:prstDash val="solid"/>
              <a:round/>
              <a:headEnd/>
              <a:tailEnd/>
            </a:ln>
          </p:spPr>
          <p:txBody>
            <a:bodyPr/>
            <a:lstStyle/>
            <a:p>
              <a:endParaRPr lang="fr-FR"/>
            </a:p>
          </p:txBody>
        </p:sp>
        <p:sp>
          <p:nvSpPr>
            <p:cNvPr id="94" name="Freeform 292"/>
            <p:cNvSpPr>
              <a:spLocks/>
            </p:cNvSpPr>
            <p:nvPr/>
          </p:nvSpPr>
          <p:spPr bwMode="auto">
            <a:xfrm>
              <a:off x="1311" y="2803"/>
              <a:ext cx="188" cy="42"/>
            </a:xfrm>
            <a:custGeom>
              <a:avLst/>
              <a:gdLst>
                <a:gd name="T0" fmla="*/ 166 w 103"/>
                <a:gd name="T1" fmla="*/ 0 h 23"/>
                <a:gd name="T2" fmla="*/ 139 w 103"/>
                <a:gd name="T3" fmla="*/ 0 h 23"/>
                <a:gd name="T4" fmla="*/ 119 w 103"/>
                <a:gd name="T5" fmla="*/ 0 h 23"/>
                <a:gd name="T6" fmla="*/ 97 w 103"/>
                <a:gd name="T7" fmla="*/ 7 h 23"/>
                <a:gd name="T8" fmla="*/ 91 w 103"/>
                <a:gd name="T9" fmla="*/ 7 h 23"/>
                <a:gd name="T10" fmla="*/ 84 w 103"/>
                <a:gd name="T11" fmla="*/ 7 h 23"/>
                <a:gd name="T12" fmla="*/ 77 w 103"/>
                <a:gd name="T13" fmla="*/ 7 h 23"/>
                <a:gd name="T14" fmla="*/ 62 w 103"/>
                <a:gd name="T15" fmla="*/ 7 h 23"/>
                <a:gd name="T16" fmla="*/ 49 w 103"/>
                <a:gd name="T17" fmla="*/ 7 h 23"/>
                <a:gd name="T18" fmla="*/ 35 w 103"/>
                <a:gd name="T19" fmla="*/ 13 h 23"/>
                <a:gd name="T20" fmla="*/ 22 w 103"/>
                <a:gd name="T21" fmla="*/ 20 h 23"/>
                <a:gd name="T22" fmla="*/ 7 w 103"/>
                <a:gd name="T23" fmla="*/ 35 h 23"/>
                <a:gd name="T24" fmla="*/ 0 w 103"/>
                <a:gd name="T25" fmla="*/ 42 h 23"/>
                <a:gd name="T26" fmla="*/ 0 w 103"/>
                <a:gd name="T27" fmla="*/ 42 h 23"/>
                <a:gd name="T28" fmla="*/ 7 w 103"/>
                <a:gd name="T29" fmla="*/ 42 h 23"/>
                <a:gd name="T30" fmla="*/ 15 w 103"/>
                <a:gd name="T31" fmla="*/ 35 h 23"/>
                <a:gd name="T32" fmla="*/ 27 w 103"/>
                <a:gd name="T33" fmla="*/ 27 h 23"/>
                <a:gd name="T34" fmla="*/ 42 w 103"/>
                <a:gd name="T35" fmla="*/ 20 h 23"/>
                <a:gd name="T36" fmla="*/ 57 w 103"/>
                <a:gd name="T37" fmla="*/ 20 h 23"/>
                <a:gd name="T38" fmla="*/ 84 w 103"/>
                <a:gd name="T39" fmla="*/ 20 h 23"/>
                <a:gd name="T40" fmla="*/ 97 w 103"/>
                <a:gd name="T41" fmla="*/ 20 h 23"/>
                <a:gd name="T42" fmla="*/ 97 w 103"/>
                <a:gd name="T43" fmla="*/ 27 h 23"/>
                <a:gd name="T44" fmla="*/ 84 w 103"/>
                <a:gd name="T45" fmla="*/ 27 h 23"/>
                <a:gd name="T46" fmla="*/ 69 w 103"/>
                <a:gd name="T47" fmla="*/ 35 h 23"/>
                <a:gd name="T48" fmla="*/ 57 w 103"/>
                <a:gd name="T49" fmla="*/ 35 h 23"/>
                <a:gd name="T50" fmla="*/ 49 w 103"/>
                <a:gd name="T51" fmla="*/ 42 h 23"/>
                <a:gd name="T52" fmla="*/ 57 w 103"/>
                <a:gd name="T53" fmla="*/ 42 h 23"/>
                <a:gd name="T54" fmla="*/ 69 w 103"/>
                <a:gd name="T55" fmla="*/ 35 h 23"/>
                <a:gd name="T56" fmla="*/ 84 w 103"/>
                <a:gd name="T57" fmla="*/ 35 h 23"/>
                <a:gd name="T58" fmla="*/ 97 w 103"/>
                <a:gd name="T59" fmla="*/ 35 h 23"/>
                <a:gd name="T60" fmla="*/ 104 w 103"/>
                <a:gd name="T61" fmla="*/ 35 h 23"/>
                <a:gd name="T62" fmla="*/ 119 w 103"/>
                <a:gd name="T63" fmla="*/ 35 h 23"/>
                <a:gd name="T64" fmla="*/ 126 w 103"/>
                <a:gd name="T65" fmla="*/ 35 h 23"/>
                <a:gd name="T66" fmla="*/ 131 w 103"/>
                <a:gd name="T67" fmla="*/ 35 h 23"/>
                <a:gd name="T68" fmla="*/ 139 w 103"/>
                <a:gd name="T69" fmla="*/ 35 h 23"/>
                <a:gd name="T70" fmla="*/ 131 w 103"/>
                <a:gd name="T71" fmla="*/ 27 h 23"/>
                <a:gd name="T72" fmla="*/ 119 w 103"/>
                <a:gd name="T73" fmla="*/ 27 h 23"/>
                <a:gd name="T74" fmla="*/ 104 w 103"/>
                <a:gd name="T75" fmla="*/ 20 h 23"/>
                <a:gd name="T76" fmla="*/ 104 w 103"/>
                <a:gd name="T77" fmla="*/ 13 h 23"/>
                <a:gd name="T78" fmla="*/ 119 w 103"/>
                <a:gd name="T79" fmla="*/ 7 h 23"/>
                <a:gd name="T80" fmla="*/ 131 w 103"/>
                <a:gd name="T81" fmla="*/ 7 h 23"/>
                <a:gd name="T82" fmla="*/ 146 w 103"/>
                <a:gd name="T83" fmla="*/ 7 h 23"/>
                <a:gd name="T84" fmla="*/ 153 w 103"/>
                <a:gd name="T85" fmla="*/ 7 h 23"/>
                <a:gd name="T86" fmla="*/ 161 w 103"/>
                <a:gd name="T87" fmla="*/ 7 h 23"/>
                <a:gd name="T88" fmla="*/ 173 w 103"/>
                <a:gd name="T89" fmla="*/ 7 h 23"/>
                <a:gd name="T90" fmla="*/ 181 w 103"/>
                <a:gd name="T91" fmla="*/ 7 h 23"/>
                <a:gd name="T92" fmla="*/ 188 w 103"/>
                <a:gd name="T93" fmla="*/ 7 h 23"/>
                <a:gd name="T94" fmla="*/ 181 w 103"/>
                <a:gd name="T95" fmla="*/ 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close/>
                </a:path>
              </a:pathLst>
            </a:custGeom>
            <a:solidFill>
              <a:srgbClr val="3F3F3F"/>
            </a:solidFill>
            <a:ln w="0">
              <a:solidFill>
                <a:srgbClr val="323232"/>
              </a:solidFill>
              <a:prstDash val="solid"/>
              <a:round/>
              <a:headEnd/>
              <a:tailEnd/>
            </a:ln>
          </p:spPr>
          <p:txBody>
            <a:bodyPr/>
            <a:lstStyle/>
            <a:p>
              <a:endParaRPr lang="fr-FR"/>
            </a:p>
          </p:txBody>
        </p:sp>
        <p:sp>
          <p:nvSpPr>
            <p:cNvPr id="95" name="Freeform 293"/>
            <p:cNvSpPr>
              <a:spLocks/>
            </p:cNvSpPr>
            <p:nvPr/>
          </p:nvSpPr>
          <p:spPr bwMode="auto">
            <a:xfrm>
              <a:off x="1311" y="2803"/>
              <a:ext cx="188" cy="42"/>
            </a:xfrm>
            <a:custGeom>
              <a:avLst/>
              <a:gdLst>
                <a:gd name="T0" fmla="*/ 166 w 103"/>
                <a:gd name="T1" fmla="*/ 0 h 23"/>
                <a:gd name="T2" fmla="*/ 139 w 103"/>
                <a:gd name="T3" fmla="*/ 0 h 23"/>
                <a:gd name="T4" fmla="*/ 119 w 103"/>
                <a:gd name="T5" fmla="*/ 0 h 23"/>
                <a:gd name="T6" fmla="*/ 97 w 103"/>
                <a:gd name="T7" fmla="*/ 7 h 23"/>
                <a:gd name="T8" fmla="*/ 91 w 103"/>
                <a:gd name="T9" fmla="*/ 7 h 23"/>
                <a:gd name="T10" fmla="*/ 84 w 103"/>
                <a:gd name="T11" fmla="*/ 7 h 23"/>
                <a:gd name="T12" fmla="*/ 77 w 103"/>
                <a:gd name="T13" fmla="*/ 7 h 23"/>
                <a:gd name="T14" fmla="*/ 62 w 103"/>
                <a:gd name="T15" fmla="*/ 7 h 23"/>
                <a:gd name="T16" fmla="*/ 49 w 103"/>
                <a:gd name="T17" fmla="*/ 7 h 23"/>
                <a:gd name="T18" fmla="*/ 35 w 103"/>
                <a:gd name="T19" fmla="*/ 13 h 23"/>
                <a:gd name="T20" fmla="*/ 22 w 103"/>
                <a:gd name="T21" fmla="*/ 20 h 23"/>
                <a:gd name="T22" fmla="*/ 7 w 103"/>
                <a:gd name="T23" fmla="*/ 35 h 23"/>
                <a:gd name="T24" fmla="*/ 0 w 103"/>
                <a:gd name="T25" fmla="*/ 42 h 23"/>
                <a:gd name="T26" fmla="*/ 0 w 103"/>
                <a:gd name="T27" fmla="*/ 42 h 23"/>
                <a:gd name="T28" fmla="*/ 7 w 103"/>
                <a:gd name="T29" fmla="*/ 42 h 23"/>
                <a:gd name="T30" fmla="*/ 15 w 103"/>
                <a:gd name="T31" fmla="*/ 35 h 23"/>
                <a:gd name="T32" fmla="*/ 27 w 103"/>
                <a:gd name="T33" fmla="*/ 27 h 23"/>
                <a:gd name="T34" fmla="*/ 42 w 103"/>
                <a:gd name="T35" fmla="*/ 20 h 23"/>
                <a:gd name="T36" fmla="*/ 57 w 103"/>
                <a:gd name="T37" fmla="*/ 20 h 23"/>
                <a:gd name="T38" fmla="*/ 84 w 103"/>
                <a:gd name="T39" fmla="*/ 20 h 23"/>
                <a:gd name="T40" fmla="*/ 97 w 103"/>
                <a:gd name="T41" fmla="*/ 20 h 23"/>
                <a:gd name="T42" fmla="*/ 97 w 103"/>
                <a:gd name="T43" fmla="*/ 27 h 23"/>
                <a:gd name="T44" fmla="*/ 84 w 103"/>
                <a:gd name="T45" fmla="*/ 27 h 23"/>
                <a:gd name="T46" fmla="*/ 69 w 103"/>
                <a:gd name="T47" fmla="*/ 35 h 23"/>
                <a:gd name="T48" fmla="*/ 57 w 103"/>
                <a:gd name="T49" fmla="*/ 35 h 23"/>
                <a:gd name="T50" fmla="*/ 49 w 103"/>
                <a:gd name="T51" fmla="*/ 42 h 23"/>
                <a:gd name="T52" fmla="*/ 57 w 103"/>
                <a:gd name="T53" fmla="*/ 42 h 23"/>
                <a:gd name="T54" fmla="*/ 69 w 103"/>
                <a:gd name="T55" fmla="*/ 35 h 23"/>
                <a:gd name="T56" fmla="*/ 84 w 103"/>
                <a:gd name="T57" fmla="*/ 35 h 23"/>
                <a:gd name="T58" fmla="*/ 97 w 103"/>
                <a:gd name="T59" fmla="*/ 35 h 23"/>
                <a:gd name="T60" fmla="*/ 104 w 103"/>
                <a:gd name="T61" fmla="*/ 35 h 23"/>
                <a:gd name="T62" fmla="*/ 119 w 103"/>
                <a:gd name="T63" fmla="*/ 35 h 23"/>
                <a:gd name="T64" fmla="*/ 126 w 103"/>
                <a:gd name="T65" fmla="*/ 35 h 23"/>
                <a:gd name="T66" fmla="*/ 131 w 103"/>
                <a:gd name="T67" fmla="*/ 35 h 23"/>
                <a:gd name="T68" fmla="*/ 139 w 103"/>
                <a:gd name="T69" fmla="*/ 35 h 23"/>
                <a:gd name="T70" fmla="*/ 131 w 103"/>
                <a:gd name="T71" fmla="*/ 27 h 23"/>
                <a:gd name="T72" fmla="*/ 119 w 103"/>
                <a:gd name="T73" fmla="*/ 27 h 23"/>
                <a:gd name="T74" fmla="*/ 104 w 103"/>
                <a:gd name="T75" fmla="*/ 20 h 23"/>
                <a:gd name="T76" fmla="*/ 104 w 103"/>
                <a:gd name="T77" fmla="*/ 13 h 23"/>
                <a:gd name="T78" fmla="*/ 119 w 103"/>
                <a:gd name="T79" fmla="*/ 7 h 23"/>
                <a:gd name="T80" fmla="*/ 131 w 103"/>
                <a:gd name="T81" fmla="*/ 7 h 23"/>
                <a:gd name="T82" fmla="*/ 146 w 103"/>
                <a:gd name="T83" fmla="*/ 7 h 23"/>
                <a:gd name="T84" fmla="*/ 153 w 103"/>
                <a:gd name="T85" fmla="*/ 7 h 23"/>
                <a:gd name="T86" fmla="*/ 161 w 103"/>
                <a:gd name="T87" fmla="*/ 7 h 23"/>
                <a:gd name="T88" fmla="*/ 173 w 103"/>
                <a:gd name="T89" fmla="*/ 7 h 23"/>
                <a:gd name="T90" fmla="*/ 181 w 103"/>
                <a:gd name="T91" fmla="*/ 7 h 23"/>
                <a:gd name="T92" fmla="*/ 188 w 103"/>
                <a:gd name="T93" fmla="*/ 7 h 23"/>
                <a:gd name="T94" fmla="*/ 181 w 103"/>
                <a:gd name="T95" fmla="*/ 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path>
              </a:pathLst>
            </a:custGeom>
            <a:noFill/>
            <a:ln w="0">
              <a:solidFill>
                <a:srgbClr val="323232"/>
              </a:solidFill>
              <a:prstDash val="solid"/>
              <a:round/>
              <a:headEnd/>
              <a:tailEnd/>
            </a:ln>
          </p:spPr>
          <p:txBody>
            <a:bodyPr/>
            <a:lstStyle/>
            <a:p>
              <a:endParaRPr lang="fr-FR"/>
            </a:p>
          </p:txBody>
        </p:sp>
        <p:sp>
          <p:nvSpPr>
            <p:cNvPr id="96" name="Freeform 294"/>
            <p:cNvSpPr>
              <a:spLocks/>
            </p:cNvSpPr>
            <p:nvPr/>
          </p:nvSpPr>
          <p:spPr bwMode="auto">
            <a:xfrm>
              <a:off x="517" y="2941"/>
              <a:ext cx="214" cy="235"/>
            </a:xfrm>
            <a:custGeom>
              <a:avLst/>
              <a:gdLst>
                <a:gd name="T0" fmla="*/ 199 w 118"/>
                <a:gd name="T1" fmla="*/ 13 h 129"/>
                <a:gd name="T2" fmla="*/ 187 w 118"/>
                <a:gd name="T3" fmla="*/ 20 h 129"/>
                <a:gd name="T4" fmla="*/ 165 w 118"/>
                <a:gd name="T5" fmla="*/ 35 h 129"/>
                <a:gd name="T6" fmla="*/ 131 w 118"/>
                <a:gd name="T7" fmla="*/ 47 h 129"/>
                <a:gd name="T8" fmla="*/ 111 w 118"/>
                <a:gd name="T9" fmla="*/ 55 h 129"/>
                <a:gd name="T10" fmla="*/ 103 w 118"/>
                <a:gd name="T11" fmla="*/ 69 h 129"/>
                <a:gd name="T12" fmla="*/ 91 w 118"/>
                <a:gd name="T13" fmla="*/ 97 h 129"/>
                <a:gd name="T14" fmla="*/ 83 w 118"/>
                <a:gd name="T15" fmla="*/ 111 h 129"/>
                <a:gd name="T16" fmla="*/ 91 w 118"/>
                <a:gd name="T17" fmla="*/ 111 h 129"/>
                <a:gd name="T18" fmla="*/ 103 w 118"/>
                <a:gd name="T19" fmla="*/ 97 h 129"/>
                <a:gd name="T20" fmla="*/ 125 w 118"/>
                <a:gd name="T21" fmla="*/ 89 h 129"/>
                <a:gd name="T22" fmla="*/ 145 w 118"/>
                <a:gd name="T23" fmla="*/ 82 h 129"/>
                <a:gd name="T24" fmla="*/ 180 w 118"/>
                <a:gd name="T25" fmla="*/ 89 h 129"/>
                <a:gd name="T26" fmla="*/ 187 w 118"/>
                <a:gd name="T27" fmla="*/ 89 h 129"/>
                <a:gd name="T28" fmla="*/ 194 w 118"/>
                <a:gd name="T29" fmla="*/ 97 h 129"/>
                <a:gd name="T30" fmla="*/ 187 w 118"/>
                <a:gd name="T31" fmla="*/ 97 h 129"/>
                <a:gd name="T32" fmla="*/ 152 w 118"/>
                <a:gd name="T33" fmla="*/ 97 h 129"/>
                <a:gd name="T34" fmla="*/ 131 w 118"/>
                <a:gd name="T35" fmla="*/ 97 h 129"/>
                <a:gd name="T36" fmla="*/ 111 w 118"/>
                <a:gd name="T37" fmla="*/ 111 h 129"/>
                <a:gd name="T38" fmla="*/ 96 w 118"/>
                <a:gd name="T39" fmla="*/ 117 h 129"/>
                <a:gd name="T40" fmla="*/ 91 w 118"/>
                <a:gd name="T41" fmla="*/ 124 h 129"/>
                <a:gd name="T42" fmla="*/ 83 w 118"/>
                <a:gd name="T43" fmla="*/ 138 h 129"/>
                <a:gd name="T44" fmla="*/ 76 w 118"/>
                <a:gd name="T45" fmla="*/ 146 h 129"/>
                <a:gd name="T46" fmla="*/ 62 w 118"/>
                <a:gd name="T47" fmla="*/ 151 h 129"/>
                <a:gd name="T48" fmla="*/ 42 w 118"/>
                <a:gd name="T49" fmla="*/ 158 h 129"/>
                <a:gd name="T50" fmla="*/ 22 w 118"/>
                <a:gd name="T51" fmla="*/ 180 h 129"/>
                <a:gd name="T52" fmla="*/ 7 w 118"/>
                <a:gd name="T53" fmla="*/ 200 h 129"/>
                <a:gd name="T54" fmla="*/ 7 w 118"/>
                <a:gd name="T55" fmla="*/ 220 h 129"/>
                <a:gd name="T56" fmla="*/ 7 w 118"/>
                <a:gd name="T57" fmla="*/ 235 h 129"/>
                <a:gd name="T58" fmla="*/ 7 w 118"/>
                <a:gd name="T59" fmla="*/ 228 h 129"/>
                <a:gd name="T60" fmla="*/ 0 w 118"/>
                <a:gd name="T61" fmla="*/ 208 h 129"/>
                <a:gd name="T62" fmla="*/ 7 w 118"/>
                <a:gd name="T63" fmla="*/ 180 h 129"/>
                <a:gd name="T64" fmla="*/ 22 w 118"/>
                <a:gd name="T65" fmla="*/ 166 h 129"/>
                <a:gd name="T66" fmla="*/ 34 w 118"/>
                <a:gd name="T67" fmla="*/ 151 h 129"/>
                <a:gd name="T68" fmla="*/ 42 w 118"/>
                <a:gd name="T69" fmla="*/ 146 h 129"/>
                <a:gd name="T70" fmla="*/ 56 w 118"/>
                <a:gd name="T71" fmla="*/ 138 h 129"/>
                <a:gd name="T72" fmla="*/ 62 w 118"/>
                <a:gd name="T73" fmla="*/ 124 h 129"/>
                <a:gd name="T74" fmla="*/ 76 w 118"/>
                <a:gd name="T75" fmla="*/ 111 h 129"/>
                <a:gd name="T76" fmla="*/ 83 w 118"/>
                <a:gd name="T77" fmla="*/ 89 h 129"/>
                <a:gd name="T78" fmla="*/ 96 w 118"/>
                <a:gd name="T79" fmla="*/ 69 h 129"/>
                <a:gd name="T80" fmla="*/ 96 w 118"/>
                <a:gd name="T81" fmla="*/ 55 h 129"/>
                <a:gd name="T82" fmla="*/ 96 w 118"/>
                <a:gd name="T83" fmla="*/ 55 h 129"/>
                <a:gd name="T84" fmla="*/ 91 w 118"/>
                <a:gd name="T85" fmla="*/ 55 h 129"/>
                <a:gd name="T86" fmla="*/ 83 w 118"/>
                <a:gd name="T87" fmla="*/ 55 h 129"/>
                <a:gd name="T88" fmla="*/ 83 w 118"/>
                <a:gd name="T89" fmla="*/ 62 h 129"/>
                <a:gd name="T90" fmla="*/ 69 w 118"/>
                <a:gd name="T91" fmla="*/ 62 h 129"/>
                <a:gd name="T92" fmla="*/ 49 w 118"/>
                <a:gd name="T93" fmla="*/ 69 h 129"/>
                <a:gd name="T94" fmla="*/ 34 w 118"/>
                <a:gd name="T95" fmla="*/ 82 h 129"/>
                <a:gd name="T96" fmla="*/ 34 w 118"/>
                <a:gd name="T97" fmla="*/ 82 h 129"/>
                <a:gd name="T98" fmla="*/ 34 w 118"/>
                <a:gd name="T99" fmla="*/ 77 h 129"/>
                <a:gd name="T100" fmla="*/ 49 w 118"/>
                <a:gd name="T101" fmla="*/ 69 h 129"/>
                <a:gd name="T102" fmla="*/ 69 w 118"/>
                <a:gd name="T103" fmla="*/ 55 h 129"/>
                <a:gd name="T104" fmla="*/ 91 w 118"/>
                <a:gd name="T105" fmla="*/ 47 h 129"/>
                <a:gd name="T106" fmla="*/ 103 w 118"/>
                <a:gd name="T107" fmla="*/ 42 h 129"/>
                <a:gd name="T108" fmla="*/ 118 w 118"/>
                <a:gd name="T109" fmla="*/ 42 h 129"/>
                <a:gd name="T110" fmla="*/ 138 w 118"/>
                <a:gd name="T111" fmla="*/ 35 h 129"/>
                <a:gd name="T112" fmla="*/ 165 w 118"/>
                <a:gd name="T113" fmla="*/ 27 h 129"/>
                <a:gd name="T114" fmla="*/ 180 w 118"/>
                <a:gd name="T115" fmla="*/ 20 h 129"/>
                <a:gd name="T116" fmla="*/ 199 w 118"/>
                <a:gd name="T117" fmla="*/ 7 h 129"/>
                <a:gd name="T118" fmla="*/ 207 w 118"/>
                <a:gd name="T119" fmla="*/ 0 h 129"/>
                <a:gd name="T120" fmla="*/ 214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close/>
                </a:path>
              </a:pathLst>
            </a:custGeom>
            <a:solidFill>
              <a:srgbClr val="3F3F3F"/>
            </a:solidFill>
            <a:ln w="0">
              <a:solidFill>
                <a:srgbClr val="323232"/>
              </a:solidFill>
              <a:prstDash val="solid"/>
              <a:round/>
              <a:headEnd/>
              <a:tailEnd/>
            </a:ln>
          </p:spPr>
          <p:txBody>
            <a:bodyPr/>
            <a:lstStyle/>
            <a:p>
              <a:endParaRPr lang="fr-FR"/>
            </a:p>
          </p:txBody>
        </p:sp>
        <p:sp>
          <p:nvSpPr>
            <p:cNvPr id="97" name="Freeform 295"/>
            <p:cNvSpPr>
              <a:spLocks/>
            </p:cNvSpPr>
            <p:nvPr/>
          </p:nvSpPr>
          <p:spPr bwMode="auto">
            <a:xfrm>
              <a:off x="517" y="2941"/>
              <a:ext cx="214" cy="235"/>
            </a:xfrm>
            <a:custGeom>
              <a:avLst/>
              <a:gdLst>
                <a:gd name="T0" fmla="*/ 199 w 118"/>
                <a:gd name="T1" fmla="*/ 13 h 129"/>
                <a:gd name="T2" fmla="*/ 187 w 118"/>
                <a:gd name="T3" fmla="*/ 20 h 129"/>
                <a:gd name="T4" fmla="*/ 165 w 118"/>
                <a:gd name="T5" fmla="*/ 35 h 129"/>
                <a:gd name="T6" fmla="*/ 131 w 118"/>
                <a:gd name="T7" fmla="*/ 47 h 129"/>
                <a:gd name="T8" fmla="*/ 111 w 118"/>
                <a:gd name="T9" fmla="*/ 55 h 129"/>
                <a:gd name="T10" fmla="*/ 103 w 118"/>
                <a:gd name="T11" fmla="*/ 69 h 129"/>
                <a:gd name="T12" fmla="*/ 91 w 118"/>
                <a:gd name="T13" fmla="*/ 97 h 129"/>
                <a:gd name="T14" fmla="*/ 83 w 118"/>
                <a:gd name="T15" fmla="*/ 111 h 129"/>
                <a:gd name="T16" fmla="*/ 91 w 118"/>
                <a:gd name="T17" fmla="*/ 111 h 129"/>
                <a:gd name="T18" fmla="*/ 103 w 118"/>
                <a:gd name="T19" fmla="*/ 97 h 129"/>
                <a:gd name="T20" fmla="*/ 125 w 118"/>
                <a:gd name="T21" fmla="*/ 89 h 129"/>
                <a:gd name="T22" fmla="*/ 145 w 118"/>
                <a:gd name="T23" fmla="*/ 82 h 129"/>
                <a:gd name="T24" fmla="*/ 180 w 118"/>
                <a:gd name="T25" fmla="*/ 89 h 129"/>
                <a:gd name="T26" fmla="*/ 187 w 118"/>
                <a:gd name="T27" fmla="*/ 89 h 129"/>
                <a:gd name="T28" fmla="*/ 194 w 118"/>
                <a:gd name="T29" fmla="*/ 97 h 129"/>
                <a:gd name="T30" fmla="*/ 187 w 118"/>
                <a:gd name="T31" fmla="*/ 97 h 129"/>
                <a:gd name="T32" fmla="*/ 152 w 118"/>
                <a:gd name="T33" fmla="*/ 97 h 129"/>
                <a:gd name="T34" fmla="*/ 131 w 118"/>
                <a:gd name="T35" fmla="*/ 97 h 129"/>
                <a:gd name="T36" fmla="*/ 111 w 118"/>
                <a:gd name="T37" fmla="*/ 111 h 129"/>
                <a:gd name="T38" fmla="*/ 96 w 118"/>
                <a:gd name="T39" fmla="*/ 117 h 129"/>
                <a:gd name="T40" fmla="*/ 91 w 118"/>
                <a:gd name="T41" fmla="*/ 124 h 129"/>
                <a:gd name="T42" fmla="*/ 83 w 118"/>
                <a:gd name="T43" fmla="*/ 138 h 129"/>
                <a:gd name="T44" fmla="*/ 76 w 118"/>
                <a:gd name="T45" fmla="*/ 146 h 129"/>
                <a:gd name="T46" fmla="*/ 62 w 118"/>
                <a:gd name="T47" fmla="*/ 151 h 129"/>
                <a:gd name="T48" fmla="*/ 42 w 118"/>
                <a:gd name="T49" fmla="*/ 158 h 129"/>
                <a:gd name="T50" fmla="*/ 22 w 118"/>
                <a:gd name="T51" fmla="*/ 180 h 129"/>
                <a:gd name="T52" fmla="*/ 7 w 118"/>
                <a:gd name="T53" fmla="*/ 200 h 129"/>
                <a:gd name="T54" fmla="*/ 7 w 118"/>
                <a:gd name="T55" fmla="*/ 220 h 129"/>
                <a:gd name="T56" fmla="*/ 7 w 118"/>
                <a:gd name="T57" fmla="*/ 235 h 129"/>
                <a:gd name="T58" fmla="*/ 7 w 118"/>
                <a:gd name="T59" fmla="*/ 228 h 129"/>
                <a:gd name="T60" fmla="*/ 0 w 118"/>
                <a:gd name="T61" fmla="*/ 208 h 129"/>
                <a:gd name="T62" fmla="*/ 7 w 118"/>
                <a:gd name="T63" fmla="*/ 180 h 129"/>
                <a:gd name="T64" fmla="*/ 22 w 118"/>
                <a:gd name="T65" fmla="*/ 166 h 129"/>
                <a:gd name="T66" fmla="*/ 34 w 118"/>
                <a:gd name="T67" fmla="*/ 151 h 129"/>
                <a:gd name="T68" fmla="*/ 42 w 118"/>
                <a:gd name="T69" fmla="*/ 146 h 129"/>
                <a:gd name="T70" fmla="*/ 56 w 118"/>
                <a:gd name="T71" fmla="*/ 138 h 129"/>
                <a:gd name="T72" fmla="*/ 62 w 118"/>
                <a:gd name="T73" fmla="*/ 124 h 129"/>
                <a:gd name="T74" fmla="*/ 76 w 118"/>
                <a:gd name="T75" fmla="*/ 111 h 129"/>
                <a:gd name="T76" fmla="*/ 83 w 118"/>
                <a:gd name="T77" fmla="*/ 89 h 129"/>
                <a:gd name="T78" fmla="*/ 96 w 118"/>
                <a:gd name="T79" fmla="*/ 69 h 129"/>
                <a:gd name="T80" fmla="*/ 96 w 118"/>
                <a:gd name="T81" fmla="*/ 55 h 129"/>
                <a:gd name="T82" fmla="*/ 96 w 118"/>
                <a:gd name="T83" fmla="*/ 55 h 129"/>
                <a:gd name="T84" fmla="*/ 91 w 118"/>
                <a:gd name="T85" fmla="*/ 55 h 129"/>
                <a:gd name="T86" fmla="*/ 83 w 118"/>
                <a:gd name="T87" fmla="*/ 55 h 129"/>
                <a:gd name="T88" fmla="*/ 83 w 118"/>
                <a:gd name="T89" fmla="*/ 62 h 129"/>
                <a:gd name="T90" fmla="*/ 69 w 118"/>
                <a:gd name="T91" fmla="*/ 62 h 129"/>
                <a:gd name="T92" fmla="*/ 49 w 118"/>
                <a:gd name="T93" fmla="*/ 69 h 129"/>
                <a:gd name="T94" fmla="*/ 34 w 118"/>
                <a:gd name="T95" fmla="*/ 82 h 129"/>
                <a:gd name="T96" fmla="*/ 34 w 118"/>
                <a:gd name="T97" fmla="*/ 82 h 129"/>
                <a:gd name="T98" fmla="*/ 34 w 118"/>
                <a:gd name="T99" fmla="*/ 77 h 129"/>
                <a:gd name="T100" fmla="*/ 49 w 118"/>
                <a:gd name="T101" fmla="*/ 69 h 129"/>
                <a:gd name="T102" fmla="*/ 69 w 118"/>
                <a:gd name="T103" fmla="*/ 55 h 129"/>
                <a:gd name="T104" fmla="*/ 91 w 118"/>
                <a:gd name="T105" fmla="*/ 47 h 129"/>
                <a:gd name="T106" fmla="*/ 103 w 118"/>
                <a:gd name="T107" fmla="*/ 42 h 129"/>
                <a:gd name="T108" fmla="*/ 118 w 118"/>
                <a:gd name="T109" fmla="*/ 42 h 129"/>
                <a:gd name="T110" fmla="*/ 138 w 118"/>
                <a:gd name="T111" fmla="*/ 35 h 129"/>
                <a:gd name="T112" fmla="*/ 165 w 118"/>
                <a:gd name="T113" fmla="*/ 27 h 129"/>
                <a:gd name="T114" fmla="*/ 180 w 118"/>
                <a:gd name="T115" fmla="*/ 20 h 129"/>
                <a:gd name="T116" fmla="*/ 199 w 118"/>
                <a:gd name="T117" fmla="*/ 7 h 129"/>
                <a:gd name="T118" fmla="*/ 207 w 118"/>
                <a:gd name="T119" fmla="*/ 0 h 129"/>
                <a:gd name="T120" fmla="*/ 214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path>
              </a:pathLst>
            </a:custGeom>
            <a:noFill/>
            <a:ln w="0">
              <a:solidFill>
                <a:srgbClr val="323232"/>
              </a:solidFill>
              <a:prstDash val="solid"/>
              <a:round/>
              <a:headEnd/>
              <a:tailEnd/>
            </a:ln>
          </p:spPr>
          <p:txBody>
            <a:bodyPr/>
            <a:lstStyle/>
            <a:p>
              <a:endParaRPr lang="fr-FR"/>
            </a:p>
          </p:txBody>
        </p:sp>
        <p:sp>
          <p:nvSpPr>
            <p:cNvPr id="98" name="Freeform 296"/>
            <p:cNvSpPr>
              <a:spLocks/>
            </p:cNvSpPr>
            <p:nvPr/>
          </p:nvSpPr>
          <p:spPr bwMode="auto">
            <a:xfrm>
              <a:off x="1595" y="2781"/>
              <a:ext cx="145" cy="249"/>
            </a:xfrm>
            <a:custGeom>
              <a:avLst/>
              <a:gdLst>
                <a:gd name="T0" fmla="*/ 118 w 80"/>
                <a:gd name="T1" fmla="*/ 118 h 137"/>
                <a:gd name="T2" fmla="*/ 131 w 80"/>
                <a:gd name="T3" fmla="*/ 133 h 137"/>
                <a:gd name="T4" fmla="*/ 145 w 80"/>
                <a:gd name="T5" fmla="*/ 153 h 137"/>
                <a:gd name="T6" fmla="*/ 145 w 80"/>
                <a:gd name="T7" fmla="*/ 173 h 137"/>
                <a:gd name="T8" fmla="*/ 145 w 80"/>
                <a:gd name="T9" fmla="*/ 207 h 137"/>
                <a:gd name="T10" fmla="*/ 123 w 80"/>
                <a:gd name="T11" fmla="*/ 236 h 137"/>
                <a:gd name="T12" fmla="*/ 111 w 80"/>
                <a:gd name="T13" fmla="*/ 249 h 137"/>
                <a:gd name="T14" fmla="*/ 103 w 80"/>
                <a:gd name="T15" fmla="*/ 249 h 137"/>
                <a:gd name="T16" fmla="*/ 118 w 80"/>
                <a:gd name="T17" fmla="*/ 229 h 137"/>
                <a:gd name="T18" fmla="*/ 131 w 80"/>
                <a:gd name="T19" fmla="*/ 207 h 137"/>
                <a:gd name="T20" fmla="*/ 138 w 80"/>
                <a:gd name="T21" fmla="*/ 187 h 137"/>
                <a:gd name="T22" fmla="*/ 131 w 80"/>
                <a:gd name="T23" fmla="*/ 167 h 137"/>
                <a:gd name="T24" fmla="*/ 111 w 80"/>
                <a:gd name="T25" fmla="*/ 138 h 137"/>
                <a:gd name="T26" fmla="*/ 89 w 80"/>
                <a:gd name="T27" fmla="*/ 118 h 137"/>
                <a:gd name="T28" fmla="*/ 76 w 80"/>
                <a:gd name="T29" fmla="*/ 98 h 137"/>
                <a:gd name="T30" fmla="*/ 69 w 80"/>
                <a:gd name="T31" fmla="*/ 91 h 137"/>
                <a:gd name="T32" fmla="*/ 62 w 80"/>
                <a:gd name="T33" fmla="*/ 84 h 137"/>
                <a:gd name="T34" fmla="*/ 54 w 80"/>
                <a:gd name="T35" fmla="*/ 69 h 137"/>
                <a:gd name="T36" fmla="*/ 42 w 80"/>
                <a:gd name="T37" fmla="*/ 64 h 137"/>
                <a:gd name="T38" fmla="*/ 27 w 80"/>
                <a:gd name="T39" fmla="*/ 56 h 137"/>
                <a:gd name="T40" fmla="*/ 7 w 80"/>
                <a:gd name="T41" fmla="*/ 56 h 137"/>
                <a:gd name="T42" fmla="*/ 0 w 80"/>
                <a:gd name="T43" fmla="*/ 56 h 137"/>
                <a:gd name="T44" fmla="*/ 0 w 80"/>
                <a:gd name="T45" fmla="*/ 56 h 137"/>
                <a:gd name="T46" fmla="*/ 15 w 80"/>
                <a:gd name="T47" fmla="*/ 49 h 137"/>
                <a:gd name="T48" fmla="*/ 27 w 80"/>
                <a:gd name="T49" fmla="*/ 49 h 137"/>
                <a:gd name="T50" fmla="*/ 49 w 80"/>
                <a:gd name="T51" fmla="*/ 56 h 137"/>
                <a:gd name="T52" fmla="*/ 62 w 80"/>
                <a:gd name="T53" fmla="*/ 64 h 137"/>
                <a:gd name="T54" fmla="*/ 69 w 80"/>
                <a:gd name="T55" fmla="*/ 76 h 137"/>
                <a:gd name="T56" fmla="*/ 83 w 80"/>
                <a:gd name="T57" fmla="*/ 84 h 137"/>
                <a:gd name="T58" fmla="*/ 89 w 80"/>
                <a:gd name="T59" fmla="*/ 84 h 137"/>
                <a:gd name="T60" fmla="*/ 89 w 80"/>
                <a:gd name="T61" fmla="*/ 69 h 137"/>
                <a:gd name="T62" fmla="*/ 89 w 80"/>
                <a:gd name="T63" fmla="*/ 56 h 137"/>
                <a:gd name="T64" fmla="*/ 89 w 80"/>
                <a:gd name="T65" fmla="*/ 42 h 137"/>
                <a:gd name="T66" fmla="*/ 83 w 80"/>
                <a:gd name="T67" fmla="*/ 29 h 137"/>
                <a:gd name="T68" fmla="*/ 76 w 80"/>
                <a:gd name="T69" fmla="*/ 22 h 137"/>
                <a:gd name="T70" fmla="*/ 62 w 80"/>
                <a:gd name="T71" fmla="*/ 7 h 137"/>
                <a:gd name="T72" fmla="*/ 49 w 80"/>
                <a:gd name="T73" fmla="*/ 7 h 137"/>
                <a:gd name="T74" fmla="*/ 27 w 80"/>
                <a:gd name="T75" fmla="*/ 7 h 137"/>
                <a:gd name="T76" fmla="*/ 20 w 80"/>
                <a:gd name="T77" fmla="*/ 7 h 137"/>
                <a:gd name="T78" fmla="*/ 20 w 80"/>
                <a:gd name="T79" fmla="*/ 7 h 137"/>
                <a:gd name="T80" fmla="*/ 42 w 80"/>
                <a:gd name="T81" fmla="*/ 0 h 137"/>
                <a:gd name="T82" fmla="*/ 62 w 80"/>
                <a:gd name="T83" fmla="*/ 0 h 137"/>
                <a:gd name="T84" fmla="*/ 83 w 80"/>
                <a:gd name="T85" fmla="*/ 15 h 137"/>
                <a:gd name="T86" fmla="*/ 103 w 80"/>
                <a:gd name="T87" fmla="*/ 35 h 137"/>
                <a:gd name="T88" fmla="*/ 111 w 80"/>
                <a:gd name="T89" fmla="*/ 64 h 137"/>
                <a:gd name="T90" fmla="*/ 111 w 80"/>
                <a:gd name="T91" fmla="*/ 76 h 137"/>
                <a:gd name="T92" fmla="*/ 103 w 80"/>
                <a:gd name="T93" fmla="*/ 91 h 137"/>
                <a:gd name="T94" fmla="*/ 111 w 80"/>
                <a:gd name="T95" fmla="*/ 10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close/>
                </a:path>
              </a:pathLst>
            </a:custGeom>
            <a:solidFill>
              <a:srgbClr val="3F3F3F"/>
            </a:solidFill>
            <a:ln w="0">
              <a:solidFill>
                <a:srgbClr val="323232"/>
              </a:solidFill>
              <a:prstDash val="solid"/>
              <a:round/>
              <a:headEnd/>
              <a:tailEnd/>
            </a:ln>
          </p:spPr>
          <p:txBody>
            <a:bodyPr/>
            <a:lstStyle/>
            <a:p>
              <a:endParaRPr lang="fr-FR"/>
            </a:p>
          </p:txBody>
        </p:sp>
        <p:sp>
          <p:nvSpPr>
            <p:cNvPr id="99" name="Freeform 297"/>
            <p:cNvSpPr>
              <a:spLocks/>
            </p:cNvSpPr>
            <p:nvPr/>
          </p:nvSpPr>
          <p:spPr bwMode="auto">
            <a:xfrm>
              <a:off x="1595" y="2781"/>
              <a:ext cx="145" cy="249"/>
            </a:xfrm>
            <a:custGeom>
              <a:avLst/>
              <a:gdLst>
                <a:gd name="T0" fmla="*/ 118 w 80"/>
                <a:gd name="T1" fmla="*/ 118 h 137"/>
                <a:gd name="T2" fmla="*/ 131 w 80"/>
                <a:gd name="T3" fmla="*/ 133 h 137"/>
                <a:gd name="T4" fmla="*/ 145 w 80"/>
                <a:gd name="T5" fmla="*/ 153 h 137"/>
                <a:gd name="T6" fmla="*/ 145 w 80"/>
                <a:gd name="T7" fmla="*/ 173 h 137"/>
                <a:gd name="T8" fmla="*/ 145 w 80"/>
                <a:gd name="T9" fmla="*/ 207 h 137"/>
                <a:gd name="T10" fmla="*/ 123 w 80"/>
                <a:gd name="T11" fmla="*/ 236 h 137"/>
                <a:gd name="T12" fmla="*/ 111 w 80"/>
                <a:gd name="T13" fmla="*/ 249 h 137"/>
                <a:gd name="T14" fmla="*/ 103 w 80"/>
                <a:gd name="T15" fmla="*/ 249 h 137"/>
                <a:gd name="T16" fmla="*/ 118 w 80"/>
                <a:gd name="T17" fmla="*/ 229 h 137"/>
                <a:gd name="T18" fmla="*/ 131 w 80"/>
                <a:gd name="T19" fmla="*/ 207 h 137"/>
                <a:gd name="T20" fmla="*/ 138 w 80"/>
                <a:gd name="T21" fmla="*/ 187 h 137"/>
                <a:gd name="T22" fmla="*/ 131 w 80"/>
                <a:gd name="T23" fmla="*/ 167 h 137"/>
                <a:gd name="T24" fmla="*/ 111 w 80"/>
                <a:gd name="T25" fmla="*/ 138 h 137"/>
                <a:gd name="T26" fmla="*/ 89 w 80"/>
                <a:gd name="T27" fmla="*/ 118 h 137"/>
                <a:gd name="T28" fmla="*/ 76 w 80"/>
                <a:gd name="T29" fmla="*/ 98 h 137"/>
                <a:gd name="T30" fmla="*/ 69 w 80"/>
                <a:gd name="T31" fmla="*/ 91 h 137"/>
                <a:gd name="T32" fmla="*/ 62 w 80"/>
                <a:gd name="T33" fmla="*/ 84 h 137"/>
                <a:gd name="T34" fmla="*/ 54 w 80"/>
                <a:gd name="T35" fmla="*/ 69 h 137"/>
                <a:gd name="T36" fmla="*/ 42 w 80"/>
                <a:gd name="T37" fmla="*/ 64 h 137"/>
                <a:gd name="T38" fmla="*/ 27 w 80"/>
                <a:gd name="T39" fmla="*/ 56 h 137"/>
                <a:gd name="T40" fmla="*/ 7 w 80"/>
                <a:gd name="T41" fmla="*/ 56 h 137"/>
                <a:gd name="T42" fmla="*/ 0 w 80"/>
                <a:gd name="T43" fmla="*/ 56 h 137"/>
                <a:gd name="T44" fmla="*/ 0 w 80"/>
                <a:gd name="T45" fmla="*/ 56 h 137"/>
                <a:gd name="T46" fmla="*/ 15 w 80"/>
                <a:gd name="T47" fmla="*/ 49 h 137"/>
                <a:gd name="T48" fmla="*/ 27 w 80"/>
                <a:gd name="T49" fmla="*/ 49 h 137"/>
                <a:gd name="T50" fmla="*/ 49 w 80"/>
                <a:gd name="T51" fmla="*/ 56 h 137"/>
                <a:gd name="T52" fmla="*/ 62 w 80"/>
                <a:gd name="T53" fmla="*/ 64 h 137"/>
                <a:gd name="T54" fmla="*/ 69 w 80"/>
                <a:gd name="T55" fmla="*/ 76 h 137"/>
                <a:gd name="T56" fmla="*/ 83 w 80"/>
                <a:gd name="T57" fmla="*/ 84 h 137"/>
                <a:gd name="T58" fmla="*/ 89 w 80"/>
                <a:gd name="T59" fmla="*/ 84 h 137"/>
                <a:gd name="T60" fmla="*/ 89 w 80"/>
                <a:gd name="T61" fmla="*/ 69 h 137"/>
                <a:gd name="T62" fmla="*/ 89 w 80"/>
                <a:gd name="T63" fmla="*/ 56 h 137"/>
                <a:gd name="T64" fmla="*/ 89 w 80"/>
                <a:gd name="T65" fmla="*/ 42 h 137"/>
                <a:gd name="T66" fmla="*/ 83 w 80"/>
                <a:gd name="T67" fmla="*/ 29 h 137"/>
                <a:gd name="T68" fmla="*/ 76 w 80"/>
                <a:gd name="T69" fmla="*/ 22 h 137"/>
                <a:gd name="T70" fmla="*/ 62 w 80"/>
                <a:gd name="T71" fmla="*/ 7 h 137"/>
                <a:gd name="T72" fmla="*/ 49 w 80"/>
                <a:gd name="T73" fmla="*/ 7 h 137"/>
                <a:gd name="T74" fmla="*/ 27 w 80"/>
                <a:gd name="T75" fmla="*/ 7 h 137"/>
                <a:gd name="T76" fmla="*/ 20 w 80"/>
                <a:gd name="T77" fmla="*/ 7 h 137"/>
                <a:gd name="T78" fmla="*/ 20 w 80"/>
                <a:gd name="T79" fmla="*/ 7 h 137"/>
                <a:gd name="T80" fmla="*/ 42 w 80"/>
                <a:gd name="T81" fmla="*/ 0 h 137"/>
                <a:gd name="T82" fmla="*/ 62 w 80"/>
                <a:gd name="T83" fmla="*/ 0 h 137"/>
                <a:gd name="T84" fmla="*/ 83 w 80"/>
                <a:gd name="T85" fmla="*/ 15 h 137"/>
                <a:gd name="T86" fmla="*/ 103 w 80"/>
                <a:gd name="T87" fmla="*/ 35 h 137"/>
                <a:gd name="T88" fmla="*/ 111 w 80"/>
                <a:gd name="T89" fmla="*/ 64 h 137"/>
                <a:gd name="T90" fmla="*/ 111 w 80"/>
                <a:gd name="T91" fmla="*/ 76 h 137"/>
                <a:gd name="T92" fmla="*/ 103 w 80"/>
                <a:gd name="T93" fmla="*/ 91 h 137"/>
                <a:gd name="T94" fmla="*/ 111 w 80"/>
                <a:gd name="T95" fmla="*/ 10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path>
              </a:pathLst>
            </a:custGeom>
            <a:noFill/>
            <a:ln w="0">
              <a:solidFill>
                <a:srgbClr val="323232"/>
              </a:solidFill>
              <a:prstDash val="solid"/>
              <a:round/>
              <a:headEnd/>
              <a:tailEnd/>
            </a:ln>
          </p:spPr>
          <p:txBody>
            <a:bodyPr/>
            <a:lstStyle/>
            <a:p>
              <a:endParaRPr lang="fr-FR"/>
            </a:p>
          </p:txBody>
        </p:sp>
        <p:sp>
          <p:nvSpPr>
            <p:cNvPr id="100" name="Freeform 298"/>
            <p:cNvSpPr>
              <a:spLocks/>
            </p:cNvSpPr>
            <p:nvPr/>
          </p:nvSpPr>
          <p:spPr bwMode="auto">
            <a:xfrm>
              <a:off x="1837" y="2858"/>
              <a:ext cx="69" cy="172"/>
            </a:xfrm>
            <a:custGeom>
              <a:avLst/>
              <a:gdLst>
                <a:gd name="T0" fmla="*/ 54 w 38"/>
                <a:gd name="T1" fmla="*/ 14 h 95"/>
                <a:gd name="T2" fmla="*/ 62 w 38"/>
                <a:gd name="T3" fmla="*/ 14 h 95"/>
                <a:gd name="T4" fmla="*/ 62 w 38"/>
                <a:gd name="T5" fmla="*/ 22 h 95"/>
                <a:gd name="T6" fmla="*/ 69 w 38"/>
                <a:gd name="T7" fmla="*/ 34 h 95"/>
                <a:gd name="T8" fmla="*/ 69 w 38"/>
                <a:gd name="T9" fmla="*/ 49 h 95"/>
                <a:gd name="T10" fmla="*/ 69 w 38"/>
                <a:gd name="T11" fmla="*/ 62 h 95"/>
                <a:gd name="T12" fmla="*/ 62 w 38"/>
                <a:gd name="T13" fmla="*/ 69 h 95"/>
                <a:gd name="T14" fmla="*/ 54 w 38"/>
                <a:gd name="T15" fmla="*/ 76 h 95"/>
                <a:gd name="T16" fmla="*/ 49 w 38"/>
                <a:gd name="T17" fmla="*/ 83 h 95"/>
                <a:gd name="T18" fmla="*/ 49 w 38"/>
                <a:gd name="T19" fmla="*/ 91 h 95"/>
                <a:gd name="T20" fmla="*/ 49 w 38"/>
                <a:gd name="T21" fmla="*/ 103 h 95"/>
                <a:gd name="T22" fmla="*/ 49 w 38"/>
                <a:gd name="T23" fmla="*/ 125 h 95"/>
                <a:gd name="T24" fmla="*/ 49 w 38"/>
                <a:gd name="T25" fmla="*/ 138 h 95"/>
                <a:gd name="T26" fmla="*/ 49 w 38"/>
                <a:gd name="T27" fmla="*/ 152 h 95"/>
                <a:gd name="T28" fmla="*/ 42 w 38"/>
                <a:gd name="T29" fmla="*/ 159 h 95"/>
                <a:gd name="T30" fmla="*/ 35 w 38"/>
                <a:gd name="T31" fmla="*/ 165 h 95"/>
                <a:gd name="T32" fmla="*/ 20 w 38"/>
                <a:gd name="T33" fmla="*/ 172 h 95"/>
                <a:gd name="T34" fmla="*/ 15 w 38"/>
                <a:gd name="T35" fmla="*/ 172 h 95"/>
                <a:gd name="T36" fmla="*/ 7 w 38"/>
                <a:gd name="T37" fmla="*/ 172 h 95"/>
                <a:gd name="T38" fmla="*/ 0 w 38"/>
                <a:gd name="T39" fmla="*/ 172 h 95"/>
                <a:gd name="T40" fmla="*/ 7 w 38"/>
                <a:gd name="T41" fmla="*/ 165 h 95"/>
                <a:gd name="T42" fmla="*/ 20 w 38"/>
                <a:gd name="T43" fmla="*/ 159 h 95"/>
                <a:gd name="T44" fmla="*/ 35 w 38"/>
                <a:gd name="T45" fmla="*/ 152 h 95"/>
                <a:gd name="T46" fmla="*/ 42 w 38"/>
                <a:gd name="T47" fmla="*/ 145 h 95"/>
                <a:gd name="T48" fmla="*/ 42 w 38"/>
                <a:gd name="T49" fmla="*/ 138 h 95"/>
                <a:gd name="T50" fmla="*/ 42 w 38"/>
                <a:gd name="T51" fmla="*/ 125 h 95"/>
                <a:gd name="T52" fmla="*/ 42 w 38"/>
                <a:gd name="T53" fmla="*/ 110 h 95"/>
                <a:gd name="T54" fmla="*/ 35 w 38"/>
                <a:gd name="T55" fmla="*/ 91 h 95"/>
                <a:gd name="T56" fmla="*/ 35 w 38"/>
                <a:gd name="T57" fmla="*/ 83 h 95"/>
                <a:gd name="T58" fmla="*/ 42 w 38"/>
                <a:gd name="T59" fmla="*/ 76 h 95"/>
                <a:gd name="T60" fmla="*/ 42 w 38"/>
                <a:gd name="T61" fmla="*/ 69 h 95"/>
                <a:gd name="T62" fmla="*/ 49 w 38"/>
                <a:gd name="T63" fmla="*/ 62 h 95"/>
                <a:gd name="T64" fmla="*/ 54 w 38"/>
                <a:gd name="T65" fmla="*/ 62 h 95"/>
                <a:gd name="T66" fmla="*/ 54 w 38"/>
                <a:gd name="T67" fmla="*/ 56 h 95"/>
                <a:gd name="T68" fmla="*/ 62 w 38"/>
                <a:gd name="T69" fmla="*/ 49 h 95"/>
                <a:gd name="T70" fmla="*/ 62 w 38"/>
                <a:gd name="T71" fmla="*/ 42 h 95"/>
                <a:gd name="T72" fmla="*/ 54 w 38"/>
                <a:gd name="T73" fmla="*/ 34 h 95"/>
                <a:gd name="T74" fmla="*/ 54 w 38"/>
                <a:gd name="T75" fmla="*/ 27 h 95"/>
                <a:gd name="T76" fmla="*/ 42 w 38"/>
                <a:gd name="T77" fmla="*/ 14 h 95"/>
                <a:gd name="T78" fmla="*/ 35 w 38"/>
                <a:gd name="T79" fmla="*/ 7 h 95"/>
                <a:gd name="T80" fmla="*/ 27 w 38"/>
                <a:gd name="T81" fmla="*/ 0 h 95"/>
                <a:gd name="T82" fmla="*/ 35 w 38"/>
                <a:gd name="T83" fmla="*/ 0 h 95"/>
                <a:gd name="T84" fmla="*/ 49 w 38"/>
                <a:gd name="T85" fmla="*/ 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close/>
                </a:path>
              </a:pathLst>
            </a:custGeom>
            <a:solidFill>
              <a:srgbClr val="3F3F3F"/>
            </a:solidFill>
            <a:ln w="0">
              <a:solidFill>
                <a:srgbClr val="323232"/>
              </a:solidFill>
              <a:prstDash val="solid"/>
              <a:round/>
              <a:headEnd/>
              <a:tailEnd/>
            </a:ln>
          </p:spPr>
          <p:txBody>
            <a:bodyPr/>
            <a:lstStyle/>
            <a:p>
              <a:endParaRPr lang="fr-FR"/>
            </a:p>
          </p:txBody>
        </p:sp>
        <p:sp>
          <p:nvSpPr>
            <p:cNvPr id="101" name="Freeform 299"/>
            <p:cNvSpPr>
              <a:spLocks/>
            </p:cNvSpPr>
            <p:nvPr/>
          </p:nvSpPr>
          <p:spPr bwMode="auto">
            <a:xfrm>
              <a:off x="1837" y="2858"/>
              <a:ext cx="69" cy="172"/>
            </a:xfrm>
            <a:custGeom>
              <a:avLst/>
              <a:gdLst>
                <a:gd name="T0" fmla="*/ 54 w 38"/>
                <a:gd name="T1" fmla="*/ 14 h 95"/>
                <a:gd name="T2" fmla="*/ 62 w 38"/>
                <a:gd name="T3" fmla="*/ 14 h 95"/>
                <a:gd name="T4" fmla="*/ 62 w 38"/>
                <a:gd name="T5" fmla="*/ 22 h 95"/>
                <a:gd name="T6" fmla="*/ 69 w 38"/>
                <a:gd name="T7" fmla="*/ 34 h 95"/>
                <a:gd name="T8" fmla="*/ 69 w 38"/>
                <a:gd name="T9" fmla="*/ 49 h 95"/>
                <a:gd name="T10" fmla="*/ 69 w 38"/>
                <a:gd name="T11" fmla="*/ 62 h 95"/>
                <a:gd name="T12" fmla="*/ 62 w 38"/>
                <a:gd name="T13" fmla="*/ 69 h 95"/>
                <a:gd name="T14" fmla="*/ 54 w 38"/>
                <a:gd name="T15" fmla="*/ 76 h 95"/>
                <a:gd name="T16" fmla="*/ 49 w 38"/>
                <a:gd name="T17" fmla="*/ 83 h 95"/>
                <a:gd name="T18" fmla="*/ 49 w 38"/>
                <a:gd name="T19" fmla="*/ 91 h 95"/>
                <a:gd name="T20" fmla="*/ 49 w 38"/>
                <a:gd name="T21" fmla="*/ 103 h 95"/>
                <a:gd name="T22" fmla="*/ 49 w 38"/>
                <a:gd name="T23" fmla="*/ 125 h 95"/>
                <a:gd name="T24" fmla="*/ 49 w 38"/>
                <a:gd name="T25" fmla="*/ 138 h 95"/>
                <a:gd name="T26" fmla="*/ 49 w 38"/>
                <a:gd name="T27" fmla="*/ 152 h 95"/>
                <a:gd name="T28" fmla="*/ 42 w 38"/>
                <a:gd name="T29" fmla="*/ 159 h 95"/>
                <a:gd name="T30" fmla="*/ 35 w 38"/>
                <a:gd name="T31" fmla="*/ 165 h 95"/>
                <a:gd name="T32" fmla="*/ 20 w 38"/>
                <a:gd name="T33" fmla="*/ 172 h 95"/>
                <a:gd name="T34" fmla="*/ 15 w 38"/>
                <a:gd name="T35" fmla="*/ 172 h 95"/>
                <a:gd name="T36" fmla="*/ 7 w 38"/>
                <a:gd name="T37" fmla="*/ 172 h 95"/>
                <a:gd name="T38" fmla="*/ 0 w 38"/>
                <a:gd name="T39" fmla="*/ 172 h 95"/>
                <a:gd name="T40" fmla="*/ 7 w 38"/>
                <a:gd name="T41" fmla="*/ 165 h 95"/>
                <a:gd name="T42" fmla="*/ 20 w 38"/>
                <a:gd name="T43" fmla="*/ 159 h 95"/>
                <a:gd name="T44" fmla="*/ 35 w 38"/>
                <a:gd name="T45" fmla="*/ 152 h 95"/>
                <a:gd name="T46" fmla="*/ 42 w 38"/>
                <a:gd name="T47" fmla="*/ 145 h 95"/>
                <a:gd name="T48" fmla="*/ 42 w 38"/>
                <a:gd name="T49" fmla="*/ 138 h 95"/>
                <a:gd name="T50" fmla="*/ 42 w 38"/>
                <a:gd name="T51" fmla="*/ 125 h 95"/>
                <a:gd name="T52" fmla="*/ 42 w 38"/>
                <a:gd name="T53" fmla="*/ 110 h 95"/>
                <a:gd name="T54" fmla="*/ 35 w 38"/>
                <a:gd name="T55" fmla="*/ 91 h 95"/>
                <a:gd name="T56" fmla="*/ 35 w 38"/>
                <a:gd name="T57" fmla="*/ 83 h 95"/>
                <a:gd name="T58" fmla="*/ 42 w 38"/>
                <a:gd name="T59" fmla="*/ 76 h 95"/>
                <a:gd name="T60" fmla="*/ 42 w 38"/>
                <a:gd name="T61" fmla="*/ 69 h 95"/>
                <a:gd name="T62" fmla="*/ 49 w 38"/>
                <a:gd name="T63" fmla="*/ 62 h 95"/>
                <a:gd name="T64" fmla="*/ 54 w 38"/>
                <a:gd name="T65" fmla="*/ 62 h 95"/>
                <a:gd name="T66" fmla="*/ 54 w 38"/>
                <a:gd name="T67" fmla="*/ 56 h 95"/>
                <a:gd name="T68" fmla="*/ 62 w 38"/>
                <a:gd name="T69" fmla="*/ 49 h 95"/>
                <a:gd name="T70" fmla="*/ 62 w 38"/>
                <a:gd name="T71" fmla="*/ 42 h 95"/>
                <a:gd name="T72" fmla="*/ 54 w 38"/>
                <a:gd name="T73" fmla="*/ 34 h 95"/>
                <a:gd name="T74" fmla="*/ 54 w 38"/>
                <a:gd name="T75" fmla="*/ 27 h 95"/>
                <a:gd name="T76" fmla="*/ 42 w 38"/>
                <a:gd name="T77" fmla="*/ 14 h 95"/>
                <a:gd name="T78" fmla="*/ 35 w 38"/>
                <a:gd name="T79" fmla="*/ 7 h 95"/>
                <a:gd name="T80" fmla="*/ 27 w 38"/>
                <a:gd name="T81" fmla="*/ 0 h 95"/>
                <a:gd name="T82" fmla="*/ 35 w 38"/>
                <a:gd name="T83" fmla="*/ 0 h 95"/>
                <a:gd name="T84" fmla="*/ 49 w 38"/>
                <a:gd name="T85" fmla="*/ 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path>
              </a:pathLst>
            </a:custGeom>
            <a:noFill/>
            <a:ln w="0">
              <a:solidFill>
                <a:srgbClr val="323232"/>
              </a:solidFill>
              <a:prstDash val="solid"/>
              <a:round/>
              <a:headEnd/>
              <a:tailEnd/>
            </a:ln>
          </p:spPr>
          <p:txBody>
            <a:bodyPr/>
            <a:lstStyle/>
            <a:p>
              <a:endParaRPr lang="fr-FR"/>
            </a:p>
          </p:txBody>
        </p:sp>
        <p:sp>
          <p:nvSpPr>
            <p:cNvPr id="102" name="Freeform 300"/>
            <p:cNvSpPr>
              <a:spLocks/>
            </p:cNvSpPr>
            <p:nvPr/>
          </p:nvSpPr>
          <p:spPr bwMode="auto">
            <a:xfrm>
              <a:off x="1091" y="2574"/>
              <a:ext cx="89" cy="145"/>
            </a:xfrm>
            <a:custGeom>
              <a:avLst/>
              <a:gdLst>
                <a:gd name="T0" fmla="*/ 62 w 49"/>
                <a:gd name="T1" fmla="*/ 15 h 80"/>
                <a:gd name="T2" fmla="*/ 47 w 49"/>
                <a:gd name="T3" fmla="*/ 22 h 80"/>
                <a:gd name="T4" fmla="*/ 40 w 49"/>
                <a:gd name="T5" fmla="*/ 34 h 80"/>
                <a:gd name="T6" fmla="*/ 35 w 49"/>
                <a:gd name="T7" fmla="*/ 42 h 80"/>
                <a:gd name="T8" fmla="*/ 27 w 49"/>
                <a:gd name="T9" fmla="*/ 56 h 80"/>
                <a:gd name="T10" fmla="*/ 27 w 49"/>
                <a:gd name="T11" fmla="*/ 69 h 80"/>
                <a:gd name="T12" fmla="*/ 27 w 49"/>
                <a:gd name="T13" fmla="*/ 83 h 80"/>
                <a:gd name="T14" fmla="*/ 27 w 49"/>
                <a:gd name="T15" fmla="*/ 83 h 80"/>
                <a:gd name="T16" fmla="*/ 27 w 49"/>
                <a:gd name="T17" fmla="*/ 83 h 80"/>
                <a:gd name="T18" fmla="*/ 35 w 49"/>
                <a:gd name="T19" fmla="*/ 83 h 80"/>
                <a:gd name="T20" fmla="*/ 40 w 49"/>
                <a:gd name="T21" fmla="*/ 76 h 80"/>
                <a:gd name="T22" fmla="*/ 54 w 49"/>
                <a:gd name="T23" fmla="*/ 62 h 80"/>
                <a:gd name="T24" fmla="*/ 62 w 49"/>
                <a:gd name="T25" fmla="*/ 62 h 80"/>
                <a:gd name="T26" fmla="*/ 69 w 49"/>
                <a:gd name="T27" fmla="*/ 56 h 80"/>
                <a:gd name="T28" fmla="*/ 74 w 49"/>
                <a:gd name="T29" fmla="*/ 56 h 80"/>
                <a:gd name="T30" fmla="*/ 82 w 49"/>
                <a:gd name="T31" fmla="*/ 49 h 80"/>
                <a:gd name="T32" fmla="*/ 82 w 49"/>
                <a:gd name="T33" fmla="*/ 49 h 80"/>
                <a:gd name="T34" fmla="*/ 89 w 49"/>
                <a:gd name="T35" fmla="*/ 49 h 80"/>
                <a:gd name="T36" fmla="*/ 89 w 49"/>
                <a:gd name="T37" fmla="*/ 56 h 80"/>
                <a:gd name="T38" fmla="*/ 82 w 49"/>
                <a:gd name="T39" fmla="*/ 56 h 80"/>
                <a:gd name="T40" fmla="*/ 82 w 49"/>
                <a:gd name="T41" fmla="*/ 56 h 80"/>
                <a:gd name="T42" fmla="*/ 74 w 49"/>
                <a:gd name="T43" fmla="*/ 62 h 80"/>
                <a:gd name="T44" fmla="*/ 62 w 49"/>
                <a:gd name="T45" fmla="*/ 69 h 80"/>
                <a:gd name="T46" fmla="*/ 47 w 49"/>
                <a:gd name="T47" fmla="*/ 76 h 80"/>
                <a:gd name="T48" fmla="*/ 40 w 49"/>
                <a:gd name="T49" fmla="*/ 83 h 80"/>
                <a:gd name="T50" fmla="*/ 27 w 49"/>
                <a:gd name="T51" fmla="*/ 98 h 80"/>
                <a:gd name="T52" fmla="*/ 13 w 49"/>
                <a:gd name="T53" fmla="*/ 111 h 80"/>
                <a:gd name="T54" fmla="*/ 5 w 49"/>
                <a:gd name="T55" fmla="*/ 125 h 80"/>
                <a:gd name="T56" fmla="*/ 0 w 49"/>
                <a:gd name="T57" fmla="*/ 138 h 80"/>
                <a:gd name="T58" fmla="*/ 0 w 49"/>
                <a:gd name="T59" fmla="*/ 145 h 80"/>
                <a:gd name="T60" fmla="*/ 0 w 49"/>
                <a:gd name="T61" fmla="*/ 138 h 80"/>
                <a:gd name="T62" fmla="*/ 0 w 49"/>
                <a:gd name="T63" fmla="*/ 125 h 80"/>
                <a:gd name="T64" fmla="*/ 5 w 49"/>
                <a:gd name="T65" fmla="*/ 111 h 80"/>
                <a:gd name="T66" fmla="*/ 13 w 49"/>
                <a:gd name="T67" fmla="*/ 98 h 80"/>
                <a:gd name="T68" fmla="*/ 20 w 49"/>
                <a:gd name="T69" fmla="*/ 83 h 80"/>
                <a:gd name="T70" fmla="*/ 20 w 49"/>
                <a:gd name="T71" fmla="*/ 69 h 80"/>
                <a:gd name="T72" fmla="*/ 27 w 49"/>
                <a:gd name="T73" fmla="*/ 56 h 80"/>
                <a:gd name="T74" fmla="*/ 27 w 49"/>
                <a:gd name="T75" fmla="*/ 42 h 80"/>
                <a:gd name="T76" fmla="*/ 35 w 49"/>
                <a:gd name="T77" fmla="*/ 34 h 80"/>
                <a:gd name="T78" fmla="*/ 40 w 49"/>
                <a:gd name="T79" fmla="*/ 27 h 80"/>
                <a:gd name="T80" fmla="*/ 47 w 49"/>
                <a:gd name="T81" fmla="*/ 22 h 80"/>
                <a:gd name="T82" fmla="*/ 54 w 49"/>
                <a:gd name="T83" fmla="*/ 15 h 80"/>
                <a:gd name="T84" fmla="*/ 69 w 49"/>
                <a:gd name="T85" fmla="*/ 7 h 80"/>
                <a:gd name="T86" fmla="*/ 74 w 49"/>
                <a:gd name="T87" fmla="*/ 0 h 80"/>
                <a:gd name="T88" fmla="*/ 82 w 49"/>
                <a:gd name="T89" fmla="*/ 0 h 80"/>
                <a:gd name="T90" fmla="*/ 89 w 49"/>
                <a:gd name="T91" fmla="*/ 0 h 80"/>
                <a:gd name="T92" fmla="*/ 89 w 49"/>
                <a:gd name="T93" fmla="*/ 0 h 80"/>
                <a:gd name="T94" fmla="*/ 74 w 49"/>
                <a:gd name="T95" fmla="*/ 7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close/>
                </a:path>
              </a:pathLst>
            </a:custGeom>
            <a:solidFill>
              <a:srgbClr val="3F3F3F"/>
            </a:solidFill>
            <a:ln w="0">
              <a:solidFill>
                <a:srgbClr val="323232"/>
              </a:solidFill>
              <a:prstDash val="solid"/>
              <a:round/>
              <a:headEnd/>
              <a:tailEnd/>
            </a:ln>
          </p:spPr>
          <p:txBody>
            <a:bodyPr/>
            <a:lstStyle/>
            <a:p>
              <a:endParaRPr lang="fr-FR"/>
            </a:p>
          </p:txBody>
        </p:sp>
        <p:sp>
          <p:nvSpPr>
            <p:cNvPr id="103" name="Freeform 301"/>
            <p:cNvSpPr>
              <a:spLocks/>
            </p:cNvSpPr>
            <p:nvPr/>
          </p:nvSpPr>
          <p:spPr bwMode="auto">
            <a:xfrm>
              <a:off x="1091" y="2574"/>
              <a:ext cx="89" cy="145"/>
            </a:xfrm>
            <a:custGeom>
              <a:avLst/>
              <a:gdLst>
                <a:gd name="T0" fmla="*/ 62 w 49"/>
                <a:gd name="T1" fmla="*/ 15 h 80"/>
                <a:gd name="T2" fmla="*/ 47 w 49"/>
                <a:gd name="T3" fmla="*/ 22 h 80"/>
                <a:gd name="T4" fmla="*/ 40 w 49"/>
                <a:gd name="T5" fmla="*/ 34 h 80"/>
                <a:gd name="T6" fmla="*/ 35 w 49"/>
                <a:gd name="T7" fmla="*/ 42 h 80"/>
                <a:gd name="T8" fmla="*/ 27 w 49"/>
                <a:gd name="T9" fmla="*/ 56 h 80"/>
                <a:gd name="T10" fmla="*/ 27 w 49"/>
                <a:gd name="T11" fmla="*/ 69 h 80"/>
                <a:gd name="T12" fmla="*/ 27 w 49"/>
                <a:gd name="T13" fmla="*/ 83 h 80"/>
                <a:gd name="T14" fmla="*/ 27 w 49"/>
                <a:gd name="T15" fmla="*/ 83 h 80"/>
                <a:gd name="T16" fmla="*/ 27 w 49"/>
                <a:gd name="T17" fmla="*/ 83 h 80"/>
                <a:gd name="T18" fmla="*/ 35 w 49"/>
                <a:gd name="T19" fmla="*/ 83 h 80"/>
                <a:gd name="T20" fmla="*/ 40 w 49"/>
                <a:gd name="T21" fmla="*/ 76 h 80"/>
                <a:gd name="T22" fmla="*/ 54 w 49"/>
                <a:gd name="T23" fmla="*/ 62 h 80"/>
                <a:gd name="T24" fmla="*/ 62 w 49"/>
                <a:gd name="T25" fmla="*/ 62 h 80"/>
                <a:gd name="T26" fmla="*/ 69 w 49"/>
                <a:gd name="T27" fmla="*/ 56 h 80"/>
                <a:gd name="T28" fmla="*/ 74 w 49"/>
                <a:gd name="T29" fmla="*/ 56 h 80"/>
                <a:gd name="T30" fmla="*/ 82 w 49"/>
                <a:gd name="T31" fmla="*/ 49 h 80"/>
                <a:gd name="T32" fmla="*/ 82 w 49"/>
                <a:gd name="T33" fmla="*/ 49 h 80"/>
                <a:gd name="T34" fmla="*/ 89 w 49"/>
                <a:gd name="T35" fmla="*/ 49 h 80"/>
                <a:gd name="T36" fmla="*/ 89 w 49"/>
                <a:gd name="T37" fmla="*/ 56 h 80"/>
                <a:gd name="T38" fmla="*/ 82 w 49"/>
                <a:gd name="T39" fmla="*/ 56 h 80"/>
                <a:gd name="T40" fmla="*/ 82 w 49"/>
                <a:gd name="T41" fmla="*/ 56 h 80"/>
                <a:gd name="T42" fmla="*/ 74 w 49"/>
                <a:gd name="T43" fmla="*/ 62 h 80"/>
                <a:gd name="T44" fmla="*/ 62 w 49"/>
                <a:gd name="T45" fmla="*/ 69 h 80"/>
                <a:gd name="T46" fmla="*/ 47 w 49"/>
                <a:gd name="T47" fmla="*/ 76 h 80"/>
                <a:gd name="T48" fmla="*/ 40 w 49"/>
                <a:gd name="T49" fmla="*/ 83 h 80"/>
                <a:gd name="T50" fmla="*/ 27 w 49"/>
                <a:gd name="T51" fmla="*/ 98 h 80"/>
                <a:gd name="T52" fmla="*/ 13 w 49"/>
                <a:gd name="T53" fmla="*/ 111 h 80"/>
                <a:gd name="T54" fmla="*/ 5 w 49"/>
                <a:gd name="T55" fmla="*/ 125 h 80"/>
                <a:gd name="T56" fmla="*/ 0 w 49"/>
                <a:gd name="T57" fmla="*/ 138 h 80"/>
                <a:gd name="T58" fmla="*/ 0 w 49"/>
                <a:gd name="T59" fmla="*/ 145 h 80"/>
                <a:gd name="T60" fmla="*/ 0 w 49"/>
                <a:gd name="T61" fmla="*/ 138 h 80"/>
                <a:gd name="T62" fmla="*/ 0 w 49"/>
                <a:gd name="T63" fmla="*/ 125 h 80"/>
                <a:gd name="T64" fmla="*/ 5 w 49"/>
                <a:gd name="T65" fmla="*/ 111 h 80"/>
                <a:gd name="T66" fmla="*/ 13 w 49"/>
                <a:gd name="T67" fmla="*/ 98 h 80"/>
                <a:gd name="T68" fmla="*/ 20 w 49"/>
                <a:gd name="T69" fmla="*/ 83 h 80"/>
                <a:gd name="T70" fmla="*/ 20 w 49"/>
                <a:gd name="T71" fmla="*/ 69 h 80"/>
                <a:gd name="T72" fmla="*/ 27 w 49"/>
                <a:gd name="T73" fmla="*/ 56 h 80"/>
                <a:gd name="T74" fmla="*/ 27 w 49"/>
                <a:gd name="T75" fmla="*/ 42 h 80"/>
                <a:gd name="T76" fmla="*/ 35 w 49"/>
                <a:gd name="T77" fmla="*/ 34 h 80"/>
                <a:gd name="T78" fmla="*/ 40 w 49"/>
                <a:gd name="T79" fmla="*/ 27 h 80"/>
                <a:gd name="T80" fmla="*/ 47 w 49"/>
                <a:gd name="T81" fmla="*/ 22 h 80"/>
                <a:gd name="T82" fmla="*/ 54 w 49"/>
                <a:gd name="T83" fmla="*/ 15 h 80"/>
                <a:gd name="T84" fmla="*/ 69 w 49"/>
                <a:gd name="T85" fmla="*/ 7 h 80"/>
                <a:gd name="T86" fmla="*/ 74 w 49"/>
                <a:gd name="T87" fmla="*/ 0 h 80"/>
                <a:gd name="T88" fmla="*/ 82 w 49"/>
                <a:gd name="T89" fmla="*/ 0 h 80"/>
                <a:gd name="T90" fmla="*/ 89 w 49"/>
                <a:gd name="T91" fmla="*/ 0 h 80"/>
                <a:gd name="T92" fmla="*/ 89 w 49"/>
                <a:gd name="T93" fmla="*/ 0 h 80"/>
                <a:gd name="T94" fmla="*/ 74 w 49"/>
                <a:gd name="T95" fmla="*/ 7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path>
              </a:pathLst>
            </a:custGeom>
            <a:noFill/>
            <a:ln w="0">
              <a:solidFill>
                <a:srgbClr val="323232"/>
              </a:solidFill>
              <a:prstDash val="solid"/>
              <a:round/>
              <a:headEnd/>
              <a:tailEnd/>
            </a:ln>
          </p:spPr>
          <p:txBody>
            <a:bodyPr/>
            <a:lstStyle/>
            <a:p>
              <a:endParaRPr lang="fr-FR"/>
            </a:p>
          </p:txBody>
        </p:sp>
        <p:sp>
          <p:nvSpPr>
            <p:cNvPr id="104" name="Freeform 315"/>
            <p:cNvSpPr>
              <a:spLocks/>
            </p:cNvSpPr>
            <p:nvPr/>
          </p:nvSpPr>
          <p:spPr bwMode="auto">
            <a:xfrm>
              <a:off x="780" y="3294"/>
              <a:ext cx="55" cy="82"/>
            </a:xfrm>
            <a:custGeom>
              <a:avLst/>
              <a:gdLst>
                <a:gd name="T0" fmla="*/ 28 w 30"/>
                <a:gd name="T1" fmla="*/ 69 h 45"/>
                <a:gd name="T2" fmla="*/ 28 w 30"/>
                <a:gd name="T3" fmla="*/ 62 h 45"/>
                <a:gd name="T4" fmla="*/ 28 w 30"/>
                <a:gd name="T5" fmla="*/ 62 h 45"/>
                <a:gd name="T6" fmla="*/ 28 w 30"/>
                <a:gd name="T7" fmla="*/ 55 h 45"/>
                <a:gd name="T8" fmla="*/ 28 w 30"/>
                <a:gd name="T9" fmla="*/ 55 h 45"/>
                <a:gd name="T10" fmla="*/ 28 w 30"/>
                <a:gd name="T11" fmla="*/ 47 h 45"/>
                <a:gd name="T12" fmla="*/ 35 w 30"/>
                <a:gd name="T13" fmla="*/ 40 h 45"/>
                <a:gd name="T14" fmla="*/ 35 w 30"/>
                <a:gd name="T15" fmla="*/ 35 h 45"/>
                <a:gd name="T16" fmla="*/ 35 w 30"/>
                <a:gd name="T17" fmla="*/ 27 h 45"/>
                <a:gd name="T18" fmla="*/ 40 w 30"/>
                <a:gd name="T19" fmla="*/ 27 h 45"/>
                <a:gd name="T20" fmla="*/ 48 w 30"/>
                <a:gd name="T21" fmla="*/ 20 h 45"/>
                <a:gd name="T22" fmla="*/ 48 w 30"/>
                <a:gd name="T23" fmla="*/ 20 h 45"/>
                <a:gd name="T24" fmla="*/ 48 w 30"/>
                <a:gd name="T25" fmla="*/ 20 h 45"/>
                <a:gd name="T26" fmla="*/ 55 w 30"/>
                <a:gd name="T27" fmla="*/ 13 h 45"/>
                <a:gd name="T28" fmla="*/ 55 w 30"/>
                <a:gd name="T29" fmla="*/ 13 h 45"/>
                <a:gd name="T30" fmla="*/ 55 w 30"/>
                <a:gd name="T31" fmla="*/ 5 h 45"/>
                <a:gd name="T32" fmla="*/ 55 w 30"/>
                <a:gd name="T33" fmla="*/ 0 h 45"/>
                <a:gd name="T34" fmla="*/ 55 w 30"/>
                <a:gd name="T35" fmla="*/ 5 h 45"/>
                <a:gd name="T36" fmla="*/ 55 w 30"/>
                <a:gd name="T37" fmla="*/ 5 h 45"/>
                <a:gd name="T38" fmla="*/ 48 w 30"/>
                <a:gd name="T39" fmla="*/ 13 h 45"/>
                <a:gd name="T40" fmla="*/ 48 w 30"/>
                <a:gd name="T41" fmla="*/ 13 h 45"/>
                <a:gd name="T42" fmla="*/ 40 w 30"/>
                <a:gd name="T43" fmla="*/ 13 h 45"/>
                <a:gd name="T44" fmla="*/ 40 w 30"/>
                <a:gd name="T45" fmla="*/ 20 h 45"/>
                <a:gd name="T46" fmla="*/ 35 w 30"/>
                <a:gd name="T47" fmla="*/ 20 h 45"/>
                <a:gd name="T48" fmla="*/ 28 w 30"/>
                <a:gd name="T49" fmla="*/ 27 h 45"/>
                <a:gd name="T50" fmla="*/ 20 w 30"/>
                <a:gd name="T51" fmla="*/ 27 h 45"/>
                <a:gd name="T52" fmla="*/ 20 w 30"/>
                <a:gd name="T53" fmla="*/ 35 h 45"/>
                <a:gd name="T54" fmla="*/ 20 w 30"/>
                <a:gd name="T55" fmla="*/ 35 h 45"/>
                <a:gd name="T56" fmla="*/ 20 w 30"/>
                <a:gd name="T57" fmla="*/ 27 h 45"/>
                <a:gd name="T58" fmla="*/ 20 w 30"/>
                <a:gd name="T59" fmla="*/ 27 h 45"/>
                <a:gd name="T60" fmla="*/ 20 w 30"/>
                <a:gd name="T61" fmla="*/ 27 h 45"/>
                <a:gd name="T62" fmla="*/ 28 w 30"/>
                <a:gd name="T63" fmla="*/ 20 h 45"/>
                <a:gd name="T64" fmla="*/ 28 w 30"/>
                <a:gd name="T65" fmla="*/ 20 h 45"/>
                <a:gd name="T66" fmla="*/ 28 w 30"/>
                <a:gd name="T67" fmla="*/ 20 h 45"/>
                <a:gd name="T68" fmla="*/ 20 w 30"/>
                <a:gd name="T69" fmla="*/ 27 h 45"/>
                <a:gd name="T70" fmla="*/ 13 w 30"/>
                <a:gd name="T71" fmla="*/ 35 h 45"/>
                <a:gd name="T72" fmla="*/ 13 w 30"/>
                <a:gd name="T73" fmla="*/ 40 h 45"/>
                <a:gd name="T74" fmla="*/ 6 w 30"/>
                <a:gd name="T75" fmla="*/ 40 h 45"/>
                <a:gd name="T76" fmla="*/ 6 w 30"/>
                <a:gd name="T77" fmla="*/ 47 h 45"/>
                <a:gd name="T78" fmla="*/ 0 w 30"/>
                <a:gd name="T79" fmla="*/ 55 h 45"/>
                <a:gd name="T80" fmla="*/ 0 w 30"/>
                <a:gd name="T81" fmla="*/ 55 h 45"/>
                <a:gd name="T82" fmla="*/ 0 w 30"/>
                <a:gd name="T83" fmla="*/ 62 h 45"/>
                <a:gd name="T84" fmla="*/ 0 w 30"/>
                <a:gd name="T85" fmla="*/ 62 h 45"/>
                <a:gd name="T86" fmla="*/ 6 w 30"/>
                <a:gd name="T87" fmla="*/ 69 h 45"/>
                <a:gd name="T88" fmla="*/ 13 w 30"/>
                <a:gd name="T89" fmla="*/ 75 h 45"/>
                <a:gd name="T90" fmla="*/ 13 w 30"/>
                <a:gd name="T91" fmla="*/ 82 h 45"/>
                <a:gd name="T92" fmla="*/ 20 w 30"/>
                <a:gd name="T93" fmla="*/ 75 h 45"/>
                <a:gd name="T94" fmla="*/ 28 w 30"/>
                <a:gd name="T95" fmla="*/ 69 h 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
                <a:gd name="T145" fmla="*/ 0 h 45"/>
                <a:gd name="T146" fmla="*/ 30 w 30"/>
                <a:gd name="T147" fmla="*/ 45 h 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 h="45">
                  <a:moveTo>
                    <a:pt x="15" y="38"/>
                  </a:moveTo>
                  <a:lnTo>
                    <a:pt x="15" y="38"/>
                  </a:lnTo>
                  <a:lnTo>
                    <a:pt x="15" y="34"/>
                  </a:lnTo>
                  <a:lnTo>
                    <a:pt x="15" y="30"/>
                  </a:lnTo>
                  <a:lnTo>
                    <a:pt x="15" y="26"/>
                  </a:lnTo>
                  <a:lnTo>
                    <a:pt x="15" y="22"/>
                  </a:lnTo>
                  <a:lnTo>
                    <a:pt x="19" y="22"/>
                  </a:lnTo>
                  <a:lnTo>
                    <a:pt x="19" y="19"/>
                  </a:lnTo>
                  <a:lnTo>
                    <a:pt x="19" y="15"/>
                  </a:lnTo>
                  <a:lnTo>
                    <a:pt x="22" y="15"/>
                  </a:lnTo>
                  <a:lnTo>
                    <a:pt x="26" y="11"/>
                  </a:lnTo>
                  <a:lnTo>
                    <a:pt x="30" y="11"/>
                  </a:lnTo>
                  <a:lnTo>
                    <a:pt x="30" y="7"/>
                  </a:lnTo>
                  <a:lnTo>
                    <a:pt x="30" y="3"/>
                  </a:lnTo>
                  <a:lnTo>
                    <a:pt x="30" y="0"/>
                  </a:lnTo>
                  <a:lnTo>
                    <a:pt x="30" y="3"/>
                  </a:lnTo>
                  <a:lnTo>
                    <a:pt x="26" y="7"/>
                  </a:lnTo>
                  <a:lnTo>
                    <a:pt x="22" y="7"/>
                  </a:lnTo>
                  <a:lnTo>
                    <a:pt x="22" y="11"/>
                  </a:lnTo>
                  <a:lnTo>
                    <a:pt x="19" y="11"/>
                  </a:lnTo>
                  <a:lnTo>
                    <a:pt x="15" y="11"/>
                  </a:lnTo>
                  <a:lnTo>
                    <a:pt x="15" y="15"/>
                  </a:lnTo>
                  <a:lnTo>
                    <a:pt x="11" y="15"/>
                  </a:lnTo>
                  <a:lnTo>
                    <a:pt x="11" y="19"/>
                  </a:lnTo>
                  <a:lnTo>
                    <a:pt x="11" y="15"/>
                  </a:lnTo>
                  <a:lnTo>
                    <a:pt x="15" y="15"/>
                  </a:lnTo>
                  <a:lnTo>
                    <a:pt x="15" y="11"/>
                  </a:lnTo>
                  <a:lnTo>
                    <a:pt x="11" y="15"/>
                  </a:lnTo>
                  <a:lnTo>
                    <a:pt x="7" y="15"/>
                  </a:lnTo>
                  <a:lnTo>
                    <a:pt x="7" y="19"/>
                  </a:lnTo>
                  <a:lnTo>
                    <a:pt x="7" y="22"/>
                  </a:lnTo>
                  <a:lnTo>
                    <a:pt x="3" y="22"/>
                  </a:lnTo>
                  <a:lnTo>
                    <a:pt x="3" y="26"/>
                  </a:lnTo>
                  <a:lnTo>
                    <a:pt x="0" y="30"/>
                  </a:lnTo>
                  <a:lnTo>
                    <a:pt x="0" y="34"/>
                  </a:lnTo>
                  <a:lnTo>
                    <a:pt x="0" y="38"/>
                  </a:lnTo>
                  <a:lnTo>
                    <a:pt x="3" y="38"/>
                  </a:lnTo>
                  <a:lnTo>
                    <a:pt x="3" y="41"/>
                  </a:lnTo>
                  <a:lnTo>
                    <a:pt x="7" y="41"/>
                  </a:lnTo>
                  <a:lnTo>
                    <a:pt x="7" y="45"/>
                  </a:lnTo>
                  <a:lnTo>
                    <a:pt x="11" y="45"/>
                  </a:lnTo>
                  <a:lnTo>
                    <a:pt x="11" y="41"/>
                  </a:lnTo>
                  <a:lnTo>
                    <a:pt x="15" y="41"/>
                  </a:lnTo>
                  <a:lnTo>
                    <a:pt x="15" y="38"/>
                  </a:lnTo>
                  <a:close/>
                </a:path>
              </a:pathLst>
            </a:custGeom>
            <a:solidFill>
              <a:srgbClr val="FFCB19"/>
            </a:solidFill>
            <a:ln w="9525">
              <a:noFill/>
              <a:round/>
              <a:headEnd/>
              <a:tailEnd/>
            </a:ln>
          </p:spPr>
          <p:txBody>
            <a:bodyPr/>
            <a:lstStyle/>
            <a:p>
              <a:endParaRPr lang="fr-FR"/>
            </a:p>
          </p:txBody>
        </p:sp>
        <p:sp>
          <p:nvSpPr>
            <p:cNvPr id="105" name="Freeform 316"/>
            <p:cNvSpPr>
              <a:spLocks/>
            </p:cNvSpPr>
            <p:nvPr/>
          </p:nvSpPr>
          <p:spPr bwMode="auto">
            <a:xfrm>
              <a:off x="759" y="3321"/>
              <a:ext cx="21" cy="42"/>
            </a:xfrm>
            <a:custGeom>
              <a:avLst/>
              <a:gdLst>
                <a:gd name="T0" fmla="*/ 14 w 12"/>
                <a:gd name="T1" fmla="*/ 35 h 23"/>
                <a:gd name="T2" fmla="*/ 14 w 12"/>
                <a:gd name="T3" fmla="*/ 27 h 23"/>
                <a:gd name="T4" fmla="*/ 14 w 12"/>
                <a:gd name="T5" fmla="*/ 27 h 23"/>
                <a:gd name="T6" fmla="*/ 14 w 12"/>
                <a:gd name="T7" fmla="*/ 27 h 23"/>
                <a:gd name="T8" fmla="*/ 14 w 12"/>
                <a:gd name="T9" fmla="*/ 27 h 23"/>
                <a:gd name="T10" fmla="*/ 14 w 12"/>
                <a:gd name="T11" fmla="*/ 20 h 23"/>
                <a:gd name="T12" fmla="*/ 14 w 12"/>
                <a:gd name="T13" fmla="*/ 20 h 23"/>
                <a:gd name="T14" fmla="*/ 14 w 12"/>
                <a:gd name="T15" fmla="*/ 13 h 23"/>
                <a:gd name="T16" fmla="*/ 14 w 12"/>
                <a:gd name="T17" fmla="*/ 13 h 23"/>
                <a:gd name="T18" fmla="*/ 14 w 12"/>
                <a:gd name="T19" fmla="*/ 13 h 23"/>
                <a:gd name="T20" fmla="*/ 14 w 12"/>
                <a:gd name="T21" fmla="*/ 13 h 23"/>
                <a:gd name="T22" fmla="*/ 14 w 12"/>
                <a:gd name="T23" fmla="*/ 13 h 23"/>
                <a:gd name="T24" fmla="*/ 14 w 12"/>
                <a:gd name="T25" fmla="*/ 7 h 23"/>
                <a:gd name="T26" fmla="*/ 14 w 12"/>
                <a:gd name="T27" fmla="*/ 7 h 23"/>
                <a:gd name="T28" fmla="*/ 14 w 12"/>
                <a:gd name="T29" fmla="*/ 7 h 23"/>
                <a:gd name="T30" fmla="*/ 21 w 12"/>
                <a:gd name="T31" fmla="*/ 0 h 23"/>
                <a:gd name="T32" fmla="*/ 21 w 12"/>
                <a:gd name="T33" fmla="*/ 0 h 23"/>
                <a:gd name="T34" fmla="*/ 21 w 12"/>
                <a:gd name="T35" fmla="*/ 0 h 23"/>
                <a:gd name="T36" fmla="*/ 21 w 12"/>
                <a:gd name="T37" fmla="*/ 0 h 23"/>
                <a:gd name="T38" fmla="*/ 14 w 12"/>
                <a:gd name="T39" fmla="*/ 0 h 23"/>
                <a:gd name="T40" fmla="*/ 14 w 12"/>
                <a:gd name="T41" fmla="*/ 7 h 23"/>
                <a:gd name="T42" fmla="*/ 14 w 12"/>
                <a:gd name="T43" fmla="*/ 7 h 23"/>
                <a:gd name="T44" fmla="*/ 7 w 12"/>
                <a:gd name="T45" fmla="*/ 13 h 23"/>
                <a:gd name="T46" fmla="*/ 7 w 12"/>
                <a:gd name="T47" fmla="*/ 13 h 23"/>
                <a:gd name="T48" fmla="*/ 7 w 12"/>
                <a:gd name="T49" fmla="*/ 13 h 23"/>
                <a:gd name="T50" fmla="*/ 7 w 12"/>
                <a:gd name="T51" fmla="*/ 20 h 23"/>
                <a:gd name="T52" fmla="*/ 0 w 12"/>
                <a:gd name="T53" fmla="*/ 20 h 23"/>
                <a:gd name="T54" fmla="*/ 0 w 12"/>
                <a:gd name="T55" fmla="*/ 20 h 23"/>
                <a:gd name="T56" fmla="*/ 0 w 12"/>
                <a:gd name="T57" fmla="*/ 27 h 23"/>
                <a:gd name="T58" fmla="*/ 0 w 12"/>
                <a:gd name="T59" fmla="*/ 27 h 23"/>
                <a:gd name="T60" fmla="*/ 0 w 12"/>
                <a:gd name="T61" fmla="*/ 27 h 23"/>
                <a:gd name="T62" fmla="*/ 0 w 12"/>
                <a:gd name="T63" fmla="*/ 35 h 23"/>
                <a:gd name="T64" fmla="*/ 0 w 12"/>
                <a:gd name="T65" fmla="*/ 35 h 23"/>
                <a:gd name="T66" fmla="*/ 0 w 12"/>
                <a:gd name="T67" fmla="*/ 35 h 23"/>
                <a:gd name="T68" fmla="*/ 0 w 12"/>
                <a:gd name="T69" fmla="*/ 42 h 23"/>
                <a:gd name="T70" fmla="*/ 0 w 12"/>
                <a:gd name="T71" fmla="*/ 42 h 23"/>
                <a:gd name="T72" fmla="*/ 7 w 12"/>
                <a:gd name="T73" fmla="*/ 42 h 23"/>
                <a:gd name="T74" fmla="*/ 7 w 12"/>
                <a:gd name="T75" fmla="*/ 42 h 23"/>
                <a:gd name="T76" fmla="*/ 7 w 12"/>
                <a:gd name="T77" fmla="*/ 42 h 23"/>
                <a:gd name="T78" fmla="*/ 7 w 12"/>
                <a:gd name="T79" fmla="*/ 42 h 23"/>
                <a:gd name="T80" fmla="*/ 14 w 12"/>
                <a:gd name="T81" fmla="*/ 35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
                <a:gd name="T124" fmla="*/ 0 h 23"/>
                <a:gd name="T125" fmla="*/ 12 w 12"/>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 h="23">
                  <a:moveTo>
                    <a:pt x="8" y="19"/>
                  </a:moveTo>
                  <a:lnTo>
                    <a:pt x="8" y="19"/>
                  </a:lnTo>
                  <a:lnTo>
                    <a:pt x="8" y="15"/>
                  </a:lnTo>
                  <a:lnTo>
                    <a:pt x="8" y="11"/>
                  </a:lnTo>
                  <a:lnTo>
                    <a:pt x="8" y="7"/>
                  </a:lnTo>
                  <a:lnTo>
                    <a:pt x="8" y="4"/>
                  </a:lnTo>
                  <a:lnTo>
                    <a:pt x="12" y="0"/>
                  </a:lnTo>
                  <a:lnTo>
                    <a:pt x="8" y="0"/>
                  </a:lnTo>
                  <a:lnTo>
                    <a:pt x="8" y="4"/>
                  </a:lnTo>
                  <a:lnTo>
                    <a:pt x="4" y="4"/>
                  </a:lnTo>
                  <a:lnTo>
                    <a:pt x="4" y="7"/>
                  </a:lnTo>
                  <a:lnTo>
                    <a:pt x="4" y="11"/>
                  </a:lnTo>
                  <a:lnTo>
                    <a:pt x="0" y="11"/>
                  </a:lnTo>
                  <a:lnTo>
                    <a:pt x="0" y="15"/>
                  </a:lnTo>
                  <a:lnTo>
                    <a:pt x="0" y="19"/>
                  </a:lnTo>
                  <a:lnTo>
                    <a:pt x="0" y="23"/>
                  </a:lnTo>
                  <a:lnTo>
                    <a:pt x="4" y="23"/>
                  </a:lnTo>
                  <a:lnTo>
                    <a:pt x="8" y="19"/>
                  </a:lnTo>
                  <a:close/>
                </a:path>
              </a:pathLst>
            </a:custGeom>
            <a:solidFill>
              <a:srgbClr val="FFCB19"/>
            </a:solidFill>
            <a:ln w="9525">
              <a:noFill/>
              <a:round/>
              <a:headEnd/>
              <a:tailEnd/>
            </a:ln>
          </p:spPr>
          <p:txBody>
            <a:bodyPr/>
            <a:lstStyle/>
            <a:p>
              <a:endParaRPr lang="fr-FR"/>
            </a:p>
          </p:txBody>
        </p:sp>
        <p:sp>
          <p:nvSpPr>
            <p:cNvPr id="106" name="Freeform 317"/>
            <p:cNvSpPr>
              <a:spLocks/>
            </p:cNvSpPr>
            <p:nvPr/>
          </p:nvSpPr>
          <p:spPr bwMode="auto">
            <a:xfrm>
              <a:off x="793" y="3314"/>
              <a:ext cx="22" cy="27"/>
            </a:xfrm>
            <a:custGeom>
              <a:avLst/>
              <a:gdLst>
                <a:gd name="T0" fmla="*/ 22 w 12"/>
                <a:gd name="T1" fmla="*/ 0 h 15"/>
                <a:gd name="T2" fmla="*/ 22 w 12"/>
                <a:gd name="T3" fmla="*/ 0 h 15"/>
                <a:gd name="T4" fmla="*/ 15 w 12"/>
                <a:gd name="T5" fmla="*/ 7 h 15"/>
                <a:gd name="T6" fmla="*/ 15 w 12"/>
                <a:gd name="T7" fmla="*/ 7 h 15"/>
                <a:gd name="T8" fmla="*/ 7 w 12"/>
                <a:gd name="T9" fmla="*/ 7 h 15"/>
                <a:gd name="T10" fmla="*/ 7 w 12"/>
                <a:gd name="T11" fmla="*/ 14 h 15"/>
                <a:gd name="T12" fmla="*/ 7 w 12"/>
                <a:gd name="T13" fmla="*/ 14 h 15"/>
                <a:gd name="T14" fmla="*/ 7 w 12"/>
                <a:gd name="T15" fmla="*/ 20 h 15"/>
                <a:gd name="T16" fmla="*/ 7 w 12"/>
                <a:gd name="T17" fmla="*/ 20 h 15"/>
                <a:gd name="T18" fmla="*/ 0 w 12"/>
                <a:gd name="T19" fmla="*/ 27 h 15"/>
                <a:gd name="T20" fmla="*/ 0 w 12"/>
                <a:gd name="T21" fmla="*/ 27 h 15"/>
                <a:gd name="T22" fmla="*/ 0 w 12"/>
                <a:gd name="T23" fmla="*/ 27 h 15"/>
                <a:gd name="T24" fmla="*/ 0 w 12"/>
                <a:gd name="T25" fmla="*/ 27 h 15"/>
                <a:gd name="T26" fmla="*/ 0 w 12"/>
                <a:gd name="T27" fmla="*/ 27 h 15"/>
                <a:gd name="T28" fmla="*/ 0 w 12"/>
                <a:gd name="T29" fmla="*/ 27 h 15"/>
                <a:gd name="T30" fmla="*/ 0 w 12"/>
                <a:gd name="T31" fmla="*/ 27 h 15"/>
                <a:gd name="T32" fmla="*/ 0 w 12"/>
                <a:gd name="T33" fmla="*/ 27 h 15"/>
                <a:gd name="T34" fmla="*/ 0 w 12"/>
                <a:gd name="T35" fmla="*/ 20 h 15"/>
                <a:gd name="T36" fmla="*/ 0 w 12"/>
                <a:gd name="T37" fmla="*/ 20 h 15"/>
                <a:gd name="T38" fmla="*/ 0 w 12"/>
                <a:gd name="T39" fmla="*/ 20 h 15"/>
                <a:gd name="T40" fmla="*/ 0 w 12"/>
                <a:gd name="T41" fmla="*/ 14 h 15"/>
                <a:gd name="T42" fmla="*/ 0 w 12"/>
                <a:gd name="T43" fmla="*/ 14 h 15"/>
                <a:gd name="T44" fmla="*/ 7 w 12"/>
                <a:gd name="T45" fmla="*/ 14 h 15"/>
                <a:gd name="T46" fmla="*/ 7 w 12"/>
                <a:gd name="T47" fmla="*/ 7 h 15"/>
                <a:gd name="T48" fmla="*/ 7 w 12"/>
                <a:gd name="T49" fmla="*/ 7 h 15"/>
                <a:gd name="T50" fmla="*/ 15 w 12"/>
                <a:gd name="T51" fmla="*/ 7 h 15"/>
                <a:gd name="T52" fmla="*/ 15 w 12"/>
                <a:gd name="T53" fmla="*/ 7 h 15"/>
                <a:gd name="T54" fmla="*/ 15 w 12"/>
                <a:gd name="T55" fmla="*/ 7 h 15"/>
                <a:gd name="T56" fmla="*/ 15 w 12"/>
                <a:gd name="T57" fmla="*/ 7 h 15"/>
                <a:gd name="T58" fmla="*/ 22 w 12"/>
                <a:gd name="T59" fmla="*/ 0 h 15"/>
                <a:gd name="T60" fmla="*/ 22 w 12"/>
                <a:gd name="T61" fmla="*/ 0 h 15"/>
                <a:gd name="T62" fmla="*/ 22 w 12"/>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
                <a:gd name="T97" fmla="*/ 0 h 15"/>
                <a:gd name="T98" fmla="*/ 12 w 12"/>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 h="15">
                  <a:moveTo>
                    <a:pt x="12" y="0"/>
                  </a:moveTo>
                  <a:lnTo>
                    <a:pt x="12" y="0"/>
                  </a:lnTo>
                  <a:lnTo>
                    <a:pt x="8" y="4"/>
                  </a:lnTo>
                  <a:lnTo>
                    <a:pt x="4" y="4"/>
                  </a:lnTo>
                  <a:lnTo>
                    <a:pt x="4" y="8"/>
                  </a:lnTo>
                  <a:lnTo>
                    <a:pt x="4" y="11"/>
                  </a:lnTo>
                  <a:lnTo>
                    <a:pt x="0" y="15"/>
                  </a:lnTo>
                  <a:lnTo>
                    <a:pt x="0" y="11"/>
                  </a:lnTo>
                  <a:lnTo>
                    <a:pt x="0" y="8"/>
                  </a:lnTo>
                  <a:lnTo>
                    <a:pt x="4" y="8"/>
                  </a:lnTo>
                  <a:lnTo>
                    <a:pt x="4" y="4"/>
                  </a:lnTo>
                  <a:lnTo>
                    <a:pt x="8" y="4"/>
                  </a:lnTo>
                  <a:lnTo>
                    <a:pt x="12" y="0"/>
                  </a:lnTo>
                  <a:close/>
                </a:path>
              </a:pathLst>
            </a:custGeom>
            <a:solidFill>
              <a:srgbClr val="FF8C19"/>
            </a:solidFill>
            <a:ln w="9525">
              <a:noFill/>
              <a:round/>
              <a:headEnd/>
              <a:tailEnd/>
            </a:ln>
          </p:spPr>
          <p:txBody>
            <a:bodyPr/>
            <a:lstStyle/>
            <a:p>
              <a:endParaRPr lang="fr-FR"/>
            </a:p>
          </p:txBody>
        </p:sp>
        <p:sp>
          <p:nvSpPr>
            <p:cNvPr id="107" name="Freeform 318"/>
            <p:cNvSpPr>
              <a:spLocks/>
            </p:cNvSpPr>
            <p:nvPr/>
          </p:nvSpPr>
          <p:spPr bwMode="auto">
            <a:xfrm>
              <a:off x="800" y="3328"/>
              <a:ext cx="15" cy="13"/>
            </a:xfrm>
            <a:custGeom>
              <a:avLst/>
              <a:gdLst>
                <a:gd name="T0" fmla="*/ 0 w 8"/>
                <a:gd name="T1" fmla="*/ 13 h 7"/>
                <a:gd name="T2" fmla="*/ 0 w 8"/>
                <a:gd name="T3" fmla="*/ 13 h 7"/>
                <a:gd name="T4" fmla="*/ 0 w 8"/>
                <a:gd name="T5" fmla="*/ 13 h 7"/>
                <a:gd name="T6" fmla="*/ 0 w 8"/>
                <a:gd name="T7" fmla="*/ 13 h 7"/>
                <a:gd name="T8" fmla="*/ 0 w 8"/>
                <a:gd name="T9" fmla="*/ 13 h 7"/>
                <a:gd name="T10" fmla="*/ 0 w 8"/>
                <a:gd name="T11" fmla="*/ 13 h 7"/>
                <a:gd name="T12" fmla="*/ 0 w 8"/>
                <a:gd name="T13" fmla="*/ 13 h 7"/>
                <a:gd name="T14" fmla="*/ 0 w 8"/>
                <a:gd name="T15" fmla="*/ 6 h 7"/>
                <a:gd name="T16" fmla="*/ 8 w 8"/>
                <a:gd name="T17" fmla="*/ 6 h 7"/>
                <a:gd name="T18" fmla="*/ 8 w 8"/>
                <a:gd name="T19" fmla="*/ 6 h 7"/>
                <a:gd name="T20" fmla="*/ 8 w 8"/>
                <a:gd name="T21" fmla="*/ 6 h 7"/>
                <a:gd name="T22" fmla="*/ 8 w 8"/>
                <a:gd name="T23" fmla="*/ 6 h 7"/>
                <a:gd name="T24" fmla="*/ 8 w 8"/>
                <a:gd name="T25" fmla="*/ 6 h 7"/>
                <a:gd name="T26" fmla="*/ 8 w 8"/>
                <a:gd name="T27" fmla="*/ 0 h 7"/>
                <a:gd name="T28" fmla="*/ 8 w 8"/>
                <a:gd name="T29" fmla="*/ 0 h 7"/>
                <a:gd name="T30" fmla="*/ 8 w 8"/>
                <a:gd name="T31" fmla="*/ 0 h 7"/>
                <a:gd name="T32" fmla="*/ 8 w 8"/>
                <a:gd name="T33" fmla="*/ 0 h 7"/>
                <a:gd name="T34" fmla="*/ 8 w 8"/>
                <a:gd name="T35" fmla="*/ 0 h 7"/>
                <a:gd name="T36" fmla="*/ 8 w 8"/>
                <a:gd name="T37" fmla="*/ 0 h 7"/>
                <a:gd name="T38" fmla="*/ 8 w 8"/>
                <a:gd name="T39" fmla="*/ 0 h 7"/>
                <a:gd name="T40" fmla="*/ 8 w 8"/>
                <a:gd name="T41" fmla="*/ 0 h 7"/>
                <a:gd name="T42" fmla="*/ 15 w 8"/>
                <a:gd name="T43" fmla="*/ 0 h 7"/>
                <a:gd name="T44" fmla="*/ 15 w 8"/>
                <a:gd name="T45" fmla="*/ 0 h 7"/>
                <a:gd name="T46" fmla="*/ 15 w 8"/>
                <a:gd name="T47" fmla="*/ 0 h 7"/>
                <a:gd name="T48" fmla="*/ 15 w 8"/>
                <a:gd name="T49" fmla="*/ 0 h 7"/>
                <a:gd name="T50" fmla="*/ 15 w 8"/>
                <a:gd name="T51" fmla="*/ 0 h 7"/>
                <a:gd name="T52" fmla="*/ 15 w 8"/>
                <a:gd name="T53" fmla="*/ 0 h 7"/>
                <a:gd name="T54" fmla="*/ 15 w 8"/>
                <a:gd name="T55" fmla="*/ 0 h 7"/>
                <a:gd name="T56" fmla="*/ 15 w 8"/>
                <a:gd name="T57" fmla="*/ 0 h 7"/>
                <a:gd name="T58" fmla="*/ 15 w 8"/>
                <a:gd name="T59" fmla="*/ 0 h 7"/>
                <a:gd name="T60" fmla="*/ 15 w 8"/>
                <a:gd name="T61" fmla="*/ 0 h 7"/>
                <a:gd name="T62" fmla="*/ 15 w 8"/>
                <a:gd name="T63" fmla="*/ 0 h 7"/>
                <a:gd name="T64" fmla="*/ 15 w 8"/>
                <a:gd name="T65" fmla="*/ 0 h 7"/>
                <a:gd name="T66" fmla="*/ 15 w 8"/>
                <a:gd name="T67" fmla="*/ 0 h 7"/>
                <a:gd name="T68" fmla="*/ 15 w 8"/>
                <a:gd name="T69" fmla="*/ 0 h 7"/>
                <a:gd name="T70" fmla="*/ 15 w 8"/>
                <a:gd name="T71" fmla="*/ 0 h 7"/>
                <a:gd name="T72" fmla="*/ 15 w 8"/>
                <a:gd name="T73" fmla="*/ 0 h 7"/>
                <a:gd name="T74" fmla="*/ 15 w 8"/>
                <a:gd name="T75" fmla="*/ 0 h 7"/>
                <a:gd name="T76" fmla="*/ 15 w 8"/>
                <a:gd name="T77" fmla="*/ 0 h 7"/>
                <a:gd name="T78" fmla="*/ 15 w 8"/>
                <a:gd name="T79" fmla="*/ 0 h 7"/>
                <a:gd name="T80" fmla="*/ 15 w 8"/>
                <a:gd name="T81" fmla="*/ 0 h 7"/>
                <a:gd name="T82" fmla="*/ 15 w 8"/>
                <a:gd name="T83" fmla="*/ 0 h 7"/>
                <a:gd name="T84" fmla="*/ 15 w 8"/>
                <a:gd name="T85" fmla="*/ 0 h 7"/>
                <a:gd name="T86" fmla="*/ 15 w 8"/>
                <a:gd name="T87" fmla="*/ 0 h 7"/>
                <a:gd name="T88" fmla="*/ 8 w 8"/>
                <a:gd name="T89" fmla="*/ 0 h 7"/>
                <a:gd name="T90" fmla="*/ 8 w 8"/>
                <a:gd name="T91" fmla="*/ 0 h 7"/>
                <a:gd name="T92" fmla="*/ 8 w 8"/>
                <a:gd name="T93" fmla="*/ 0 h 7"/>
                <a:gd name="T94" fmla="*/ 8 w 8"/>
                <a:gd name="T95" fmla="*/ 0 h 7"/>
                <a:gd name="T96" fmla="*/ 8 w 8"/>
                <a:gd name="T97" fmla="*/ 0 h 7"/>
                <a:gd name="T98" fmla="*/ 8 w 8"/>
                <a:gd name="T99" fmla="*/ 0 h 7"/>
                <a:gd name="T100" fmla="*/ 8 w 8"/>
                <a:gd name="T101" fmla="*/ 0 h 7"/>
                <a:gd name="T102" fmla="*/ 8 w 8"/>
                <a:gd name="T103" fmla="*/ 0 h 7"/>
                <a:gd name="T104" fmla="*/ 8 w 8"/>
                <a:gd name="T105" fmla="*/ 6 h 7"/>
                <a:gd name="T106" fmla="*/ 8 w 8"/>
                <a:gd name="T107" fmla="*/ 6 h 7"/>
                <a:gd name="T108" fmla="*/ 8 w 8"/>
                <a:gd name="T109" fmla="*/ 6 h 7"/>
                <a:gd name="T110" fmla="*/ 8 w 8"/>
                <a:gd name="T111" fmla="*/ 6 h 7"/>
                <a:gd name="T112" fmla="*/ 8 w 8"/>
                <a:gd name="T113" fmla="*/ 6 h 7"/>
                <a:gd name="T114" fmla="*/ 8 w 8"/>
                <a:gd name="T115" fmla="*/ 6 h 7"/>
                <a:gd name="T116" fmla="*/ 8 w 8"/>
                <a:gd name="T117" fmla="*/ 6 h 7"/>
                <a:gd name="T118" fmla="*/ 8 w 8"/>
                <a:gd name="T119" fmla="*/ 6 h 7"/>
                <a:gd name="T120" fmla="*/ 0 w 8"/>
                <a:gd name="T121" fmla="*/ 13 h 7"/>
                <a:gd name="T122" fmla="*/ 0 w 8"/>
                <a:gd name="T123" fmla="*/ 13 h 7"/>
                <a:gd name="T124" fmla="*/ 0 w 8"/>
                <a:gd name="T125" fmla="*/ 13 h 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
                <a:gd name="T190" fmla="*/ 0 h 7"/>
                <a:gd name="T191" fmla="*/ 8 w 8"/>
                <a:gd name="T192" fmla="*/ 7 h 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 h="7">
                  <a:moveTo>
                    <a:pt x="0" y="7"/>
                  </a:moveTo>
                  <a:lnTo>
                    <a:pt x="0" y="7"/>
                  </a:lnTo>
                  <a:lnTo>
                    <a:pt x="0" y="3"/>
                  </a:lnTo>
                  <a:lnTo>
                    <a:pt x="4" y="3"/>
                  </a:lnTo>
                  <a:lnTo>
                    <a:pt x="4" y="0"/>
                  </a:lnTo>
                  <a:lnTo>
                    <a:pt x="8" y="0"/>
                  </a:lnTo>
                  <a:lnTo>
                    <a:pt x="4" y="0"/>
                  </a:lnTo>
                  <a:lnTo>
                    <a:pt x="4" y="3"/>
                  </a:lnTo>
                  <a:lnTo>
                    <a:pt x="0" y="7"/>
                  </a:lnTo>
                  <a:close/>
                </a:path>
              </a:pathLst>
            </a:custGeom>
            <a:solidFill>
              <a:srgbClr val="FF8C19"/>
            </a:solidFill>
            <a:ln w="9525">
              <a:noFill/>
              <a:round/>
              <a:headEnd/>
              <a:tailEnd/>
            </a:ln>
          </p:spPr>
          <p:txBody>
            <a:bodyPr/>
            <a:lstStyle/>
            <a:p>
              <a:endParaRPr lang="fr-FR"/>
            </a:p>
          </p:txBody>
        </p:sp>
        <p:sp>
          <p:nvSpPr>
            <p:cNvPr id="108" name="Freeform 320"/>
            <p:cNvSpPr>
              <a:spLocks/>
            </p:cNvSpPr>
            <p:nvPr/>
          </p:nvSpPr>
          <p:spPr bwMode="auto">
            <a:xfrm>
              <a:off x="773" y="3328"/>
              <a:ext cx="2" cy="13"/>
            </a:xfrm>
            <a:custGeom>
              <a:avLst/>
              <a:gdLst>
                <a:gd name="T0" fmla="*/ 0 w 2"/>
                <a:gd name="T1" fmla="*/ 13 h 7"/>
                <a:gd name="T2" fmla="*/ 0 w 2"/>
                <a:gd name="T3" fmla="*/ 13 h 7"/>
                <a:gd name="T4" fmla="*/ 0 w 2"/>
                <a:gd name="T5" fmla="*/ 13 h 7"/>
                <a:gd name="T6" fmla="*/ 0 w 2"/>
                <a:gd name="T7" fmla="*/ 13 h 7"/>
                <a:gd name="T8" fmla="*/ 0 w 2"/>
                <a:gd name="T9" fmla="*/ 13 h 7"/>
                <a:gd name="T10" fmla="*/ 0 w 2"/>
                <a:gd name="T11" fmla="*/ 6 h 7"/>
                <a:gd name="T12" fmla="*/ 0 w 2"/>
                <a:gd name="T13" fmla="*/ 6 h 7"/>
                <a:gd name="T14" fmla="*/ 0 w 2"/>
                <a:gd name="T15" fmla="*/ 6 h 7"/>
                <a:gd name="T16" fmla="*/ 0 w 2"/>
                <a:gd name="T17" fmla="*/ 6 h 7"/>
                <a:gd name="T18" fmla="*/ 0 w 2"/>
                <a:gd name="T19" fmla="*/ 6 h 7"/>
                <a:gd name="T20" fmla="*/ 0 w 2"/>
                <a:gd name="T21" fmla="*/ 6 h 7"/>
                <a:gd name="T22" fmla="*/ 0 w 2"/>
                <a:gd name="T23" fmla="*/ 6 h 7"/>
                <a:gd name="T24" fmla="*/ 0 w 2"/>
                <a:gd name="T25" fmla="*/ 6 h 7"/>
                <a:gd name="T26" fmla="*/ 0 w 2"/>
                <a:gd name="T27" fmla="*/ 6 h 7"/>
                <a:gd name="T28" fmla="*/ 0 w 2"/>
                <a:gd name="T29" fmla="*/ 6 h 7"/>
                <a:gd name="T30" fmla="*/ 0 w 2"/>
                <a:gd name="T31" fmla="*/ 6 h 7"/>
                <a:gd name="T32" fmla="*/ 0 w 2"/>
                <a:gd name="T33" fmla="*/ 6 h 7"/>
                <a:gd name="T34" fmla="*/ 0 w 2"/>
                <a:gd name="T35" fmla="*/ 6 h 7"/>
                <a:gd name="T36" fmla="*/ 0 w 2"/>
                <a:gd name="T37" fmla="*/ 6 h 7"/>
                <a:gd name="T38" fmla="*/ 0 w 2"/>
                <a:gd name="T39" fmla="*/ 0 h 7"/>
                <a:gd name="T40" fmla="*/ 0 w 2"/>
                <a:gd name="T41" fmla="*/ 0 h 7"/>
                <a:gd name="T42" fmla="*/ 0 w 2"/>
                <a:gd name="T43" fmla="*/ 0 h 7"/>
                <a:gd name="T44" fmla="*/ 0 w 2"/>
                <a:gd name="T45" fmla="*/ 0 h 7"/>
                <a:gd name="T46" fmla="*/ 0 w 2"/>
                <a:gd name="T47" fmla="*/ 0 h 7"/>
                <a:gd name="T48" fmla="*/ 0 w 2"/>
                <a:gd name="T49" fmla="*/ 0 h 7"/>
                <a:gd name="T50" fmla="*/ 0 w 2"/>
                <a:gd name="T51" fmla="*/ 0 h 7"/>
                <a:gd name="T52" fmla="*/ 0 w 2"/>
                <a:gd name="T53" fmla="*/ 0 h 7"/>
                <a:gd name="T54" fmla="*/ 0 w 2"/>
                <a:gd name="T55" fmla="*/ 0 h 7"/>
                <a:gd name="T56" fmla="*/ 0 w 2"/>
                <a:gd name="T57" fmla="*/ 0 h 7"/>
                <a:gd name="T58" fmla="*/ 0 w 2"/>
                <a:gd name="T59" fmla="*/ 6 h 7"/>
                <a:gd name="T60" fmla="*/ 0 w 2"/>
                <a:gd name="T61" fmla="*/ 6 h 7"/>
                <a:gd name="T62" fmla="*/ 0 w 2"/>
                <a:gd name="T63" fmla="*/ 6 h 7"/>
                <a:gd name="T64" fmla="*/ 0 w 2"/>
                <a:gd name="T65" fmla="*/ 6 h 7"/>
                <a:gd name="T66" fmla="*/ 0 w 2"/>
                <a:gd name="T67" fmla="*/ 6 h 7"/>
                <a:gd name="T68" fmla="*/ 0 w 2"/>
                <a:gd name="T69" fmla="*/ 6 h 7"/>
                <a:gd name="T70" fmla="*/ 0 w 2"/>
                <a:gd name="T71" fmla="*/ 13 h 7"/>
                <a:gd name="T72" fmla="*/ 0 w 2"/>
                <a:gd name="T73" fmla="*/ 13 h 7"/>
                <a:gd name="T74" fmla="*/ 0 w 2"/>
                <a:gd name="T75" fmla="*/ 13 h 7"/>
                <a:gd name="T76" fmla="*/ 0 w 2"/>
                <a:gd name="T77" fmla="*/ 13 h 7"/>
                <a:gd name="T78" fmla="*/ 0 w 2"/>
                <a:gd name="T79" fmla="*/ 13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
                <a:gd name="T121" fmla="*/ 0 h 7"/>
                <a:gd name="T122" fmla="*/ 2 w 2"/>
                <a:gd name="T123" fmla="*/ 7 h 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 h="7">
                  <a:moveTo>
                    <a:pt x="0" y="7"/>
                  </a:moveTo>
                  <a:lnTo>
                    <a:pt x="0" y="7"/>
                  </a:lnTo>
                  <a:lnTo>
                    <a:pt x="0" y="3"/>
                  </a:lnTo>
                  <a:lnTo>
                    <a:pt x="0" y="0"/>
                  </a:lnTo>
                  <a:lnTo>
                    <a:pt x="0" y="3"/>
                  </a:lnTo>
                  <a:lnTo>
                    <a:pt x="0" y="7"/>
                  </a:lnTo>
                  <a:close/>
                </a:path>
              </a:pathLst>
            </a:custGeom>
            <a:solidFill>
              <a:srgbClr val="FF8C19"/>
            </a:solidFill>
            <a:ln w="9525">
              <a:noFill/>
              <a:round/>
              <a:headEnd/>
              <a:tailEnd/>
            </a:ln>
          </p:spPr>
          <p:txBody>
            <a:bodyPr/>
            <a:lstStyle/>
            <a:p>
              <a:endParaRPr lang="fr-FR"/>
            </a:p>
          </p:txBody>
        </p:sp>
      </p:grpSp>
      <p:sp>
        <p:nvSpPr>
          <p:cNvPr id="134" name="Oval 10"/>
          <p:cNvSpPr>
            <a:spLocks noChangeArrowheads="1"/>
          </p:cNvSpPr>
          <p:nvPr/>
        </p:nvSpPr>
        <p:spPr bwMode="auto">
          <a:xfrm>
            <a:off x="3479909" y="3846283"/>
            <a:ext cx="2376487" cy="2279650"/>
          </a:xfrm>
          <a:prstGeom prst="ellipse">
            <a:avLst/>
          </a:pr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wrap="none" anchor="ctr"/>
          <a:lstStyle/>
          <a:p>
            <a:pPr algn="ctr"/>
            <a:endParaRPr lang="fr-FR"/>
          </a:p>
        </p:txBody>
      </p:sp>
      <p:sp>
        <p:nvSpPr>
          <p:cNvPr id="135" name="Nuage 134"/>
          <p:cNvSpPr/>
          <p:nvPr/>
        </p:nvSpPr>
        <p:spPr>
          <a:xfrm rot="11163593">
            <a:off x="3604031" y="4031416"/>
            <a:ext cx="2095500" cy="129698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136" name="Arc 14"/>
          <p:cNvSpPr>
            <a:spLocks/>
          </p:cNvSpPr>
          <p:nvPr/>
        </p:nvSpPr>
        <p:spPr bwMode="auto">
          <a:xfrm>
            <a:off x="3782978" y="3850327"/>
            <a:ext cx="1550988" cy="1123950"/>
          </a:xfrm>
          <a:custGeom>
            <a:avLst/>
            <a:gdLst>
              <a:gd name="T0" fmla="*/ 0 w 29001"/>
              <a:gd name="T1" fmla="*/ 19754721 h 21600"/>
              <a:gd name="T2" fmla="*/ 82947566 w 29001"/>
              <a:gd name="T3" fmla="*/ 11407155 h 21600"/>
              <a:gd name="T4" fmla="*/ 46291706 w 29001"/>
              <a:gd name="T5" fmla="*/ 58484431 h 21600"/>
              <a:gd name="T6" fmla="*/ 0 60000 65536"/>
              <a:gd name="T7" fmla="*/ 0 60000 65536"/>
              <a:gd name="T8" fmla="*/ 0 60000 65536"/>
              <a:gd name="T9" fmla="*/ 0 w 29001"/>
              <a:gd name="T10" fmla="*/ 0 h 21600"/>
              <a:gd name="T11" fmla="*/ 29001 w 29001"/>
              <a:gd name="T12" fmla="*/ 21600 h 21600"/>
            </a:gdLst>
            <a:ahLst/>
            <a:cxnLst>
              <a:cxn ang="T6">
                <a:pos x="T0" y="T1"/>
              </a:cxn>
              <a:cxn ang="T7">
                <a:pos x="T2" y="T3"/>
              </a:cxn>
              <a:cxn ang="T8">
                <a:pos x="T4" y="T5"/>
              </a:cxn>
            </a:cxnLst>
            <a:rect l="T9" t="T10" r="T11" b="T12"/>
            <a:pathLst>
              <a:path w="29001" h="21600" fill="none" extrusionOk="0">
                <a:moveTo>
                  <a:pt x="-1" y="7295"/>
                </a:moveTo>
                <a:cubicBezTo>
                  <a:pt x="4100" y="2656"/>
                  <a:pt x="9993" y="-1"/>
                  <a:pt x="16185" y="0"/>
                </a:cubicBezTo>
                <a:cubicBezTo>
                  <a:pt x="20797" y="0"/>
                  <a:pt x="25288" y="1476"/>
                  <a:pt x="29001" y="4212"/>
                </a:cubicBezTo>
              </a:path>
              <a:path w="29001" h="21600" stroke="0" extrusionOk="0">
                <a:moveTo>
                  <a:pt x="-1" y="7295"/>
                </a:moveTo>
                <a:cubicBezTo>
                  <a:pt x="4100" y="2656"/>
                  <a:pt x="9993" y="-1"/>
                  <a:pt x="16185" y="0"/>
                </a:cubicBezTo>
                <a:cubicBezTo>
                  <a:pt x="20797" y="0"/>
                  <a:pt x="25288" y="1476"/>
                  <a:pt x="29001" y="4212"/>
                </a:cubicBezTo>
                <a:lnTo>
                  <a:pt x="16185" y="21600"/>
                </a:lnTo>
                <a:close/>
              </a:path>
            </a:pathLst>
          </a:custGeom>
          <a:noFill/>
          <a:ln w="76200">
            <a:solidFill>
              <a:schemeClr val="hlink"/>
            </a:solidFill>
            <a:prstDash val="sysDot"/>
            <a:round/>
            <a:headEnd type="none" w="sm" len="sm"/>
            <a:tailEnd type="none" w="sm" len="sm"/>
          </a:ln>
        </p:spPr>
        <p:txBody>
          <a:bodyPr wrap="none" anchor="ctr"/>
          <a:lstStyle/>
          <a:p>
            <a:endParaRPr lang="fr-FR"/>
          </a:p>
        </p:txBody>
      </p:sp>
      <p:cxnSp>
        <p:nvCxnSpPr>
          <p:cNvPr id="137" name="Connecteur droit 136"/>
          <p:cNvCxnSpPr/>
          <p:nvPr/>
        </p:nvCxnSpPr>
        <p:spPr>
          <a:xfrm flipV="1">
            <a:off x="3578128" y="5427451"/>
            <a:ext cx="2189665" cy="79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AutoShape 13"/>
          <p:cNvSpPr>
            <a:spLocks noChangeArrowheads="1"/>
          </p:cNvSpPr>
          <p:nvPr/>
        </p:nvSpPr>
        <p:spPr bwMode="auto">
          <a:xfrm>
            <a:off x="3560940" y="3829989"/>
            <a:ext cx="2233613" cy="2305050"/>
          </a:xfrm>
          <a:custGeom>
            <a:avLst/>
            <a:gdLst>
              <a:gd name="T0" fmla="*/ 230973390 w 21600"/>
              <a:gd name="T1" fmla="*/ 122949668 h 21600"/>
              <a:gd name="T2" fmla="*/ 115486695 w 21600"/>
              <a:gd name="T3" fmla="*/ 245899337 h 21600"/>
              <a:gd name="T4" fmla="*/ 0 w 21600"/>
              <a:gd name="T5" fmla="*/ 122949668 h 21600"/>
              <a:gd name="T6" fmla="*/ 115486695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F0000"/>
          </a:solidFill>
          <a:ln w="12700">
            <a:noFill/>
            <a:miter lim="800000"/>
            <a:headEnd type="none" w="sm" len="sm"/>
            <a:tailEnd type="none" w="sm" len="sm"/>
          </a:ln>
        </p:spPr>
        <p:txBody>
          <a:bodyPr wrap="none" anchor="ctr"/>
          <a:lstStyle/>
          <a:p>
            <a:pPr algn="ctr"/>
            <a:r>
              <a:rPr lang="fr-FR" b="1" dirty="0">
                <a:solidFill>
                  <a:schemeClr val="bg1"/>
                </a:solidFill>
              </a:rPr>
              <a:t>Surpression</a:t>
            </a:r>
          </a:p>
        </p:txBody>
      </p:sp>
      <p:sp>
        <p:nvSpPr>
          <p:cNvPr id="139" name="Bulle ronde 138"/>
          <p:cNvSpPr/>
          <p:nvPr/>
        </p:nvSpPr>
        <p:spPr>
          <a:xfrm rot="21354155">
            <a:off x="5828563" y="2603565"/>
            <a:ext cx="2922588" cy="785813"/>
          </a:xfrm>
          <a:prstGeom prst="wedgeEllipseCallout">
            <a:avLst>
              <a:gd name="adj1" fmla="val 13929"/>
              <a:gd name="adj2" fmla="val 9939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800" dirty="0"/>
              <a:t>Méfiance</a:t>
            </a:r>
            <a:r>
              <a:rPr lang="fr-FR" sz="2800" b="1" dirty="0"/>
              <a:t>!!</a:t>
            </a:r>
          </a:p>
        </p:txBody>
      </p:sp>
      <p:pic>
        <p:nvPicPr>
          <p:cNvPr id="140" name="Picture 14" descr="D:\Clipart Pompiers\Clipart 2\Transparent\personnages\perso2.gif"/>
          <p:cNvPicPr>
            <a:picLocks noChangeAspect="1" noChangeArrowheads="1"/>
          </p:cNvPicPr>
          <p:nvPr/>
        </p:nvPicPr>
        <p:blipFill>
          <a:blip r:embed="rId3" cstate="print"/>
          <a:srcRect/>
          <a:stretch>
            <a:fillRect/>
          </a:stretch>
        </p:blipFill>
        <p:spPr bwMode="auto">
          <a:xfrm>
            <a:off x="7700226" y="3542476"/>
            <a:ext cx="1192254" cy="2478812"/>
          </a:xfrm>
          <a:prstGeom prst="rect">
            <a:avLst/>
          </a:prstGeom>
          <a:noFill/>
          <a:ln w="9525">
            <a:noFill/>
            <a:miter lim="800000"/>
            <a:headEnd/>
            <a:tailEnd/>
          </a:ln>
        </p:spPr>
      </p:pic>
    </p:spTree>
    <p:extLst>
      <p:ext uri="{BB962C8B-B14F-4D97-AF65-F5344CB8AC3E}">
        <p14:creationId xmlns:p14="http://schemas.microsoft.com/office/powerpoint/2010/main" val="89544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1+#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138"/>
                                        </p:tgtEl>
                                        <p:attrNameLst>
                                          <p:attrName>style.visibility</p:attrName>
                                        </p:attrNameLst>
                                      </p:cBhvr>
                                      <p:to>
                                        <p:strVal val="visible"/>
                                      </p:to>
                                    </p:set>
                                    <p:animEffect transition="in" filter="blinds(horizontal)">
                                      <p:cBhvr>
                                        <p:cTn id="17" dur="500"/>
                                        <p:tgtEl>
                                          <p:spTgt spid="138"/>
                                        </p:tgtEl>
                                      </p:cBhvr>
                                    </p:animEffect>
                                  </p:childTnLst>
                                </p:cTn>
                              </p:par>
                              <p:par>
                                <p:cTn id="18" presetID="2" presetClass="entr" presetSubtype="2" fill="hold" grpId="0" nodeType="withEffect">
                                  <p:stCondLst>
                                    <p:cond delay="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500" fill="hold"/>
                                        <p:tgtEl>
                                          <p:spTgt spid="139"/>
                                        </p:tgtEl>
                                        <p:attrNameLst>
                                          <p:attrName>ppt_x</p:attrName>
                                        </p:attrNameLst>
                                      </p:cBhvr>
                                      <p:tavLst>
                                        <p:tav tm="0">
                                          <p:val>
                                            <p:strVal val="1+#ppt_w/2"/>
                                          </p:val>
                                        </p:tav>
                                        <p:tav tm="100000">
                                          <p:val>
                                            <p:strVal val="#ppt_x"/>
                                          </p:val>
                                        </p:tav>
                                      </p:tavLst>
                                    </p:anim>
                                    <p:anim calcmode="lin" valueType="num">
                                      <p:cBhvr additive="base">
                                        <p:cTn id="21" dur="500" fill="hold"/>
                                        <p:tgtEl>
                                          <p:spTgt spid="13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40"/>
                                        </p:tgtEl>
                                        <p:attrNameLst>
                                          <p:attrName>style.visibility</p:attrName>
                                        </p:attrNameLst>
                                      </p:cBhvr>
                                      <p:to>
                                        <p:strVal val="visible"/>
                                      </p:to>
                                    </p:set>
                                    <p:anim calcmode="lin" valueType="num">
                                      <p:cBhvr additive="base">
                                        <p:cTn id="24" dur="500" fill="hold"/>
                                        <p:tgtEl>
                                          <p:spTgt spid="140"/>
                                        </p:tgtEl>
                                        <p:attrNameLst>
                                          <p:attrName>ppt_x</p:attrName>
                                        </p:attrNameLst>
                                      </p:cBhvr>
                                      <p:tavLst>
                                        <p:tav tm="0">
                                          <p:val>
                                            <p:strVal val="1+#ppt_w/2"/>
                                          </p:val>
                                        </p:tav>
                                        <p:tav tm="100000">
                                          <p:val>
                                            <p:strVal val="#ppt_x"/>
                                          </p:val>
                                        </p:tav>
                                      </p:tavLst>
                                    </p:anim>
                                    <p:anim calcmode="lin" valueType="num">
                                      <p:cBhvr additive="base">
                                        <p:cTn id="25" dur="500" fill="hold"/>
                                        <p:tgtEl>
                                          <p:spTgt spid="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utoUpdateAnimBg="0"/>
      <p:bldP spid="34" grpId="0"/>
      <p:bldP spid="138" grpId="0" animBg="1"/>
      <p:bldP spid="13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0" name="Group 333"/>
          <p:cNvGrpSpPr>
            <a:grpSpLocks/>
          </p:cNvGrpSpPr>
          <p:nvPr/>
        </p:nvGrpSpPr>
        <p:grpSpPr bwMode="auto">
          <a:xfrm rot="19811091">
            <a:off x="2140171" y="1651735"/>
            <a:ext cx="3005147" cy="2284994"/>
            <a:chOff x="144" y="2374"/>
            <a:chExt cx="1920" cy="1465"/>
          </a:xfrm>
        </p:grpSpPr>
        <p:sp>
          <p:nvSpPr>
            <p:cNvPr id="21" name="Freeform 334"/>
            <p:cNvSpPr>
              <a:spLocks/>
            </p:cNvSpPr>
            <p:nvPr/>
          </p:nvSpPr>
          <p:spPr bwMode="auto">
            <a:xfrm>
              <a:off x="1928" y="2771"/>
              <a:ext cx="10" cy="10"/>
            </a:xfrm>
            <a:custGeom>
              <a:avLst/>
              <a:gdLst>
                <a:gd name="T0" fmla="*/ 0 w 30"/>
                <a:gd name="T1" fmla="*/ 10 h 30"/>
                <a:gd name="T2" fmla="*/ 0 w 30"/>
                <a:gd name="T3" fmla="*/ 0 h 30"/>
                <a:gd name="T4" fmla="*/ 10 w 30"/>
                <a:gd name="T5" fmla="*/ 6 h 30"/>
                <a:gd name="T6" fmla="*/ 0 w 30"/>
                <a:gd name="T7" fmla="*/ 1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30"/>
                  </a:moveTo>
                  <a:lnTo>
                    <a:pt x="0" y="0"/>
                  </a:lnTo>
                  <a:lnTo>
                    <a:pt x="30" y="17"/>
                  </a:lnTo>
                  <a:lnTo>
                    <a:pt x="0" y="30"/>
                  </a:lnTo>
                  <a:close/>
                </a:path>
              </a:pathLst>
            </a:custGeom>
            <a:solidFill>
              <a:srgbClr val="8C8C8C"/>
            </a:solidFill>
            <a:ln w="9525">
              <a:noFill/>
              <a:round/>
              <a:headEnd/>
              <a:tailEnd/>
            </a:ln>
          </p:spPr>
          <p:txBody>
            <a:bodyPr/>
            <a:lstStyle/>
            <a:p>
              <a:endParaRPr lang="fr-FR"/>
            </a:p>
          </p:txBody>
        </p:sp>
        <p:sp>
          <p:nvSpPr>
            <p:cNvPr id="22" name="Freeform 335"/>
            <p:cNvSpPr>
              <a:spLocks/>
            </p:cNvSpPr>
            <p:nvPr/>
          </p:nvSpPr>
          <p:spPr bwMode="auto">
            <a:xfrm>
              <a:off x="144" y="2374"/>
              <a:ext cx="1920" cy="1465"/>
            </a:xfrm>
            <a:custGeom>
              <a:avLst/>
              <a:gdLst>
                <a:gd name="T0" fmla="*/ 1885 w 1056"/>
                <a:gd name="T1" fmla="*/ 353 h 806"/>
                <a:gd name="T2" fmla="*/ 1880 w 1056"/>
                <a:gd name="T3" fmla="*/ 449 h 806"/>
                <a:gd name="T4" fmla="*/ 1920 w 1056"/>
                <a:gd name="T5" fmla="*/ 505 h 806"/>
                <a:gd name="T6" fmla="*/ 1915 w 1056"/>
                <a:gd name="T7" fmla="*/ 574 h 806"/>
                <a:gd name="T8" fmla="*/ 1920 w 1056"/>
                <a:gd name="T9" fmla="*/ 656 h 806"/>
                <a:gd name="T10" fmla="*/ 1893 w 1056"/>
                <a:gd name="T11" fmla="*/ 713 h 806"/>
                <a:gd name="T12" fmla="*/ 1845 w 1056"/>
                <a:gd name="T13" fmla="*/ 740 h 806"/>
                <a:gd name="T14" fmla="*/ 1804 w 1056"/>
                <a:gd name="T15" fmla="*/ 782 h 806"/>
                <a:gd name="T16" fmla="*/ 1727 w 1056"/>
                <a:gd name="T17" fmla="*/ 816 h 806"/>
                <a:gd name="T18" fmla="*/ 1658 w 1056"/>
                <a:gd name="T19" fmla="*/ 843 h 806"/>
                <a:gd name="T20" fmla="*/ 1638 w 1056"/>
                <a:gd name="T21" fmla="*/ 912 h 806"/>
                <a:gd name="T22" fmla="*/ 1569 w 1056"/>
                <a:gd name="T23" fmla="*/ 967 h 806"/>
                <a:gd name="T24" fmla="*/ 1493 w 1056"/>
                <a:gd name="T25" fmla="*/ 982 h 806"/>
                <a:gd name="T26" fmla="*/ 1402 w 1056"/>
                <a:gd name="T27" fmla="*/ 974 h 806"/>
                <a:gd name="T28" fmla="*/ 1327 w 1056"/>
                <a:gd name="T29" fmla="*/ 989 h 806"/>
                <a:gd name="T30" fmla="*/ 1298 w 1056"/>
                <a:gd name="T31" fmla="*/ 1009 h 806"/>
                <a:gd name="T32" fmla="*/ 1029 w 1056"/>
                <a:gd name="T33" fmla="*/ 1120 h 806"/>
                <a:gd name="T34" fmla="*/ 491 w 1056"/>
                <a:gd name="T35" fmla="*/ 1320 h 806"/>
                <a:gd name="T36" fmla="*/ 311 w 1056"/>
                <a:gd name="T37" fmla="*/ 1369 h 806"/>
                <a:gd name="T38" fmla="*/ 180 w 1056"/>
                <a:gd name="T39" fmla="*/ 1438 h 806"/>
                <a:gd name="T40" fmla="*/ 42 w 1056"/>
                <a:gd name="T41" fmla="*/ 1465 h 806"/>
                <a:gd name="T42" fmla="*/ 0 w 1056"/>
                <a:gd name="T43" fmla="*/ 1430 h 806"/>
                <a:gd name="T44" fmla="*/ 15 w 1056"/>
                <a:gd name="T45" fmla="*/ 1389 h 806"/>
                <a:gd name="T46" fmla="*/ 35 w 1056"/>
                <a:gd name="T47" fmla="*/ 1354 h 806"/>
                <a:gd name="T48" fmla="*/ 27 w 1056"/>
                <a:gd name="T49" fmla="*/ 1300 h 806"/>
                <a:gd name="T50" fmla="*/ 20 w 1056"/>
                <a:gd name="T51" fmla="*/ 1216 h 806"/>
                <a:gd name="T52" fmla="*/ 42 w 1056"/>
                <a:gd name="T53" fmla="*/ 1147 h 806"/>
                <a:gd name="T54" fmla="*/ 62 w 1056"/>
                <a:gd name="T55" fmla="*/ 1098 h 806"/>
                <a:gd name="T56" fmla="*/ 89 w 1056"/>
                <a:gd name="T57" fmla="*/ 1036 h 806"/>
                <a:gd name="T58" fmla="*/ 84 w 1056"/>
                <a:gd name="T59" fmla="*/ 967 h 806"/>
                <a:gd name="T60" fmla="*/ 104 w 1056"/>
                <a:gd name="T61" fmla="*/ 905 h 806"/>
                <a:gd name="T62" fmla="*/ 165 w 1056"/>
                <a:gd name="T63" fmla="*/ 863 h 806"/>
                <a:gd name="T64" fmla="*/ 215 w 1056"/>
                <a:gd name="T65" fmla="*/ 809 h 806"/>
                <a:gd name="T66" fmla="*/ 227 w 1056"/>
                <a:gd name="T67" fmla="*/ 747 h 806"/>
                <a:gd name="T68" fmla="*/ 227 w 1056"/>
                <a:gd name="T69" fmla="*/ 663 h 806"/>
                <a:gd name="T70" fmla="*/ 284 w 1056"/>
                <a:gd name="T71" fmla="*/ 594 h 806"/>
                <a:gd name="T72" fmla="*/ 360 w 1056"/>
                <a:gd name="T73" fmla="*/ 518 h 806"/>
                <a:gd name="T74" fmla="*/ 429 w 1056"/>
                <a:gd name="T75" fmla="*/ 471 h 806"/>
                <a:gd name="T76" fmla="*/ 498 w 1056"/>
                <a:gd name="T77" fmla="*/ 463 h 806"/>
                <a:gd name="T78" fmla="*/ 567 w 1056"/>
                <a:gd name="T79" fmla="*/ 436 h 806"/>
                <a:gd name="T80" fmla="*/ 615 w 1056"/>
                <a:gd name="T81" fmla="*/ 387 h 806"/>
                <a:gd name="T82" fmla="*/ 691 w 1056"/>
                <a:gd name="T83" fmla="*/ 353 h 806"/>
                <a:gd name="T84" fmla="*/ 767 w 1056"/>
                <a:gd name="T85" fmla="*/ 338 h 806"/>
                <a:gd name="T86" fmla="*/ 829 w 1056"/>
                <a:gd name="T87" fmla="*/ 311 h 806"/>
                <a:gd name="T88" fmla="*/ 878 w 1056"/>
                <a:gd name="T89" fmla="*/ 180 h 806"/>
                <a:gd name="T90" fmla="*/ 995 w 1056"/>
                <a:gd name="T91" fmla="*/ 84 h 806"/>
                <a:gd name="T92" fmla="*/ 1078 w 1056"/>
                <a:gd name="T93" fmla="*/ 69 h 806"/>
                <a:gd name="T94" fmla="*/ 1133 w 1056"/>
                <a:gd name="T95" fmla="*/ 62 h 806"/>
                <a:gd name="T96" fmla="*/ 1167 w 1056"/>
                <a:gd name="T97" fmla="*/ 62 h 806"/>
                <a:gd name="T98" fmla="*/ 1189 w 1056"/>
                <a:gd name="T99" fmla="*/ 49 h 806"/>
                <a:gd name="T100" fmla="*/ 1216 w 1056"/>
                <a:gd name="T101" fmla="*/ 15 h 806"/>
                <a:gd name="T102" fmla="*/ 1278 w 1056"/>
                <a:gd name="T103" fmla="*/ 7 h 806"/>
                <a:gd name="T104" fmla="*/ 1362 w 1056"/>
                <a:gd name="T105" fmla="*/ 27 h 806"/>
                <a:gd name="T106" fmla="*/ 1416 w 1056"/>
                <a:gd name="T107" fmla="*/ 27 h 806"/>
                <a:gd name="T108" fmla="*/ 1431 w 1056"/>
                <a:gd name="T109" fmla="*/ 20 h 806"/>
                <a:gd name="T110" fmla="*/ 1631 w 1056"/>
                <a:gd name="T111" fmla="*/ 27 h 806"/>
                <a:gd name="T112" fmla="*/ 1693 w 1056"/>
                <a:gd name="T113" fmla="*/ 118 h 806"/>
                <a:gd name="T114" fmla="*/ 1747 w 1056"/>
                <a:gd name="T115" fmla="*/ 180 h 806"/>
                <a:gd name="T116" fmla="*/ 1838 w 1056"/>
                <a:gd name="T117" fmla="*/ 234 h 8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806"/>
                <a:gd name="T179" fmla="*/ 1056 w 1056"/>
                <a:gd name="T180" fmla="*/ 806 h 8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806">
                  <a:moveTo>
                    <a:pt x="1034" y="152"/>
                  </a:moveTo>
                  <a:lnTo>
                    <a:pt x="1034" y="160"/>
                  </a:lnTo>
                  <a:lnTo>
                    <a:pt x="1037" y="164"/>
                  </a:lnTo>
                  <a:lnTo>
                    <a:pt x="1037" y="171"/>
                  </a:lnTo>
                  <a:lnTo>
                    <a:pt x="1037" y="179"/>
                  </a:lnTo>
                  <a:lnTo>
                    <a:pt x="1037" y="186"/>
                  </a:lnTo>
                  <a:lnTo>
                    <a:pt x="1037" y="194"/>
                  </a:lnTo>
                  <a:lnTo>
                    <a:pt x="1037" y="202"/>
                  </a:lnTo>
                  <a:lnTo>
                    <a:pt x="1034" y="209"/>
                  </a:lnTo>
                  <a:lnTo>
                    <a:pt x="1034" y="221"/>
                  </a:lnTo>
                  <a:lnTo>
                    <a:pt x="1034" y="228"/>
                  </a:lnTo>
                  <a:lnTo>
                    <a:pt x="1034" y="236"/>
                  </a:lnTo>
                  <a:lnTo>
                    <a:pt x="1034" y="240"/>
                  </a:lnTo>
                  <a:lnTo>
                    <a:pt x="1034" y="247"/>
                  </a:lnTo>
                  <a:lnTo>
                    <a:pt x="1037" y="255"/>
                  </a:lnTo>
                  <a:lnTo>
                    <a:pt x="1041" y="259"/>
                  </a:lnTo>
                  <a:lnTo>
                    <a:pt x="1045" y="262"/>
                  </a:lnTo>
                  <a:lnTo>
                    <a:pt x="1049" y="266"/>
                  </a:lnTo>
                  <a:lnTo>
                    <a:pt x="1053" y="270"/>
                  </a:lnTo>
                  <a:lnTo>
                    <a:pt x="1053" y="274"/>
                  </a:lnTo>
                  <a:lnTo>
                    <a:pt x="1056" y="278"/>
                  </a:lnTo>
                  <a:lnTo>
                    <a:pt x="1056" y="285"/>
                  </a:lnTo>
                  <a:lnTo>
                    <a:pt x="1056" y="289"/>
                  </a:lnTo>
                  <a:lnTo>
                    <a:pt x="1056" y="293"/>
                  </a:lnTo>
                  <a:lnTo>
                    <a:pt x="1056" y="297"/>
                  </a:lnTo>
                  <a:lnTo>
                    <a:pt x="1056" y="304"/>
                  </a:lnTo>
                  <a:lnTo>
                    <a:pt x="1053" y="308"/>
                  </a:lnTo>
                  <a:lnTo>
                    <a:pt x="1053" y="316"/>
                  </a:lnTo>
                  <a:lnTo>
                    <a:pt x="1053" y="319"/>
                  </a:lnTo>
                  <a:lnTo>
                    <a:pt x="1053" y="327"/>
                  </a:lnTo>
                  <a:lnTo>
                    <a:pt x="1053" y="335"/>
                  </a:lnTo>
                  <a:lnTo>
                    <a:pt x="1053" y="338"/>
                  </a:lnTo>
                  <a:lnTo>
                    <a:pt x="1053" y="346"/>
                  </a:lnTo>
                  <a:lnTo>
                    <a:pt x="1056" y="354"/>
                  </a:lnTo>
                  <a:lnTo>
                    <a:pt x="1056" y="361"/>
                  </a:lnTo>
                  <a:lnTo>
                    <a:pt x="1056" y="369"/>
                  </a:lnTo>
                  <a:lnTo>
                    <a:pt x="1053" y="373"/>
                  </a:lnTo>
                  <a:lnTo>
                    <a:pt x="1053" y="376"/>
                  </a:lnTo>
                  <a:lnTo>
                    <a:pt x="1049" y="380"/>
                  </a:lnTo>
                  <a:lnTo>
                    <a:pt x="1045" y="384"/>
                  </a:lnTo>
                  <a:lnTo>
                    <a:pt x="1045" y="388"/>
                  </a:lnTo>
                  <a:lnTo>
                    <a:pt x="1041" y="392"/>
                  </a:lnTo>
                  <a:lnTo>
                    <a:pt x="1037" y="392"/>
                  </a:lnTo>
                  <a:lnTo>
                    <a:pt x="1034" y="395"/>
                  </a:lnTo>
                  <a:lnTo>
                    <a:pt x="1030" y="395"/>
                  </a:lnTo>
                  <a:lnTo>
                    <a:pt x="1026" y="399"/>
                  </a:lnTo>
                  <a:lnTo>
                    <a:pt x="1022" y="403"/>
                  </a:lnTo>
                  <a:lnTo>
                    <a:pt x="1018" y="407"/>
                  </a:lnTo>
                  <a:lnTo>
                    <a:pt x="1015" y="407"/>
                  </a:lnTo>
                  <a:lnTo>
                    <a:pt x="1015" y="411"/>
                  </a:lnTo>
                  <a:lnTo>
                    <a:pt x="1011" y="414"/>
                  </a:lnTo>
                  <a:lnTo>
                    <a:pt x="1007" y="418"/>
                  </a:lnTo>
                  <a:lnTo>
                    <a:pt x="1003" y="422"/>
                  </a:lnTo>
                  <a:lnTo>
                    <a:pt x="999" y="426"/>
                  </a:lnTo>
                  <a:lnTo>
                    <a:pt x="996" y="426"/>
                  </a:lnTo>
                  <a:lnTo>
                    <a:pt x="992" y="430"/>
                  </a:lnTo>
                  <a:lnTo>
                    <a:pt x="984" y="433"/>
                  </a:lnTo>
                  <a:lnTo>
                    <a:pt x="980" y="437"/>
                  </a:lnTo>
                  <a:lnTo>
                    <a:pt x="973" y="437"/>
                  </a:lnTo>
                  <a:lnTo>
                    <a:pt x="969" y="441"/>
                  </a:lnTo>
                  <a:lnTo>
                    <a:pt x="961" y="445"/>
                  </a:lnTo>
                  <a:lnTo>
                    <a:pt x="958" y="445"/>
                  </a:lnTo>
                  <a:lnTo>
                    <a:pt x="950" y="449"/>
                  </a:lnTo>
                  <a:lnTo>
                    <a:pt x="942" y="449"/>
                  </a:lnTo>
                  <a:lnTo>
                    <a:pt x="935" y="452"/>
                  </a:lnTo>
                  <a:lnTo>
                    <a:pt x="927" y="452"/>
                  </a:lnTo>
                  <a:lnTo>
                    <a:pt x="923" y="456"/>
                  </a:lnTo>
                  <a:lnTo>
                    <a:pt x="920" y="456"/>
                  </a:lnTo>
                  <a:lnTo>
                    <a:pt x="916" y="460"/>
                  </a:lnTo>
                  <a:lnTo>
                    <a:pt x="912" y="464"/>
                  </a:lnTo>
                  <a:lnTo>
                    <a:pt x="912" y="468"/>
                  </a:lnTo>
                  <a:lnTo>
                    <a:pt x="908" y="475"/>
                  </a:lnTo>
                  <a:lnTo>
                    <a:pt x="908" y="479"/>
                  </a:lnTo>
                  <a:lnTo>
                    <a:pt x="908" y="483"/>
                  </a:lnTo>
                  <a:lnTo>
                    <a:pt x="904" y="490"/>
                  </a:lnTo>
                  <a:lnTo>
                    <a:pt x="904" y="494"/>
                  </a:lnTo>
                  <a:lnTo>
                    <a:pt x="901" y="502"/>
                  </a:lnTo>
                  <a:lnTo>
                    <a:pt x="897" y="506"/>
                  </a:lnTo>
                  <a:lnTo>
                    <a:pt x="893" y="509"/>
                  </a:lnTo>
                  <a:lnTo>
                    <a:pt x="889" y="517"/>
                  </a:lnTo>
                  <a:lnTo>
                    <a:pt x="882" y="521"/>
                  </a:lnTo>
                  <a:lnTo>
                    <a:pt x="874" y="528"/>
                  </a:lnTo>
                  <a:lnTo>
                    <a:pt x="870" y="532"/>
                  </a:lnTo>
                  <a:lnTo>
                    <a:pt x="863" y="532"/>
                  </a:lnTo>
                  <a:lnTo>
                    <a:pt x="855" y="536"/>
                  </a:lnTo>
                  <a:lnTo>
                    <a:pt x="851" y="540"/>
                  </a:lnTo>
                  <a:lnTo>
                    <a:pt x="844" y="540"/>
                  </a:lnTo>
                  <a:lnTo>
                    <a:pt x="840" y="540"/>
                  </a:lnTo>
                  <a:lnTo>
                    <a:pt x="836" y="540"/>
                  </a:lnTo>
                  <a:lnTo>
                    <a:pt x="828" y="540"/>
                  </a:lnTo>
                  <a:lnTo>
                    <a:pt x="821" y="540"/>
                  </a:lnTo>
                  <a:lnTo>
                    <a:pt x="817" y="540"/>
                  </a:lnTo>
                  <a:lnTo>
                    <a:pt x="809" y="540"/>
                  </a:lnTo>
                  <a:lnTo>
                    <a:pt x="802" y="540"/>
                  </a:lnTo>
                  <a:lnTo>
                    <a:pt x="794" y="540"/>
                  </a:lnTo>
                  <a:lnTo>
                    <a:pt x="787" y="536"/>
                  </a:lnTo>
                  <a:lnTo>
                    <a:pt x="779" y="536"/>
                  </a:lnTo>
                  <a:lnTo>
                    <a:pt x="771" y="536"/>
                  </a:lnTo>
                  <a:lnTo>
                    <a:pt x="764" y="536"/>
                  </a:lnTo>
                  <a:lnTo>
                    <a:pt x="756" y="536"/>
                  </a:lnTo>
                  <a:lnTo>
                    <a:pt x="749" y="540"/>
                  </a:lnTo>
                  <a:lnTo>
                    <a:pt x="745" y="540"/>
                  </a:lnTo>
                  <a:lnTo>
                    <a:pt x="737" y="540"/>
                  </a:lnTo>
                  <a:lnTo>
                    <a:pt x="733" y="544"/>
                  </a:lnTo>
                  <a:lnTo>
                    <a:pt x="730" y="544"/>
                  </a:lnTo>
                  <a:lnTo>
                    <a:pt x="726" y="547"/>
                  </a:lnTo>
                  <a:lnTo>
                    <a:pt x="722" y="551"/>
                  </a:lnTo>
                  <a:lnTo>
                    <a:pt x="718" y="551"/>
                  </a:lnTo>
                  <a:lnTo>
                    <a:pt x="718" y="555"/>
                  </a:lnTo>
                  <a:lnTo>
                    <a:pt x="714" y="555"/>
                  </a:lnTo>
                  <a:lnTo>
                    <a:pt x="711" y="559"/>
                  </a:lnTo>
                  <a:lnTo>
                    <a:pt x="695" y="566"/>
                  </a:lnTo>
                  <a:lnTo>
                    <a:pt x="673" y="574"/>
                  </a:lnTo>
                  <a:lnTo>
                    <a:pt x="642" y="585"/>
                  </a:lnTo>
                  <a:lnTo>
                    <a:pt x="604" y="601"/>
                  </a:lnTo>
                  <a:lnTo>
                    <a:pt x="566" y="616"/>
                  </a:lnTo>
                  <a:lnTo>
                    <a:pt x="521" y="631"/>
                  </a:lnTo>
                  <a:lnTo>
                    <a:pt x="479" y="650"/>
                  </a:lnTo>
                  <a:lnTo>
                    <a:pt x="433" y="669"/>
                  </a:lnTo>
                  <a:lnTo>
                    <a:pt x="388" y="684"/>
                  </a:lnTo>
                  <a:lnTo>
                    <a:pt x="342" y="700"/>
                  </a:lnTo>
                  <a:lnTo>
                    <a:pt x="304" y="715"/>
                  </a:lnTo>
                  <a:lnTo>
                    <a:pt x="270" y="726"/>
                  </a:lnTo>
                  <a:lnTo>
                    <a:pt x="239" y="738"/>
                  </a:lnTo>
                  <a:lnTo>
                    <a:pt x="220" y="741"/>
                  </a:lnTo>
                  <a:lnTo>
                    <a:pt x="205" y="745"/>
                  </a:lnTo>
                  <a:lnTo>
                    <a:pt x="198" y="745"/>
                  </a:lnTo>
                  <a:lnTo>
                    <a:pt x="190" y="749"/>
                  </a:lnTo>
                  <a:lnTo>
                    <a:pt x="179" y="749"/>
                  </a:lnTo>
                  <a:lnTo>
                    <a:pt x="171" y="753"/>
                  </a:lnTo>
                  <a:lnTo>
                    <a:pt x="160" y="760"/>
                  </a:lnTo>
                  <a:lnTo>
                    <a:pt x="152" y="764"/>
                  </a:lnTo>
                  <a:lnTo>
                    <a:pt x="141" y="768"/>
                  </a:lnTo>
                  <a:lnTo>
                    <a:pt x="133" y="776"/>
                  </a:lnTo>
                  <a:lnTo>
                    <a:pt x="122" y="779"/>
                  </a:lnTo>
                  <a:lnTo>
                    <a:pt x="110" y="783"/>
                  </a:lnTo>
                  <a:lnTo>
                    <a:pt x="99" y="791"/>
                  </a:lnTo>
                  <a:lnTo>
                    <a:pt x="91" y="795"/>
                  </a:lnTo>
                  <a:lnTo>
                    <a:pt x="80" y="798"/>
                  </a:lnTo>
                  <a:lnTo>
                    <a:pt x="68" y="802"/>
                  </a:lnTo>
                  <a:lnTo>
                    <a:pt x="57" y="802"/>
                  </a:lnTo>
                  <a:lnTo>
                    <a:pt x="46" y="806"/>
                  </a:lnTo>
                  <a:lnTo>
                    <a:pt x="34" y="806"/>
                  </a:lnTo>
                  <a:lnTo>
                    <a:pt x="23" y="806"/>
                  </a:lnTo>
                  <a:lnTo>
                    <a:pt x="15" y="802"/>
                  </a:lnTo>
                  <a:lnTo>
                    <a:pt x="11" y="802"/>
                  </a:lnTo>
                  <a:lnTo>
                    <a:pt x="4" y="798"/>
                  </a:lnTo>
                  <a:lnTo>
                    <a:pt x="0" y="795"/>
                  </a:lnTo>
                  <a:lnTo>
                    <a:pt x="0" y="791"/>
                  </a:lnTo>
                  <a:lnTo>
                    <a:pt x="0" y="787"/>
                  </a:lnTo>
                  <a:lnTo>
                    <a:pt x="0" y="783"/>
                  </a:lnTo>
                  <a:lnTo>
                    <a:pt x="0" y="779"/>
                  </a:lnTo>
                  <a:lnTo>
                    <a:pt x="0" y="776"/>
                  </a:lnTo>
                  <a:lnTo>
                    <a:pt x="4" y="772"/>
                  </a:lnTo>
                  <a:lnTo>
                    <a:pt x="4" y="768"/>
                  </a:lnTo>
                  <a:lnTo>
                    <a:pt x="8" y="764"/>
                  </a:lnTo>
                  <a:lnTo>
                    <a:pt x="11" y="760"/>
                  </a:lnTo>
                  <a:lnTo>
                    <a:pt x="11" y="757"/>
                  </a:lnTo>
                  <a:lnTo>
                    <a:pt x="15" y="753"/>
                  </a:lnTo>
                  <a:lnTo>
                    <a:pt x="15" y="749"/>
                  </a:lnTo>
                  <a:lnTo>
                    <a:pt x="19" y="745"/>
                  </a:lnTo>
                  <a:lnTo>
                    <a:pt x="19" y="741"/>
                  </a:lnTo>
                  <a:lnTo>
                    <a:pt x="19" y="738"/>
                  </a:lnTo>
                  <a:lnTo>
                    <a:pt x="19" y="734"/>
                  </a:lnTo>
                  <a:lnTo>
                    <a:pt x="19" y="730"/>
                  </a:lnTo>
                  <a:lnTo>
                    <a:pt x="19" y="726"/>
                  </a:lnTo>
                  <a:lnTo>
                    <a:pt x="19" y="722"/>
                  </a:lnTo>
                  <a:lnTo>
                    <a:pt x="15" y="715"/>
                  </a:lnTo>
                  <a:lnTo>
                    <a:pt x="15" y="711"/>
                  </a:lnTo>
                  <a:lnTo>
                    <a:pt x="11" y="703"/>
                  </a:lnTo>
                  <a:lnTo>
                    <a:pt x="11" y="696"/>
                  </a:lnTo>
                  <a:lnTo>
                    <a:pt x="8" y="692"/>
                  </a:lnTo>
                  <a:lnTo>
                    <a:pt x="8" y="684"/>
                  </a:lnTo>
                  <a:lnTo>
                    <a:pt x="8" y="677"/>
                  </a:lnTo>
                  <a:lnTo>
                    <a:pt x="11" y="669"/>
                  </a:lnTo>
                  <a:lnTo>
                    <a:pt x="11" y="665"/>
                  </a:lnTo>
                  <a:lnTo>
                    <a:pt x="11" y="658"/>
                  </a:lnTo>
                  <a:lnTo>
                    <a:pt x="15" y="650"/>
                  </a:lnTo>
                  <a:lnTo>
                    <a:pt x="15" y="646"/>
                  </a:lnTo>
                  <a:lnTo>
                    <a:pt x="19" y="639"/>
                  </a:lnTo>
                  <a:lnTo>
                    <a:pt x="23" y="635"/>
                  </a:lnTo>
                  <a:lnTo>
                    <a:pt x="23" y="631"/>
                  </a:lnTo>
                  <a:lnTo>
                    <a:pt x="27" y="623"/>
                  </a:lnTo>
                  <a:lnTo>
                    <a:pt x="27" y="620"/>
                  </a:lnTo>
                  <a:lnTo>
                    <a:pt x="30" y="616"/>
                  </a:lnTo>
                  <a:lnTo>
                    <a:pt x="34" y="612"/>
                  </a:lnTo>
                  <a:lnTo>
                    <a:pt x="34" y="608"/>
                  </a:lnTo>
                  <a:lnTo>
                    <a:pt x="34" y="604"/>
                  </a:lnTo>
                  <a:lnTo>
                    <a:pt x="38" y="601"/>
                  </a:lnTo>
                  <a:lnTo>
                    <a:pt x="38" y="597"/>
                  </a:lnTo>
                  <a:lnTo>
                    <a:pt x="42" y="593"/>
                  </a:lnTo>
                  <a:lnTo>
                    <a:pt x="42" y="585"/>
                  </a:lnTo>
                  <a:lnTo>
                    <a:pt x="46" y="582"/>
                  </a:lnTo>
                  <a:lnTo>
                    <a:pt x="46" y="578"/>
                  </a:lnTo>
                  <a:lnTo>
                    <a:pt x="49" y="570"/>
                  </a:lnTo>
                  <a:lnTo>
                    <a:pt x="49" y="566"/>
                  </a:lnTo>
                  <a:lnTo>
                    <a:pt x="49" y="559"/>
                  </a:lnTo>
                  <a:lnTo>
                    <a:pt x="49" y="555"/>
                  </a:lnTo>
                  <a:lnTo>
                    <a:pt x="49" y="547"/>
                  </a:lnTo>
                  <a:lnTo>
                    <a:pt x="49" y="544"/>
                  </a:lnTo>
                  <a:lnTo>
                    <a:pt x="46" y="536"/>
                  </a:lnTo>
                  <a:lnTo>
                    <a:pt x="46" y="532"/>
                  </a:lnTo>
                  <a:lnTo>
                    <a:pt x="46" y="525"/>
                  </a:lnTo>
                  <a:lnTo>
                    <a:pt x="46" y="521"/>
                  </a:lnTo>
                  <a:lnTo>
                    <a:pt x="46" y="517"/>
                  </a:lnTo>
                  <a:lnTo>
                    <a:pt x="49" y="509"/>
                  </a:lnTo>
                  <a:lnTo>
                    <a:pt x="49" y="506"/>
                  </a:lnTo>
                  <a:lnTo>
                    <a:pt x="53" y="502"/>
                  </a:lnTo>
                  <a:lnTo>
                    <a:pt x="57" y="498"/>
                  </a:lnTo>
                  <a:lnTo>
                    <a:pt x="61" y="498"/>
                  </a:lnTo>
                  <a:lnTo>
                    <a:pt x="65" y="494"/>
                  </a:lnTo>
                  <a:lnTo>
                    <a:pt x="68" y="490"/>
                  </a:lnTo>
                  <a:lnTo>
                    <a:pt x="72" y="487"/>
                  </a:lnTo>
                  <a:lnTo>
                    <a:pt x="80" y="483"/>
                  </a:lnTo>
                  <a:lnTo>
                    <a:pt x="84" y="479"/>
                  </a:lnTo>
                  <a:lnTo>
                    <a:pt x="91" y="475"/>
                  </a:lnTo>
                  <a:lnTo>
                    <a:pt x="95" y="471"/>
                  </a:lnTo>
                  <a:lnTo>
                    <a:pt x="99" y="468"/>
                  </a:lnTo>
                  <a:lnTo>
                    <a:pt x="106" y="464"/>
                  </a:lnTo>
                  <a:lnTo>
                    <a:pt x="110" y="460"/>
                  </a:lnTo>
                  <a:lnTo>
                    <a:pt x="114" y="456"/>
                  </a:lnTo>
                  <a:lnTo>
                    <a:pt x="114" y="449"/>
                  </a:lnTo>
                  <a:lnTo>
                    <a:pt x="118" y="445"/>
                  </a:lnTo>
                  <a:lnTo>
                    <a:pt x="122" y="437"/>
                  </a:lnTo>
                  <a:lnTo>
                    <a:pt x="122" y="433"/>
                  </a:lnTo>
                  <a:lnTo>
                    <a:pt x="122" y="430"/>
                  </a:lnTo>
                  <a:lnTo>
                    <a:pt x="125" y="422"/>
                  </a:lnTo>
                  <a:lnTo>
                    <a:pt x="125" y="418"/>
                  </a:lnTo>
                  <a:lnTo>
                    <a:pt x="125" y="414"/>
                  </a:lnTo>
                  <a:lnTo>
                    <a:pt x="125" y="411"/>
                  </a:lnTo>
                  <a:lnTo>
                    <a:pt x="125" y="407"/>
                  </a:lnTo>
                  <a:lnTo>
                    <a:pt x="125" y="395"/>
                  </a:lnTo>
                  <a:lnTo>
                    <a:pt x="125" y="384"/>
                  </a:lnTo>
                  <a:lnTo>
                    <a:pt x="125" y="373"/>
                  </a:lnTo>
                  <a:lnTo>
                    <a:pt x="125" y="365"/>
                  </a:lnTo>
                  <a:lnTo>
                    <a:pt x="129" y="357"/>
                  </a:lnTo>
                  <a:lnTo>
                    <a:pt x="133" y="350"/>
                  </a:lnTo>
                  <a:lnTo>
                    <a:pt x="137" y="346"/>
                  </a:lnTo>
                  <a:lnTo>
                    <a:pt x="141" y="342"/>
                  </a:lnTo>
                  <a:lnTo>
                    <a:pt x="144" y="338"/>
                  </a:lnTo>
                  <a:lnTo>
                    <a:pt x="152" y="335"/>
                  </a:lnTo>
                  <a:lnTo>
                    <a:pt x="156" y="327"/>
                  </a:lnTo>
                  <a:lnTo>
                    <a:pt x="163" y="323"/>
                  </a:lnTo>
                  <a:lnTo>
                    <a:pt x="167" y="319"/>
                  </a:lnTo>
                  <a:lnTo>
                    <a:pt x="175" y="312"/>
                  </a:lnTo>
                  <a:lnTo>
                    <a:pt x="182" y="308"/>
                  </a:lnTo>
                  <a:lnTo>
                    <a:pt x="186" y="300"/>
                  </a:lnTo>
                  <a:lnTo>
                    <a:pt x="194" y="293"/>
                  </a:lnTo>
                  <a:lnTo>
                    <a:pt x="198" y="285"/>
                  </a:lnTo>
                  <a:lnTo>
                    <a:pt x="205" y="278"/>
                  </a:lnTo>
                  <a:lnTo>
                    <a:pt x="209" y="274"/>
                  </a:lnTo>
                  <a:lnTo>
                    <a:pt x="217" y="270"/>
                  </a:lnTo>
                  <a:lnTo>
                    <a:pt x="220" y="266"/>
                  </a:lnTo>
                  <a:lnTo>
                    <a:pt x="228" y="262"/>
                  </a:lnTo>
                  <a:lnTo>
                    <a:pt x="232" y="262"/>
                  </a:lnTo>
                  <a:lnTo>
                    <a:pt x="236" y="259"/>
                  </a:lnTo>
                  <a:lnTo>
                    <a:pt x="243" y="259"/>
                  </a:lnTo>
                  <a:lnTo>
                    <a:pt x="247" y="259"/>
                  </a:lnTo>
                  <a:lnTo>
                    <a:pt x="255" y="259"/>
                  </a:lnTo>
                  <a:lnTo>
                    <a:pt x="258" y="259"/>
                  </a:lnTo>
                  <a:lnTo>
                    <a:pt x="262" y="255"/>
                  </a:lnTo>
                  <a:lnTo>
                    <a:pt x="270" y="255"/>
                  </a:lnTo>
                  <a:lnTo>
                    <a:pt x="274" y="255"/>
                  </a:lnTo>
                  <a:lnTo>
                    <a:pt x="281" y="255"/>
                  </a:lnTo>
                  <a:lnTo>
                    <a:pt x="285" y="251"/>
                  </a:lnTo>
                  <a:lnTo>
                    <a:pt x="293" y="251"/>
                  </a:lnTo>
                  <a:lnTo>
                    <a:pt x="296" y="247"/>
                  </a:lnTo>
                  <a:lnTo>
                    <a:pt x="300" y="243"/>
                  </a:lnTo>
                  <a:lnTo>
                    <a:pt x="304" y="243"/>
                  </a:lnTo>
                  <a:lnTo>
                    <a:pt x="312" y="240"/>
                  </a:lnTo>
                  <a:lnTo>
                    <a:pt x="315" y="236"/>
                  </a:lnTo>
                  <a:lnTo>
                    <a:pt x="319" y="232"/>
                  </a:lnTo>
                  <a:lnTo>
                    <a:pt x="323" y="228"/>
                  </a:lnTo>
                  <a:lnTo>
                    <a:pt x="327" y="224"/>
                  </a:lnTo>
                  <a:lnTo>
                    <a:pt x="331" y="221"/>
                  </a:lnTo>
                  <a:lnTo>
                    <a:pt x="334" y="217"/>
                  </a:lnTo>
                  <a:lnTo>
                    <a:pt x="338" y="213"/>
                  </a:lnTo>
                  <a:lnTo>
                    <a:pt x="342" y="209"/>
                  </a:lnTo>
                  <a:lnTo>
                    <a:pt x="350" y="209"/>
                  </a:lnTo>
                  <a:lnTo>
                    <a:pt x="353" y="205"/>
                  </a:lnTo>
                  <a:lnTo>
                    <a:pt x="357" y="202"/>
                  </a:lnTo>
                  <a:lnTo>
                    <a:pt x="365" y="202"/>
                  </a:lnTo>
                  <a:lnTo>
                    <a:pt x="372" y="198"/>
                  </a:lnTo>
                  <a:lnTo>
                    <a:pt x="380" y="194"/>
                  </a:lnTo>
                  <a:lnTo>
                    <a:pt x="384" y="194"/>
                  </a:lnTo>
                  <a:lnTo>
                    <a:pt x="391" y="194"/>
                  </a:lnTo>
                  <a:lnTo>
                    <a:pt x="399" y="190"/>
                  </a:lnTo>
                  <a:lnTo>
                    <a:pt x="407" y="190"/>
                  </a:lnTo>
                  <a:lnTo>
                    <a:pt x="410" y="190"/>
                  </a:lnTo>
                  <a:lnTo>
                    <a:pt x="418" y="186"/>
                  </a:lnTo>
                  <a:lnTo>
                    <a:pt x="422" y="186"/>
                  </a:lnTo>
                  <a:lnTo>
                    <a:pt x="426" y="186"/>
                  </a:lnTo>
                  <a:lnTo>
                    <a:pt x="429" y="186"/>
                  </a:lnTo>
                  <a:lnTo>
                    <a:pt x="433" y="186"/>
                  </a:lnTo>
                  <a:lnTo>
                    <a:pt x="441" y="183"/>
                  </a:lnTo>
                  <a:lnTo>
                    <a:pt x="452" y="175"/>
                  </a:lnTo>
                  <a:lnTo>
                    <a:pt x="456" y="171"/>
                  </a:lnTo>
                  <a:lnTo>
                    <a:pt x="460" y="160"/>
                  </a:lnTo>
                  <a:lnTo>
                    <a:pt x="467" y="152"/>
                  </a:lnTo>
                  <a:lnTo>
                    <a:pt x="471" y="144"/>
                  </a:lnTo>
                  <a:lnTo>
                    <a:pt x="471" y="133"/>
                  </a:lnTo>
                  <a:lnTo>
                    <a:pt x="475" y="122"/>
                  </a:lnTo>
                  <a:lnTo>
                    <a:pt x="479" y="110"/>
                  </a:lnTo>
                  <a:lnTo>
                    <a:pt x="483" y="99"/>
                  </a:lnTo>
                  <a:lnTo>
                    <a:pt x="490" y="91"/>
                  </a:lnTo>
                  <a:lnTo>
                    <a:pt x="494" y="80"/>
                  </a:lnTo>
                  <a:lnTo>
                    <a:pt x="505" y="72"/>
                  </a:lnTo>
                  <a:lnTo>
                    <a:pt x="513" y="61"/>
                  </a:lnTo>
                  <a:lnTo>
                    <a:pt x="524" y="53"/>
                  </a:lnTo>
                  <a:lnTo>
                    <a:pt x="540" y="49"/>
                  </a:lnTo>
                  <a:lnTo>
                    <a:pt x="547" y="46"/>
                  </a:lnTo>
                  <a:lnTo>
                    <a:pt x="555" y="46"/>
                  </a:lnTo>
                  <a:lnTo>
                    <a:pt x="562" y="42"/>
                  </a:lnTo>
                  <a:lnTo>
                    <a:pt x="566" y="42"/>
                  </a:lnTo>
                  <a:lnTo>
                    <a:pt x="574" y="42"/>
                  </a:lnTo>
                  <a:lnTo>
                    <a:pt x="581" y="38"/>
                  </a:lnTo>
                  <a:lnTo>
                    <a:pt x="589" y="38"/>
                  </a:lnTo>
                  <a:lnTo>
                    <a:pt x="593" y="38"/>
                  </a:lnTo>
                  <a:lnTo>
                    <a:pt x="600" y="38"/>
                  </a:lnTo>
                  <a:lnTo>
                    <a:pt x="604" y="38"/>
                  </a:lnTo>
                  <a:lnTo>
                    <a:pt x="612" y="34"/>
                  </a:lnTo>
                  <a:lnTo>
                    <a:pt x="616" y="34"/>
                  </a:lnTo>
                  <a:lnTo>
                    <a:pt x="619" y="34"/>
                  </a:lnTo>
                  <a:lnTo>
                    <a:pt x="623" y="34"/>
                  </a:lnTo>
                  <a:lnTo>
                    <a:pt x="627" y="34"/>
                  </a:lnTo>
                  <a:lnTo>
                    <a:pt x="631" y="38"/>
                  </a:lnTo>
                  <a:lnTo>
                    <a:pt x="635" y="34"/>
                  </a:lnTo>
                  <a:lnTo>
                    <a:pt x="638" y="34"/>
                  </a:lnTo>
                  <a:lnTo>
                    <a:pt x="642" y="34"/>
                  </a:lnTo>
                  <a:lnTo>
                    <a:pt x="646" y="34"/>
                  </a:lnTo>
                  <a:lnTo>
                    <a:pt x="646" y="30"/>
                  </a:lnTo>
                  <a:lnTo>
                    <a:pt x="650" y="30"/>
                  </a:lnTo>
                  <a:lnTo>
                    <a:pt x="650" y="27"/>
                  </a:lnTo>
                  <a:lnTo>
                    <a:pt x="654" y="27"/>
                  </a:lnTo>
                  <a:lnTo>
                    <a:pt x="657" y="19"/>
                  </a:lnTo>
                  <a:lnTo>
                    <a:pt x="661" y="15"/>
                  </a:lnTo>
                  <a:lnTo>
                    <a:pt x="665" y="11"/>
                  </a:lnTo>
                  <a:lnTo>
                    <a:pt x="669" y="8"/>
                  </a:lnTo>
                  <a:lnTo>
                    <a:pt x="676" y="8"/>
                  </a:lnTo>
                  <a:lnTo>
                    <a:pt x="680" y="4"/>
                  </a:lnTo>
                  <a:lnTo>
                    <a:pt x="684" y="4"/>
                  </a:lnTo>
                  <a:lnTo>
                    <a:pt x="688" y="4"/>
                  </a:lnTo>
                  <a:lnTo>
                    <a:pt x="692" y="4"/>
                  </a:lnTo>
                  <a:lnTo>
                    <a:pt x="699" y="4"/>
                  </a:lnTo>
                  <a:lnTo>
                    <a:pt x="703" y="4"/>
                  </a:lnTo>
                  <a:lnTo>
                    <a:pt x="711" y="4"/>
                  </a:lnTo>
                  <a:lnTo>
                    <a:pt x="714" y="4"/>
                  </a:lnTo>
                  <a:lnTo>
                    <a:pt x="722" y="8"/>
                  </a:lnTo>
                  <a:lnTo>
                    <a:pt x="730" y="8"/>
                  </a:lnTo>
                  <a:lnTo>
                    <a:pt x="737" y="11"/>
                  </a:lnTo>
                  <a:lnTo>
                    <a:pt x="741" y="11"/>
                  </a:lnTo>
                  <a:lnTo>
                    <a:pt x="749" y="15"/>
                  </a:lnTo>
                  <a:lnTo>
                    <a:pt x="756" y="15"/>
                  </a:lnTo>
                  <a:lnTo>
                    <a:pt x="760" y="15"/>
                  </a:lnTo>
                  <a:lnTo>
                    <a:pt x="764" y="15"/>
                  </a:lnTo>
                  <a:lnTo>
                    <a:pt x="768" y="15"/>
                  </a:lnTo>
                  <a:lnTo>
                    <a:pt x="771" y="15"/>
                  </a:lnTo>
                  <a:lnTo>
                    <a:pt x="775" y="15"/>
                  </a:lnTo>
                  <a:lnTo>
                    <a:pt x="779" y="15"/>
                  </a:lnTo>
                  <a:lnTo>
                    <a:pt x="783" y="15"/>
                  </a:lnTo>
                  <a:lnTo>
                    <a:pt x="787" y="11"/>
                  </a:lnTo>
                  <a:lnTo>
                    <a:pt x="809" y="4"/>
                  </a:lnTo>
                  <a:lnTo>
                    <a:pt x="828" y="0"/>
                  </a:lnTo>
                  <a:lnTo>
                    <a:pt x="847" y="0"/>
                  </a:lnTo>
                  <a:lnTo>
                    <a:pt x="863" y="0"/>
                  </a:lnTo>
                  <a:lnTo>
                    <a:pt x="874" y="4"/>
                  </a:lnTo>
                  <a:lnTo>
                    <a:pt x="885" y="8"/>
                  </a:lnTo>
                  <a:lnTo>
                    <a:pt x="897" y="15"/>
                  </a:lnTo>
                  <a:lnTo>
                    <a:pt x="904" y="23"/>
                  </a:lnTo>
                  <a:lnTo>
                    <a:pt x="912" y="30"/>
                  </a:lnTo>
                  <a:lnTo>
                    <a:pt x="920" y="38"/>
                  </a:lnTo>
                  <a:lnTo>
                    <a:pt x="923" y="46"/>
                  </a:lnTo>
                  <a:lnTo>
                    <a:pt x="927" y="53"/>
                  </a:lnTo>
                  <a:lnTo>
                    <a:pt x="931" y="61"/>
                  </a:lnTo>
                  <a:lnTo>
                    <a:pt x="931" y="65"/>
                  </a:lnTo>
                  <a:lnTo>
                    <a:pt x="935" y="68"/>
                  </a:lnTo>
                  <a:lnTo>
                    <a:pt x="939" y="76"/>
                  </a:lnTo>
                  <a:lnTo>
                    <a:pt x="942" y="84"/>
                  </a:lnTo>
                  <a:lnTo>
                    <a:pt x="950" y="87"/>
                  </a:lnTo>
                  <a:lnTo>
                    <a:pt x="954" y="95"/>
                  </a:lnTo>
                  <a:lnTo>
                    <a:pt x="961" y="99"/>
                  </a:lnTo>
                  <a:lnTo>
                    <a:pt x="969" y="103"/>
                  </a:lnTo>
                  <a:lnTo>
                    <a:pt x="977" y="106"/>
                  </a:lnTo>
                  <a:lnTo>
                    <a:pt x="980" y="110"/>
                  </a:lnTo>
                  <a:lnTo>
                    <a:pt x="988" y="114"/>
                  </a:lnTo>
                  <a:lnTo>
                    <a:pt x="996" y="118"/>
                  </a:lnTo>
                  <a:lnTo>
                    <a:pt x="1003" y="122"/>
                  </a:lnTo>
                  <a:lnTo>
                    <a:pt x="1011" y="129"/>
                  </a:lnTo>
                  <a:lnTo>
                    <a:pt x="1018" y="133"/>
                  </a:lnTo>
                  <a:lnTo>
                    <a:pt x="1022" y="141"/>
                  </a:lnTo>
                  <a:lnTo>
                    <a:pt x="1030" y="144"/>
                  </a:lnTo>
                  <a:lnTo>
                    <a:pt x="1034" y="152"/>
                  </a:lnTo>
                  <a:close/>
                </a:path>
              </a:pathLst>
            </a:custGeom>
            <a:solidFill>
              <a:srgbClr val="C4C4C4"/>
            </a:solidFill>
            <a:ln w="9525">
              <a:noFill/>
              <a:round/>
              <a:headEnd/>
              <a:tailEnd/>
            </a:ln>
          </p:spPr>
          <p:txBody>
            <a:bodyPr/>
            <a:lstStyle/>
            <a:p>
              <a:endParaRPr lang="fr-FR"/>
            </a:p>
          </p:txBody>
        </p:sp>
        <p:sp>
          <p:nvSpPr>
            <p:cNvPr id="23" name="Freeform 336"/>
            <p:cNvSpPr>
              <a:spLocks/>
            </p:cNvSpPr>
            <p:nvPr/>
          </p:nvSpPr>
          <p:spPr bwMode="auto">
            <a:xfrm>
              <a:off x="151" y="2409"/>
              <a:ext cx="1900" cy="1423"/>
            </a:xfrm>
            <a:custGeom>
              <a:avLst/>
              <a:gdLst>
                <a:gd name="T0" fmla="*/ 1858 w 1045"/>
                <a:gd name="T1" fmla="*/ 325 h 783"/>
                <a:gd name="T2" fmla="*/ 1858 w 1045"/>
                <a:gd name="T3" fmla="*/ 414 h 783"/>
                <a:gd name="T4" fmla="*/ 1893 w 1045"/>
                <a:gd name="T5" fmla="*/ 471 h 783"/>
                <a:gd name="T6" fmla="*/ 1893 w 1045"/>
                <a:gd name="T7" fmla="*/ 532 h 783"/>
                <a:gd name="T8" fmla="*/ 1893 w 1045"/>
                <a:gd name="T9" fmla="*/ 614 h 783"/>
                <a:gd name="T10" fmla="*/ 1865 w 1045"/>
                <a:gd name="T11" fmla="*/ 663 h 783"/>
                <a:gd name="T12" fmla="*/ 1824 w 1045"/>
                <a:gd name="T13" fmla="*/ 698 h 783"/>
                <a:gd name="T14" fmla="*/ 1782 w 1045"/>
                <a:gd name="T15" fmla="*/ 740 h 783"/>
                <a:gd name="T16" fmla="*/ 1713 w 1045"/>
                <a:gd name="T17" fmla="*/ 774 h 783"/>
                <a:gd name="T18" fmla="*/ 1644 w 1045"/>
                <a:gd name="T19" fmla="*/ 801 h 783"/>
                <a:gd name="T20" fmla="*/ 1624 w 1045"/>
                <a:gd name="T21" fmla="*/ 863 h 783"/>
                <a:gd name="T22" fmla="*/ 1555 w 1045"/>
                <a:gd name="T23" fmla="*/ 925 h 783"/>
                <a:gd name="T24" fmla="*/ 1485 w 1045"/>
                <a:gd name="T25" fmla="*/ 940 h 783"/>
                <a:gd name="T26" fmla="*/ 1395 w 1045"/>
                <a:gd name="T27" fmla="*/ 932 h 783"/>
                <a:gd name="T28" fmla="*/ 1320 w 1045"/>
                <a:gd name="T29" fmla="*/ 954 h 783"/>
                <a:gd name="T30" fmla="*/ 1291 w 1045"/>
                <a:gd name="T31" fmla="*/ 974 h 783"/>
                <a:gd name="T32" fmla="*/ 1022 w 1045"/>
                <a:gd name="T33" fmla="*/ 1085 h 783"/>
                <a:gd name="T34" fmla="*/ 484 w 1045"/>
                <a:gd name="T35" fmla="*/ 1278 h 783"/>
                <a:gd name="T36" fmla="*/ 304 w 1045"/>
                <a:gd name="T37" fmla="*/ 1334 h 783"/>
                <a:gd name="T38" fmla="*/ 180 w 1045"/>
                <a:gd name="T39" fmla="*/ 1396 h 783"/>
                <a:gd name="T40" fmla="*/ 42 w 1045"/>
                <a:gd name="T41" fmla="*/ 1416 h 783"/>
                <a:gd name="T42" fmla="*/ 0 w 1045"/>
                <a:gd name="T43" fmla="*/ 1388 h 783"/>
                <a:gd name="T44" fmla="*/ 13 w 1045"/>
                <a:gd name="T45" fmla="*/ 1347 h 783"/>
                <a:gd name="T46" fmla="*/ 35 w 1045"/>
                <a:gd name="T47" fmla="*/ 1312 h 783"/>
                <a:gd name="T48" fmla="*/ 35 w 1045"/>
                <a:gd name="T49" fmla="*/ 1265 h 783"/>
                <a:gd name="T50" fmla="*/ 20 w 1045"/>
                <a:gd name="T51" fmla="*/ 1181 h 783"/>
                <a:gd name="T52" fmla="*/ 47 w 1045"/>
                <a:gd name="T53" fmla="*/ 1112 h 783"/>
                <a:gd name="T54" fmla="*/ 69 w 1045"/>
                <a:gd name="T55" fmla="*/ 1063 h 783"/>
                <a:gd name="T56" fmla="*/ 89 w 1045"/>
                <a:gd name="T57" fmla="*/ 1009 h 783"/>
                <a:gd name="T58" fmla="*/ 89 w 1045"/>
                <a:gd name="T59" fmla="*/ 932 h 783"/>
                <a:gd name="T60" fmla="*/ 104 w 1045"/>
                <a:gd name="T61" fmla="*/ 878 h 783"/>
                <a:gd name="T62" fmla="*/ 165 w 1045"/>
                <a:gd name="T63" fmla="*/ 836 h 783"/>
                <a:gd name="T64" fmla="*/ 215 w 1045"/>
                <a:gd name="T65" fmla="*/ 781 h 783"/>
                <a:gd name="T66" fmla="*/ 235 w 1045"/>
                <a:gd name="T67" fmla="*/ 718 h 783"/>
                <a:gd name="T68" fmla="*/ 235 w 1045"/>
                <a:gd name="T69" fmla="*/ 636 h 783"/>
                <a:gd name="T70" fmla="*/ 289 w 1045"/>
                <a:gd name="T71" fmla="*/ 580 h 783"/>
                <a:gd name="T72" fmla="*/ 365 w 1045"/>
                <a:gd name="T73" fmla="*/ 498 h 783"/>
                <a:gd name="T74" fmla="*/ 435 w 1045"/>
                <a:gd name="T75" fmla="*/ 449 h 783"/>
                <a:gd name="T76" fmla="*/ 504 w 1045"/>
                <a:gd name="T77" fmla="*/ 436 h 783"/>
                <a:gd name="T78" fmla="*/ 565 w 1045"/>
                <a:gd name="T79" fmla="*/ 414 h 783"/>
                <a:gd name="T80" fmla="*/ 622 w 1045"/>
                <a:gd name="T81" fmla="*/ 373 h 783"/>
                <a:gd name="T82" fmla="*/ 698 w 1045"/>
                <a:gd name="T83" fmla="*/ 338 h 783"/>
                <a:gd name="T84" fmla="*/ 787 w 1045"/>
                <a:gd name="T85" fmla="*/ 318 h 783"/>
                <a:gd name="T86" fmla="*/ 849 w 1045"/>
                <a:gd name="T87" fmla="*/ 291 h 783"/>
                <a:gd name="T88" fmla="*/ 891 w 1045"/>
                <a:gd name="T89" fmla="*/ 173 h 783"/>
                <a:gd name="T90" fmla="*/ 995 w 1045"/>
                <a:gd name="T91" fmla="*/ 76 h 783"/>
                <a:gd name="T92" fmla="*/ 1071 w 1045"/>
                <a:gd name="T93" fmla="*/ 62 h 783"/>
                <a:gd name="T94" fmla="*/ 1118 w 1045"/>
                <a:gd name="T95" fmla="*/ 55 h 783"/>
                <a:gd name="T96" fmla="*/ 1160 w 1045"/>
                <a:gd name="T97" fmla="*/ 55 h 783"/>
                <a:gd name="T98" fmla="*/ 1182 w 1045"/>
                <a:gd name="T99" fmla="*/ 42 h 783"/>
                <a:gd name="T100" fmla="*/ 1216 w 1045"/>
                <a:gd name="T101" fmla="*/ 7 h 783"/>
                <a:gd name="T102" fmla="*/ 1264 w 1045"/>
                <a:gd name="T103" fmla="*/ 0 h 783"/>
                <a:gd name="T104" fmla="*/ 1347 w 1045"/>
                <a:gd name="T105" fmla="*/ 27 h 783"/>
                <a:gd name="T106" fmla="*/ 1402 w 1045"/>
                <a:gd name="T107" fmla="*/ 27 h 783"/>
                <a:gd name="T108" fmla="*/ 1416 w 1045"/>
                <a:gd name="T109" fmla="*/ 15 h 783"/>
                <a:gd name="T110" fmla="*/ 1602 w 1045"/>
                <a:gd name="T111" fmla="*/ 27 h 783"/>
                <a:gd name="T112" fmla="*/ 1665 w 1045"/>
                <a:gd name="T113" fmla="*/ 118 h 783"/>
                <a:gd name="T114" fmla="*/ 1713 w 1045"/>
                <a:gd name="T115" fmla="*/ 173 h 783"/>
                <a:gd name="T116" fmla="*/ 1809 w 1045"/>
                <a:gd name="T117" fmla="*/ 214 h 7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5"/>
                <a:gd name="T178" fmla="*/ 0 h 783"/>
                <a:gd name="T179" fmla="*/ 1045 w 1045"/>
                <a:gd name="T180" fmla="*/ 783 h 7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5" h="783">
                  <a:moveTo>
                    <a:pt x="1018" y="137"/>
                  </a:moveTo>
                  <a:lnTo>
                    <a:pt x="1018" y="145"/>
                  </a:lnTo>
                  <a:lnTo>
                    <a:pt x="1022" y="152"/>
                  </a:lnTo>
                  <a:lnTo>
                    <a:pt x="1022" y="156"/>
                  </a:lnTo>
                  <a:lnTo>
                    <a:pt x="1022" y="164"/>
                  </a:lnTo>
                  <a:lnTo>
                    <a:pt x="1022" y="171"/>
                  </a:lnTo>
                  <a:lnTo>
                    <a:pt x="1022" y="179"/>
                  </a:lnTo>
                  <a:lnTo>
                    <a:pt x="1022" y="186"/>
                  </a:lnTo>
                  <a:lnTo>
                    <a:pt x="1022" y="194"/>
                  </a:lnTo>
                  <a:lnTo>
                    <a:pt x="1022" y="202"/>
                  </a:lnTo>
                  <a:lnTo>
                    <a:pt x="1022" y="209"/>
                  </a:lnTo>
                  <a:lnTo>
                    <a:pt x="1022" y="217"/>
                  </a:lnTo>
                  <a:lnTo>
                    <a:pt x="1022" y="221"/>
                  </a:lnTo>
                  <a:lnTo>
                    <a:pt x="1022" y="228"/>
                  </a:lnTo>
                  <a:lnTo>
                    <a:pt x="1026" y="236"/>
                  </a:lnTo>
                  <a:lnTo>
                    <a:pt x="1026" y="240"/>
                  </a:lnTo>
                  <a:lnTo>
                    <a:pt x="1030" y="243"/>
                  </a:lnTo>
                  <a:lnTo>
                    <a:pt x="1037" y="247"/>
                  </a:lnTo>
                  <a:lnTo>
                    <a:pt x="1037" y="251"/>
                  </a:lnTo>
                  <a:lnTo>
                    <a:pt x="1041" y="255"/>
                  </a:lnTo>
                  <a:lnTo>
                    <a:pt x="1041" y="259"/>
                  </a:lnTo>
                  <a:lnTo>
                    <a:pt x="1045" y="262"/>
                  </a:lnTo>
                  <a:lnTo>
                    <a:pt x="1045" y="266"/>
                  </a:lnTo>
                  <a:lnTo>
                    <a:pt x="1045" y="270"/>
                  </a:lnTo>
                  <a:lnTo>
                    <a:pt x="1041" y="278"/>
                  </a:lnTo>
                  <a:lnTo>
                    <a:pt x="1041" y="281"/>
                  </a:lnTo>
                  <a:lnTo>
                    <a:pt x="1041" y="285"/>
                  </a:lnTo>
                  <a:lnTo>
                    <a:pt x="1041" y="293"/>
                  </a:lnTo>
                  <a:lnTo>
                    <a:pt x="1041" y="297"/>
                  </a:lnTo>
                  <a:lnTo>
                    <a:pt x="1041" y="304"/>
                  </a:lnTo>
                  <a:lnTo>
                    <a:pt x="1041" y="312"/>
                  </a:lnTo>
                  <a:lnTo>
                    <a:pt x="1041" y="316"/>
                  </a:lnTo>
                  <a:lnTo>
                    <a:pt x="1041" y="323"/>
                  </a:lnTo>
                  <a:lnTo>
                    <a:pt x="1041" y="331"/>
                  </a:lnTo>
                  <a:lnTo>
                    <a:pt x="1041" y="338"/>
                  </a:lnTo>
                  <a:lnTo>
                    <a:pt x="1041" y="346"/>
                  </a:lnTo>
                  <a:lnTo>
                    <a:pt x="1041" y="350"/>
                  </a:lnTo>
                  <a:lnTo>
                    <a:pt x="1041" y="354"/>
                  </a:lnTo>
                  <a:lnTo>
                    <a:pt x="1037" y="357"/>
                  </a:lnTo>
                  <a:lnTo>
                    <a:pt x="1033" y="361"/>
                  </a:lnTo>
                  <a:lnTo>
                    <a:pt x="1030" y="365"/>
                  </a:lnTo>
                  <a:lnTo>
                    <a:pt x="1026" y="365"/>
                  </a:lnTo>
                  <a:lnTo>
                    <a:pt x="1026" y="369"/>
                  </a:lnTo>
                  <a:lnTo>
                    <a:pt x="1022" y="369"/>
                  </a:lnTo>
                  <a:lnTo>
                    <a:pt x="1018" y="373"/>
                  </a:lnTo>
                  <a:lnTo>
                    <a:pt x="1014" y="376"/>
                  </a:lnTo>
                  <a:lnTo>
                    <a:pt x="1011" y="376"/>
                  </a:lnTo>
                  <a:lnTo>
                    <a:pt x="1007" y="380"/>
                  </a:lnTo>
                  <a:lnTo>
                    <a:pt x="1003" y="384"/>
                  </a:lnTo>
                  <a:lnTo>
                    <a:pt x="1003" y="388"/>
                  </a:lnTo>
                  <a:lnTo>
                    <a:pt x="999" y="392"/>
                  </a:lnTo>
                  <a:lnTo>
                    <a:pt x="995" y="392"/>
                  </a:lnTo>
                  <a:lnTo>
                    <a:pt x="992" y="395"/>
                  </a:lnTo>
                  <a:lnTo>
                    <a:pt x="988" y="399"/>
                  </a:lnTo>
                  <a:lnTo>
                    <a:pt x="984" y="403"/>
                  </a:lnTo>
                  <a:lnTo>
                    <a:pt x="980" y="407"/>
                  </a:lnTo>
                  <a:lnTo>
                    <a:pt x="976" y="411"/>
                  </a:lnTo>
                  <a:lnTo>
                    <a:pt x="973" y="414"/>
                  </a:lnTo>
                  <a:lnTo>
                    <a:pt x="965" y="414"/>
                  </a:lnTo>
                  <a:lnTo>
                    <a:pt x="961" y="418"/>
                  </a:lnTo>
                  <a:lnTo>
                    <a:pt x="954" y="422"/>
                  </a:lnTo>
                  <a:lnTo>
                    <a:pt x="950" y="422"/>
                  </a:lnTo>
                  <a:lnTo>
                    <a:pt x="942" y="426"/>
                  </a:lnTo>
                  <a:lnTo>
                    <a:pt x="935" y="426"/>
                  </a:lnTo>
                  <a:lnTo>
                    <a:pt x="927" y="430"/>
                  </a:lnTo>
                  <a:lnTo>
                    <a:pt x="919" y="430"/>
                  </a:lnTo>
                  <a:lnTo>
                    <a:pt x="916" y="433"/>
                  </a:lnTo>
                  <a:lnTo>
                    <a:pt x="912" y="433"/>
                  </a:lnTo>
                  <a:lnTo>
                    <a:pt x="908" y="437"/>
                  </a:lnTo>
                  <a:lnTo>
                    <a:pt x="904" y="441"/>
                  </a:lnTo>
                  <a:lnTo>
                    <a:pt x="904" y="445"/>
                  </a:lnTo>
                  <a:lnTo>
                    <a:pt x="900" y="452"/>
                  </a:lnTo>
                  <a:lnTo>
                    <a:pt x="900" y="456"/>
                  </a:lnTo>
                  <a:lnTo>
                    <a:pt x="900" y="460"/>
                  </a:lnTo>
                  <a:lnTo>
                    <a:pt x="897" y="464"/>
                  </a:lnTo>
                  <a:lnTo>
                    <a:pt x="897" y="471"/>
                  </a:lnTo>
                  <a:lnTo>
                    <a:pt x="893" y="475"/>
                  </a:lnTo>
                  <a:lnTo>
                    <a:pt x="889" y="483"/>
                  </a:lnTo>
                  <a:lnTo>
                    <a:pt x="885" y="487"/>
                  </a:lnTo>
                  <a:lnTo>
                    <a:pt x="881" y="494"/>
                  </a:lnTo>
                  <a:lnTo>
                    <a:pt x="874" y="498"/>
                  </a:lnTo>
                  <a:lnTo>
                    <a:pt x="866" y="502"/>
                  </a:lnTo>
                  <a:lnTo>
                    <a:pt x="862" y="506"/>
                  </a:lnTo>
                  <a:lnTo>
                    <a:pt x="855" y="509"/>
                  </a:lnTo>
                  <a:lnTo>
                    <a:pt x="851" y="513"/>
                  </a:lnTo>
                  <a:lnTo>
                    <a:pt x="843" y="513"/>
                  </a:lnTo>
                  <a:lnTo>
                    <a:pt x="840" y="517"/>
                  </a:lnTo>
                  <a:lnTo>
                    <a:pt x="832" y="517"/>
                  </a:lnTo>
                  <a:lnTo>
                    <a:pt x="828" y="517"/>
                  </a:lnTo>
                  <a:lnTo>
                    <a:pt x="821" y="517"/>
                  </a:lnTo>
                  <a:lnTo>
                    <a:pt x="817" y="517"/>
                  </a:lnTo>
                  <a:lnTo>
                    <a:pt x="809" y="517"/>
                  </a:lnTo>
                  <a:lnTo>
                    <a:pt x="805" y="517"/>
                  </a:lnTo>
                  <a:lnTo>
                    <a:pt x="798" y="517"/>
                  </a:lnTo>
                  <a:lnTo>
                    <a:pt x="790" y="517"/>
                  </a:lnTo>
                  <a:lnTo>
                    <a:pt x="783" y="513"/>
                  </a:lnTo>
                  <a:lnTo>
                    <a:pt x="775" y="513"/>
                  </a:lnTo>
                  <a:lnTo>
                    <a:pt x="767" y="513"/>
                  </a:lnTo>
                  <a:lnTo>
                    <a:pt x="760" y="513"/>
                  </a:lnTo>
                  <a:lnTo>
                    <a:pt x="752" y="517"/>
                  </a:lnTo>
                  <a:lnTo>
                    <a:pt x="745" y="517"/>
                  </a:lnTo>
                  <a:lnTo>
                    <a:pt x="737" y="517"/>
                  </a:lnTo>
                  <a:lnTo>
                    <a:pt x="733" y="521"/>
                  </a:lnTo>
                  <a:lnTo>
                    <a:pt x="729" y="521"/>
                  </a:lnTo>
                  <a:lnTo>
                    <a:pt x="726" y="525"/>
                  </a:lnTo>
                  <a:lnTo>
                    <a:pt x="722" y="528"/>
                  </a:lnTo>
                  <a:lnTo>
                    <a:pt x="718" y="528"/>
                  </a:lnTo>
                  <a:lnTo>
                    <a:pt x="714" y="532"/>
                  </a:lnTo>
                  <a:lnTo>
                    <a:pt x="714" y="536"/>
                  </a:lnTo>
                  <a:lnTo>
                    <a:pt x="710" y="536"/>
                  </a:lnTo>
                  <a:lnTo>
                    <a:pt x="707" y="540"/>
                  </a:lnTo>
                  <a:lnTo>
                    <a:pt x="691" y="547"/>
                  </a:lnTo>
                  <a:lnTo>
                    <a:pt x="669" y="555"/>
                  </a:lnTo>
                  <a:lnTo>
                    <a:pt x="638" y="566"/>
                  </a:lnTo>
                  <a:lnTo>
                    <a:pt x="600" y="582"/>
                  </a:lnTo>
                  <a:lnTo>
                    <a:pt x="562" y="597"/>
                  </a:lnTo>
                  <a:lnTo>
                    <a:pt x="517" y="612"/>
                  </a:lnTo>
                  <a:lnTo>
                    <a:pt x="475" y="631"/>
                  </a:lnTo>
                  <a:lnTo>
                    <a:pt x="429" y="646"/>
                  </a:lnTo>
                  <a:lnTo>
                    <a:pt x="384" y="665"/>
                  </a:lnTo>
                  <a:lnTo>
                    <a:pt x="338" y="681"/>
                  </a:lnTo>
                  <a:lnTo>
                    <a:pt x="300" y="692"/>
                  </a:lnTo>
                  <a:lnTo>
                    <a:pt x="266" y="703"/>
                  </a:lnTo>
                  <a:lnTo>
                    <a:pt x="235" y="715"/>
                  </a:lnTo>
                  <a:lnTo>
                    <a:pt x="216" y="719"/>
                  </a:lnTo>
                  <a:lnTo>
                    <a:pt x="201" y="722"/>
                  </a:lnTo>
                  <a:lnTo>
                    <a:pt x="194" y="722"/>
                  </a:lnTo>
                  <a:lnTo>
                    <a:pt x="186" y="726"/>
                  </a:lnTo>
                  <a:lnTo>
                    <a:pt x="175" y="730"/>
                  </a:lnTo>
                  <a:lnTo>
                    <a:pt x="167" y="734"/>
                  </a:lnTo>
                  <a:lnTo>
                    <a:pt x="159" y="738"/>
                  </a:lnTo>
                  <a:lnTo>
                    <a:pt x="148" y="741"/>
                  </a:lnTo>
                  <a:lnTo>
                    <a:pt x="140" y="745"/>
                  </a:lnTo>
                  <a:lnTo>
                    <a:pt x="129" y="753"/>
                  </a:lnTo>
                  <a:lnTo>
                    <a:pt x="118" y="757"/>
                  </a:lnTo>
                  <a:lnTo>
                    <a:pt x="110" y="760"/>
                  </a:lnTo>
                  <a:lnTo>
                    <a:pt x="99" y="768"/>
                  </a:lnTo>
                  <a:lnTo>
                    <a:pt x="87" y="772"/>
                  </a:lnTo>
                  <a:lnTo>
                    <a:pt x="76" y="776"/>
                  </a:lnTo>
                  <a:lnTo>
                    <a:pt x="68" y="779"/>
                  </a:lnTo>
                  <a:lnTo>
                    <a:pt x="57" y="779"/>
                  </a:lnTo>
                  <a:lnTo>
                    <a:pt x="42" y="779"/>
                  </a:lnTo>
                  <a:lnTo>
                    <a:pt x="34" y="783"/>
                  </a:lnTo>
                  <a:lnTo>
                    <a:pt x="23" y="779"/>
                  </a:lnTo>
                  <a:lnTo>
                    <a:pt x="15" y="779"/>
                  </a:lnTo>
                  <a:lnTo>
                    <a:pt x="11" y="779"/>
                  </a:lnTo>
                  <a:lnTo>
                    <a:pt x="7" y="776"/>
                  </a:lnTo>
                  <a:lnTo>
                    <a:pt x="4" y="776"/>
                  </a:lnTo>
                  <a:lnTo>
                    <a:pt x="0" y="772"/>
                  </a:lnTo>
                  <a:lnTo>
                    <a:pt x="0" y="768"/>
                  </a:lnTo>
                  <a:lnTo>
                    <a:pt x="0" y="764"/>
                  </a:lnTo>
                  <a:lnTo>
                    <a:pt x="0" y="760"/>
                  </a:lnTo>
                  <a:lnTo>
                    <a:pt x="0" y="757"/>
                  </a:lnTo>
                  <a:lnTo>
                    <a:pt x="4" y="753"/>
                  </a:lnTo>
                  <a:lnTo>
                    <a:pt x="4" y="749"/>
                  </a:lnTo>
                  <a:lnTo>
                    <a:pt x="7" y="745"/>
                  </a:lnTo>
                  <a:lnTo>
                    <a:pt x="7" y="741"/>
                  </a:lnTo>
                  <a:lnTo>
                    <a:pt x="11" y="738"/>
                  </a:lnTo>
                  <a:lnTo>
                    <a:pt x="15" y="734"/>
                  </a:lnTo>
                  <a:lnTo>
                    <a:pt x="15" y="730"/>
                  </a:lnTo>
                  <a:lnTo>
                    <a:pt x="19" y="730"/>
                  </a:lnTo>
                  <a:lnTo>
                    <a:pt x="19" y="726"/>
                  </a:lnTo>
                  <a:lnTo>
                    <a:pt x="19" y="722"/>
                  </a:lnTo>
                  <a:lnTo>
                    <a:pt x="19" y="719"/>
                  </a:lnTo>
                  <a:lnTo>
                    <a:pt x="19" y="715"/>
                  </a:lnTo>
                  <a:lnTo>
                    <a:pt x="19" y="711"/>
                  </a:lnTo>
                  <a:lnTo>
                    <a:pt x="19" y="703"/>
                  </a:lnTo>
                  <a:lnTo>
                    <a:pt x="19" y="700"/>
                  </a:lnTo>
                  <a:lnTo>
                    <a:pt x="19" y="696"/>
                  </a:lnTo>
                  <a:lnTo>
                    <a:pt x="15" y="688"/>
                  </a:lnTo>
                  <a:lnTo>
                    <a:pt x="15" y="684"/>
                  </a:lnTo>
                  <a:lnTo>
                    <a:pt x="11" y="677"/>
                  </a:lnTo>
                  <a:lnTo>
                    <a:pt x="11" y="669"/>
                  </a:lnTo>
                  <a:lnTo>
                    <a:pt x="11" y="662"/>
                  </a:lnTo>
                  <a:lnTo>
                    <a:pt x="11" y="658"/>
                  </a:lnTo>
                  <a:lnTo>
                    <a:pt x="11" y="650"/>
                  </a:lnTo>
                  <a:lnTo>
                    <a:pt x="11" y="642"/>
                  </a:lnTo>
                  <a:lnTo>
                    <a:pt x="15" y="639"/>
                  </a:lnTo>
                  <a:lnTo>
                    <a:pt x="15" y="631"/>
                  </a:lnTo>
                  <a:lnTo>
                    <a:pt x="19" y="627"/>
                  </a:lnTo>
                  <a:lnTo>
                    <a:pt x="19" y="620"/>
                  </a:lnTo>
                  <a:lnTo>
                    <a:pt x="23" y="616"/>
                  </a:lnTo>
                  <a:lnTo>
                    <a:pt x="26" y="612"/>
                  </a:lnTo>
                  <a:lnTo>
                    <a:pt x="26" y="608"/>
                  </a:lnTo>
                  <a:lnTo>
                    <a:pt x="30" y="604"/>
                  </a:lnTo>
                  <a:lnTo>
                    <a:pt x="30" y="601"/>
                  </a:lnTo>
                  <a:lnTo>
                    <a:pt x="34" y="597"/>
                  </a:lnTo>
                  <a:lnTo>
                    <a:pt x="34" y="593"/>
                  </a:lnTo>
                  <a:lnTo>
                    <a:pt x="34" y="589"/>
                  </a:lnTo>
                  <a:lnTo>
                    <a:pt x="38" y="585"/>
                  </a:lnTo>
                  <a:lnTo>
                    <a:pt x="38" y="582"/>
                  </a:lnTo>
                  <a:lnTo>
                    <a:pt x="42" y="578"/>
                  </a:lnTo>
                  <a:lnTo>
                    <a:pt x="45" y="574"/>
                  </a:lnTo>
                  <a:lnTo>
                    <a:pt x="45" y="570"/>
                  </a:lnTo>
                  <a:lnTo>
                    <a:pt x="45" y="566"/>
                  </a:lnTo>
                  <a:lnTo>
                    <a:pt x="49" y="559"/>
                  </a:lnTo>
                  <a:lnTo>
                    <a:pt x="49" y="555"/>
                  </a:lnTo>
                  <a:lnTo>
                    <a:pt x="53" y="551"/>
                  </a:lnTo>
                  <a:lnTo>
                    <a:pt x="53" y="544"/>
                  </a:lnTo>
                  <a:lnTo>
                    <a:pt x="53" y="540"/>
                  </a:lnTo>
                  <a:lnTo>
                    <a:pt x="53" y="532"/>
                  </a:lnTo>
                  <a:lnTo>
                    <a:pt x="53" y="528"/>
                  </a:lnTo>
                  <a:lnTo>
                    <a:pt x="49" y="521"/>
                  </a:lnTo>
                  <a:lnTo>
                    <a:pt x="49" y="513"/>
                  </a:lnTo>
                  <a:lnTo>
                    <a:pt x="49" y="509"/>
                  </a:lnTo>
                  <a:lnTo>
                    <a:pt x="49" y="506"/>
                  </a:lnTo>
                  <a:lnTo>
                    <a:pt x="49" y="498"/>
                  </a:lnTo>
                  <a:lnTo>
                    <a:pt x="49" y="494"/>
                  </a:lnTo>
                  <a:lnTo>
                    <a:pt x="53" y="490"/>
                  </a:lnTo>
                  <a:lnTo>
                    <a:pt x="57" y="487"/>
                  </a:lnTo>
                  <a:lnTo>
                    <a:pt x="57" y="483"/>
                  </a:lnTo>
                  <a:lnTo>
                    <a:pt x="61" y="479"/>
                  </a:lnTo>
                  <a:lnTo>
                    <a:pt x="64" y="479"/>
                  </a:lnTo>
                  <a:lnTo>
                    <a:pt x="72" y="475"/>
                  </a:lnTo>
                  <a:lnTo>
                    <a:pt x="76" y="471"/>
                  </a:lnTo>
                  <a:lnTo>
                    <a:pt x="80" y="468"/>
                  </a:lnTo>
                  <a:lnTo>
                    <a:pt x="83" y="464"/>
                  </a:lnTo>
                  <a:lnTo>
                    <a:pt x="91" y="460"/>
                  </a:lnTo>
                  <a:lnTo>
                    <a:pt x="95" y="456"/>
                  </a:lnTo>
                  <a:lnTo>
                    <a:pt x="102" y="452"/>
                  </a:lnTo>
                  <a:lnTo>
                    <a:pt x="106" y="449"/>
                  </a:lnTo>
                  <a:lnTo>
                    <a:pt x="110" y="445"/>
                  </a:lnTo>
                  <a:lnTo>
                    <a:pt x="114" y="441"/>
                  </a:lnTo>
                  <a:lnTo>
                    <a:pt x="118" y="433"/>
                  </a:lnTo>
                  <a:lnTo>
                    <a:pt x="118" y="430"/>
                  </a:lnTo>
                  <a:lnTo>
                    <a:pt x="121" y="422"/>
                  </a:lnTo>
                  <a:lnTo>
                    <a:pt x="121" y="418"/>
                  </a:lnTo>
                  <a:lnTo>
                    <a:pt x="125" y="414"/>
                  </a:lnTo>
                  <a:lnTo>
                    <a:pt x="125" y="407"/>
                  </a:lnTo>
                  <a:lnTo>
                    <a:pt x="125" y="403"/>
                  </a:lnTo>
                  <a:lnTo>
                    <a:pt x="129" y="399"/>
                  </a:lnTo>
                  <a:lnTo>
                    <a:pt x="129" y="395"/>
                  </a:lnTo>
                  <a:lnTo>
                    <a:pt x="129" y="392"/>
                  </a:lnTo>
                  <a:lnTo>
                    <a:pt x="125" y="380"/>
                  </a:lnTo>
                  <a:lnTo>
                    <a:pt x="125" y="369"/>
                  </a:lnTo>
                  <a:lnTo>
                    <a:pt x="129" y="357"/>
                  </a:lnTo>
                  <a:lnTo>
                    <a:pt x="129" y="350"/>
                  </a:lnTo>
                  <a:lnTo>
                    <a:pt x="133" y="342"/>
                  </a:lnTo>
                  <a:lnTo>
                    <a:pt x="133" y="338"/>
                  </a:lnTo>
                  <a:lnTo>
                    <a:pt x="137" y="335"/>
                  </a:lnTo>
                  <a:lnTo>
                    <a:pt x="144" y="331"/>
                  </a:lnTo>
                  <a:lnTo>
                    <a:pt x="148" y="327"/>
                  </a:lnTo>
                  <a:lnTo>
                    <a:pt x="152" y="323"/>
                  </a:lnTo>
                  <a:lnTo>
                    <a:pt x="159" y="319"/>
                  </a:lnTo>
                  <a:lnTo>
                    <a:pt x="163" y="316"/>
                  </a:lnTo>
                  <a:lnTo>
                    <a:pt x="171" y="308"/>
                  </a:lnTo>
                  <a:lnTo>
                    <a:pt x="175" y="304"/>
                  </a:lnTo>
                  <a:lnTo>
                    <a:pt x="182" y="297"/>
                  </a:lnTo>
                  <a:lnTo>
                    <a:pt x="190" y="289"/>
                  </a:lnTo>
                  <a:lnTo>
                    <a:pt x="194" y="281"/>
                  </a:lnTo>
                  <a:lnTo>
                    <a:pt x="201" y="274"/>
                  </a:lnTo>
                  <a:lnTo>
                    <a:pt x="205" y="270"/>
                  </a:lnTo>
                  <a:lnTo>
                    <a:pt x="213" y="262"/>
                  </a:lnTo>
                  <a:lnTo>
                    <a:pt x="216" y="259"/>
                  </a:lnTo>
                  <a:lnTo>
                    <a:pt x="220" y="255"/>
                  </a:lnTo>
                  <a:lnTo>
                    <a:pt x="228" y="255"/>
                  </a:lnTo>
                  <a:lnTo>
                    <a:pt x="232" y="251"/>
                  </a:lnTo>
                  <a:lnTo>
                    <a:pt x="239" y="247"/>
                  </a:lnTo>
                  <a:lnTo>
                    <a:pt x="243" y="247"/>
                  </a:lnTo>
                  <a:lnTo>
                    <a:pt x="247" y="247"/>
                  </a:lnTo>
                  <a:lnTo>
                    <a:pt x="254" y="243"/>
                  </a:lnTo>
                  <a:lnTo>
                    <a:pt x="258" y="243"/>
                  </a:lnTo>
                  <a:lnTo>
                    <a:pt x="266" y="243"/>
                  </a:lnTo>
                  <a:lnTo>
                    <a:pt x="270" y="243"/>
                  </a:lnTo>
                  <a:lnTo>
                    <a:pt x="277" y="240"/>
                  </a:lnTo>
                  <a:lnTo>
                    <a:pt x="281" y="240"/>
                  </a:lnTo>
                  <a:lnTo>
                    <a:pt x="285" y="240"/>
                  </a:lnTo>
                  <a:lnTo>
                    <a:pt x="292" y="236"/>
                  </a:lnTo>
                  <a:lnTo>
                    <a:pt x="296" y="236"/>
                  </a:lnTo>
                  <a:lnTo>
                    <a:pt x="304" y="232"/>
                  </a:lnTo>
                  <a:lnTo>
                    <a:pt x="308" y="228"/>
                  </a:lnTo>
                  <a:lnTo>
                    <a:pt x="311" y="228"/>
                  </a:lnTo>
                  <a:lnTo>
                    <a:pt x="315" y="224"/>
                  </a:lnTo>
                  <a:lnTo>
                    <a:pt x="323" y="221"/>
                  </a:lnTo>
                  <a:lnTo>
                    <a:pt x="327" y="221"/>
                  </a:lnTo>
                  <a:lnTo>
                    <a:pt x="330" y="217"/>
                  </a:lnTo>
                  <a:lnTo>
                    <a:pt x="334" y="213"/>
                  </a:lnTo>
                  <a:lnTo>
                    <a:pt x="338" y="209"/>
                  </a:lnTo>
                  <a:lnTo>
                    <a:pt x="342" y="205"/>
                  </a:lnTo>
                  <a:lnTo>
                    <a:pt x="349" y="205"/>
                  </a:lnTo>
                  <a:lnTo>
                    <a:pt x="353" y="202"/>
                  </a:lnTo>
                  <a:lnTo>
                    <a:pt x="357" y="198"/>
                  </a:lnTo>
                  <a:lnTo>
                    <a:pt x="365" y="194"/>
                  </a:lnTo>
                  <a:lnTo>
                    <a:pt x="368" y="194"/>
                  </a:lnTo>
                  <a:lnTo>
                    <a:pt x="376" y="190"/>
                  </a:lnTo>
                  <a:lnTo>
                    <a:pt x="384" y="186"/>
                  </a:lnTo>
                  <a:lnTo>
                    <a:pt x="391" y="186"/>
                  </a:lnTo>
                  <a:lnTo>
                    <a:pt x="399" y="183"/>
                  </a:lnTo>
                  <a:lnTo>
                    <a:pt x="406" y="183"/>
                  </a:lnTo>
                  <a:lnTo>
                    <a:pt x="414" y="179"/>
                  </a:lnTo>
                  <a:lnTo>
                    <a:pt x="422" y="179"/>
                  </a:lnTo>
                  <a:lnTo>
                    <a:pt x="425" y="179"/>
                  </a:lnTo>
                  <a:lnTo>
                    <a:pt x="433" y="175"/>
                  </a:lnTo>
                  <a:lnTo>
                    <a:pt x="437" y="175"/>
                  </a:lnTo>
                  <a:lnTo>
                    <a:pt x="441" y="175"/>
                  </a:lnTo>
                  <a:lnTo>
                    <a:pt x="452" y="171"/>
                  </a:lnTo>
                  <a:lnTo>
                    <a:pt x="460" y="164"/>
                  </a:lnTo>
                  <a:lnTo>
                    <a:pt x="467" y="160"/>
                  </a:lnTo>
                  <a:lnTo>
                    <a:pt x="471" y="152"/>
                  </a:lnTo>
                  <a:lnTo>
                    <a:pt x="475" y="141"/>
                  </a:lnTo>
                  <a:lnTo>
                    <a:pt x="479" y="133"/>
                  </a:lnTo>
                  <a:lnTo>
                    <a:pt x="479" y="122"/>
                  </a:lnTo>
                  <a:lnTo>
                    <a:pt x="482" y="114"/>
                  </a:lnTo>
                  <a:lnTo>
                    <a:pt x="486" y="103"/>
                  </a:lnTo>
                  <a:lnTo>
                    <a:pt x="490" y="95"/>
                  </a:lnTo>
                  <a:lnTo>
                    <a:pt x="494" y="84"/>
                  </a:lnTo>
                  <a:lnTo>
                    <a:pt x="501" y="76"/>
                  </a:lnTo>
                  <a:lnTo>
                    <a:pt x="505" y="65"/>
                  </a:lnTo>
                  <a:lnTo>
                    <a:pt x="517" y="57"/>
                  </a:lnTo>
                  <a:lnTo>
                    <a:pt x="528" y="49"/>
                  </a:lnTo>
                  <a:lnTo>
                    <a:pt x="539" y="46"/>
                  </a:lnTo>
                  <a:lnTo>
                    <a:pt x="547" y="42"/>
                  </a:lnTo>
                  <a:lnTo>
                    <a:pt x="555" y="42"/>
                  </a:lnTo>
                  <a:lnTo>
                    <a:pt x="558" y="38"/>
                  </a:lnTo>
                  <a:lnTo>
                    <a:pt x="566" y="38"/>
                  </a:lnTo>
                  <a:lnTo>
                    <a:pt x="574" y="38"/>
                  </a:lnTo>
                  <a:lnTo>
                    <a:pt x="577" y="34"/>
                  </a:lnTo>
                  <a:lnTo>
                    <a:pt x="585" y="34"/>
                  </a:lnTo>
                  <a:lnTo>
                    <a:pt x="589" y="34"/>
                  </a:lnTo>
                  <a:lnTo>
                    <a:pt x="596" y="34"/>
                  </a:lnTo>
                  <a:lnTo>
                    <a:pt x="600" y="34"/>
                  </a:lnTo>
                  <a:lnTo>
                    <a:pt x="604" y="34"/>
                  </a:lnTo>
                  <a:lnTo>
                    <a:pt x="608" y="30"/>
                  </a:lnTo>
                  <a:lnTo>
                    <a:pt x="612" y="30"/>
                  </a:lnTo>
                  <a:lnTo>
                    <a:pt x="615" y="30"/>
                  </a:lnTo>
                  <a:lnTo>
                    <a:pt x="619" y="34"/>
                  </a:lnTo>
                  <a:lnTo>
                    <a:pt x="623" y="34"/>
                  </a:lnTo>
                  <a:lnTo>
                    <a:pt x="627" y="34"/>
                  </a:lnTo>
                  <a:lnTo>
                    <a:pt x="631" y="30"/>
                  </a:lnTo>
                  <a:lnTo>
                    <a:pt x="634" y="30"/>
                  </a:lnTo>
                  <a:lnTo>
                    <a:pt x="638" y="30"/>
                  </a:lnTo>
                  <a:lnTo>
                    <a:pt x="642" y="27"/>
                  </a:lnTo>
                  <a:lnTo>
                    <a:pt x="646" y="27"/>
                  </a:lnTo>
                  <a:lnTo>
                    <a:pt x="646" y="23"/>
                  </a:lnTo>
                  <a:lnTo>
                    <a:pt x="650" y="23"/>
                  </a:lnTo>
                  <a:lnTo>
                    <a:pt x="653" y="23"/>
                  </a:lnTo>
                  <a:lnTo>
                    <a:pt x="657" y="15"/>
                  </a:lnTo>
                  <a:lnTo>
                    <a:pt x="661" y="11"/>
                  </a:lnTo>
                  <a:lnTo>
                    <a:pt x="665" y="8"/>
                  </a:lnTo>
                  <a:lnTo>
                    <a:pt x="669" y="4"/>
                  </a:lnTo>
                  <a:lnTo>
                    <a:pt x="672" y="4"/>
                  </a:lnTo>
                  <a:lnTo>
                    <a:pt x="676" y="0"/>
                  </a:lnTo>
                  <a:lnTo>
                    <a:pt x="680" y="0"/>
                  </a:lnTo>
                  <a:lnTo>
                    <a:pt x="684" y="0"/>
                  </a:lnTo>
                  <a:lnTo>
                    <a:pt x="688" y="0"/>
                  </a:lnTo>
                  <a:lnTo>
                    <a:pt x="691" y="0"/>
                  </a:lnTo>
                  <a:lnTo>
                    <a:pt x="695" y="0"/>
                  </a:lnTo>
                  <a:lnTo>
                    <a:pt x="703" y="4"/>
                  </a:lnTo>
                  <a:lnTo>
                    <a:pt x="707" y="4"/>
                  </a:lnTo>
                  <a:lnTo>
                    <a:pt x="714" y="8"/>
                  </a:lnTo>
                  <a:lnTo>
                    <a:pt x="718" y="8"/>
                  </a:lnTo>
                  <a:lnTo>
                    <a:pt x="726" y="11"/>
                  </a:lnTo>
                  <a:lnTo>
                    <a:pt x="733" y="11"/>
                  </a:lnTo>
                  <a:lnTo>
                    <a:pt x="741" y="15"/>
                  </a:lnTo>
                  <a:lnTo>
                    <a:pt x="745" y="15"/>
                  </a:lnTo>
                  <a:lnTo>
                    <a:pt x="748" y="15"/>
                  </a:lnTo>
                  <a:lnTo>
                    <a:pt x="756" y="15"/>
                  </a:lnTo>
                  <a:lnTo>
                    <a:pt x="760" y="15"/>
                  </a:lnTo>
                  <a:lnTo>
                    <a:pt x="764" y="15"/>
                  </a:lnTo>
                  <a:lnTo>
                    <a:pt x="767" y="15"/>
                  </a:lnTo>
                  <a:lnTo>
                    <a:pt x="771" y="15"/>
                  </a:lnTo>
                  <a:lnTo>
                    <a:pt x="775" y="11"/>
                  </a:lnTo>
                  <a:lnTo>
                    <a:pt x="779" y="11"/>
                  </a:lnTo>
                  <a:lnTo>
                    <a:pt x="779" y="8"/>
                  </a:lnTo>
                  <a:lnTo>
                    <a:pt x="798" y="4"/>
                  </a:lnTo>
                  <a:lnTo>
                    <a:pt x="817" y="0"/>
                  </a:lnTo>
                  <a:lnTo>
                    <a:pt x="832" y="0"/>
                  </a:lnTo>
                  <a:lnTo>
                    <a:pt x="847" y="0"/>
                  </a:lnTo>
                  <a:lnTo>
                    <a:pt x="862" y="4"/>
                  </a:lnTo>
                  <a:lnTo>
                    <a:pt x="874" y="8"/>
                  </a:lnTo>
                  <a:lnTo>
                    <a:pt x="881" y="15"/>
                  </a:lnTo>
                  <a:lnTo>
                    <a:pt x="889" y="23"/>
                  </a:lnTo>
                  <a:lnTo>
                    <a:pt x="897" y="30"/>
                  </a:lnTo>
                  <a:lnTo>
                    <a:pt x="904" y="38"/>
                  </a:lnTo>
                  <a:lnTo>
                    <a:pt x="908" y="46"/>
                  </a:lnTo>
                  <a:lnTo>
                    <a:pt x="912" y="53"/>
                  </a:lnTo>
                  <a:lnTo>
                    <a:pt x="912" y="57"/>
                  </a:lnTo>
                  <a:lnTo>
                    <a:pt x="916" y="65"/>
                  </a:lnTo>
                  <a:lnTo>
                    <a:pt x="916" y="68"/>
                  </a:lnTo>
                  <a:lnTo>
                    <a:pt x="919" y="76"/>
                  </a:lnTo>
                  <a:lnTo>
                    <a:pt x="927" y="80"/>
                  </a:lnTo>
                  <a:lnTo>
                    <a:pt x="931" y="84"/>
                  </a:lnTo>
                  <a:lnTo>
                    <a:pt x="938" y="91"/>
                  </a:lnTo>
                  <a:lnTo>
                    <a:pt x="942" y="95"/>
                  </a:lnTo>
                  <a:lnTo>
                    <a:pt x="950" y="99"/>
                  </a:lnTo>
                  <a:lnTo>
                    <a:pt x="957" y="99"/>
                  </a:lnTo>
                  <a:lnTo>
                    <a:pt x="965" y="103"/>
                  </a:lnTo>
                  <a:lnTo>
                    <a:pt x="973" y="106"/>
                  </a:lnTo>
                  <a:lnTo>
                    <a:pt x="980" y="110"/>
                  </a:lnTo>
                  <a:lnTo>
                    <a:pt x="988" y="114"/>
                  </a:lnTo>
                  <a:lnTo>
                    <a:pt x="995" y="118"/>
                  </a:lnTo>
                  <a:lnTo>
                    <a:pt x="999" y="122"/>
                  </a:lnTo>
                  <a:lnTo>
                    <a:pt x="1007" y="125"/>
                  </a:lnTo>
                  <a:lnTo>
                    <a:pt x="1011" y="133"/>
                  </a:lnTo>
                  <a:lnTo>
                    <a:pt x="1018" y="137"/>
                  </a:lnTo>
                  <a:close/>
                </a:path>
              </a:pathLst>
            </a:custGeom>
            <a:solidFill>
              <a:srgbClr val="ABABAB"/>
            </a:solidFill>
            <a:ln w="9525">
              <a:noFill/>
              <a:round/>
              <a:headEnd/>
              <a:tailEnd/>
            </a:ln>
          </p:spPr>
          <p:txBody>
            <a:bodyPr/>
            <a:lstStyle/>
            <a:p>
              <a:endParaRPr lang="fr-FR"/>
            </a:p>
          </p:txBody>
        </p:sp>
        <p:sp>
          <p:nvSpPr>
            <p:cNvPr id="24" name="Freeform 337"/>
            <p:cNvSpPr>
              <a:spLocks/>
            </p:cNvSpPr>
            <p:nvPr/>
          </p:nvSpPr>
          <p:spPr bwMode="auto">
            <a:xfrm>
              <a:off x="151" y="2416"/>
              <a:ext cx="1893" cy="1409"/>
            </a:xfrm>
            <a:custGeom>
              <a:avLst/>
              <a:gdLst>
                <a:gd name="T0" fmla="*/ 1851 w 1041"/>
                <a:gd name="T1" fmla="*/ 318 h 775"/>
                <a:gd name="T2" fmla="*/ 1851 w 1041"/>
                <a:gd name="T3" fmla="*/ 407 h 775"/>
                <a:gd name="T4" fmla="*/ 1893 w 1041"/>
                <a:gd name="T5" fmla="*/ 464 h 775"/>
                <a:gd name="T6" fmla="*/ 1886 w 1041"/>
                <a:gd name="T7" fmla="*/ 518 h 775"/>
                <a:gd name="T8" fmla="*/ 1893 w 1041"/>
                <a:gd name="T9" fmla="*/ 607 h 775"/>
                <a:gd name="T10" fmla="*/ 1866 w 1041"/>
                <a:gd name="T11" fmla="*/ 656 h 775"/>
                <a:gd name="T12" fmla="*/ 1824 w 1041"/>
                <a:gd name="T13" fmla="*/ 684 h 775"/>
                <a:gd name="T14" fmla="*/ 1775 w 1041"/>
                <a:gd name="T15" fmla="*/ 733 h 775"/>
                <a:gd name="T16" fmla="*/ 1713 w 1041"/>
                <a:gd name="T17" fmla="*/ 767 h 775"/>
                <a:gd name="T18" fmla="*/ 1644 w 1041"/>
                <a:gd name="T19" fmla="*/ 794 h 775"/>
                <a:gd name="T20" fmla="*/ 1624 w 1041"/>
                <a:gd name="T21" fmla="*/ 856 h 775"/>
                <a:gd name="T22" fmla="*/ 1555 w 1041"/>
                <a:gd name="T23" fmla="*/ 918 h 775"/>
                <a:gd name="T24" fmla="*/ 1486 w 1041"/>
                <a:gd name="T25" fmla="*/ 933 h 775"/>
                <a:gd name="T26" fmla="*/ 1389 w 1041"/>
                <a:gd name="T27" fmla="*/ 925 h 775"/>
                <a:gd name="T28" fmla="*/ 1320 w 1041"/>
                <a:gd name="T29" fmla="*/ 947 h 775"/>
                <a:gd name="T30" fmla="*/ 1291 w 1041"/>
                <a:gd name="T31" fmla="*/ 967 h 775"/>
                <a:gd name="T32" fmla="*/ 1022 w 1041"/>
                <a:gd name="T33" fmla="*/ 1078 h 775"/>
                <a:gd name="T34" fmla="*/ 484 w 1041"/>
                <a:gd name="T35" fmla="*/ 1271 h 775"/>
                <a:gd name="T36" fmla="*/ 304 w 1041"/>
                <a:gd name="T37" fmla="*/ 1320 h 775"/>
                <a:gd name="T38" fmla="*/ 180 w 1041"/>
                <a:gd name="T39" fmla="*/ 1382 h 775"/>
                <a:gd name="T40" fmla="*/ 47 w 1041"/>
                <a:gd name="T41" fmla="*/ 1409 h 775"/>
                <a:gd name="T42" fmla="*/ 0 w 1041"/>
                <a:gd name="T43" fmla="*/ 1382 h 775"/>
                <a:gd name="T44" fmla="*/ 20 w 1041"/>
                <a:gd name="T45" fmla="*/ 1340 h 775"/>
                <a:gd name="T46" fmla="*/ 42 w 1041"/>
                <a:gd name="T47" fmla="*/ 1305 h 775"/>
                <a:gd name="T48" fmla="*/ 35 w 1041"/>
                <a:gd name="T49" fmla="*/ 1258 h 775"/>
                <a:gd name="T50" fmla="*/ 27 w 1041"/>
                <a:gd name="T51" fmla="*/ 1174 h 775"/>
                <a:gd name="T52" fmla="*/ 47 w 1041"/>
                <a:gd name="T53" fmla="*/ 1105 h 775"/>
                <a:gd name="T54" fmla="*/ 69 w 1041"/>
                <a:gd name="T55" fmla="*/ 1056 h 775"/>
                <a:gd name="T56" fmla="*/ 96 w 1041"/>
                <a:gd name="T57" fmla="*/ 1002 h 775"/>
                <a:gd name="T58" fmla="*/ 89 w 1041"/>
                <a:gd name="T59" fmla="*/ 933 h 775"/>
                <a:gd name="T60" fmla="*/ 111 w 1041"/>
                <a:gd name="T61" fmla="*/ 878 h 775"/>
                <a:gd name="T62" fmla="*/ 165 w 1041"/>
                <a:gd name="T63" fmla="*/ 836 h 775"/>
                <a:gd name="T64" fmla="*/ 220 w 1041"/>
                <a:gd name="T65" fmla="*/ 774 h 775"/>
                <a:gd name="T66" fmla="*/ 235 w 1041"/>
                <a:gd name="T67" fmla="*/ 718 h 775"/>
                <a:gd name="T68" fmla="*/ 242 w 1041"/>
                <a:gd name="T69" fmla="*/ 636 h 775"/>
                <a:gd name="T70" fmla="*/ 289 w 1041"/>
                <a:gd name="T71" fmla="*/ 573 h 775"/>
                <a:gd name="T72" fmla="*/ 366 w 1041"/>
                <a:gd name="T73" fmla="*/ 498 h 775"/>
                <a:gd name="T74" fmla="*/ 435 w 1041"/>
                <a:gd name="T75" fmla="*/ 449 h 775"/>
                <a:gd name="T76" fmla="*/ 504 w 1041"/>
                <a:gd name="T77" fmla="*/ 435 h 775"/>
                <a:gd name="T78" fmla="*/ 573 w 1041"/>
                <a:gd name="T79" fmla="*/ 407 h 775"/>
                <a:gd name="T80" fmla="*/ 629 w 1041"/>
                <a:gd name="T81" fmla="*/ 373 h 775"/>
                <a:gd name="T82" fmla="*/ 704 w 1041"/>
                <a:gd name="T83" fmla="*/ 338 h 775"/>
                <a:gd name="T84" fmla="*/ 795 w 1041"/>
                <a:gd name="T85" fmla="*/ 318 h 775"/>
                <a:gd name="T86" fmla="*/ 856 w 1041"/>
                <a:gd name="T87" fmla="*/ 284 h 775"/>
                <a:gd name="T88" fmla="*/ 898 w 1041"/>
                <a:gd name="T89" fmla="*/ 173 h 775"/>
                <a:gd name="T90" fmla="*/ 995 w 1041"/>
                <a:gd name="T91" fmla="*/ 82 h 775"/>
                <a:gd name="T92" fmla="*/ 1071 w 1041"/>
                <a:gd name="T93" fmla="*/ 62 h 775"/>
                <a:gd name="T94" fmla="*/ 1118 w 1041"/>
                <a:gd name="T95" fmla="*/ 62 h 775"/>
                <a:gd name="T96" fmla="*/ 1160 w 1041"/>
                <a:gd name="T97" fmla="*/ 55 h 775"/>
                <a:gd name="T98" fmla="*/ 1182 w 1041"/>
                <a:gd name="T99" fmla="*/ 42 h 775"/>
                <a:gd name="T100" fmla="*/ 1217 w 1041"/>
                <a:gd name="T101" fmla="*/ 13 h 775"/>
                <a:gd name="T102" fmla="*/ 1264 w 1041"/>
                <a:gd name="T103" fmla="*/ 7 h 775"/>
                <a:gd name="T104" fmla="*/ 1340 w 1041"/>
                <a:gd name="T105" fmla="*/ 35 h 775"/>
                <a:gd name="T106" fmla="*/ 1395 w 1041"/>
                <a:gd name="T107" fmla="*/ 27 h 775"/>
                <a:gd name="T108" fmla="*/ 1409 w 1041"/>
                <a:gd name="T109" fmla="*/ 20 h 775"/>
                <a:gd name="T110" fmla="*/ 1597 w 1041"/>
                <a:gd name="T111" fmla="*/ 35 h 775"/>
                <a:gd name="T112" fmla="*/ 1658 w 1041"/>
                <a:gd name="T113" fmla="*/ 116 h 775"/>
                <a:gd name="T114" fmla="*/ 1706 w 1041"/>
                <a:gd name="T115" fmla="*/ 173 h 775"/>
                <a:gd name="T116" fmla="*/ 1804 w 1041"/>
                <a:gd name="T117" fmla="*/ 207 h 7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1"/>
                <a:gd name="T178" fmla="*/ 0 h 775"/>
                <a:gd name="T179" fmla="*/ 1041 w 1041"/>
                <a:gd name="T180" fmla="*/ 775 h 7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1" h="775">
                  <a:moveTo>
                    <a:pt x="1014" y="137"/>
                  </a:moveTo>
                  <a:lnTo>
                    <a:pt x="1014" y="141"/>
                  </a:lnTo>
                  <a:lnTo>
                    <a:pt x="1018" y="148"/>
                  </a:lnTo>
                  <a:lnTo>
                    <a:pt x="1018" y="156"/>
                  </a:lnTo>
                  <a:lnTo>
                    <a:pt x="1018" y="160"/>
                  </a:lnTo>
                  <a:lnTo>
                    <a:pt x="1018" y="167"/>
                  </a:lnTo>
                  <a:lnTo>
                    <a:pt x="1018" y="175"/>
                  </a:lnTo>
                  <a:lnTo>
                    <a:pt x="1018" y="182"/>
                  </a:lnTo>
                  <a:lnTo>
                    <a:pt x="1018" y="190"/>
                  </a:lnTo>
                  <a:lnTo>
                    <a:pt x="1018" y="198"/>
                  </a:lnTo>
                  <a:lnTo>
                    <a:pt x="1018" y="205"/>
                  </a:lnTo>
                  <a:lnTo>
                    <a:pt x="1018" y="213"/>
                  </a:lnTo>
                  <a:lnTo>
                    <a:pt x="1018" y="217"/>
                  </a:lnTo>
                  <a:lnTo>
                    <a:pt x="1018" y="224"/>
                  </a:lnTo>
                  <a:lnTo>
                    <a:pt x="1022" y="232"/>
                  </a:lnTo>
                  <a:lnTo>
                    <a:pt x="1026" y="236"/>
                  </a:lnTo>
                  <a:lnTo>
                    <a:pt x="1030" y="239"/>
                  </a:lnTo>
                  <a:lnTo>
                    <a:pt x="1033" y="243"/>
                  </a:lnTo>
                  <a:lnTo>
                    <a:pt x="1037" y="247"/>
                  </a:lnTo>
                  <a:lnTo>
                    <a:pt x="1037" y="251"/>
                  </a:lnTo>
                  <a:lnTo>
                    <a:pt x="1041" y="255"/>
                  </a:lnTo>
                  <a:lnTo>
                    <a:pt x="1041" y="258"/>
                  </a:lnTo>
                  <a:lnTo>
                    <a:pt x="1041" y="262"/>
                  </a:lnTo>
                  <a:lnTo>
                    <a:pt x="1041" y="266"/>
                  </a:lnTo>
                  <a:lnTo>
                    <a:pt x="1041" y="274"/>
                  </a:lnTo>
                  <a:lnTo>
                    <a:pt x="1037" y="277"/>
                  </a:lnTo>
                  <a:lnTo>
                    <a:pt x="1037" y="281"/>
                  </a:lnTo>
                  <a:lnTo>
                    <a:pt x="1037" y="285"/>
                  </a:lnTo>
                  <a:lnTo>
                    <a:pt x="1037" y="293"/>
                  </a:lnTo>
                  <a:lnTo>
                    <a:pt x="1037" y="300"/>
                  </a:lnTo>
                  <a:lnTo>
                    <a:pt x="1037" y="304"/>
                  </a:lnTo>
                  <a:lnTo>
                    <a:pt x="1037" y="312"/>
                  </a:lnTo>
                  <a:lnTo>
                    <a:pt x="1037" y="319"/>
                  </a:lnTo>
                  <a:lnTo>
                    <a:pt x="1041" y="327"/>
                  </a:lnTo>
                  <a:lnTo>
                    <a:pt x="1041" y="334"/>
                  </a:lnTo>
                  <a:lnTo>
                    <a:pt x="1037" y="338"/>
                  </a:lnTo>
                  <a:lnTo>
                    <a:pt x="1037" y="346"/>
                  </a:lnTo>
                  <a:lnTo>
                    <a:pt x="1037" y="350"/>
                  </a:lnTo>
                  <a:lnTo>
                    <a:pt x="1033" y="353"/>
                  </a:lnTo>
                  <a:lnTo>
                    <a:pt x="1030" y="353"/>
                  </a:lnTo>
                  <a:lnTo>
                    <a:pt x="1030" y="357"/>
                  </a:lnTo>
                  <a:lnTo>
                    <a:pt x="1026" y="361"/>
                  </a:lnTo>
                  <a:lnTo>
                    <a:pt x="1022" y="361"/>
                  </a:lnTo>
                  <a:lnTo>
                    <a:pt x="1018" y="365"/>
                  </a:lnTo>
                  <a:lnTo>
                    <a:pt x="1014" y="369"/>
                  </a:lnTo>
                  <a:lnTo>
                    <a:pt x="1011" y="369"/>
                  </a:lnTo>
                  <a:lnTo>
                    <a:pt x="1007" y="372"/>
                  </a:lnTo>
                  <a:lnTo>
                    <a:pt x="1003" y="376"/>
                  </a:lnTo>
                  <a:lnTo>
                    <a:pt x="999" y="380"/>
                  </a:lnTo>
                  <a:lnTo>
                    <a:pt x="995" y="384"/>
                  </a:lnTo>
                  <a:lnTo>
                    <a:pt x="992" y="388"/>
                  </a:lnTo>
                  <a:lnTo>
                    <a:pt x="988" y="391"/>
                  </a:lnTo>
                  <a:lnTo>
                    <a:pt x="988" y="395"/>
                  </a:lnTo>
                  <a:lnTo>
                    <a:pt x="984" y="399"/>
                  </a:lnTo>
                  <a:lnTo>
                    <a:pt x="976" y="403"/>
                  </a:lnTo>
                  <a:lnTo>
                    <a:pt x="973" y="403"/>
                  </a:lnTo>
                  <a:lnTo>
                    <a:pt x="969" y="407"/>
                  </a:lnTo>
                  <a:lnTo>
                    <a:pt x="965" y="410"/>
                  </a:lnTo>
                  <a:lnTo>
                    <a:pt x="957" y="414"/>
                  </a:lnTo>
                  <a:lnTo>
                    <a:pt x="954" y="414"/>
                  </a:lnTo>
                  <a:lnTo>
                    <a:pt x="946" y="418"/>
                  </a:lnTo>
                  <a:lnTo>
                    <a:pt x="942" y="422"/>
                  </a:lnTo>
                  <a:lnTo>
                    <a:pt x="935" y="422"/>
                  </a:lnTo>
                  <a:lnTo>
                    <a:pt x="927" y="422"/>
                  </a:lnTo>
                  <a:lnTo>
                    <a:pt x="919" y="426"/>
                  </a:lnTo>
                  <a:lnTo>
                    <a:pt x="916" y="426"/>
                  </a:lnTo>
                  <a:lnTo>
                    <a:pt x="908" y="429"/>
                  </a:lnTo>
                  <a:lnTo>
                    <a:pt x="908" y="433"/>
                  </a:lnTo>
                  <a:lnTo>
                    <a:pt x="904" y="437"/>
                  </a:lnTo>
                  <a:lnTo>
                    <a:pt x="900" y="441"/>
                  </a:lnTo>
                  <a:lnTo>
                    <a:pt x="900" y="445"/>
                  </a:lnTo>
                  <a:lnTo>
                    <a:pt x="900" y="448"/>
                  </a:lnTo>
                  <a:lnTo>
                    <a:pt x="897" y="456"/>
                  </a:lnTo>
                  <a:lnTo>
                    <a:pt x="897" y="460"/>
                  </a:lnTo>
                  <a:lnTo>
                    <a:pt x="893" y="464"/>
                  </a:lnTo>
                  <a:lnTo>
                    <a:pt x="893" y="471"/>
                  </a:lnTo>
                  <a:lnTo>
                    <a:pt x="889" y="475"/>
                  </a:lnTo>
                  <a:lnTo>
                    <a:pt x="885" y="483"/>
                  </a:lnTo>
                  <a:lnTo>
                    <a:pt x="881" y="486"/>
                  </a:lnTo>
                  <a:lnTo>
                    <a:pt x="874" y="490"/>
                  </a:lnTo>
                  <a:lnTo>
                    <a:pt x="866" y="498"/>
                  </a:lnTo>
                  <a:lnTo>
                    <a:pt x="859" y="502"/>
                  </a:lnTo>
                  <a:lnTo>
                    <a:pt x="855" y="505"/>
                  </a:lnTo>
                  <a:lnTo>
                    <a:pt x="847" y="505"/>
                  </a:lnTo>
                  <a:lnTo>
                    <a:pt x="843" y="509"/>
                  </a:lnTo>
                  <a:lnTo>
                    <a:pt x="836" y="509"/>
                  </a:lnTo>
                  <a:lnTo>
                    <a:pt x="832" y="513"/>
                  </a:lnTo>
                  <a:lnTo>
                    <a:pt x="828" y="513"/>
                  </a:lnTo>
                  <a:lnTo>
                    <a:pt x="821" y="513"/>
                  </a:lnTo>
                  <a:lnTo>
                    <a:pt x="817" y="513"/>
                  </a:lnTo>
                  <a:lnTo>
                    <a:pt x="809" y="513"/>
                  </a:lnTo>
                  <a:lnTo>
                    <a:pt x="805" y="513"/>
                  </a:lnTo>
                  <a:lnTo>
                    <a:pt x="798" y="513"/>
                  </a:lnTo>
                  <a:lnTo>
                    <a:pt x="790" y="509"/>
                  </a:lnTo>
                  <a:lnTo>
                    <a:pt x="783" y="509"/>
                  </a:lnTo>
                  <a:lnTo>
                    <a:pt x="775" y="509"/>
                  </a:lnTo>
                  <a:lnTo>
                    <a:pt x="764" y="509"/>
                  </a:lnTo>
                  <a:lnTo>
                    <a:pt x="756" y="509"/>
                  </a:lnTo>
                  <a:lnTo>
                    <a:pt x="752" y="509"/>
                  </a:lnTo>
                  <a:lnTo>
                    <a:pt x="745" y="513"/>
                  </a:lnTo>
                  <a:lnTo>
                    <a:pt x="737" y="513"/>
                  </a:lnTo>
                  <a:lnTo>
                    <a:pt x="733" y="517"/>
                  </a:lnTo>
                  <a:lnTo>
                    <a:pt x="729" y="517"/>
                  </a:lnTo>
                  <a:lnTo>
                    <a:pt x="726" y="521"/>
                  </a:lnTo>
                  <a:lnTo>
                    <a:pt x="722" y="524"/>
                  </a:lnTo>
                  <a:lnTo>
                    <a:pt x="718" y="524"/>
                  </a:lnTo>
                  <a:lnTo>
                    <a:pt x="714" y="528"/>
                  </a:lnTo>
                  <a:lnTo>
                    <a:pt x="714" y="532"/>
                  </a:lnTo>
                  <a:lnTo>
                    <a:pt x="710" y="532"/>
                  </a:lnTo>
                  <a:lnTo>
                    <a:pt x="707" y="536"/>
                  </a:lnTo>
                  <a:lnTo>
                    <a:pt x="691" y="543"/>
                  </a:lnTo>
                  <a:lnTo>
                    <a:pt x="669" y="551"/>
                  </a:lnTo>
                  <a:lnTo>
                    <a:pt x="638" y="562"/>
                  </a:lnTo>
                  <a:lnTo>
                    <a:pt x="600" y="578"/>
                  </a:lnTo>
                  <a:lnTo>
                    <a:pt x="562" y="593"/>
                  </a:lnTo>
                  <a:lnTo>
                    <a:pt x="517" y="608"/>
                  </a:lnTo>
                  <a:lnTo>
                    <a:pt x="475" y="623"/>
                  </a:lnTo>
                  <a:lnTo>
                    <a:pt x="429" y="642"/>
                  </a:lnTo>
                  <a:lnTo>
                    <a:pt x="384" y="658"/>
                  </a:lnTo>
                  <a:lnTo>
                    <a:pt x="338" y="673"/>
                  </a:lnTo>
                  <a:lnTo>
                    <a:pt x="300" y="688"/>
                  </a:lnTo>
                  <a:lnTo>
                    <a:pt x="266" y="699"/>
                  </a:lnTo>
                  <a:lnTo>
                    <a:pt x="235" y="711"/>
                  </a:lnTo>
                  <a:lnTo>
                    <a:pt x="216" y="715"/>
                  </a:lnTo>
                  <a:lnTo>
                    <a:pt x="201" y="718"/>
                  </a:lnTo>
                  <a:lnTo>
                    <a:pt x="194" y="718"/>
                  </a:lnTo>
                  <a:lnTo>
                    <a:pt x="186" y="722"/>
                  </a:lnTo>
                  <a:lnTo>
                    <a:pt x="175" y="722"/>
                  </a:lnTo>
                  <a:lnTo>
                    <a:pt x="167" y="726"/>
                  </a:lnTo>
                  <a:lnTo>
                    <a:pt x="159" y="730"/>
                  </a:lnTo>
                  <a:lnTo>
                    <a:pt x="148" y="737"/>
                  </a:lnTo>
                  <a:lnTo>
                    <a:pt x="140" y="741"/>
                  </a:lnTo>
                  <a:lnTo>
                    <a:pt x="129" y="745"/>
                  </a:lnTo>
                  <a:lnTo>
                    <a:pt x="121" y="753"/>
                  </a:lnTo>
                  <a:lnTo>
                    <a:pt x="110" y="756"/>
                  </a:lnTo>
                  <a:lnTo>
                    <a:pt x="99" y="760"/>
                  </a:lnTo>
                  <a:lnTo>
                    <a:pt x="91" y="764"/>
                  </a:lnTo>
                  <a:lnTo>
                    <a:pt x="80" y="768"/>
                  </a:lnTo>
                  <a:lnTo>
                    <a:pt x="68" y="772"/>
                  </a:lnTo>
                  <a:lnTo>
                    <a:pt x="57" y="775"/>
                  </a:lnTo>
                  <a:lnTo>
                    <a:pt x="45" y="775"/>
                  </a:lnTo>
                  <a:lnTo>
                    <a:pt x="34" y="775"/>
                  </a:lnTo>
                  <a:lnTo>
                    <a:pt x="26" y="775"/>
                  </a:lnTo>
                  <a:lnTo>
                    <a:pt x="19" y="775"/>
                  </a:lnTo>
                  <a:lnTo>
                    <a:pt x="11" y="775"/>
                  </a:lnTo>
                  <a:lnTo>
                    <a:pt x="7" y="772"/>
                  </a:lnTo>
                  <a:lnTo>
                    <a:pt x="4" y="768"/>
                  </a:lnTo>
                  <a:lnTo>
                    <a:pt x="0" y="768"/>
                  </a:lnTo>
                  <a:lnTo>
                    <a:pt x="0" y="764"/>
                  </a:lnTo>
                  <a:lnTo>
                    <a:pt x="0" y="760"/>
                  </a:lnTo>
                  <a:lnTo>
                    <a:pt x="0" y="756"/>
                  </a:lnTo>
                  <a:lnTo>
                    <a:pt x="0" y="753"/>
                  </a:lnTo>
                  <a:lnTo>
                    <a:pt x="4" y="749"/>
                  </a:lnTo>
                  <a:lnTo>
                    <a:pt x="4" y="745"/>
                  </a:lnTo>
                  <a:lnTo>
                    <a:pt x="7" y="745"/>
                  </a:lnTo>
                  <a:lnTo>
                    <a:pt x="7" y="741"/>
                  </a:lnTo>
                  <a:lnTo>
                    <a:pt x="11" y="737"/>
                  </a:lnTo>
                  <a:lnTo>
                    <a:pt x="11" y="734"/>
                  </a:lnTo>
                  <a:lnTo>
                    <a:pt x="15" y="730"/>
                  </a:lnTo>
                  <a:lnTo>
                    <a:pt x="19" y="726"/>
                  </a:lnTo>
                  <a:lnTo>
                    <a:pt x="19" y="722"/>
                  </a:lnTo>
                  <a:lnTo>
                    <a:pt x="23" y="718"/>
                  </a:lnTo>
                  <a:lnTo>
                    <a:pt x="23" y="715"/>
                  </a:lnTo>
                  <a:lnTo>
                    <a:pt x="23" y="711"/>
                  </a:lnTo>
                  <a:lnTo>
                    <a:pt x="23" y="707"/>
                  </a:lnTo>
                  <a:lnTo>
                    <a:pt x="23" y="703"/>
                  </a:lnTo>
                  <a:lnTo>
                    <a:pt x="23" y="699"/>
                  </a:lnTo>
                  <a:lnTo>
                    <a:pt x="23" y="696"/>
                  </a:lnTo>
                  <a:lnTo>
                    <a:pt x="19" y="692"/>
                  </a:lnTo>
                  <a:lnTo>
                    <a:pt x="19" y="684"/>
                  </a:lnTo>
                  <a:lnTo>
                    <a:pt x="15" y="677"/>
                  </a:lnTo>
                  <a:lnTo>
                    <a:pt x="15" y="673"/>
                  </a:lnTo>
                  <a:lnTo>
                    <a:pt x="11" y="665"/>
                  </a:lnTo>
                  <a:lnTo>
                    <a:pt x="11" y="658"/>
                  </a:lnTo>
                  <a:lnTo>
                    <a:pt x="11" y="650"/>
                  </a:lnTo>
                  <a:lnTo>
                    <a:pt x="15" y="646"/>
                  </a:lnTo>
                  <a:lnTo>
                    <a:pt x="15" y="638"/>
                  </a:lnTo>
                  <a:lnTo>
                    <a:pt x="15" y="635"/>
                  </a:lnTo>
                  <a:lnTo>
                    <a:pt x="19" y="627"/>
                  </a:lnTo>
                  <a:lnTo>
                    <a:pt x="19" y="623"/>
                  </a:lnTo>
                  <a:lnTo>
                    <a:pt x="23" y="616"/>
                  </a:lnTo>
                  <a:lnTo>
                    <a:pt x="26" y="612"/>
                  </a:lnTo>
                  <a:lnTo>
                    <a:pt x="26" y="608"/>
                  </a:lnTo>
                  <a:lnTo>
                    <a:pt x="30" y="604"/>
                  </a:lnTo>
                  <a:lnTo>
                    <a:pt x="30" y="600"/>
                  </a:lnTo>
                  <a:lnTo>
                    <a:pt x="34" y="597"/>
                  </a:lnTo>
                  <a:lnTo>
                    <a:pt x="34" y="593"/>
                  </a:lnTo>
                  <a:lnTo>
                    <a:pt x="38" y="589"/>
                  </a:lnTo>
                  <a:lnTo>
                    <a:pt x="38" y="585"/>
                  </a:lnTo>
                  <a:lnTo>
                    <a:pt x="38" y="581"/>
                  </a:lnTo>
                  <a:lnTo>
                    <a:pt x="42" y="578"/>
                  </a:lnTo>
                  <a:lnTo>
                    <a:pt x="42" y="574"/>
                  </a:lnTo>
                  <a:lnTo>
                    <a:pt x="45" y="570"/>
                  </a:lnTo>
                  <a:lnTo>
                    <a:pt x="49" y="566"/>
                  </a:lnTo>
                  <a:lnTo>
                    <a:pt x="49" y="562"/>
                  </a:lnTo>
                  <a:lnTo>
                    <a:pt x="49" y="559"/>
                  </a:lnTo>
                  <a:lnTo>
                    <a:pt x="53" y="551"/>
                  </a:lnTo>
                  <a:lnTo>
                    <a:pt x="53" y="547"/>
                  </a:lnTo>
                  <a:lnTo>
                    <a:pt x="53" y="540"/>
                  </a:lnTo>
                  <a:lnTo>
                    <a:pt x="53" y="536"/>
                  </a:lnTo>
                  <a:lnTo>
                    <a:pt x="53" y="528"/>
                  </a:lnTo>
                  <a:lnTo>
                    <a:pt x="53" y="524"/>
                  </a:lnTo>
                  <a:lnTo>
                    <a:pt x="53" y="517"/>
                  </a:lnTo>
                  <a:lnTo>
                    <a:pt x="49" y="513"/>
                  </a:lnTo>
                  <a:lnTo>
                    <a:pt x="49" y="505"/>
                  </a:lnTo>
                  <a:lnTo>
                    <a:pt x="49" y="502"/>
                  </a:lnTo>
                  <a:lnTo>
                    <a:pt x="53" y="498"/>
                  </a:lnTo>
                  <a:lnTo>
                    <a:pt x="53" y="494"/>
                  </a:lnTo>
                  <a:lnTo>
                    <a:pt x="57" y="490"/>
                  </a:lnTo>
                  <a:lnTo>
                    <a:pt x="57" y="486"/>
                  </a:lnTo>
                  <a:lnTo>
                    <a:pt x="61" y="483"/>
                  </a:lnTo>
                  <a:lnTo>
                    <a:pt x="64" y="479"/>
                  </a:lnTo>
                  <a:lnTo>
                    <a:pt x="68" y="475"/>
                  </a:lnTo>
                  <a:lnTo>
                    <a:pt x="72" y="471"/>
                  </a:lnTo>
                  <a:lnTo>
                    <a:pt x="76" y="467"/>
                  </a:lnTo>
                  <a:lnTo>
                    <a:pt x="83" y="464"/>
                  </a:lnTo>
                  <a:lnTo>
                    <a:pt x="87" y="460"/>
                  </a:lnTo>
                  <a:lnTo>
                    <a:pt x="91" y="460"/>
                  </a:lnTo>
                  <a:lnTo>
                    <a:pt x="99" y="456"/>
                  </a:lnTo>
                  <a:lnTo>
                    <a:pt x="102" y="452"/>
                  </a:lnTo>
                  <a:lnTo>
                    <a:pt x="106" y="448"/>
                  </a:lnTo>
                  <a:lnTo>
                    <a:pt x="110" y="441"/>
                  </a:lnTo>
                  <a:lnTo>
                    <a:pt x="114" y="437"/>
                  </a:lnTo>
                  <a:lnTo>
                    <a:pt x="118" y="429"/>
                  </a:lnTo>
                  <a:lnTo>
                    <a:pt x="121" y="426"/>
                  </a:lnTo>
                  <a:lnTo>
                    <a:pt x="121" y="422"/>
                  </a:lnTo>
                  <a:lnTo>
                    <a:pt x="125" y="414"/>
                  </a:lnTo>
                  <a:lnTo>
                    <a:pt x="125" y="410"/>
                  </a:lnTo>
                  <a:lnTo>
                    <a:pt x="129" y="407"/>
                  </a:lnTo>
                  <a:lnTo>
                    <a:pt x="129" y="399"/>
                  </a:lnTo>
                  <a:lnTo>
                    <a:pt x="129" y="395"/>
                  </a:lnTo>
                  <a:lnTo>
                    <a:pt x="129" y="391"/>
                  </a:lnTo>
                  <a:lnTo>
                    <a:pt x="129" y="388"/>
                  </a:lnTo>
                  <a:lnTo>
                    <a:pt x="129" y="376"/>
                  </a:lnTo>
                  <a:lnTo>
                    <a:pt x="129" y="365"/>
                  </a:lnTo>
                  <a:lnTo>
                    <a:pt x="129" y="357"/>
                  </a:lnTo>
                  <a:lnTo>
                    <a:pt x="133" y="350"/>
                  </a:lnTo>
                  <a:lnTo>
                    <a:pt x="133" y="342"/>
                  </a:lnTo>
                  <a:lnTo>
                    <a:pt x="137" y="334"/>
                  </a:lnTo>
                  <a:lnTo>
                    <a:pt x="140" y="331"/>
                  </a:lnTo>
                  <a:lnTo>
                    <a:pt x="144" y="327"/>
                  </a:lnTo>
                  <a:lnTo>
                    <a:pt x="148" y="323"/>
                  </a:lnTo>
                  <a:lnTo>
                    <a:pt x="156" y="319"/>
                  </a:lnTo>
                  <a:lnTo>
                    <a:pt x="159" y="315"/>
                  </a:lnTo>
                  <a:lnTo>
                    <a:pt x="167" y="312"/>
                  </a:lnTo>
                  <a:lnTo>
                    <a:pt x="171" y="308"/>
                  </a:lnTo>
                  <a:lnTo>
                    <a:pt x="178" y="304"/>
                  </a:lnTo>
                  <a:lnTo>
                    <a:pt x="182" y="296"/>
                  </a:lnTo>
                  <a:lnTo>
                    <a:pt x="190" y="289"/>
                  </a:lnTo>
                  <a:lnTo>
                    <a:pt x="197" y="281"/>
                  </a:lnTo>
                  <a:lnTo>
                    <a:pt x="201" y="274"/>
                  </a:lnTo>
                  <a:lnTo>
                    <a:pt x="209" y="270"/>
                  </a:lnTo>
                  <a:lnTo>
                    <a:pt x="213" y="262"/>
                  </a:lnTo>
                  <a:lnTo>
                    <a:pt x="216" y="258"/>
                  </a:lnTo>
                  <a:lnTo>
                    <a:pt x="224" y="255"/>
                  </a:lnTo>
                  <a:lnTo>
                    <a:pt x="228" y="251"/>
                  </a:lnTo>
                  <a:lnTo>
                    <a:pt x="235" y="251"/>
                  </a:lnTo>
                  <a:lnTo>
                    <a:pt x="239" y="247"/>
                  </a:lnTo>
                  <a:lnTo>
                    <a:pt x="243" y="243"/>
                  </a:lnTo>
                  <a:lnTo>
                    <a:pt x="251" y="243"/>
                  </a:lnTo>
                  <a:lnTo>
                    <a:pt x="254" y="243"/>
                  </a:lnTo>
                  <a:lnTo>
                    <a:pt x="258" y="239"/>
                  </a:lnTo>
                  <a:lnTo>
                    <a:pt x="266" y="239"/>
                  </a:lnTo>
                  <a:lnTo>
                    <a:pt x="270" y="239"/>
                  </a:lnTo>
                  <a:lnTo>
                    <a:pt x="277" y="239"/>
                  </a:lnTo>
                  <a:lnTo>
                    <a:pt x="281" y="236"/>
                  </a:lnTo>
                  <a:lnTo>
                    <a:pt x="289" y="236"/>
                  </a:lnTo>
                  <a:lnTo>
                    <a:pt x="292" y="236"/>
                  </a:lnTo>
                  <a:lnTo>
                    <a:pt x="300" y="232"/>
                  </a:lnTo>
                  <a:lnTo>
                    <a:pt x="304" y="232"/>
                  </a:lnTo>
                  <a:lnTo>
                    <a:pt x="308" y="228"/>
                  </a:lnTo>
                  <a:lnTo>
                    <a:pt x="315" y="224"/>
                  </a:lnTo>
                  <a:lnTo>
                    <a:pt x="319" y="224"/>
                  </a:lnTo>
                  <a:lnTo>
                    <a:pt x="323" y="220"/>
                  </a:lnTo>
                  <a:lnTo>
                    <a:pt x="327" y="217"/>
                  </a:lnTo>
                  <a:lnTo>
                    <a:pt x="334" y="217"/>
                  </a:lnTo>
                  <a:lnTo>
                    <a:pt x="338" y="213"/>
                  </a:lnTo>
                  <a:lnTo>
                    <a:pt x="342" y="209"/>
                  </a:lnTo>
                  <a:lnTo>
                    <a:pt x="346" y="205"/>
                  </a:lnTo>
                  <a:lnTo>
                    <a:pt x="349" y="205"/>
                  </a:lnTo>
                  <a:lnTo>
                    <a:pt x="357" y="201"/>
                  </a:lnTo>
                  <a:lnTo>
                    <a:pt x="361" y="198"/>
                  </a:lnTo>
                  <a:lnTo>
                    <a:pt x="365" y="194"/>
                  </a:lnTo>
                  <a:lnTo>
                    <a:pt x="372" y="194"/>
                  </a:lnTo>
                  <a:lnTo>
                    <a:pt x="380" y="190"/>
                  </a:lnTo>
                  <a:lnTo>
                    <a:pt x="387" y="186"/>
                  </a:lnTo>
                  <a:lnTo>
                    <a:pt x="395" y="186"/>
                  </a:lnTo>
                  <a:lnTo>
                    <a:pt x="403" y="182"/>
                  </a:lnTo>
                  <a:lnTo>
                    <a:pt x="410" y="182"/>
                  </a:lnTo>
                  <a:lnTo>
                    <a:pt x="418" y="179"/>
                  </a:lnTo>
                  <a:lnTo>
                    <a:pt x="425" y="179"/>
                  </a:lnTo>
                  <a:lnTo>
                    <a:pt x="429" y="175"/>
                  </a:lnTo>
                  <a:lnTo>
                    <a:pt x="437" y="175"/>
                  </a:lnTo>
                  <a:lnTo>
                    <a:pt x="441" y="175"/>
                  </a:lnTo>
                  <a:lnTo>
                    <a:pt x="444" y="175"/>
                  </a:lnTo>
                  <a:lnTo>
                    <a:pt x="448" y="175"/>
                  </a:lnTo>
                  <a:lnTo>
                    <a:pt x="456" y="167"/>
                  </a:lnTo>
                  <a:lnTo>
                    <a:pt x="463" y="163"/>
                  </a:lnTo>
                  <a:lnTo>
                    <a:pt x="471" y="156"/>
                  </a:lnTo>
                  <a:lnTo>
                    <a:pt x="475" y="148"/>
                  </a:lnTo>
                  <a:lnTo>
                    <a:pt x="479" y="141"/>
                  </a:lnTo>
                  <a:lnTo>
                    <a:pt x="482" y="133"/>
                  </a:lnTo>
                  <a:lnTo>
                    <a:pt x="486" y="121"/>
                  </a:lnTo>
                  <a:lnTo>
                    <a:pt x="486" y="114"/>
                  </a:lnTo>
                  <a:lnTo>
                    <a:pt x="490" y="102"/>
                  </a:lnTo>
                  <a:lnTo>
                    <a:pt x="494" y="95"/>
                  </a:lnTo>
                  <a:lnTo>
                    <a:pt x="498" y="83"/>
                  </a:lnTo>
                  <a:lnTo>
                    <a:pt x="501" y="76"/>
                  </a:lnTo>
                  <a:lnTo>
                    <a:pt x="509" y="68"/>
                  </a:lnTo>
                  <a:lnTo>
                    <a:pt x="517" y="61"/>
                  </a:lnTo>
                  <a:lnTo>
                    <a:pt x="528" y="53"/>
                  </a:lnTo>
                  <a:lnTo>
                    <a:pt x="539" y="45"/>
                  </a:lnTo>
                  <a:lnTo>
                    <a:pt x="547" y="45"/>
                  </a:lnTo>
                  <a:lnTo>
                    <a:pt x="555" y="42"/>
                  </a:lnTo>
                  <a:lnTo>
                    <a:pt x="558" y="42"/>
                  </a:lnTo>
                  <a:lnTo>
                    <a:pt x="566" y="38"/>
                  </a:lnTo>
                  <a:lnTo>
                    <a:pt x="574" y="38"/>
                  </a:lnTo>
                  <a:lnTo>
                    <a:pt x="577" y="38"/>
                  </a:lnTo>
                  <a:lnTo>
                    <a:pt x="585" y="34"/>
                  </a:lnTo>
                  <a:lnTo>
                    <a:pt x="589" y="34"/>
                  </a:lnTo>
                  <a:lnTo>
                    <a:pt x="593" y="34"/>
                  </a:lnTo>
                  <a:lnTo>
                    <a:pt x="600" y="34"/>
                  </a:lnTo>
                  <a:lnTo>
                    <a:pt x="604" y="34"/>
                  </a:lnTo>
                  <a:lnTo>
                    <a:pt x="608" y="34"/>
                  </a:lnTo>
                  <a:lnTo>
                    <a:pt x="612" y="34"/>
                  </a:lnTo>
                  <a:lnTo>
                    <a:pt x="615" y="34"/>
                  </a:lnTo>
                  <a:lnTo>
                    <a:pt x="619" y="34"/>
                  </a:lnTo>
                  <a:lnTo>
                    <a:pt x="623" y="34"/>
                  </a:lnTo>
                  <a:lnTo>
                    <a:pt x="627" y="34"/>
                  </a:lnTo>
                  <a:lnTo>
                    <a:pt x="631" y="34"/>
                  </a:lnTo>
                  <a:lnTo>
                    <a:pt x="634" y="34"/>
                  </a:lnTo>
                  <a:lnTo>
                    <a:pt x="638" y="30"/>
                  </a:lnTo>
                  <a:lnTo>
                    <a:pt x="642" y="30"/>
                  </a:lnTo>
                  <a:lnTo>
                    <a:pt x="646" y="26"/>
                  </a:lnTo>
                  <a:lnTo>
                    <a:pt x="650" y="26"/>
                  </a:lnTo>
                  <a:lnTo>
                    <a:pt x="650" y="23"/>
                  </a:lnTo>
                  <a:lnTo>
                    <a:pt x="653" y="23"/>
                  </a:lnTo>
                  <a:lnTo>
                    <a:pt x="657" y="19"/>
                  </a:lnTo>
                  <a:lnTo>
                    <a:pt x="661" y="11"/>
                  </a:lnTo>
                  <a:lnTo>
                    <a:pt x="665" y="7"/>
                  </a:lnTo>
                  <a:lnTo>
                    <a:pt x="669" y="7"/>
                  </a:lnTo>
                  <a:lnTo>
                    <a:pt x="672" y="4"/>
                  </a:lnTo>
                  <a:lnTo>
                    <a:pt x="676" y="4"/>
                  </a:lnTo>
                  <a:lnTo>
                    <a:pt x="680" y="4"/>
                  </a:lnTo>
                  <a:lnTo>
                    <a:pt x="684" y="0"/>
                  </a:lnTo>
                  <a:lnTo>
                    <a:pt x="688" y="0"/>
                  </a:lnTo>
                  <a:lnTo>
                    <a:pt x="691" y="4"/>
                  </a:lnTo>
                  <a:lnTo>
                    <a:pt x="695" y="4"/>
                  </a:lnTo>
                  <a:lnTo>
                    <a:pt x="699" y="4"/>
                  </a:lnTo>
                  <a:lnTo>
                    <a:pt x="707" y="7"/>
                  </a:lnTo>
                  <a:lnTo>
                    <a:pt x="710" y="7"/>
                  </a:lnTo>
                  <a:lnTo>
                    <a:pt x="718" y="11"/>
                  </a:lnTo>
                  <a:lnTo>
                    <a:pt x="726" y="11"/>
                  </a:lnTo>
                  <a:lnTo>
                    <a:pt x="729" y="15"/>
                  </a:lnTo>
                  <a:lnTo>
                    <a:pt x="737" y="19"/>
                  </a:lnTo>
                  <a:lnTo>
                    <a:pt x="745" y="19"/>
                  </a:lnTo>
                  <a:lnTo>
                    <a:pt x="748" y="19"/>
                  </a:lnTo>
                  <a:lnTo>
                    <a:pt x="752" y="19"/>
                  </a:lnTo>
                  <a:lnTo>
                    <a:pt x="756" y="19"/>
                  </a:lnTo>
                  <a:lnTo>
                    <a:pt x="760" y="19"/>
                  </a:lnTo>
                  <a:lnTo>
                    <a:pt x="764" y="19"/>
                  </a:lnTo>
                  <a:lnTo>
                    <a:pt x="767" y="15"/>
                  </a:lnTo>
                  <a:lnTo>
                    <a:pt x="771" y="15"/>
                  </a:lnTo>
                  <a:lnTo>
                    <a:pt x="775" y="15"/>
                  </a:lnTo>
                  <a:lnTo>
                    <a:pt x="775" y="11"/>
                  </a:lnTo>
                  <a:lnTo>
                    <a:pt x="798" y="4"/>
                  </a:lnTo>
                  <a:lnTo>
                    <a:pt x="813" y="4"/>
                  </a:lnTo>
                  <a:lnTo>
                    <a:pt x="832" y="0"/>
                  </a:lnTo>
                  <a:lnTo>
                    <a:pt x="843" y="4"/>
                  </a:lnTo>
                  <a:lnTo>
                    <a:pt x="859" y="7"/>
                  </a:lnTo>
                  <a:lnTo>
                    <a:pt x="870" y="11"/>
                  </a:lnTo>
                  <a:lnTo>
                    <a:pt x="878" y="19"/>
                  </a:lnTo>
                  <a:lnTo>
                    <a:pt x="885" y="26"/>
                  </a:lnTo>
                  <a:lnTo>
                    <a:pt x="893" y="34"/>
                  </a:lnTo>
                  <a:lnTo>
                    <a:pt x="900" y="42"/>
                  </a:lnTo>
                  <a:lnTo>
                    <a:pt x="904" y="49"/>
                  </a:lnTo>
                  <a:lnTo>
                    <a:pt x="908" y="53"/>
                  </a:lnTo>
                  <a:lnTo>
                    <a:pt x="908" y="61"/>
                  </a:lnTo>
                  <a:lnTo>
                    <a:pt x="912" y="64"/>
                  </a:lnTo>
                  <a:lnTo>
                    <a:pt x="912" y="68"/>
                  </a:lnTo>
                  <a:lnTo>
                    <a:pt x="916" y="76"/>
                  </a:lnTo>
                  <a:lnTo>
                    <a:pt x="919" y="83"/>
                  </a:lnTo>
                  <a:lnTo>
                    <a:pt x="927" y="87"/>
                  </a:lnTo>
                  <a:lnTo>
                    <a:pt x="931" y="91"/>
                  </a:lnTo>
                  <a:lnTo>
                    <a:pt x="938" y="95"/>
                  </a:lnTo>
                  <a:lnTo>
                    <a:pt x="946" y="99"/>
                  </a:lnTo>
                  <a:lnTo>
                    <a:pt x="954" y="102"/>
                  </a:lnTo>
                  <a:lnTo>
                    <a:pt x="961" y="102"/>
                  </a:lnTo>
                  <a:lnTo>
                    <a:pt x="969" y="106"/>
                  </a:lnTo>
                  <a:lnTo>
                    <a:pt x="976" y="110"/>
                  </a:lnTo>
                  <a:lnTo>
                    <a:pt x="984" y="114"/>
                  </a:lnTo>
                  <a:lnTo>
                    <a:pt x="992" y="114"/>
                  </a:lnTo>
                  <a:lnTo>
                    <a:pt x="995" y="121"/>
                  </a:lnTo>
                  <a:lnTo>
                    <a:pt x="1003" y="125"/>
                  </a:lnTo>
                  <a:lnTo>
                    <a:pt x="1007" y="129"/>
                  </a:lnTo>
                  <a:lnTo>
                    <a:pt x="1014" y="137"/>
                  </a:lnTo>
                  <a:close/>
                </a:path>
              </a:pathLst>
            </a:custGeom>
            <a:solidFill>
              <a:srgbClr val="A3A3A3"/>
            </a:solidFill>
            <a:ln w="9525">
              <a:noFill/>
              <a:round/>
              <a:headEnd/>
              <a:tailEnd/>
            </a:ln>
          </p:spPr>
          <p:txBody>
            <a:bodyPr/>
            <a:lstStyle/>
            <a:p>
              <a:endParaRPr lang="fr-FR"/>
            </a:p>
          </p:txBody>
        </p:sp>
        <p:sp>
          <p:nvSpPr>
            <p:cNvPr id="25" name="Freeform 338"/>
            <p:cNvSpPr>
              <a:spLocks/>
            </p:cNvSpPr>
            <p:nvPr/>
          </p:nvSpPr>
          <p:spPr bwMode="auto">
            <a:xfrm>
              <a:off x="151" y="2429"/>
              <a:ext cx="1886" cy="1396"/>
            </a:xfrm>
            <a:custGeom>
              <a:avLst/>
              <a:gdLst>
                <a:gd name="T0" fmla="*/ 1844 w 1037"/>
                <a:gd name="T1" fmla="*/ 305 h 768"/>
                <a:gd name="T2" fmla="*/ 1844 w 1037"/>
                <a:gd name="T3" fmla="*/ 394 h 768"/>
                <a:gd name="T4" fmla="*/ 1886 w 1037"/>
                <a:gd name="T5" fmla="*/ 451 h 768"/>
                <a:gd name="T6" fmla="*/ 1879 w 1037"/>
                <a:gd name="T7" fmla="*/ 505 h 768"/>
                <a:gd name="T8" fmla="*/ 1886 w 1037"/>
                <a:gd name="T9" fmla="*/ 589 h 768"/>
                <a:gd name="T10" fmla="*/ 1859 w 1037"/>
                <a:gd name="T11" fmla="*/ 636 h 768"/>
                <a:gd name="T12" fmla="*/ 1817 w 1037"/>
                <a:gd name="T13" fmla="*/ 671 h 768"/>
                <a:gd name="T14" fmla="*/ 1775 w 1037"/>
                <a:gd name="T15" fmla="*/ 713 h 768"/>
                <a:gd name="T16" fmla="*/ 1706 w 1037"/>
                <a:gd name="T17" fmla="*/ 747 h 768"/>
                <a:gd name="T18" fmla="*/ 1644 w 1037"/>
                <a:gd name="T19" fmla="*/ 782 h 768"/>
                <a:gd name="T20" fmla="*/ 1617 w 1037"/>
                <a:gd name="T21" fmla="*/ 836 h 768"/>
                <a:gd name="T22" fmla="*/ 1548 w 1037"/>
                <a:gd name="T23" fmla="*/ 900 h 768"/>
                <a:gd name="T24" fmla="*/ 1486 w 1037"/>
                <a:gd name="T25" fmla="*/ 920 h 768"/>
                <a:gd name="T26" fmla="*/ 1389 w 1037"/>
                <a:gd name="T27" fmla="*/ 912 h 768"/>
                <a:gd name="T28" fmla="*/ 1320 w 1037"/>
                <a:gd name="T29" fmla="*/ 934 h 768"/>
                <a:gd name="T30" fmla="*/ 1291 w 1037"/>
                <a:gd name="T31" fmla="*/ 954 h 768"/>
                <a:gd name="T32" fmla="*/ 1022 w 1037"/>
                <a:gd name="T33" fmla="*/ 1065 h 768"/>
                <a:gd name="T34" fmla="*/ 484 w 1037"/>
                <a:gd name="T35" fmla="*/ 1258 h 768"/>
                <a:gd name="T36" fmla="*/ 304 w 1037"/>
                <a:gd name="T37" fmla="*/ 1307 h 768"/>
                <a:gd name="T38" fmla="*/ 186 w 1037"/>
                <a:gd name="T39" fmla="*/ 1369 h 768"/>
                <a:gd name="T40" fmla="*/ 47 w 1037"/>
                <a:gd name="T41" fmla="*/ 1396 h 768"/>
                <a:gd name="T42" fmla="*/ 0 w 1037"/>
                <a:gd name="T43" fmla="*/ 1369 h 768"/>
                <a:gd name="T44" fmla="*/ 20 w 1037"/>
                <a:gd name="T45" fmla="*/ 1327 h 768"/>
                <a:gd name="T46" fmla="*/ 42 w 1037"/>
                <a:gd name="T47" fmla="*/ 1292 h 768"/>
                <a:gd name="T48" fmla="*/ 42 w 1037"/>
                <a:gd name="T49" fmla="*/ 1238 h 768"/>
                <a:gd name="T50" fmla="*/ 27 w 1037"/>
                <a:gd name="T51" fmla="*/ 1162 h 768"/>
                <a:gd name="T52" fmla="*/ 55 w 1037"/>
                <a:gd name="T53" fmla="*/ 1092 h 768"/>
                <a:gd name="T54" fmla="*/ 76 w 1037"/>
                <a:gd name="T55" fmla="*/ 1051 h 768"/>
                <a:gd name="T56" fmla="*/ 96 w 1037"/>
                <a:gd name="T57" fmla="*/ 989 h 768"/>
                <a:gd name="T58" fmla="*/ 96 w 1037"/>
                <a:gd name="T59" fmla="*/ 920 h 768"/>
                <a:gd name="T60" fmla="*/ 111 w 1037"/>
                <a:gd name="T61" fmla="*/ 865 h 768"/>
                <a:gd name="T62" fmla="*/ 173 w 1037"/>
                <a:gd name="T63" fmla="*/ 823 h 768"/>
                <a:gd name="T64" fmla="*/ 220 w 1037"/>
                <a:gd name="T65" fmla="*/ 762 h 768"/>
                <a:gd name="T66" fmla="*/ 242 w 1037"/>
                <a:gd name="T67" fmla="*/ 705 h 768"/>
                <a:gd name="T68" fmla="*/ 242 w 1037"/>
                <a:gd name="T69" fmla="*/ 623 h 768"/>
                <a:gd name="T70" fmla="*/ 296 w 1037"/>
                <a:gd name="T71" fmla="*/ 567 h 768"/>
                <a:gd name="T72" fmla="*/ 373 w 1037"/>
                <a:gd name="T73" fmla="*/ 491 h 768"/>
                <a:gd name="T74" fmla="*/ 435 w 1037"/>
                <a:gd name="T75" fmla="*/ 444 h 768"/>
                <a:gd name="T76" fmla="*/ 504 w 1037"/>
                <a:gd name="T77" fmla="*/ 422 h 768"/>
                <a:gd name="T78" fmla="*/ 573 w 1037"/>
                <a:gd name="T79" fmla="*/ 402 h 768"/>
                <a:gd name="T80" fmla="*/ 635 w 1037"/>
                <a:gd name="T81" fmla="*/ 374 h 768"/>
                <a:gd name="T82" fmla="*/ 711 w 1037"/>
                <a:gd name="T83" fmla="*/ 333 h 768"/>
                <a:gd name="T84" fmla="*/ 802 w 1037"/>
                <a:gd name="T85" fmla="*/ 313 h 768"/>
                <a:gd name="T86" fmla="*/ 864 w 1037"/>
                <a:gd name="T87" fmla="*/ 278 h 768"/>
                <a:gd name="T88" fmla="*/ 906 w 1037"/>
                <a:gd name="T89" fmla="*/ 167 h 768"/>
                <a:gd name="T90" fmla="*/ 995 w 1037"/>
                <a:gd name="T91" fmla="*/ 76 h 768"/>
                <a:gd name="T92" fmla="*/ 1071 w 1037"/>
                <a:gd name="T93" fmla="*/ 56 h 768"/>
                <a:gd name="T94" fmla="*/ 1119 w 1037"/>
                <a:gd name="T95" fmla="*/ 56 h 768"/>
                <a:gd name="T96" fmla="*/ 1153 w 1037"/>
                <a:gd name="T97" fmla="*/ 56 h 768"/>
                <a:gd name="T98" fmla="*/ 1182 w 1037"/>
                <a:gd name="T99" fmla="*/ 35 h 768"/>
                <a:gd name="T100" fmla="*/ 1217 w 1037"/>
                <a:gd name="T101" fmla="*/ 7 h 768"/>
                <a:gd name="T102" fmla="*/ 1264 w 1037"/>
                <a:gd name="T103" fmla="*/ 0 h 768"/>
                <a:gd name="T104" fmla="*/ 1340 w 1037"/>
                <a:gd name="T105" fmla="*/ 29 h 768"/>
                <a:gd name="T106" fmla="*/ 1395 w 1037"/>
                <a:gd name="T107" fmla="*/ 29 h 768"/>
                <a:gd name="T108" fmla="*/ 1409 w 1037"/>
                <a:gd name="T109" fmla="*/ 15 h 768"/>
                <a:gd name="T110" fmla="*/ 1590 w 1037"/>
                <a:gd name="T111" fmla="*/ 29 h 768"/>
                <a:gd name="T112" fmla="*/ 1644 w 1037"/>
                <a:gd name="T113" fmla="*/ 118 h 768"/>
                <a:gd name="T114" fmla="*/ 1700 w 1037"/>
                <a:gd name="T115" fmla="*/ 167 h 768"/>
                <a:gd name="T116" fmla="*/ 1790 w 1037"/>
                <a:gd name="T117" fmla="*/ 202 h 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7"/>
                <a:gd name="T178" fmla="*/ 0 h 768"/>
                <a:gd name="T179" fmla="*/ 1037 w 1037"/>
                <a:gd name="T180" fmla="*/ 768 h 7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7" h="768">
                  <a:moveTo>
                    <a:pt x="1011" y="130"/>
                  </a:moveTo>
                  <a:lnTo>
                    <a:pt x="1011" y="137"/>
                  </a:lnTo>
                  <a:lnTo>
                    <a:pt x="1014" y="141"/>
                  </a:lnTo>
                  <a:lnTo>
                    <a:pt x="1014" y="149"/>
                  </a:lnTo>
                  <a:lnTo>
                    <a:pt x="1014" y="156"/>
                  </a:lnTo>
                  <a:lnTo>
                    <a:pt x="1014" y="164"/>
                  </a:lnTo>
                  <a:lnTo>
                    <a:pt x="1014" y="168"/>
                  </a:lnTo>
                  <a:lnTo>
                    <a:pt x="1014" y="175"/>
                  </a:lnTo>
                  <a:lnTo>
                    <a:pt x="1014" y="183"/>
                  </a:lnTo>
                  <a:lnTo>
                    <a:pt x="1014" y="191"/>
                  </a:lnTo>
                  <a:lnTo>
                    <a:pt x="1014" y="198"/>
                  </a:lnTo>
                  <a:lnTo>
                    <a:pt x="1014" y="206"/>
                  </a:lnTo>
                  <a:lnTo>
                    <a:pt x="1014" y="210"/>
                  </a:lnTo>
                  <a:lnTo>
                    <a:pt x="1014" y="217"/>
                  </a:lnTo>
                  <a:lnTo>
                    <a:pt x="1018" y="221"/>
                  </a:lnTo>
                  <a:lnTo>
                    <a:pt x="1022" y="229"/>
                  </a:lnTo>
                  <a:lnTo>
                    <a:pt x="1026" y="232"/>
                  </a:lnTo>
                  <a:lnTo>
                    <a:pt x="1030" y="236"/>
                  </a:lnTo>
                  <a:lnTo>
                    <a:pt x="1033" y="240"/>
                  </a:lnTo>
                  <a:lnTo>
                    <a:pt x="1033" y="244"/>
                  </a:lnTo>
                  <a:lnTo>
                    <a:pt x="1037" y="248"/>
                  </a:lnTo>
                  <a:lnTo>
                    <a:pt x="1037" y="251"/>
                  </a:lnTo>
                  <a:lnTo>
                    <a:pt x="1037" y="255"/>
                  </a:lnTo>
                  <a:lnTo>
                    <a:pt x="1037" y="259"/>
                  </a:lnTo>
                  <a:lnTo>
                    <a:pt x="1037" y="263"/>
                  </a:lnTo>
                  <a:lnTo>
                    <a:pt x="1037" y="270"/>
                  </a:lnTo>
                  <a:lnTo>
                    <a:pt x="1033" y="274"/>
                  </a:lnTo>
                  <a:lnTo>
                    <a:pt x="1033" y="278"/>
                  </a:lnTo>
                  <a:lnTo>
                    <a:pt x="1033" y="286"/>
                  </a:lnTo>
                  <a:lnTo>
                    <a:pt x="1033" y="289"/>
                  </a:lnTo>
                  <a:lnTo>
                    <a:pt x="1033" y="297"/>
                  </a:lnTo>
                  <a:lnTo>
                    <a:pt x="1033" y="305"/>
                  </a:lnTo>
                  <a:lnTo>
                    <a:pt x="1033" y="312"/>
                  </a:lnTo>
                  <a:lnTo>
                    <a:pt x="1037" y="320"/>
                  </a:lnTo>
                  <a:lnTo>
                    <a:pt x="1037" y="324"/>
                  </a:lnTo>
                  <a:lnTo>
                    <a:pt x="1037" y="331"/>
                  </a:lnTo>
                  <a:lnTo>
                    <a:pt x="1033" y="335"/>
                  </a:lnTo>
                  <a:lnTo>
                    <a:pt x="1033" y="339"/>
                  </a:lnTo>
                  <a:lnTo>
                    <a:pt x="1030" y="343"/>
                  </a:lnTo>
                  <a:lnTo>
                    <a:pt x="1030" y="346"/>
                  </a:lnTo>
                  <a:lnTo>
                    <a:pt x="1026" y="350"/>
                  </a:lnTo>
                  <a:lnTo>
                    <a:pt x="1022" y="350"/>
                  </a:lnTo>
                  <a:lnTo>
                    <a:pt x="1018" y="354"/>
                  </a:lnTo>
                  <a:lnTo>
                    <a:pt x="1014" y="358"/>
                  </a:lnTo>
                  <a:lnTo>
                    <a:pt x="1011" y="358"/>
                  </a:lnTo>
                  <a:lnTo>
                    <a:pt x="1007" y="362"/>
                  </a:lnTo>
                  <a:lnTo>
                    <a:pt x="1003" y="362"/>
                  </a:lnTo>
                  <a:lnTo>
                    <a:pt x="1003" y="365"/>
                  </a:lnTo>
                  <a:lnTo>
                    <a:pt x="999" y="369"/>
                  </a:lnTo>
                  <a:lnTo>
                    <a:pt x="995" y="373"/>
                  </a:lnTo>
                  <a:lnTo>
                    <a:pt x="992" y="377"/>
                  </a:lnTo>
                  <a:lnTo>
                    <a:pt x="992" y="381"/>
                  </a:lnTo>
                  <a:lnTo>
                    <a:pt x="988" y="381"/>
                  </a:lnTo>
                  <a:lnTo>
                    <a:pt x="984" y="384"/>
                  </a:lnTo>
                  <a:lnTo>
                    <a:pt x="980" y="388"/>
                  </a:lnTo>
                  <a:lnTo>
                    <a:pt x="976" y="392"/>
                  </a:lnTo>
                  <a:lnTo>
                    <a:pt x="973" y="396"/>
                  </a:lnTo>
                  <a:lnTo>
                    <a:pt x="969" y="400"/>
                  </a:lnTo>
                  <a:lnTo>
                    <a:pt x="961" y="403"/>
                  </a:lnTo>
                  <a:lnTo>
                    <a:pt x="957" y="403"/>
                  </a:lnTo>
                  <a:lnTo>
                    <a:pt x="950" y="407"/>
                  </a:lnTo>
                  <a:lnTo>
                    <a:pt x="946" y="411"/>
                  </a:lnTo>
                  <a:lnTo>
                    <a:pt x="938" y="411"/>
                  </a:lnTo>
                  <a:lnTo>
                    <a:pt x="931" y="415"/>
                  </a:lnTo>
                  <a:lnTo>
                    <a:pt x="927" y="415"/>
                  </a:lnTo>
                  <a:lnTo>
                    <a:pt x="919" y="419"/>
                  </a:lnTo>
                  <a:lnTo>
                    <a:pt x="912" y="419"/>
                  </a:lnTo>
                  <a:lnTo>
                    <a:pt x="908" y="422"/>
                  </a:lnTo>
                  <a:lnTo>
                    <a:pt x="904" y="426"/>
                  </a:lnTo>
                  <a:lnTo>
                    <a:pt x="904" y="430"/>
                  </a:lnTo>
                  <a:lnTo>
                    <a:pt x="900" y="434"/>
                  </a:lnTo>
                  <a:lnTo>
                    <a:pt x="900" y="438"/>
                  </a:lnTo>
                  <a:lnTo>
                    <a:pt x="897" y="441"/>
                  </a:lnTo>
                  <a:lnTo>
                    <a:pt x="897" y="445"/>
                  </a:lnTo>
                  <a:lnTo>
                    <a:pt x="897" y="453"/>
                  </a:lnTo>
                  <a:lnTo>
                    <a:pt x="893" y="457"/>
                  </a:lnTo>
                  <a:lnTo>
                    <a:pt x="889" y="460"/>
                  </a:lnTo>
                  <a:lnTo>
                    <a:pt x="889" y="468"/>
                  </a:lnTo>
                  <a:lnTo>
                    <a:pt x="885" y="472"/>
                  </a:lnTo>
                  <a:lnTo>
                    <a:pt x="878" y="479"/>
                  </a:lnTo>
                  <a:lnTo>
                    <a:pt x="870" y="483"/>
                  </a:lnTo>
                  <a:lnTo>
                    <a:pt x="866" y="487"/>
                  </a:lnTo>
                  <a:lnTo>
                    <a:pt x="859" y="491"/>
                  </a:lnTo>
                  <a:lnTo>
                    <a:pt x="851" y="495"/>
                  </a:lnTo>
                  <a:lnTo>
                    <a:pt x="847" y="498"/>
                  </a:lnTo>
                  <a:lnTo>
                    <a:pt x="840" y="502"/>
                  </a:lnTo>
                  <a:lnTo>
                    <a:pt x="836" y="502"/>
                  </a:lnTo>
                  <a:lnTo>
                    <a:pt x="832" y="502"/>
                  </a:lnTo>
                  <a:lnTo>
                    <a:pt x="824" y="502"/>
                  </a:lnTo>
                  <a:lnTo>
                    <a:pt x="821" y="506"/>
                  </a:lnTo>
                  <a:lnTo>
                    <a:pt x="817" y="506"/>
                  </a:lnTo>
                  <a:lnTo>
                    <a:pt x="809" y="502"/>
                  </a:lnTo>
                  <a:lnTo>
                    <a:pt x="802" y="502"/>
                  </a:lnTo>
                  <a:lnTo>
                    <a:pt x="798" y="502"/>
                  </a:lnTo>
                  <a:lnTo>
                    <a:pt x="790" y="502"/>
                  </a:lnTo>
                  <a:lnTo>
                    <a:pt x="783" y="502"/>
                  </a:lnTo>
                  <a:lnTo>
                    <a:pt x="775" y="502"/>
                  </a:lnTo>
                  <a:lnTo>
                    <a:pt x="764" y="502"/>
                  </a:lnTo>
                  <a:lnTo>
                    <a:pt x="756" y="502"/>
                  </a:lnTo>
                  <a:lnTo>
                    <a:pt x="748" y="502"/>
                  </a:lnTo>
                  <a:lnTo>
                    <a:pt x="745" y="502"/>
                  </a:lnTo>
                  <a:lnTo>
                    <a:pt x="737" y="506"/>
                  </a:lnTo>
                  <a:lnTo>
                    <a:pt x="733" y="506"/>
                  </a:lnTo>
                  <a:lnTo>
                    <a:pt x="729" y="510"/>
                  </a:lnTo>
                  <a:lnTo>
                    <a:pt x="726" y="514"/>
                  </a:lnTo>
                  <a:lnTo>
                    <a:pt x="722" y="514"/>
                  </a:lnTo>
                  <a:lnTo>
                    <a:pt x="718" y="517"/>
                  </a:lnTo>
                  <a:lnTo>
                    <a:pt x="714" y="521"/>
                  </a:lnTo>
                  <a:lnTo>
                    <a:pt x="714" y="525"/>
                  </a:lnTo>
                  <a:lnTo>
                    <a:pt x="710" y="525"/>
                  </a:lnTo>
                  <a:lnTo>
                    <a:pt x="707" y="529"/>
                  </a:lnTo>
                  <a:lnTo>
                    <a:pt x="691" y="536"/>
                  </a:lnTo>
                  <a:lnTo>
                    <a:pt x="669" y="544"/>
                  </a:lnTo>
                  <a:lnTo>
                    <a:pt x="638" y="555"/>
                  </a:lnTo>
                  <a:lnTo>
                    <a:pt x="600" y="571"/>
                  </a:lnTo>
                  <a:lnTo>
                    <a:pt x="562" y="586"/>
                  </a:lnTo>
                  <a:lnTo>
                    <a:pt x="517" y="601"/>
                  </a:lnTo>
                  <a:lnTo>
                    <a:pt x="475" y="616"/>
                  </a:lnTo>
                  <a:lnTo>
                    <a:pt x="429" y="635"/>
                  </a:lnTo>
                  <a:lnTo>
                    <a:pt x="384" y="651"/>
                  </a:lnTo>
                  <a:lnTo>
                    <a:pt x="338" y="666"/>
                  </a:lnTo>
                  <a:lnTo>
                    <a:pt x="300" y="681"/>
                  </a:lnTo>
                  <a:lnTo>
                    <a:pt x="266" y="692"/>
                  </a:lnTo>
                  <a:lnTo>
                    <a:pt x="235" y="700"/>
                  </a:lnTo>
                  <a:lnTo>
                    <a:pt x="216" y="708"/>
                  </a:lnTo>
                  <a:lnTo>
                    <a:pt x="201" y="711"/>
                  </a:lnTo>
                  <a:lnTo>
                    <a:pt x="194" y="711"/>
                  </a:lnTo>
                  <a:lnTo>
                    <a:pt x="186" y="711"/>
                  </a:lnTo>
                  <a:lnTo>
                    <a:pt x="175" y="715"/>
                  </a:lnTo>
                  <a:lnTo>
                    <a:pt x="167" y="719"/>
                  </a:lnTo>
                  <a:lnTo>
                    <a:pt x="159" y="723"/>
                  </a:lnTo>
                  <a:lnTo>
                    <a:pt x="148" y="727"/>
                  </a:lnTo>
                  <a:lnTo>
                    <a:pt x="140" y="734"/>
                  </a:lnTo>
                  <a:lnTo>
                    <a:pt x="129" y="738"/>
                  </a:lnTo>
                  <a:lnTo>
                    <a:pt x="121" y="742"/>
                  </a:lnTo>
                  <a:lnTo>
                    <a:pt x="110" y="749"/>
                  </a:lnTo>
                  <a:lnTo>
                    <a:pt x="102" y="753"/>
                  </a:lnTo>
                  <a:lnTo>
                    <a:pt x="91" y="757"/>
                  </a:lnTo>
                  <a:lnTo>
                    <a:pt x="80" y="761"/>
                  </a:lnTo>
                  <a:lnTo>
                    <a:pt x="68" y="765"/>
                  </a:lnTo>
                  <a:lnTo>
                    <a:pt x="57" y="765"/>
                  </a:lnTo>
                  <a:lnTo>
                    <a:pt x="45" y="768"/>
                  </a:lnTo>
                  <a:lnTo>
                    <a:pt x="34" y="768"/>
                  </a:lnTo>
                  <a:lnTo>
                    <a:pt x="26" y="768"/>
                  </a:lnTo>
                  <a:lnTo>
                    <a:pt x="19" y="768"/>
                  </a:lnTo>
                  <a:lnTo>
                    <a:pt x="11" y="765"/>
                  </a:lnTo>
                  <a:lnTo>
                    <a:pt x="7" y="765"/>
                  </a:lnTo>
                  <a:lnTo>
                    <a:pt x="4" y="761"/>
                  </a:lnTo>
                  <a:lnTo>
                    <a:pt x="4" y="757"/>
                  </a:lnTo>
                  <a:lnTo>
                    <a:pt x="0" y="757"/>
                  </a:lnTo>
                  <a:lnTo>
                    <a:pt x="0" y="753"/>
                  </a:lnTo>
                  <a:lnTo>
                    <a:pt x="4" y="749"/>
                  </a:lnTo>
                  <a:lnTo>
                    <a:pt x="4" y="746"/>
                  </a:lnTo>
                  <a:lnTo>
                    <a:pt x="4" y="742"/>
                  </a:lnTo>
                  <a:lnTo>
                    <a:pt x="7" y="738"/>
                  </a:lnTo>
                  <a:lnTo>
                    <a:pt x="7" y="734"/>
                  </a:lnTo>
                  <a:lnTo>
                    <a:pt x="11" y="734"/>
                  </a:lnTo>
                  <a:lnTo>
                    <a:pt x="11" y="730"/>
                  </a:lnTo>
                  <a:lnTo>
                    <a:pt x="15" y="727"/>
                  </a:lnTo>
                  <a:lnTo>
                    <a:pt x="15" y="723"/>
                  </a:lnTo>
                  <a:lnTo>
                    <a:pt x="19" y="723"/>
                  </a:lnTo>
                  <a:lnTo>
                    <a:pt x="19" y="719"/>
                  </a:lnTo>
                  <a:lnTo>
                    <a:pt x="23" y="715"/>
                  </a:lnTo>
                  <a:lnTo>
                    <a:pt x="23" y="711"/>
                  </a:lnTo>
                  <a:lnTo>
                    <a:pt x="23" y="708"/>
                  </a:lnTo>
                  <a:lnTo>
                    <a:pt x="23" y="704"/>
                  </a:lnTo>
                  <a:lnTo>
                    <a:pt x="23" y="700"/>
                  </a:lnTo>
                  <a:lnTo>
                    <a:pt x="23" y="696"/>
                  </a:lnTo>
                  <a:lnTo>
                    <a:pt x="23" y="692"/>
                  </a:lnTo>
                  <a:lnTo>
                    <a:pt x="23" y="689"/>
                  </a:lnTo>
                  <a:lnTo>
                    <a:pt x="23" y="681"/>
                  </a:lnTo>
                  <a:lnTo>
                    <a:pt x="19" y="677"/>
                  </a:lnTo>
                  <a:lnTo>
                    <a:pt x="19" y="670"/>
                  </a:lnTo>
                  <a:lnTo>
                    <a:pt x="15" y="662"/>
                  </a:lnTo>
                  <a:lnTo>
                    <a:pt x="15" y="658"/>
                  </a:lnTo>
                  <a:lnTo>
                    <a:pt x="15" y="651"/>
                  </a:lnTo>
                  <a:lnTo>
                    <a:pt x="15" y="643"/>
                  </a:lnTo>
                  <a:lnTo>
                    <a:pt x="15" y="639"/>
                  </a:lnTo>
                  <a:lnTo>
                    <a:pt x="15" y="631"/>
                  </a:lnTo>
                  <a:lnTo>
                    <a:pt x="19" y="628"/>
                  </a:lnTo>
                  <a:lnTo>
                    <a:pt x="19" y="620"/>
                  </a:lnTo>
                  <a:lnTo>
                    <a:pt x="23" y="616"/>
                  </a:lnTo>
                  <a:lnTo>
                    <a:pt x="23" y="609"/>
                  </a:lnTo>
                  <a:lnTo>
                    <a:pt x="26" y="605"/>
                  </a:lnTo>
                  <a:lnTo>
                    <a:pt x="30" y="601"/>
                  </a:lnTo>
                  <a:lnTo>
                    <a:pt x="30" y="597"/>
                  </a:lnTo>
                  <a:lnTo>
                    <a:pt x="34" y="593"/>
                  </a:lnTo>
                  <a:lnTo>
                    <a:pt x="34" y="590"/>
                  </a:lnTo>
                  <a:lnTo>
                    <a:pt x="38" y="586"/>
                  </a:lnTo>
                  <a:lnTo>
                    <a:pt x="38" y="582"/>
                  </a:lnTo>
                  <a:lnTo>
                    <a:pt x="38" y="578"/>
                  </a:lnTo>
                  <a:lnTo>
                    <a:pt x="42" y="578"/>
                  </a:lnTo>
                  <a:lnTo>
                    <a:pt x="42" y="574"/>
                  </a:lnTo>
                  <a:lnTo>
                    <a:pt x="45" y="571"/>
                  </a:lnTo>
                  <a:lnTo>
                    <a:pt x="49" y="563"/>
                  </a:lnTo>
                  <a:lnTo>
                    <a:pt x="49" y="559"/>
                  </a:lnTo>
                  <a:lnTo>
                    <a:pt x="53" y="555"/>
                  </a:lnTo>
                  <a:lnTo>
                    <a:pt x="53" y="552"/>
                  </a:lnTo>
                  <a:lnTo>
                    <a:pt x="53" y="544"/>
                  </a:lnTo>
                  <a:lnTo>
                    <a:pt x="57" y="540"/>
                  </a:lnTo>
                  <a:lnTo>
                    <a:pt x="57" y="536"/>
                  </a:lnTo>
                  <a:lnTo>
                    <a:pt x="57" y="529"/>
                  </a:lnTo>
                  <a:lnTo>
                    <a:pt x="57" y="525"/>
                  </a:lnTo>
                  <a:lnTo>
                    <a:pt x="57" y="517"/>
                  </a:lnTo>
                  <a:lnTo>
                    <a:pt x="53" y="514"/>
                  </a:lnTo>
                  <a:lnTo>
                    <a:pt x="53" y="506"/>
                  </a:lnTo>
                  <a:lnTo>
                    <a:pt x="53" y="502"/>
                  </a:lnTo>
                  <a:lnTo>
                    <a:pt x="53" y="495"/>
                  </a:lnTo>
                  <a:lnTo>
                    <a:pt x="53" y="491"/>
                  </a:lnTo>
                  <a:lnTo>
                    <a:pt x="57" y="487"/>
                  </a:lnTo>
                  <a:lnTo>
                    <a:pt x="57" y="483"/>
                  </a:lnTo>
                  <a:lnTo>
                    <a:pt x="61" y="479"/>
                  </a:lnTo>
                  <a:lnTo>
                    <a:pt x="61" y="476"/>
                  </a:lnTo>
                  <a:lnTo>
                    <a:pt x="64" y="472"/>
                  </a:lnTo>
                  <a:lnTo>
                    <a:pt x="68" y="468"/>
                  </a:lnTo>
                  <a:lnTo>
                    <a:pt x="76" y="464"/>
                  </a:lnTo>
                  <a:lnTo>
                    <a:pt x="80" y="460"/>
                  </a:lnTo>
                  <a:lnTo>
                    <a:pt x="83" y="460"/>
                  </a:lnTo>
                  <a:lnTo>
                    <a:pt x="87" y="457"/>
                  </a:lnTo>
                  <a:lnTo>
                    <a:pt x="95" y="453"/>
                  </a:lnTo>
                  <a:lnTo>
                    <a:pt x="99" y="449"/>
                  </a:lnTo>
                  <a:lnTo>
                    <a:pt x="106" y="445"/>
                  </a:lnTo>
                  <a:lnTo>
                    <a:pt x="110" y="441"/>
                  </a:lnTo>
                  <a:lnTo>
                    <a:pt x="114" y="438"/>
                  </a:lnTo>
                  <a:lnTo>
                    <a:pt x="118" y="430"/>
                  </a:lnTo>
                  <a:lnTo>
                    <a:pt x="121" y="426"/>
                  </a:lnTo>
                  <a:lnTo>
                    <a:pt x="121" y="419"/>
                  </a:lnTo>
                  <a:lnTo>
                    <a:pt x="125" y="415"/>
                  </a:lnTo>
                  <a:lnTo>
                    <a:pt x="125" y="411"/>
                  </a:lnTo>
                  <a:lnTo>
                    <a:pt x="129" y="403"/>
                  </a:lnTo>
                  <a:lnTo>
                    <a:pt x="129" y="400"/>
                  </a:lnTo>
                  <a:lnTo>
                    <a:pt x="129" y="396"/>
                  </a:lnTo>
                  <a:lnTo>
                    <a:pt x="133" y="392"/>
                  </a:lnTo>
                  <a:lnTo>
                    <a:pt x="133" y="388"/>
                  </a:lnTo>
                  <a:lnTo>
                    <a:pt x="133" y="384"/>
                  </a:lnTo>
                  <a:lnTo>
                    <a:pt x="133" y="369"/>
                  </a:lnTo>
                  <a:lnTo>
                    <a:pt x="133" y="358"/>
                  </a:lnTo>
                  <a:lnTo>
                    <a:pt x="133" y="350"/>
                  </a:lnTo>
                  <a:lnTo>
                    <a:pt x="133" y="343"/>
                  </a:lnTo>
                  <a:lnTo>
                    <a:pt x="137" y="335"/>
                  </a:lnTo>
                  <a:lnTo>
                    <a:pt x="140" y="331"/>
                  </a:lnTo>
                  <a:lnTo>
                    <a:pt x="140" y="327"/>
                  </a:lnTo>
                  <a:lnTo>
                    <a:pt x="148" y="324"/>
                  </a:lnTo>
                  <a:lnTo>
                    <a:pt x="152" y="320"/>
                  </a:lnTo>
                  <a:lnTo>
                    <a:pt x="156" y="316"/>
                  </a:lnTo>
                  <a:lnTo>
                    <a:pt x="163" y="312"/>
                  </a:lnTo>
                  <a:lnTo>
                    <a:pt x="167" y="308"/>
                  </a:lnTo>
                  <a:lnTo>
                    <a:pt x="175" y="305"/>
                  </a:lnTo>
                  <a:lnTo>
                    <a:pt x="178" y="301"/>
                  </a:lnTo>
                  <a:lnTo>
                    <a:pt x="186" y="293"/>
                  </a:lnTo>
                  <a:lnTo>
                    <a:pt x="190" y="286"/>
                  </a:lnTo>
                  <a:lnTo>
                    <a:pt x="197" y="278"/>
                  </a:lnTo>
                  <a:lnTo>
                    <a:pt x="205" y="270"/>
                  </a:lnTo>
                  <a:lnTo>
                    <a:pt x="209" y="263"/>
                  </a:lnTo>
                  <a:lnTo>
                    <a:pt x="213" y="259"/>
                  </a:lnTo>
                  <a:lnTo>
                    <a:pt x="220" y="255"/>
                  </a:lnTo>
                  <a:lnTo>
                    <a:pt x="224" y="251"/>
                  </a:lnTo>
                  <a:lnTo>
                    <a:pt x="232" y="248"/>
                  </a:lnTo>
                  <a:lnTo>
                    <a:pt x="235" y="244"/>
                  </a:lnTo>
                  <a:lnTo>
                    <a:pt x="239" y="244"/>
                  </a:lnTo>
                  <a:lnTo>
                    <a:pt x="247" y="240"/>
                  </a:lnTo>
                  <a:lnTo>
                    <a:pt x="251" y="240"/>
                  </a:lnTo>
                  <a:lnTo>
                    <a:pt x="254" y="236"/>
                  </a:lnTo>
                  <a:lnTo>
                    <a:pt x="262" y="236"/>
                  </a:lnTo>
                  <a:lnTo>
                    <a:pt x="266" y="236"/>
                  </a:lnTo>
                  <a:lnTo>
                    <a:pt x="273" y="232"/>
                  </a:lnTo>
                  <a:lnTo>
                    <a:pt x="277" y="232"/>
                  </a:lnTo>
                  <a:lnTo>
                    <a:pt x="285" y="232"/>
                  </a:lnTo>
                  <a:lnTo>
                    <a:pt x="289" y="232"/>
                  </a:lnTo>
                  <a:lnTo>
                    <a:pt x="296" y="229"/>
                  </a:lnTo>
                  <a:lnTo>
                    <a:pt x="300" y="229"/>
                  </a:lnTo>
                  <a:lnTo>
                    <a:pt x="308" y="225"/>
                  </a:lnTo>
                  <a:lnTo>
                    <a:pt x="311" y="225"/>
                  </a:lnTo>
                  <a:lnTo>
                    <a:pt x="315" y="221"/>
                  </a:lnTo>
                  <a:lnTo>
                    <a:pt x="323" y="221"/>
                  </a:lnTo>
                  <a:lnTo>
                    <a:pt x="327" y="217"/>
                  </a:lnTo>
                  <a:lnTo>
                    <a:pt x="330" y="213"/>
                  </a:lnTo>
                  <a:lnTo>
                    <a:pt x="334" y="213"/>
                  </a:lnTo>
                  <a:lnTo>
                    <a:pt x="342" y="210"/>
                  </a:lnTo>
                  <a:lnTo>
                    <a:pt x="346" y="206"/>
                  </a:lnTo>
                  <a:lnTo>
                    <a:pt x="349" y="206"/>
                  </a:lnTo>
                  <a:lnTo>
                    <a:pt x="353" y="202"/>
                  </a:lnTo>
                  <a:lnTo>
                    <a:pt x="357" y="198"/>
                  </a:lnTo>
                  <a:lnTo>
                    <a:pt x="365" y="194"/>
                  </a:lnTo>
                  <a:lnTo>
                    <a:pt x="368" y="191"/>
                  </a:lnTo>
                  <a:lnTo>
                    <a:pt x="376" y="191"/>
                  </a:lnTo>
                  <a:lnTo>
                    <a:pt x="384" y="187"/>
                  </a:lnTo>
                  <a:lnTo>
                    <a:pt x="391" y="183"/>
                  </a:lnTo>
                  <a:lnTo>
                    <a:pt x="399" y="183"/>
                  </a:lnTo>
                  <a:lnTo>
                    <a:pt x="406" y="179"/>
                  </a:lnTo>
                  <a:lnTo>
                    <a:pt x="414" y="179"/>
                  </a:lnTo>
                  <a:lnTo>
                    <a:pt x="422" y="175"/>
                  </a:lnTo>
                  <a:lnTo>
                    <a:pt x="429" y="175"/>
                  </a:lnTo>
                  <a:lnTo>
                    <a:pt x="433" y="172"/>
                  </a:lnTo>
                  <a:lnTo>
                    <a:pt x="441" y="172"/>
                  </a:lnTo>
                  <a:lnTo>
                    <a:pt x="444" y="172"/>
                  </a:lnTo>
                  <a:lnTo>
                    <a:pt x="448" y="168"/>
                  </a:lnTo>
                  <a:lnTo>
                    <a:pt x="452" y="168"/>
                  </a:lnTo>
                  <a:lnTo>
                    <a:pt x="460" y="164"/>
                  </a:lnTo>
                  <a:lnTo>
                    <a:pt x="467" y="160"/>
                  </a:lnTo>
                  <a:lnTo>
                    <a:pt x="475" y="153"/>
                  </a:lnTo>
                  <a:lnTo>
                    <a:pt x="479" y="145"/>
                  </a:lnTo>
                  <a:lnTo>
                    <a:pt x="482" y="137"/>
                  </a:lnTo>
                  <a:lnTo>
                    <a:pt x="486" y="130"/>
                  </a:lnTo>
                  <a:lnTo>
                    <a:pt x="490" y="118"/>
                  </a:lnTo>
                  <a:lnTo>
                    <a:pt x="490" y="111"/>
                  </a:lnTo>
                  <a:lnTo>
                    <a:pt x="494" y="99"/>
                  </a:lnTo>
                  <a:lnTo>
                    <a:pt x="498" y="92"/>
                  </a:lnTo>
                  <a:lnTo>
                    <a:pt x="501" y="80"/>
                  </a:lnTo>
                  <a:lnTo>
                    <a:pt x="505" y="73"/>
                  </a:lnTo>
                  <a:lnTo>
                    <a:pt x="513" y="65"/>
                  </a:lnTo>
                  <a:lnTo>
                    <a:pt x="520" y="57"/>
                  </a:lnTo>
                  <a:lnTo>
                    <a:pt x="528" y="50"/>
                  </a:lnTo>
                  <a:lnTo>
                    <a:pt x="543" y="46"/>
                  </a:lnTo>
                  <a:lnTo>
                    <a:pt x="547" y="42"/>
                  </a:lnTo>
                  <a:lnTo>
                    <a:pt x="555" y="38"/>
                  </a:lnTo>
                  <a:lnTo>
                    <a:pt x="562" y="38"/>
                  </a:lnTo>
                  <a:lnTo>
                    <a:pt x="566" y="38"/>
                  </a:lnTo>
                  <a:lnTo>
                    <a:pt x="574" y="35"/>
                  </a:lnTo>
                  <a:lnTo>
                    <a:pt x="577" y="35"/>
                  </a:lnTo>
                  <a:lnTo>
                    <a:pt x="585" y="35"/>
                  </a:lnTo>
                  <a:lnTo>
                    <a:pt x="589" y="31"/>
                  </a:lnTo>
                  <a:lnTo>
                    <a:pt x="593" y="31"/>
                  </a:lnTo>
                  <a:lnTo>
                    <a:pt x="596" y="31"/>
                  </a:lnTo>
                  <a:lnTo>
                    <a:pt x="604" y="31"/>
                  </a:lnTo>
                  <a:lnTo>
                    <a:pt x="608" y="31"/>
                  </a:lnTo>
                  <a:lnTo>
                    <a:pt x="612" y="31"/>
                  </a:lnTo>
                  <a:lnTo>
                    <a:pt x="615" y="31"/>
                  </a:lnTo>
                  <a:lnTo>
                    <a:pt x="619" y="31"/>
                  </a:lnTo>
                  <a:lnTo>
                    <a:pt x="623" y="31"/>
                  </a:lnTo>
                  <a:lnTo>
                    <a:pt x="627" y="31"/>
                  </a:lnTo>
                  <a:lnTo>
                    <a:pt x="631" y="31"/>
                  </a:lnTo>
                  <a:lnTo>
                    <a:pt x="634" y="31"/>
                  </a:lnTo>
                  <a:lnTo>
                    <a:pt x="638" y="27"/>
                  </a:lnTo>
                  <a:lnTo>
                    <a:pt x="642" y="27"/>
                  </a:lnTo>
                  <a:lnTo>
                    <a:pt x="646" y="23"/>
                  </a:lnTo>
                  <a:lnTo>
                    <a:pt x="650" y="23"/>
                  </a:lnTo>
                  <a:lnTo>
                    <a:pt x="650" y="19"/>
                  </a:lnTo>
                  <a:lnTo>
                    <a:pt x="653" y="19"/>
                  </a:lnTo>
                  <a:lnTo>
                    <a:pt x="657" y="16"/>
                  </a:lnTo>
                  <a:lnTo>
                    <a:pt x="661" y="12"/>
                  </a:lnTo>
                  <a:lnTo>
                    <a:pt x="665" y="8"/>
                  </a:lnTo>
                  <a:lnTo>
                    <a:pt x="669" y="4"/>
                  </a:lnTo>
                  <a:lnTo>
                    <a:pt x="672" y="4"/>
                  </a:lnTo>
                  <a:lnTo>
                    <a:pt x="676" y="0"/>
                  </a:lnTo>
                  <a:lnTo>
                    <a:pt x="680" y="0"/>
                  </a:lnTo>
                  <a:lnTo>
                    <a:pt x="684" y="0"/>
                  </a:lnTo>
                  <a:lnTo>
                    <a:pt x="688" y="0"/>
                  </a:lnTo>
                  <a:lnTo>
                    <a:pt x="695" y="0"/>
                  </a:lnTo>
                  <a:lnTo>
                    <a:pt x="699" y="4"/>
                  </a:lnTo>
                  <a:lnTo>
                    <a:pt x="703" y="4"/>
                  </a:lnTo>
                  <a:lnTo>
                    <a:pt x="710" y="8"/>
                  </a:lnTo>
                  <a:lnTo>
                    <a:pt x="714" y="8"/>
                  </a:lnTo>
                  <a:lnTo>
                    <a:pt x="722" y="12"/>
                  </a:lnTo>
                  <a:lnTo>
                    <a:pt x="729" y="16"/>
                  </a:lnTo>
                  <a:lnTo>
                    <a:pt x="737" y="16"/>
                  </a:lnTo>
                  <a:lnTo>
                    <a:pt x="741" y="19"/>
                  </a:lnTo>
                  <a:lnTo>
                    <a:pt x="745" y="19"/>
                  </a:lnTo>
                  <a:lnTo>
                    <a:pt x="752" y="19"/>
                  </a:lnTo>
                  <a:lnTo>
                    <a:pt x="756" y="19"/>
                  </a:lnTo>
                  <a:lnTo>
                    <a:pt x="760" y="16"/>
                  </a:lnTo>
                  <a:lnTo>
                    <a:pt x="764" y="16"/>
                  </a:lnTo>
                  <a:lnTo>
                    <a:pt x="767" y="16"/>
                  </a:lnTo>
                  <a:lnTo>
                    <a:pt x="771" y="12"/>
                  </a:lnTo>
                  <a:lnTo>
                    <a:pt x="775" y="12"/>
                  </a:lnTo>
                  <a:lnTo>
                    <a:pt x="775" y="8"/>
                  </a:lnTo>
                  <a:lnTo>
                    <a:pt x="794" y="4"/>
                  </a:lnTo>
                  <a:lnTo>
                    <a:pt x="813" y="0"/>
                  </a:lnTo>
                  <a:lnTo>
                    <a:pt x="828" y="0"/>
                  </a:lnTo>
                  <a:lnTo>
                    <a:pt x="843" y="4"/>
                  </a:lnTo>
                  <a:lnTo>
                    <a:pt x="855" y="4"/>
                  </a:lnTo>
                  <a:lnTo>
                    <a:pt x="866" y="12"/>
                  </a:lnTo>
                  <a:lnTo>
                    <a:pt x="874" y="16"/>
                  </a:lnTo>
                  <a:lnTo>
                    <a:pt x="881" y="23"/>
                  </a:lnTo>
                  <a:lnTo>
                    <a:pt x="889" y="31"/>
                  </a:lnTo>
                  <a:lnTo>
                    <a:pt x="893" y="38"/>
                  </a:lnTo>
                  <a:lnTo>
                    <a:pt x="900" y="46"/>
                  </a:lnTo>
                  <a:lnTo>
                    <a:pt x="900" y="54"/>
                  </a:lnTo>
                  <a:lnTo>
                    <a:pt x="904" y="57"/>
                  </a:lnTo>
                  <a:lnTo>
                    <a:pt x="904" y="65"/>
                  </a:lnTo>
                  <a:lnTo>
                    <a:pt x="908" y="65"/>
                  </a:lnTo>
                  <a:lnTo>
                    <a:pt x="908" y="69"/>
                  </a:lnTo>
                  <a:lnTo>
                    <a:pt x="912" y="73"/>
                  </a:lnTo>
                  <a:lnTo>
                    <a:pt x="916" y="80"/>
                  </a:lnTo>
                  <a:lnTo>
                    <a:pt x="923" y="84"/>
                  </a:lnTo>
                  <a:lnTo>
                    <a:pt x="927" y="88"/>
                  </a:lnTo>
                  <a:lnTo>
                    <a:pt x="935" y="92"/>
                  </a:lnTo>
                  <a:lnTo>
                    <a:pt x="942" y="95"/>
                  </a:lnTo>
                  <a:lnTo>
                    <a:pt x="950" y="99"/>
                  </a:lnTo>
                  <a:lnTo>
                    <a:pt x="957" y="99"/>
                  </a:lnTo>
                  <a:lnTo>
                    <a:pt x="965" y="103"/>
                  </a:lnTo>
                  <a:lnTo>
                    <a:pt x="973" y="107"/>
                  </a:lnTo>
                  <a:lnTo>
                    <a:pt x="980" y="107"/>
                  </a:lnTo>
                  <a:lnTo>
                    <a:pt x="984" y="111"/>
                  </a:lnTo>
                  <a:lnTo>
                    <a:pt x="992" y="114"/>
                  </a:lnTo>
                  <a:lnTo>
                    <a:pt x="999" y="118"/>
                  </a:lnTo>
                  <a:lnTo>
                    <a:pt x="1003" y="126"/>
                  </a:lnTo>
                  <a:lnTo>
                    <a:pt x="1011" y="130"/>
                  </a:lnTo>
                  <a:close/>
                </a:path>
              </a:pathLst>
            </a:custGeom>
            <a:solidFill>
              <a:srgbClr val="9A9A9A"/>
            </a:solidFill>
            <a:ln w="9525">
              <a:noFill/>
              <a:round/>
              <a:headEnd/>
              <a:tailEnd/>
            </a:ln>
          </p:spPr>
          <p:txBody>
            <a:bodyPr/>
            <a:lstStyle/>
            <a:p>
              <a:endParaRPr lang="fr-FR"/>
            </a:p>
          </p:txBody>
        </p:sp>
        <p:sp>
          <p:nvSpPr>
            <p:cNvPr id="26" name="Freeform 339"/>
            <p:cNvSpPr>
              <a:spLocks/>
            </p:cNvSpPr>
            <p:nvPr/>
          </p:nvSpPr>
          <p:spPr bwMode="auto">
            <a:xfrm>
              <a:off x="159" y="2436"/>
              <a:ext cx="1870" cy="1383"/>
            </a:xfrm>
            <a:custGeom>
              <a:avLst/>
              <a:gdLst>
                <a:gd name="T0" fmla="*/ 883 w 1029"/>
                <a:gd name="T1" fmla="*/ 236 h 761"/>
                <a:gd name="T2" fmla="*/ 925 w 1029"/>
                <a:gd name="T3" fmla="*/ 118 h 761"/>
                <a:gd name="T4" fmla="*/ 1021 w 1029"/>
                <a:gd name="T5" fmla="*/ 69 h 761"/>
                <a:gd name="T6" fmla="*/ 1083 w 1029"/>
                <a:gd name="T7" fmla="*/ 62 h 761"/>
                <a:gd name="T8" fmla="*/ 1125 w 1029"/>
                <a:gd name="T9" fmla="*/ 62 h 761"/>
                <a:gd name="T10" fmla="*/ 1159 w 1029"/>
                <a:gd name="T11" fmla="*/ 49 h 761"/>
                <a:gd name="T12" fmla="*/ 1179 w 1029"/>
                <a:gd name="T13" fmla="*/ 35 h 761"/>
                <a:gd name="T14" fmla="*/ 1221 w 1029"/>
                <a:gd name="T15" fmla="*/ 0 h 761"/>
                <a:gd name="T16" fmla="*/ 1278 w 1029"/>
                <a:gd name="T17" fmla="*/ 15 h 761"/>
                <a:gd name="T18" fmla="*/ 1352 w 1029"/>
                <a:gd name="T19" fmla="*/ 35 h 761"/>
                <a:gd name="T20" fmla="*/ 1394 w 1029"/>
                <a:gd name="T21" fmla="*/ 27 h 761"/>
                <a:gd name="T22" fmla="*/ 1490 w 1029"/>
                <a:gd name="T23" fmla="*/ 7 h 761"/>
                <a:gd name="T24" fmla="*/ 1608 w 1029"/>
                <a:gd name="T25" fmla="*/ 76 h 761"/>
                <a:gd name="T26" fmla="*/ 1643 w 1029"/>
                <a:gd name="T27" fmla="*/ 138 h 761"/>
                <a:gd name="T28" fmla="*/ 1726 w 1029"/>
                <a:gd name="T29" fmla="*/ 180 h 761"/>
                <a:gd name="T30" fmla="*/ 1808 w 1029"/>
                <a:gd name="T31" fmla="*/ 222 h 761"/>
                <a:gd name="T32" fmla="*/ 1830 w 1029"/>
                <a:gd name="T33" fmla="*/ 305 h 761"/>
                <a:gd name="T34" fmla="*/ 1835 w 1029"/>
                <a:gd name="T35" fmla="*/ 387 h 761"/>
                <a:gd name="T36" fmla="*/ 1870 w 1029"/>
                <a:gd name="T37" fmla="*/ 443 h 761"/>
                <a:gd name="T38" fmla="*/ 1865 w 1029"/>
                <a:gd name="T39" fmla="*/ 498 h 761"/>
                <a:gd name="T40" fmla="*/ 1870 w 1029"/>
                <a:gd name="T41" fmla="*/ 582 h 761"/>
                <a:gd name="T42" fmla="*/ 1843 w 1029"/>
                <a:gd name="T43" fmla="*/ 629 h 761"/>
                <a:gd name="T44" fmla="*/ 1801 w 1029"/>
                <a:gd name="T45" fmla="*/ 656 h 761"/>
                <a:gd name="T46" fmla="*/ 1761 w 1029"/>
                <a:gd name="T47" fmla="*/ 705 h 761"/>
                <a:gd name="T48" fmla="*/ 1697 w 1029"/>
                <a:gd name="T49" fmla="*/ 740 h 761"/>
                <a:gd name="T50" fmla="*/ 1628 w 1029"/>
                <a:gd name="T51" fmla="*/ 767 h 761"/>
                <a:gd name="T52" fmla="*/ 1608 w 1029"/>
                <a:gd name="T53" fmla="*/ 829 h 761"/>
                <a:gd name="T54" fmla="*/ 1539 w 1029"/>
                <a:gd name="T55" fmla="*/ 892 h 761"/>
                <a:gd name="T56" fmla="*/ 1470 w 1029"/>
                <a:gd name="T57" fmla="*/ 905 h 761"/>
                <a:gd name="T58" fmla="*/ 1381 w 1029"/>
                <a:gd name="T59" fmla="*/ 898 h 761"/>
                <a:gd name="T60" fmla="*/ 1312 w 1029"/>
                <a:gd name="T61" fmla="*/ 927 h 761"/>
                <a:gd name="T62" fmla="*/ 1283 w 1029"/>
                <a:gd name="T63" fmla="*/ 947 h 761"/>
                <a:gd name="T64" fmla="*/ 1014 w 1029"/>
                <a:gd name="T65" fmla="*/ 1050 h 761"/>
                <a:gd name="T66" fmla="*/ 476 w 1029"/>
                <a:gd name="T67" fmla="*/ 1250 h 761"/>
                <a:gd name="T68" fmla="*/ 296 w 1029"/>
                <a:gd name="T69" fmla="*/ 1299 h 761"/>
                <a:gd name="T70" fmla="*/ 178 w 1029"/>
                <a:gd name="T71" fmla="*/ 1361 h 761"/>
                <a:gd name="T72" fmla="*/ 40 w 1029"/>
                <a:gd name="T73" fmla="*/ 1383 h 761"/>
                <a:gd name="T74" fmla="*/ 0 w 1029"/>
                <a:gd name="T75" fmla="*/ 1361 h 761"/>
                <a:gd name="T76" fmla="*/ 20 w 1029"/>
                <a:gd name="T77" fmla="*/ 1319 h 761"/>
                <a:gd name="T78" fmla="*/ 40 w 1029"/>
                <a:gd name="T79" fmla="*/ 1285 h 761"/>
                <a:gd name="T80" fmla="*/ 35 w 1029"/>
                <a:gd name="T81" fmla="*/ 1230 h 761"/>
                <a:gd name="T82" fmla="*/ 27 w 1029"/>
                <a:gd name="T83" fmla="*/ 1154 h 761"/>
                <a:gd name="T84" fmla="*/ 47 w 1029"/>
                <a:gd name="T85" fmla="*/ 1085 h 761"/>
                <a:gd name="T86" fmla="*/ 69 w 1029"/>
                <a:gd name="T87" fmla="*/ 1043 h 761"/>
                <a:gd name="T88" fmla="*/ 96 w 1029"/>
                <a:gd name="T89" fmla="*/ 989 h 761"/>
                <a:gd name="T90" fmla="*/ 96 w 1029"/>
                <a:gd name="T91" fmla="*/ 912 h 761"/>
                <a:gd name="T92" fmla="*/ 109 w 1029"/>
                <a:gd name="T93" fmla="*/ 858 h 761"/>
                <a:gd name="T94" fmla="*/ 165 w 1029"/>
                <a:gd name="T95" fmla="*/ 816 h 761"/>
                <a:gd name="T96" fmla="*/ 220 w 1029"/>
                <a:gd name="T97" fmla="*/ 760 h 761"/>
                <a:gd name="T98" fmla="*/ 234 w 1029"/>
                <a:gd name="T99" fmla="*/ 698 h 761"/>
                <a:gd name="T100" fmla="*/ 242 w 1029"/>
                <a:gd name="T101" fmla="*/ 616 h 761"/>
                <a:gd name="T102" fmla="*/ 289 w 1029"/>
                <a:gd name="T103" fmla="*/ 567 h 761"/>
                <a:gd name="T104" fmla="*/ 365 w 1029"/>
                <a:gd name="T105" fmla="*/ 491 h 761"/>
                <a:gd name="T106" fmla="*/ 434 w 1029"/>
                <a:gd name="T107" fmla="*/ 436 h 761"/>
                <a:gd name="T108" fmla="*/ 503 w 1029"/>
                <a:gd name="T109" fmla="*/ 422 h 761"/>
                <a:gd name="T110" fmla="*/ 572 w 1029"/>
                <a:gd name="T111" fmla="*/ 402 h 761"/>
                <a:gd name="T112" fmla="*/ 634 w 1029"/>
                <a:gd name="T113" fmla="*/ 374 h 761"/>
                <a:gd name="T114" fmla="*/ 711 w 1029"/>
                <a:gd name="T115" fmla="*/ 333 h 761"/>
                <a:gd name="T116" fmla="*/ 800 w 1029"/>
                <a:gd name="T117" fmla="*/ 311 h 7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9"/>
                <a:gd name="T178" fmla="*/ 0 h 761"/>
                <a:gd name="T179" fmla="*/ 1029 w 1029"/>
                <a:gd name="T180" fmla="*/ 761 h 7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9" h="761">
                  <a:moveTo>
                    <a:pt x="452" y="168"/>
                  </a:moveTo>
                  <a:lnTo>
                    <a:pt x="459" y="164"/>
                  </a:lnTo>
                  <a:lnTo>
                    <a:pt x="467" y="156"/>
                  </a:lnTo>
                  <a:lnTo>
                    <a:pt x="475" y="152"/>
                  </a:lnTo>
                  <a:lnTo>
                    <a:pt x="478" y="145"/>
                  </a:lnTo>
                  <a:lnTo>
                    <a:pt x="482" y="137"/>
                  </a:lnTo>
                  <a:lnTo>
                    <a:pt x="486" y="130"/>
                  </a:lnTo>
                  <a:lnTo>
                    <a:pt x="490" y="118"/>
                  </a:lnTo>
                  <a:lnTo>
                    <a:pt x="490" y="110"/>
                  </a:lnTo>
                  <a:lnTo>
                    <a:pt x="494" y="99"/>
                  </a:lnTo>
                  <a:lnTo>
                    <a:pt x="497" y="91"/>
                  </a:lnTo>
                  <a:lnTo>
                    <a:pt x="501" y="80"/>
                  </a:lnTo>
                  <a:lnTo>
                    <a:pt x="505" y="72"/>
                  </a:lnTo>
                  <a:lnTo>
                    <a:pt x="509" y="65"/>
                  </a:lnTo>
                  <a:lnTo>
                    <a:pt x="516" y="57"/>
                  </a:lnTo>
                  <a:lnTo>
                    <a:pt x="528" y="50"/>
                  </a:lnTo>
                  <a:lnTo>
                    <a:pt x="539" y="46"/>
                  </a:lnTo>
                  <a:lnTo>
                    <a:pt x="547" y="42"/>
                  </a:lnTo>
                  <a:lnTo>
                    <a:pt x="551" y="42"/>
                  </a:lnTo>
                  <a:lnTo>
                    <a:pt x="558" y="38"/>
                  </a:lnTo>
                  <a:lnTo>
                    <a:pt x="562" y="38"/>
                  </a:lnTo>
                  <a:lnTo>
                    <a:pt x="570" y="38"/>
                  </a:lnTo>
                  <a:lnTo>
                    <a:pt x="573" y="34"/>
                  </a:lnTo>
                  <a:lnTo>
                    <a:pt x="581" y="34"/>
                  </a:lnTo>
                  <a:lnTo>
                    <a:pt x="585" y="34"/>
                  </a:lnTo>
                  <a:lnTo>
                    <a:pt x="589" y="34"/>
                  </a:lnTo>
                  <a:lnTo>
                    <a:pt x="592" y="34"/>
                  </a:lnTo>
                  <a:lnTo>
                    <a:pt x="596" y="34"/>
                  </a:lnTo>
                  <a:lnTo>
                    <a:pt x="600" y="31"/>
                  </a:lnTo>
                  <a:lnTo>
                    <a:pt x="604" y="31"/>
                  </a:lnTo>
                  <a:lnTo>
                    <a:pt x="608" y="31"/>
                  </a:lnTo>
                  <a:lnTo>
                    <a:pt x="608" y="34"/>
                  </a:lnTo>
                  <a:lnTo>
                    <a:pt x="611" y="34"/>
                  </a:lnTo>
                  <a:lnTo>
                    <a:pt x="615" y="34"/>
                  </a:lnTo>
                  <a:lnTo>
                    <a:pt x="619" y="34"/>
                  </a:lnTo>
                  <a:lnTo>
                    <a:pt x="623" y="34"/>
                  </a:lnTo>
                  <a:lnTo>
                    <a:pt x="627" y="34"/>
                  </a:lnTo>
                  <a:lnTo>
                    <a:pt x="630" y="31"/>
                  </a:lnTo>
                  <a:lnTo>
                    <a:pt x="634" y="31"/>
                  </a:lnTo>
                  <a:lnTo>
                    <a:pt x="638" y="27"/>
                  </a:lnTo>
                  <a:lnTo>
                    <a:pt x="642" y="27"/>
                  </a:lnTo>
                  <a:lnTo>
                    <a:pt x="646" y="23"/>
                  </a:lnTo>
                  <a:lnTo>
                    <a:pt x="649" y="23"/>
                  </a:lnTo>
                  <a:lnTo>
                    <a:pt x="649" y="19"/>
                  </a:lnTo>
                  <a:lnTo>
                    <a:pt x="653" y="15"/>
                  </a:lnTo>
                  <a:lnTo>
                    <a:pt x="657" y="12"/>
                  </a:lnTo>
                  <a:lnTo>
                    <a:pt x="661" y="8"/>
                  </a:lnTo>
                  <a:lnTo>
                    <a:pt x="665" y="4"/>
                  </a:lnTo>
                  <a:lnTo>
                    <a:pt x="668" y="4"/>
                  </a:lnTo>
                  <a:lnTo>
                    <a:pt x="672" y="0"/>
                  </a:lnTo>
                  <a:lnTo>
                    <a:pt x="676" y="0"/>
                  </a:lnTo>
                  <a:lnTo>
                    <a:pt x="680" y="0"/>
                  </a:lnTo>
                  <a:lnTo>
                    <a:pt x="684" y="4"/>
                  </a:lnTo>
                  <a:lnTo>
                    <a:pt x="687" y="4"/>
                  </a:lnTo>
                  <a:lnTo>
                    <a:pt x="691" y="4"/>
                  </a:lnTo>
                  <a:lnTo>
                    <a:pt x="699" y="8"/>
                  </a:lnTo>
                  <a:lnTo>
                    <a:pt x="703" y="8"/>
                  </a:lnTo>
                  <a:lnTo>
                    <a:pt x="710" y="12"/>
                  </a:lnTo>
                  <a:lnTo>
                    <a:pt x="718" y="15"/>
                  </a:lnTo>
                  <a:lnTo>
                    <a:pt x="722" y="15"/>
                  </a:lnTo>
                  <a:lnTo>
                    <a:pt x="729" y="19"/>
                  </a:lnTo>
                  <a:lnTo>
                    <a:pt x="737" y="19"/>
                  </a:lnTo>
                  <a:lnTo>
                    <a:pt x="741" y="19"/>
                  </a:lnTo>
                  <a:lnTo>
                    <a:pt x="744" y="19"/>
                  </a:lnTo>
                  <a:lnTo>
                    <a:pt x="748" y="19"/>
                  </a:lnTo>
                  <a:lnTo>
                    <a:pt x="752" y="19"/>
                  </a:lnTo>
                  <a:lnTo>
                    <a:pt x="756" y="19"/>
                  </a:lnTo>
                  <a:lnTo>
                    <a:pt x="760" y="19"/>
                  </a:lnTo>
                  <a:lnTo>
                    <a:pt x="763" y="15"/>
                  </a:lnTo>
                  <a:lnTo>
                    <a:pt x="767" y="15"/>
                  </a:lnTo>
                  <a:lnTo>
                    <a:pt x="767" y="12"/>
                  </a:lnTo>
                  <a:lnTo>
                    <a:pt x="771" y="12"/>
                  </a:lnTo>
                  <a:lnTo>
                    <a:pt x="790" y="4"/>
                  </a:lnTo>
                  <a:lnTo>
                    <a:pt x="805" y="4"/>
                  </a:lnTo>
                  <a:lnTo>
                    <a:pt x="820" y="4"/>
                  </a:lnTo>
                  <a:lnTo>
                    <a:pt x="836" y="4"/>
                  </a:lnTo>
                  <a:lnTo>
                    <a:pt x="847" y="8"/>
                  </a:lnTo>
                  <a:lnTo>
                    <a:pt x="858" y="12"/>
                  </a:lnTo>
                  <a:lnTo>
                    <a:pt x="866" y="19"/>
                  </a:lnTo>
                  <a:lnTo>
                    <a:pt x="874" y="27"/>
                  </a:lnTo>
                  <a:lnTo>
                    <a:pt x="881" y="34"/>
                  </a:lnTo>
                  <a:lnTo>
                    <a:pt x="885" y="42"/>
                  </a:lnTo>
                  <a:lnTo>
                    <a:pt x="889" y="50"/>
                  </a:lnTo>
                  <a:lnTo>
                    <a:pt x="893" y="53"/>
                  </a:lnTo>
                  <a:lnTo>
                    <a:pt x="896" y="61"/>
                  </a:lnTo>
                  <a:lnTo>
                    <a:pt x="896" y="65"/>
                  </a:lnTo>
                  <a:lnTo>
                    <a:pt x="896" y="69"/>
                  </a:lnTo>
                  <a:lnTo>
                    <a:pt x="900" y="69"/>
                  </a:lnTo>
                  <a:lnTo>
                    <a:pt x="904" y="76"/>
                  </a:lnTo>
                  <a:lnTo>
                    <a:pt x="908" y="80"/>
                  </a:lnTo>
                  <a:lnTo>
                    <a:pt x="912" y="88"/>
                  </a:lnTo>
                  <a:lnTo>
                    <a:pt x="919" y="91"/>
                  </a:lnTo>
                  <a:lnTo>
                    <a:pt x="927" y="91"/>
                  </a:lnTo>
                  <a:lnTo>
                    <a:pt x="934" y="95"/>
                  </a:lnTo>
                  <a:lnTo>
                    <a:pt x="942" y="99"/>
                  </a:lnTo>
                  <a:lnTo>
                    <a:pt x="950" y="99"/>
                  </a:lnTo>
                  <a:lnTo>
                    <a:pt x="957" y="103"/>
                  </a:lnTo>
                  <a:lnTo>
                    <a:pt x="965" y="103"/>
                  </a:lnTo>
                  <a:lnTo>
                    <a:pt x="972" y="107"/>
                  </a:lnTo>
                  <a:lnTo>
                    <a:pt x="976" y="110"/>
                  </a:lnTo>
                  <a:lnTo>
                    <a:pt x="984" y="114"/>
                  </a:lnTo>
                  <a:lnTo>
                    <a:pt x="991" y="118"/>
                  </a:lnTo>
                  <a:lnTo>
                    <a:pt x="995" y="122"/>
                  </a:lnTo>
                  <a:lnTo>
                    <a:pt x="1003" y="130"/>
                  </a:lnTo>
                  <a:lnTo>
                    <a:pt x="1003" y="133"/>
                  </a:lnTo>
                  <a:lnTo>
                    <a:pt x="1007" y="141"/>
                  </a:lnTo>
                  <a:lnTo>
                    <a:pt x="1007" y="145"/>
                  </a:lnTo>
                  <a:lnTo>
                    <a:pt x="1007" y="152"/>
                  </a:lnTo>
                  <a:lnTo>
                    <a:pt x="1010" y="160"/>
                  </a:lnTo>
                  <a:lnTo>
                    <a:pt x="1007" y="168"/>
                  </a:lnTo>
                  <a:lnTo>
                    <a:pt x="1007" y="175"/>
                  </a:lnTo>
                  <a:lnTo>
                    <a:pt x="1007" y="179"/>
                  </a:lnTo>
                  <a:lnTo>
                    <a:pt x="1007" y="187"/>
                  </a:lnTo>
                  <a:lnTo>
                    <a:pt x="1007" y="194"/>
                  </a:lnTo>
                  <a:lnTo>
                    <a:pt x="1007" y="202"/>
                  </a:lnTo>
                  <a:lnTo>
                    <a:pt x="1007" y="206"/>
                  </a:lnTo>
                  <a:lnTo>
                    <a:pt x="1010" y="213"/>
                  </a:lnTo>
                  <a:lnTo>
                    <a:pt x="1010" y="217"/>
                  </a:lnTo>
                  <a:lnTo>
                    <a:pt x="1014" y="225"/>
                  </a:lnTo>
                  <a:lnTo>
                    <a:pt x="1018" y="228"/>
                  </a:lnTo>
                  <a:lnTo>
                    <a:pt x="1022" y="232"/>
                  </a:lnTo>
                  <a:lnTo>
                    <a:pt x="1026" y="236"/>
                  </a:lnTo>
                  <a:lnTo>
                    <a:pt x="1029" y="240"/>
                  </a:lnTo>
                  <a:lnTo>
                    <a:pt x="1029" y="244"/>
                  </a:lnTo>
                  <a:lnTo>
                    <a:pt x="1029" y="247"/>
                  </a:lnTo>
                  <a:lnTo>
                    <a:pt x="1029" y="251"/>
                  </a:lnTo>
                  <a:lnTo>
                    <a:pt x="1029" y="255"/>
                  </a:lnTo>
                  <a:lnTo>
                    <a:pt x="1029" y="259"/>
                  </a:lnTo>
                  <a:lnTo>
                    <a:pt x="1029" y="263"/>
                  </a:lnTo>
                  <a:lnTo>
                    <a:pt x="1029" y="270"/>
                  </a:lnTo>
                  <a:lnTo>
                    <a:pt x="1026" y="274"/>
                  </a:lnTo>
                  <a:lnTo>
                    <a:pt x="1026" y="278"/>
                  </a:lnTo>
                  <a:lnTo>
                    <a:pt x="1026" y="285"/>
                  </a:lnTo>
                  <a:lnTo>
                    <a:pt x="1026" y="293"/>
                  </a:lnTo>
                  <a:lnTo>
                    <a:pt x="1026" y="297"/>
                  </a:lnTo>
                  <a:lnTo>
                    <a:pt x="1029" y="304"/>
                  </a:lnTo>
                  <a:lnTo>
                    <a:pt x="1029" y="312"/>
                  </a:lnTo>
                  <a:lnTo>
                    <a:pt x="1029" y="320"/>
                  </a:lnTo>
                  <a:lnTo>
                    <a:pt x="1029" y="327"/>
                  </a:lnTo>
                  <a:lnTo>
                    <a:pt x="1029" y="331"/>
                  </a:lnTo>
                  <a:lnTo>
                    <a:pt x="1026" y="335"/>
                  </a:lnTo>
                  <a:lnTo>
                    <a:pt x="1026" y="339"/>
                  </a:lnTo>
                  <a:lnTo>
                    <a:pt x="1022" y="342"/>
                  </a:lnTo>
                  <a:lnTo>
                    <a:pt x="1018" y="342"/>
                  </a:lnTo>
                  <a:lnTo>
                    <a:pt x="1014" y="346"/>
                  </a:lnTo>
                  <a:lnTo>
                    <a:pt x="1010" y="350"/>
                  </a:lnTo>
                  <a:lnTo>
                    <a:pt x="1007" y="350"/>
                  </a:lnTo>
                  <a:lnTo>
                    <a:pt x="1007" y="354"/>
                  </a:lnTo>
                  <a:lnTo>
                    <a:pt x="1003" y="354"/>
                  </a:lnTo>
                  <a:lnTo>
                    <a:pt x="999" y="358"/>
                  </a:lnTo>
                  <a:lnTo>
                    <a:pt x="995" y="361"/>
                  </a:lnTo>
                  <a:lnTo>
                    <a:pt x="991" y="361"/>
                  </a:lnTo>
                  <a:lnTo>
                    <a:pt x="991" y="365"/>
                  </a:lnTo>
                  <a:lnTo>
                    <a:pt x="988" y="369"/>
                  </a:lnTo>
                  <a:lnTo>
                    <a:pt x="984" y="373"/>
                  </a:lnTo>
                  <a:lnTo>
                    <a:pt x="980" y="377"/>
                  </a:lnTo>
                  <a:lnTo>
                    <a:pt x="976" y="380"/>
                  </a:lnTo>
                  <a:lnTo>
                    <a:pt x="972" y="384"/>
                  </a:lnTo>
                  <a:lnTo>
                    <a:pt x="969" y="388"/>
                  </a:lnTo>
                  <a:lnTo>
                    <a:pt x="965" y="392"/>
                  </a:lnTo>
                  <a:lnTo>
                    <a:pt x="961" y="396"/>
                  </a:lnTo>
                  <a:lnTo>
                    <a:pt x="957" y="396"/>
                  </a:lnTo>
                  <a:lnTo>
                    <a:pt x="953" y="399"/>
                  </a:lnTo>
                  <a:lnTo>
                    <a:pt x="946" y="403"/>
                  </a:lnTo>
                  <a:lnTo>
                    <a:pt x="942" y="403"/>
                  </a:lnTo>
                  <a:lnTo>
                    <a:pt x="934" y="407"/>
                  </a:lnTo>
                  <a:lnTo>
                    <a:pt x="927" y="411"/>
                  </a:lnTo>
                  <a:lnTo>
                    <a:pt x="919" y="411"/>
                  </a:lnTo>
                  <a:lnTo>
                    <a:pt x="912" y="411"/>
                  </a:lnTo>
                  <a:lnTo>
                    <a:pt x="908" y="415"/>
                  </a:lnTo>
                  <a:lnTo>
                    <a:pt x="904" y="418"/>
                  </a:lnTo>
                  <a:lnTo>
                    <a:pt x="900" y="418"/>
                  </a:lnTo>
                  <a:lnTo>
                    <a:pt x="896" y="422"/>
                  </a:lnTo>
                  <a:lnTo>
                    <a:pt x="896" y="426"/>
                  </a:lnTo>
                  <a:lnTo>
                    <a:pt x="893" y="434"/>
                  </a:lnTo>
                  <a:lnTo>
                    <a:pt x="893" y="437"/>
                  </a:lnTo>
                  <a:lnTo>
                    <a:pt x="893" y="441"/>
                  </a:lnTo>
                  <a:lnTo>
                    <a:pt x="889" y="445"/>
                  </a:lnTo>
                  <a:lnTo>
                    <a:pt x="889" y="453"/>
                  </a:lnTo>
                  <a:lnTo>
                    <a:pt x="885" y="456"/>
                  </a:lnTo>
                  <a:lnTo>
                    <a:pt x="881" y="460"/>
                  </a:lnTo>
                  <a:lnTo>
                    <a:pt x="877" y="468"/>
                  </a:lnTo>
                  <a:lnTo>
                    <a:pt x="874" y="472"/>
                  </a:lnTo>
                  <a:lnTo>
                    <a:pt x="866" y="479"/>
                  </a:lnTo>
                  <a:lnTo>
                    <a:pt x="858" y="483"/>
                  </a:lnTo>
                  <a:lnTo>
                    <a:pt x="855" y="487"/>
                  </a:lnTo>
                  <a:lnTo>
                    <a:pt x="847" y="491"/>
                  </a:lnTo>
                  <a:lnTo>
                    <a:pt x="843" y="494"/>
                  </a:lnTo>
                  <a:lnTo>
                    <a:pt x="836" y="494"/>
                  </a:lnTo>
                  <a:lnTo>
                    <a:pt x="832" y="498"/>
                  </a:lnTo>
                  <a:lnTo>
                    <a:pt x="824" y="498"/>
                  </a:lnTo>
                  <a:lnTo>
                    <a:pt x="820" y="498"/>
                  </a:lnTo>
                  <a:lnTo>
                    <a:pt x="817" y="498"/>
                  </a:lnTo>
                  <a:lnTo>
                    <a:pt x="809" y="498"/>
                  </a:lnTo>
                  <a:lnTo>
                    <a:pt x="805" y="498"/>
                  </a:lnTo>
                  <a:lnTo>
                    <a:pt x="798" y="498"/>
                  </a:lnTo>
                  <a:lnTo>
                    <a:pt x="794" y="498"/>
                  </a:lnTo>
                  <a:lnTo>
                    <a:pt x="786" y="498"/>
                  </a:lnTo>
                  <a:lnTo>
                    <a:pt x="779" y="498"/>
                  </a:lnTo>
                  <a:lnTo>
                    <a:pt x="771" y="494"/>
                  </a:lnTo>
                  <a:lnTo>
                    <a:pt x="760" y="494"/>
                  </a:lnTo>
                  <a:lnTo>
                    <a:pt x="752" y="494"/>
                  </a:lnTo>
                  <a:lnTo>
                    <a:pt x="744" y="498"/>
                  </a:lnTo>
                  <a:lnTo>
                    <a:pt x="741" y="498"/>
                  </a:lnTo>
                  <a:lnTo>
                    <a:pt x="733" y="502"/>
                  </a:lnTo>
                  <a:lnTo>
                    <a:pt x="729" y="502"/>
                  </a:lnTo>
                  <a:lnTo>
                    <a:pt x="725" y="506"/>
                  </a:lnTo>
                  <a:lnTo>
                    <a:pt x="722" y="510"/>
                  </a:lnTo>
                  <a:lnTo>
                    <a:pt x="718" y="510"/>
                  </a:lnTo>
                  <a:lnTo>
                    <a:pt x="714" y="513"/>
                  </a:lnTo>
                  <a:lnTo>
                    <a:pt x="710" y="517"/>
                  </a:lnTo>
                  <a:lnTo>
                    <a:pt x="710" y="521"/>
                  </a:lnTo>
                  <a:lnTo>
                    <a:pt x="706" y="521"/>
                  </a:lnTo>
                  <a:lnTo>
                    <a:pt x="703" y="525"/>
                  </a:lnTo>
                  <a:lnTo>
                    <a:pt x="687" y="529"/>
                  </a:lnTo>
                  <a:lnTo>
                    <a:pt x="665" y="540"/>
                  </a:lnTo>
                  <a:lnTo>
                    <a:pt x="634" y="551"/>
                  </a:lnTo>
                  <a:lnTo>
                    <a:pt x="596" y="563"/>
                  </a:lnTo>
                  <a:lnTo>
                    <a:pt x="558" y="578"/>
                  </a:lnTo>
                  <a:lnTo>
                    <a:pt x="513" y="597"/>
                  </a:lnTo>
                  <a:lnTo>
                    <a:pt x="471" y="612"/>
                  </a:lnTo>
                  <a:lnTo>
                    <a:pt x="425" y="631"/>
                  </a:lnTo>
                  <a:lnTo>
                    <a:pt x="380" y="647"/>
                  </a:lnTo>
                  <a:lnTo>
                    <a:pt x="334" y="662"/>
                  </a:lnTo>
                  <a:lnTo>
                    <a:pt x="296" y="677"/>
                  </a:lnTo>
                  <a:lnTo>
                    <a:pt x="262" y="688"/>
                  </a:lnTo>
                  <a:lnTo>
                    <a:pt x="231" y="696"/>
                  </a:lnTo>
                  <a:lnTo>
                    <a:pt x="212" y="704"/>
                  </a:lnTo>
                  <a:lnTo>
                    <a:pt x="197" y="704"/>
                  </a:lnTo>
                  <a:lnTo>
                    <a:pt x="190" y="707"/>
                  </a:lnTo>
                  <a:lnTo>
                    <a:pt x="182" y="707"/>
                  </a:lnTo>
                  <a:lnTo>
                    <a:pt x="171" y="711"/>
                  </a:lnTo>
                  <a:lnTo>
                    <a:pt x="163" y="715"/>
                  </a:lnTo>
                  <a:lnTo>
                    <a:pt x="155" y="719"/>
                  </a:lnTo>
                  <a:lnTo>
                    <a:pt x="144" y="723"/>
                  </a:lnTo>
                  <a:lnTo>
                    <a:pt x="136" y="726"/>
                  </a:lnTo>
                  <a:lnTo>
                    <a:pt x="129" y="734"/>
                  </a:lnTo>
                  <a:lnTo>
                    <a:pt x="117" y="738"/>
                  </a:lnTo>
                  <a:lnTo>
                    <a:pt x="106" y="742"/>
                  </a:lnTo>
                  <a:lnTo>
                    <a:pt x="98" y="749"/>
                  </a:lnTo>
                  <a:lnTo>
                    <a:pt x="87" y="753"/>
                  </a:lnTo>
                  <a:lnTo>
                    <a:pt x="76" y="757"/>
                  </a:lnTo>
                  <a:lnTo>
                    <a:pt x="64" y="757"/>
                  </a:lnTo>
                  <a:lnTo>
                    <a:pt x="53" y="761"/>
                  </a:lnTo>
                  <a:lnTo>
                    <a:pt x="41" y="761"/>
                  </a:lnTo>
                  <a:lnTo>
                    <a:pt x="34" y="761"/>
                  </a:lnTo>
                  <a:lnTo>
                    <a:pt x="22" y="761"/>
                  </a:lnTo>
                  <a:lnTo>
                    <a:pt x="15" y="761"/>
                  </a:lnTo>
                  <a:lnTo>
                    <a:pt x="11" y="761"/>
                  </a:lnTo>
                  <a:lnTo>
                    <a:pt x="7" y="757"/>
                  </a:lnTo>
                  <a:lnTo>
                    <a:pt x="3" y="757"/>
                  </a:lnTo>
                  <a:lnTo>
                    <a:pt x="0" y="753"/>
                  </a:lnTo>
                  <a:lnTo>
                    <a:pt x="0" y="749"/>
                  </a:lnTo>
                  <a:lnTo>
                    <a:pt x="0" y="745"/>
                  </a:lnTo>
                  <a:lnTo>
                    <a:pt x="0" y="742"/>
                  </a:lnTo>
                  <a:lnTo>
                    <a:pt x="3" y="738"/>
                  </a:lnTo>
                  <a:lnTo>
                    <a:pt x="3" y="734"/>
                  </a:lnTo>
                  <a:lnTo>
                    <a:pt x="7" y="730"/>
                  </a:lnTo>
                  <a:lnTo>
                    <a:pt x="7" y="726"/>
                  </a:lnTo>
                  <a:lnTo>
                    <a:pt x="11" y="726"/>
                  </a:lnTo>
                  <a:lnTo>
                    <a:pt x="11" y="723"/>
                  </a:lnTo>
                  <a:lnTo>
                    <a:pt x="15" y="719"/>
                  </a:lnTo>
                  <a:lnTo>
                    <a:pt x="15" y="715"/>
                  </a:lnTo>
                  <a:lnTo>
                    <a:pt x="19" y="715"/>
                  </a:lnTo>
                  <a:lnTo>
                    <a:pt x="19" y="711"/>
                  </a:lnTo>
                  <a:lnTo>
                    <a:pt x="19" y="707"/>
                  </a:lnTo>
                  <a:lnTo>
                    <a:pt x="22" y="707"/>
                  </a:lnTo>
                  <a:lnTo>
                    <a:pt x="22" y="704"/>
                  </a:lnTo>
                  <a:lnTo>
                    <a:pt x="22" y="700"/>
                  </a:lnTo>
                  <a:lnTo>
                    <a:pt x="22" y="696"/>
                  </a:lnTo>
                  <a:lnTo>
                    <a:pt x="22" y="692"/>
                  </a:lnTo>
                  <a:lnTo>
                    <a:pt x="22" y="688"/>
                  </a:lnTo>
                  <a:lnTo>
                    <a:pt x="22" y="685"/>
                  </a:lnTo>
                  <a:lnTo>
                    <a:pt x="19" y="677"/>
                  </a:lnTo>
                  <a:lnTo>
                    <a:pt x="19" y="673"/>
                  </a:lnTo>
                  <a:lnTo>
                    <a:pt x="15" y="666"/>
                  </a:lnTo>
                  <a:lnTo>
                    <a:pt x="15" y="658"/>
                  </a:lnTo>
                  <a:lnTo>
                    <a:pt x="11" y="654"/>
                  </a:lnTo>
                  <a:lnTo>
                    <a:pt x="11" y="647"/>
                  </a:lnTo>
                  <a:lnTo>
                    <a:pt x="11" y="639"/>
                  </a:lnTo>
                  <a:lnTo>
                    <a:pt x="15" y="635"/>
                  </a:lnTo>
                  <a:lnTo>
                    <a:pt x="15" y="627"/>
                  </a:lnTo>
                  <a:lnTo>
                    <a:pt x="15" y="624"/>
                  </a:lnTo>
                  <a:lnTo>
                    <a:pt x="19" y="616"/>
                  </a:lnTo>
                  <a:lnTo>
                    <a:pt x="19" y="612"/>
                  </a:lnTo>
                  <a:lnTo>
                    <a:pt x="22" y="605"/>
                  </a:lnTo>
                  <a:lnTo>
                    <a:pt x="26" y="601"/>
                  </a:lnTo>
                  <a:lnTo>
                    <a:pt x="26" y="597"/>
                  </a:lnTo>
                  <a:lnTo>
                    <a:pt x="30" y="593"/>
                  </a:lnTo>
                  <a:lnTo>
                    <a:pt x="30" y="589"/>
                  </a:lnTo>
                  <a:lnTo>
                    <a:pt x="34" y="586"/>
                  </a:lnTo>
                  <a:lnTo>
                    <a:pt x="34" y="582"/>
                  </a:lnTo>
                  <a:lnTo>
                    <a:pt x="38" y="578"/>
                  </a:lnTo>
                  <a:lnTo>
                    <a:pt x="38" y="574"/>
                  </a:lnTo>
                  <a:lnTo>
                    <a:pt x="41" y="570"/>
                  </a:lnTo>
                  <a:lnTo>
                    <a:pt x="45" y="567"/>
                  </a:lnTo>
                  <a:lnTo>
                    <a:pt x="45" y="563"/>
                  </a:lnTo>
                  <a:lnTo>
                    <a:pt x="49" y="555"/>
                  </a:lnTo>
                  <a:lnTo>
                    <a:pt x="49" y="551"/>
                  </a:lnTo>
                  <a:lnTo>
                    <a:pt x="53" y="548"/>
                  </a:lnTo>
                  <a:lnTo>
                    <a:pt x="53" y="544"/>
                  </a:lnTo>
                  <a:lnTo>
                    <a:pt x="53" y="536"/>
                  </a:lnTo>
                  <a:lnTo>
                    <a:pt x="53" y="532"/>
                  </a:lnTo>
                  <a:lnTo>
                    <a:pt x="53" y="525"/>
                  </a:lnTo>
                  <a:lnTo>
                    <a:pt x="53" y="521"/>
                  </a:lnTo>
                  <a:lnTo>
                    <a:pt x="53" y="513"/>
                  </a:lnTo>
                  <a:lnTo>
                    <a:pt x="53" y="510"/>
                  </a:lnTo>
                  <a:lnTo>
                    <a:pt x="53" y="502"/>
                  </a:lnTo>
                  <a:lnTo>
                    <a:pt x="49" y="498"/>
                  </a:lnTo>
                  <a:lnTo>
                    <a:pt x="53" y="491"/>
                  </a:lnTo>
                  <a:lnTo>
                    <a:pt x="53" y="487"/>
                  </a:lnTo>
                  <a:lnTo>
                    <a:pt x="53" y="483"/>
                  </a:lnTo>
                  <a:lnTo>
                    <a:pt x="57" y="479"/>
                  </a:lnTo>
                  <a:lnTo>
                    <a:pt x="57" y="475"/>
                  </a:lnTo>
                  <a:lnTo>
                    <a:pt x="60" y="472"/>
                  </a:lnTo>
                  <a:lnTo>
                    <a:pt x="64" y="468"/>
                  </a:lnTo>
                  <a:lnTo>
                    <a:pt x="68" y="464"/>
                  </a:lnTo>
                  <a:lnTo>
                    <a:pt x="72" y="464"/>
                  </a:lnTo>
                  <a:lnTo>
                    <a:pt x="76" y="460"/>
                  </a:lnTo>
                  <a:lnTo>
                    <a:pt x="79" y="456"/>
                  </a:lnTo>
                  <a:lnTo>
                    <a:pt x="87" y="453"/>
                  </a:lnTo>
                  <a:lnTo>
                    <a:pt x="91" y="449"/>
                  </a:lnTo>
                  <a:lnTo>
                    <a:pt x="98" y="445"/>
                  </a:lnTo>
                  <a:lnTo>
                    <a:pt x="102" y="441"/>
                  </a:lnTo>
                  <a:lnTo>
                    <a:pt x="106" y="437"/>
                  </a:lnTo>
                  <a:lnTo>
                    <a:pt x="110" y="434"/>
                  </a:lnTo>
                  <a:lnTo>
                    <a:pt x="114" y="430"/>
                  </a:lnTo>
                  <a:lnTo>
                    <a:pt x="117" y="422"/>
                  </a:lnTo>
                  <a:lnTo>
                    <a:pt x="121" y="418"/>
                  </a:lnTo>
                  <a:lnTo>
                    <a:pt x="121" y="411"/>
                  </a:lnTo>
                  <a:lnTo>
                    <a:pt x="125" y="407"/>
                  </a:lnTo>
                  <a:lnTo>
                    <a:pt x="125" y="403"/>
                  </a:lnTo>
                  <a:lnTo>
                    <a:pt x="129" y="396"/>
                  </a:lnTo>
                  <a:lnTo>
                    <a:pt x="129" y="392"/>
                  </a:lnTo>
                  <a:lnTo>
                    <a:pt x="129" y="388"/>
                  </a:lnTo>
                  <a:lnTo>
                    <a:pt x="129" y="384"/>
                  </a:lnTo>
                  <a:lnTo>
                    <a:pt x="129" y="380"/>
                  </a:lnTo>
                  <a:lnTo>
                    <a:pt x="133" y="380"/>
                  </a:lnTo>
                  <a:lnTo>
                    <a:pt x="129" y="369"/>
                  </a:lnTo>
                  <a:lnTo>
                    <a:pt x="129" y="358"/>
                  </a:lnTo>
                  <a:lnTo>
                    <a:pt x="129" y="346"/>
                  </a:lnTo>
                  <a:lnTo>
                    <a:pt x="133" y="339"/>
                  </a:lnTo>
                  <a:lnTo>
                    <a:pt x="133" y="335"/>
                  </a:lnTo>
                  <a:lnTo>
                    <a:pt x="136" y="327"/>
                  </a:lnTo>
                  <a:lnTo>
                    <a:pt x="140" y="323"/>
                  </a:lnTo>
                  <a:lnTo>
                    <a:pt x="144" y="320"/>
                  </a:lnTo>
                  <a:lnTo>
                    <a:pt x="148" y="320"/>
                  </a:lnTo>
                  <a:lnTo>
                    <a:pt x="155" y="316"/>
                  </a:lnTo>
                  <a:lnTo>
                    <a:pt x="159" y="312"/>
                  </a:lnTo>
                  <a:lnTo>
                    <a:pt x="163" y="308"/>
                  </a:lnTo>
                  <a:lnTo>
                    <a:pt x="171" y="304"/>
                  </a:lnTo>
                  <a:lnTo>
                    <a:pt x="178" y="301"/>
                  </a:lnTo>
                  <a:lnTo>
                    <a:pt x="182" y="293"/>
                  </a:lnTo>
                  <a:lnTo>
                    <a:pt x="190" y="285"/>
                  </a:lnTo>
                  <a:lnTo>
                    <a:pt x="193" y="278"/>
                  </a:lnTo>
                  <a:lnTo>
                    <a:pt x="201" y="270"/>
                  </a:lnTo>
                  <a:lnTo>
                    <a:pt x="205" y="263"/>
                  </a:lnTo>
                  <a:lnTo>
                    <a:pt x="212" y="259"/>
                  </a:lnTo>
                  <a:lnTo>
                    <a:pt x="216" y="255"/>
                  </a:lnTo>
                  <a:lnTo>
                    <a:pt x="224" y="251"/>
                  </a:lnTo>
                  <a:lnTo>
                    <a:pt x="228" y="247"/>
                  </a:lnTo>
                  <a:lnTo>
                    <a:pt x="231" y="244"/>
                  </a:lnTo>
                  <a:lnTo>
                    <a:pt x="239" y="240"/>
                  </a:lnTo>
                  <a:lnTo>
                    <a:pt x="243" y="240"/>
                  </a:lnTo>
                  <a:lnTo>
                    <a:pt x="247" y="236"/>
                  </a:lnTo>
                  <a:lnTo>
                    <a:pt x="254" y="236"/>
                  </a:lnTo>
                  <a:lnTo>
                    <a:pt x="258" y="232"/>
                  </a:lnTo>
                  <a:lnTo>
                    <a:pt x="266" y="232"/>
                  </a:lnTo>
                  <a:lnTo>
                    <a:pt x="269" y="232"/>
                  </a:lnTo>
                  <a:lnTo>
                    <a:pt x="277" y="232"/>
                  </a:lnTo>
                  <a:lnTo>
                    <a:pt x="281" y="228"/>
                  </a:lnTo>
                  <a:lnTo>
                    <a:pt x="288" y="228"/>
                  </a:lnTo>
                  <a:lnTo>
                    <a:pt x="292" y="228"/>
                  </a:lnTo>
                  <a:lnTo>
                    <a:pt x="300" y="225"/>
                  </a:lnTo>
                  <a:lnTo>
                    <a:pt x="304" y="225"/>
                  </a:lnTo>
                  <a:lnTo>
                    <a:pt x="307" y="221"/>
                  </a:lnTo>
                  <a:lnTo>
                    <a:pt x="315" y="221"/>
                  </a:lnTo>
                  <a:lnTo>
                    <a:pt x="319" y="217"/>
                  </a:lnTo>
                  <a:lnTo>
                    <a:pt x="323" y="217"/>
                  </a:lnTo>
                  <a:lnTo>
                    <a:pt x="330" y="213"/>
                  </a:lnTo>
                  <a:lnTo>
                    <a:pt x="334" y="213"/>
                  </a:lnTo>
                  <a:lnTo>
                    <a:pt x="338" y="209"/>
                  </a:lnTo>
                  <a:lnTo>
                    <a:pt x="345" y="206"/>
                  </a:lnTo>
                  <a:lnTo>
                    <a:pt x="349" y="206"/>
                  </a:lnTo>
                  <a:lnTo>
                    <a:pt x="353" y="202"/>
                  </a:lnTo>
                  <a:lnTo>
                    <a:pt x="357" y="198"/>
                  </a:lnTo>
                  <a:lnTo>
                    <a:pt x="364" y="194"/>
                  </a:lnTo>
                  <a:lnTo>
                    <a:pt x="368" y="194"/>
                  </a:lnTo>
                  <a:lnTo>
                    <a:pt x="376" y="190"/>
                  </a:lnTo>
                  <a:lnTo>
                    <a:pt x="383" y="187"/>
                  </a:lnTo>
                  <a:lnTo>
                    <a:pt x="391" y="183"/>
                  </a:lnTo>
                  <a:lnTo>
                    <a:pt x="399" y="183"/>
                  </a:lnTo>
                  <a:lnTo>
                    <a:pt x="406" y="179"/>
                  </a:lnTo>
                  <a:lnTo>
                    <a:pt x="414" y="175"/>
                  </a:lnTo>
                  <a:lnTo>
                    <a:pt x="421" y="175"/>
                  </a:lnTo>
                  <a:lnTo>
                    <a:pt x="429" y="171"/>
                  </a:lnTo>
                  <a:lnTo>
                    <a:pt x="433" y="171"/>
                  </a:lnTo>
                  <a:lnTo>
                    <a:pt x="440" y="171"/>
                  </a:lnTo>
                  <a:lnTo>
                    <a:pt x="444" y="168"/>
                  </a:lnTo>
                  <a:lnTo>
                    <a:pt x="448" y="168"/>
                  </a:lnTo>
                  <a:lnTo>
                    <a:pt x="452" y="168"/>
                  </a:lnTo>
                  <a:close/>
                </a:path>
              </a:pathLst>
            </a:custGeom>
            <a:solidFill>
              <a:srgbClr val="929292"/>
            </a:solidFill>
            <a:ln w="9525">
              <a:noFill/>
              <a:round/>
              <a:headEnd/>
              <a:tailEnd/>
            </a:ln>
          </p:spPr>
          <p:txBody>
            <a:bodyPr/>
            <a:lstStyle/>
            <a:p>
              <a:endParaRPr lang="fr-FR"/>
            </a:p>
          </p:txBody>
        </p:sp>
        <p:sp>
          <p:nvSpPr>
            <p:cNvPr id="27" name="Freeform 340"/>
            <p:cNvSpPr>
              <a:spLocks/>
            </p:cNvSpPr>
            <p:nvPr/>
          </p:nvSpPr>
          <p:spPr bwMode="auto">
            <a:xfrm>
              <a:off x="159" y="2443"/>
              <a:ext cx="1865" cy="1376"/>
            </a:xfrm>
            <a:custGeom>
              <a:avLst/>
              <a:gdLst>
                <a:gd name="T0" fmla="*/ 1560 w 1026"/>
                <a:gd name="T1" fmla="*/ 20 h 757"/>
                <a:gd name="T2" fmla="*/ 1623 w 1026"/>
                <a:gd name="T3" fmla="*/ 111 h 757"/>
                <a:gd name="T4" fmla="*/ 1663 w 1026"/>
                <a:gd name="T5" fmla="*/ 158 h 757"/>
                <a:gd name="T6" fmla="*/ 1754 w 1026"/>
                <a:gd name="T7" fmla="*/ 193 h 757"/>
                <a:gd name="T8" fmla="*/ 1823 w 1026"/>
                <a:gd name="T9" fmla="*/ 249 h 757"/>
                <a:gd name="T10" fmla="*/ 1823 w 1026"/>
                <a:gd name="T11" fmla="*/ 333 h 757"/>
                <a:gd name="T12" fmla="*/ 1843 w 1026"/>
                <a:gd name="T13" fmla="*/ 407 h 757"/>
                <a:gd name="T14" fmla="*/ 1865 w 1026"/>
                <a:gd name="T15" fmla="*/ 456 h 757"/>
                <a:gd name="T16" fmla="*/ 1858 w 1026"/>
                <a:gd name="T17" fmla="*/ 518 h 757"/>
                <a:gd name="T18" fmla="*/ 1858 w 1026"/>
                <a:gd name="T19" fmla="*/ 594 h 757"/>
                <a:gd name="T20" fmla="*/ 1823 w 1026"/>
                <a:gd name="T21" fmla="*/ 629 h 757"/>
                <a:gd name="T22" fmla="*/ 1781 w 1026"/>
                <a:gd name="T23" fmla="*/ 671 h 757"/>
                <a:gd name="T24" fmla="*/ 1732 w 1026"/>
                <a:gd name="T25" fmla="*/ 713 h 757"/>
                <a:gd name="T26" fmla="*/ 1658 w 1026"/>
                <a:gd name="T27" fmla="*/ 740 h 757"/>
                <a:gd name="T28" fmla="*/ 1623 w 1026"/>
                <a:gd name="T29" fmla="*/ 782 h 757"/>
                <a:gd name="T30" fmla="*/ 1581 w 1026"/>
                <a:gd name="T31" fmla="*/ 851 h 757"/>
                <a:gd name="T32" fmla="*/ 1505 w 1026"/>
                <a:gd name="T33" fmla="*/ 891 h 757"/>
                <a:gd name="T34" fmla="*/ 1436 w 1026"/>
                <a:gd name="T35" fmla="*/ 898 h 757"/>
                <a:gd name="T36" fmla="*/ 1347 w 1026"/>
                <a:gd name="T37" fmla="*/ 898 h 757"/>
                <a:gd name="T38" fmla="*/ 1291 w 1026"/>
                <a:gd name="T39" fmla="*/ 932 h 757"/>
                <a:gd name="T40" fmla="*/ 1249 w 1026"/>
                <a:gd name="T41" fmla="*/ 954 h 757"/>
                <a:gd name="T42" fmla="*/ 773 w 1026"/>
                <a:gd name="T43" fmla="*/ 1132 h 757"/>
                <a:gd name="T44" fmla="*/ 358 w 1026"/>
                <a:gd name="T45" fmla="*/ 1272 h 757"/>
                <a:gd name="T46" fmla="*/ 247 w 1026"/>
                <a:gd name="T47" fmla="*/ 1312 h 757"/>
                <a:gd name="T48" fmla="*/ 124 w 1026"/>
                <a:gd name="T49" fmla="*/ 1369 h 757"/>
                <a:gd name="T50" fmla="*/ 13 w 1026"/>
                <a:gd name="T51" fmla="*/ 1369 h 757"/>
                <a:gd name="T52" fmla="*/ 5 w 1026"/>
                <a:gd name="T53" fmla="*/ 1334 h 757"/>
                <a:gd name="T54" fmla="*/ 35 w 1026"/>
                <a:gd name="T55" fmla="*/ 1292 h 757"/>
                <a:gd name="T56" fmla="*/ 40 w 1026"/>
                <a:gd name="T57" fmla="*/ 1258 h 757"/>
                <a:gd name="T58" fmla="*/ 27 w 1026"/>
                <a:gd name="T59" fmla="*/ 1189 h 757"/>
                <a:gd name="T60" fmla="*/ 35 w 1026"/>
                <a:gd name="T61" fmla="*/ 1112 h 757"/>
                <a:gd name="T62" fmla="*/ 62 w 1026"/>
                <a:gd name="T63" fmla="*/ 1058 h 757"/>
                <a:gd name="T64" fmla="*/ 89 w 1026"/>
                <a:gd name="T65" fmla="*/ 1016 h 757"/>
                <a:gd name="T66" fmla="*/ 104 w 1026"/>
                <a:gd name="T67" fmla="*/ 954 h 757"/>
                <a:gd name="T68" fmla="*/ 96 w 1026"/>
                <a:gd name="T69" fmla="*/ 885 h 757"/>
                <a:gd name="T70" fmla="*/ 138 w 1026"/>
                <a:gd name="T71" fmla="*/ 836 h 757"/>
                <a:gd name="T72" fmla="*/ 200 w 1026"/>
                <a:gd name="T73" fmla="*/ 794 h 757"/>
                <a:gd name="T74" fmla="*/ 234 w 1026"/>
                <a:gd name="T75" fmla="*/ 725 h 757"/>
                <a:gd name="T76" fmla="*/ 242 w 1026"/>
                <a:gd name="T77" fmla="*/ 691 h 757"/>
                <a:gd name="T78" fmla="*/ 262 w 1026"/>
                <a:gd name="T79" fmla="*/ 587 h 757"/>
                <a:gd name="T80" fmla="*/ 324 w 1026"/>
                <a:gd name="T81" fmla="*/ 540 h 757"/>
                <a:gd name="T82" fmla="*/ 400 w 1026"/>
                <a:gd name="T83" fmla="*/ 456 h 757"/>
                <a:gd name="T84" fmla="*/ 462 w 1026"/>
                <a:gd name="T85" fmla="*/ 422 h 757"/>
                <a:gd name="T86" fmla="*/ 538 w 1026"/>
                <a:gd name="T87" fmla="*/ 407 h 757"/>
                <a:gd name="T88" fmla="*/ 600 w 1026"/>
                <a:gd name="T89" fmla="*/ 380 h 757"/>
                <a:gd name="T90" fmla="*/ 662 w 1026"/>
                <a:gd name="T91" fmla="*/ 345 h 757"/>
                <a:gd name="T92" fmla="*/ 753 w 1026"/>
                <a:gd name="T93" fmla="*/ 318 h 757"/>
                <a:gd name="T94" fmla="*/ 822 w 1026"/>
                <a:gd name="T95" fmla="*/ 298 h 757"/>
                <a:gd name="T96" fmla="*/ 883 w 1026"/>
                <a:gd name="T97" fmla="*/ 229 h 757"/>
                <a:gd name="T98" fmla="*/ 933 w 1026"/>
                <a:gd name="T99" fmla="*/ 118 h 757"/>
                <a:gd name="T100" fmla="*/ 1022 w 1026"/>
                <a:gd name="T101" fmla="*/ 69 h 757"/>
                <a:gd name="T102" fmla="*/ 1083 w 1026"/>
                <a:gd name="T103" fmla="*/ 55 h 757"/>
                <a:gd name="T104" fmla="*/ 1125 w 1026"/>
                <a:gd name="T105" fmla="*/ 62 h 757"/>
                <a:gd name="T106" fmla="*/ 1160 w 1026"/>
                <a:gd name="T107" fmla="*/ 49 h 757"/>
                <a:gd name="T108" fmla="*/ 1180 w 1026"/>
                <a:gd name="T109" fmla="*/ 35 h 757"/>
                <a:gd name="T110" fmla="*/ 1222 w 1026"/>
                <a:gd name="T111" fmla="*/ 0 h 757"/>
                <a:gd name="T112" fmla="*/ 1278 w 1026"/>
                <a:gd name="T113" fmla="*/ 15 h 757"/>
                <a:gd name="T114" fmla="*/ 1352 w 1026"/>
                <a:gd name="T115" fmla="*/ 35 h 757"/>
                <a:gd name="T116" fmla="*/ 1394 w 1026"/>
                <a:gd name="T117" fmla="*/ 20 h 7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6"/>
                <a:gd name="T178" fmla="*/ 0 h 757"/>
                <a:gd name="T179" fmla="*/ 1026 w 1026"/>
                <a:gd name="T180" fmla="*/ 757 h 7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6" h="757">
                  <a:moveTo>
                    <a:pt x="771" y="8"/>
                  </a:moveTo>
                  <a:lnTo>
                    <a:pt x="790" y="4"/>
                  </a:lnTo>
                  <a:lnTo>
                    <a:pt x="805" y="0"/>
                  </a:lnTo>
                  <a:lnTo>
                    <a:pt x="820" y="0"/>
                  </a:lnTo>
                  <a:lnTo>
                    <a:pt x="836" y="4"/>
                  </a:lnTo>
                  <a:lnTo>
                    <a:pt x="847" y="8"/>
                  </a:lnTo>
                  <a:lnTo>
                    <a:pt x="858" y="11"/>
                  </a:lnTo>
                  <a:lnTo>
                    <a:pt x="866" y="19"/>
                  </a:lnTo>
                  <a:lnTo>
                    <a:pt x="874" y="27"/>
                  </a:lnTo>
                  <a:lnTo>
                    <a:pt x="877" y="34"/>
                  </a:lnTo>
                  <a:lnTo>
                    <a:pt x="885" y="42"/>
                  </a:lnTo>
                  <a:lnTo>
                    <a:pt x="889" y="49"/>
                  </a:lnTo>
                  <a:lnTo>
                    <a:pt x="893" y="53"/>
                  </a:lnTo>
                  <a:lnTo>
                    <a:pt x="893" y="61"/>
                  </a:lnTo>
                  <a:lnTo>
                    <a:pt x="896" y="65"/>
                  </a:lnTo>
                  <a:lnTo>
                    <a:pt x="896" y="68"/>
                  </a:lnTo>
                  <a:lnTo>
                    <a:pt x="900" y="76"/>
                  </a:lnTo>
                  <a:lnTo>
                    <a:pt x="904" y="80"/>
                  </a:lnTo>
                  <a:lnTo>
                    <a:pt x="912" y="84"/>
                  </a:lnTo>
                  <a:lnTo>
                    <a:pt x="915" y="87"/>
                  </a:lnTo>
                  <a:lnTo>
                    <a:pt x="923" y="91"/>
                  </a:lnTo>
                  <a:lnTo>
                    <a:pt x="931" y="95"/>
                  </a:lnTo>
                  <a:lnTo>
                    <a:pt x="938" y="99"/>
                  </a:lnTo>
                  <a:lnTo>
                    <a:pt x="946" y="99"/>
                  </a:lnTo>
                  <a:lnTo>
                    <a:pt x="953" y="103"/>
                  </a:lnTo>
                  <a:lnTo>
                    <a:pt x="961" y="103"/>
                  </a:lnTo>
                  <a:lnTo>
                    <a:pt x="965" y="106"/>
                  </a:lnTo>
                  <a:lnTo>
                    <a:pt x="972" y="110"/>
                  </a:lnTo>
                  <a:lnTo>
                    <a:pt x="980" y="110"/>
                  </a:lnTo>
                  <a:lnTo>
                    <a:pt x="988" y="118"/>
                  </a:lnTo>
                  <a:lnTo>
                    <a:pt x="991" y="122"/>
                  </a:lnTo>
                  <a:lnTo>
                    <a:pt x="995" y="126"/>
                  </a:lnTo>
                  <a:lnTo>
                    <a:pt x="999" y="133"/>
                  </a:lnTo>
                  <a:lnTo>
                    <a:pt x="1003" y="137"/>
                  </a:lnTo>
                  <a:lnTo>
                    <a:pt x="1003" y="145"/>
                  </a:lnTo>
                  <a:lnTo>
                    <a:pt x="1003" y="148"/>
                  </a:lnTo>
                  <a:lnTo>
                    <a:pt x="1003" y="156"/>
                  </a:lnTo>
                  <a:lnTo>
                    <a:pt x="1003" y="164"/>
                  </a:lnTo>
                  <a:lnTo>
                    <a:pt x="1003" y="171"/>
                  </a:lnTo>
                  <a:lnTo>
                    <a:pt x="1003" y="179"/>
                  </a:lnTo>
                  <a:lnTo>
                    <a:pt x="1003" y="183"/>
                  </a:lnTo>
                  <a:lnTo>
                    <a:pt x="1003" y="190"/>
                  </a:lnTo>
                  <a:lnTo>
                    <a:pt x="1003" y="198"/>
                  </a:lnTo>
                  <a:lnTo>
                    <a:pt x="1003" y="202"/>
                  </a:lnTo>
                  <a:lnTo>
                    <a:pt x="1007" y="209"/>
                  </a:lnTo>
                  <a:lnTo>
                    <a:pt x="1007" y="213"/>
                  </a:lnTo>
                  <a:lnTo>
                    <a:pt x="1010" y="221"/>
                  </a:lnTo>
                  <a:lnTo>
                    <a:pt x="1014" y="224"/>
                  </a:lnTo>
                  <a:lnTo>
                    <a:pt x="1018" y="228"/>
                  </a:lnTo>
                  <a:lnTo>
                    <a:pt x="1022" y="232"/>
                  </a:lnTo>
                  <a:lnTo>
                    <a:pt x="1026" y="236"/>
                  </a:lnTo>
                  <a:lnTo>
                    <a:pt x="1026" y="240"/>
                  </a:lnTo>
                  <a:lnTo>
                    <a:pt x="1026" y="243"/>
                  </a:lnTo>
                  <a:lnTo>
                    <a:pt x="1026" y="247"/>
                  </a:lnTo>
                  <a:lnTo>
                    <a:pt x="1026" y="251"/>
                  </a:lnTo>
                  <a:lnTo>
                    <a:pt x="1026" y="255"/>
                  </a:lnTo>
                  <a:lnTo>
                    <a:pt x="1026" y="259"/>
                  </a:lnTo>
                  <a:lnTo>
                    <a:pt x="1026" y="262"/>
                  </a:lnTo>
                  <a:lnTo>
                    <a:pt x="1022" y="270"/>
                  </a:lnTo>
                  <a:lnTo>
                    <a:pt x="1022" y="274"/>
                  </a:lnTo>
                  <a:lnTo>
                    <a:pt x="1022" y="281"/>
                  </a:lnTo>
                  <a:lnTo>
                    <a:pt x="1022" y="285"/>
                  </a:lnTo>
                  <a:lnTo>
                    <a:pt x="1022" y="293"/>
                  </a:lnTo>
                  <a:lnTo>
                    <a:pt x="1026" y="300"/>
                  </a:lnTo>
                  <a:lnTo>
                    <a:pt x="1026" y="308"/>
                  </a:lnTo>
                  <a:lnTo>
                    <a:pt x="1026" y="316"/>
                  </a:lnTo>
                  <a:lnTo>
                    <a:pt x="1026" y="319"/>
                  </a:lnTo>
                  <a:lnTo>
                    <a:pt x="1026" y="323"/>
                  </a:lnTo>
                  <a:lnTo>
                    <a:pt x="1022" y="327"/>
                  </a:lnTo>
                  <a:lnTo>
                    <a:pt x="1022" y="331"/>
                  </a:lnTo>
                  <a:lnTo>
                    <a:pt x="1018" y="335"/>
                  </a:lnTo>
                  <a:lnTo>
                    <a:pt x="1014" y="338"/>
                  </a:lnTo>
                  <a:lnTo>
                    <a:pt x="1010" y="338"/>
                  </a:lnTo>
                  <a:lnTo>
                    <a:pt x="1010" y="342"/>
                  </a:lnTo>
                  <a:lnTo>
                    <a:pt x="1007" y="346"/>
                  </a:lnTo>
                  <a:lnTo>
                    <a:pt x="1003" y="346"/>
                  </a:lnTo>
                  <a:lnTo>
                    <a:pt x="999" y="350"/>
                  </a:lnTo>
                  <a:lnTo>
                    <a:pt x="995" y="350"/>
                  </a:lnTo>
                  <a:lnTo>
                    <a:pt x="991" y="354"/>
                  </a:lnTo>
                  <a:lnTo>
                    <a:pt x="988" y="357"/>
                  </a:lnTo>
                  <a:lnTo>
                    <a:pt x="988" y="361"/>
                  </a:lnTo>
                  <a:lnTo>
                    <a:pt x="984" y="365"/>
                  </a:lnTo>
                  <a:lnTo>
                    <a:pt x="980" y="369"/>
                  </a:lnTo>
                  <a:lnTo>
                    <a:pt x="976" y="369"/>
                  </a:lnTo>
                  <a:lnTo>
                    <a:pt x="976" y="373"/>
                  </a:lnTo>
                  <a:lnTo>
                    <a:pt x="972" y="376"/>
                  </a:lnTo>
                  <a:lnTo>
                    <a:pt x="969" y="380"/>
                  </a:lnTo>
                  <a:lnTo>
                    <a:pt x="965" y="384"/>
                  </a:lnTo>
                  <a:lnTo>
                    <a:pt x="961" y="388"/>
                  </a:lnTo>
                  <a:lnTo>
                    <a:pt x="953" y="392"/>
                  </a:lnTo>
                  <a:lnTo>
                    <a:pt x="950" y="395"/>
                  </a:lnTo>
                  <a:lnTo>
                    <a:pt x="946" y="395"/>
                  </a:lnTo>
                  <a:lnTo>
                    <a:pt x="938" y="399"/>
                  </a:lnTo>
                  <a:lnTo>
                    <a:pt x="934" y="403"/>
                  </a:lnTo>
                  <a:lnTo>
                    <a:pt x="927" y="403"/>
                  </a:lnTo>
                  <a:lnTo>
                    <a:pt x="919" y="407"/>
                  </a:lnTo>
                  <a:lnTo>
                    <a:pt x="912" y="407"/>
                  </a:lnTo>
                  <a:lnTo>
                    <a:pt x="908" y="411"/>
                  </a:lnTo>
                  <a:lnTo>
                    <a:pt x="904" y="411"/>
                  </a:lnTo>
                  <a:lnTo>
                    <a:pt x="900" y="414"/>
                  </a:lnTo>
                  <a:lnTo>
                    <a:pt x="896" y="418"/>
                  </a:lnTo>
                  <a:lnTo>
                    <a:pt x="893" y="422"/>
                  </a:lnTo>
                  <a:lnTo>
                    <a:pt x="893" y="426"/>
                  </a:lnTo>
                  <a:lnTo>
                    <a:pt x="893" y="430"/>
                  </a:lnTo>
                  <a:lnTo>
                    <a:pt x="889" y="433"/>
                  </a:lnTo>
                  <a:lnTo>
                    <a:pt x="889" y="441"/>
                  </a:lnTo>
                  <a:lnTo>
                    <a:pt x="885" y="445"/>
                  </a:lnTo>
                  <a:lnTo>
                    <a:pt x="885" y="449"/>
                  </a:lnTo>
                  <a:lnTo>
                    <a:pt x="881" y="456"/>
                  </a:lnTo>
                  <a:lnTo>
                    <a:pt x="877" y="460"/>
                  </a:lnTo>
                  <a:lnTo>
                    <a:pt x="870" y="468"/>
                  </a:lnTo>
                  <a:lnTo>
                    <a:pt x="866" y="471"/>
                  </a:lnTo>
                  <a:lnTo>
                    <a:pt x="858" y="475"/>
                  </a:lnTo>
                  <a:lnTo>
                    <a:pt x="851" y="479"/>
                  </a:lnTo>
                  <a:lnTo>
                    <a:pt x="847" y="483"/>
                  </a:lnTo>
                  <a:lnTo>
                    <a:pt x="839" y="487"/>
                  </a:lnTo>
                  <a:lnTo>
                    <a:pt x="836" y="490"/>
                  </a:lnTo>
                  <a:lnTo>
                    <a:pt x="828" y="490"/>
                  </a:lnTo>
                  <a:lnTo>
                    <a:pt x="824" y="490"/>
                  </a:lnTo>
                  <a:lnTo>
                    <a:pt x="820" y="494"/>
                  </a:lnTo>
                  <a:lnTo>
                    <a:pt x="817" y="494"/>
                  </a:lnTo>
                  <a:lnTo>
                    <a:pt x="809" y="494"/>
                  </a:lnTo>
                  <a:lnTo>
                    <a:pt x="805" y="494"/>
                  </a:lnTo>
                  <a:lnTo>
                    <a:pt x="798" y="494"/>
                  </a:lnTo>
                  <a:lnTo>
                    <a:pt x="790" y="494"/>
                  </a:lnTo>
                  <a:lnTo>
                    <a:pt x="786" y="490"/>
                  </a:lnTo>
                  <a:lnTo>
                    <a:pt x="779" y="490"/>
                  </a:lnTo>
                  <a:lnTo>
                    <a:pt x="767" y="490"/>
                  </a:lnTo>
                  <a:lnTo>
                    <a:pt x="760" y="490"/>
                  </a:lnTo>
                  <a:lnTo>
                    <a:pt x="752" y="490"/>
                  </a:lnTo>
                  <a:lnTo>
                    <a:pt x="744" y="490"/>
                  </a:lnTo>
                  <a:lnTo>
                    <a:pt x="741" y="494"/>
                  </a:lnTo>
                  <a:lnTo>
                    <a:pt x="733" y="494"/>
                  </a:lnTo>
                  <a:lnTo>
                    <a:pt x="729" y="498"/>
                  </a:lnTo>
                  <a:lnTo>
                    <a:pt x="725" y="502"/>
                  </a:lnTo>
                  <a:lnTo>
                    <a:pt x="722" y="502"/>
                  </a:lnTo>
                  <a:lnTo>
                    <a:pt x="718" y="506"/>
                  </a:lnTo>
                  <a:lnTo>
                    <a:pt x="714" y="509"/>
                  </a:lnTo>
                  <a:lnTo>
                    <a:pt x="710" y="513"/>
                  </a:lnTo>
                  <a:lnTo>
                    <a:pt x="706" y="517"/>
                  </a:lnTo>
                  <a:lnTo>
                    <a:pt x="703" y="521"/>
                  </a:lnTo>
                  <a:lnTo>
                    <a:pt x="687" y="525"/>
                  </a:lnTo>
                  <a:lnTo>
                    <a:pt x="665" y="536"/>
                  </a:lnTo>
                  <a:lnTo>
                    <a:pt x="634" y="547"/>
                  </a:lnTo>
                  <a:lnTo>
                    <a:pt x="596" y="559"/>
                  </a:lnTo>
                  <a:lnTo>
                    <a:pt x="558" y="574"/>
                  </a:lnTo>
                  <a:lnTo>
                    <a:pt x="513" y="593"/>
                  </a:lnTo>
                  <a:lnTo>
                    <a:pt x="471" y="608"/>
                  </a:lnTo>
                  <a:lnTo>
                    <a:pt x="425" y="623"/>
                  </a:lnTo>
                  <a:lnTo>
                    <a:pt x="380" y="643"/>
                  </a:lnTo>
                  <a:lnTo>
                    <a:pt x="334" y="658"/>
                  </a:lnTo>
                  <a:lnTo>
                    <a:pt x="296" y="669"/>
                  </a:lnTo>
                  <a:lnTo>
                    <a:pt x="262" y="681"/>
                  </a:lnTo>
                  <a:lnTo>
                    <a:pt x="231" y="692"/>
                  </a:lnTo>
                  <a:lnTo>
                    <a:pt x="212" y="696"/>
                  </a:lnTo>
                  <a:lnTo>
                    <a:pt x="197" y="700"/>
                  </a:lnTo>
                  <a:lnTo>
                    <a:pt x="190" y="700"/>
                  </a:lnTo>
                  <a:lnTo>
                    <a:pt x="182" y="703"/>
                  </a:lnTo>
                  <a:lnTo>
                    <a:pt x="171" y="703"/>
                  </a:lnTo>
                  <a:lnTo>
                    <a:pt x="163" y="707"/>
                  </a:lnTo>
                  <a:lnTo>
                    <a:pt x="155" y="711"/>
                  </a:lnTo>
                  <a:lnTo>
                    <a:pt x="144" y="719"/>
                  </a:lnTo>
                  <a:lnTo>
                    <a:pt x="136" y="722"/>
                  </a:lnTo>
                  <a:lnTo>
                    <a:pt x="129" y="726"/>
                  </a:lnTo>
                  <a:lnTo>
                    <a:pt x="117" y="734"/>
                  </a:lnTo>
                  <a:lnTo>
                    <a:pt x="110" y="738"/>
                  </a:lnTo>
                  <a:lnTo>
                    <a:pt x="98" y="741"/>
                  </a:lnTo>
                  <a:lnTo>
                    <a:pt x="87" y="745"/>
                  </a:lnTo>
                  <a:lnTo>
                    <a:pt x="79" y="749"/>
                  </a:lnTo>
                  <a:lnTo>
                    <a:pt x="68" y="753"/>
                  </a:lnTo>
                  <a:lnTo>
                    <a:pt x="57" y="757"/>
                  </a:lnTo>
                  <a:lnTo>
                    <a:pt x="45" y="757"/>
                  </a:lnTo>
                  <a:lnTo>
                    <a:pt x="34" y="757"/>
                  </a:lnTo>
                  <a:lnTo>
                    <a:pt x="26" y="757"/>
                  </a:lnTo>
                  <a:lnTo>
                    <a:pt x="19" y="757"/>
                  </a:lnTo>
                  <a:lnTo>
                    <a:pt x="11" y="753"/>
                  </a:lnTo>
                  <a:lnTo>
                    <a:pt x="7" y="753"/>
                  </a:lnTo>
                  <a:lnTo>
                    <a:pt x="3" y="749"/>
                  </a:lnTo>
                  <a:lnTo>
                    <a:pt x="0" y="745"/>
                  </a:lnTo>
                  <a:lnTo>
                    <a:pt x="0" y="741"/>
                  </a:lnTo>
                  <a:lnTo>
                    <a:pt x="0" y="738"/>
                  </a:lnTo>
                  <a:lnTo>
                    <a:pt x="3" y="738"/>
                  </a:lnTo>
                  <a:lnTo>
                    <a:pt x="3" y="734"/>
                  </a:lnTo>
                  <a:lnTo>
                    <a:pt x="7" y="730"/>
                  </a:lnTo>
                  <a:lnTo>
                    <a:pt x="7" y="726"/>
                  </a:lnTo>
                  <a:lnTo>
                    <a:pt x="11" y="722"/>
                  </a:lnTo>
                  <a:lnTo>
                    <a:pt x="11" y="719"/>
                  </a:lnTo>
                  <a:lnTo>
                    <a:pt x="15" y="719"/>
                  </a:lnTo>
                  <a:lnTo>
                    <a:pt x="15" y="715"/>
                  </a:lnTo>
                  <a:lnTo>
                    <a:pt x="19" y="711"/>
                  </a:lnTo>
                  <a:lnTo>
                    <a:pt x="19" y="707"/>
                  </a:lnTo>
                  <a:lnTo>
                    <a:pt x="22" y="703"/>
                  </a:lnTo>
                  <a:lnTo>
                    <a:pt x="22" y="700"/>
                  </a:lnTo>
                  <a:lnTo>
                    <a:pt x="22" y="696"/>
                  </a:lnTo>
                  <a:lnTo>
                    <a:pt x="22" y="692"/>
                  </a:lnTo>
                  <a:lnTo>
                    <a:pt x="22" y="688"/>
                  </a:lnTo>
                  <a:lnTo>
                    <a:pt x="22" y="684"/>
                  </a:lnTo>
                  <a:lnTo>
                    <a:pt x="22" y="681"/>
                  </a:lnTo>
                  <a:lnTo>
                    <a:pt x="22" y="673"/>
                  </a:lnTo>
                  <a:lnTo>
                    <a:pt x="19" y="669"/>
                  </a:lnTo>
                  <a:lnTo>
                    <a:pt x="19" y="662"/>
                  </a:lnTo>
                  <a:lnTo>
                    <a:pt x="15" y="654"/>
                  </a:lnTo>
                  <a:lnTo>
                    <a:pt x="15" y="646"/>
                  </a:lnTo>
                  <a:lnTo>
                    <a:pt x="15" y="643"/>
                  </a:lnTo>
                  <a:lnTo>
                    <a:pt x="15" y="635"/>
                  </a:lnTo>
                  <a:lnTo>
                    <a:pt x="15" y="627"/>
                  </a:lnTo>
                  <a:lnTo>
                    <a:pt x="15" y="623"/>
                  </a:lnTo>
                  <a:lnTo>
                    <a:pt x="19" y="616"/>
                  </a:lnTo>
                  <a:lnTo>
                    <a:pt x="19" y="612"/>
                  </a:lnTo>
                  <a:lnTo>
                    <a:pt x="22" y="608"/>
                  </a:lnTo>
                  <a:lnTo>
                    <a:pt x="26" y="601"/>
                  </a:lnTo>
                  <a:lnTo>
                    <a:pt x="26" y="597"/>
                  </a:lnTo>
                  <a:lnTo>
                    <a:pt x="30" y="593"/>
                  </a:lnTo>
                  <a:lnTo>
                    <a:pt x="30" y="589"/>
                  </a:lnTo>
                  <a:lnTo>
                    <a:pt x="34" y="585"/>
                  </a:lnTo>
                  <a:lnTo>
                    <a:pt x="34" y="582"/>
                  </a:lnTo>
                  <a:lnTo>
                    <a:pt x="38" y="578"/>
                  </a:lnTo>
                  <a:lnTo>
                    <a:pt x="41" y="574"/>
                  </a:lnTo>
                  <a:lnTo>
                    <a:pt x="41" y="570"/>
                  </a:lnTo>
                  <a:lnTo>
                    <a:pt x="45" y="566"/>
                  </a:lnTo>
                  <a:lnTo>
                    <a:pt x="45" y="563"/>
                  </a:lnTo>
                  <a:lnTo>
                    <a:pt x="49" y="559"/>
                  </a:lnTo>
                  <a:lnTo>
                    <a:pt x="49" y="555"/>
                  </a:lnTo>
                  <a:lnTo>
                    <a:pt x="53" y="547"/>
                  </a:lnTo>
                  <a:lnTo>
                    <a:pt x="53" y="544"/>
                  </a:lnTo>
                  <a:lnTo>
                    <a:pt x="57" y="540"/>
                  </a:lnTo>
                  <a:lnTo>
                    <a:pt x="57" y="536"/>
                  </a:lnTo>
                  <a:lnTo>
                    <a:pt x="57" y="528"/>
                  </a:lnTo>
                  <a:lnTo>
                    <a:pt x="57" y="525"/>
                  </a:lnTo>
                  <a:lnTo>
                    <a:pt x="57" y="517"/>
                  </a:lnTo>
                  <a:lnTo>
                    <a:pt x="57" y="513"/>
                  </a:lnTo>
                  <a:lnTo>
                    <a:pt x="57" y="506"/>
                  </a:lnTo>
                  <a:lnTo>
                    <a:pt x="53" y="502"/>
                  </a:lnTo>
                  <a:lnTo>
                    <a:pt x="53" y="494"/>
                  </a:lnTo>
                  <a:lnTo>
                    <a:pt x="53" y="490"/>
                  </a:lnTo>
                  <a:lnTo>
                    <a:pt x="53" y="487"/>
                  </a:lnTo>
                  <a:lnTo>
                    <a:pt x="57" y="479"/>
                  </a:lnTo>
                  <a:lnTo>
                    <a:pt x="57" y="475"/>
                  </a:lnTo>
                  <a:lnTo>
                    <a:pt x="60" y="471"/>
                  </a:lnTo>
                  <a:lnTo>
                    <a:pt x="64" y="471"/>
                  </a:lnTo>
                  <a:lnTo>
                    <a:pt x="64" y="468"/>
                  </a:lnTo>
                  <a:lnTo>
                    <a:pt x="68" y="464"/>
                  </a:lnTo>
                  <a:lnTo>
                    <a:pt x="76" y="460"/>
                  </a:lnTo>
                  <a:lnTo>
                    <a:pt x="79" y="456"/>
                  </a:lnTo>
                  <a:lnTo>
                    <a:pt x="83" y="452"/>
                  </a:lnTo>
                  <a:lnTo>
                    <a:pt x="87" y="449"/>
                  </a:lnTo>
                  <a:lnTo>
                    <a:pt x="95" y="449"/>
                  </a:lnTo>
                  <a:lnTo>
                    <a:pt x="98" y="445"/>
                  </a:lnTo>
                  <a:lnTo>
                    <a:pt x="102" y="441"/>
                  </a:lnTo>
                  <a:lnTo>
                    <a:pt x="110" y="437"/>
                  </a:lnTo>
                  <a:lnTo>
                    <a:pt x="114" y="430"/>
                  </a:lnTo>
                  <a:lnTo>
                    <a:pt x="117" y="426"/>
                  </a:lnTo>
                  <a:lnTo>
                    <a:pt x="121" y="418"/>
                  </a:lnTo>
                  <a:lnTo>
                    <a:pt x="121" y="414"/>
                  </a:lnTo>
                  <a:lnTo>
                    <a:pt x="125" y="411"/>
                  </a:lnTo>
                  <a:lnTo>
                    <a:pt x="129" y="403"/>
                  </a:lnTo>
                  <a:lnTo>
                    <a:pt x="129" y="399"/>
                  </a:lnTo>
                  <a:lnTo>
                    <a:pt x="129" y="395"/>
                  </a:lnTo>
                  <a:lnTo>
                    <a:pt x="133" y="388"/>
                  </a:lnTo>
                  <a:lnTo>
                    <a:pt x="133" y="384"/>
                  </a:lnTo>
                  <a:lnTo>
                    <a:pt x="133" y="380"/>
                  </a:lnTo>
                  <a:lnTo>
                    <a:pt x="133" y="365"/>
                  </a:lnTo>
                  <a:lnTo>
                    <a:pt x="133" y="354"/>
                  </a:lnTo>
                  <a:lnTo>
                    <a:pt x="133" y="346"/>
                  </a:lnTo>
                  <a:lnTo>
                    <a:pt x="133" y="338"/>
                  </a:lnTo>
                  <a:lnTo>
                    <a:pt x="136" y="331"/>
                  </a:lnTo>
                  <a:lnTo>
                    <a:pt x="140" y="327"/>
                  </a:lnTo>
                  <a:lnTo>
                    <a:pt x="144" y="323"/>
                  </a:lnTo>
                  <a:lnTo>
                    <a:pt x="148" y="319"/>
                  </a:lnTo>
                  <a:lnTo>
                    <a:pt x="152" y="316"/>
                  </a:lnTo>
                  <a:lnTo>
                    <a:pt x="155" y="312"/>
                  </a:lnTo>
                  <a:lnTo>
                    <a:pt x="159" y="308"/>
                  </a:lnTo>
                  <a:lnTo>
                    <a:pt x="167" y="304"/>
                  </a:lnTo>
                  <a:lnTo>
                    <a:pt x="171" y="300"/>
                  </a:lnTo>
                  <a:lnTo>
                    <a:pt x="178" y="297"/>
                  </a:lnTo>
                  <a:lnTo>
                    <a:pt x="186" y="289"/>
                  </a:lnTo>
                  <a:lnTo>
                    <a:pt x="190" y="281"/>
                  </a:lnTo>
                  <a:lnTo>
                    <a:pt x="197" y="274"/>
                  </a:lnTo>
                  <a:lnTo>
                    <a:pt x="201" y="266"/>
                  </a:lnTo>
                  <a:lnTo>
                    <a:pt x="209" y="262"/>
                  </a:lnTo>
                  <a:lnTo>
                    <a:pt x="212" y="255"/>
                  </a:lnTo>
                  <a:lnTo>
                    <a:pt x="220" y="251"/>
                  </a:lnTo>
                  <a:lnTo>
                    <a:pt x="224" y="247"/>
                  </a:lnTo>
                  <a:lnTo>
                    <a:pt x="231" y="243"/>
                  </a:lnTo>
                  <a:lnTo>
                    <a:pt x="235" y="240"/>
                  </a:lnTo>
                  <a:lnTo>
                    <a:pt x="239" y="240"/>
                  </a:lnTo>
                  <a:lnTo>
                    <a:pt x="247" y="236"/>
                  </a:lnTo>
                  <a:lnTo>
                    <a:pt x="250" y="236"/>
                  </a:lnTo>
                  <a:lnTo>
                    <a:pt x="254" y="232"/>
                  </a:lnTo>
                  <a:lnTo>
                    <a:pt x="262" y="232"/>
                  </a:lnTo>
                  <a:lnTo>
                    <a:pt x="266" y="232"/>
                  </a:lnTo>
                  <a:lnTo>
                    <a:pt x="273" y="228"/>
                  </a:lnTo>
                  <a:lnTo>
                    <a:pt x="277" y="228"/>
                  </a:lnTo>
                  <a:lnTo>
                    <a:pt x="285" y="228"/>
                  </a:lnTo>
                  <a:lnTo>
                    <a:pt x="288" y="224"/>
                  </a:lnTo>
                  <a:lnTo>
                    <a:pt x="296" y="224"/>
                  </a:lnTo>
                  <a:lnTo>
                    <a:pt x="300" y="224"/>
                  </a:lnTo>
                  <a:lnTo>
                    <a:pt x="304" y="221"/>
                  </a:lnTo>
                  <a:lnTo>
                    <a:pt x="311" y="221"/>
                  </a:lnTo>
                  <a:lnTo>
                    <a:pt x="315" y="217"/>
                  </a:lnTo>
                  <a:lnTo>
                    <a:pt x="323" y="217"/>
                  </a:lnTo>
                  <a:lnTo>
                    <a:pt x="326" y="213"/>
                  </a:lnTo>
                  <a:lnTo>
                    <a:pt x="330" y="209"/>
                  </a:lnTo>
                  <a:lnTo>
                    <a:pt x="338" y="209"/>
                  </a:lnTo>
                  <a:lnTo>
                    <a:pt x="342" y="205"/>
                  </a:lnTo>
                  <a:lnTo>
                    <a:pt x="345" y="202"/>
                  </a:lnTo>
                  <a:lnTo>
                    <a:pt x="349" y="202"/>
                  </a:lnTo>
                  <a:lnTo>
                    <a:pt x="357" y="198"/>
                  </a:lnTo>
                  <a:lnTo>
                    <a:pt x="361" y="194"/>
                  </a:lnTo>
                  <a:lnTo>
                    <a:pt x="364" y="190"/>
                  </a:lnTo>
                  <a:lnTo>
                    <a:pt x="372" y="190"/>
                  </a:lnTo>
                  <a:lnTo>
                    <a:pt x="376" y="186"/>
                  </a:lnTo>
                  <a:lnTo>
                    <a:pt x="383" y="183"/>
                  </a:lnTo>
                  <a:lnTo>
                    <a:pt x="391" y="183"/>
                  </a:lnTo>
                  <a:lnTo>
                    <a:pt x="399" y="179"/>
                  </a:lnTo>
                  <a:lnTo>
                    <a:pt x="406" y="175"/>
                  </a:lnTo>
                  <a:lnTo>
                    <a:pt x="414" y="175"/>
                  </a:lnTo>
                  <a:lnTo>
                    <a:pt x="421" y="171"/>
                  </a:lnTo>
                  <a:lnTo>
                    <a:pt x="429" y="171"/>
                  </a:lnTo>
                  <a:lnTo>
                    <a:pt x="437" y="167"/>
                  </a:lnTo>
                  <a:lnTo>
                    <a:pt x="440" y="167"/>
                  </a:lnTo>
                  <a:lnTo>
                    <a:pt x="448" y="167"/>
                  </a:lnTo>
                  <a:lnTo>
                    <a:pt x="452" y="164"/>
                  </a:lnTo>
                  <a:lnTo>
                    <a:pt x="463" y="160"/>
                  </a:lnTo>
                  <a:lnTo>
                    <a:pt x="471" y="156"/>
                  </a:lnTo>
                  <a:lnTo>
                    <a:pt x="475" y="148"/>
                  </a:lnTo>
                  <a:lnTo>
                    <a:pt x="482" y="141"/>
                  </a:lnTo>
                  <a:lnTo>
                    <a:pt x="486" y="133"/>
                  </a:lnTo>
                  <a:lnTo>
                    <a:pt x="486" y="126"/>
                  </a:lnTo>
                  <a:lnTo>
                    <a:pt x="490" y="118"/>
                  </a:lnTo>
                  <a:lnTo>
                    <a:pt x="494" y="106"/>
                  </a:lnTo>
                  <a:lnTo>
                    <a:pt x="494" y="99"/>
                  </a:lnTo>
                  <a:lnTo>
                    <a:pt x="497" y="87"/>
                  </a:lnTo>
                  <a:lnTo>
                    <a:pt x="501" y="80"/>
                  </a:lnTo>
                  <a:lnTo>
                    <a:pt x="505" y="72"/>
                  </a:lnTo>
                  <a:lnTo>
                    <a:pt x="513" y="65"/>
                  </a:lnTo>
                  <a:lnTo>
                    <a:pt x="520" y="57"/>
                  </a:lnTo>
                  <a:lnTo>
                    <a:pt x="528" y="49"/>
                  </a:lnTo>
                  <a:lnTo>
                    <a:pt x="539" y="46"/>
                  </a:lnTo>
                  <a:lnTo>
                    <a:pt x="547" y="42"/>
                  </a:lnTo>
                  <a:lnTo>
                    <a:pt x="551" y="42"/>
                  </a:lnTo>
                  <a:lnTo>
                    <a:pt x="558" y="38"/>
                  </a:lnTo>
                  <a:lnTo>
                    <a:pt x="562" y="38"/>
                  </a:lnTo>
                  <a:lnTo>
                    <a:pt x="570" y="34"/>
                  </a:lnTo>
                  <a:lnTo>
                    <a:pt x="573" y="34"/>
                  </a:lnTo>
                  <a:lnTo>
                    <a:pt x="581" y="34"/>
                  </a:lnTo>
                  <a:lnTo>
                    <a:pt x="585" y="34"/>
                  </a:lnTo>
                  <a:lnTo>
                    <a:pt x="589" y="30"/>
                  </a:lnTo>
                  <a:lnTo>
                    <a:pt x="592" y="30"/>
                  </a:lnTo>
                  <a:lnTo>
                    <a:pt x="596" y="30"/>
                  </a:lnTo>
                  <a:lnTo>
                    <a:pt x="600" y="30"/>
                  </a:lnTo>
                  <a:lnTo>
                    <a:pt x="604" y="30"/>
                  </a:lnTo>
                  <a:lnTo>
                    <a:pt x="608" y="30"/>
                  </a:lnTo>
                  <a:lnTo>
                    <a:pt x="611" y="30"/>
                  </a:lnTo>
                  <a:lnTo>
                    <a:pt x="615" y="30"/>
                  </a:lnTo>
                  <a:lnTo>
                    <a:pt x="619" y="34"/>
                  </a:lnTo>
                  <a:lnTo>
                    <a:pt x="623" y="30"/>
                  </a:lnTo>
                  <a:lnTo>
                    <a:pt x="627" y="30"/>
                  </a:lnTo>
                  <a:lnTo>
                    <a:pt x="630" y="30"/>
                  </a:lnTo>
                  <a:lnTo>
                    <a:pt x="634" y="30"/>
                  </a:lnTo>
                  <a:lnTo>
                    <a:pt x="638" y="27"/>
                  </a:lnTo>
                  <a:lnTo>
                    <a:pt x="642" y="27"/>
                  </a:lnTo>
                  <a:lnTo>
                    <a:pt x="646" y="23"/>
                  </a:lnTo>
                  <a:lnTo>
                    <a:pt x="649" y="19"/>
                  </a:lnTo>
                  <a:lnTo>
                    <a:pt x="653" y="15"/>
                  </a:lnTo>
                  <a:lnTo>
                    <a:pt x="657" y="11"/>
                  </a:lnTo>
                  <a:lnTo>
                    <a:pt x="661" y="8"/>
                  </a:lnTo>
                  <a:lnTo>
                    <a:pt x="665" y="4"/>
                  </a:lnTo>
                  <a:lnTo>
                    <a:pt x="668" y="4"/>
                  </a:lnTo>
                  <a:lnTo>
                    <a:pt x="672" y="0"/>
                  </a:lnTo>
                  <a:lnTo>
                    <a:pt x="676" y="0"/>
                  </a:lnTo>
                  <a:lnTo>
                    <a:pt x="680" y="0"/>
                  </a:lnTo>
                  <a:lnTo>
                    <a:pt x="684" y="4"/>
                  </a:lnTo>
                  <a:lnTo>
                    <a:pt x="687" y="4"/>
                  </a:lnTo>
                  <a:lnTo>
                    <a:pt x="695" y="4"/>
                  </a:lnTo>
                  <a:lnTo>
                    <a:pt x="699" y="8"/>
                  </a:lnTo>
                  <a:lnTo>
                    <a:pt x="703" y="8"/>
                  </a:lnTo>
                  <a:lnTo>
                    <a:pt x="710" y="11"/>
                  </a:lnTo>
                  <a:lnTo>
                    <a:pt x="718" y="15"/>
                  </a:lnTo>
                  <a:lnTo>
                    <a:pt x="722" y="15"/>
                  </a:lnTo>
                  <a:lnTo>
                    <a:pt x="729" y="19"/>
                  </a:lnTo>
                  <a:lnTo>
                    <a:pt x="737" y="19"/>
                  </a:lnTo>
                  <a:lnTo>
                    <a:pt x="741" y="19"/>
                  </a:lnTo>
                  <a:lnTo>
                    <a:pt x="744" y="19"/>
                  </a:lnTo>
                  <a:lnTo>
                    <a:pt x="748" y="19"/>
                  </a:lnTo>
                  <a:lnTo>
                    <a:pt x="752" y="19"/>
                  </a:lnTo>
                  <a:lnTo>
                    <a:pt x="756" y="15"/>
                  </a:lnTo>
                  <a:lnTo>
                    <a:pt x="760" y="15"/>
                  </a:lnTo>
                  <a:lnTo>
                    <a:pt x="763" y="15"/>
                  </a:lnTo>
                  <a:lnTo>
                    <a:pt x="763" y="11"/>
                  </a:lnTo>
                  <a:lnTo>
                    <a:pt x="767" y="11"/>
                  </a:lnTo>
                  <a:lnTo>
                    <a:pt x="771" y="11"/>
                  </a:lnTo>
                  <a:lnTo>
                    <a:pt x="771" y="8"/>
                  </a:lnTo>
                  <a:close/>
                </a:path>
              </a:pathLst>
            </a:custGeom>
            <a:solidFill>
              <a:srgbClr val="888888"/>
            </a:solidFill>
            <a:ln w="9525">
              <a:noFill/>
              <a:round/>
              <a:headEnd/>
              <a:tailEnd/>
            </a:ln>
          </p:spPr>
          <p:txBody>
            <a:bodyPr/>
            <a:lstStyle/>
            <a:p>
              <a:endParaRPr lang="fr-FR"/>
            </a:p>
          </p:txBody>
        </p:sp>
        <p:sp>
          <p:nvSpPr>
            <p:cNvPr id="28" name="Freeform 341"/>
            <p:cNvSpPr>
              <a:spLocks/>
            </p:cNvSpPr>
            <p:nvPr/>
          </p:nvSpPr>
          <p:spPr bwMode="auto">
            <a:xfrm>
              <a:off x="164" y="2450"/>
              <a:ext cx="1853" cy="1369"/>
            </a:xfrm>
            <a:custGeom>
              <a:avLst/>
              <a:gdLst>
                <a:gd name="T0" fmla="*/ 1549 w 1019"/>
                <a:gd name="T1" fmla="*/ 20 h 753"/>
                <a:gd name="T2" fmla="*/ 1618 w 1019"/>
                <a:gd name="T3" fmla="*/ 111 h 753"/>
                <a:gd name="T4" fmla="*/ 1653 w 1019"/>
                <a:gd name="T5" fmla="*/ 158 h 753"/>
                <a:gd name="T6" fmla="*/ 1742 w 1019"/>
                <a:gd name="T7" fmla="*/ 193 h 753"/>
                <a:gd name="T8" fmla="*/ 1811 w 1019"/>
                <a:gd name="T9" fmla="*/ 249 h 753"/>
                <a:gd name="T10" fmla="*/ 1811 w 1019"/>
                <a:gd name="T11" fmla="*/ 331 h 753"/>
                <a:gd name="T12" fmla="*/ 1831 w 1019"/>
                <a:gd name="T13" fmla="*/ 400 h 753"/>
                <a:gd name="T14" fmla="*/ 1853 w 1019"/>
                <a:gd name="T15" fmla="*/ 449 h 753"/>
                <a:gd name="T16" fmla="*/ 1846 w 1019"/>
                <a:gd name="T17" fmla="*/ 511 h 753"/>
                <a:gd name="T18" fmla="*/ 1846 w 1019"/>
                <a:gd name="T19" fmla="*/ 587 h 753"/>
                <a:gd name="T20" fmla="*/ 1811 w 1019"/>
                <a:gd name="T21" fmla="*/ 622 h 753"/>
                <a:gd name="T22" fmla="*/ 1777 w 1019"/>
                <a:gd name="T23" fmla="*/ 656 h 753"/>
                <a:gd name="T24" fmla="*/ 1728 w 1019"/>
                <a:gd name="T25" fmla="*/ 705 h 753"/>
                <a:gd name="T26" fmla="*/ 1653 w 1019"/>
                <a:gd name="T27" fmla="*/ 733 h 753"/>
                <a:gd name="T28" fmla="*/ 1611 w 1019"/>
                <a:gd name="T29" fmla="*/ 774 h 753"/>
                <a:gd name="T30" fmla="*/ 1577 w 1019"/>
                <a:gd name="T31" fmla="*/ 836 h 753"/>
                <a:gd name="T32" fmla="*/ 1500 w 1019"/>
                <a:gd name="T33" fmla="*/ 884 h 753"/>
                <a:gd name="T34" fmla="*/ 1431 w 1019"/>
                <a:gd name="T35" fmla="*/ 884 h 753"/>
                <a:gd name="T36" fmla="*/ 1342 w 1019"/>
                <a:gd name="T37" fmla="*/ 884 h 753"/>
                <a:gd name="T38" fmla="*/ 1286 w 1019"/>
                <a:gd name="T39" fmla="*/ 918 h 753"/>
                <a:gd name="T40" fmla="*/ 1244 w 1019"/>
                <a:gd name="T41" fmla="*/ 947 h 753"/>
                <a:gd name="T42" fmla="*/ 767 w 1019"/>
                <a:gd name="T43" fmla="*/ 1125 h 753"/>
                <a:gd name="T44" fmla="*/ 353 w 1019"/>
                <a:gd name="T45" fmla="*/ 1265 h 753"/>
                <a:gd name="T46" fmla="*/ 242 w 1019"/>
                <a:gd name="T47" fmla="*/ 1305 h 753"/>
                <a:gd name="T48" fmla="*/ 118 w 1019"/>
                <a:gd name="T49" fmla="*/ 1362 h 753"/>
                <a:gd name="T50" fmla="*/ 7 w 1019"/>
                <a:gd name="T51" fmla="*/ 1362 h 753"/>
                <a:gd name="T52" fmla="*/ 7 w 1019"/>
                <a:gd name="T53" fmla="*/ 1320 h 753"/>
                <a:gd name="T54" fmla="*/ 29 w 1019"/>
                <a:gd name="T55" fmla="*/ 1285 h 753"/>
                <a:gd name="T56" fmla="*/ 42 w 1019"/>
                <a:gd name="T57" fmla="*/ 1251 h 753"/>
                <a:gd name="T58" fmla="*/ 29 w 1019"/>
                <a:gd name="T59" fmla="*/ 1182 h 753"/>
                <a:gd name="T60" fmla="*/ 35 w 1019"/>
                <a:gd name="T61" fmla="*/ 1105 h 753"/>
                <a:gd name="T62" fmla="*/ 64 w 1019"/>
                <a:gd name="T63" fmla="*/ 1051 h 753"/>
                <a:gd name="T64" fmla="*/ 84 w 1019"/>
                <a:gd name="T65" fmla="*/ 1009 h 753"/>
                <a:gd name="T66" fmla="*/ 104 w 1019"/>
                <a:gd name="T67" fmla="*/ 947 h 753"/>
                <a:gd name="T68" fmla="*/ 98 w 1019"/>
                <a:gd name="T69" fmla="*/ 878 h 753"/>
                <a:gd name="T70" fmla="*/ 133 w 1019"/>
                <a:gd name="T71" fmla="*/ 829 h 753"/>
                <a:gd name="T72" fmla="*/ 195 w 1019"/>
                <a:gd name="T73" fmla="*/ 787 h 753"/>
                <a:gd name="T74" fmla="*/ 236 w 1019"/>
                <a:gd name="T75" fmla="*/ 718 h 753"/>
                <a:gd name="T76" fmla="*/ 242 w 1019"/>
                <a:gd name="T77" fmla="*/ 684 h 753"/>
                <a:gd name="T78" fmla="*/ 256 w 1019"/>
                <a:gd name="T79" fmla="*/ 580 h 753"/>
                <a:gd name="T80" fmla="*/ 318 w 1019"/>
                <a:gd name="T81" fmla="*/ 533 h 753"/>
                <a:gd name="T82" fmla="*/ 395 w 1019"/>
                <a:gd name="T83" fmla="*/ 449 h 753"/>
                <a:gd name="T84" fmla="*/ 464 w 1019"/>
                <a:gd name="T85" fmla="*/ 422 h 753"/>
                <a:gd name="T86" fmla="*/ 533 w 1019"/>
                <a:gd name="T87" fmla="*/ 407 h 753"/>
                <a:gd name="T88" fmla="*/ 602 w 1019"/>
                <a:gd name="T89" fmla="*/ 380 h 753"/>
                <a:gd name="T90" fmla="*/ 664 w 1019"/>
                <a:gd name="T91" fmla="*/ 345 h 753"/>
                <a:gd name="T92" fmla="*/ 755 w 1019"/>
                <a:gd name="T93" fmla="*/ 311 h 753"/>
                <a:gd name="T94" fmla="*/ 816 w 1019"/>
                <a:gd name="T95" fmla="*/ 296 h 753"/>
                <a:gd name="T96" fmla="*/ 886 w 1019"/>
                <a:gd name="T97" fmla="*/ 227 h 753"/>
                <a:gd name="T98" fmla="*/ 927 w 1019"/>
                <a:gd name="T99" fmla="*/ 111 h 753"/>
                <a:gd name="T100" fmla="*/ 1024 w 1019"/>
                <a:gd name="T101" fmla="*/ 62 h 753"/>
                <a:gd name="T102" fmla="*/ 1078 w 1019"/>
                <a:gd name="T103" fmla="*/ 55 h 753"/>
                <a:gd name="T104" fmla="*/ 1120 w 1019"/>
                <a:gd name="T105" fmla="*/ 55 h 753"/>
                <a:gd name="T106" fmla="*/ 1155 w 1019"/>
                <a:gd name="T107" fmla="*/ 47 h 753"/>
                <a:gd name="T108" fmla="*/ 1175 w 1019"/>
                <a:gd name="T109" fmla="*/ 35 h 753"/>
                <a:gd name="T110" fmla="*/ 1217 w 1019"/>
                <a:gd name="T111" fmla="*/ 0 h 753"/>
                <a:gd name="T112" fmla="*/ 1273 w 1019"/>
                <a:gd name="T113" fmla="*/ 20 h 753"/>
                <a:gd name="T114" fmla="*/ 1347 w 1019"/>
                <a:gd name="T115" fmla="*/ 35 h 753"/>
                <a:gd name="T116" fmla="*/ 1389 w 1019"/>
                <a:gd name="T117" fmla="*/ 20 h 7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9"/>
                <a:gd name="T178" fmla="*/ 0 h 753"/>
                <a:gd name="T179" fmla="*/ 1019 w 1019"/>
                <a:gd name="T180" fmla="*/ 753 h 7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9" h="753">
                  <a:moveTo>
                    <a:pt x="768" y="7"/>
                  </a:moveTo>
                  <a:lnTo>
                    <a:pt x="787" y="4"/>
                  </a:lnTo>
                  <a:lnTo>
                    <a:pt x="802" y="0"/>
                  </a:lnTo>
                  <a:lnTo>
                    <a:pt x="817" y="0"/>
                  </a:lnTo>
                  <a:lnTo>
                    <a:pt x="833" y="4"/>
                  </a:lnTo>
                  <a:lnTo>
                    <a:pt x="844" y="7"/>
                  </a:lnTo>
                  <a:lnTo>
                    <a:pt x="852" y="11"/>
                  </a:lnTo>
                  <a:lnTo>
                    <a:pt x="863" y="19"/>
                  </a:lnTo>
                  <a:lnTo>
                    <a:pt x="867" y="26"/>
                  </a:lnTo>
                  <a:lnTo>
                    <a:pt x="874" y="34"/>
                  </a:lnTo>
                  <a:lnTo>
                    <a:pt x="878" y="42"/>
                  </a:lnTo>
                  <a:lnTo>
                    <a:pt x="882" y="49"/>
                  </a:lnTo>
                  <a:lnTo>
                    <a:pt x="886" y="53"/>
                  </a:lnTo>
                  <a:lnTo>
                    <a:pt x="890" y="61"/>
                  </a:lnTo>
                  <a:lnTo>
                    <a:pt x="890" y="64"/>
                  </a:lnTo>
                  <a:lnTo>
                    <a:pt x="890" y="68"/>
                  </a:lnTo>
                  <a:lnTo>
                    <a:pt x="893" y="76"/>
                  </a:lnTo>
                  <a:lnTo>
                    <a:pt x="897" y="80"/>
                  </a:lnTo>
                  <a:lnTo>
                    <a:pt x="905" y="83"/>
                  </a:lnTo>
                  <a:lnTo>
                    <a:pt x="909" y="87"/>
                  </a:lnTo>
                  <a:lnTo>
                    <a:pt x="916" y="91"/>
                  </a:lnTo>
                  <a:lnTo>
                    <a:pt x="924" y="95"/>
                  </a:lnTo>
                  <a:lnTo>
                    <a:pt x="931" y="95"/>
                  </a:lnTo>
                  <a:lnTo>
                    <a:pt x="939" y="99"/>
                  </a:lnTo>
                  <a:lnTo>
                    <a:pt x="947" y="99"/>
                  </a:lnTo>
                  <a:lnTo>
                    <a:pt x="950" y="102"/>
                  </a:lnTo>
                  <a:lnTo>
                    <a:pt x="958" y="106"/>
                  </a:lnTo>
                  <a:lnTo>
                    <a:pt x="966" y="106"/>
                  </a:lnTo>
                  <a:lnTo>
                    <a:pt x="973" y="110"/>
                  </a:lnTo>
                  <a:lnTo>
                    <a:pt x="977" y="114"/>
                  </a:lnTo>
                  <a:lnTo>
                    <a:pt x="985" y="118"/>
                  </a:lnTo>
                  <a:lnTo>
                    <a:pt x="988" y="125"/>
                  </a:lnTo>
                  <a:lnTo>
                    <a:pt x="992" y="129"/>
                  </a:lnTo>
                  <a:lnTo>
                    <a:pt x="996" y="137"/>
                  </a:lnTo>
                  <a:lnTo>
                    <a:pt x="996" y="141"/>
                  </a:lnTo>
                  <a:lnTo>
                    <a:pt x="996" y="148"/>
                  </a:lnTo>
                  <a:lnTo>
                    <a:pt x="996" y="156"/>
                  </a:lnTo>
                  <a:lnTo>
                    <a:pt x="996" y="160"/>
                  </a:lnTo>
                  <a:lnTo>
                    <a:pt x="996" y="167"/>
                  </a:lnTo>
                  <a:lnTo>
                    <a:pt x="996" y="175"/>
                  </a:lnTo>
                  <a:lnTo>
                    <a:pt x="996" y="182"/>
                  </a:lnTo>
                  <a:lnTo>
                    <a:pt x="996" y="186"/>
                  </a:lnTo>
                  <a:lnTo>
                    <a:pt x="996" y="194"/>
                  </a:lnTo>
                  <a:lnTo>
                    <a:pt x="996" y="201"/>
                  </a:lnTo>
                  <a:lnTo>
                    <a:pt x="1000" y="205"/>
                  </a:lnTo>
                  <a:lnTo>
                    <a:pt x="1000" y="209"/>
                  </a:lnTo>
                  <a:lnTo>
                    <a:pt x="1004" y="217"/>
                  </a:lnTo>
                  <a:lnTo>
                    <a:pt x="1007" y="220"/>
                  </a:lnTo>
                  <a:lnTo>
                    <a:pt x="1011" y="224"/>
                  </a:lnTo>
                  <a:lnTo>
                    <a:pt x="1015" y="228"/>
                  </a:lnTo>
                  <a:lnTo>
                    <a:pt x="1019" y="232"/>
                  </a:lnTo>
                  <a:lnTo>
                    <a:pt x="1019" y="236"/>
                  </a:lnTo>
                  <a:lnTo>
                    <a:pt x="1019" y="239"/>
                  </a:lnTo>
                  <a:lnTo>
                    <a:pt x="1019" y="243"/>
                  </a:lnTo>
                  <a:lnTo>
                    <a:pt x="1019" y="247"/>
                  </a:lnTo>
                  <a:lnTo>
                    <a:pt x="1019" y="251"/>
                  </a:lnTo>
                  <a:lnTo>
                    <a:pt x="1019" y="255"/>
                  </a:lnTo>
                  <a:lnTo>
                    <a:pt x="1019" y="258"/>
                  </a:lnTo>
                  <a:lnTo>
                    <a:pt x="1015" y="262"/>
                  </a:lnTo>
                  <a:lnTo>
                    <a:pt x="1015" y="270"/>
                  </a:lnTo>
                  <a:lnTo>
                    <a:pt x="1015" y="274"/>
                  </a:lnTo>
                  <a:lnTo>
                    <a:pt x="1015" y="281"/>
                  </a:lnTo>
                  <a:lnTo>
                    <a:pt x="1015" y="289"/>
                  </a:lnTo>
                  <a:lnTo>
                    <a:pt x="1019" y="296"/>
                  </a:lnTo>
                  <a:lnTo>
                    <a:pt x="1019" y="304"/>
                  </a:lnTo>
                  <a:lnTo>
                    <a:pt x="1019" y="308"/>
                  </a:lnTo>
                  <a:lnTo>
                    <a:pt x="1019" y="315"/>
                  </a:lnTo>
                  <a:lnTo>
                    <a:pt x="1019" y="319"/>
                  </a:lnTo>
                  <a:lnTo>
                    <a:pt x="1015" y="323"/>
                  </a:lnTo>
                  <a:lnTo>
                    <a:pt x="1015" y="327"/>
                  </a:lnTo>
                  <a:lnTo>
                    <a:pt x="1011" y="331"/>
                  </a:lnTo>
                  <a:lnTo>
                    <a:pt x="1007" y="331"/>
                  </a:lnTo>
                  <a:lnTo>
                    <a:pt x="1007" y="334"/>
                  </a:lnTo>
                  <a:lnTo>
                    <a:pt x="1004" y="334"/>
                  </a:lnTo>
                  <a:lnTo>
                    <a:pt x="1000" y="338"/>
                  </a:lnTo>
                  <a:lnTo>
                    <a:pt x="996" y="342"/>
                  </a:lnTo>
                  <a:lnTo>
                    <a:pt x="992" y="342"/>
                  </a:lnTo>
                  <a:lnTo>
                    <a:pt x="988" y="346"/>
                  </a:lnTo>
                  <a:lnTo>
                    <a:pt x="985" y="346"/>
                  </a:lnTo>
                  <a:lnTo>
                    <a:pt x="985" y="350"/>
                  </a:lnTo>
                  <a:lnTo>
                    <a:pt x="981" y="353"/>
                  </a:lnTo>
                  <a:lnTo>
                    <a:pt x="977" y="357"/>
                  </a:lnTo>
                  <a:lnTo>
                    <a:pt x="977" y="361"/>
                  </a:lnTo>
                  <a:lnTo>
                    <a:pt x="973" y="365"/>
                  </a:lnTo>
                  <a:lnTo>
                    <a:pt x="969" y="369"/>
                  </a:lnTo>
                  <a:lnTo>
                    <a:pt x="966" y="372"/>
                  </a:lnTo>
                  <a:lnTo>
                    <a:pt x="962" y="376"/>
                  </a:lnTo>
                  <a:lnTo>
                    <a:pt x="958" y="380"/>
                  </a:lnTo>
                  <a:lnTo>
                    <a:pt x="954" y="384"/>
                  </a:lnTo>
                  <a:lnTo>
                    <a:pt x="950" y="388"/>
                  </a:lnTo>
                  <a:lnTo>
                    <a:pt x="947" y="388"/>
                  </a:lnTo>
                  <a:lnTo>
                    <a:pt x="939" y="391"/>
                  </a:lnTo>
                  <a:lnTo>
                    <a:pt x="935" y="395"/>
                  </a:lnTo>
                  <a:lnTo>
                    <a:pt x="928" y="395"/>
                  </a:lnTo>
                  <a:lnTo>
                    <a:pt x="920" y="399"/>
                  </a:lnTo>
                  <a:lnTo>
                    <a:pt x="916" y="399"/>
                  </a:lnTo>
                  <a:lnTo>
                    <a:pt x="909" y="403"/>
                  </a:lnTo>
                  <a:lnTo>
                    <a:pt x="901" y="403"/>
                  </a:lnTo>
                  <a:lnTo>
                    <a:pt x="897" y="407"/>
                  </a:lnTo>
                  <a:lnTo>
                    <a:pt x="893" y="410"/>
                  </a:lnTo>
                  <a:lnTo>
                    <a:pt x="893" y="414"/>
                  </a:lnTo>
                  <a:lnTo>
                    <a:pt x="890" y="418"/>
                  </a:lnTo>
                  <a:lnTo>
                    <a:pt x="890" y="422"/>
                  </a:lnTo>
                  <a:lnTo>
                    <a:pt x="886" y="426"/>
                  </a:lnTo>
                  <a:lnTo>
                    <a:pt x="886" y="429"/>
                  </a:lnTo>
                  <a:lnTo>
                    <a:pt x="882" y="433"/>
                  </a:lnTo>
                  <a:lnTo>
                    <a:pt x="882" y="441"/>
                  </a:lnTo>
                  <a:lnTo>
                    <a:pt x="878" y="445"/>
                  </a:lnTo>
                  <a:lnTo>
                    <a:pt x="874" y="448"/>
                  </a:lnTo>
                  <a:lnTo>
                    <a:pt x="871" y="456"/>
                  </a:lnTo>
                  <a:lnTo>
                    <a:pt x="867" y="460"/>
                  </a:lnTo>
                  <a:lnTo>
                    <a:pt x="859" y="464"/>
                  </a:lnTo>
                  <a:lnTo>
                    <a:pt x="852" y="471"/>
                  </a:lnTo>
                  <a:lnTo>
                    <a:pt x="848" y="475"/>
                  </a:lnTo>
                  <a:lnTo>
                    <a:pt x="840" y="479"/>
                  </a:lnTo>
                  <a:lnTo>
                    <a:pt x="836" y="483"/>
                  </a:lnTo>
                  <a:lnTo>
                    <a:pt x="829" y="483"/>
                  </a:lnTo>
                  <a:lnTo>
                    <a:pt x="825" y="486"/>
                  </a:lnTo>
                  <a:lnTo>
                    <a:pt x="821" y="486"/>
                  </a:lnTo>
                  <a:lnTo>
                    <a:pt x="817" y="486"/>
                  </a:lnTo>
                  <a:lnTo>
                    <a:pt x="810" y="486"/>
                  </a:lnTo>
                  <a:lnTo>
                    <a:pt x="806" y="486"/>
                  </a:lnTo>
                  <a:lnTo>
                    <a:pt x="798" y="486"/>
                  </a:lnTo>
                  <a:lnTo>
                    <a:pt x="795" y="486"/>
                  </a:lnTo>
                  <a:lnTo>
                    <a:pt x="787" y="486"/>
                  </a:lnTo>
                  <a:lnTo>
                    <a:pt x="779" y="486"/>
                  </a:lnTo>
                  <a:lnTo>
                    <a:pt x="772" y="486"/>
                  </a:lnTo>
                  <a:lnTo>
                    <a:pt x="764" y="486"/>
                  </a:lnTo>
                  <a:lnTo>
                    <a:pt x="757" y="486"/>
                  </a:lnTo>
                  <a:lnTo>
                    <a:pt x="749" y="486"/>
                  </a:lnTo>
                  <a:lnTo>
                    <a:pt x="741" y="486"/>
                  </a:lnTo>
                  <a:lnTo>
                    <a:pt x="738" y="486"/>
                  </a:lnTo>
                  <a:lnTo>
                    <a:pt x="730" y="490"/>
                  </a:lnTo>
                  <a:lnTo>
                    <a:pt x="726" y="494"/>
                  </a:lnTo>
                  <a:lnTo>
                    <a:pt x="722" y="494"/>
                  </a:lnTo>
                  <a:lnTo>
                    <a:pt x="719" y="498"/>
                  </a:lnTo>
                  <a:lnTo>
                    <a:pt x="715" y="502"/>
                  </a:lnTo>
                  <a:lnTo>
                    <a:pt x="711" y="505"/>
                  </a:lnTo>
                  <a:lnTo>
                    <a:pt x="707" y="505"/>
                  </a:lnTo>
                  <a:lnTo>
                    <a:pt x="707" y="509"/>
                  </a:lnTo>
                  <a:lnTo>
                    <a:pt x="703" y="513"/>
                  </a:lnTo>
                  <a:lnTo>
                    <a:pt x="700" y="517"/>
                  </a:lnTo>
                  <a:lnTo>
                    <a:pt x="684" y="521"/>
                  </a:lnTo>
                  <a:lnTo>
                    <a:pt x="662" y="532"/>
                  </a:lnTo>
                  <a:lnTo>
                    <a:pt x="631" y="543"/>
                  </a:lnTo>
                  <a:lnTo>
                    <a:pt x="593" y="555"/>
                  </a:lnTo>
                  <a:lnTo>
                    <a:pt x="555" y="570"/>
                  </a:lnTo>
                  <a:lnTo>
                    <a:pt x="510" y="589"/>
                  </a:lnTo>
                  <a:lnTo>
                    <a:pt x="468" y="604"/>
                  </a:lnTo>
                  <a:lnTo>
                    <a:pt x="422" y="619"/>
                  </a:lnTo>
                  <a:lnTo>
                    <a:pt x="377" y="639"/>
                  </a:lnTo>
                  <a:lnTo>
                    <a:pt x="331" y="654"/>
                  </a:lnTo>
                  <a:lnTo>
                    <a:pt x="293" y="665"/>
                  </a:lnTo>
                  <a:lnTo>
                    <a:pt x="259" y="677"/>
                  </a:lnTo>
                  <a:lnTo>
                    <a:pt x="228" y="688"/>
                  </a:lnTo>
                  <a:lnTo>
                    <a:pt x="209" y="692"/>
                  </a:lnTo>
                  <a:lnTo>
                    <a:pt x="194" y="696"/>
                  </a:lnTo>
                  <a:lnTo>
                    <a:pt x="187" y="696"/>
                  </a:lnTo>
                  <a:lnTo>
                    <a:pt x="179" y="696"/>
                  </a:lnTo>
                  <a:lnTo>
                    <a:pt x="168" y="699"/>
                  </a:lnTo>
                  <a:lnTo>
                    <a:pt x="160" y="703"/>
                  </a:lnTo>
                  <a:lnTo>
                    <a:pt x="152" y="707"/>
                  </a:lnTo>
                  <a:lnTo>
                    <a:pt x="145" y="711"/>
                  </a:lnTo>
                  <a:lnTo>
                    <a:pt x="133" y="718"/>
                  </a:lnTo>
                  <a:lnTo>
                    <a:pt x="126" y="722"/>
                  </a:lnTo>
                  <a:lnTo>
                    <a:pt x="114" y="726"/>
                  </a:lnTo>
                  <a:lnTo>
                    <a:pt x="107" y="730"/>
                  </a:lnTo>
                  <a:lnTo>
                    <a:pt x="95" y="737"/>
                  </a:lnTo>
                  <a:lnTo>
                    <a:pt x="88" y="741"/>
                  </a:lnTo>
                  <a:lnTo>
                    <a:pt x="76" y="745"/>
                  </a:lnTo>
                  <a:lnTo>
                    <a:pt x="65" y="749"/>
                  </a:lnTo>
                  <a:lnTo>
                    <a:pt x="54" y="749"/>
                  </a:lnTo>
                  <a:lnTo>
                    <a:pt x="42" y="749"/>
                  </a:lnTo>
                  <a:lnTo>
                    <a:pt x="31" y="753"/>
                  </a:lnTo>
                  <a:lnTo>
                    <a:pt x="23" y="753"/>
                  </a:lnTo>
                  <a:lnTo>
                    <a:pt x="16" y="749"/>
                  </a:lnTo>
                  <a:lnTo>
                    <a:pt x="8" y="749"/>
                  </a:lnTo>
                  <a:lnTo>
                    <a:pt x="4" y="749"/>
                  </a:lnTo>
                  <a:lnTo>
                    <a:pt x="0" y="745"/>
                  </a:lnTo>
                  <a:lnTo>
                    <a:pt x="0" y="741"/>
                  </a:lnTo>
                  <a:lnTo>
                    <a:pt x="0" y="737"/>
                  </a:lnTo>
                  <a:lnTo>
                    <a:pt x="0" y="734"/>
                  </a:lnTo>
                  <a:lnTo>
                    <a:pt x="0" y="730"/>
                  </a:lnTo>
                  <a:lnTo>
                    <a:pt x="4" y="726"/>
                  </a:lnTo>
                  <a:lnTo>
                    <a:pt x="8" y="722"/>
                  </a:lnTo>
                  <a:lnTo>
                    <a:pt x="8" y="718"/>
                  </a:lnTo>
                  <a:lnTo>
                    <a:pt x="12" y="715"/>
                  </a:lnTo>
                  <a:lnTo>
                    <a:pt x="12" y="711"/>
                  </a:lnTo>
                  <a:lnTo>
                    <a:pt x="16" y="711"/>
                  </a:lnTo>
                  <a:lnTo>
                    <a:pt x="16" y="707"/>
                  </a:lnTo>
                  <a:lnTo>
                    <a:pt x="19" y="703"/>
                  </a:lnTo>
                  <a:lnTo>
                    <a:pt x="19" y="699"/>
                  </a:lnTo>
                  <a:lnTo>
                    <a:pt x="23" y="696"/>
                  </a:lnTo>
                  <a:lnTo>
                    <a:pt x="23" y="692"/>
                  </a:lnTo>
                  <a:lnTo>
                    <a:pt x="23" y="688"/>
                  </a:lnTo>
                  <a:lnTo>
                    <a:pt x="23" y="684"/>
                  </a:lnTo>
                  <a:lnTo>
                    <a:pt x="23" y="680"/>
                  </a:lnTo>
                  <a:lnTo>
                    <a:pt x="23" y="673"/>
                  </a:lnTo>
                  <a:lnTo>
                    <a:pt x="19" y="669"/>
                  </a:lnTo>
                  <a:lnTo>
                    <a:pt x="19" y="661"/>
                  </a:lnTo>
                  <a:lnTo>
                    <a:pt x="16" y="658"/>
                  </a:lnTo>
                  <a:lnTo>
                    <a:pt x="16" y="650"/>
                  </a:lnTo>
                  <a:lnTo>
                    <a:pt x="16" y="642"/>
                  </a:lnTo>
                  <a:lnTo>
                    <a:pt x="16" y="635"/>
                  </a:lnTo>
                  <a:lnTo>
                    <a:pt x="16" y="631"/>
                  </a:lnTo>
                  <a:lnTo>
                    <a:pt x="16" y="623"/>
                  </a:lnTo>
                  <a:lnTo>
                    <a:pt x="16" y="619"/>
                  </a:lnTo>
                  <a:lnTo>
                    <a:pt x="16" y="612"/>
                  </a:lnTo>
                  <a:lnTo>
                    <a:pt x="19" y="608"/>
                  </a:lnTo>
                  <a:lnTo>
                    <a:pt x="23" y="604"/>
                  </a:lnTo>
                  <a:lnTo>
                    <a:pt x="23" y="597"/>
                  </a:lnTo>
                  <a:lnTo>
                    <a:pt x="27" y="593"/>
                  </a:lnTo>
                  <a:lnTo>
                    <a:pt x="27" y="589"/>
                  </a:lnTo>
                  <a:lnTo>
                    <a:pt x="31" y="585"/>
                  </a:lnTo>
                  <a:lnTo>
                    <a:pt x="31" y="581"/>
                  </a:lnTo>
                  <a:lnTo>
                    <a:pt x="35" y="578"/>
                  </a:lnTo>
                  <a:lnTo>
                    <a:pt x="38" y="574"/>
                  </a:lnTo>
                  <a:lnTo>
                    <a:pt x="38" y="570"/>
                  </a:lnTo>
                  <a:lnTo>
                    <a:pt x="42" y="566"/>
                  </a:lnTo>
                  <a:lnTo>
                    <a:pt x="42" y="562"/>
                  </a:lnTo>
                  <a:lnTo>
                    <a:pt x="46" y="559"/>
                  </a:lnTo>
                  <a:lnTo>
                    <a:pt x="46" y="555"/>
                  </a:lnTo>
                  <a:lnTo>
                    <a:pt x="50" y="551"/>
                  </a:lnTo>
                  <a:lnTo>
                    <a:pt x="50" y="547"/>
                  </a:lnTo>
                  <a:lnTo>
                    <a:pt x="54" y="543"/>
                  </a:lnTo>
                  <a:lnTo>
                    <a:pt x="54" y="536"/>
                  </a:lnTo>
                  <a:lnTo>
                    <a:pt x="57" y="532"/>
                  </a:lnTo>
                  <a:lnTo>
                    <a:pt x="57" y="528"/>
                  </a:lnTo>
                  <a:lnTo>
                    <a:pt x="57" y="521"/>
                  </a:lnTo>
                  <a:lnTo>
                    <a:pt x="57" y="517"/>
                  </a:lnTo>
                  <a:lnTo>
                    <a:pt x="57" y="509"/>
                  </a:lnTo>
                  <a:lnTo>
                    <a:pt x="54" y="502"/>
                  </a:lnTo>
                  <a:lnTo>
                    <a:pt x="54" y="498"/>
                  </a:lnTo>
                  <a:lnTo>
                    <a:pt x="54" y="490"/>
                  </a:lnTo>
                  <a:lnTo>
                    <a:pt x="54" y="486"/>
                  </a:lnTo>
                  <a:lnTo>
                    <a:pt x="54" y="483"/>
                  </a:lnTo>
                  <a:lnTo>
                    <a:pt x="54" y="479"/>
                  </a:lnTo>
                  <a:lnTo>
                    <a:pt x="57" y="475"/>
                  </a:lnTo>
                  <a:lnTo>
                    <a:pt x="57" y="471"/>
                  </a:lnTo>
                  <a:lnTo>
                    <a:pt x="61" y="467"/>
                  </a:lnTo>
                  <a:lnTo>
                    <a:pt x="65" y="464"/>
                  </a:lnTo>
                  <a:lnTo>
                    <a:pt x="69" y="460"/>
                  </a:lnTo>
                  <a:lnTo>
                    <a:pt x="73" y="456"/>
                  </a:lnTo>
                  <a:lnTo>
                    <a:pt x="76" y="456"/>
                  </a:lnTo>
                  <a:lnTo>
                    <a:pt x="80" y="452"/>
                  </a:lnTo>
                  <a:lnTo>
                    <a:pt x="88" y="448"/>
                  </a:lnTo>
                  <a:lnTo>
                    <a:pt x="92" y="445"/>
                  </a:lnTo>
                  <a:lnTo>
                    <a:pt x="99" y="441"/>
                  </a:lnTo>
                  <a:lnTo>
                    <a:pt x="103" y="437"/>
                  </a:lnTo>
                  <a:lnTo>
                    <a:pt x="107" y="433"/>
                  </a:lnTo>
                  <a:lnTo>
                    <a:pt x="111" y="429"/>
                  </a:lnTo>
                  <a:lnTo>
                    <a:pt x="114" y="422"/>
                  </a:lnTo>
                  <a:lnTo>
                    <a:pt x="118" y="418"/>
                  </a:lnTo>
                  <a:lnTo>
                    <a:pt x="122" y="410"/>
                  </a:lnTo>
                  <a:lnTo>
                    <a:pt x="126" y="407"/>
                  </a:lnTo>
                  <a:lnTo>
                    <a:pt x="126" y="403"/>
                  </a:lnTo>
                  <a:lnTo>
                    <a:pt x="130" y="395"/>
                  </a:lnTo>
                  <a:lnTo>
                    <a:pt x="130" y="391"/>
                  </a:lnTo>
                  <a:lnTo>
                    <a:pt x="130" y="388"/>
                  </a:lnTo>
                  <a:lnTo>
                    <a:pt x="133" y="384"/>
                  </a:lnTo>
                  <a:lnTo>
                    <a:pt x="133" y="380"/>
                  </a:lnTo>
                  <a:lnTo>
                    <a:pt x="133" y="376"/>
                  </a:lnTo>
                  <a:lnTo>
                    <a:pt x="133" y="361"/>
                  </a:lnTo>
                  <a:lnTo>
                    <a:pt x="130" y="353"/>
                  </a:lnTo>
                  <a:lnTo>
                    <a:pt x="133" y="342"/>
                  </a:lnTo>
                  <a:lnTo>
                    <a:pt x="133" y="334"/>
                  </a:lnTo>
                  <a:lnTo>
                    <a:pt x="137" y="331"/>
                  </a:lnTo>
                  <a:lnTo>
                    <a:pt x="137" y="323"/>
                  </a:lnTo>
                  <a:lnTo>
                    <a:pt x="141" y="319"/>
                  </a:lnTo>
                  <a:lnTo>
                    <a:pt x="145" y="315"/>
                  </a:lnTo>
                  <a:lnTo>
                    <a:pt x="149" y="312"/>
                  </a:lnTo>
                  <a:lnTo>
                    <a:pt x="156" y="312"/>
                  </a:lnTo>
                  <a:lnTo>
                    <a:pt x="160" y="308"/>
                  </a:lnTo>
                  <a:lnTo>
                    <a:pt x="164" y="304"/>
                  </a:lnTo>
                  <a:lnTo>
                    <a:pt x="171" y="300"/>
                  </a:lnTo>
                  <a:lnTo>
                    <a:pt x="175" y="293"/>
                  </a:lnTo>
                  <a:lnTo>
                    <a:pt x="183" y="289"/>
                  </a:lnTo>
                  <a:lnTo>
                    <a:pt x="190" y="281"/>
                  </a:lnTo>
                  <a:lnTo>
                    <a:pt x="194" y="274"/>
                  </a:lnTo>
                  <a:lnTo>
                    <a:pt x="202" y="266"/>
                  </a:lnTo>
                  <a:lnTo>
                    <a:pt x="206" y="258"/>
                  </a:lnTo>
                  <a:lnTo>
                    <a:pt x="213" y="255"/>
                  </a:lnTo>
                  <a:lnTo>
                    <a:pt x="217" y="247"/>
                  </a:lnTo>
                  <a:lnTo>
                    <a:pt x="225" y="243"/>
                  </a:lnTo>
                  <a:lnTo>
                    <a:pt x="228" y="239"/>
                  </a:lnTo>
                  <a:lnTo>
                    <a:pt x="232" y="239"/>
                  </a:lnTo>
                  <a:lnTo>
                    <a:pt x="240" y="236"/>
                  </a:lnTo>
                  <a:lnTo>
                    <a:pt x="244" y="236"/>
                  </a:lnTo>
                  <a:lnTo>
                    <a:pt x="247" y="232"/>
                  </a:lnTo>
                  <a:lnTo>
                    <a:pt x="255" y="232"/>
                  </a:lnTo>
                  <a:lnTo>
                    <a:pt x="259" y="228"/>
                  </a:lnTo>
                  <a:lnTo>
                    <a:pt x="266" y="228"/>
                  </a:lnTo>
                  <a:lnTo>
                    <a:pt x="270" y="228"/>
                  </a:lnTo>
                  <a:lnTo>
                    <a:pt x="278" y="228"/>
                  </a:lnTo>
                  <a:lnTo>
                    <a:pt x="282" y="224"/>
                  </a:lnTo>
                  <a:lnTo>
                    <a:pt x="289" y="224"/>
                  </a:lnTo>
                  <a:lnTo>
                    <a:pt x="293" y="224"/>
                  </a:lnTo>
                  <a:lnTo>
                    <a:pt x="301" y="220"/>
                  </a:lnTo>
                  <a:lnTo>
                    <a:pt x="304" y="220"/>
                  </a:lnTo>
                  <a:lnTo>
                    <a:pt x="308" y="217"/>
                  </a:lnTo>
                  <a:lnTo>
                    <a:pt x="316" y="217"/>
                  </a:lnTo>
                  <a:lnTo>
                    <a:pt x="320" y="213"/>
                  </a:lnTo>
                  <a:lnTo>
                    <a:pt x="323" y="209"/>
                  </a:lnTo>
                  <a:lnTo>
                    <a:pt x="331" y="209"/>
                  </a:lnTo>
                  <a:lnTo>
                    <a:pt x="335" y="205"/>
                  </a:lnTo>
                  <a:lnTo>
                    <a:pt x="339" y="201"/>
                  </a:lnTo>
                  <a:lnTo>
                    <a:pt x="346" y="201"/>
                  </a:lnTo>
                  <a:lnTo>
                    <a:pt x="350" y="198"/>
                  </a:lnTo>
                  <a:lnTo>
                    <a:pt x="354" y="194"/>
                  </a:lnTo>
                  <a:lnTo>
                    <a:pt x="358" y="190"/>
                  </a:lnTo>
                  <a:lnTo>
                    <a:pt x="365" y="190"/>
                  </a:lnTo>
                  <a:lnTo>
                    <a:pt x="369" y="186"/>
                  </a:lnTo>
                  <a:lnTo>
                    <a:pt x="377" y="182"/>
                  </a:lnTo>
                  <a:lnTo>
                    <a:pt x="384" y="179"/>
                  </a:lnTo>
                  <a:lnTo>
                    <a:pt x="392" y="179"/>
                  </a:lnTo>
                  <a:lnTo>
                    <a:pt x="399" y="175"/>
                  </a:lnTo>
                  <a:lnTo>
                    <a:pt x="407" y="175"/>
                  </a:lnTo>
                  <a:lnTo>
                    <a:pt x="415" y="171"/>
                  </a:lnTo>
                  <a:lnTo>
                    <a:pt x="422" y="171"/>
                  </a:lnTo>
                  <a:lnTo>
                    <a:pt x="430" y="167"/>
                  </a:lnTo>
                  <a:lnTo>
                    <a:pt x="434" y="167"/>
                  </a:lnTo>
                  <a:lnTo>
                    <a:pt x="441" y="163"/>
                  </a:lnTo>
                  <a:lnTo>
                    <a:pt x="445" y="163"/>
                  </a:lnTo>
                  <a:lnTo>
                    <a:pt x="449" y="163"/>
                  </a:lnTo>
                  <a:lnTo>
                    <a:pt x="453" y="163"/>
                  </a:lnTo>
                  <a:lnTo>
                    <a:pt x="460" y="160"/>
                  </a:lnTo>
                  <a:lnTo>
                    <a:pt x="468" y="152"/>
                  </a:lnTo>
                  <a:lnTo>
                    <a:pt x="475" y="148"/>
                  </a:lnTo>
                  <a:lnTo>
                    <a:pt x="479" y="141"/>
                  </a:lnTo>
                  <a:lnTo>
                    <a:pt x="483" y="133"/>
                  </a:lnTo>
                  <a:lnTo>
                    <a:pt x="487" y="125"/>
                  </a:lnTo>
                  <a:lnTo>
                    <a:pt x="491" y="114"/>
                  </a:lnTo>
                  <a:lnTo>
                    <a:pt x="491" y="106"/>
                  </a:lnTo>
                  <a:lnTo>
                    <a:pt x="494" y="95"/>
                  </a:lnTo>
                  <a:lnTo>
                    <a:pt x="498" y="87"/>
                  </a:lnTo>
                  <a:lnTo>
                    <a:pt x="502" y="80"/>
                  </a:lnTo>
                  <a:lnTo>
                    <a:pt x="506" y="68"/>
                  </a:lnTo>
                  <a:lnTo>
                    <a:pt x="510" y="61"/>
                  </a:lnTo>
                  <a:lnTo>
                    <a:pt x="517" y="57"/>
                  </a:lnTo>
                  <a:lnTo>
                    <a:pt x="525" y="49"/>
                  </a:lnTo>
                  <a:lnTo>
                    <a:pt x="536" y="45"/>
                  </a:lnTo>
                  <a:lnTo>
                    <a:pt x="544" y="42"/>
                  </a:lnTo>
                  <a:lnTo>
                    <a:pt x="548" y="38"/>
                  </a:lnTo>
                  <a:lnTo>
                    <a:pt x="555" y="38"/>
                  </a:lnTo>
                  <a:lnTo>
                    <a:pt x="563" y="34"/>
                  </a:lnTo>
                  <a:lnTo>
                    <a:pt x="567" y="34"/>
                  </a:lnTo>
                  <a:lnTo>
                    <a:pt x="570" y="34"/>
                  </a:lnTo>
                  <a:lnTo>
                    <a:pt x="578" y="34"/>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30"/>
                  </a:lnTo>
                  <a:lnTo>
                    <a:pt x="631" y="26"/>
                  </a:lnTo>
                  <a:lnTo>
                    <a:pt x="635" y="26"/>
                  </a:lnTo>
                  <a:lnTo>
                    <a:pt x="639" y="23"/>
                  </a:lnTo>
                  <a:lnTo>
                    <a:pt x="643" y="23"/>
                  </a:lnTo>
                  <a:lnTo>
                    <a:pt x="646" y="19"/>
                  </a:lnTo>
                  <a:lnTo>
                    <a:pt x="650" y="15"/>
                  </a:lnTo>
                  <a:lnTo>
                    <a:pt x="654" y="11"/>
                  </a:lnTo>
                  <a:lnTo>
                    <a:pt x="658" y="7"/>
                  </a:lnTo>
                  <a:lnTo>
                    <a:pt x="662" y="4"/>
                  </a:lnTo>
                  <a:lnTo>
                    <a:pt x="665" y="4"/>
                  </a:lnTo>
                  <a:lnTo>
                    <a:pt x="669" y="0"/>
                  </a:lnTo>
                  <a:lnTo>
                    <a:pt x="673" y="0"/>
                  </a:lnTo>
                  <a:lnTo>
                    <a:pt x="677" y="4"/>
                  </a:lnTo>
                  <a:lnTo>
                    <a:pt x="681" y="4"/>
                  </a:lnTo>
                  <a:lnTo>
                    <a:pt x="684" y="4"/>
                  </a:lnTo>
                  <a:lnTo>
                    <a:pt x="692" y="4"/>
                  </a:lnTo>
                  <a:lnTo>
                    <a:pt x="696" y="7"/>
                  </a:lnTo>
                  <a:lnTo>
                    <a:pt x="700" y="11"/>
                  </a:lnTo>
                  <a:lnTo>
                    <a:pt x="707" y="11"/>
                  </a:lnTo>
                  <a:lnTo>
                    <a:pt x="715" y="15"/>
                  </a:lnTo>
                  <a:lnTo>
                    <a:pt x="722" y="15"/>
                  </a:lnTo>
                  <a:lnTo>
                    <a:pt x="726" y="19"/>
                  </a:lnTo>
                  <a:lnTo>
                    <a:pt x="734" y="19"/>
                  </a:lnTo>
                  <a:lnTo>
                    <a:pt x="738" y="19"/>
                  </a:lnTo>
                  <a:lnTo>
                    <a:pt x="741" y="19"/>
                  </a:lnTo>
                  <a:lnTo>
                    <a:pt x="749" y="19"/>
                  </a:lnTo>
                  <a:lnTo>
                    <a:pt x="753" y="15"/>
                  </a:lnTo>
                  <a:lnTo>
                    <a:pt x="757" y="15"/>
                  </a:lnTo>
                  <a:lnTo>
                    <a:pt x="760" y="11"/>
                  </a:lnTo>
                  <a:lnTo>
                    <a:pt x="764" y="11"/>
                  </a:lnTo>
                  <a:lnTo>
                    <a:pt x="768" y="7"/>
                  </a:lnTo>
                  <a:close/>
                </a:path>
              </a:pathLst>
            </a:custGeom>
            <a:solidFill>
              <a:srgbClr val="7E7E7E"/>
            </a:solidFill>
            <a:ln w="9525">
              <a:noFill/>
              <a:round/>
              <a:headEnd/>
              <a:tailEnd/>
            </a:ln>
          </p:spPr>
          <p:txBody>
            <a:bodyPr/>
            <a:lstStyle/>
            <a:p>
              <a:endParaRPr lang="fr-FR"/>
            </a:p>
          </p:txBody>
        </p:sp>
        <p:sp>
          <p:nvSpPr>
            <p:cNvPr id="29" name="Freeform 342"/>
            <p:cNvSpPr>
              <a:spLocks/>
            </p:cNvSpPr>
            <p:nvPr/>
          </p:nvSpPr>
          <p:spPr bwMode="auto">
            <a:xfrm>
              <a:off x="164" y="2458"/>
              <a:ext cx="1845" cy="1354"/>
            </a:xfrm>
            <a:custGeom>
              <a:avLst/>
              <a:gdLst>
                <a:gd name="T0" fmla="*/ 1549 w 1015"/>
                <a:gd name="T1" fmla="*/ 20 h 745"/>
                <a:gd name="T2" fmla="*/ 1611 w 1015"/>
                <a:gd name="T3" fmla="*/ 109 h 745"/>
                <a:gd name="T4" fmla="*/ 1652 w 1015"/>
                <a:gd name="T5" fmla="*/ 158 h 745"/>
                <a:gd name="T6" fmla="*/ 1734 w 1015"/>
                <a:gd name="T7" fmla="*/ 185 h 745"/>
                <a:gd name="T8" fmla="*/ 1796 w 1015"/>
                <a:gd name="T9" fmla="*/ 242 h 745"/>
                <a:gd name="T10" fmla="*/ 1803 w 1015"/>
                <a:gd name="T11" fmla="*/ 324 h 745"/>
                <a:gd name="T12" fmla="*/ 1825 w 1015"/>
                <a:gd name="T13" fmla="*/ 393 h 745"/>
                <a:gd name="T14" fmla="*/ 1845 w 1015"/>
                <a:gd name="T15" fmla="*/ 434 h 745"/>
                <a:gd name="T16" fmla="*/ 1838 w 1015"/>
                <a:gd name="T17" fmla="*/ 503 h 745"/>
                <a:gd name="T18" fmla="*/ 1838 w 1015"/>
                <a:gd name="T19" fmla="*/ 580 h 745"/>
                <a:gd name="T20" fmla="*/ 1803 w 1015"/>
                <a:gd name="T21" fmla="*/ 607 h 745"/>
                <a:gd name="T22" fmla="*/ 1769 w 1015"/>
                <a:gd name="T23" fmla="*/ 642 h 745"/>
                <a:gd name="T24" fmla="*/ 1721 w 1015"/>
                <a:gd name="T25" fmla="*/ 691 h 745"/>
                <a:gd name="T26" fmla="*/ 1645 w 1015"/>
                <a:gd name="T27" fmla="*/ 718 h 745"/>
                <a:gd name="T28" fmla="*/ 1611 w 1015"/>
                <a:gd name="T29" fmla="*/ 760 h 745"/>
                <a:gd name="T30" fmla="*/ 1576 w 1015"/>
                <a:gd name="T31" fmla="*/ 829 h 745"/>
                <a:gd name="T32" fmla="*/ 1500 w 1015"/>
                <a:gd name="T33" fmla="*/ 871 h 745"/>
                <a:gd name="T34" fmla="*/ 1431 w 1015"/>
                <a:gd name="T35" fmla="*/ 876 h 745"/>
                <a:gd name="T36" fmla="*/ 1334 w 1015"/>
                <a:gd name="T37" fmla="*/ 876 h 745"/>
                <a:gd name="T38" fmla="*/ 1285 w 1015"/>
                <a:gd name="T39" fmla="*/ 911 h 745"/>
                <a:gd name="T40" fmla="*/ 1243 w 1015"/>
                <a:gd name="T41" fmla="*/ 940 h 745"/>
                <a:gd name="T42" fmla="*/ 767 w 1015"/>
                <a:gd name="T43" fmla="*/ 1118 h 745"/>
                <a:gd name="T44" fmla="*/ 353 w 1015"/>
                <a:gd name="T45" fmla="*/ 1250 h 745"/>
                <a:gd name="T46" fmla="*/ 242 w 1015"/>
                <a:gd name="T47" fmla="*/ 1292 h 745"/>
                <a:gd name="T48" fmla="*/ 118 w 1015"/>
                <a:gd name="T49" fmla="*/ 1347 h 745"/>
                <a:gd name="T50" fmla="*/ 15 w 1015"/>
                <a:gd name="T51" fmla="*/ 1347 h 745"/>
                <a:gd name="T52" fmla="*/ 7 w 1015"/>
                <a:gd name="T53" fmla="*/ 1312 h 745"/>
                <a:gd name="T54" fmla="*/ 35 w 1015"/>
                <a:gd name="T55" fmla="*/ 1278 h 745"/>
                <a:gd name="T56" fmla="*/ 49 w 1015"/>
                <a:gd name="T57" fmla="*/ 1243 h 745"/>
                <a:gd name="T58" fmla="*/ 35 w 1015"/>
                <a:gd name="T59" fmla="*/ 1174 h 745"/>
                <a:gd name="T60" fmla="*/ 42 w 1015"/>
                <a:gd name="T61" fmla="*/ 1098 h 745"/>
                <a:gd name="T62" fmla="*/ 64 w 1015"/>
                <a:gd name="T63" fmla="*/ 1049 h 745"/>
                <a:gd name="T64" fmla="*/ 91 w 1015"/>
                <a:gd name="T65" fmla="*/ 1001 h 745"/>
                <a:gd name="T66" fmla="*/ 111 w 1015"/>
                <a:gd name="T67" fmla="*/ 940 h 745"/>
                <a:gd name="T68" fmla="*/ 104 w 1015"/>
                <a:gd name="T69" fmla="*/ 871 h 745"/>
                <a:gd name="T70" fmla="*/ 138 w 1015"/>
                <a:gd name="T71" fmla="*/ 829 h 745"/>
                <a:gd name="T72" fmla="*/ 202 w 1015"/>
                <a:gd name="T73" fmla="*/ 780 h 745"/>
                <a:gd name="T74" fmla="*/ 236 w 1015"/>
                <a:gd name="T75" fmla="*/ 718 h 745"/>
                <a:gd name="T76" fmla="*/ 249 w 1015"/>
                <a:gd name="T77" fmla="*/ 676 h 745"/>
                <a:gd name="T78" fmla="*/ 264 w 1015"/>
                <a:gd name="T79" fmla="*/ 580 h 745"/>
                <a:gd name="T80" fmla="*/ 325 w 1015"/>
                <a:gd name="T81" fmla="*/ 531 h 745"/>
                <a:gd name="T82" fmla="*/ 402 w 1015"/>
                <a:gd name="T83" fmla="*/ 449 h 745"/>
                <a:gd name="T84" fmla="*/ 464 w 1015"/>
                <a:gd name="T85" fmla="*/ 414 h 745"/>
                <a:gd name="T86" fmla="*/ 540 w 1015"/>
                <a:gd name="T87" fmla="*/ 400 h 745"/>
                <a:gd name="T88" fmla="*/ 602 w 1015"/>
                <a:gd name="T89" fmla="*/ 373 h 745"/>
                <a:gd name="T90" fmla="*/ 663 w 1015"/>
                <a:gd name="T91" fmla="*/ 338 h 745"/>
                <a:gd name="T92" fmla="*/ 754 w 1015"/>
                <a:gd name="T93" fmla="*/ 304 h 745"/>
                <a:gd name="T94" fmla="*/ 823 w 1015"/>
                <a:gd name="T95" fmla="*/ 289 h 745"/>
                <a:gd name="T96" fmla="*/ 893 w 1015"/>
                <a:gd name="T97" fmla="*/ 220 h 745"/>
                <a:gd name="T98" fmla="*/ 932 w 1015"/>
                <a:gd name="T99" fmla="*/ 109 h 745"/>
                <a:gd name="T100" fmla="*/ 1023 w 1015"/>
                <a:gd name="T101" fmla="*/ 62 h 745"/>
                <a:gd name="T102" fmla="*/ 1078 w 1015"/>
                <a:gd name="T103" fmla="*/ 55 h 745"/>
                <a:gd name="T104" fmla="*/ 1112 w 1015"/>
                <a:gd name="T105" fmla="*/ 55 h 745"/>
                <a:gd name="T106" fmla="*/ 1154 w 1015"/>
                <a:gd name="T107" fmla="*/ 47 h 745"/>
                <a:gd name="T108" fmla="*/ 1174 w 1015"/>
                <a:gd name="T109" fmla="*/ 35 h 745"/>
                <a:gd name="T110" fmla="*/ 1216 w 1015"/>
                <a:gd name="T111" fmla="*/ 5 h 745"/>
                <a:gd name="T112" fmla="*/ 1278 w 1015"/>
                <a:gd name="T113" fmla="*/ 20 h 745"/>
                <a:gd name="T114" fmla="*/ 1354 w 1015"/>
                <a:gd name="T115" fmla="*/ 27 h 745"/>
                <a:gd name="T116" fmla="*/ 1389 w 1015"/>
                <a:gd name="T117" fmla="*/ 13 h 7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5"/>
                <a:gd name="T178" fmla="*/ 0 h 745"/>
                <a:gd name="T179" fmla="*/ 1015 w 1015"/>
                <a:gd name="T180" fmla="*/ 745 h 7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5" h="745">
                  <a:moveTo>
                    <a:pt x="768" y="3"/>
                  </a:moveTo>
                  <a:lnTo>
                    <a:pt x="787" y="0"/>
                  </a:lnTo>
                  <a:lnTo>
                    <a:pt x="802" y="0"/>
                  </a:lnTo>
                  <a:lnTo>
                    <a:pt x="817" y="0"/>
                  </a:lnTo>
                  <a:lnTo>
                    <a:pt x="833" y="3"/>
                  </a:lnTo>
                  <a:lnTo>
                    <a:pt x="840" y="7"/>
                  </a:lnTo>
                  <a:lnTo>
                    <a:pt x="852" y="11"/>
                  </a:lnTo>
                  <a:lnTo>
                    <a:pt x="859" y="19"/>
                  </a:lnTo>
                  <a:lnTo>
                    <a:pt x="867" y="26"/>
                  </a:lnTo>
                  <a:lnTo>
                    <a:pt x="871" y="34"/>
                  </a:lnTo>
                  <a:lnTo>
                    <a:pt x="878" y="41"/>
                  </a:lnTo>
                  <a:lnTo>
                    <a:pt x="882" y="49"/>
                  </a:lnTo>
                  <a:lnTo>
                    <a:pt x="882" y="53"/>
                  </a:lnTo>
                  <a:lnTo>
                    <a:pt x="886" y="60"/>
                  </a:lnTo>
                  <a:lnTo>
                    <a:pt x="886" y="64"/>
                  </a:lnTo>
                  <a:lnTo>
                    <a:pt x="886" y="68"/>
                  </a:lnTo>
                  <a:lnTo>
                    <a:pt x="893" y="76"/>
                  </a:lnTo>
                  <a:lnTo>
                    <a:pt x="897" y="79"/>
                  </a:lnTo>
                  <a:lnTo>
                    <a:pt x="901" y="83"/>
                  </a:lnTo>
                  <a:lnTo>
                    <a:pt x="909" y="87"/>
                  </a:lnTo>
                  <a:lnTo>
                    <a:pt x="912" y="91"/>
                  </a:lnTo>
                  <a:lnTo>
                    <a:pt x="920" y="95"/>
                  </a:lnTo>
                  <a:lnTo>
                    <a:pt x="928" y="95"/>
                  </a:lnTo>
                  <a:lnTo>
                    <a:pt x="935" y="98"/>
                  </a:lnTo>
                  <a:lnTo>
                    <a:pt x="943" y="98"/>
                  </a:lnTo>
                  <a:lnTo>
                    <a:pt x="947" y="102"/>
                  </a:lnTo>
                  <a:lnTo>
                    <a:pt x="954" y="102"/>
                  </a:lnTo>
                  <a:lnTo>
                    <a:pt x="962" y="106"/>
                  </a:lnTo>
                  <a:lnTo>
                    <a:pt x="969" y="110"/>
                  </a:lnTo>
                  <a:lnTo>
                    <a:pt x="973" y="114"/>
                  </a:lnTo>
                  <a:lnTo>
                    <a:pt x="981" y="118"/>
                  </a:lnTo>
                  <a:lnTo>
                    <a:pt x="985" y="121"/>
                  </a:lnTo>
                  <a:lnTo>
                    <a:pt x="988" y="129"/>
                  </a:lnTo>
                  <a:lnTo>
                    <a:pt x="988" y="133"/>
                  </a:lnTo>
                  <a:lnTo>
                    <a:pt x="992" y="140"/>
                  </a:lnTo>
                  <a:lnTo>
                    <a:pt x="992" y="144"/>
                  </a:lnTo>
                  <a:lnTo>
                    <a:pt x="992" y="152"/>
                  </a:lnTo>
                  <a:lnTo>
                    <a:pt x="992" y="159"/>
                  </a:lnTo>
                  <a:lnTo>
                    <a:pt x="992" y="163"/>
                  </a:lnTo>
                  <a:lnTo>
                    <a:pt x="992" y="171"/>
                  </a:lnTo>
                  <a:lnTo>
                    <a:pt x="992" y="178"/>
                  </a:lnTo>
                  <a:lnTo>
                    <a:pt x="992" y="182"/>
                  </a:lnTo>
                  <a:lnTo>
                    <a:pt x="992" y="190"/>
                  </a:lnTo>
                  <a:lnTo>
                    <a:pt x="992" y="197"/>
                  </a:lnTo>
                  <a:lnTo>
                    <a:pt x="996" y="201"/>
                  </a:lnTo>
                  <a:lnTo>
                    <a:pt x="996" y="205"/>
                  </a:lnTo>
                  <a:lnTo>
                    <a:pt x="1000" y="213"/>
                  </a:lnTo>
                  <a:lnTo>
                    <a:pt x="1004" y="216"/>
                  </a:lnTo>
                  <a:lnTo>
                    <a:pt x="1007" y="220"/>
                  </a:lnTo>
                  <a:lnTo>
                    <a:pt x="1011" y="224"/>
                  </a:lnTo>
                  <a:lnTo>
                    <a:pt x="1015" y="228"/>
                  </a:lnTo>
                  <a:lnTo>
                    <a:pt x="1015" y="232"/>
                  </a:lnTo>
                  <a:lnTo>
                    <a:pt x="1015" y="235"/>
                  </a:lnTo>
                  <a:lnTo>
                    <a:pt x="1015" y="239"/>
                  </a:lnTo>
                  <a:lnTo>
                    <a:pt x="1015" y="243"/>
                  </a:lnTo>
                  <a:lnTo>
                    <a:pt x="1015" y="251"/>
                  </a:lnTo>
                  <a:lnTo>
                    <a:pt x="1015" y="254"/>
                  </a:lnTo>
                  <a:lnTo>
                    <a:pt x="1015" y="258"/>
                  </a:lnTo>
                  <a:lnTo>
                    <a:pt x="1011" y="262"/>
                  </a:lnTo>
                  <a:lnTo>
                    <a:pt x="1011" y="270"/>
                  </a:lnTo>
                  <a:lnTo>
                    <a:pt x="1011" y="277"/>
                  </a:lnTo>
                  <a:lnTo>
                    <a:pt x="1011" y="281"/>
                  </a:lnTo>
                  <a:lnTo>
                    <a:pt x="1015" y="289"/>
                  </a:lnTo>
                  <a:lnTo>
                    <a:pt x="1015" y="296"/>
                  </a:lnTo>
                  <a:lnTo>
                    <a:pt x="1015" y="304"/>
                  </a:lnTo>
                  <a:lnTo>
                    <a:pt x="1015" y="308"/>
                  </a:lnTo>
                  <a:lnTo>
                    <a:pt x="1015" y="315"/>
                  </a:lnTo>
                  <a:lnTo>
                    <a:pt x="1011" y="319"/>
                  </a:lnTo>
                  <a:lnTo>
                    <a:pt x="1007" y="323"/>
                  </a:lnTo>
                  <a:lnTo>
                    <a:pt x="1007" y="327"/>
                  </a:lnTo>
                  <a:lnTo>
                    <a:pt x="1004" y="327"/>
                  </a:lnTo>
                  <a:lnTo>
                    <a:pt x="1000" y="330"/>
                  </a:lnTo>
                  <a:lnTo>
                    <a:pt x="996" y="330"/>
                  </a:lnTo>
                  <a:lnTo>
                    <a:pt x="992" y="334"/>
                  </a:lnTo>
                  <a:lnTo>
                    <a:pt x="988" y="338"/>
                  </a:lnTo>
                  <a:lnTo>
                    <a:pt x="985" y="338"/>
                  </a:lnTo>
                  <a:lnTo>
                    <a:pt x="985" y="342"/>
                  </a:lnTo>
                  <a:lnTo>
                    <a:pt x="981" y="346"/>
                  </a:lnTo>
                  <a:lnTo>
                    <a:pt x="977" y="346"/>
                  </a:lnTo>
                  <a:lnTo>
                    <a:pt x="973" y="349"/>
                  </a:lnTo>
                  <a:lnTo>
                    <a:pt x="973" y="353"/>
                  </a:lnTo>
                  <a:lnTo>
                    <a:pt x="969" y="357"/>
                  </a:lnTo>
                  <a:lnTo>
                    <a:pt x="966" y="361"/>
                  </a:lnTo>
                  <a:lnTo>
                    <a:pt x="962" y="365"/>
                  </a:lnTo>
                  <a:lnTo>
                    <a:pt x="962" y="368"/>
                  </a:lnTo>
                  <a:lnTo>
                    <a:pt x="958" y="372"/>
                  </a:lnTo>
                  <a:lnTo>
                    <a:pt x="954" y="376"/>
                  </a:lnTo>
                  <a:lnTo>
                    <a:pt x="947" y="380"/>
                  </a:lnTo>
                  <a:lnTo>
                    <a:pt x="943" y="384"/>
                  </a:lnTo>
                  <a:lnTo>
                    <a:pt x="939" y="387"/>
                  </a:lnTo>
                  <a:lnTo>
                    <a:pt x="931" y="387"/>
                  </a:lnTo>
                  <a:lnTo>
                    <a:pt x="928" y="391"/>
                  </a:lnTo>
                  <a:lnTo>
                    <a:pt x="920" y="395"/>
                  </a:lnTo>
                  <a:lnTo>
                    <a:pt x="912" y="395"/>
                  </a:lnTo>
                  <a:lnTo>
                    <a:pt x="905" y="395"/>
                  </a:lnTo>
                  <a:lnTo>
                    <a:pt x="901" y="399"/>
                  </a:lnTo>
                  <a:lnTo>
                    <a:pt x="897" y="403"/>
                  </a:lnTo>
                  <a:lnTo>
                    <a:pt x="893" y="403"/>
                  </a:lnTo>
                  <a:lnTo>
                    <a:pt x="890" y="406"/>
                  </a:lnTo>
                  <a:lnTo>
                    <a:pt x="890" y="410"/>
                  </a:lnTo>
                  <a:lnTo>
                    <a:pt x="886" y="414"/>
                  </a:lnTo>
                  <a:lnTo>
                    <a:pt x="886" y="418"/>
                  </a:lnTo>
                  <a:lnTo>
                    <a:pt x="886" y="425"/>
                  </a:lnTo>
                  <a:lnTo>
                    <a:pt x="882" y="429"/>
                  </a:lnTo>
                  <a:lnTo>
                    <a:pt x="882" y="433"/>
                  </a:lnTo>
                  <a:lnTo>
                    <a:pt x="878" y="437"/>
                  </a:lnTo>
                  <a:lnTo>
                    <a:pt x="874" y="444"/>
                  </a:lnTo>
                  <a:lnTo>
                    <a:pt x="871" y="448"/>
                  </a:lnTo>
                  <a:lnTo>
                    <a:pt x="867" y="456"/>
                  </a:lnTo>
                  <a:lnTo>
                    <a:pt x="859" y="460"/>
                  </a:lnTo>
                  <a:lnTo>
                    <a:pt x="852" y="463"/>
                  </a:lnTo>
                  <a:lnTo>
                    <a:pt x="844" y="467"/>
                  </a:lnTo>
                  <a:lnTo>
                    <a:pt x="840" y="471"/>
                  </a:lnTo>
                  <a:lnTo>
                    <a:pt x="833" y="475"/>
                  </a:lnTo>
                  <a:lnTo>
                    <a:pt x="829" y="479"/>
                  </a:lnTo>
                  <a:lnTo>
                    <a:pt x="825" y="479"/>
                  </a:lnTo>
                  <a:lnTo>
                    <a:pt x="821" y="479"/>
                  </a:lnTo>
                  <a:lnTo>
                    <a:pt x="814" y="482"/>
                  </a:lnTo>
                  <a:lnTo>
                    <a:pt x="810" y="482"/>
                  </a:lnTo>
                  <a:lnTo>
                    <a:pt x="806" y="482"/>
                  </a:lnTo>
                  <a:lnTo>
                    <a:pt x="798" y="482"/>
                  </a:lnTo>
                  <a:lnTo>
                    <a:pt x="795" y="482"/>
                  </a:lnTo>
                  <a:lnTo>
                    <a:pt x="787" y="482"/>
                  </a:lnTo>
                  <a:lnTo>
                    <a:pt x="779" y="482"/>
                  </a:lnTo>
                  <a:lnTo>
                    <a:pt x="772" y="479"/>
                  </a:lnTo>
                  <a:lnTo>
                    <a:pt x="764" y="479"/>
                  </a:lnTo>
                  <a:lnTo>
                    <a:pt x="757" y="479"/>
                  </a:lnTo>
                  <a:lnTo>
                    <a:pt x="749" y="479"/>
                  </a:lnTo>
                  <a:lnTo>
                    <a:pt x="741" y="482"/>
                  </a:lnTo>
                  <a:lnTo>
                    <a:pt x="734" y="482"/>
                  </a:lnTo>
                  <a:lnTo>
                    <a:pt x="730" y="486"/>
                  </a:lnTo>
                  <a:lnTo>
                    <a:pt x="726" y="486"/>
                  </a:lnTo>
                  <a:lnTo>
                    <a:pt x="719" y="490"/>
                  </a:lnTo>
                  <a:lnTo>
                    <a:pt x="715" y="494"/>
                  </a:lnTo>
                  <a:lnTo>
                    <a:pt x="715" y="498"/>
                  </a:lnTo>
                  <a:lnTo>
                    <a:pt x="711" y="501"/>
                  </a:lnTo>
                  <a:lnTo>
                    <a:pt x="707" y="501"/>
                  </a:lnTo>
                  <a:lnTo>
                    <a:pt x="707" y="505"/>
                  </a:lnTo>
                  <a:lnTo>
                    <a:pt x="703" y="509"/>
                  </a:lnTo>
                  <a:lnTo>
                    <a:pt x="700" y="513"/>
                  </a:lnTo>
                  <a:lnTo>
                    <a:pt x="684" y="517"/>
                  </a:lnTo>
                  <a:lnTo>
                    <a:pt x="662" y="528"/>
                  </a:lnTo>
                  <a:lnTo>
                    <a:pt x="631" y="539"/>
                  </a:lnTo>
                  <a:lnTo>
                    <a:pt x="593" y="551"/>
                  </a:lnTo>
                  <a:lnTo>
                    <a:pt x="555" y="566"/>
                  </a:lnTo>
                  <a:lnTo>
                    <a:pt x="510" y="581"/>
                  </a:lnTo>
                  <a:lnTo>
                    <a:pt x="468" y="600"/>
                  </a:lnTo>
                  <a:lnTo>
                    <a:pt x="422" y="615"/>
                  </a:lnTo>
                  <a:lnTo>
                    <a:pt x="377" y="631"/>
                  </a:lnTo>
                  <a:lnTo>
                    <a:pt x="331" y="646"/>
                  </a:lnTo>
                  <a:lnTo>
                    <a:pt x="293" y="661"/>
                  </a:lnTo>
                  <a:lnTo>
                    <a:pt x="259" y="673"/>
                  </a:lnTo>
                  <a:lnTo>
                    <a:pt x="228" y="680"/>
                  </a:lnTo>
                  <a:lnTo>
                    <a:pt x="209" y="688"/>
                  </a:lnTo>
                  <a:lnTo>
                    <a:pt x="194" y="688"/>
                  </a:lnTo>
                  <a:lnTo>
                    <a:pt x="187" y="692"/>
                  </a:lnTo>
                  <a:lnTo>
                    <a:pt x="179" y="692"/>
                  </a:lnTo>
                  <a:lnTo>
                    <a:pt x="168" y="695"/>
                  </a:lnTo>
                  <a:lnTo>
                    <a:pt x="160" y="699"/>
                  </a:lnTo>
                  <a:lnTo>
                    <a:pt x="152" y="703"/>
                  </a:lnTo>
                  <a:lnTo>
                    <a:pt x="145" y="707"/>
                  </a:lnTo>
                  <a:lnTo>
                    <a:pt x="133" y="711"/>
                  </a:lnTo>
                  <a:lnTo>
                    <a:pt x="126" y="714"/>
                  </a:lnTo>
                  <a:lnTo>
                    <a:pt x="118" y="722"/>
                  </a:lnTo>
                  <a:lnTo>
                    <a:pt x="107" y="726"/>
                  </a:lnTo>
                  <a:lnTo>
                    <a:pt x="99" y="730"/>
                  </a:lnTo>
                  <a:lnTo>
                    <a:pt x="88" y="733"/>
                  </a:lnTo>
                  <a:lnTo>
                    <a:pt x="76" y="737"/>
                  </a:lnTo>
                  <a:lnTo>
                    <a:pt x="65" y="741"/>
                  </a:lnTo>
                  <a:lnTo>
                    <a:pt x="57" y="745"/>
                  </a:lnTo>
                  <a:lnTo>
                    <a:pt x="46" y="745"/>
                  </a:lnTo>
                  <a:lnTo>
                    <a:pt x="35" y="745"/>
                  </a:lnTo>
                  <a:lnTo>
                    <a:pt x="23" y="745"/>
                  </a:lnTo>
                  <a:lnTo>
                    <a:pt x="16" y="745"/>
                  </a:lnTo>
                  <a:lnTo>
                    <a:pt x="12" y="745"/>
                  </a:lnTo>
                  <a:lnTo>
                    <a:pt x="8" y="741"/>
                  </a:lnTo>
                  <a:lnTo>
                    <a:pt x="4" y="741"/>
                  </a:lnTo>
                  <a:lnTo>
                    <a:pt x="0" y="737"/>
                  </a:lnTo>
                  <a:lnTo>
                    <a:pt x="0" y="733"/>
                  </a:lnTo>
                  <a:lnTo>
                    <a:pt x="0" y="730"/>
                  </a:lnTo>
                  <a:lnTo>
                    <a:pt x="4" y="726"/>
                  </a:lnTo>
                  <a:lnTo>
                    <a:pt x="4" y="722"/>
                  </a:lnTo>
                  <a:lnTo>
                    <a:pt x="8" y="718"/>
                  </a:lnTo>
                  <a:lnTo>
                    <a:pt x="12" y="714"/>
                  </a:lnTo>
                  <a:lnTo>
                    <a:pt x="12" y="711"/>
                  </a:lnTo>
                  <a:lnTo>
                    <a:pt x="16" y="707"/>
                  </a:lnTo>
                  <a:lnTo>
                    <a:pt x="19" y="703"/>
                  </a:lnTo>
                  <a:lnTo>
                    <a:pt x="19" y="699"/>
                  </a:lnTo>
                  <a:lnTo>
                    <a:pt x="23" y="695"/>
                  </a:lnTo>
                  <a:lnTo>
                    <a:pt x="23" y="692"/>
                  </a:lnTo>
                  <a:lnTo>
                    <a:pt x="23" y="688"/>
                  </a:lnTo>
                  <a:lnTo>
                    <a:pt x="27" y="684"/>
                  </a:lnTo>
                  <a:lnTo>
                    <a:pt x="27" y="676"/>
                  </a:lnTo>
                  <a:lnTo>
                    <a:pt x="23" y="673"/>
                  </a:lnTo>
                  <a:lnTo>
                    <a:pt x="23" y="669"/>
                  </a:lnTo>
                  <a:lnTo>
                    <a:pt x="23" y="665"/>
                  </a:lnTo>
                  <a:lnTo>
                    <a:pt x="23" y="657"/>
                  </a:lnTo>
                  <a:lnTo>
                    <a:pt x="19" y="650"/>
                  </a:lnTo>
                  <a:lnTo>
                    <a:pt x="19" y="646"/>
                  </a:lnTo>
                  <a:lnTo>
                    <a:pt x="16" y="638"/>
                  </a:lnTo>
                  <a:lnTo>
                    <a:pt x="16" y="631"/>
                  </a:lnTo>
                  <a:lnTo>
                    <a:pt x="16" y="627"/>
                  </a:lnTo>
                  <a:lnTo>
                    <a:pt x="16" y="619"/>
                  </a:lnTo>
                  <a:lnTo>
                    <a:pt x="19" y="615"/>
                  </a:lnTo>
                  <a:lnTo>
                    <a:pt x="19" y="608"/>
                  </a:lnTo>
                  <a:lnTo>
                    <a:pt x="23" y="604"/>
                  </a:lnTo>
                  <a:lnTo>
                    <a:pt x="23" y="600"/>
                  </a:lnTo>
                  <a:lnTo>
                    <a:pt x="27" y="596"/>
                  </a:lnTo>
                  <a:lnTo>
                    <a:pt x="27" y="589"/>
                  </a:lnTo>
                  <a:lnTo>
                    <a:pt x="31" y="585"/>
                  </a:lnTo>
                  <a:lnTo>
                    <a:pt x="31" y="581"/>
                  </a:lnTo>
                  <a:lnTo>
                    <a:pt x="35" y="577"/>
                  </a:lnTo>
                  <a:lnTo>
                    <a:pt x="38" y="574"/>
                  </a:lnTo>
                  <a:lnTo>
                    <a:pt x="38" y="570"/>
                  </a:lnTo>
                  <a:lnTo>
                    <a:pt x="42" y="566"/>
                  </a:lnTo>
                  <a:lnTo>
                    <a:pt x="42" y="562"/>
                  </a:lnTo>
                  <a:lnTo>
                    <a:pt x="46" y="558"/>
                  </a:lnTo>
                  <a:lnTo>
                    <a:pt x="46" y="555"/>
                  </a:lnTo>
                  <a:lnTo>
                    <a:pt x="50" y="551"/>
                  </a:lnTo>
                  <a:lnTo>
                    <a:pt x="50" y="547"/>
                  </a:lnTo>
                  <a:lnTo>
                    <a:pt x="54" y="543"/>
                  </a:lnTo>
                  <a:lnTo>
                    <a:pt x="54" y="539"/>
                  </a:lnTo>
                  <a:lnTo>
                    <a:pt x="57" y="536"/>
                  </a:lnTo>
                  <a:lnTo>
                    <a:pt x="57" y="528"/>
                  </a:lnTo>
                  <a:lnTo>
                    <a:pt x="57" y="524"/>
                  </a:lnTo>
                  <a:lnTo>
                    <a:pt x="61" y="517"/>
                  </a:lnTo>
                  <a:lnTo>
                    <a:pt x="57" y="513"/>
                  </a:lnTo>
                  <a:lnTo>
                    <a:pt x="57" y="505"/>
                  </a:lnTo>
                  <a:lnTo>
                    <a:pt x="57" y="501"/>
                  </a:lnTo>
                  <a:lnTo>
                    <a:pt x="57" y="494"/>
                  </a:lnTo>
                  <a:lnTo>
                    <a:pt x="54" y="490"/>
                  </a:lnTo>
                  <a:lnTo>
                    <a:pt x="54" y="486"/>
                  </a:lnTo>
                  <a:lnTo>
                    <a:pt x="57" y="479"/>
                  </a:lnTo>
                  <a:lnTo>
                    <a:pt x="57" y="475"/>
                  </a:lnTo>
                  <a:lnTo>
                    <a:pt x="57" y="471"/>
                  </a:lnTo>
                  <a:lnTo>
                    <a:pt x="61" y="467"/>
                  </a:lnTo>
                  <a:lnTo>
                    <a:pt x="65" y="463"/>
                  </a:lnTo>
                  <a:lnTo>
                    <a:pt x="69" y="460"/>
                  </a:lnTo>
                  <a:lnTo>
                    <a:pt x="73" y="460"/>
                  </a:lnTo>
                  <a:lnTo>
                    <a:pt x="76" y="456"/>
                  </a:lnTo>
                  <a:lnTo>
                    <a:pt x="80" y="452"/>
                  </a:lnTo>
                  <a:lnTo>
                    <a:pt x="84" y="448"/>
                  </a:lnTo>
                  <a:lnTo>
                    <a:pt x="88" y="444"/>
                  </a:lnTo>
                  <a:lnTo>
                    <a:pt x="95" y="441"/>
                  </a:lnTo>
                  <a:lnTo>
                    <a:pt x="99" y="437"/>
                  </a:lnTo>
                  <a:lnTo>
                    <a:pt x="103" y="433"/>
                  </a:lnTo>
                  <a:lnTo>
                    <a:pt x="111" y="429"/>
                  </a:lnTo>
                  <a:lnTo>
                    <a:pt x="114" y="425"/>
                  </a:lnTo>
                  <a:lnTo>
                    <a:pt x="118" y="422"/>
                  </a:lnTo>
                  <a:lnTo>
                    <a:pt x="122" y="414"/>
                  </a:lnTo>
                  <a:lnTo>
                    <a:pt x="126" y="410"/>
                  </a:lnTo>
                  <a:lnTo>
                    <a:pt x="126" y="403"/>
                  </a:lnTo>
                  <a:lnTo>
                    <a:pt x="130" y="399"/>
                  </a:lnTo>
                  <a:lnTo>
                    <a:pt x="130" y="395"/>
                  </a:lnTo>
                  <a:lnTo>
                    <a:pt x="133" y="387"/>
                  </a:lnTo>
                  <a:lnTo>
                    <a:pt x="133" y="384"/>
                  </a:lnTo>
                  <a:lnTo>
                    <a:pt x="133" y="380"/>
                  </a:lnTo>
                  <a:lnTo>
                    <a:pt x="133" y="376"/>
                  </a:lnTo>
                  <a:lnTo>
                    <a:pt x="137" y="372"/>
                  </a:lnTo>
                  <a:lnTo>
                    <a:pt x="133" y="361"/>
                  </a:lnTo>
                  <a:lnTo>
                    <a:pt x="133" y="349"/>
                  </a:lnTo>
                  <a:lnTo>
                    <a:pt x="133" y="342"/>
                  </a:lnTo>
                  <a:lnTo>
                    <a:pt x="137" y="334"/>
                  </a:lnTo>
                  <a:lnTo>
                    <a:pt x="137" y="327"/>
                  </a:lnTo>
                  <a:lnTo>
                    <a:pt x="141" y="323"/>
                  </a:lnTo>
                  <a:lnTo>
                    <a:pt x="145" y="319"/>
                  </a:lnTo>
                  <a:lnTo>
                    <a:pt x="149" y="315"/>
                  </a:lnTo>
                  <a:lnTo>
                    <a:pt x="152" y="311"/>
                  </a:lnTo>
                  <a:lnTo>
                    <a:pt x="156" y="308"/>
                  </a:lnTo>
                  <a:lnTo>
                    <a:pt x="160" y="304"/>
                  </a:lnTo>
                  <a:lnTo>
                    <a:pt x="168" y="300"/>
                  </a:lnTo>
                  <a:lnTo>
                    <a:pt x="171" y="296"/>
                  </a:lnTo>
                  <a:lnTo>
                    <a:pt x="179" y="292"/>
                  </a:lnTo>
                  <a:lnTo>
                    <a:pt x="183" y="285"/>
                  </a:lnTo>
                  <a:lnTo>
                    <a:pt x="190" y="277"/>
                  </a:lnTo>
                  <a:lnTo>
                    <a:pt x="198" y="270"/>
                  </a:lnTo>
                  <a:lnTo>
                    <a:pt x="202" y="262"/>
                  </a:lnTo>
                  <a:lnTo>
                    <a:pt x="209" y="258"/>
                  </a:lnTo>
                  <a:lnTo>
                    <a:pt x="213" y="251"/>
                  </a:lnTo>
                  <a:lnTo>
                    <a:pt x="221" y="247"/>
                  </a:lnTo>
                  <a:lnTo>
                    <a:pt x="225" y="243"/>
                  </a:lnTo>
                  <a:lnTo>
                    <a:pt x="228" y="239"/>
                  </a:lnTo>
                  <a:lnTo>
                    <a:pt x="236" y="235"/>
                  </a:lnTo>
                  <a:lnTo>
                    <a:pt x="240" y="235"/>
                  </a:lnTo>
                  <a:lnTo>
                    <a:pt x="244" y="232"/>
                  </a:lnTo>
                  <a:lnTo>
                    <a:pt x="251" y="232"/>
                  </a:lnTo>
                  <a:lnTo>
                    <a:pt x="255" y="228"/>
                  </a:lnTo>
                  <a:lnTo>
                    <a:pt x="263" y="228"/>
                  </a:lnTo>
                  <a:lnTo>
                    <a:pt x="266" y="228"/>
                  </a:lnTo>
                  <a:lnTo>
                    <a:pt x="274" y="224"/>
                  </a:lnTo>
                  <a:lnTo>
                    <a:pt x="278" y="224"/>
                  </a:lnTo>
                  <a:lnTo>
                    <a:pt x="285" y="224"/>
                  </a:lnTo>
                  <a:lnTo>
                    <a:pt x="289" y="220"/>
                  </a:lnTo>
                  <a:lnTo>
                    <a:pt x="297" y="220"/>
                  </a:lnTo>
                  <a:lnTo>
                    <a:pt x="301" y="220"/>
                  </a:lnTo>
                  <a:lnTo>
                    <a:pt x="304" y="216"/>
                  </a:lnTo>
                  <a:lnTo>
                    <a:pt x="312" y="213"/>
                  </a:lnTo>
                  <a:lnTo>
                    <a:pt x="316" y="213"/>
                  </a:lnTo>
                  <a:lnTo>
                    <a:pt x="323" y="209"/>
                  </a:lnTo>
                  <a:lnTo>
                    <a:pt x="327" y="209"/>
                  </a:lnTo>
                  <a:lnTo>
                    <a:pt x="331" y="205"/>
                  </a:lnTo>
                  <a:lnTo>
                    <a:pt x="339" y="201"/>
                  </a:lnTo>
                  <a:lnTo>
                    <a:pt x="342" y="197"/>
                  </a:lnTo>
                  <a:lnTo>
                    <a:pt x="346" y="197"/>
                  </a:lnTo>
                  <a:lnTo>
                    <a:pt x="350" y="194"/>
                  </a:lnTo>
                  <a:lnTo>
                    <a:pt x="358" y="190"/>
                  </a:lnTo>
                  <a:lnTo>
                    <a:pt x="361" y="186"/>
                  </a:lnTo>
                  <a:lnTo>
                    <a:pt x="365" y="186"/>
                  </a:lnTo>
                  <a:lnTo>
                    <a:pt x="373" y="182"/>
                  </a:lnTo>
                  <a:lnTo>
                    <a:pt x="380" y="178"/>
                  </a:lnTo>
                  <a:lnTo>
                    <a:pt x="384" y="178"/>
                  </a:lnTo>
                  <a:lnTo>
                    <a:pt x="392" y="175"/>
                  </a:lnTo>
                  <a:lnTo>
                    <a:pt x="399" y="171"/>
                  </a:lnTo>
                  <a:lnTo>
                    <a:pt x="407" y="171"/>
                  </a:lnTo>
                  <a:lnTo>
                    <a:pt x="415" y="167"/>
                  </a:lnTo>
                  <a:lnTo>
                    <a:pt x="422" y="167"/>
                  </a:lnTo>
                  <a:lnTo>
                    <a:pt x="430" y="167"/>
                  </a:lnTo>
                  <a:lnTo>
                    <a:pt x="437" y="163"/>
                  </a:lnTo>
                  <a:lnTo>
                    <a:pt x="441" y="163"/>
                  </a:lnTo>
                  <a:lnTo>
                    <a:pt x="445" y="163"/>
                  </a:lnTo>
                  <a:lnTo>
                    <a:pt x="449" y="163"/>
                  </a:lnTo>
                  <a:lnTo>
                    <a:pt x="453" y="159"/>
                  </a:lnTo>
                  <a:lnTo>
                    <a:pt x="464" y="156"/>
                  </a:lnTo>
                  <a:lnTo>
                    <a:pt x="472" y="152"/>
                  </a:lnTo>
                  <a:lnTo>
                    <a:pt x="475" y="144"/>
                  </a:lnTo>
                  <a:lnTo>
                    <a:pt x="483" y="137"/>
                  </a:lnTo>
                  <a:lnTo>
                    <a:pt x="487" y="129"/>
                  </a:lnTo>
                  <a:lnTo>
                    <a:pt x="491" y="121"/>
                  </a:lnTo>
                  <a:lnTo>
                    <a:pt x="491" y="114"/>
                  </a:lnTo>
                  <a:lnTo>
                    <a:pt x="494" y="102"/>
                  </a:lnTo>
                  <a:lnTo>
                    <a:pt x="498" y="95"/>
                  </a:lnTo>
                  <a:lnTo>
                    <a:pt x="498" y="87"/>
                  </a:lnTo>
                  <a:lnTo>
                    <a:pt x="502" y="76"/>
                  </a:lnTo>
                  <a:lnTo>
                    <a:pt x="506" y="68"/>
                  </a:lnTo>
                  <a:lnTo>
                    <a:pt x="513" y="60"/>
                  </a:lnTo>
                  <a:lnTo>
                    <a:pt x="521" y="53"/>
                  </a:lnTo>
                  <a:lnTo>
                    <a:pt x="529" y="49"/>
                  </a:lnTo>
                  <a:lnTo>
                    <a:pt x="536" y="41"/>
                  </a:lnTo>
                  <a:lnTo>
                    <a:pt x="544" y="41"/>
                  </a:lnTo>
                  <a:lnTo>
                    <a:pt x="551" y="38"/>
                  </a:lnTo>
                  <a:lnTo>
                    <a:pt x="555" y="38"/>
                  </a:lnTo>
                  <a:lnTo>
                    <a:pt x="563" y="34"/>
                  </a:lnTo>
                  <a:lnTo>
                    <a:pt x="567" y="34"/>
                  </a:lnTo>
                  <a:lnTo>
                    <a:pt x="574" y="34"/>
                  </a:lnTo>
                  <a:lnTo>
                    <a:pt x="578" y="30"/>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26"/>
                  </a:lnTo>
                  <a:lnTo>
                    <a:pt x="631" y="26"/>
                  </a:lnTo>
                  <a:lnTo>
                    <a:pt x="635" y="26"/>
                  </a:lnTo>
                  <a:lnTo>
                    <a:pt x="639" y="22"/>
                  </a:lnTo>
                  <a:lnTo>
                    <a:pt x="643" y="22"/>
                  </a:lnTo>
                  <a:lnTo>
                    <a:pt x="646" y="19"/>
                  </a:lnTo>
                  <a:lnTo>
                    <a:pt x="650" y="15"/>
                  </a:lnTo>
                  <a:lnTo>
                    <a:pt x="654" y="11"/>
                  </a:lnTo>
                  <a:lnTo>
                    <a:pt x="658" y="7"/>
                  </a:lnTo>
                  <a:lnTo>
                    <a:pt x="662" y="3"/>
                  </a:lnTo>
                  <a:lnTo>
                    <a:pt x="665" y="3"/>
                  </a:lnTo>
                  <a:lnTo>
                    <a:pt x="669" y="3"/>
                  </a:lnTo>
                  <a:lnTo>
                    <a:pt x="673" y="3"/>
                  </a:lnTo>
                  <a:lnTo>
                    <a:pt x="677" y="3"/>
                  </a:lnTo>
                  <a:lnTo>
                    <a:pt x="681" y="3"/>
                  </a:lnTo>
                  <a:lnTo>
                    <a:pt x="684" y="3"/>
                  </a:lnTo>
                  <a:lnTo>
                    <a:pt x="692" y="7"/>
                  </a:lnTo>
                  <a:lnTo>
                    <a:pt x="696" y="7"/>
                  </a:lnTo>
                  <a:lnTo>
                    <a:pt x="703" y="11"/>
                  </a:lnTo>
                  <a:lnTo>
                    <a:pt x="707" y="11"/>
                  </a:lnTo>
                  <a:lnTo>
                    <a:pt x="715" y="15"/>
                  </a:lnTo>
                  <a:lnTo>
                    <a:pt x="722" y="15"/>
                  </a:lnTo>
                  <a:lnTo>
                    <a:pt x="726" y="15"/>
                  </a:lnTo>
                  <a:lnTo>
                    <a:pt x="734" y="19"/>
                  </a:lnTo>
                  <a:lnTo>
                    <a:pt x="738" y="19"/>
                  </a:lnTo>
                  <a:lnTo>
                    <a:pt x="745" y="15"/>
                  </a:lnTo>
                  <a:lnTo>
                    <a:pt x="749" y="15"/>
                  </a:lnTo>
                  <a:lnTo>
                    <a:pt x="753" y="15"/>
                  </a:lnTo>
                  <a:lnTo>
                    <a:pt x="757" y="15"/>
                  </a:lnTo>
                  <a:lnTo>
                    <a:pt x="760" y="11"/>
                  </a:lnTo>
                  <a:lnTo>
                    <a:pt x="764" y="11"/>
                  </a:lnTo>
                  <a:lnTo>
                    <a:pt x="764" y="7"/>
                  </a:lnTo>
                  <a:lnTo>
                    <a:pt x="768" y="7"/>
                  </a:lnTo>
                  <a:lnTo>
                    <a:pt x="768" y="3"/>
                  </a:lnTo>
                  <a:close/>
                </a:path>
              </a:pathLst>
            </a:custGeom>
            <a:solidFill>
              <a:srgbClr val="757575"/>
            </a:solidFill>
            <a:ln w="9525">
              <a:noFill/>
              <a:round/>
              <a:headEnd/>
              <a:tailEnd/>
            </a:ln>
          </p:spPr>
          <p:txBody>
            <a:bodyPr/>
            <a:lstStyle/>
            <a:p>
              <a:endParaRPr lang="fr-FR"/>
            </a:p>
          </p:txBody>
        </p:sp>
        <p:sp>
          <p:nvSpPr>
            <p:cNvPr id="30" name="Freeform 343"/>
            <p:cNvSpPr>
              <a:spLocks/>
            </p:cNvSpPr>
            <p:nvPr/>
          </p:nvSpPr>
          <p:spPr bwMode="auto">
            <a:xfrm>
              <a:off x="171" y="2463"/>
              <a:ext cx="1838" cy="1349"/>
            </a:xfrm>
            <a:custGeom>
              <a:avLst/>
              <a:gdLst>
                <a:gd name="T0" fmla="*/ 1542 w 1011"/>
                <a:gd name="T1" fmla="*/ 22 h 742"/>
                <a:gd name="T2" fmla="*/ 1596 w 1011"/>
                <a:gd name="T3" fmla="*/ 111 h 742"/>
                <a:gd name="T4" fmla="*/ 1638 w 1011"/>
                <a:gd name="T5" fmla="*/ 160 h 742"/>
                <a:gd name="T6" fmla="*/ 1720 w 1011"/>
                <a:gd name="T7" fmla="*/ 187 h 742"/>
                <a:gd name="T8" fmla="*/ 1783 w 1011"/>
                <a:gd name="T9" fmla="*/ 244 h 742"/>
                <a:gd name="T10" fmla="*/ 1789 w 1011"/>
                <a:gd name="T11" fmla="*/ 318 h 742"/>
                <a:gd name="T12" fmla="*/ 1811 w 1011"/>
                <a:gd name="T13" fmla="*/ 387 h 742"/>
                <a:gd name="T14" fmla="*/ 1831 w 1011"/>
                <a:gd name="T15" fmla="*/ 429 h 742"/>
                <a:gd name="T16" fmla="*/ 1823 w 1011"/>
                <a:gd name="T17" fmla="*/ 491 h 742"/>
                <a:gd name="T18" fmla="*/ 1823 w 1011"/>
                <a:gd name="T19" fmla="*/ 567 h 742"/>
                <a:gd name="T20" fmla="*/ 1789 w 1011"/>
                <a:gd name="T21" fmla="*/ 595 h 742"/>
                <a:gd name="T22" fmla="*/ 1754 w 1011"/>
                <a:gd name="T23" fmla="*/ 636 h 742"/>
                <a:gd name="T24" fmla="*/ 1714 w 1011"/>
                <a:gd name="T25" fmla="*/ 685 h 742"/>
                <a:gd name="T26" fmla="*/ 1638 w 1011"/>
                <a:gd name="T27" fmla="*/ 713 h 742"/>
                <a:gd name="T28" fmla="*/ 1603 w 1011"/>
                <a:gd name="T29" fmla="*/ 754 h 742"/>
                <a:gd name="T30" fmla="*/ 1562 w 1011"/>
                <a:gd name="T31" fmla="*/ 816 h 742"/>
                <a:gd name="T32" fmla="*/ 1493 w 1011"/>
                <a:gd name="T33" fmla="*/ 865 h 742"/>
                <a:gd name="T34" fmla="*/ 1423 w 1011"/>
                <a:gd name="T35" fmla="*/ 865 h 742"/>
                <a:gd name="T36" fmla="*/ 1327 w 1011"/>
                <a:gd name="T37" fmla="*/ 871 h 742"/>
                <a:gd name="T38" fmla="*/ 1278 w 1011"/>
                <a:gd name="T39" fmla="*/ 905 h 742"/>
                <a:gd name="T40" fmla="*/ 1236 w 1011"/>
                <a:gd name="T41" fmla="*/ 934 h 742"/>
                <a:gd name="T42" fmla="*/ 760 w 1011"/>
                <a:gd name="T43" fmla="*/ 1113 h 742"/>
                <a:gd name="T44" fmla="*/ 345 w 1011"/>
                <a:gd name="T45" fmla="*/ 1245 h 742"/>
                <a:gd name="T46" fmla="*/ 242 w 1011"/>
                <a:gd name="T47" fmla="*/ 1287 h 742"/>
                <a:gd name="T48" fmla="*/ 118 w 1011"/>
                <a:gd name="T49" fmla="*/ 1342 h 742"/>
                <a:gd name="T50" fmla="*/ 7 w 1011"/>
                <a:gd name="T51" fmla="*/ 1342 h 742"/>
                <a:gd name="T52" fmla="*/ 7 w 1011"/>
                <a:gd name="T53" fmla="*/ 1307 h 742"/>
                <a:gd name="T54" fmla="*/ 27 w 1011"/>
                <a:gd name="T55" fmla="*/ 1273 h 742"/>
                <a:gd name="T56" fmla="*/ 42 w 1011"/>
                <a:gd name="T57" fmla="*/ 1231 h 742"/>
                <a:gd name="T58" fmla="*/ 27 w 1011"/>
                <a:gd name="T59" fmla="*/ 1162 h 742"/>
                <a:gd name="T60" fmla="*/ 35 w 1011"/>
                <a:gd name="T61" fmla="*/ 1093 h 742"/>
                <a:gd name="T62" fmla="*/ 62 w 1011"/>
                <a:gd name="T63" fmla="*/ 1044 h 742"/>
                <a:gd name="T64" fmla="*/ 91 w 1011"/>
                <a:gd name="T65" fmla="*/ 996 h 742"/>
                <a:gd name="T66" fmla="*/ 104 w 1011"/>
                <a:gd name="T67" fmla="*/ 940 h 742"/>
                <a:gd name="T68" fmla="*/ 96 w 1011"/>
                <a:gd name="T69" fmla="*/ 871 h 742"/>
                <a:gd name="T70" fmla="*/ 131 w 1011"/>
                <a:gd name="T71" fmla="*/ 824 h 742"/>
                <a:gd name="T72" fmla="*/ 195 w 1011"/>
                <a:gd name="T73" fmla="*/ 782 h 742"/>
                <a:gd name="T74" fmla="*/ 235 w 1011"/>
                <a:gd name="T75" fmla="*/ 713 h 742"/>
                <a:gd name="T76" fmla="*/ 242 w 1011"/>
                <a:gd name="T77" fmla="*/ 678 h 742"/>
                <a:gd name="T78" fmla="*/ 256 w 1011"/>
                <a:gd name="T79" fmla="*/ 575 h 742"/>
                <a:gd name="T80" fmla="*/ 318 w 1011"/>
                <a:gd name="T81" fmla="*/ 525 h 742"/>
                <a:gd name="T82" fmla="*/ 395 w 1011"/>
                <a:gd name="T83" fmla="*/ 444 h 742"/>
                <a:gd name="T84" fmla="*/ 464 w 1011"/>
                <a:gd name="T85" fmla="*/ 416 h 742"/>
                <a:gd name="T86" fmla="*/ 533 w 1011"/>
                <a:gd name="T87" fmla="*/ 395 h 742"/>
                <a:gd name="T88" fmla="*/ 602 w 1011"/>
                <a:gd name="T89" fmla="*/ 367 h 742"/>
                <a:gd name="T90" fmla="*/ 664 w 1011"/>
                <a:gd name="T91" fmla="*/ 333 h 742"/>
                <a:gd name="T92" fmla="*/ 753 w 1011"/>
                <a:gd name="T93" fmla="*/ 305 h 742"/>
                <a:gd name="T94" fmla="*/ 816 w 1011"/>
                <a:gd name="T95" fmla="*/ 291 h 742"/>
                <a:gd name="T96" fmla="*/ 885 w 1011"/>
                <a:gd name="T97" fmla="*/ 222 h 742"/>
                <a:gd name="T98" fmla="*/ 925 w 1011"/>
                <a:gd name="T99" fmla="*/ 111 h 742"/>
                <a:gd name="T100" fmla="*/ 1016 w 1011"/>
                <a:gd name="T101" fmla="*/ 64 h 742"/>
                <a:gd name="T102" fmla="*/ 1071 w 1011"/>
                <a:gd name="T103" fmla="*/ 56 h 742"/>
                <a:gd name="T104" fmla="*/ 1105 w 1011"/>
                <a:gd name="T105" fmla="*/ 56 h 742"/>
                <a:gd name="T106" fmla="*/ 1147 w 1011"/>
                <a:gd name="T107" fmla="*/ 42 h 742"/>
                <a:gd name="T108" fmla="*/ 1167 w 1011"/>
                <a:gd name="T109" fmla="*/ 35 h 742"/>
                <a:gd name="T110" fmla="*/ 1209 w 1011"/>
                <a:gd name="T111" fmla="*/ 7 h 742"/>
                <a:gd name="T112" fmla="*/ 1271 w 1011"/>
                <a:gd name="T113" fmla="*/ 22 h 742"/>
                <a:gd name="T114" fmla="*/ 1347 w 1011"/>
                <a:gd name="T115" fmla="*/ 29 h 742"/>
                <a:gd name="T116" fmla="*/ 1389 w 1011"/>
                <a:gd name="T117" fmla="*/ 15 h 7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1"/>
                <a:gd name="T178" fmla="*/ 0 h 742"/>
                <a:gd name="T179" fmla="*/ 1011 w 1011"/>
                <a:gd name="T180" fmla="*/ 742 h 7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1" h="742">
                  <a:moveTo>
                    <a:pt x="768" y="4"/>
                  </a:moveTo>
                  <a:lnTo>
                    <a:pt x="783" y="0"/>
                  </a:lnTo>
                  <a:lnTo>
                    <a:pt x="798" y="0"/>
                  </a:lnTo>
                  <a:lnTo>
                    <a:pt x="813" y="0"/>
                  </a:lnTo>
                  <a:lnTo>
                    <a:pt x="825" y="4"/>
                  </a:lnTo>
                  <a:lnTo>
                    <a:pt x="836" y="8"/>
                  </a:lnTo>
                  <a:lnTo>
                    <a:pt x="848" y="12"/>
                  </a:lnTo>
                  <a:lnTo>
                    <a:pt x="855" y="19"/>
                  </a:lnTo>
                  <a:lnTo>
                    <a:pt x="863" y="27"/>
                  </a:lnTo>
                  <a:lnTo>
                    <a:pt x="867" y="35"/>
                  </a:lnTo>
                  <a:lnTo>
                    <a:pt x="870" y="42"/>
                  </a:lnTo>
                  <a:lnTo>
                    <a:pt x="874" y="46"/>
                  </a:lnTo>
                  <a:lnTo>
                    <a:pt x="878" y="54"/>
                  </a:lnTo>
                  <a:lnTo>
                    <a:pt x="878" y="61"/>
                  </a:lnTo>
                  <a:lnTo>
                    <a:pt x="882" y="65"/>
                  </a:lnTo>
                  <a:lnTo>
                    <a:pt x="882" y="69"/>
                  </a:lnTo>
                  <a:lnTo>
                    <a:pt x="886" y="76"/>
                  </a:lnTo>
                  <a:lnTo>
                    <a:pt x="889" y="80"/>
                  </a:lnTo>
                  <a:lnTo>
                    <a:pt x="893" y="84"/>
                  </a:lnTo>
                  <a:lnTo>
                    <a:pt x="901" y="88"/>
                  </a:lnTo>
                  <a:lnTo>
                    <a:pt x="905" y="92"/>
                  </a:lnTo>
                  <a:lnTo>
                    <a:pt x="912" y="95"/>
                  </a:lnTo>
                  <a:lnTo>
                    <a:pt x="920" y="95"/>
                  </a:lnTo>
                  <a:lnTo>
                    <a:pt x="927" y="99"/>
                  </a:lnTo>
                  <a:lnTo>
                    <a:pt x="931" y="99"/>
                  </a:lnTo>
                  <a:lnTo>
                    <a:pt x="939" y="103"/>
                  </a:lnTo>
                  <a:lnTo>
                    <a:pt x="946" y="103"/>
                  </a:lnTo>
                  <a:lnTo>
                    <a:pt x="954" y="107"/>
                  </a:lnTo>
                  <a:lnTo>
                    <a:pt x="958" y="107"/>
                  </a:lnTo>
                  <a:lnTo>
                    <a:pt x="965" y="111"/>
                  </a:lnTo>
                  <a:lnTo>
                    <a:pt x="969" y="115"/>
                  </a:lnTo>
                  <a:lnTo>
                    <a:pt x="977" y="122"/>
                  </a:lnTo>
                  <a:lnTo>
                    <a:pt x="981" y="126"/>
                  </a:lnTo>
                  <a:lnTo>
                    <a:pt x="981" y="134"/>
                  </a:lnTo>
                  <a:lnTo>
                    <a:pt x="984" y="137"/>
                  </a:lnTo>
                  <a:lnTo>
                    <a:pt x="984" y="145"/>
                  </a:lnTo>
                  <a:lnTo>
                    <a:pt x="984" y="149"/>
                  </a:lnTo>
                  <a:lnTo>
                    <a:pt x="984" y="156"/>
                  </a:lnTo>
                  <a:lnTo>
                    <a:pt x="984" y="164"/>
                  </a:lnTo>
                  <a:lnTo>
                    <a:pt x="984" y="168"/>
                  </a:lnTo>
                  <a:lnTo>
                    <a:pt x="984" y="175"/>
                  </a:lnTo>
                  <a:lnTo>
                    <a:pt x="984" y="179"/>
                  </a:lnTo>
                  <a:lnTo>
                    <a:pt x="984" y="187"/>
                  </a:lnTo>
                  <a:lnTo>
                    <a:pt x="984" y="194"/>
                  </a:lnTo>
                  <a:lnTo>
                    <a:pt x="988" y="198"/>
                  </a:lnTo>
                  <a:lnTo>
                    <a:pt x="988" y="202"/>
                  </a:lnTo>
                  <a:lnTo>
                    <a:pt x="992" y="210"/>
                  </a:lnTo>
                  <a:lnTo>
                    <a:pt x="996" y="213"/>
                  </a:lnTo>
                  <a:lnTo>
                    <a:pt x="1000" y="217"/>
                  </a:lnTo>
                  <a:lnTo>
                    <a:pt x="1003" y="221"/>
                  </a:lnTo>
                  <a:lnTo>
                    <a:pt x="1007" y="225"/>
                  </a:lnTo>
                  <a:lnTo>
                    <a:pt x="1007" y="229"/>
                  </a:lnTo>
                  <a:lnTo>
                    <a:pt x="1011" y="232"/>
                  </a:lnTo>
                  <a:lnTo>
                    <a:pt x="1007" y="236"/>
                  </a:lnTo>
                  <a:lnTo>
                    <a:pt x="1007" y="240"/>
                  </a:lnTo>
                  <a:lnTo>
                    <a:pt x="1007" y="244"/>
                  </a:lnTo>
                  <a:lnTo>
                    <a:pt x="1007" y="248"/>
                  </a:lnTo>
                  <a:lnTo>
                    <a:pt x="1007" y="255"/>
                  </a:lnTo>
                  <a:lnTo>
                    <a:pt x="1003" y="259"/>
                  </a:lnTo>
                  <a:lnTo>
                    <a:pt x="1003" y="267"/>
                  </a:lnTo>
                  <a:lnTo>
                    <a:pt x="1003" y="270"/>
                  </a:lnTo>
                  <a:lnTo>
                    <a:pt x="1003" y="278"/>
                  </a:lnTo>
                  <a:lnTo>
                    <a:pt x="1007" y="286"/>
                  </a:lnTo>
                  <a:lnTo>
                    <a:pt x="1007" y="293"/>
                  </a:lnTo>
                  <a:lnTo>
                    <a:pt x="1007" y="297"/>
                  </a:lnTo>
                  <a:lnTo>
                    <a:pt x="1007" y="305"/>
                  </a:lnTo>
                  <a:lnTo>
                    <a:pt x="1007" y="308"/>
                  </a:lnTo>
                  <a:lnTo>
                    <a:pt x="1003" y="312"/>
                  </a:lnTo>
                  <a:lnTo>
                    <a:pt x="1003" y="316"/>
                  </a:lnTo>
                  <a:lnTo>
                    <a:pt x="1000" y="320"/>
                  </a:lnTo>
                  <a:lnTo>
                    <a:pt x="996" y="324"/>
                  </a:lnTo>
                  <a:lnTo>
                    <a:pt x="992" y="324"/>
                  </a:lnTo>
                  <a:lnTo>
                    <a:pt x="988" y="327"/>
                  </a:lnTo>
                  <a:lnTo>
                    <a:pt x="984" y="327"/>
                  </a:lnTo>
                  <a:lnTo>
                    <a:pt x="981" y="331"/>
                  </a:lnTo>
                  <a:lnTo>
                    <a:pt x="981" y="335"/>
                  </a:lnTo>
                  <a:lnTo>
                    <a:pt x="977" y="335"/>
                  </a:lnTo>
                  <a:lnTo>
                    <a:pt x="973" y="339"/>
                  </a:lnTo>
                  <a:lnTo>
                    <a:pt x="969" y="343"/>
                  </a:lnTo>
                  <a:lnTo>
                    <a:pt x="969" y="346"/>
                  </a:lnTo>
                  <a:lnTo>
                    <a:pt x="965" y="350"/>
                  </a:lnTo>
                  <a:lnTo>
                    <a:pt x="962" y="354"/>
                  </a:lnTo>
                  <a:lnTo>
                    <a:pt x="962" y="358"/>
                  </a:lnTo>
                  <a:lnTo>
                    <a:pt x="958" y="362"/>
                  </a:lnTo>
                  <a:lnTo>
                    <a:pt x="954" y="365"/>
                  </a:lnTo>
                  <a:lnTo>
                    <a:pt x="950" y="369"/>
                  </a:lnTo>
                  <a:lnTo>
                    <a:pt x="946" y="373"/>
                  </a:lnTo>
                  <a:lnTo>
                    <a:pt x="943" y="377"/>
                  </a:lnTo>
                  <a:lnTo>
                    <a:pt x="939" y="381"/>
                  </a:lnTo>
                  <a:lnTo>
                    <a:pt x="935" y="381"/>
                  </a:lnTo>
                  <a:lnTo>
                    <a:pt x="927" y="384"/>
                  </a:lnTo>
                  <a:lnTo>
                    <a:pt x="924" y="388"/>
                  </a:lnTo>
                  <a:lnTo>
                    <a:pt x="916" y="388"/>
                  </a:lnTo>
                  <a:lnTo>
                    <a:pt x="908" y="392"/>
                  </a:lnTo>
                  <a:lnTo>
                    <a:pt x="901" y="392"/>
                  </a:lnTo>
                  <a:lnTo>
                    <a:pt x="897" y="396"/>
                  </a:lnTo>
                  <a:lnTo>
                    <a:pt x="893" y="396"/>
                  </a:lnTo>
                  <a:lnTo>
                    <a:pt x="889" y="400"/>
                  </a:lnTo>
                  <a:lnTo>
                    <a:pt x="886" y="403"/>
                  </a:lnTo>
                  <a:lnTo>
                    <a:pt x="882" y="407"/>
                  </a:lnTo>
                  <a:lnTo>
                    <a:pt x="882" y="411"/>
                  </a:lnTo>
                  <a:lnTo>
                    <a:pt x="882" y="415"/>
                  </a:lnTo>
                  <a:lnTo>
                    <a:pt x="878" y="419"/>
                  </a:lnTo>
                  <a:lnTo>
                    <a:pt x="878" y="422"/>
                  </a:lnTo>
                  <a:lnTo>
                    <a:pt x="874" y="430"/>
                  </a:lnTo>
                  <a:lnTo>
                    <a:pt x="870" y="434"/>
                  </a:lnTo>
                  <a:lnTo>
                    <a:pt x="870" y="438"/>
                  </a:lnTo>
                  <a:lnTo>
                    <a:pt x="867" y="445"/>
                  </a:lnTo>
                  <a:lnTo>
                    <a:pt x="859" y="449"/>
                  </a:lnTo>
                  <a:lnTo>
                    <a:pt x="851" y="453"/>
                  </a:lnTo>
                  <a:lnTo>
                    <a:pt x="848" y="460"/>
                  </a:lnTo>
                  <a:lnTo>
                    <a:pt x="840" y="464"/>
                  </a:lnTo>
                  <a:lnTo>
                    <a:pt x="832" y="468"/>
                  </a:lnTo>
                  <a:lnTo>
                    <a:pt x="829" y="468"/>
                  </a:lnTo>
                  <a:lnTo>
                    <a:pt x="825" y="472"/>
                  </a:lnTo>
                  <a:lnTo>
                    <a:pt x="821" y="476"/>
                  </a:lnTo>
                  <a:lnTo>
                    <a:pt x="813" y="476"/>
                  </a:lnTo>
                  <a:lnTo>
                    <a:pt x="810" y="476"/>
                  </a:lnTo>
                  <a:lnTo>
                    <a:pt x="806" y="476"/>
                  </a:lnTo>
                  <a:lnTo>
                    <a:pt x="802" y="479"/>
                  </a:lnTo>
                  <a:lnTo>
                    <a:pt x="794" y="479"/>
                  </a:lnTo>
                  <a:lnTo>
                    <a:pt x="791" y="479"/>
                  </a:lnTo>
                  <a:lnTo>
                    <a:pt x="783" y="476"/>
                  </a:lnTo>
                  <a:lnTo>
                    <a:pt x="775" y="476"/>
                  </a:lnTo>
                  <a:lnTo>
                    <a:pt x="768" y="476"/>
                  </a:lnTo>
                  <a:lnTo>
                    <a:pt x="760" y="476"/>
                  </a:lnTo>
                  <a:lnTo>
                    <a:pt x="753" y="476"/>
                  </a:lnTo>
                  <a:lnTo>
                    <a:pt x="745" y="476"/>
                  </a:lnTo>
                  <a:lnTo>
                    <a:pt x="737" y="476"/>
                  </a:lnTo>
                  <a:lnTo>
                    <a:pt x="730" y="479"/>
                  </a:lnTo>
                  <a:lnTo>
                    <a:pt x="726" y="483"/>
                  </a:lnTo>
                  <a:lnTo>
                    <a:pt x="722" y="483"/>
                  </a:lnTo>
                  <a:lnTo>
                    <a:pt x="715" y="487"/>
                  </a:lnTo>
                  <a:lnTo>
                    <a:pt x="711" y="491"/>
                  </a:lnTo>
                  <a:lnTo>
                    <a:pt x="711" y="495"/>
                  </a:lnTo>
                  <a:lnTo>
                    <a:pt x="707" y="498"/>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7"/>
                  </a:lnTo>
                  <a:lnTo>
                    <a:pt x="418" y="612"/>
                  </a:lnTo>
                  <a:lnTo>
                    <a:pt x="373" y="628"/>
                  </a:lnTo>
                  <a:lnTo>
                    <a:pt x="327" y="643"/>
                  </a:lnTo>
                  <a:lnTo>
                    <a:pt x="289" y="658"/>
                  </a:lnTo>
                  <a:lnTo>
                    <a:pt x="255" y="670"/>
                  </a:lnTo>
                  <a:lnTo>
                    <a:pt x="224" y="677"/>
                  </a:lnTo>
                  <a:lnTo>
                    <a:pt x="205" y="681"/>
                  </a:lnTo>
                  <a:lnTo>
                    <a:pt x="190" y="685"/>
                  </a:lnTo>
                  <a:lnTo>
                    <a:pt x="183" y="685"/>
                  </a:lnTo>
                  <a:lnTo>
                    <a:pt x="175" y="689"/>
                  </a:lnTo>
                  <a:lnTo>
                    <a:pt x="164" y="689"/>
                  </a:lnTo>
                  <a:lnTo>
                    <a:pt x="156" y="692"/>
                  </a:lnTo>
                  <a:lnTo>
                    <a:pt x="148" y="696"/>
                  </a:lnTo>
                  <a:lnTo>
                    <a:pt x="141" y="704"/>
                  </a:lnTo>
                  <a:lnTo>
                    <a:pt x="133" y="708"/>
                  </a:lnTo>
                  <a:lnTo>
                    <a:pt x="122" y="711"/>
                  </a:lnTo>
                  <a:lnTo>
                    <a:pt x="114" y="715"/>
                  </a:lnTo>
                  <a:lnTo>
                    <a:pt x="103" y="723"/>
                  </a:lnTo>
                  <a:lnTo>
                    <a:pt x="95" y="727"/>
                  </a:lnTo>
                  <a:lnTo>
                    <a:pt x="84" y="730"/>
                  </a:lnTo>
                  <a:lnTo>
                    <a:pt x="76" y="734"/>
                  </a:lnTo>
                  <a:lnTo>
                    <a:pt x="65" y="738"/>
                  </a:lnTo>
                  <a:lnTo>
                    <a:pt x="53" y="738"/>
                  </a:lnTo>
                  <a:lnTo>
                    <a:pt x="42" y="742"/>
                  </a:lnTo>
                  <a:lnTo>
                    <a:pt x="31" y="742"/>
                  </a:lnTo>
                  <a:lnTo>
                    <a:pt x="23" y="742"/>
                  </a:lnTo>
                  <a:lnTo>
                    <a:pt x="15" y="742"/>
                  </a:lnTo>
                  <a:lnTo>
                    <a:pt x="8" y="738"/>
                  </a:lnTo>
                  <a:lnTo>
                    <a:pt x="4" y="738"/>
                  </a:lnTo>
                  <a:lnTo>
                    <a:pt x="0" y="734"/>
                  </a:lnTo>
                  <a:lnTo>
                    <a:pt x="0" y="730"/>
                  </a:lnTo>
                  <a:lnTo>
                    <a:pt x="0" y="727"/>
                  </a:lnTo>
                  <a:lnTo>
                    <a:pt x="0" y="723"/>
                  </a:lnTo>
                  <a:lnTo>
                    <a:pt x="4" y="719"/>
                  </a:lnTo>
                  <a:lnTo>
                    <a:pt x="4" y="715"/>
                  </a:lnTo>
                  <a:lnTo>
                    <a:pt x="8" y="711"/>
                  </a:lnTo>
                  <a:lnTo>
                    <a:pt x="12" y="708"/>
                  </a:lnTo>
                  <a:lnTo>
                    <a:pt x="12" y="704"/>
                  </a:lnTo>
                  <a:lnTo>
                    <a:pt x="15" y="700"/>
                  </a:lnTo>
                  <a:lnTo>
                    <a:pt x="19" y="696"/>
                  </a:lnTo>
                  <a:lnTo>
                    <a:pt x="19" y="692"/>
                  </a:lnTo>
                  <a:lnTo>
                    <a:pt x="23" y="689"/>
                  </a:lnTo>
                  <a:lnTo>
                    <a:pt x="23" y="685"/>
                  </a:lnTo>
                  <a:lnTo>
                    <a:pt x="23" y="681"/>
                  </a:lnTo>
                  <a:lnTo>
                    <a:pt x="23" y="677"/>
                  </a:lnTo>
                  <a:lnTo>
                    <a:pt x="23" y="673"/>
                  </a:lnTo>
                  <a:lnTo>
                    <a:pt x="23" y="670"/>
                  </a:lnTo>
                  <a:lnTo>
                    <a:pt x="23" y="666"/>
                  </a:lnTo>
                  <a:lnTo>
                    <a:pt x="23" y="658"/>
                  </a:lnTo>
                  <a:lnTo>
                    <a:pt x="19" y="654"/>
                  </a:lnTo>
                  <a:lnTo>
                    <a:pt x="19" y="647"/>
                  </a:lnTo>
                  <a:lnTo>
                    <a:pt x="15" y="639"/>
                  </a:lnTo>
                  <a:lnTo>
                    <a:pt x="15" y="635"/>
                  </a:lnTo>
                  <a:lnTo>
                    <a:pt x="15" y="628"/>
                  </a:lnTo>
                  <a:lnTo>
                    <a:pt x="15" y="624"/>
                  </a:lnTo>
                  <a:lnTo>
                    <a:pt x="15" y="616"/>
                  </a:lnTo>
                  <a:lnTo>
                    <a:pt x="15" y="612"/>
                  </a:lnTo>
                  <a:lnTo>
                    <a:pt x="19" y="605"/>
                  </a:lnTo>
                  <a:lnTo>
                    <a:pt x="19" y="601"/>
                  </a:lnTo>
                  <a:lnTo>
                    <a:pt x="23" y="597"/>
                  </a:lnTo>
                  <a:lnTo>
                    <a:pt x="23" y="593"/>
                  </a:lnTo>
                  <a:lnTo>
                    <a:pt x="27" y="586"/>
                  </a:lnTo>
                  <a:lnTo>
                    <a:pt x="27" y="582"/>
                  </a:lnTo>
                  <a:lnTo>
                    <a:pt x="31" y="578"/>
                  </a:lnTo>
                  <a:lnTo>
                    <a:pt x="34" y="578"/>
                  </a:lnTo>
                  <a:lnTo>
                    <a:pt x="34" y="574"/>
                  </a:lnTo>
                  <a:lnTo>
                    <a:pt x="34" y="571"/>
                  </a:lnTo>
                  <a:lnTo>
                    <a:pt x="38" y="567"/>
                  </a:lnTo>
                  <a:lnTo>
                    <a:pt x="38" y="563"/>
                  </a:lnTo>
                  <a:lnTo>
                    <a:pt x="42" y="559"/>
                  </a:lnTo>
                  <a:lnTo>
                    <a:pt x="42" y="555"/>
                  </a:lnTo>
                  <a:lnTo>
                    <a:pt x="46" y="552"/>
                  </a:lnTo>
                  <a:lnTo>
                    <a:pt x="50" y="548"/>
                  </a:lnTo>
                  <a:lnTo>
                    <a:pt x="50" y="544"/>
                  </a:lnTo>
                  <a:lnTo>
                    <a:pt x="53" y="540"/>
                  </a:lnTo>
                  <a:lnTo>
                    <a:pt x="53" y="536"/>
                  </a:lnTo>
                  <a:lnTo>
                    <a:pt x="57" y="533"/>
                  </a:lnTo>
                  <a:lnTo>
                    <a:pt x="57" y="525"/>
                  </a:lnTo>
                  <a:lnTo>
                    <a:pt x="57" y="521"/>
                  </a:lnTo>
                  <a:lnTo>
                    <a:pt x="57" y="517"/>
                  </a:lnTo>
                  <a:lnTo>
                    <a:pt x="57" y="510"/>
                  </a:lnTo>
                  <a:lnTo>
                    <a:pt x="57" y="506"/>
                  </a:lnTo>
                  <a:lnTo>
                    <a:pt x="57" y="498"/>
                  </a:lnTo>
                  <a:lnTo>
                    <a:pt x="53" y="495"/>
                  </a:lnTo>
                  <a:lnTo>
                    <a:pt x="53" y="487"/>
                  </a:lnTo>
                  <a:lnTo>
                    <a:pt x="53" y="483"/>
                  </a:lnTo>
                  <a:lnTo>
                    <a:pt x="53" y="479"/>
                  </a:lnTo>
                  <a:lnTo>
                    <a:pt x="57" y="476"/>
                  </a:lnTo>
                  <a:lnTo>
                    <a:pt x="57" y="468"/>
                  </a:lnTo>
                  <a:lnTo>
                    <a:pt x="61" y="468"/>
                  </a:lnTo>
                  <a:lnTo>
                    <a:pt x="61" y="464"/>
                  </a:lnTo>
                  <a:lnTo>
                    <a:pt x="65" y="460"/>
                  </a:lnTo>
                  <a:lnTo>
                    <a:pt x="69" y="457"/>
                  </a:lnTo>
                  <a:lnTo>
                    <a:pt x="72" y="453"/>
                  </a:lnTo>
                  <a:lnTo>
                    <a:pt x="76" y="449"/>
                  </a:lnTo>
                  <a:lnTo>
                    <a:pt x="80" y="445"/>
                  </a:lnTo>
                  <a:lnTo>
                    <a:pt x="88" y="445"/>
                  </a:lnTo>
                  <a:lnTo>
                    <a:pt x="91" y="441"/>
                  </a:lnTo>
                  <a:lnTo>
                    <a:pt x="99" y="438"/>
                  </a:lnTo>
                  <a:lnTo>
                    <a:pt x="103" y="434"/>
                  </a:lnTo>
                  <a:lnTo>
                    <a:pt x="107" y="430"/>
                  </a:lnTo>
                  <a:lnTo>
                    <a:pt x="110" y="422"/>
                  </a:lnTo>
                  <a:lnTo>
                    <a:pt x="114" y="419"/>
                  </a:lnTo>
                  <a:lnTo>
                    <a:pt x="118" y="415"/>
                  </a:lnTo>
                  <a:lnTo>
                    <a:pt x="122" y="407"/>
                  </a:lnTo>
                  <a:lnTo>
                    <a:pt x="126" y="403"/>
                  </a:lnTo>
                  <a:lnTo>
                    <a:pt x="126" y="396"/>
                  </a:lnTo>
                  <a:lnTo>
                    <a:pt x="129" y="392"/>
                  </a:lnTo>
                  <a:lnTo>
                    <a:pt x="129" y="388"/>
                  </a:lnTo>
                  <a:lnTo>
                    <a:pt x="133" y="384"/>
                  </a:lnTo>
                  <a:lnTo>
                    <a:pt x="133" y="381"/>
                  </a:lnTo>
                  <a:lnTo>
                    <a:pt x="133" y="377"/>
                  </a:lnTo>
                  <a:lnTo>
                    <a:pt x="133" y="373"/>
                  </a:lnTo>
                  <a:lnTo>
                    <a:pt x="133" y="358"/>
                  </a:lnTo>
                  <a:lnTo>
                    <a:pt x="133" y="346"/>
                  </a:lnTo>
                  <a:lnTo>
                    <a:pt x="133" y="339"/>
                  </a:lnTo>
                  <a:lnTo>
                    <a:pt x="133" y="331"/>
                  </a:lnTo>
                  <a:lnTo>
                    <a:pt x="137" y="324"/>
                  </a:lnTo>
                  <a:lnTo>
                    <a:pt x="137" y="320"/>
                  </a:lnTo>
                  <a:lnTo>
                    <a:pt x="141" y="316"/>
                  </a:lnTo>
                  <a:lnTo>
                    <a:pt x="145" y="312"/>
                  </a:lnTo>
                  <a:lnTo>
                    <a:pt x="148" y="308"/>
                  </a:lnTo>
                  <a:lnTo>
                    <a:pt x="156" y="305"/>
                  </a:lnTo>
                  <a:lnTo>
                    <a:pt x="160" y="305"/>
                  </a:lnTo>
                  <a:lnTo>
                    <a:pt x="164" y="301"/>
                  </a:lnTo>
                  <a:lnTo>
                    <a:pt x="171" y="297"/>
                  </a:lnTo>
                  <a:lnTo>
                    <a:pt x="175" y="289"/>
                  </a:lnTo>
                  <a:lnTo>
                    <a:pt x="183" y="286"/>
                  </a:lnTo>
                  <a:lnTo>
                    <a:pt x="186" y="278"/>
                  </a:lnTo>
                  <a:lnTo>
                    <a:pt x="194" y="267"/>
                  </a:lnTo>
                  <a:lnTo>
                    <a:pt x="202" y="263"/>
                  </a:lnTo>
                  <a:lnTo>
                    <a:pt x="205" y="255"/>
                  </a:lnTo>
                  <a:lnTo>
                    <a:pt x="213" y="251"/>
                  </a:lnTo>
                  <a:lnTo>
                    <a:pt x="217" y="244"/>
                  </a:lnTo>
                  <a:lnTo>
                    <a:pt x="221" y="240"/>
                  </a:lnTo>
                  <a:lnTo>
                    <a:pt x="228" y="236"/>
                  </a:lnTo>
                  <a:lnTo>
                    <a:pt x="232" y="236"/>
                  </a:lnTo>
                  <a:lnTo>
                    <a:pt x="240" y="232"/>
                  </a:lnTo>
                  <a:lnTo>
                    <a:pt x="243" y="229"/>
                  </a:lnTo>
                  <a:lnTo>
                    <a:pt x="247" y="229"/>
                  </a:lnTo>
                  <a:lnTo>
                    <a:pt x="255" y="229"/>
                  </a:lnTo>
                  <a:lnTo>
                    <a:pt x="259" y="225"/>
                  </a:lnTo>
                  <a:lnTo>
                    <a:pt x="266" y="225"/>
                  </a:lnTo>
                  <a:lnTo>
                    <a:pt x="270" y="225"/>
                  </a:lnTo>
                  <a:lnTo>
                    <a:pt x="278" y="225"/>
                  </a:lnTo>
                  <a:lnTo>
                    <a:pt x="281" y="221"/>
                  </a:lnTo>
                  <a:lnTo>
                    <a:pt x="289" y="221"/>
                  </a:lnTo>
                  <a:lnTo>
                    <a:pt x="293" y="217"/>
                  </a:lnTo>
                  <a:lnTo>
                    <a:pt x="300" y="217"/>
                  </a:lnTo>
                  <a:lnTo>
                    <a:pt x="304" y="213"/>
                  </a:lnTo>
                  <a:lnTo>
                    <a:pt x="308" y="213"/>
                  </a:lnTo>
                  <a:lnTo>
                    <a:pt x="316" y="210"/>
                  </a:lnTo>
                  <a:lnTo>
                    <a:pt x="319" y="210"/>
                  </a:lnTo>
                  <a:lnTo>
                    <a:pt x="327" y="206"/>
                  </a:lnTo>
                  <a:lnTo>
                    <a:pt x="331" y="202"/>
                  </a:lnTo>
                  <a:lnTo>
                    <a:pt x="335" y="198"/>
                  </a:lnTo>
                  <a:lnTo>
                    <a:pt x="342" y="198"/>
                  </a:lnTo>
                  <a:lnTo>
                    <a:pt x="346" y="194"/>
                  </a:lnTo>
                  <a:lnTo>
                    <a:pt x="350" y="191"/>
                  </a:lnTo>
                  <a:lnTo>
                    <a:pt x="354" y="187"/>
                  </a:lnTo>
                  <a:lnTo>
                    <a:pt x="357" y="183"/>
                  </a:lnTo>
                  <a:lnTo>
                    <a:pt x="365" y="183"/>
                  </a:lnTo>
                  <a:lnTo>
                    <a:pt x="369" y="179"/>
                  </a:lnTo>
                  <a:lnTo>
                    <a:pt x="376" y="175"/>
                  </a:lnTo>
                  <a:lnTo>
                    <a:pt x="384" y="175"/>
                  </a:lnTo>
                  <a:lnTo>
                    <a:pt x="392" y="172"/>
                  </a:lnTo>
                  <a:lnTo>
                    <a:pt x="399" y="172"/>
                  </a:lnTo>
                  <a:lnTo>
                    <a:pt x="407" y="168"/>
                  </a:lnTo>
                  <a:lnTo>
                    <a:pt x="414" y="168"/>
                  </a:lnTo>
                  <a:lnTo>
                    <a:pt x="422" y="164"/>
                  </a:lnTo>
                  <a:lnTo>
                    <a:pt x="426" y="164"/>
                  </a:lnTo>
                  <a:lnTo>
                    <a:pt x="433" y="164"/>
                  </a:lnTo>
                  <a:lnTo>
                    <a:pt x="441" y="160"/>
                  </a:lnTo>
                  <a:lnTo>
                    <a:pt x="445" y="160"/>
                  </a:lnTo>
                  <a:lnTo>
                    <a:pt x="449" y="160"/>
                  </a:lnTo>
                  <a:lnTo>
                    <a:pt x="460" y="156"/>
                  </a:lnTo>
                  <a:lnTo>
                    <a:pt x="468" y="153"/>
                  </a:lnTo>
                  <a:lnTo>
                    <a:pt x="475" y="145"/>
                  </a:lnTo>
                  <a:lnTo>
                    <a:pt x="479" y="137"/>
                  </a:lnTo>
                  <a:lnTo>
                    <a:pt x="483" y="130"/>
                  </a:lnTo>
                  <a:lnTo>
                    <a:pt x="487" y="122"/>
                  </a:lnTo>
                  <a:lnTo>
                    <a:pt x="490" y="111"/>
                  </a:lnTo>
                  <a:lnTo>
                    <a:pt x="494" y="103"/>
                  </a:lnTo>
                  <a:lnTo>
                    <a:pt x="494" y="95"/>
                  </a:lnTo>
                  <a:lnTo>
                    <a:pt x="498" y="84"/>
                  </a:lnTo>
                  <a:lnTo>
                    <a:pt x="502" y="76"/>
                  </a:lnTo>
                  <a:lnTo>
                    <a:pt x="506" y="69"/>
                  </a:lnTo>
                  <a:lnTo>
                    <a:pt x="509" y="61"/>
                  </a:lnTo>
                  <a:lnTo>
                    <a:pt x="517" y="54"/>
                  </a:lnTo>
                  <a:lnTo>
                    <a:pt x="525" y="46"/>
                  </a:lnTo>
                  <a:lnTo>
                    <a:pt x="536" y="42"/>
                  </a:lnTo>
                  <a:lnTo>
                    <a:pt x="540" y="42"/>
                  </a:lnTo>
                  <a:lnTo>
                    <a:pt x="547" y="38"/>
                  </a:lnTo>
                  <a:lnTo>
                    <a:pt x="551" y="35"/>
                  </a:lnTo>
                  <a:lnTo>
                    <a:pt x="559" y="35"/>
                  </a:lnTo>
                  <a:lnTo>
                    <a:pt x="563" y="35"/>
                  </a:lnTo>
                  <a:lnTo>
                    <a:pt x="570" y="31"/>
                  </a:lnTo>
                  <a:lnTo>
                    <a:pt x="574" y="31"/>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27"/>
                  </a:lnTo>
                  <a:lnTo>
                    <a:pt x="623" y="27"/>
                  </a:lnTo>
                  <a:lnTo>
                    <a:pt x="627" y="27"/>
                  </a:lnTo>
                  <a:lnTo>
                    <a:pt x="631" y="23"/>
                  </a:lnTo>
                  <a:lnTo>
                    <a:pt x="635" y="23"/>
                  </a:lnTo>
                  <a:lnTo>
                    <a:pt x="639" y="23"/>
                  </a:lnTo>
                  <a:lnTo>
                    <a:pt x="639" y="19"/>
                  </a:lnTo>
                  <a:lnTo>
                    <a:pt x="642" y="19"/>
                  </a:lnTo>
                  <a:lnTo>
                    <a:pt x="646" y="16"/>
                  </a:lnTo>
                  <a:lnTo>
                    <a:pt x="650" y="12"/>
                  </a:lnTo>
                  <a:lnTo>
                    <a:pt x="654" y="8"/>
                  </a:lnTo>
                  <a:lnTo>
                    <a:pt x="658" y="4"/>
                  </a:lnTo>
                  <a:lnTo>
                    <a:pt x="661" y="4"/>
                  </a:lnTo>
                  <a:lnTo>
                    <a:pt x="665" y="4"/>
                  </a:lnTo>
                  <a:lnTo>
                    <a:pt x="669" y="4"/>
                  </a:lnTo>
                  <a:lnTo>
                    <a:pt x="673" y="4"/>
                  </a:lnTo>
                  <a:lnTo>
                    <a:pt x="677" y="4"/>
                  </a:lnTo>
                  <a:lnTo>
                    <a:pt x="684" y="4"/>
                  </a:lnTo>
                  <a:lnTo>
                    <a:pt x="688" y="8"/>
                  </a:lnTo>
                  <a:lnTo>
                    <a:pt x="692" y="8"/>
                  </a:lnTo>
                  <a:lnTo>
                    <a:pt x="699" y="12"/>
                  </a:lnTo>
                  <a:lnTo>
                    <a:pt x="703" y="12"/>
                  </a:lnTo>
                  <a:lnTo>
                    <a:pt x="711" y="16"/>
                  </a:lnTo>
                  <a:lnTo>
                    <a:pt x="718" y="16"/>
                  </a:lnTo>
                  <a:lnTo>
                    <a:pt x="722" y="16"/>
                  </a:lnTo>
                  <a:lnTo>
                    <a:pt x="730" y="16"/>
                  </a:lnTo>
                  <a:lnTo>
                    <a:pt x="734" y="16"/>
                  </a:lnTo>
                  <a:lnTo>
                    <a:pt x="741" y="16"/>
                  </a:lnTo>
                  <a:lnTo>
                    <a:pt x="745" y="16"/>
                  </a:lnTo>
                  <a:lnTo>
                    <a:pt x="749" y="16"/>
                  </a:lnTo>
                  <a:lnTo>
                    <a:pt x="753" y="12"/>
                  </a:lnTo>
                  <a:lnTo>
                    <a:pt x="756" y="12"/>
                  </a:lnTo>
                  <a:lnTo>
                    <a:pt x="756" y="8"/>
                  </a:lnTo>
                  <a:lnTo>
                    <a:pt x="760" y="8"/>
                  </a:lnTo>
                  <a:lnTo>
                    <a:pt x="764" y="8"/>
                  </a:lnTo>
                  <a:lnTo>
                    <a:pt x="764" y="4"/>
                  </a:lnTo>
                  <a:lnTo>
                    <a:pt x="768" y="4"/>
                  </a:lnTo>
                  <a:close/>
                </a:path>
              </a:pathLst>
            </a:custGeom>
            <a:solidFill>
              <a:srgbClr val="6B6B6B"/>
            </a:solidFill>
            <a:ln w="9525">
              <a:noFill/>
              <a:round/>
              <a:headEnd/>
              <a:tailEnd/>
            </a:ln>
          </p:spPr>
          <p:txBody>
            <a:bodyPr/>
            <a:lstStyle/>
            <a:p>
              <a:endParaRPr lang="fr-FR"/>
            </a:p>
          </p:txBody>
        </p:sp>
        <p:sp>
          <p:nvSpPr>
            <p:cNvPr id="31" name="Freeform 344"/>
            <p:cNvSpPr>
              <a:spLocks/>
            </p:cNvSpPr>
            <p:nvPr/>
          </p:nvSpPr>
          <p:spPr bwMode="auto">
            <a:xfrm>
              <a:off x="171" y="2463"/>
              <a:ext cx="1831" cy="1342"/>
            </a:xfrm>
            <a:custGeom>
              <a:avLst/>
              <a:gdLst>
                <a:gd name="T0" fmla="*/ 1535 w 1007"/>
                <a:gd name="T1" fmla="*/ 29 h 738"/>
                <a:gd name="T2" fmla="*/ 1596 w 1007"/>
                <a:gd name="T3" fmla="*/ 118 h 738"/>
                <a:gd name="T4" fmla="*/ 1631 w 1007"/>
                <a:gd name="T5" fmla="*/ 167 h 738"/>
                <a:gd name="T6" fmla="*/ 1715 w 1007"/>
                <a:gd name="T7" fmla="*/ 195 h 738"/>
                <a:gd name="T8" fmla="*/ 1776 w 1007"/>
                <a:gd name="T9" fmla="*/ 244 h 738"/>
                <a:gd name="T10" fmla="*/ 1784 w 1007"/>
                <a:gd name="T11" fmla="*/ 318 h 738"/>
                <a:gd name="T12" fmla="*/ 1804 w 1007"/>
                <a:gd name="T13" fmla="*/ 387 h 738"/>
                <a:gd name="T14" fmla="*/ 1824 w 1007"/>
                <a:gd name="T15" fmla="*/ 429 h 738"/>
                <a:gd name="T16" fmla="*/ 1818 w 1007"/>
                <a:gd name="T17" fmla="*/ 491 h 738"/>
                <a:gd name="T18" fmla="*/ 1824 w 1007"/>
                <a:gd name="T19" fmla="*/ 567 h 738"/>
                <a:gd name="T20" fmla="*/ 1784 w 1007"/>
                <a:gd name="T21" fmla="*/ 595 h 738"/>
                <a:gd name="T22" fmla="*/ 1749 w 1007"/>
                <a:gd name="T23" fmla="*/ 629 h 738"/>
                <a:gd name="T24" fmla="*/ 1707 w 1007"/>
                <a:gd name="T25" fmla="*/ 678 h 738"/>
                <a:gd name="T26" fmla="*/ 1638 w 1007"/>
                <a:gd name="T27" fmla="*/ 713 h 738"/>
                <a:gd name="T28" fmla="*/ 1596 w 1007"/>
                <a:gd name="T29" fmla="*/ 755 h 738"/>
                <a:gd name="T30" fmla="*/ 1562 w 1007"/>
                <a:gd name="T31" fmla="*/ 809 h 738"/>
                <a:gd name="T32" fmla="*/ 1486 w 1007"/>
                <a:gd name="T33" fmla="*/ 858 h 738"/>
                <a:gd name="T34" fmla="*/ 1424 w 1007"/>
                <a:gd name="T35" fmla="*/ 866 h 738"/>
                <a:gd name="T36" fmla="*/ 1327 w 1007"/>
                <a:gd name="T37" fmla="*/ 871 h 738"/>
                <a:gd name="T38" fmla="*/ 1278 w 1007"/>
                <a:gd name="T39" fmla="*/ 906 h 738"/>
                <a:gd name="T40" fmla="*/ 1236 w 1007"/>
                <a:gd name="T41" fmla="*/ 935 h 738"/>
                <a:gd name="T42" fmla="*/ 760 w 1007"/>
                <a:gd name="T43" fmla="*/ 1113 h 738"/>
                <a:gd name="T44" fmla="*/ 345 w 1007"/>
                <a:gd name="T45" fmla="*/ 1246 h 738"/>
                <a:gd name="T46" fmla="*/ 242 w 1007"/>
                <a:gd name="T47" fmla="*/ 1280 h 738"/>
                <a:gd name="T48" fmla="*/ 118 w 1007"/>
                <a:gd name="T49" fmla="*/ 1335 h 738"/>
                <a:gd name="T50" fmla="*/ 7 w 1007"/>
                <a:gd name="T51" fmla="*/ 1335 h 738"/>
                <a:gd name="T52" fmla="*/ 7 w 1007"/>
                <a:gd name="T53" fmla="*/ 1307 h 738"/>
                <a:gd name="T54" fmla="*/ 35 w 1007"/>
                <a:gd name="T55" fmla="*/ 1266 h 738"/>
                <a:gd name="T56" fmla="*/ 49 w 1007"/>
                <a:gd name="T57" fmla="*/ 1231 h 738"/>
                <a:gd name="T58" fmla="*/ 35 w 1007"/>
                <a:gd name="T59" fmla="*/ 1162 h 738"/>
                <a:gd name="T60" fmla="*/ 42 w 1007"/>
                <a:gd name="T61" fmla="*/ 1093 h 738"/>
                <a:gd name="T62" fmla="*/ 69 w 1007"/>
                <a:gd name="T63" fmla="*/ 1044 h 738"/>
                <a:gd name="T64" fmla="*/ 91 w 1007"/>
                <a:gd name="T65" fmla="*/ 1004 h 738"/>
                <a:gd name="T66" fmla="*/ 111 w 1007"/>
                <a:gd name="T67" fmla="*/ 940 h 738"/>
                <a:gd name="T68" fmla="*/ 104 w 1007"/>
                <a:gd name="T69" fmla="*/ 871 h 738"/>
                <a:gd name="T70" fmla="*/ 138 w 1007"/>
                <a:gd name="T71" fmla="*/ 824 h 738"/>
                <a:gd name="T72" fmla="*/ 200 w 1007"/>
                <a:gd name="T73" fmla="*/ 782 h 738"/>
                <a:gd name="T74" fmla="*/ 235 w 1007"/>
                <a:gd name="T75" fmla="*/ 713 h 738"/>
                <a:gd name="T76" fmla="*/ 249 w 1007"/>
                <a:gd name="T77" fmla="*/ 678 h 738"/>
                <a:gd name="T78" fmla="*/ 264 w 1007"/>
                <a:gd name="T79" fmla="*/ 575 h 738"/>
                <a:gd name="T80" fmla="*/ 325 w 1007"/>
                <a:gd name="T81" fmla="*/ 533 h 738"/>
                <a:gd name="T82" fmla="*/ 395 w 1007"/>
                <a:gd name="T83" fmla="*/ 451 h 738"/>
                <a:gd name="T84" fmla="*/ 464 w 1007"/>
                <a:gd name="T85" fmla="*/ 416 h 738"/>
                <a:gd name="T86" fmla="*/ 540 w 1007"/>
                <a:gd name="T87" fmla="*/ 402 h 738"/>
                <a:gd name="T88" fmla="*/ 602 w 1007"/>
                <a:gd name="T89" fmla="*/ 367 h 738"/>
                <a:gd name="T90" fmla="*/ 664 w 1007"/>
                <a:gd name="T91" fmla="*/ 333 h 738"/>
                <a:gd name="T92" fmla="*/ 753 w 1007"/>
                <a:gd name="T93" fmla="*/ 305 h 738"/>
                <a:gd name="T94" fmla="*/ 822 w 1007"/>
                <a:gd name="T95" fmla="*/ 291 h 738"/>
                <a:gd name="T96" fmla="*/ 891 w 1007"/>
                <a:gd name="T97" fmla="*/ 222 h 738"/>
                <a:gd name="T98" fmla="*/ 933 w 1007"/>
                <a:gd name="T99" fmla="*/ 111 h 738"/>
                <a:gd name="T100" fmla="*/ 1016 w 1007"/>
                <a:gd name="T101" fmla="*/ 69 h 738"/>
                <a:gd name="T102" fmla="*/ 1071 w 1007"/>
                <a:gd name="T103" fmla="*/ 56 h 738"/>
                <a:gd name="T104" fmla="*/ 1106 w 1007"/>
                <a:gd name="T105" fmla="*/ 64 h 738"/>
                <a:gd name="T106" fmla="*/ 1147 w 1007"/>
                <a:gd name="T107" fmla="*/ 49 h 738"/>
                <a:gd name="T108" fmla="*/ 1167 w 1007"/>
                <a:gd name="T109" fmla="*/ 42 h 738"/>
                <a:gd name="T110" fmla="*/ 1209 w 1007"/>
                <a:gd name="T111" fmla="*/ 15 h 738"/>
                <a:gd name="T112" fmla="*/ 1271 w 1007"/>
                <a:gd name="T113" fmla="*/ 29 h 738"/>
                <a:gd name="T114" fmla="*/ 1347 w 1007"/>
                <a:gd name="T115" fmla="*/ 35 h 738"/>
                <a:gd name="T116" fmla="*/ 1389 w 1007"/>
                <a:gd name="T117" fmla="*/ 15 h 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7"/>
                <a:gd name="T178" fmla="*/ 0 h 738"/>
                <a:gd name="T179" fmla="*/ 1007 w 1007"/>
                <a:gd name="T180" fmla="*/ 738 h 7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7" h="738">
                  <a:moveTo>
                    <a:pt x="768" y="4"/>
                  </a:moveTo>
                  <a:lnTo>
                    <a:pt x="783" y="0"/>
                  </a:lnTo>
                  <a:lnTo>
                    <a:pt x="798" y="0"/>
                  </a:lnTo>
                  <a:lnTo>
                    <a:pt x="813" y="4"/>
                  </a:lnTo>
                  <a:lnTo>
                    <a:pt x="825" y="4"/>
                  </a:lnTo>
                  <a:lnTo>
                    <a:pt x="836" y="12"/>
                  </a:lnTo>
                  <a:lnTo>
                    <a:pt x="844" y="16"/>
                  </a:lnTo>
                  <a:lnTo>
                    <a:pt x="851" y="23"/>
                  </a:lnTo>
                  <a:lnTo>
                    <a:pt x="859" y="31"/>
                  </a:lnTo>
                  <a:lnTo>
                    <a:pt x="867" y="38"/>
                  </a:lnTo>
                  <a:lnTo>
                    <a:pt x="870" y="42"/>
                  </a:lnTo>
                  <a:lnTo>
                    <a:pt x="874" y="50"/>
                  </a:lnTo>
                  <a:lnTo>
                    <a:pt x="874" y="57"/>
                  </a:lnTo>
                  <a:lnTo>
                    <a:pt x="878" y="65"/>
                  </a:lnTo>
                  <a:lnTo>
                    <a:pt x="878" y="69"/>
                  </a:lnTo>
                  <a:lnTo>
                    <a:pt x="878" y="73"/>
                  </a:lnTo>
                  <a:lnTo>
                    <a:pt x="882" y="76"/>
                  </a:lnTo>
                  <a:lnTo>
                    <a:pt x="886" y="84"/>
                  </a:lnTo>
                  <a:lnTo>
                    <a:pt x="893" y="88"/>
                  </a:lnTo>
                  <a:lnTo>
                    <a:pt x="897" y="92"/>
                  </a:lnTo>
                  <a:lnTo>
                    <a:pt x="905" y="95"/>
                  </a:lnTo>
                  <a:lnTo>
                    <a:pt x="908" y="95"/>
                  </a:lnTo>
                  <a:lnTo>
                    <a:pt x="916" y="99"/>
                  </a:lnTo>
                  <a:lnTo>
                    <a:pt x="924" y="99"/>
                  </a:lnTo>
                  <a:lnTo>
                    <a:pt x="927" y="103"/>
                  </a:lnTo>
                  <a:lnTo>
                    <a:pt x="935" y="103"/>
                  </a:lnTo>
                  <a:lnTo>
                    <a:pt x="943" y="107"/>
                  </a:lnTo>
                  <a:lnTo>
                    <a:pt x="950" y="107"/>
                  </a:lnTo>
                  <a:lnTo>
                    <a:pt x="954" y="111"/>
                  </a:lnTo>
                  <a:lnTo>
                    <a:pt x="962" y="115"/>
                  </a:lnTo>
                  <a:lnTo>
                    <a:pt x="965" y="118"/>
                  </a:lnTo>
                  <a:lnTo>
                    <a:pt x="969" y="122"/>
                  </a:lnTo>
                  <a:lnTo>
                    <a:pt x="973" y="130"/>
                  </a:lnTo>
                  <a:lnTo>
                    <a:pt x="977" y="134"/>
                  </a:lnTo>
                  <a:lnTo>
                    <a:pt x="981" y="137"/>
                  </a:lnTo>
                  <a:lnTo>
                    <a:pt x="981" y="145"/>
                  </a:lnTo>
                  <a:lnTo>
                    <a:pt x="981" y="153"/>
                  </a:lnTo>
                  <a:lnTo>
                    <a:pt x="981" y="156"/>
                  </a:lnTo>
                  <a:lnTo>
                    <a:pt x="981" y="164"/>
                  </a:lnTo>
                  <a:lnTo>
                    <a:pt x="981" y="168"/>
                  </a:lnTo>
                  <a:lnTo>
                    <a:pt x="981" y="175"/>
                  </a:lnTo>
                  <a:lnTo>
                    <a:pt x="981" y="183"/>
                  </a:lnTo>
                  <a:lnTo>
                    <a:pt x="981" y="187"/>
                  </a:lnTo>
                  <a:lnTo>
                    <a:pt x="981" y="194"/>
                  </a:lnTo>
                  <a:lnTo>
                    <a:pt x="984" y="198"/>
                  </a:lnTo>
                  <a:lnTo>
                    <a:pt x="984" y="202"/>
                  </a:lnTo>
                  <a:lnTo>
                    <a:pt x="988" y="206"/>
                  </a:lnTo>
                  <a:lnTo>
                    <a:pt x="992" y="213"/>
                  </a:lnTo>
                  <a:lnTo>
                    <a:pt x="1000" y="217"/>
                  </a:lnTo>
                  <a:lnTo>
                    <a:pt x="1003" y="221"/>
                  </a:lnTo>
                  <a:lnTo>
                    <a:pt x="1003" y="225"/>
                  </a:lnTo>
                  <a:lnTo>
                    <a:pt x="1007" y="229"/>
                  </a:lnTo>
                  <a:lnTo>
                    <a:pt x="1007" y="232"/>
                  </a:lnTo>
                  <a:lnTo>
                    <a:pt x="1003" y="236"/>
                  </a:lnTo>
                  <a:lnTo>
                    <a:pt x="1003" y="240"/>
                  </a:lnTo>
                  <a:lnTo>
                    <a:pt x="1003" y="244"/>
                  </a:lnTo>
                  <a:lnTo>
                    <a:pt x="1003" y="248"/>
                  </a:lnTo>
                  <a:lnTo>
                    <a:pt x="1003" y="251"/>
                  </a:lnTo>
                  <a:lnTo>
                    <a:pt x="1000" y="259"/>
                  </a:lnTo>
                  <a:lnTo>
                    <a:pt x="1000" y="263"/>
                  </a:lnTo>
                  <a:lnTo>
                    <a:pt x="1000" y="270"/>
                  </a:lnTo>
                  <a:lnTo>
                    <a:pt x="1000" y="278"/>
                  </a:lnTo>
                  <a:lnTo>
                    <a:pt x="1003" y="282"/>
                  </a:lnTo>
                  <a:lnTo>
                    <a:pt x="1003" y="289"/>
                  </a:lnTo>
                  <a:lnTo>
                    <a:pt x="1003" y="297"/>
                  </a:lnTo>
                  <a:lnTo>
                    <a:pt x="1003" y="301"/>
                  </a:lnTo>
                  <a:lnTo>
                    <a:pt x="1003" y="308"/>
                  </a:lnTo>
                  <a:lnTo>
                    <a:pt x="1003" y="312"/>
                  </a:lnTo>
                  <a:lnTo>
                    <a:pt x="1000" y="316"/>
                  </a:lnTo>
                  <a:lnTo>
                    <a:pt x="996" y="316"/>
                  </a:lnTo>
                  <a:lnTo>
                    <a:pt x="996" y="320"/>
                  </a:lnTo>
                  <a:lnTo>
                    <a:pt x="992" y="320"/>
                  </a:lnTo>
                  <a:lnTo>
                    <a:pt x="988" y="324"/>
                  </a:lnTo>
                  <a:lnTo>
                    <a:pt x="984" y="324"/>
                  </a:lnTo>
                  <a:lnTo>
                    <a:pt x="981" y="327"/>
                  </a:lnTo>
                  <a:lnTo>
                    <a:pt x="977" y="331"/>
                  </a:lnTo>
                  <a:lnTo>
                    <a:pt x="973" y="335"/>
                  </a:lnTo>
                  <a:lnTo>
                    <a:pt x="969" y="335"/>
                  </a:lnTo>
                  <a:lnTo>
                    <a:pt x="969" y="339"/>
                  </a:lnTo>
                  <a:lnTo>
                    <a:pt x="965" y="343"/>
                  </a:lnTo>
                  <a:lnTo>
                    <a:pt x="962" y="346"/>
                  </a:lnTo>
                  <a:lnTo>
                    <a:pt x="962" y="350"/>
                  </a:lnTo>
                  <a:lnTo>
                    <a:pt x="958" y="354"/>
                  </a:lnTo>
                  <a:lnTo>
                    <a:pt x="954" y="358"/>
                  </a:lnTo>
                  <a:lnTo>
                    <a:pt x="950" y="362"/>
                  </a:lnTo>
                  <a:lnTo>
                    <a:pt x="946" y="365"/>
                  </a:lnTo>
                  <a:lnTo>
                    <a:pt x="946" y="369"/>
                  </a:lnTo>
                  <a:lnTo>
                    <a:pt x="939" y="373"/>
                  </a:lnTo>
                  <a:lnTo>
                    <a:pt x="935" y="377"/>
                  </a:lnTo>
                  <a:lnTo>
                    <a:pt x="931" y="381"/>
                  </a:lnTo>
                  <a:lnTo>
                    <a:pt x="927" y="384"/>
                  </a:lnTo>
                  <a:lnTo>
                    <a:pt x="920" y="384"/>
                  </a:lnTo>
                  <a:lnTo>
                    <a:pt x="912" y="388"/>
                  </a:lnTo>
                  <a:lnTo>
                    <a:pt x="908" y="388"/>
                  </a:lnTo>
                  <a:lnTo>
                    <a:pt x="901" y="392"/>
                  </a:lnTo>
                  <a:lnTo>
                    <a:pt x="893" y="392"/>
                  </a:lnTo>
                  <a:lnTo>
                    <a:pt x="889" y="396"/>
                  </a:lnTo>
                  <a:lnTo>
                    <a:pt x="886" y="400"/>
                  </a:lnTo>
                  <a:lnTo>
                    <a:pt x="886" y="403"/>
                  </a:lnTo>
                  <a:lnTo>
                    <a:pt x="882" y="403"/>
                  </a:lnTo>
                  <a:lnTo>
                    <a:pt x="882" y="407"/>
                  </a:lnTo>
                  <a:lnTo>
                    <a:pt x="878" y="415"/>
                  </a:lnTo>
                  <a:lnTo>
                    <a:pt x="878" y="419"/>
                  </a:lnTo>
                  <a:lnTo>
                    <a:pt x="874" y="422"/>
                  </a:lnTo>
                  <a:lnTo>
                    <a:pt x="874" y="426"/>
                  </a:lnTo>
                  <a:lnTo>
                    <a:pt x="870" y="430"/>
                  </a:lnTo>
                  <a:lnTo>
                    <a:pt x="867" y="438"/>
                  </a:lnTo>
                  <a:lnTo>
                    <a:pt x="863" y="441"/>
                  </a:lnTo>
                  <a:lnTo>
                    <a:pt x="859" y="445"/>
                  </a:lnTo>
                  <a:lnTo>
                    <a:pt x="851" y="453"/>
                  </a:lnTo>
                  <a:lnTo>
                    <a:pt x="844" y="457"/>
                  </a:lnTo>
                  <a:lnTo>
                    <a:pt x="840" y="460"/>
                  </a:lnTo>
                  <a:lnTo>
                    <a:pt x="832" y="464"/>
                  </a:lnTo>
                  <a:lnTo>
                    <a:pt x="829" y="468"/>
                  </a:lnTo>
                  <a:lnTo>
                    <a:pt x="821" y="472"/>
                  </a:lnTo>
                  <a:lnTo>
                    <a:pt x="817" y="472"/>
                  </a:lnTo>
                  <a:lnTo>
                    <a:pt x="813" y="476"/>
                  </a:lnTo>
                  <a:lnTo>
                    <a:pt x="810" y="476"/>
                  </a:lnTo>
                  <a:lnTo>
                    <a:pt x="806" y="476"/>
                  </a:lnTo>
                  <a:lnTo>
                    <a:pt x="798" y="476"/>
                  </a:lnTo>
                  <a:lnTo>
                    <a:pt x="794" y="476"/>
                  </a:lnTo>
                  <a:lnTo>
                    <a:pt x="787" y="476"/>
                  </a:lnTo>
                  <a:lnTo>
                    <a:pt x="783" y="476"/>
                  </a:lnTo>
                  <a:lnTo>
                    <a:pt x="775" y="476"/>
                  </a:lnTo>
                  <a:lnTo>
                    <a:pt x="768" y="476"/>
                  </a:lnTo>
                  <a:lnTo>
                    <a:pt x="760" y="476"/>
                  </a:lnTo>
                  <a:lnTo>
                    <a:pt x="753" y="476"/>
                  </a:lnTo>
                  <a:lnTo>
                    <a:pt x="745" y="476"/>
                  </a:lnTo>
                  <a:lnTo>
                    <a:pt x="737" y="476"/>
                  </a:lnTo>
                  <a:lnTo>
                    <a:pt x="730" y="479"/>
                  </a:lnTo>
                  <a:lnTo>
                    <a:pt x="726" y="479"/>
                  </a:lnTo>
                  <a:lnTo>
                    <a:pt x="718" y="483"/>
                  </a:lnTo>
                  <a:lnTo>
                    <a:pt x="715" y="487"/>
                  </a:lnTo>
                  <a:lnTo>
                    <a:pt x="711" y="491"/>
                  </a:lnTo>
                  <a:lnTo>
                    <a:pt x="707" y="495"/>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3"/>
                  </a:lnTo>
                  <a:lnTo>
                    <a:pt x="418" y="612"/>
                  </a:lnTo>
                  <a:lnTo>
                    <a:pt x="373" y="628"/>
                  </a:lnTo>
                  <a:lnTo>
                    <a:pt x="327" y="643"/>
                  </a:lnTo>
                  <a:lnTo>
                    <a:pt x="289" y="654"/>
                  </a:lnTo>
                  <a:lnTo>
                    <a:pt x="255" y="666"/>
                  </a:lnTo>
                  <a:lnTo>
                    <a:pt x="224" y="677"/>
                  </a:lnTo>
                  <a:lnTo>
                    <a:pt x="205" y="681"/>
                  </a:lnTo>
                  <a:lnTo>
                    <a:pt x="190" y="685"/>
                  </a:lnTo>
                  <a:lnTo>
                    <a:pt x="183" y="685"/>
                  </a:lnTo>
                  <a:lnTo>
                    <a:pt x="175" y="685"/>
                  </a:lnTo>
                  <a:lnTo>
                    <a:pt x="167" y="689"/>
                  </a:lnTo>
                  <a:lnTo>
                    <a:pt x="156" y="692"/>
                  </a:lnTo>
                  <a:lnTo>
                    <a:pt x="148" y="696"/>
                  </a:lnTo>
                  <a:lnTo>
                    <a:pt x="141" y="700"/>
                  </a:lnTo>
                  <a:lnTo>
                    <a:pt x="133" y="704"/>
                  </a:lnTo>
                  <a:lnTo>
                    <a:pt x="122" y="711"/>
                  </a:lnTo>
                  <a:lnTo>
                    <a:pt x="114" y="715"/>
                  </a:lnTo>
                  <a:lnTo>
                    <a:pt x="107" y="719"/>
                  </a:lnTo>
                  <a:lnTo>
                    <a:pt x="95" y="723"/>
                  </a:lnTo>
                  <a:lnTo>
                    <a:pt x="88" y="730"/>
                  </a:lnTo>
                  <a:lnTo>
                    <a:pt x="76" y="730"/>
                  </a:lnTo>
                  <a:lnTo>
                    <a:pt x="65" y="734"/>
                  </a:lnTo>
                  <a:lnTo>
                    <a:pt x="53" y="738"/>
                  </a:lnTo>
                  <a:lnTo>
                    <a:pt x="42" y="738"/>
                  </a:lnTo>
                  <a:lnTo>
                    <a:pt x="31" y="738"/>
                  </a:lnTo>
                  <a:lnTo>
                    <a:pt x="23" y="738"/>
                  </a:lnTo>
                  <a:lnTo>
                    <a:pt x="15" y="738"/>
                  </a:lnTo>
                  <a:lnTo>
                    <a:pt x="12" y="738"/>
                  </a:lnTo>
                  <a:lnTo>
                    <a:pt x="4" y="734"/>
                  </a:lnTo>
                  <a:lnTo>
                    <a:pt x="0" y="730"/>
                  </a:lnTo>
                  <a:lnTo>
                    <a:pt x="0" y="727"/>
                  </a:lnTo>
                  <a:lnTo>
                    <a:pt x="0" y="723"/>
                  </a:lnTo>
                  <a:lnTo>
                    <a:pt x="4" y="723"/>
                  </a:lnTo>
                  <a:lnTo>
                    <a:pt x="4" y="719"/>
                  </a:lnTo>
                  <a:lnTo>
                    <a:pt x="8" y="715"/>
                  </a:lnTo>
                  <a:lnTo>
                    <a:pt x="8" y="711"/>
                  </a:lnTo>
                  <a:lnTo>
                    <a:pt x="12" y="708"/>
                  </a:lnTo>
                  <a:lnTo>
                    <a:pt x="15" y="704"/>
                  </a:lnTo>
                  <a:lnTo>
                    <a:pt x="15" y="700"/>
                  </a:lnTo>
                  <a:lnTo>
                    <a:pt x="19" y="696"/>
                  </a:lnTo>
                  <a:lnTo>
                    <a:pt x="23" y="692"/>
                  </a:lnTo>
                  <a:lnTo>
                    <a:pt x="23" y="689"/>
                  </a:lnTo>
                  <a:lnTo>
                    <a:pt x="23" y="685"/>
                  </a:lnTo>
                  <a:lnTo>
                    <a:pt x="27" y="681"/>
                  </a:lnTo>
                  <a:lnTo>
                    <a:pt x="27" y="677"/>
                  </a:lnTo>
                  <a:lnTo>
                    <a:pt x="27" y="673"/>
                  </a:lnTo>
                  <a:lnTo>
                    <a:pt x="27" y="670"/>
                  </a:lnTo>
                  <a:lnTo>
                    <a:pt x="23" y="666"/>
                  </a:lnTo>
                  <a:lnTo>
                    <a:pt x="23" y="658"/>
                  </a:lnTo>
                  <a:lnTo>
                    <a:pt x="23" y="654"/>
                  </a:lnTo>
                  <a:lnTo>
                    <a:pt x="19" y="647"/>
                  </a:lnTo>
                  <a:lnTo>
                    <a:pt x="19" y="639"/>
                  </a:lnTo>
                  <a:lnTo>
                    <a:pt x="15" y="635"/>
                  </a:lnTo>
                  <a:lnTo>
                    <a:pt x="15" y="628"/>
                  </a:lnTo>
                  <a:lnTo>
                    <a:pt x="15" y="620"/>
                  </a:lnTo>
                  <a:lnTo>
                    <a:pt x="19" y="616"/>
                  </a:lnTo>
                  <a:lnTo>
                    <a:pt x="19" y="612"/>
                  </a:lnTo>
                  <a:lnTo>
                    <a:pt x="19" y="605"/>
                  </a:lnTo>
                  <a:lnTo>
                    <a:pt x="23" y="601"/>
                  </a:lnTo>
                  <a:lnTo>
                    <a:pt x="23" y="597"/>
                  </a:lnTo>
                  <a:lnTo>
                    <a:pt x="27" y="593"/>
                  </a:lnTo>
                  <a:lnTo>
                    <a:pt x="27" y="590"/>
                  </a:lnTo>
                  <a:lnTo>
                    <a:pt x="31" y="586"/>
                  </a:lnTo>
                  <a:lnTo>
                    <a:pt x="34" y="582"/>
                  </a:lnTo>
                  <a:lnTo>
                    <a:pt x="34" y="578"/>
                  </a:lnTo>
                  <a:lnTo>
                    <a:pt x="38" y="574"/>
                  </a:lnTo>
                  <a:lnTo>
                    <a:pt x="38" y="571"/>
                  </a:lnTo>
                  <a:lnTo>
                    <a:pt x="38" y="567"/>
                  </a:lnTo>
                  <a:lnTo>
                    <a:pt x="42" y="563"/>
                  </a:lnTo>
                  <a:lnTo>
                    <a:pt x="42" y="559"/>
                  </a:lnTo>
                  <a:lnTo>
                    <a:pt x="46" y="559"/>
                  </a:lnTo>
                  <a:lnTo>
                    <a:pt x="50" y="555"/>
                  </a:lnTo>
                  <a:lnTo>
                    <a:pt x="50" y="552"/>
                  </a:lnTo>
                  <a:lnTo>
                    <a:pt x="53" y="548"/>
                  </a:lnTo>
                  <a:lnTo>
                    <a:pt x="53" y="540"/>
                  </a:lnTo>
                  <a:lnTo>
                    <a:pt x="57" y="536"/>
                  </a:lnTo>
                  <a:lnTo>
                    <a:pt x="57" y="533"/>
                  </a:lnTo>
                  <a:lnTo>
                    <a:pt x="61" y="529"/>
                  </a:lnTo>
                  <a:lnTo>
                    <a:pt x="61" y="521"/>
                  </a:lnTo>
                  <a:lnTo>
                    <a:pt x="61" y="517"/>
                  </a:lnTo>
                  <a:lnTo>
                    <a:pt x="61" y="514"/>
                  </a:lnTo>
                  <a:lnTo>
                    <a:pt x="61" y="506"/>
                  </a:lnTo>
                  <a:lnTo>
                    <a:pt x="57" y="498"/>
                  </a:lnTo>
                  <a:lnTo>
                    <a:pt x="57" y="495"/>
                  </a:lnTo>
                  <a:lnTo>
                    <a:pt x="57" y="487"/>
                  </a:lnTo>
                  <a:lnTo>
                    <a:pt x="57" y="483"/>
                  </a:lnTo>
                  <a:lnTo>
                    <a:pt x="57" y="479"/>
                  </a:lnTo>
                  <a:lnTo>
                    <a:pt x="57" y="476"/>
                  </a:lnTo>
                  <a:lnTo>
                    <a:pt x="61" y="472"/>
                  </a:lnTo>
                  <a:lnTo>
                    <a:pt x="61" y="468"/>
                  </a:lnTo>
                  <a:lnTo>
                    <a:pt x="65" y="464"/>
                  </a:lnTo>
                  <a:lnTo>
                    <a:pt x="69" y="460"/>
                  </a:lnTo>
                  <a:lnTo>
                    <a:pt x="72" y="457"/>
                  </a:lnTo>
                  <a:lnTo>
                    <a:pt x="76" y="453"/>
                  </a:lnTo>
                  <a:lnTo>
                    <a:pt x="80" y="453"/>
                  </a:lnTo>
                  <a:lnTo>
                    <a:pt x="84" y="449"/>
                  </a:lnTo>
                  <a:lnTo>
                    <a:pt x="88" y="445"/>
                  </a:lnTo>
                  <a:lnTo>
                    <a:pt x="95" y="441"/>
                  </a:lnTo>
                  <a:lnTo>
                    <a:pt x="99" y="438"/>
                  </a:lnTo>
                  <a:lnTo>
                    <a:pt x="103" y="434"/>
                  </a:lnTo>
                  <a:lnTo>
                    <a:pt x="110" y="430"/>
                  </a:lnTo>
                  <a:lnTo>
                    <a:pt x="114" y="426"/>
                  </a:lnTo>
                  <a:lnTo>
                    <a:pt x="118" y="419"/>
                  </a:lnTo>
                  <a:lnTo>
                    <a:pt x="122" y="415"/>
                  </a:lnTo>
                  <a:lnTo>
                    <a:pt x="126" y="411"/>
                  </a:lnTo>
                  <a:lnTo>
                    <a:pt x="126" y="403"/>
                  </a:lnTo>
                  <a:lnTo>
                    <a:pt x="129" y="400"/>
                  </a:lnTo>
                  <a:lnTo>
                    <a:pt x="129" y="392"/>
                  </a:lnTo>
                  <a:lnTo>
                    <a:pt x="133" y="388"/>
                  </a:lnTo>
                  <a:lnTo>
                    <a:pt x="133" y="384"/>
                  </a:lnTo>
                  <a:lnTo>
                    <a:pt x="133" y="381"/>
                  </a:lnTo>
                  <a:lnTo>
                    <a:pt x="137" y="377"/>
                  </a:lnTo>
                  <a:lnTo>
                    <a:pt x="137" y="373"/>
                  </a:lnTo>
                  <a:lnTo>
                    <a:pt x="137" y="362"/>
                  </a:lnTo>
                  <a:lnTo>
                    <a:pt x="137" y="350"/>
                  </a:lnTo>
                  <a:lnTo>
                    <a:pt x="137" y="339"/>
                  </a:lnTo>
                  <a:lnTo>
                    <a:pt x="137" y="331"/>
                  </a:lnTo>
                  <a:lnTo>
                    <a:pt x="137" y="327"/>
                  </a:lnTo>
                  <a:lnTo>
                    <a:pt x="141" y="320"/>
                  </a:lnTo>
                  <a:lnTo>
                    <a:pt x="145" y="316"/>
                  </a:lnTo>
                  <a:lnTo>
                    <a:pt x="148" y="312"/>
                  </a:lnTo>
                  <a:lnTo>
                    <a:pt x="152" y="312"/>
                  </a:lnTo>
                  <a:lnTo>
                    <a:pt x="156" y="308"/>
                  </a:lnTo>
                  <a:lnTo>
                    <a:pt x="160" y="305"/>
                  </a:lnTo>
                  <a:lnTo>
                    <a:pt x="167" y="301"/>
                  </a:lnTo>
                  <a:lnTo>
                    <a:pt x="171" y="297"/>
                  </a:lnTo>
                  <a:lnTo>
                    <a:pt x="179" y="293"/>
                  </a:lnTo>
                  <a:lnTo>
                    <a:pt x="183" y="286"/>
                  </a:lnTo>
                  <a:lnTo>
                    <a:pt x="190" y="278"/>
                  </a:lnTo>
                  <a:lnTo>
                    <a:pt x="194" y="270"/>
                  </a:lnTo>
                  <a:lnTo>
                    <a:pt x="202" y="263"/>
                  </a:lnTo>
                  <a:lnTo>
                    <a:pt x="209" y="255"/>
                  </a:lnTo>
                  <a:lnTo>
                    <a:pt x="213" y="251"/>
                  </a:lnTo>
                  <a:lnTo>
                    <a:pt x="217" y="248"/>
                  </a:lnTo>
                  <a:lnTo>
                    <a:pt x="224" y="244"/>
                  </a:lnTo>
                  <a:lnTo>
                    <a:pt x="228" y="240"/>
                  </a:lnTo>
                  <a:lnTo>
                    <a:pt x="236" y="236"/>
                  </a:lnTo>
                  <a:lnTo>
                    <a:pt x="240" y="232"/>
                  </a:lnTo>
                  <a:lnTo>
                    <a:pt x="243" y="232"/>
                  </a:lnTo>
                  <a:lnTo>
                    <a:pt x="251" y="229"/>
                  </a:lnTo>
                  <a:lnTo>
                    <a:pt x="255" y="229"/>
                  </a:lnTo>
                  <a:lnTo>
                    <a:pt x="262" y="229"/>
                  </a:lnTo>
                  <a:lnTo>
                    <a:pt x="266" y="229"/>
                  </a:lnTo>
                  <a:lnTo>
                    <a:pt x="270" y="225"/>
                  </a:lnTo>
                  <a:lnTo>
                    <a:pt x="278" y="225"/>
                  </a:lnTo>
                  <a:lnTo>
                    <a:pt x="285" y="225"/>
                  </a:lnTo>
                  <a:lnTo>
                    <a:pt x="289" y="221"/>
                  </a:lnTo>
                  <a:lnTo>
                    <a:pt x="297" y="221"/>
                  </a:lnTo>
                  <a:lnTo>
                    <a:pt x="300" y="217"/>
                  </a:lnTo>
                  <a:lnTo>
                    <a:pt x="304" y="217"/>
                  </a:lnTo>
                  <a:lnTo>
                    <a:pt x="312" y="213"/>
                  </a:lnTo>
                  <a:lnTo>
                    <a:pt x="316" y="213"/>
                  </a:lnTo>
                  <a:lnTo>
                    <a:pt x="323" y="210"/>
                  </a:lnTo>
                  <a:lnTo>
                    <a:pt x="327" y="206"/>
                  </a:lnTo>
                  <a:lnTo>
                    <a:pt x="331" y="202"/>
                  </a:lnTo>
                  <a:lnTo>
                    <a:pt x="338" y="202"/>
                  </a:lnTo>
                  <a:lnTo>
                    <a:pt x="342" y="198"/>
                  </a:lnTo>
                  <a:lnTo>
                    <a:pt x="346" y="194"/>
                  </a:lnTo>
                  <a:lnTo>
                    <a:pt x="354" y="191"/>
                  </a:lnTo>
                  <a:lnTo>
                    <a:pt x="357" y="187"/>
                  </a:lnTo>
                  <a:lnTo>
                    <a:pt x="361" y="187"/>
                  </a:lnTo>
                  <a:lnTo>
                    <a:pt x="365" y="183"/>
                  </a:lnTo>
                  <a:lnTo>
                    <a:pt x="373" y="179"/>
                  </a:lnTo>
                  <a:lnTo>
                    <a:pt x="380" y="175"/>
                  </a:lnTo>
                  <a:lnTo>
                    <a:pt x="384" y="175"/>
                  </a:lnTo>
                  <a:lnTo>
                    <a:pt x="392" y="172"/>
                  </a:lnTo>
                  <a:lnTo>
                    <a:pt x="399" y="172"/>
                  </a:lnTo>
                  <a:lnTo>
                    <a:pt x="407" y="168"/>
                  </a:lnTo>
                  <a:lnTo>
                    <a:pt x="414" y="168"/>
                  </a:lnTo>
                  <a:lnTo>
                    <a:pt x="422" y="168"/>
                  </a:lnTo>
                  <a:lnTo>
                    <a:pt x="430" y="164"/>
                  </a:lnTo>
                  <a:lnTo>
                    <a:pt x="437" y="164"/>
                  </a:lnTo>
                  <a:lnTo>
                    <a:pt x="441" y="164"/>
                  </a:lnTo>
                  <a:lnTo>
                    <a:pt x="445" y="164"/>
                  </a:lnTo>
                  <a:lnTo>
                    <a:pt x="449" y="164"/>
                  </a:lnTo>
                  <a:lnTo>
                    <a:pt x="452" y="160"/>
                  </a:lnTo>
                  <a:lnTo>
                    <a:pt x="460" y="156"/>
                  </a:lnTo>
                  <a:lnTo>
                    <a:pt x="468" y="153"/>
                  </a:lnTo>
                  <a:lnTo>
                    <a:pt x="475" y="145"/>
                  </a:lnTo>
                  <a:lnTo>
                    <a:pt x="483" y="141"/>
                  </a:lnTo>
                  <a:lnTo>
                    <a:pt x="487" y="130"/>
                  </a:lnTo>
                  <a:lnTo>
                    <a:pt x="490" y="122"/>
                  </a:lnTo>
                  <a:lnTo>
                    <a:pt x="490" y="115"/>
                  </a:lnTo>
                  <a:lnTo>
                    <a:pt x="494" y="107"/>
                  </a:lnTo>
                  <a:lnTo>
                    <a:pt x="498" y="95"/>
                  </a:lnTo>
                  <a:lnTo>
                    <a:pt x="502" y="88"/>
                  </a:lnTo>
                  <a:lnTo>
                    <a:pt x="502" y="80"/>
                  </a:lnTo>
                  <a:lnTo>
                    <a:pt x="506" y="69"/>
                  </a:lnTo>
                  <a:lnTo>
                    <a:pt x="513" y="61"/>
                  </a:lnTo>
                  <a:lnTo>
                    <a:pt x="517" y="57"/>
                  </a:lnTo>
                  <a:lnTo>
                    <a:pt x="525" y="50"/>
                  </a:lnTo>
                  <a:lnTo>
                    <a:pt x="536" y="46"/>
                  </a:lnTo>
                  <a:lnTo>
                    <a:pt x="540" y="42"/>
                  </a:lnTo>
                  <a:lnTo>
                    <a:pt x="547" y="42"/>
                  </a:lnTo>
                  <a:lnTo>
                    <a:pt x="551" y="38"/>
                  </a:lnTo>
                  <a:lnTo>
                    <a:pt x="559" y="38"/>
                  </a:lnTo>
                  <a:lnTo>
                    <a:pt x="563" y="35"/>
                  </a:lnTo>
                  <a:lnTo>
                    <a:pt x="570" y="35"/>
                  </a:lnTo>
                  <a:lnTo>
                    <a:pt x="574" y="35"/>
                  </a:lnTo>
                  <a:lnTo>
                    <a:pt x="578" y="35"/>
                  </a:lnTo>
                  <a:lnTo>
                    <a:pt x="582" y="35"/>
                  </a:lnTo>
                  <a:lnTo>
                    <a:pt x="585" y="31"/>
                  </a:lnTo>
                  <a:lnTo>
                    <a:pt x="589" y="31"/>
                  </a:lnTo>
                  <a:lnTo>
                    <a:pt x="593" y="31"/>
                  </a:lnTo>
                  <a:lnTo>
                    <a:pt x="597" y="31"/>
                  </a:lnTo>
                  <a:lnTo>
                    <a:pt x="601" y="31"/>
                  </a:lnTo>
                  <a:lnTo>
                    <a:pt x="604" y="31"/>
                  </a:lnTo>
                  <a:lnTo>
                    <a:pt x="604" y="35"/>
                  </a:lnTo>
                  <a:lnTo>
                    <a:pt x="608" y="35"/>
                  </a:lnTo>
                  <a:lnTo>
                    <a:pt x="612" y="31"/>
                  </a:lnTo>
                  <a:lnTo>
                    <a:pt x="616" y="31"/>
                  </a:lnTo>
                  <a:lnTo>
                    <a:pt x="620" y="31"/>
                  </a:lnTo>
                  <a:lnTo>
                    <a:pt x="623" y="31"/>
                  </a:lnTo>
                  <a:lnTo>
                    <a:pt x="627" y="27"/>
                  </a:lnTo>
                  <a:lnTo>
                    <a:pt x="631" y="27"/>
                  </a:lnTo>
                  <a:lnTo>
                    <a:pt x="635" y="27"/>
                  </a:lnTo>
                  <a:lnTo>
                    <a:pt x="639" y="27"/>
                  </a:lnTo>
                  <a:lnTo>
                    <a:pt x="639" y="23"/>
                  </a:lnTo>
                  <a:lnTo>
                    <a:pt x="642" y="23"/>
                  </a:lnTo>
                  <a:lnTo>
                    <a:pt x="646" y="19"/>
                  </a:lnTo>
                  <a:lnTo>
                    <a:pt x="650" y="16"/>
                  </a:lnTo>
                  <a:lnTo>
                    <a:pt x="654" y="12"/>
                  </a:lnTo>
                  <a:lnTo>
                    <a:pt x="658" y="8"/>
                  </a:lnTo>
                  <a:lnTo>
                    <a:pt x="661" y="8"/>
                  </a:lnTo>
                  <a:lnTo>
                    <a:pt x="665" y="8"/>
                  </a:lnTo>
                  <a:lnTo>
                    <a:pt x="669" y="8"/>
                  </a:lnTo>
                  <a:lnTo>
                    <a:pt x="673" y="8"/>
                  </a:lnTo>
                  <a:lnTo>
                    <a:pt x="677" y="8"/>
                  </a:lnTo>
                  <a:lnTo>
                    <a:pt x="684" y="12"/>
                  </a:lnTo>
                  <a:lnTo>
                    <a:pt x="688" y="12"/>
                  </a:lnTo>
                  <a:lnTo>
                    <a:pt x="692" y="12"/>
                  </a:lnTo>
                  <a:lnTo>
                    <a:pt x="699" y="16"/>
                  </a:lnTo>
                  <a:lnTo>
                    <a:pt x="703" y="16"/>
                  </a:lnTo>
                  <a:lnTo>
                    <a:pt x="711" y="19"/>
                  </a:lnTo>
                  <a:lnTo>
                    <a:pt x="718" y="19"/>
                  </a:lnTo>
                  <a:lnTo>
                    <a:pt x="726" y="19"/>
                  </a:lnTo>
                  <a:lnTo>
                    <a:pt x="730" y="19"/>
                  </a:lnTo>
                  <a:lnTo>
                    <a:pt x="734" y="19"/>
                  </a:lnTo>
                  <a:lnTo>
                    <a:pt x="741" y="19"/>
                  </a:lnTo>
                  <a:lnTo>
                    <a:pt x="745" y="16"/>
                  </a:lnTo>
                  <a:lnTo>
                    <a:pt x="749" y="16"/>
                  </a:lnTo>
                  <a:lnTo>
                    <a:pt x="753" y="16"/>
                  </a:lnTo>
                  <a:lnTo>
                    <a:pt x="756" y="12"/>
                  </a:lnTo>
                  <a:lnTo>
                    <a:pt x="760" y="12"/>
                  </a:lnTo>
                  <a:lnTo>
                    <a:pt x="764" y="8"/>
                  </a:lnTo>
                  <a:lnTo>
                    <a:pt x="768" y="8"/>
                  </a:lnTo>
                  <a:lnTo>
                    <a:pt x="768" y="4"/>
                  </a:lnTo>
                  <a:close/>
                </a:path>
              </a:pathLst>
            </a:custGeom>
            <a:solidFill>
              <a:srgbClr val="616161"/>
            </a:solidFill>
            <a:ln w="9525">
              <a:noFill/>
              <a:round/>
              <a:headEnd/>
              <a:tailEnd/>
            </a:ln>
          </p:spPr>
          <p:txBody>
            <a:bodyPr/>
            <a:lstStyle/>
            <a:p>
              <a:endParaRPr lang="fr-FR"/>
            </a:p>
          </p:txBody>
        </p:sp>
        <p:sp>
          <p:nvSpPr>
            <p:cNvPr id="32" name="Freeform 345"/>
            <p:cNvSpPr>
              <a:spLocks/>
            </p:cNvSpPr>
            <p:nvPr/>
          </p:nvSpPr>
          <p:spPr bwMode="auto">
            <a:xfrm>
              <a:off x="171" y="2470"/>
              <a:ext cx="1824" cy="1335"/>
            </a:xfrm>
            <a:custGeom>
              <a:avLst/>
              <a:gdLst>
                <a:gd name="T0" fmla="*/ 1535 w 1003"/>
                <a:gd name="T1" fmla="*/ 27 h 734"/>
                <a:gd name="T2" fmla="*/ 1589 w 1003"/>
                <a:gd name="T3" fmla="*/ 111 h 734"/>
                <a:gd name="T4" fmla="*/ 1624 w 1003"/>
                <a:gd name="T5" fmla="*/ 166 h 734"/>
                <a:gd name="T6" fmla="*/ 1708 w 1003"/>
                <a:gd name="T7" fmla="*/ 195 h 734"/>
                <a:gd name="T8" fmla="*/ 1769 w 1003"/>
                <a:gd name="T9" fmla="*/ 242 h 734"/>
                <a:gd name="T10" fmla="*/ 1777 w 1003"/>
                <a:gd name="T11" fmla="*/ 311 h 734"/>
                <a:gd name="T12" fmla="*/ 1797 w 1003"/>
                <a:gd name="T13" fmla="*/ 375 h 734"/>
                <a:gd name="T14" fmla="*/ 1824 w 1003"/>
                <a:gd name="T15" fmla="*/ 422 h 734"/>
                <a:gd name="T16" fmla="*/ 1811 w 1003"/>
                <a:gd name="T17" fmla="*/ 478 h 734"/>
                <a:gd name="T18" fmla="*/ 1819 w 1003"/>
                <a:gd name="T19" fmla="*/ 553 h 734"/>
                <a:gd name="T20" fmla="*/ 1784 w 1003"/>
                <a:gd name="T21" fmla="*/ 582 h 734"/>
                <a:gd name="T22" fmla="*/ 1742 w 1003"/>
                <a:gd name="T23" fmla="*/ 622 h 734"/>
                <a:gd name="T24" fmla="*/ 1708 w 1003"/>
                <a:gd name="T25" fmla="*/ 671 h 734"/>
                <a:gd name="T26" fmla="*/ 1631 w 1003"/>
                <a:gd name="T27" fmla="*/ 698 h 734"/>
                <a:gd name="T28" fmla="*/ 1597 w 1003"/>
                <a:gd name="T29" fmla="*/ 740 h 734"/>
                <a:gd name="T30" fmla="*/ 1555 w 1003"/>
                <a:gd name="T31" fmla="*/ 802 h 734"/>
                <a:gd name="T32" fmla="*/ 1486 w 1003"/>
                <a:gd name="T33" fmla="*/ 851 h 734"/>
                <a:gd name="T34" fmla="*/ 1424 w 1003"/>
                <a:gd name="T35" fmla="*/ 858 h 734"/>
                <a:gd name="T36" fmla="*/ 1328 w 1003"/>
                <a:gd name="T37" fmla="*/ 858 h 734"/>
                <a:gd name="T38" fmla="*/ 1278 w 1003"/>
                <a:gd name="T39" fmla="*/ 898 h 734"/>
                <a:gd name="T40" fmla="*/ 1237 w 1003"/>
                <a:gd name="T41" fmla="*/ 928 h 734"/>
                <a:gd name="T42" fmla="*/ 760 w 1003"/>
                <a:gd name="T43" fmla="*/ 1106 h 734"/>
                <a:gd name="T44" fmla="*/ 346 w 1003"/>
                <a:gd name="T45" fmla="*/ 1231 h 734"/>
                <a:gd name="T46" fmla="*/ 242 w 1003"/>
                <a:gd name="T47" fmla="*/ 1273 h 734"/>
                <a:gd name="T48" fmla="*/ 125 w 1003"/>
                <a:gd name="T49" fmla="*/ 1328 h 734"/>
                <a:gd name="T50" fmla="*/ 15 w 1003"/>
                <a:gd name="T51" fmla="*/ 1328 h 734"/>
                <a:gd name="T52" fmla="*/ 7 w 1003"/>
                <a:gd name="T53" fmla="*/ 1300 h 734"/>
                <a:gd name="T54" fmla="*/ 35 w 1003"/>
                <a:gd name="T55" fmla="*/ 1259 h 734"/>
                <a:gd name="T56" fmla="*/ 49 w 1003"/>
                <a:gd name="T57" fmla="*/ 1224 h 734"/>
                <a:gd name="T58" fmla="*/ 35 w 1003"/>
                <a:gd name="T59" fmla="*/ 1155 h 734"/>
                <a:gd name="T60" fmla="*/ 42 w 1003"/>
                <a:gd name="T61" fmla="*/ 1086 h 734"/>
                <a:gd name="T62" fmla="*/ 69 w 1003"/>
                <a:gd name="T63" fmla="*/ 1037 h 734"/>
                <a:gd name="T64" fmla="*/ 96 w 1003"/>
                <a:gd name="T65" fmla="*/ 997 h 734"/>
                <a:gd name="T66" fmla="*/ 118 w 1003"/>
                <a:gd name="T67" fmla="*/ 933 h 734"/>
                <a:gd name="T68" fmla="*/ 111 w 1003"/>
                <a:gd name="T69" fmla="*/ 864 h 734"/>
                <a:gd name="T70" fmla="*/ 138 w 1003"/>
                <a:gd name="T71" fmla="*/ 824 h 734"/>
                <a:gd name="T72" fmla="*/ 200 w 1003"/>
                <a:gd name="T73" fmla="*/ 775 h 734"/>
                <a:gd name="T74" fmla="*/ 242 w 1003"/>
                <a:gd name="T75" fmla="*/ 713 h 734"/>
                <a:gd name="T76" fmla="*/ 256 w 1003"/>
                <a:gd name="T77" fmla="*/ 678 h 734"/>
                <a:gd name="T78" fmla="*/ 264 w 1003"/>
                <a:gd name="T79" fmla="*/ 575 h 734"/>
                <a:gd name="T80" fmla="*/ 326 w 1003"/>
                <a:gd name="T81" fmla="*/ 526 h 734"/>
                <a:gd name="T82" fmla="*/ 402 w 1003"/>
                <a:gd name="T83" fmla="*/ 444 h 734"/>
                <a:gd name="T84" fmla="*/ 471 w 1003"/>
                <a:gd name="T85" fmla="*/ 415 h 734"/>
                <a:gd name="T86" fmla="*/ 540 w 1003"/>
                <a:gd name="T87" fmla="*/ 395 h 734"/>
                <a:gd name="T88" fmla="*/ 609 w 1003"/>
                <a:gd name="T89" fmla="*/ 367 h 734"/>
                <a:gd name="T90" fmla="*/ 671 w 1003"/>
                <a:gd name="T91" fmla="*/ 326 h 734"/>
                <a:gd name="T92" fmla="*/ 760 w 1003"/>
                <a:gd name="T93" fmla="*/ 298 h 734"/>
                <a:gd name="T94" fmla="*/ 822 w 1003"/>
                <a:gd name="T95" fmla="*/ 291 h 734"/>
                <a:gd name="T96" fmla="*/ 891 w 1003"/>
                <a:gd name="T97" fmla="*/ 222 h 734"/>
                <a:gd name="T98" fmla="*/ 933 w 1003"/>
                <a:gd name="T99" fmla="*/ 111 h 734"/>
                <a:gd name="T100" fmla="*/ 1017 w 1003"/>
                <a:gd name="T101" fmla="*/ 69 h 734"/>
                <a:gd name="T102" fmla="*/ 1071 w 1003"/>
                <a:gd name="T103" fmla="*/ 56 h 734"/>
                <a:gd name="T104" fmla="*/ 1106 w 1003"/>
                <a:gd name="T105" fmla="*/ 56 h 734"/>
                <a:gd name="T106" fmla="*/ 1148 w 1003"/>
                <a:gd name="T107" fmla="*/ 49 h 734"/>
                <a:gd name="T108" fmla="*/ 1168 w 1003"/>
                <a:gd name="T109" fmla="*/ 42 h 734"/>
                <a:gd name="T110" fmla="*/ 1209 w 1003"/>
                <a:gd name="T111" fmla="*/ 15 h 734"/>
                <a:gd name="T112" fmla="*/ 1271 w 1003"/>
                <a:gd name="T113" fmla="*/ 27 h 734"/>
                <a:gd name="T114" fmla="*/ 1348 w 1003"/>
                <a:gd name="T115" fmla="*/ 27 h 734"/>
                <a:gd name="T116" fmla="*/ 1389 w 1003"/>
                <a:gd name="T117" fmla="*/ 15 h 7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3"/>
                <a:gd name="T178" fmla="*/ 0 h 734"/>
                <a:gd name="T179" fmla="*/ 1003 w 1003"/>
                <a:gd name="T180" fmla="*/ 734 h 7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3" h="734">
                  <a:moveTo>
                    <a:pt x="768" y="4"/>
                  </a:moveTo>
                  <a:lnTo>
                    <a:pt x="787" y="0"/>
                  </a:lnTo>
                  <a:lnTo>
                    <a:pt x="802" y="0"/>
                  </a:lnTo>
                  <a:lnTo>
                    <a:pt x="813" y="0"/>
                  </a:lnTo>
                  <a:lnTo>
                    <a:pt x="825" y="4"/>
                  </a:lnTo>
                  <a:lnTo>
                    <a:pt x="836" y="8"/>
                  </a:lnTo>
                  <a:lnTo>
                    <a:pt x="844" y="15"/>
                  </a:lnTo>
                  <a:lnTo>
                    <a:pt x="851" y="23"/>
                  </a:lnTo>
                  <a:lnTo>
                    <a:pt x="859" y="31"/>
                  </a:lnTo>
                  <a:lnTo>
                    <a:pt x="863" y="34"/>
                  </a:lnTo>
                  <a:lnTo>
                    <a:pt x="867" y="42"/>
                  </a:lnTo>
                  <a:lnTo>
                    <a:pt x="870" y="50"/>
                  </a:lnTo>
                  <a:lnTo>
                    <a:pt x="874" y="57"/>
                  </a:lnTo>
                  <a:lnTo>
                    <a:pt x="874" y="61"/>
                  </a:lnTo>
                  <a:lnTo>
                    <a:pt x="874" y="69"/>
                  </a:lnTo>
                  <a:lnTo>
                    <a:pt x="874" y="72"/>
                  </a:lnTo>
                  <a:lnTo>
                    <a:pt x="878" y="76"/>
                  </a:lnTo>
                  <a:lnTo>
                    <a:pt x="886" y="84"/>
                  </a:lnTo>
                  <a:lnTo>
                    <a:pt x="889" y="88"/>
                  </a:lnTo>
                  <a:lnTo>
                    <a:pt x="893" y="91"/>
                  </a:lnTo>
                  <a:lnTo>
                    <a:pt x="901" y="95"/>
                  </a:lnTo>
                  <a:lnTo>
                    <a:pt x="905" y="95"/>
                  </a:lnTo>
                  <a:lnTo>
                    <a:pt x="912" y="99"/>
                  </a:lnTo>
                  <a:lnTo>
                    <a:pt x="920" y="99"/>
                  </a:lnTo>
                  <a:lnTo>
                    <a:pt x="924" y="103"/>
                  </a:lnTo>
                  <a:lnTo>
                    <a:pt x="931" y="103"/>
                  </a:lnTo>
                  <a:lnTo>
                    <a:pt x="939" y="107"/>
                  </a:lnTo>
                  <a:lnTo>
                    <a:pt x="943" y="107"/>
                  </a:lnTo>
                  <a:lnTo>
                    <a:pt x="950" y="111"/>
                  </a:lnTo>
                  <a:lnTo>
                    <a:pt x="954" y="114"/>
                  </a:lnTo>
                  <a:lnTo>
                    <a:pt x="962" y="118"/>
                  </a:lnTo>
                  <a:lnTo>
                    <a:pt x="965" y="122"/>
                  </a:lnTo>
                  <a:lnTo>
                    <a:pt x="969" y="126"/>
                  </a:lnTo>
                  <a:lnTo>
                    <a:pt x="973" y="133"/>
                  </a:lnTo>
                  <a:lnTo>
                    <a:pt x="973" y="137"/>
                  </a:lnTo>
                  <a:lnTo>
                    <a:pt x="977" y="141"/>
                  </a:lnTo>
                  <a:lnTo>
                    <a:pt x="977" y="149"/>
                  </a:lnTo>
                  <a:lnTo>
                    <a:pt x="977" y="152"/>
                  </a:lnTo>
                  <a:lnTo>
                    <a:pt x="977" y="160"/>
                  </a:lnTo>
                  <a:lnTo>
                    <a:pt x="977" y="168"/>
                  </a:lnTo>
                  <a:lnTo>
                    <a:pt x="977" y="171"/>
                  </a:lnTo>
                  <a:lnTo>
                    <a:pt x="977" y="179"/>
                  </a:lnTo>
                  <a:lnTo>
                    <a:pt x="977" y="183"/>
                  </a:lnTo>
                  <a:lnTo>
                    <a:pt x="977" y="190"/>
                  </a:lnTo>
                  <a:lnTo>
                    <a:pt x="981" y="194"/>
                  </a:lnTo>
                  <a:lnTo>
                    <a:pt x="981" y="198"/>
                  </a:lnTo>
                  <a:lnTo>
                    <a:pt x="984" y="202"/>
                  </a:lnTo>
                  <a:lnTo>
                    <a:pt x="988" y="206"/>
                  </a:lnTo>
                  <a:lnTo>
                    <a:pt x="996" y="209"/>
                  </a:lnTo>
                  <a:lnTo>
                    <a:pt x="996" y="213"/>
                  </a:lnTo>
                  <a:lnTo>
                    <a:pt x="1000" y="217"/>
                  </a:lnTo>
                  <a:lnTo>
                    <a:pt x="1000" y="221"/>
                  </a:lnTo>
                  <a:lnTo>
                    <a:pt x="1003" y="225"/>
                  </a:lnTo>
                  <a:lnTo>
                    <a:pt x="1003" y="228"/>
                  </a:lnTo>
                  <a:lnTo>
                    <a:pt x="1003" y="232"/>
                  </a:lnTo>
                  <a:lnTo>
                    <a:pt x="1000" y="236"/>
                  </a:lnTo>
                  <a:lnTo>
                    <a:pt x="1000" y="240"/>
                  </a:lnTo>
                  <a:lnTo>
                    <a:pt x="1000" y="244"/>
                  </a:lnTo>
                  <a:lnTo>
                    <a:pt x="1000" y="247"/>
                  </a:lnTo>
                  <a:lnTo>
                    <a:pt x="1000" y="251"/>
                  </a:lnTo>
                  <a:lnTo>
                    <a:pt x="996" y="259"/>
                  </a:lnTo>
                  <a:lnTo>
                    <a:pt x="996" y="263"/>
                  </a:lnTo>
                  <a:lnTo>
                    <a:pt x="1000" y="270"/>
                  </a:lnTo>
                  <a:lnTo>
                    <a:pt x="1000" y="278"/>
                  </a:lnTo>
                  <a:lnTo>
                    <a:pt x="1000" y="285"/>
                  </a:lnTo>
                  <a:lnTo>
                    <a:pt x="1000" y="293"/>
                  </a:lnTo>
                  <a:lnTo>
                    <a:pt x="1000" y="297"/>
                  </a:lnTo>
                  <a:lnTo>
                    <a:pt x="1000" y="301"/>
                  </a:lnTo>
                  <a:lnTo>
                    <a:pt x="1000" y="304"/>
                  </a:lnTo>
                  <a:lnTo>
                    <a:pt x="996" y="308"/>
                  </a:lnTo>
                  <a:lnTo>
                    <a:pt x="996" y="312"/>
                  </a:lnTo>
                  <a:lnTo>
                    <a:pt x="992" y="312"/>
                  </a:lnTo>
                  <a:lnTo>
                    <a:pt x="988" y="316"/>
                  </a:lnTo>
                  <a:lnTo>
                    <a:pt x="984" y="316"/>
                  </a:lnTo>
                  <a:lnTo>
                    <a:pt x="981" y="320"/>
                  </a:lnTo>
                  <a:lnTo>
                    <a:pt x="977" y="323"/>
                  </a:lnTo>
                  <a:lnTo>
                    <a:pt x="973" y="323"/>
                  </a:lnTo>
                  <a:lnTo>
                    <a:pt x="969" y="327"/>
                  </a:lnTo>
                  <a:lnTo>
                    <a:pt x="965" y="331"/>
                  </a:lnTo>
                  <a:lnTo>
                    <a:pt x="965" y="335"/>
                  </a:lnTo>
                  <a:lnTo>
                    <a:pt x="962" y="339"/>
                  </a:lnTo>
                  <a:lnTo>
                    <a:pt x="958" y="342"/>
                  </a:lnTo>
                  <a:lnTo>
                    <a:pt x="958" y="346"/>
                  </a:lnTo>
                  <a:lnTo>
                    <a:pt x="954" y="350"/>
                  </a:lnTo>
                  <a:lnTo>
                    <a:pt x="950" y="354"/>
                  </a:lnTo>
                  <a:lnTo>
                    <a:pt x="950" y="358"/>
                  </a:lnTo>
                  <a:lnTo>
                    <a:pt x="946" y="361"/>
                  </a:lnTo>
                  <a:lnTo>
                    <a:pt x="943" y="365"/>
                  </a:lnTo>
                  <a:lnTo>
                    <a:pt x="939" y="369"/>
                  </a:lnTo>
                  <a:lnTo>
                    <a:pt x="935" y="373"/>
                  </a:lnTo>
                  <a:lnTo>
                    <a:pt x="931" y="377"/>
                  </a:lnTo>
                  <a:lnTo>
                    <a:pt x="924" y="377"/>
                  </a:lnTo>
                  <a:lnTo>
                    <a:pt x="920" y="380"/>
                  </a:lnTo>
                  <a:lnTo>
                    <a:pt x="912" y="384"/>
                  </a:lnTo>
                  <a:lnTo>
                    <a:pt x="905" y="384"/>
                  </a:lnTo>
                  <a:lnTo>
                    <a:pt x="897" y="384"/>
                  </a:lnTo>
                  <a:lnTo>
                    <a:pt x="893" y="388"/>
                  </a:lnTo>
                  <a:lnTo>
                    <a:pt x="889" y="392"/>
                  </a:lnTo>
                  <a:lnTo>
                    <a:pt x="886" y="392"/>
                  </a:lnTo>
                  <a:lnTo>
                    <a:pt x="882" y="396"/>
                  </a:lnTo>
                  <a:lnTo>
                    <a:pt x="882" y="399"/>
                  </a:lnTo>
                  <a:lnTo>
                    <a:pt x="878" y="403"/>
                  </a:lnTo>
                  <a:lnTo>
                    <a:pt x="878" y="407"/>
                  </a:lnTo>
                  <a:lnTo>
                    <a:pt x="874" y="411"/>
                  </a:lnTo>
                  <a:lnTo>
                    <a:pt x="874" y="415"/>
                  </a:lnTo>
                  <a:lnTo>
                    <a:pt x="870" y="422"/>
                  </a:lnTo>
                  <a:lnTo>
                    <a:pt x="870" y="426"/>
                  </a:lnTo>
                  <a:lnTo>
                    <a:pt x="867" y="430"/>
                  </a:lnTo>
                  <a:lnTo>
                    <a:pt x="863" y="437"/>
                  </a:lnTo>
                  <a:lnTo>
                    <a:pt x="855" y="441"/>
                  </a:lnTo>
                  <a:lnTo>
                    <a:pt x="851" y="445"/>
                  </a:lnTo>
                  <a:lnTo>
                    <a:pt x="844" y="453"/>
                  </a:lnTo>
                  <a:lnTo>
                    <a:pt x="836" y="456"/>
                  </a:lnTo>
                  <a:lnTo>
                    <a:pt x="832" y="460"/>
                  </a:lnTo>
                  <a:lnTo>
                    <a:pt x="825" y="460"/>
                  </a:lnTo>
                  <a:lnTo>
                    <a:pt x="821" y="464"/>
                  </a:lnTo>
                  <a:lnTo>
                    <a:pt x="817" y="468"/>
                  </a:lnTo>
                  <a:lnTo>
                    <a:pt x="813" y="468"/>
                  </a:lnTo>
                  <a:lnTo>
                    <a:pt x="810" y="468"/>
                  </a:lnTo>
                  <a:lnTo>
                    <a:pt x="802" y="472"/>
                  </a:lnTo>
                  <a:lnTo>
                    <a:pt x="798" y="472"/>
                  </a:lnTo>
                  <a:lnTo>
                    <a:pt x="794" y="472"/>
                  </a:lnTo>
                  <a:lnTo>
                    <a:pt x="787" y="472"/>
                  </a:lnTo>
                  <a:lnTo>
                    <a:pt x="783" y="472"/>
                  </a:lnTo>
                  <a:lnTo>
                    <a:pt x="775" y="472"/>
                  </a:lnTo>
                  <a:lnTo>
                    <a:pt x="768" y="468"/>
                  </a:lnTo>
                  <a:lnTo>
                    <a:pt x="760" y="468"/>
                  </a:lnTo>
                  <a:lnTo>
                    <a:pt x="753" y="468"/>
                  </a:lnTo>
                  <a:lnTo>
                    <a:pt x="745" y="468"/>
                  </a:lnTo>
                  <a:lnTo>
                    <a:pt x="737" y="472"/>
                  </a:lnTo>
                  <a:lnTo>
                    <a:pt x="730" y="472"/>
                  </a:lnTo>
                  <a:lnTo>
                    <a:pt x="726" y="475"/>
                  </a:lnTo>
                  <a:lnTo>
                    <a:pt x="718" y="479"/>
                  </a:lnTo>
                  <a:lnTo>
                    <a:pt x="715" y="483"/>
                  </a:lnTo>
                  <a:lnTo>
                    <a:pt x="711" y="487"/>
                  </a:lnTo>
                  <a:lnTo>
                    <a:pt x="707" y="487"/>
                  </a:lnTo>
                  <a:lnTo>
                    <a:pt x="707" y="491"/>
                  </a:lnTo>
                  <a:lnTo>
                    <a:pt x="703" y="494"/>
                  </a:lnTo>
                  <a:lnTo>
                    <a:pt x="703" y="498"/>
                  </a:lnTo>
                  <a:lnTo>
                    <a:pt x="699" y="502"/>
                  </a:lnTo>
                  <a:lnTo>
                    <a:pt x="696" y="506"/>
                  </a:lnTo>
                  <a:lnTo>
                    <a:pt x="680" y="510"/>
                  </a:lnTo>
                  <a:lnTo>
                    <a:pt x="658" y="521"/>
                  </a:lnTo>
                  <a:lnTo>
                    <a:pt x="627" y="532"/>
                  </a:lnTo>
                  <a:lnTo>
                    <a:pt x="589" y="544"/>
                  </a:lnTo>
                  <a:lnTo>
                    <a:pt x="551" y="559"/>
                  </a:lnTo>
                  <a:lnTo>
                    <a:pt x="506" y="574"/>
                  </a:lnTo>
                  <a:lnTo>
                    <a:pt x="464" y="589"/>
                  </a:lnTo>
                  <a:lnTo>
                    <a:pt x="418" y="608"/>
                  </a:lnTo>
                  <a:lnTo>
                    <a:pt x="373" y="624"/>
                  </a:lnTo>
                  <a:lnTo>
                    <a:pt x="327" y="639"/>
                  </a:lnTo>
                  <a:lnTo>
                    <a:pt x="289" y="650"/>
                  </a:lnTo>
                  <a:lnTo>
                    <a:pt x="255" y="662"/>
                  </a:lnTo>
                  <a:lnTo>
                    <a:pt x="224" y="669"/>
                  </a:lnTo>
                  <a:lnTo>
                    <a:pt x="205" y="677"/>
                  </a:lnTo>
                  <a:lnTo>
                    <a:pt x="190" y="677"/>
                  </a:lnTo>
                  <a:lnTo>
                    <a:pt x="183" y="681"/>
                  </a:lnTo>
                  <a:lnTo>
                    <a:pt x="175" y="681"/>
                  </a:lnTo>
                  <a:lnTo>
                    <a:pt x="167" y="685"/>
                  </a:lnTo>
                  <a:lnTo>
                    <a:pt x="156" y="688"/>
                  </a:lnTo>
                  <a:lnTo>
                    <a:pt x="148" y="692"/>
                  </a:lnTo>
                  <a:lnTo>
                    <a:pt x="141" y="696"/>
                  </a:lnTo>
                  <a:lnTo>
                    <a:pt x="133" y="700"/>
                  </a:lnTo>
                  <a:lnTo>
                    <a:pt x="126" y="704"/>
                  </a:lnTo>
                  <a:lnTo>
                    <a:pt x="114" y="711"/>
                  </a:lnTo>
                  <a:lnTo>
                    <a:pt x="107" y="715"/>
                  </a:lnTo>
                  <a:lnTo>
                    <a:pt x="95" y="719"/>
                  </a:lnTo>
                  <a:lnTo>
                    <a:pt x="88" y="723"/>
                  </a:lnTo>
                  <a:lnTo>
                    <a:pt x="76" y="726"/>
                  </a:lnTo>
                  <a:lnTo>
                    <a:pt x="69" y="730"/>
                  </a:lnTo>
                  <a:lnTo>
                    <a:pt x="57" y="730"/>
                  </a:lnTo>
                  <a:lnTo>
                    <a:pt x="46" y="734"/>
                  </a:lnTo>
                  <a:lnTo>
                    <a:pt x="34" y="734"/>
                  </a:lnTo>
                  <a:lnTo>
                    <a:pt x="23" y="734"/>
                  </a:lnTo>
                  <a:lnTo>
                    <a:pt x="15" y="734"/>
                  </a:lnTo>
                  <a:lnTo>
                    <a:pt x="12" y="730"/>
                  </a:lnTo>
                  <a:lnTo>
                    <a:pt x="8" y="730"/>
                  </a:lnTo>
                  <a:lnTo>
                    <a:pt x="4" y="730"/>
                  </a:lnTo>
                  <a:lnTo>
                    <a:pt x="4" y="726"/>
                  </a:lnTo>
                  <a:lnTo>
                    <a:pt x="0" y="723"/>
                  </a:lnTo>
                  <a:lnTo>
                    <a:pt x="4" y="719"/>
                  </a:lnTo>
                  <a:lnTo>
                    <a:pt x="4" y="715"/>
                  </a:lnTo>
                  <a:lnTo>
                    <a:pt x="8" y="711"/>
                  </a:lnTo>
                  <a:lnTo>
                    <a:pt x="12" y="707"/>
                  </a:lnTo>
                  <a:lnTo>
                    <a:pt x="12" y="704"/>
                  </a:lnTo>
                  <a:lnTo>
                    <a:pt x="15" y="700"/>
                  </a:lnTo>
                  <a:lnTo>
                    <a:pt x="19" y="696"/>
                  </a:lnTo>
                  <a:lnTo>
                    <a:pt x="19" y="692"/>
                  </a:lnTo>
                  <a:lnTo>
                    <a:pt x="23" y="692"/>
                  </a:lnTo>
                  <a:lnTo>
                    <a:pt x="23" y="688"/>
                  </a:lnTo>
                  <a:lnTo>
                    <a:pt x="23" y="685"/>
                  </a:lnTo>
                  <a:lnTo>
                    <a:pt x="27" y="681"/>
                  </a:lnTo>
                  <a:lnTo>
                    <a:pt x="27" y="677"/>
                  </a:lnTo>
                  <a:lnTo>
                    <a:pt x="27" y="673"/>
                  </a:lnTo>
                  <a:lnTo>
                    <a:pt x="27" y="669"/>
                  </a:lnTo>
                  <a:lnTo>
                    <a:pt x="27" y="666"/>
                  </a:lnTo>
                  <a:lnTo>
                    <a:pt x="27" y="658"/>
                  </a:lnTo>
                  <a:lnTo>
                    <a:pt x="27" y="654"/>
                  </a:lnTo>
                  <a:lnTo>
                    <a:pt x="23" y="650"/>
                  </a:lnTo>
                  <a:lnTo>
                    <a:pt x="23" y="643"/>
                  </a:lnTo>
                  <a:lnTo>
                    <a:pt x="19" y="635"/>
                  </a:lnTo>
                  <a:lnTo>
                    <a:pt x="19" y="628"/>
                  </a:lnTo>
                  <a:lnTo>
                    <a:pt x="19" y="624"/>
                  </a:lnTo>
                  <a:lnTo>
                    <a:pt x="19" y="616"/>
                  </a:lnTo>
                  <a:lnTo>
                    <a:pt x="19" y="612"/>
                  </a:lnTo>
                  <a:lnTo>
                    <a:pt x="19" y="605"/>
                  </a:lnTo>
                  <a:lnTo>
                    <a:pt x="23" y="601"/>
                  </a:lnTo>
                  <a:lnTo>
                    <a:pt x="23" y="597"/>
                  </a:lnTo>
                  <a:lnTo>
                    <a:pt x="27" y="593"/>
                  </a:lnTo>
                  <a:lnTo>
                    <a:pt x="27" y="589"/>
                  </a:lnTo>
                  <a:lnTo>
                    <a:pt x="31" y="586"/>
                  </a:lnTo>
                  <a:lnTo>
                    <a:pt x="34" y="582"/>
                  </a:lnTo>
                  <a:lnTo>
                    <a:pt x="34" y="578"/>
                  </a:lnTo>
                  <a:lnTo>
                    <a:pt x="38" y="574"/>
                  </a:lnTo>
                  <a:lnTo>
                    <a:pt x="38" y="570"/>
                  </a:lnTo>
                  <a:lnTo>
                    <a:pt x="42" y="567"/>
                  </a:lnTo>
                  <a:lnTo>
                    <a:pt x="42" y="563"/>
                  </a:lnTo>
                  <a:lnTo>
                    <a:pt x="46" y="559"/>
                  </a:lnTo>
                  <a:lnTo>
                    <a:pt x="50" y="555"/>
                  </a:lnTo>
                  <a:lnTo>
                    <a:pt x="50" y="551"/>
                  </a:lnTo>
                  <a:lnTo>
                    <a:pt x="53" y="548"/>
                  </a:lnTo>
                  <a:lnTo>
                    <a:pt x="53" y="544"/>
                  </a:lnTo>
                  <a:lnTo>
                    <a:pt x="57" y="540"/>
                  </a:lnTo>
                  <a:lnTo>
                    <a:pt x="57" y="536"/>
                  </a:lnTo>
                  <a:lnTo>
                    <a:pt x="61" y="529"/>
                  </a:lnTo>
                  <a:lnTo>
                    <a:pt x="61" y="525"/>
                  </a:lnTo>
                  <a:lnTo>
                    <a:pt x="61" y="521"/>
                  </a:lnTo>
                  <a:lnTo>
                    <a:pt x="65" y="513"/>
                  </a:lnTo>
                  <a:lnTo>
                    <a:pt x="65" y="510"/>
                  </a:lnTo>
                  <a:lnTo>
                    <a:pt x="61" y="502"/>
                  </a:lnTo>
                  <a:lnTo>
                    <a:pt x="61" y="498"/>
                  </a:lnTo>
                  <a:lnTo>
                    <a:pt x="61" y="491"/>
                  </a:lnTo>
                  <a:lnTo>
                    <a:pt x="61" y="487"/>
                  </a:lnTo>
                  <a:lnTo>
                    <a:pt x="61" y="483"/>
                  </a:lnTo>
                  <a:lnTo>
                    <a:pt x="61" y="475"/>
                  </a:lnTo>
                  <a:lnTo>
                    <a:pt x="61" y="472"/>
                  </a:lnTo>
                  <a:lnTo>
                    <a:pt x="61" y="468"/>
                  </a:lnTo>
                  <a:lnTo>
                    <a:pt x="65" y="464"/>
                  </a:lnTo>
                  <a:lnTo>
                    <a:pt x="69" y="460"/>
                  </a:lnTo>
                  <a:lnTo>
                    <a:pt x="69" y="456"/>
                  </a:lnTo>
                  <a:lnTo>
                    <a:pt x="72" y="456"/>
                  </a:lnTo>
                  <a:lnTo>
                    <a:pt x="76" y="453"/>
                  </a:lnTo>
                  <a:lnTo>
                    <a:pt x="80" y="449"/>
                  </a:lnTo>
                  <a:lnTo>
                    <a:pt x="88" y="445"/>
                  </a:lnTo>
                  <a:lnTo>
                    <a:pt x="91" y="441"/>
                  </a:lnTo>
                  <a:lnTo>
                    <a:pt x="95" y="441"/>
                  </a:lnTo>
                  <a:lnTo>
                    <a:pt x="103" y="437"/>
                  </a:lnTo>
                  <a:lnTo>
                    <a:pt x="107" y="434"/>
                  </a:lnTo>
                  <a:lnTo>
                    <a:pt x="110" y="426"/>
                  </a:lnTo>
                  <a:lnTo>
                    <a:pt x="114" y="422"/>
                  </a:lnTo>
                  <a:lnTo>
                    <a:pt x="118" y="418"/>
                  </a:lnTo>
                  <a:lnTo>
                    <a:pt x="122" y="411"/>
                  </a:lnTo>
                  <a:lnTo>
                    <a:pt x="126" y="407"/>
                  </a:lnTo>
                  <a:lnTo>
                    <a:pt x="129" y="403"/>
                  </a:lnTo>
                  <a:lnTo>
                    <a:pt x="133" y="396"/>
                  </a:lnTo>
                  <a:lnTo>
                    <a:pt x="133" y="392"/>
                  </a:lnTo>
                  <a:lnTo>
                    <a:pt x="133" y="388"/>
                  </a:lnTo>
                  <a:lnTo>
                    <a:pt x="137" y="380"/>
                  </a:lnTo>
                  <a:lnTo>
                    <a:pt x="137" y="377"/>
                  </a:lnTo>
                  <a:lnTo>
                    <a:pt x="137" y="373"/>
                  </a:lnTo>
                  <a:lnTo>
                    <a:pt x="141" y="373"/>
                  </a:lnTo>
                  <a:lnTo>
                    <a:pt x="137" y="358"/>
                  </a:lnTo>
                  <a:lnTo>
                    <a:pt x="137" y="346"/>
                  </a:lnTo>
                  <a:lnTo>
                    <a:pt x="137" y="339"/>
                  </a:lnTo>
                  <a:lnTo>
                    <a:pt x="141" y="331"/>
                  </a:lnTo>
                  <a:lnTo>
                    <a:pt x="141" y="323"/>
                  </a:lnTo>
                  <a:lnTo>
                    <a:pt x="145" y="320"/>
                  </a:lnTo>
                  <a:lnTo>
                    <a:pt x="145" y="316"/>
                  </a:lnTo>
                  <a:lnTo>
                    <a:pt x="148" y="312"/>
                  </a:lnTo>
                  <a:lnTo>
                    <a:pt x="152" y="308"/>
                  </a:lnTo>
                  <a:lnTo>
                    <a:pt x="160" y="304"/>
                  </a:lnTo>
                  <a:lnTo>
                    <a:pt x="164" y="301"/>
                  </a:lnTo>
                  <a:lnTo>
                    <a:pt x="167" y="297"/>
                  </a:lnTo>
                  <a:lnTo>
                    <a:pt x="175" y="293"/>
                  </a:lnTo>
                  <a:lnTo>
                    <a:pt x="179" y="289"/>
                  </a:lnTo>
                  <a:lnTo>
                    <a:pt x="186" y="282"/>
                  </a:lnTo>
                  <a:lnTo>
                    <a:pt x="190" y="274"/>
                  </a:lnTo>
                  <a:lnTo>
                    <a:pt x="198" y="266"/>
                  </a:lnTo>
                  <a:lnTo>
                    <a:pt x="202" y="259"/>
                  </a:lnTo>
                  <a:lnTo>
                    <a:pt x="209" y="255"/>
                  </a:lnTo>
                  <a:lnTo>
                    <a:pt x="213" y="247"/>
                  </a:lnTo>
                  <a:lnTo>
                    <a:pt x="221" y="244"/>
                  </a:lnTo>
                  <a:lnTo>
                    <a:pt x="224" y="240"/>
                  </a:lnTo>
                  <a:lnTo>
                    <a:pt x="232" y="236"/>
                  </a:lnTo>
                  <a:lnTo>
                    <a:pt x="236" y="232"/>
                  </a:lnTo>
                  <a:lnTo>
                    <a:pt x="240" y="232"/>
                  </a:lnTo>
                  <a:lnTo>
                    <a:pt x="247" y="228"/>
                  </a:lnTo>
                  <a:lnTo>
                    <a:pt x="251" y="228"/>
                  </a:lnTo>
                  <a:lnTo>
                    <a:pt x="259" y="228"/>
                  </a:lnTo>
                  <a:lnTo>
                    <a:pt x="262" y="225"/>
                  </a:lnTo>
                  <a:lnTo>
                    <a:pt x="266" y="225"/>
                  </a:lnTo>
                  <a:lnTo>
                    <a:pt x="274" y="225"/>
                  </a:lnTo>
                  <a:lnTo>
                    <a:pt x="278" y="225"/>
                  </a:lnTo>
                  <a:lnTo>
                    <a:pt x="285" y="221"/>
                  </a:lnTo>
                  <a:lnTo>
                    <a:pt x="289" y="221"/>
                  </a:lnTo>
                  <a:lnTo>
                    <a:pt x="297" y="217"/>
                  </a:lnTo>
                  <a:lnTo>
                    <a:pt x="300" y="217"/>
                  </a:lnTo>
                  <a:lnTo>
                    <a:pt x="308" y="213"/>
                  </a:lnTo>
                  <a:lnTo>
                    <a:pt x="312" y="213"/>
                  </a:lnTo>
                  <a:lnTo>
                    <a:pt x="319" y="209"/>
                  </a:lnTo>
                  <a:lnTo>
                    <a:pt x="323" y="206"/>
                  </a:lnTo>
                  <a:lnTo>
                    <a:pt x="331" y="202"/>
                  </a:lnTo>
                  <a:lnTo>
                    <a:pt x="335" y="202"/>
                  </a:lnTo>
                  <a:lnTo>
                    <a:pt x="338" y="198"/>
                  </a:lnTo>
                  <a:lnTo>
                    <a:pt x="346" y="194"/>
                  </a:lnTo>
                  <a:lnTo>
                    <a:pt x="350" y="190"/>
                  </a:lnTo>
                  <a:lnTo>
                    <a:pt x="354" y="187"/>
                  </a:lnTo>
                  <a:lnTo>
                    <a:pt x="357" y="183"/>
                  </a:lnTo>
                  <a:lnTo>
                    <a:pt x="365" y="183"/>
                  </a:lnTo>
                  <a:lnTo>
                    <a:pt x="369" y="179"/>
                  </a:lnTo>
                  <a:lnTo>
                    <a:pt x="376" y="175"/>
                  </a:lnTo>
                  <a:lnTo>
                    <a:pt x="380" y="175"/>
                  </a:lnTo>
                  <a:lnTo>
                    <a:pt x="388" y="171"/>
                  </a:lnTo>
                  <a:lnTo>
                    <a:pt x="395" y="171"/>
                  </a:lnTo>
                  <a:lnTo>
                    <a:pt x="403" y="168"/>
                  </a:lnTo>
                  <a:lnTo>
                    <a:pt x="411" y="168"/>
                  </a:lnTo>
                  <a:lnTo>
                    <a:pt x="418" y="164"/>
                  </a:lnTo>
                  <a:lnTo>
                    <a:pt x="426" y="164"/>
                  </a:lnTo>
                  <a:lnTo>
                    <a:pt x="430" y="164"/>
                  </a:lnTo>
                  <a:lnTo>
                    <a:pt x="437" y="160"/>
                  </a:lnTo>
                  <a:lnTo>
                    <a:pt x="441" y="160"/>
                  </a:lnTo>
                  <a:lnTo>
                    <a:pt x="445" y="160"/>
                  </a:lnTo>
                  <a:lnTo>
                    <a:pt x="449" y="160"/>
                  </a:lnTo>
                  <a:lnTo>
                    <a:pt x="452" y="160"/>
                  </a:lnTo>
                  <a:lnTo>
                    <a:pt x="464" y="156"/>
                  </a:lnTo>
                  <a:lnTo>
                    <a:pt x="471" y="152"/>
                  </a:lnTo>
                  <a:lnTo>
                    <a:pt x="479" y="145"/>
                  </a:lnTo>
                  <a:lnTo>
                    <a:pt x="483" y="137"/>
                  </a:lnTo>
                  <a:lnTo>
                    <a:pt x="487" y="130"/>
                  </a:lnTo>
                  <a:lnTo>
                    <a:pt x="490" y="122"/>
                  </a:lnTo>
                  <a:lnTo>
                    <a:pt x="494" y="111"/>
                  </a:lnTo>
                  <a:lnTo>
                    <a:pt x="498" y="103"/>
                  </a:lnTo>
                  <a:lnTo>
                    <a:pt x="498" y="95"/>
                  </a:lnTo>
                  <a:lnTo>
                    <a:pt x="502" y="84"/>
                  </a:lnTo>
                  <a:lnTo>
                    <a:pt x="506" y="76"/>
                  </a:lnTo>
                  <a:lnTo>
                    <a:pt x="509" y="69"/>
                  </a:lnTo>
                  <a:lnTo>
                    <a:pt x="513" y="61"/>
                  </a:lnTo>
                  <a:lnTo>
                    <a:pt x="521" y="53"/>
                  </a:lnTo>
                  <a:lnTo>
                    <a:pt x="528" y="50"/>
                  </a:lnTo>
                  <a:lnTo>
                    <a:pt x="536" y="46"/>
                  </a:lnTo>
                  <a:lnTo>
                    <a:pt x="540" y="42"/>
                  </a:lnTo>
                  <a:lnTo>
                    <a:pt x="547" y="42"/>
                  </a:lnTo>
                  <a:lnTo>
                    <a:pt x="555" y="38"/>
                  </a:lnTo>
                  <a:lnTo>
                    <a:pt x="559" y="38"/>
                  </a:lnTo>
                  <a:lnTo>
                    <a:pt x="563" y="34"/>
                  </a:lnTo>
                  <a:lnTo>
                    <a:pt x="570" y="34"/>
                  </a:lnTo>
                  <a:lnTo>
                    <a:pt x="574" y="34"/>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31"/>
                  </a:lnTo>
                  <a:lnTo>
                    <a:pt x="623" y="31"/>
                  </a:lnTo>
                  <a:lnTo>
                    <a:pt x="627" y="27"/>
                  </a:lnTo>
                  <a:lnTo>
                    <a:pt x="631" y="27"/>
                  </a:lnTo>
                  <a:lnTo>
                    <a:pt x="635" y="27"/>
                  </a:lnTo>
                  <a:lnTo>
                    <a:pt x="639" y="23"/>
                  </a:lnTo>
                  <a:lnTo>
                    <a:pt x="642" y="23"/>
                  </a:lnTo>
                  <a:lnTo>
                    <a:pt x="646" y="19"/>
                  </a:lnTo>
                  <a:lnTo>
                    <a:pt x="650" y="15"/>
                  </a:lnTo>
                  <a:lnTo>
                    <a:pt x="654" y="12"/>
                  </a:lnTo>
                  <a:lnTo>
                    <a:pt x="658" y="8"/>
                  </a:lnTo>
                  <a:lnTo>
                    <a:pt x="661" y="8"/>
                  </a:lnTo>
                  <a:lnTo>
                    <a:pt x="665" y="8"/>
                  </a:lnTo>
                  <a:lnTo>
                    <a:pt x="669" y="8"/>
                  </a:lnTo>
                  <a:lnTo>
                    <a:pt x="673" y="8"/>
                  </a:lnTo>
                  <a:lnTo>
                    <a:pt x="677" y="8"/>
                  </a:lnTo>
                  <a:lnTo>
                    <a:pt x="684" y="12"/>
                  </a:lnTo>
                  <a:lnTo>
                    <a:pt x="688" y="12"/>
                  </a:lnTo>
                  <a:lnTo>
                    <a:pt x="692" y="12"/>
                  </a:lnTo>
                  <a:lnTo>
                    <a:pt x="699" y="15"/>
                  </a:lnTo>
                  <a:lnTo>
                    <a:pt x="707" y="15"/>
                  </a:lnTo>
                  <a:lnTo>
                    <a:pt x="711" y="19"/>
                  </a:lnTo>
                  <a:lnTo>
                    <a:pt x="718" y="19"/>
                  </a:lnTo>
                  <a:lnTo>
                    <a:pt x="726" y="19"/>
                  </a:lnTo>
                  <a:lnTo>
                    <a:pt x="730" y="19"/>
                  </a:lnTo>
                  <a:lnTo>
                    <a:pt x="737" y="19"/>
                  </a:lnTo>
                  <a:lnTo>
                    <a:pt x="741" y="15"/>
                  </a:lnTo>
                  <a:lnTo>
                    <a:pt x="745" y="15"/>
                  </a:lnTo>
                  <a:lnTo>
                    <a:pt x="749" y="15"/>
                  </a:lnTo>
                  <a:lnTo>
                    <a:pt x="753" y="12"/>
                  </a:lnTo>
                  <a:lnTo>
                    <a:pt x="756" y="12"/>
                  </a:lnTo>
                  <a:lnTo>
                    <a:pt x="760" y="8"/>
                  </a:lnTo>
                  <a:lnTo>
                    <a:pt x="764" y="8"/>
                  </a:lnTo>
                  <a:lnTo>
                    <a:pt x="764" y="4"/>
                  </a:lnTo>
                  <a:lnTo>
                    <a:pt x="768" y="4"/>
                  </a:lnTo>
                  <a:close/>
                </a:path>
              </a:pathLst>
            </a:custGeom>
            <a:solidFill>
              <a:srgbClr val="575757"/>
            </a:solidFill>
            <a:ln w="9525">
              <a:noFill/>
              <a:round/>
              <a:headEnd/>
              <a:tailEnd/>
            </a:ln>
          </p:spPr>
          <p:txBody>
            <a:bodyPr/>
            <a:lstStyle/>
            <a:p>
              <a:endParaRPr lang="fr-FR"/>
            </a:p>
          </p:txBody>
        </p:sp>
        <p:sp>
          <p:nvSpPr>
            <p:cNvPr id="33" name="Freeform 346"/>
            <p:cNvSpPr>
              <a:spLocks/>
            </p:cNvSpPr>
            <p:nvPr/>
          </p:nvSpPr>
          <p:spPr bwMode="auto">
            <a:xfrm>
              <a:off x="179" y="2478"/>
              <a:ext cx="1810" cy="1319"/>
            </a:xfrm>
            <a:custGeom>
              <a:avLst/>
              <a:gdLst>
                <a:gd name="T0" fmla="*/ 1527 w 996"/>
                <a:gd name="T1" fmla="*/ 27 h 726"/>
                <a:gd name="T2" fmla="*/ 1574 w 996"/>
                <a:gd name="T3" fmla="*/ 111 h 726"/>
                <a:gd name="T4" fmla="*/ 1616 w 996"/>
                <a:gd name="T5" fmla="*/ 165 h 726"/>
                <a:gd name="T6" fmla="*/ 1692 w 996"/>
                <a:gd name="T7" fmla="*/ 187 h 726"/>
                <a:gd name="T8" fmla="*/ 1754 w 996"/>
                <a:gd name="T9" fmla="*/ 234 h 726"/>
                <a:gd name="T10" fmla="*/ 1761 w 996"/>
                <a:gd name="T11" fmla="*/ 303 h 726"/>
                <a:gd name="T12" fmla="*/ 1788 w 996"/>
                <a:gd name="T13" fmla="*/ 367 h 726"/>
                <a:gd name="T14" fmla="*/ 1810 w 996"/>
                <a:gd name="T15" fmla="*/ 414 h 726"/>
                <a:gd name="T16" fmla="*/ 1795 w 996"/>
                <a:gd name="T17" fmla="*/ 471 h 726"/>
                <a:gd name="T18" fmla="*/ 1803 w 996"/>
                <a:gd name="T19" fmla="*/ 545 h 726"/>
                <a:gd name="T20" fmla="*/ 1768 w 996"/>
                <a:gd name="T21" fmla="*/ 574 h 726"/>
                <a:gd name="T22" fmla="*/ 1734 w 996"/>
                <a:gd name="T23" fmla="*/ 609 h 726"/>
                <a:gd name="T24" fmla="*/ 1699 w 996"/>
                <a:gd name="T25" fmla="*/ 663 h 726"/>
                <a:gd name="T26" fmla="*/ 1623 w 996"/>
                <a:gd name="T27" fmla="*/ 690 h 726"/>
                <a:gd name="T28" fmla="*/ 1581 w 996"/>
                <a:gd name="T29" fmla="*/ 732 h 726"/>
                <a:gd name="T30" fmla="*/ 1546 w 996"/>
                <a:gd name="T31" fmla="*/ 787 h 726"/>
                <a:gd name="T32" fmla="*/ 1477 w 996"/>
                <a:gd name="T33" fmla="*/ 836 h 726"/>
                <a:gd name="T34" fmla="*/ 1416 w 996"/>
                <a:gd name="T35" fmla="*/ 843 h 726"/>
                <a:gd name="T36" fmla="*/ 1319 w 996"/>
                <a:gd name="T37" fmla="*/ 850 h 726"/>
                <a:gd name="T38" fmla="*/ 1270 w 996"/>
                <a:gd name="T39" fmla="*/ 890 h 726"/>
                <a:gd name="T40" fmla="*/ 1228 w 996"/>
                <a:gd name="T41" fmla="*/ 919 h 726"/>
                <a:gd name="T42" fmla="*/ 752 w 996"/>
                <a:gd name="T43" fmla="*/ 1092 h 726"/>
                <a:gd name="T44" fmla="*/ 338 w 996"/>
                <a:gd name="T45" fmla="*/ 1223 h 726"/>
                <a:gd name="T46" fmla="*/ 234 w 996"/>
                <a:gd name="T47" fmla="*/ 1264 h 726"/>
                <a:gd name="T48" fmla="*/ 118 w 996"/>
                <a:gd name="T49" fmla="*/ 1312 h 726"/>
                <a:gd name="T50" fmla="*/ 7 w 996"/>
                <a:gd name="T51" fmla="*/ 1319 h 726"/>
                <a:gd name="T52" fmla="*/ 7 w 996"/>
                <a:gd name="T53" fmla="*/ 1284 h 726"/>
                <a:gd name="T54" fmla="*/ 35 w 996"/>
                <a:gd name="T55" fmla="*/ 1250 h 726"/>
                <a:gd name="T56" fmla="*/ 49 w 996"/>
                <a:gd name="T57" fmla="*/ 1215 h 726"/>
                <a:gd name="T58" fmla="*/ 35 w 996"/>
                <a:gd name="T59" fmla="*/ 1146 h 726"/>
                <a:gd name="T60" fmla="*/ 42 w 996"/>
                <a:gd name="T61" fmla="*/ 1077 h 726"/>
                <a:gd name="T62" fmla="*/ 69 w 996"/>
                <a:gd name="T63" fmla="*/ 1028 h 726"/>
                <a:gd name="T64" fmla="*/ 89 w 996"/>
                <a:gd name="T65" fmla="*/ 988 h 726"/>
                <a:gd name="T66" fmla="*/ 111 w 996"/>
                <a:gd name="T67" fmla="*/ 932 h 726"/>
                <a:gd name="T68" fmla="*/ 104 w 996"/>
                <a:gd name="T69" fmla="*/ 863 h 726"/>
                <a:gd name="T70" fmla="*/ 138 w 996"/>
                <a:gd name="T71" fmla="*/ 816 h 726"/>
                <a:gd name="T72" fmla="*/ 200 w 996"/>
                <a:gd name="T73" fmla="*/ 774 h 726"/>
                <a:gd name="T74" fmla="*/ 242 w 996"/>
                <a:gd name="T75" fmla="*/ 705 h 726"/>
                <a:gd name="T76" fmla="*/ 249 w 996"/>
                <a:gd name="T77" fmla="*/ 670 h 726"/>
                <a:gd name="T78" fmla="*/ 262 w 996"/>
                <a:gd name="T79" fmla="*/ 567 h 726"/>
                <a:gd name="T80" fmla="*/ 325 w 996"/>
                <a:gd name="T81" fmla="*/ 518 h 726"/>
                <a:gd name="T82" fmla="*/ 394 w 996"/>
                <a:gd name="T83" fmla="*/ 441 h 726"/>
                <a:gd name="T84" fmla="*/ 463 w 996"/>
                <a:gd name="T85" fmla="*/ 407 h 726"/>
                <a:gd name="T86" fmla="*/ 532 w 996"/>
                <a:gd name="T87" fmla="*/ 394 h 726"/>
                <a:gd name="T88" fmla="*/ 607 w 996"/>
                <a:gd name="T89" fmla="*/ 360 h 726"/>
                <a:gd name="T90" fmla="*/ 671 w 996"/>
                <a:gd name="T91" fmla="*/ 318 h 726"/>
                <a:gd name="T92" fmla="*/ 752 w 996"/>
                <a:gd name="T93" fmla="*/ 298 h 726"/>
                <a:gd name="T94" fmla="*/ 814 w 996"/>
                <a:gd name="T95" fmla="*/ 283 h 726"/>
                <a:gd name="T96" fmla="*/ 890 w 996"/>
                <a:gd name="T97" fmla="*/ 214 h 726"/>
                <a:gd name="T98" fmla="*/ 932 w 996"/>
                <a:gd name="T99" fmla="*/ 111 h 726"/>
                <a:gd name="T100" fmla="*/ 1009 w 996"/>
                <a:gd name="T101" fmla="*/ 62 h 726"/>
                <a:gd name="T102" fmla="*/ 1063 w 996"/>
                <a:gd name="T103" fmla="*/ 55 h 726"/>
                <a:gd name="T104" fmla="*/ 1098 w 996"/>
                <a:gd name="T105" fmla="*/ 55 h 726"/>
                <a:gd name="T106" fmla="*/ 1139 w 996"/>
                <a:gd name="T107" fmla="*/ 49 h 726"/>
                <a:gd name="T108" fmla="*/ 1159 w 996"/>
                <a:gd name="T109" fmla="*/ 42 h 726"/>
                <a:gd name="T110" fmla="*/ 1201 w 996"/>
                <a:gd name="T111" fmla="*/ 15 h 726"/>
                <a:gd name="T112" fmla="*/ 1263 w 996"/>
                <a:gd name="T113" fmla="*/ 27 h 726"/>
                <a:gd name="T114" fmla="*/ 1339 w 996"/>
                <a:gd name="T115" fmla="*/ 27 h 726"/>
                <a:gd name="T116" fmla="*/ 1381 w 996"/>
                <a:gd name="T117" fmla="*/ 7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6"/>
                <a:gd name="T178" fmla="*/ 0 h 726"/>
                <a:gd name="T179" fmla="*/ 996 w 996"/>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6" h="726">
                  <a:moveTo>
                    <a:pt x="764" y="0"/>
                  </a:moveTo>
                  <a:lnTo>
                    <a:pt x="783" y="0"/>
                  </a:lnTo>
                  <a:lnTo>
                    <a:pt x="798" y="0"/>
                  </a:lnTo>
                  <a:lnTo>
                    <a:pt x="809" y="0"/>
                  </a:lnTo>
                  <a:lnTo>
                    <a:pt x="821" y="4"/>
                  </a:lnTo>
                  <a:lnTo>
                    <a:pt x="832" y="8"/>
                  </a:lnTo>
                  <a:lnTo>
                    <a:pt x="840" y="15"/>
                  </a:lnTo>
                  <a:lnTo>
                    <a:pt x="847" y="23"/>
                  </a:lnTo>
                  <a:lnTo>
                    <a:pt x="851" y="27"/>
                  </a:lnTo>
                  <a:lnTo>
                    <a:pt x="859" y="34"/>
                  </a:lnTo>
                  <a:lnTo>
                    <a:pt x="863" y="42"/>
                  </a:lnTo>
                  <a:lnTo>
                    <a:pt x="863" y="49"/>
                  </a:lnTo>
                  <a:lnTo>
                    <a:pt x="866" y="57"/>
                  </a:lnTo>
                  <a:lnTo>
                    <a:pt x="866" y="61"/>
                  </a:lnTo>
                  <a:lnTo>
                    <a:pt x="870" y="65"/>
                  </a:lnTo>
                  <a:lnTo>
                    <a:pt x="870" y="68"/>
                  </a:lnTo>
                  <a:lnTo>
                    <a:pt x="874" y="76"/>
                  </a:lnTo>
                  <a:lnTo>
                    <a:pt x="878" y="84"/>
                  </a:lnTo>
                  <a:lnTo>
                    <a:pt x="882" y="87"/>
                  </a:lnTo>
                  <a:lnTo>
                    <a:pt x="889" y="91"/>
                  </a:lnTo>
                  <a:lnTo>
                    <a:pt x="893" y="95"/>
                  </a:lnTo>
                  <a:lnTo>
                    <a:pt x="901" y="95"/>
                  </a:lnTo>
                  <a:lnTo>
                    <a:pt x="904" y="99"/>
                  </a:lnTo>
                  <a:lnTo>
                    <a:pt x="912" y="99"/>
                  </a:lnTo>
                  <a:lnTo>
                    <a:pt x="916" y="99"/>
                  </a:lnTo>
                  <a:lnTo>
                    <a:pt x="923" y="103"/>
                  </a:lnTo>
                  <a:lnTo>
                    <a:pt x="931" y="103"/>
                  </a:lnTo>
                  <a:lnTo>
                    <a:pt x="935" y="107"/>
                  </a:lnTo>
                  <a:lnTo>
                    <a:pt x="942" y="107"/>
                  </a:lnTo>
                  <a:lnTo>
                    <a:pt x="946" y="110"/>
                  </a:lnTo>
                  <a:lnTo>
                    <a:pt x="954" y="114"/>
                  </a:lnTo>
                  <a:lnTo>
                    <a:pt x="958" y="118"/>
                  </a:lnTo>
                  <a:lnTo>
                    <a:pt x="961" y="126"/>
                  </a:lnTo>
                  <a:lnTo>
                    <a:pt x="965" y="129"/>
                  </a:lnTo>
                  <a:lnTo>
                    <a:pt x="965" y="133"/>
                  </a:lnTo>
                  <a:lnTo>
                    <a:pt x="969" y="141"/>
                  </a:lnTo>
                  <a:lnTo>
                    <a:pt x="969" y="145"/>
                  </a:lnTo>
                  <a:lnTo>
                    <a:pt x="969" y="152"/>
                  </a:lnTo>
                  <a:lnTo>
                    <a:pt x="969" y="156"/>
                  </a:lnTo>
                  <a:lnTo>
                    <a:pt x="969" y="164"/>
                  </a:lnTo>
                  <a:lnTo>
                    <a:pt x="969" y="167"/>
                  </a:lnTo>
                  <a:lnTo>
                    <a:pt x="969" y="175"/>
                  </a:lnTo>
                  <a:lnTo>
                    <a:pt x="969" y="179"/>
                  </a:lnTo>
                  <a:lnTo>
                    <a:pt x="973" y="186"/>
                  </a:lnTo>
                  <a:lnTo>
                    <a:pt x="973" y="190"/>
                  </a:lnTo>
                  <a:lnTo>
                    <a:pt x="977" y="194"/>
                  </a:lnTo>
                  <a:lnTo>
                    <a:pt x="977" y="198"/>
                  </a:lnTo>
                  <a:lnTo>
                    <a:pt x="984" y="202"/>
                  </a:lnTo>
                  <a:lnTo>
                    <a:pt x="988" y="205"/>
                  </a:lnTo>
                  <a:lnTo>
                    <a:pt x="992" y="209"/>
                  </a:lnTo>
                  <a:lnTo>
                    <a:pt x="992" y="213"/>
                  </a:lnTo>
                  <a:lnTo>
                    <a:pt x="992" y="217"/>
                  </a:lnTo>
                  <a:lnTo>
                    <a:pt x="996" y="221"/>
                  </a:lnTo>
                  <a:lnTo>
                    <a:pt x="996" y="224"/>
                  </a:lnTo>
                  <a:lnTo>
                    <a:pt x="996" y="228"/>
                  </a:lnTo>
                  <a:lnTo>
                    <a:pt x="992" y="232"/>
                  </a:lnTo>
                  <a:lnTo>
                    <a:pt x="992" y="240"/>
                  </a:lnTo>
                  <a:lnTo>
                    <a:pt x="992" y="243"/>
                  </a:lnTo>
                  <a:lnTo>
                    <a:pt x="992" y="247"/>
                  </a:lnTo>
                  <a:lnTo>
                    <a:pt x="988" y="251"/>
                  </a:lnTo>
                  <a:lnTo>
                    <a:pt x="988" y="259"/>
                  </a:lnTo>
                  <a:lnTo>
                    <a:pt x="992" y="266"/>
                  </a:lnTo>
                  <a:lnTo>
                    <a:pt x="992" y="274"/>
                  </a:lnTo>
                  <a:lnTo>
                    <a:pt x="992" y="281"/>
                  </a:lnTo>
                  <a:lnTo>
                    <a:pt x="992" y="285"/>
                  </a:lnTo>
                  <a:lnTo>
                    <a:pt x="992" y="293"/>
                  </a:lnTo>
                  <a:lnTo>
                    <a:pt x="992" y="297"/>
                  </a:lnTo>
                  <a:lnTo>
                    <a:pt x="992" y="300"/>
                  </a:lnTo>
                  <a:lnTo>
                    <a:pt x="988" y="304"/>
                  </a:lnTo>
                  <a:lnTo>
                    <a:pt x="984" y="308"/>
                  </a:lnTo>
                  <a:lnTo>
                    <a:pt x="980" y="308"/>
                  </a:lnTo>
                  <a:lnTo>
                    <a:pt x="977" y="312"/>
                  </a:lnTo>
                  <a:lnTo>
                    <a:pt x="973" y="316"/>
                  </a:lnTo>
                  <a:lnTo>
                    <a:pt x="969" y="316"/>
                  </a:lnTo>
                  <a:lnTo>
                    <a:pt x="965" y="319"/>
                  </a:lnTo>
                  <a:lnTo>
                    <a:pt x="961" y="319"/>
                  </a:lnTo>
                  <a:lnTo>
                    <a:pt x="961" y="323"/>
                  </a:lnTo>
                  <a:lnTo>
                    <a:pt x="958" y="327"/>
                  </a:lnTo>
                  <a:lnTo>
                    <a:pt x="954" y="331"/>
                  </a:lnTo>
                  <a:lnTo>
                    <a:pt x="954" y="335"/>
                  </a:lnTo>
                  <a:lnTo>
                    <a:pt x="950" y="338"/>
                  </a:lnTo>
                  <a:lnTo>
                    <a:pt x="946" y="342"/>
                  </a:lnTo>
                  <a:lnTo>
                    <a:pt x="946" y="346"/>
                  </a:lnTo>
                  <a:lnTo>
                    <a:pt x="942" y="350"/>
                  </a:lnTo>
                  <a:lnTo>
                    <a:pt x="939" y="357"/>
                  </a:lnTo>
                  <a:lnTo>
                    <a:pt x="935" y="361"/>
                  </a:lnTo>
                  <a:lnTo>
                    <a:pt x="935" y="365"/>
                  </a:lnTo>
                  <a:lnTo>
                    <a:pt x="927" y="369"/>
                  </a:lnTo>
                  <a:lnTo>
                    <a:pt x="923" y="369"/>
                  </a:lnTo>
                  <a:lnTo>
                    <a:pt x="920" y="373"/>
                  </a:lnTo>
                  <a:lnTo>
                    <a:pt x="912" y="376"/>
                  </a:lnTo>
                  <a:lnTo>
                    <a:pt x="908" y="376"/>
                  </a:lnTo>
                  <a:lnTo>
                    <a:pt x="901" y="380"/>
                  </a:lnTo>
                  <a:lnTo>
                    <a:pt x="893" y="380"/>
                  </a:lnTo>
                  <a:lnTo>
                    <a:pt x="889" y="384"/>
                  </a:lnTo>
                  <a:lnTo>
                    <a:pt x="885" y="384"/>
                  </a:lnTo>
                  <a:lnTo>
                    <a:pt x="882" y="388"/>
                  </a:lnTo>
                  <a:lnTo>
                    <a:pt x="878" y="392"/>
                  </a:lnTo>
                  <a:lnTo>
                    <a:pt x="874" y="395"/>
                  </a:lnTo>
                  <a:lnTo>
                    <a:pt x="874" y="399"/>
                  </a:lnTo>
                  <a:lnTo>
                    <a:pt x="870" y="403"/>
                  </a:lnTo>
                  <a:lnTo>
                    <a:pt x="870" y="407"/>
                  </a:lnTo>
                  <a:lnTo>
                    <a:pt x="870" y="411"/>
                  </a:lnTo>
                  <a:lnTo>
                    <a:pt x="866" y="414"/>
                  </a:lnTo>
                  <a:lnTo>
                    <a:pt x="863" y="418"/>
                  </a:lnTo>
                  <a:lnTo>
                    <a:pt x="859" y="426"/>
                  </a:lnTo>
                  <a:lnTo>
                    <a:pt x="855" y="430"/>
                  </a:lnTo>
                  <a:lnTo>
                    <a:pt x="851" y="433"/>
                  </a:lnTo>
                  <a:lnTo>
                    <a:pt x="844" y="441"/>
                  </a:lnTo>
                  <a:lnTo>
                    <a:pt x="836" y="445"/>
                  </a:lnTo>
                  <a:lnTo>
                    <a:pt x="832" y="449"/>
                  </a:lnTo>
                  <a:lnTo>
                    <a:pt x="825" y="452"/>
                  </a:lnTo>
                  <a:lnTo>
                    <a:pt x="821" y="456"/>
                  </a:lnTo>
                  <a:lnTo>
                    <a:pt x="817" y="460"/>
                  </a:lnTo>
                  <a:lnTo>
                    <a:pt x="813" y="460"/>
                  </a:lnTo>
                  <a:lnTo>
                    <a:pt x="806" y="464"/>
                  </a:lnTo>
                  <a:lnTo>
                    <a:pt x="802" y="464"/>
                  </a:lnTo>
                  <a:lnTo>
                    <a:pt x="798" y="464"/>
                  </a:lnTo>
                  <a:lnTo>
                    <a:pt x="794" y="464"/>
                  </a:lnTo>
                  <a:lnTo>
                    <a:pt x="790" y="464"/>
                  </a:lnTo>
                  <a:lnTo>
                    <a:pt x="783" y="464"/>
                  </a:lnTo>
                  <a:lnTo>
                    <a:pt x="779" y="464"/>
                  </a:lnTo>
                  <a:lnTo>
                    <a:pt x="771" y="464"/>
                  </a:lnTo>
                  <a:lnTo>
                    <a:pt x="764" y="464"/>
                  </a:lnTo>
                  <a:lnTo>
                    <a:pt x="756" y="464"/>
                  </a:lnTo>
                  <a:lnTo>
                    <a:pt x="745" y="464"/>
                  </a:lnTo>
                  <a:lnTo>
                    <a:pt x="737" y="464"/>
                  </a:lnTo>
                  <a:lnTo>
                    <a:pt x="733" y="464"/>
                  </a:lnTo>
                  <a:lnTo>
                    <a:pt x="726" y="468"/>
                  </a:lnTo>
                  <a:lnTo>
                    <a:pt x="722" y="471"/>
                  </a:lnTo>
                  <a:lnTo>
                    <a:pt x="714" y="475"/>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8"/>
                  </a:lnTo>
                  <a:lnTo>
                    <a:pt x="585" y="540"/>
                  </a:lnTo>
                  <a:lnTo>
                    <a:pt x="547" y="555"/>
                  </a:lnTo>
                  <a:lnTo>
                    <a:pt x="502" y="570"/>
                  </a:lnTo>
                  <a:lnTo>
                    <a:pt x="460" y="585"/>
                  </a:lnTo>
                  <a:lnTo>
                    <a:pt x="414" y="601"/>
                  </a:lnTo>
                  <a:lnTo>
                    <a:pt x="369" y="616"/>
                  </a:lnTo>
                  <a:lnTo>
                    <a:pt x="323" y="631"/>
                  </a:lnTo>
                  <a:lnTo>
                    <a:pt x="285" y="646"/>
                  </a:lnTo>
                  <a:lnTo>
                    <a:pt x="251" y="658"/>
                  </a:lnTo>
                  <a:lnTo>
                    <a:pt x="220" y="665"/>
                  </a:lnTo>
                  <a:lnTo>
                    <a:pt x="201" y="673"/>
                  </a:lnTo>
                  <a:lnTo>
                    <a:pt x="186" y="673"/>
                  </a:lnTo>
                  <a:lnTo>
                    <a:pt x="179" y="673"/>
                  </a:lnTo>
                  <a:lnTo>
                    <a:pt x="171" y="677"/>
                  </a:lnTo>
                  <a:lnTo>
                    <a:pt x="163" y="681"/>
                  </a:lnTo>
                  <a:lnTo>
                    <a:pt x="152" y="681"/>
                  </a:lnTo>
                  <a:lnTo>
                    <a:pt x="144" y="684"/>
                  </a:lnTo>
                  <a:lnTo>
                    <a:pt x="137" y="692"/>
                  </a:lnTo>
                  <a:lnTo>
                    <a:pt x="129" y="696"/>
                  </a:lnTo>
                  <a:lnTo>
                    <a:pt x="122" y="700"/>
                  </a:lnTo>
                  <a:lnTo>
                    <a:pt x="114" y="703"/>
                  </a:lnTo>
                  <a:lnTo>
                    <a:pt x="103" y="707"/>
                  </a:lnTo>
                  <a:lnTo>
                    <a:pt x="95" y="715"/>
                  </a:lnTo>
                  <a:lnTo>
                    <a:pt x="84" y="719"/>
                  </a:lnTo>
                  <a:lnTo>
                    <a:pt x="76" y="722"/>
                  </a:lnTo>
                  <a:lnTo>
                    <a:pt x="65" y="722"/>
                  </a:lnTo>
                  <a:lnTo>
                    <a:pt x="53" y="726"/>
                  </a:lnTo>
                  <a:lnTo>
                    <a:pt x="42" y="726"/>
                  </a:lnTo>
                  <a:lnTo>
                    <a:pt x="30" y="726"/>
                  </a:lnTo>
                  <a:lnTo>
                    <a:pt x="23" y="726"/>
                  </a:lnTo>
                  <a:lnTo>
                    <a:pt x="15" y="726"/>
                  </a:lnTo>
                  <a:lnTo>
                    <a:pt x="8" y="726"/>
                  </a:lnTo>
                  <a:lnTo>
                    <a:pt x="4" y="726"/>
                  </a:lnTo>
                  <a:lnTo>
                    <a:pt x="4" y="722"/>
                  </a:lnTo>
                  <a:lnTo>
                    <a:pt x="0" y="722"/>
                  </a:lnTo>
                  <a:lnTo>
                    <a:pt x="0" y="719"/>
                  </a:lnTo>
                  <a:lnTo>
                    <a:pt x="0" y="715"/>
                  </a:lnTo>
                  <a:lnTo>
                    <a:pt x="0" y="711"/>
                  </a:lnTo>
                  <a:lnTo>
                    <a:pt x="4" y="707"/>
                  </a:lnTo>
                  <a:lnTo>
                    <a:pt x="8" y="703"/>
                  </a:lnTo>
                  <a:lnTo>
                    <a:pt x="11" y="700"/>
                  </a:lnTo>
                  <a:lnTo>
                    <a:pt x="11" y="696"/>
                  </a:lnTo>
                  <a:lnTo>
                    <a:pt x="15" y="692"/>
                  </a:lnTo>
                  <a:lnTo>
                    <a:pt x="19" y="688"/>
                  </a:lnTo>
                  <a:lnTo>
                    <a:pt x="19" y="684"/>
                  </a:lnTo>
                  <a:lnTo>
                    <a:pt x="23" y="684"/>
                  </a:lnTo>
                  <a:lnTo>
                    <a:pt x="23" y="681"/>
                  </a:lnTo>
                  <a:lnTo>
                    <a:pt x="23" y="677"/>
                  </a:lnTo>
                  <a:lnTo>
                    <a:pt x="27" y="673"/>
                  </a:lnTo>
                  <a:lnTo>
                    <a:pt x="27" y="669"/>
                  </a:lnTo>
                  <a:lnTo>
                    <a:pt x="27" y="665"/>
                  </a:lnTo>
                  <a:lnTo>
                    <a:pt x="27" y="662"/>
                  </a:lnTo>
                  <a:lnTo>
                    <a:pt x="27" y="654"/>
                  </a:lnTo>
                  <a:lnTo>
                    <a:pt x="23" y="650"/>
                  </a:lnTo>
                  <a:lnTo>
                    <a:pt x="23" y="643"/>
                  </a:lnTo>
                  <a:lnTo>
                    <a:pt x="19" y="639"/>
                  </a:lnTo>
                  <a:lnTo>
                    <a:pt x="19" y="631"/>
                  </a:lnTo>
                  <a:lnTo>
                    <a:pt x="19" y="624"/>
                  </a:lnTo>
                  <a:lnTo>
                    <a:pt x="15" y="620"/>
                  </a:lnTo>
                  <a:lnTo>
                    <a:pt x="19" y="612"/>
                  </a:lnTo>
                  <a:lnTo>
                    <a:pt x="19" y="608"/>
                  </a:lnTo>
                  <a:lnTo>
                    <a:pt x="19" y="601"/>
                  </a:lnTo>
                  <a:lnTo>
                    <a:pt x="19" y="597"/>
                  </a:lnTo>
                  <a:lnTo>
                    <a:pt x="23" y="593"/>
                  </a:lnTo>
                  <a:lnTo>
                    <a:pt x="23" y="589"/>
                  </a:lnTo>
                  <a:lnTo>
                    <a:pt x="27" y="585"/>
                  </a:lnTo>
                  <a:lnTo>
                    <a:pt x="30" y="582"/>
                  </a:lnTo>
                  <a:lnTo>
                    <a:pt x="30" y="578"/>
                  </a:lnTo>
                  <a:lnTo>
                    <a:pt x="34" y="574"/>
                  </a:lnTo>
                  <a:lnTo>
                    <a:pt x="34" y="570"/>
                  </a:lnTo>
                  <a:lnTo>
                    <a:pt x="38" y="566"/>
                  </a:lnTo>
                  <a:lnTo>
                    <a:pt x="38" y="563"/>
                  </a:lnTo>
                  <a:lnTo>
                    <a:pt x="42" y="559"/>
                  </a:lnTo>
                  <a:lnTo>
                    <a:pt x="46" y="555"/>
                  </a:lnTo>
                  <a:lnTo>
                    <a:pt x="46" y="551"/>
                  </a:lnTo>
                  <a:lnTo>
                    <a:pt x="49" y="547"/>
                  </a:lnTo>
                  <a:lnTo>
                    <a:pt x="49" y="544"/>
                  </a:lnTo>
                  <a:lnTo>
                    <a:pt x="53" y="540"/>
                  </a:lnTo>
                  <a:lnTo>
                    <a:pt x="57" y="536"/>
                  </a:lnTo>
                  <a:lnTo>
                    <a:pt x="57" y="532"/>
                  </a:lnTo>
                  <a:lnTo>
                    <a:pt x="57" y="528"/>
                  </a:lnTo>
                  <a:lnTo>
                    <a:pt x="61" y="521"/>
                  </a:lnTo>
                  <a:lnTo>
                    <a:pt x="61" y="517"/>
                  </a:lnTo>
                  <a:lnTo>
                    <a:pt x="61" y="513"/>
                  </a:lnTo>
                  <a:lnTo>
                    <a:pt x="61" y="506"/>
                  </a:lnTo>
                  <a:lnTo>
                    <a:pt x="61" y="502"/>
                  </a:lnTo>
                  <a:lnTo>
                    <a:pt x="61" y="494"/>
                  </a:lnTo>
                  <a:lnTo>
                    <a:pt x="57" y="490"/>
                  </a:lnTo>
                  <a:lnTo>
                    <a:pt x="57" y="483"/>
                  </a:lnTo>
                  <a:lnTo>
                    <a:pt x="57" y="479"/>
                  </a:lnTo>
                  <a:lnTo>
                    <a:pt x="57" y="475"/>
                  </a:lnTo>
                  <a:lnTo>
                    <a:pt x="61" y="471"/>
                  </a:lnTo>
                  <a:lnTo>
                    <a:pt x="61" y="468"/>
                  </a:lnTo>
                  <a:lnTo>
                    <a:pt x="61" y="464"/>
                  </a:lnTo>
                  <a:lnTo>
                    <a:pt x="65" y="460"/>
                  </a:lnTo>
                  <a:lnTo>
                    <a:pt x="68" y="456"/>
                  </a:lnTo>
                  <a:lnTo>
                    <a:pt x="72" y="452"/>
                  </a:lnTo>
                  <a:lnTo>
                    <a:pt x="76" y="449"/>
                  </a:lnTo>
                  <a:lnTo>
                    <a:pt x="80" y="445"/>
                  </a:lnTo>
                  <a:lnTo>
                    <a:pt x="84" y="445"/>
                  </a:lnTo>
                  <a:lnTo>
                    <a:pt x="87" y="441"/>
                  </a:lnTo>
                  <a:lnTo>
                    <a:pt x="95" y="437"/>
                  </a:lnTo>
                  <a:lnTo>
                    <a:pt x="99" y="433"/>
                  </a:lnTo>
                  <a:lnTo>
                    <a:pt x="103" y="430"/>
                  </a:lnTo>
                  <a:lnTo>
                    <a:pt x="110" y="426"/>
                  </a:lnTo>
                  <a:lnTo>
                    <a:pt x="114" y="422"/>
                  </a:lnTo>
                  <a:lnTo>
                    <a:pt x="118" y="414"/>
                  </a:lnTo>
                  <a:lnTo>
                    <a:pt x="122" y="411"/>
                  </a:lnTo>
                  <a:lnTo>
                    <a:pt x="125" y="403"/>
                  </a:lnTo>
                  <a:lnTo>
                    <a:pt x="125" y="399"/>
                  </a:lnTo>
                  <a:lnTo>
                    <a:pt x="129" y="395"/>
                  </a:lnTo>
                  <a:lnTo>
                    <a:pt x="133" y="388"/>
                  </a:lnTo>
                  <a:lnTo>
                    <a:pt x="133" y="384"/>
                  </a:lnTo>
                  <a:lnTo>
                    <a:pt x="133" y="380"/>
                  </a:lnTo>
                  <a:lnTo>
                    <a:pt x="137" y="376"/>
                  </a:lnTo>
                  <a:lnTo>
                    <a:pt x="137" y="373"/>
                  </a:lnTo>
                  <a:lnTo>
                    <a:pt x="137" y="369"/>
                  </a:lnTo>
                  <a:lnTo>
                    <a:pt x="137" y="354"/>
                  </a:lnTo>
                  <a:lnTo>
                    <a:pt x="137" y="346"/>
                  </a:lnTo>
                  <a:lnTo>
                    <a:pt x="137" y="335"/>
                  </a:lnTo>
                  <a:lnTo>
                    <a:pt x="137" y="327"/>
                  </a:lnTo>
                  <a:lnTo>
                    <a:pt x="141" y="323"/>
                  </a:lnTo>
                  <a:lnTo>
                    <a:pt x="141" y="316"/>
                  </a:lnTo>
                  <a:lnTo>
                    <a:pt x="144" y="312"/>
                  </a:lnTo>
                  <a:lnTo>
                    <a:pt x="148" y="308"/>
                  </a:lnTo>
                  <a:lnTo>
                    <a:pt x="152" y="304"/>
                  </a:lnTo>
                  <a:lnTo>
                    <a:pt x="156" y="304"/>
                  </a:lnTo>
                  <a:lnTo>
                    <a:pt x="160" y="300"/>
                  </a:lnTo>
                  <a:lnTo>
                    <a:pt x="167" y="297"/>
                  </a:lnTo>
                  <a:lnTo>
                    <a:pt x="171" y="293"/>
                  </a:lnTo>
                  <a:lnTo>
                    <a:pt x="179" y="285"/>
                  </a:lnTo>
                  <a:lnTo>
                    <a:pt x="182" y="281"/>
                  </a:lnTo>
                  <a:lnTo>
                    <a:pt x="190" y="274"/>
                  </a:lnTo>
                  <a:lnTo>
                    <a:pt x="194" y="266"/>
                  </a:lnTo>
                  <a:lnTo>
                    <a:pt x="201" y="259"/>
                  </a:lnTo>
                  <a:lnTo>
                    <a:pt x="205" y="251"/>
                  </a:lnTo>
                  <a:lnTo>
                    <a:pt x="213" y="247"/>
                  </a:lnTo>
                  <a:lnTo>
                    <a:pt x="217" y="243"/>
                  </a:lnTo>
                  <a:lnTo>
                    <a:pt x="224" y="240"/>
                  </a:lnTo>
                  <a:lnTo>
                    <a:pt x="228" y="236"/>
                  </a:lnTo>
                  <a:lnTo>
                    <a:pt x="232" y="232"/>
                  </a:lnTo>
                  <a:lnTo>
                    <a:pt x="239" y="228"/>
                  </a:lnTo>
                  <a:lnTo>
                    <a:pt x="243" y="228"/>
                  </a:lnTo>
                  <a:lnTo>
                    <a:pt x="251" y="224"/>
                  </a:lnTo>
                  <a:lnTo>
                    <a:pt x="255" y="224"/>
                  </a:lnTo>
                  <a:lnTo>
                    <a:pt x="258" y="224"/>
                  </a:lnTo>
                  <a:lnTo>
                    <a:pt x="266" y="224"/>
                  </a:lnTo>
                  <a:lnTo>
                    <a:pt x="270" y="221"/>
                  </a:lnTo>
                  <a:lnTo>
                    <a:pt x="277" y="221"/>
                  </a:lnTo>
                  <a:lnTo>
                    <a:pt x="281" y="221"/>
                  </a:lnTo>
                  <a:lnTo>
                    <a:pt x="289" y="217"/>
                  </a:lnTo>
                  <a:lnTo>
                    <a:pt x="293" y="217"/>
                  </a:lnTo>
                  <a:lnTo>
                    <a:pt x="300" y="213"/>
                  </a:lnTo>
                  <a:lnTo>
                    <a:pt x="304" y="213"/>
                  </a:lnTo>
                  <a:lnTo>
                    <a:pt x="312" y="209"/>
                  </a:lnTo>
                  <a:lnTo>
                    <a:pt x="315" y="205"/>
                  </a:lnTo>
                  <a:lnTo>
                    <a:pt x="323" y="202"/>
                  </a:lnTo>
                  <a:lnTo>
                    <a:pt x="327" y="202"/>
                  </a:lnTo>
                  <a:lnTo>
                    <a:pt x="334" y="198"/>
                  </a:lnTo>
                  <a:lnTo>
                    <a:pt x="338" y="194"/>
                  </a:lnTo>
                  <a:lnTo>
                    <a:pt x="342" y="190"/>
                  </a:lnTo>
                  <a:lnTo>
                    <a:pt x="346" y="186"/>
                  </a:lnTo>
                  <a:lnTo>
                    <a:pt x="353" y="183"/>
                  </a:lnTo>
                  <a:lnTo>
                    <a:pt x="357" y="183"/>
                  </a:lnTo>
                  <a:lnTo>
                    <a:pt x="361" y="179"/>
                  </a:lnTo>
                  <a:lnTo>
                    <a:pt x="369" y="175"/>
                  </a:lnTo>
                  <a:lnTo>
                    <a:pt x="372" y="171"/>
                  </a:lnTo>
                  <a:lnTo>
                    <a:pt x="380" y="171"/>
                  </a:lnTo>
                  <a:lnTo>
                    <a:pt x="388" y="167"/>
                  </a:lnTo>
                  <a:lnTo>
                    <a:pt x="391" y="167"/>
                  </a:lnTo>
                  <a:lnTo>
                    <a:pt x="399" y="164"/>
                  </a:lnTo>
                  <a:lnTo>
                    <a:pt x="407" y="164"/>
                  </a:lnTo>
                  <a:lnTo>
                    <a:pt x="414" y="164"/>
                  </a:lnTo>
                  <a:lnTo>
                    <a:pt x="422" y="160"/>
                  </a:lnTo>
                  <a:lnTo>
                    <a:pt x="429" y="160"/>
                  </a:lnTo>
                  <a:lnTo>
                    <a:pt x="433" y="160"/>
                  </a:lnTo>
                  <a:lnTo>
                    <a:pt x="441" y="160"/>
                  </a:lnTo>
                  <a:lnTo>
                    <a:pt x="445" y="160"/>
                  </a:lnTo>
                  <a:lnTo>
                    <a:pt x="448" y="160"/>
                  </a:lnTo>
                  <a:lnTo>
                    <a:pt x="448" y="156"/>
                  </a:lnTo>
                  <a:lnTo>
                    <a:pt x="460" y="152"/>
                  </a:lnTo>
                  <a:lnTo>
                    <a:pt x="467" y="148"/>
                  </a:lnTo>
                  <a:lnTo>
                    <a:pt x="475" y="141"/>
                  </a:lnTo>
                  <a:lnTo>
                    <a:pt x="479" y="137"/>
                  </a:lnTo>
                  <a:lnTo>
                    <a:pt x="486" y="129"/>
                  </a:lnTo>
                  <a:lnTo>
                    <a:pt x="490" y="118"/>
                  </a:lnTo>
                  <a:lnTo>
                    <a:pt x="494" y="110"/>
                  </a:lnTo>
                  <a:lnTo>
                    <a:pt x="494" y="103"/>
                  </a:lnTo>
                  <a:lnTo>
                    <a:pt x="498" y="91"/>
                  </a:lnTo>
                  <a:lnTo>
                    <a:pt x="502" y="84"/>
                  </a:lnTo>
                  <a:lnTo>
                    <a:pt x="505" y="76"/>
                  </a:lnTo>
                  <a:lnTo>
                    <a:pt x="509" y="68"/>
                  </a:lnTo>
                  <a:lnTo>
                    <a:pt x="513" y="61"/>
                  </a:lnTo>
                  <a:lnTo>
                    <a:pt x="517" y="53"/>
                  </a:lnTo>
                  <a:lnTo>
                    <a:pt x="524" y="49"/>
                  </a:lnTo>
                  <a:lnTo>
                    <a:pt x="532" y="46"/>
                  </a:lnTo>
                  <a:lnTo>
                    <a:pt x="540" y="42"/>
                  </a:lnTo>
                  <a:lnTo>
                    <a:pt x="543" y="38"/>
                  </a:lnTo>
                  <a:lnTo>
                    <a:pt x="551" y="38"/>
                  </a:lnTo>
                  <a:lnTo>
                    <a:pt x="555" y="34"/>
                  </a:lnTo>
                  <a:lnTo>
                    <a:pt x="562" y="34"/>
                  </a:lnTo>
                  <a:lnTo>
                    <a:pt x="566" y="34"/>
                  </a:lnTo>
                  <a:lnTo>
                    <a:pt x="570" y="30"/>
                  </a:lnTo>
                  <a:lnTo>
                    <a:pt x="574" y="30"/>
                  </a:lnTo>
                  <a:lnTo>
                    <a:pt x="578" y="30"/>
                  </a:lnTo>
                  <a:lnTo>
                    <a:pt x="581" y="30"/>
                  </a:lnTo>
                  <a:lnTo>
                    <a:pt x="585" y="30"/>
                  </a:lnTo>
                  <a:lnTo>
                    <a:pt x="589" y="30"/>
                  </a:lnTo>
                  <a:lnTo>
                    <a:pt x="593" y="30"/>
                  </a:lnTo>
                  <a:lnTo>
                    <a:pt x="597" y="30"/>
                  </a:lnTo>
                  <a:lnTo>
                    <a:pt x="600" y="30"/>
                  </a:lnTo>
                  <a:lnTo>
                    <a:pt x="604" y="30"/>
                  </a:lnTo>
                  <a:lnTo>
                    <a:pt x="608" y="30"/>
                  </a:lnTo>
                  <a:lnTo>
                    <a:pt x="612" y="30"/>
                  </a:lnTo>
                  <a:lnTo>
                    <a:pt x="616" y="30"/>
                  </a:lnTo>
                  <a:lnTo>
                    <a:pt x="619" y="27"/>
                  </a:lnTo>
                  <a:lnTo>
                    <a:pt x="623" y="27"/>
                  </a:lnTo>
                  <a:lnTo>
                    <a:pt x="627" y="27"/>
                  </a:lnTo>
                  <a:lnTo>
                    <a:pt x="631" y="27"/>
                  </a:lnTo>
                  <a:lnTo>
                    <a:pt x="635" y="23"/>
                  </a:lnTo>
                  <a:lnTo>
                    <a:pt x="638" y="23"/>
                  </a:lnTo>
                  <a:lnTo>
                    <a:pt x="642" y="19"/>
                  </a:lnTo>
                  <a:lnTo>
                    <a:pt x="646" y="15"/>
                  </a:lnTo>
                  <a:lnTo>
                    <a:pt x="650" y="11"/>
                  </a:lnTo>
                  <a:lnTo>
                    <a:pt x="654" y="8"/>
                  </a:lnTo>
                  <a:lnTo>
                    <a:pt x="657" y="8"/>
                  </a:lnTo>
                  <a:lnTo>
                    <a:pt x="661" y="8"/>
                  </a:lnTo>
                  <a:lnTo>
                    <a:pt x="665" y="8"/>
                  </a:lnTo>
                  <a:lnTo>
                    <a:pt x="669" y="8"/>
                  </a:lnTo>
                  <a:lnTo>
                    <a:pt x="673" y="11"/>
                  </a:lnTo>
                  <a:lnTo>
                    <a:pt x="680" y="11"/>
                  </a:lnTo>
                  <a:lnTo>
                    <a:pt x="684" y="11"/>
                  </a:lnTo>
                  <a:lnTo>
                    <a:pt x="688" y="15"/>
                  </a:lnTo>
                  <a:lnTo>
                    <a:pt x="695" y="15"/>
                  </a:lnTo>
                  <a:lnTo>
                    <a:pt x="703" y="15"/>
                  </a:lnTo>
                  <a:lnTo>
                    <a:pt x="711" y="15"/>
                  </a:lnTo>
                  <a:lnTo>
                    <a:pt x="714" y="19"/>
                  </a:lnTo>
                  <a:lnTo>
                    <a:pt x="722" y="19"/>
                  </a:lnTo>
                  <a:lnTo>
                    <a:pt x="726" y="19"/>
                  </a:lnTo>
                  <a:lnTo>
                    <a:pt x="733" y="15"/>
                  </a:lnTo>
                  <a:lnTo>
                    <a:pt x="737" y="15"/>
                  </a:lnTo>
                  <a:lnTo>
                    <a:pt x="741" y="15"/>
                  </a:lnTo>
                  <a:lnTo>
                    <a:pt x="745" y="11"/>
                  </a:lnTo>
                  <a:lnTo>
                    <a:pt x="749" y="11"/>
                  </a:lnTo>
                  <a:lnTo>
                    <a:pt x="752" y="8"/>
                  </a:lnTo>
                  <a:lnTo>
                    <a:pt x="756" y="8"/>
                  </a:lnTo>
                  <a:lnTo>
                    <a:pt x="760" y="8"/>
                  </a:lnTo>
                  <a:lnTo>
                    <a:pt x="760" y="4"/>
                  </a:lnTo>
                  <a:lnTo>
                    <a:pt x="764" y="4"/>
                  </a:lnTo>
                  <a:lnTo>
                    <a:pt x="764" y="0"/>
                  </a:lnTo>
                  <a:close/>
                </a:path>
              </a:pathLst>
            </a:custGeom>
            <a:solidFill>
              <a:srgbClr val="4D4D4D"/>
            </a:solidFill>
            <a:ln w="9525">
              <a:noFill/>
              <a:round/>
              <a:headEnd/>
              <a:tailEnd/>
            </a:ln>
          </p:spPr>
          <p:txBody>
            <a:bodyPr/>
            <a:lstStyle/>
            <a:p>
              <a:endParaRPr lang="fr-FR"/>
            </a:p>
          </p:txBody>
        </p:sp>
        <p:sp>
          <p:nvSpPr>
            <p:cNvPr id="34" name="Freeform 347"/>
            <p:cNvSpPr>
              <a:spLocks/>
            </p:cNvSpPr>
            <p:nvPr/>
          </p:nvSpPr>
          <p:spPr bwMode="auto">
            <a:xfrm>
              <a:off x="179" y="2478"/>
              <a:ext cx="1803" cy="1319"/>
            </a:xfrm>
            <a:custGeom>
              <a:avLst/>
              <a:gdLst>
                <a:gd name="T0" fmla="*/ 1527 w 992"/>
                <a:gd name="T1" fmla="*/ 35 h 726"/>
                <a:gd name="T2" fmla="*/ 1574 w 992"/>
                <a:gd name="T3" fmla="*/ 118 h 726"/>
                <a:gd name="T4" fmla="*/ 1609 w 992"/>
                <a:gd name="T5" fmla="*/ 173 h 726"/>
                <a:gd name="T6" fmla="*/ 1685 w 992"/>
                <a:gd name="T7" fmla="*/ 194 h 726"/>
                <a:gd name="T8" fmla="*/ 1747 w 992"/>
                <a:gd name="T9" fmla="*/ 234 h 726"/>
                <a:gd name="T10" fmla="*/ 1754 w 992"/>
                <a:gd name="T11" fmla="*/ 303 h 726"/>
                <a:gd name="T12" fmla="*/ 1781 w 992"/>
                <a:gd name="T13" fmla="*/ 367 h 726"/>
                <a:gd name="T14" fmla="*/ 1803 w 992"/>
                <a:gd name="T15" fmla="*/ 407 h 726"/>
                <a:gd name="T16" fmla="*/ 1788 w 992"/>
                <a:gd name="T17" fmla="*/ 471 h 726"/>
                <a:gd name="T18" fmla="*/ 1796 w 992"/>
                <a:gd name="T19" fmla="*/ 540 h 726"/>
                <a:gd name="T20" fmla="*/ 1761 w 992"/>
                <a:gd name="T21" fmla="*/ 567 h 726"/>
                <a:gd name="T22" fmla="*/ 1727 w 992"/>
                <a:gd name="T23" fmla="*/ 609 h 726"/>
                <a:gd name="T24" fmla="*/ 1692 w 992"/>
                <a:gd name="T25" fmla="*/ 656 h 726"/>
                <a:gd name="T26" fmla="*/ 1623 w 992"/>
                <a:gd name="T27" fmla="*/ 690 h 726"/>
                <a:gd name="T28" fmla="*/ 1581 w 992"/>
                <a:gd name="T29" fmla="*/ 725 h 726"/>
                <a:gd name="T30" fmla="*/ 1539 w 992"/>
                <a:gd name="T31" fmla="*/ 787 h 726"/>
                <a:gd name="T32" fmla="*/ 1470 w 992"/>
                <a:gd name="T33" fmla="*/ 836 h 726"/>
                <a:gd name="T34" fmla="*/ 1409 w 992"/>
                <a:gd name="T35" fmla="*/ 843 h 726"/>
                <a:gd name="T36" fmla="*/ 1320 w 992"/>
                <a:gd name="T37" fmla="*/ 850 h 726"/>
                <a:gd name="T38" fmla="*/ 1270 w 992"/>
                <a:gd name="T39" fmla="*/ 890 h 726"/>
                <a:gd name="T40" fmla="*/ 1229 w 992"/>
                <a:gd name="T41" fmla="*/ 919 h 726"/>
                <a:gd name="T42" fmla="*/ 752 w 992"/>
                <a:gd name="T43" fmla="*/ 1092 h 726"/>
                <a:gd name="T44" fmla="*/ 338 w 992"/>
                <a:gd name="T45" fmla="*/ 1223 h 726"/>
                <a:gd name="T46" fmla="*/ 234 w 992"/>
                <a:gd name="T47" fmla="*/ 1257 h 726"/>
                <a:gd name="T48" fmla="*/ 118 w 992"/>
                <a:gd name="T49" fmla="*/ 1312 h 726"/>
                <a:gd name="T50" fmla="*/ 15 w 992"/>
                <a:gd name="T51" fmla="*/ 1312 h 726"/>
                <a:gd name="T52" fmla="*/ 7 w 992"/>
                <a:gd name="T53" fmla="*/ 1284 h 726"/>
                <a:gd name="T54" fmla="*/ 35 w 992"/>
                <a:gd name="T55" fmla="*/ 1250 h 726"/>
                <a:gd name="T56" fmla="*/ 49 w 992"/>
                <a:gd name="T57" fmla="*/ 1208 h 726"/>
                <a:gd name="T58" fmla="*/ 35 w 992"/>
                <a:gd name="T59" fmla="*/ 1146 h 726"/>
                <a:gd name="T60" fmla="*/ 42 w 992"/>
                <a:gd name="T61" fmla="*/ 1077 h 726"/>
                <a:gd name="T62" fmla="*/ 69 w 992"/>
                <a:gd name="T63" fmla="*/ 1028 h 726"/>
                <a:gd name="T64" fmla="*/ 96 w 992"/>
                <a:gd name="T65" fmla="*/ 988 h 726"/>
                <a:gd name="T66" fmla="*/ 118 w 992"/>
                <a:gd name="T67" fmla="*/ 932 h 726"/>
                <a:gd name="T68" fmla="*/ 111 w 992"/>
                <a:gd name="T69" fmla="*/ 863 h 726"/>
                <a:gd name="T70" fmla="*/ 138 w 992"/>
                <a:gd name="T71" fmla="*/ 821 h 726"/>
                <a:gd name="T72" fmla="*/ 200 w 992"/>
                <a:gd name="T73" fmla="*/ 774 h 726"/>
                <a:gd name="T74" fmla="*/ 242 w 992"/>
                <a:gd name="T75" fmla="*/ 712 h 726"/>
                <a:gd name="T76" fmla="*/ 256 w 992"/>
                <a:gd name="T77" fmla="*/ 670 h 726"/>
                <a:gd name="T78" fmla="*/ 269 w 992"/>
                <a:gd name="T79" fmla="*/ 574 h 726"/>
                <a:gd name="T80" fmla="*/ 325 w 992"/>
                <a:gd name="T81" fmla="*/ 525 h 726"/>
                <a:gd name="T82" fmla="*/ 400 w 992"/>
                <a:gd name="T83" fmla="*/ 441 h 726"/>
                <a:gd name="T84" fmla="*/ 463 w 992"/>
                <a:gd name="T85" fmla="*/ 414 h 726"/>
                <a:gd name="T86" fmla="*/ 538 w 992"/>
                <a:gd name="T87" fmla="*/ 394 h 726"/>
                <a:gd name="T88" fmla="*/ 607 w 992"/>
                <a:gd name="T89" fmla="*/ 360 h 726"/>
                <a:gd name="T90" fmla="*/ 671 w 992"/>
                <a:gd name="T91" fmla="*/ 318 h 726"/>
                <a:gd name="T92" fmla="*/ 760 w 992"/>
                <a:gd name="T93" fmla="*/ 298 h 726"/>
                <a:gd name="T94" fmla="*/ 822 w 992"/>
                <a:gd name="T95" fmla="*/ 291 h 726"/>
                <a:gd name="T96" fmla="*/ 891 w 992"/>
                <a:gd name="T97" fmla="*/ 222 h 726"/>
                <a:gd name="T98" fmla="*/ 932 w 992"/>
                <a:gd name="T99" fmla="*/ 111 h 726"/>
                <a:gd name="T100" fmla="*/ 1009 w 992"/>
                <a:gd name="T101" fmla="*/ 69 h 726"/>
                <a:gd name="T102" fmla="*/ 1063 w 992"/>
                <a:gd name="T103" fmla="*/ 62 h 726"/>
                <a:gd name="T104" fmla="*/ 1098 w 992"/>
                <a:gd name="T105" fmla="*/ 62 h 726"/>
                <a:gd name="T106" fmla="*/ 1140 w 992"/>
                <a:gd name="T107" fmla="*/ 55 h 726"/>
                <a:gd name="T108" fmla="*/ 1160 w 992"/>
                <a:gd name="T109" fmla="*/ 49 h 726"/>
                <a:gd name="T110" fmla="*/ 1201 w 992"/>
                <a:gd name="T111" fmla="*/ 20 h 726"/>
                <a:gd name="T112" fmla="*/ 1263 w 992"/>
                <a:gd name="T113" fmla="*/ 35 h 726"/>
                <a:gd name="T114" fmla="*/ 1340 w 992"/>
                <a:gd name="T115" fmla="*/ 35 h 726"/>
                <a:gd name="T116" fmla="*/ 1381 w 992"/>
                <a:gd name="T117" fmla="*/ 15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2"/>
                <a:gd name="T178" fmla="*/ 0 h 726"/>
                <a:gd name="T179" fmla="*/ 992 w 992"/>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2" h="726">
                  <a:moveTo>
                    <a:pt x="768" y="4"/>
                  </a:moveTo>
                  <a:lnTo>
                    <a:pt x="783" y="0"/>
                  </a:lnTo>
                  <a:lnTo>
                    <a:pt x="798" y="0"/>
                  </a:lnTo>
                  <a:lnTo>
                    <a:pt x="809" y="4"/>
                  </a:lnTo>
                  <a:lnTo>
                    <a:pt x="821" y="8"/>
                  </a:lnTo>
                  <a:lnTo>
                    <a:pt x="828" y="11"/>
                  </a:lnTo>
                  <a:lnTo>
                    <a:pt x="840" y="19"/>
                  </a:lnTo>
                  <a:lnTo>
                    <a:pt x="844" y="23"/>
                  </a:lnTo>
                  <a:lnTo>
                    <a:pt x="851" y="30"/>
                  </a:lnTo>
                  <a:lnTo>
                    <a:pt x="855" y="38"/>
                  </a:lnTo>
                  <a:lnTo>
                    <a:pt x="859" y="46"/>
                  </a:lnTo>
                  <a:lnTo>
                    <a:pt x="863" y="53"/>
                  </a:lnTo>
                  <a:lnTo>
                    <a:pt x="863" y="61"/>
                  </a:lnTo>
                  <a:lnTo>
                    <a:pt x="866" y="65"/>
                  </a:lnTo>
                  <a:lnTo>
                    <a:pt x="866" y="68"/>
                  </a:lnTo>
                  <a:lnTo>
                    <a:pt x="866" y="72"/>
                  </a:lnTo>
                  <a:lnTo>
                    <a:pt x="870" y="80"/>
                  </a:lnTo>
                  <a:lnTo>
                    <a:pt x="874" y="87"/>
                  </a:lnTo>
                  <a:lnTo>
                    <a:pt x="878" y="91"/>
                  </a:lnTo>
                  <a:lnTo>
                    <a:pt x="885" y="95"/>
                  </a:lnTo>
                  <a:lnTo>
                    <a:pt x="889" y="95"/>
                  </a:lnTo>
                  <a:lnTo>
                    <a:pt x="897" y="99"/>
                  </a:lnTo>
                  <a:lnTo>
                    <a:pt x="901" y="99"/>
                  </a:lnTo>
                  <a:lnTo>
                    <a:pt x="908" y="103"/>
                  </a:lnTo>
                  <a:lnTo>
                    <a:pt x="912" y="103"/>
                  </a:lnTo>
                  <a:lnTo>
                    <a:pt x="920" y="107"/>
                  </a:lnTo>
                  <a:lnTo>
                    <a:pt x="927" y="107"/>
                  </a:lnTo>
                  <a:lnTo>
                    <a:pt x="931" y="107"/>
                  </a:lnTo>
                  <a:lnTo>
                    <a:pt x="939" y="110"/>
                  </a:lnTo>
                  <a:lnTo>
                    <a:pt x="942" y="114"/>
                  </a:lnTo>
                  <a:lnTo>
                    <a:pt x="946" y="118"/>
                  </a:lnTo>
                  <a:lnTo>
                    <a:pt x="954" y="122"/>
                  </a:lnTo>
                  <a:lnTo>
                    <a:pt x="958" y="126"/>
                  </a:lnTo>
                  <a:lnTo>
                    <a:pt x="961" y="129"/>
                  </a:lnTo>
                  <a:lnTo>
                    <a:pt x="961" y="137"/>
                  </a:lnTo>
                  <a:lnTo>
                    <a:pt x="965" y="141"/>
                  </a:lnTo>
                  <a:lnTo>
                    <a:pt x="965" y="148"/>
                  </a:lnTo>
                  <a:lnTo>
                    <a:pt x="965" y="152"/>
                  </a:lnTo>
                  <a:lnTo>
                    <a:pt x="965" y="156"/>
                  </a:lnTo>
                  <a:lnTo>
                    <a:pt x="965" y="164"/>
                  </a:lnTo>
                  <a:lnTo>
                    <a:pt x="965" y="167"/>
                  </a:lnTo>
                  <a:lnTo>
                    <a:pt x="965" y="175"/>
                  </a:lnTo>
                  <a:lnTo>
                    <a:pt x="965" y="179"/>
                  </a:lnTo>
                  <a:lnTo>
                    <a:pt x="969" y="186"/>
                  </a:lnTo>
                  <a:lnTo>
                    <a:pt x="969" y="190"/>
                  </a:lnTo>
                  <a:lnTo>
                    <a:pt x="973" y="194"/>
                  </a:lnTo>
                  <a:lnTo>
                    <a:pt x="973" y="198"/>
                  </a:lnTo>
                  <a:lnTo>
                    <a:pt x="980" y="202"/>
                  </a:lnTo>
                  <a:lnTo>
                    <a:pt x="984" y="205"/>
                  </a:lnTo>
                  <a:lnTo>
                    <a:pt x="988" y="209"/>
                  </a:lnTo>
                  <a:lnTo>
                    <a:pt x="988" y="213"/>
                  </a:lnTo>
                  <a:lnTo>
                    <a:pt x="992" y="217"/>
                  </a:lnTo>
                  <a:lnTo>
                    <a:pt x="992" y="221"/>
                  </a:lnTo>
                  <a:lnTo>
                    <a:pt x="992" y="224"/>
                  </a:lnTo>
                  <a:lnTo>
                    <a:pt x="992" y="228"/>
                  </a:lnTo>
                  <a:lnTo>
                    <a:pt x="988" y="232"/>
                  </a:lnTo>
                  <a:lnTo>
                    <a:pt x="988" y="236"/>
                  </a:lnTo>
                  <a:lnTo>
                    <a:pt x="988" y="240"/>
                  </a:lnTo>
                  <a:lnTo>
                    <a:pt x="988" y="247"/>
                  </a:lnTo>
                  <a:lnTo>
                    <a:pt x="984" y="251"/>
                  </a:lnTo>
                  <a:lnTo>
                    <a:pt x="984" y="259"/>
                  </a:lnTo>
                  <a:lnTo>
                    <a:pt x="988" y="262"/>
                  </a:lnTo>
                  <a:lnTo>
                    <a:pt x="988" y="270"/>
                  </a:lnTo>
                  <a:lnTo>
                    <a:pt x="988" y="278"/>
                  </a:lnTo>
                  <a:lnTo>
                    <a:pt x="988" y="285"/>
                  </a:lnTo>
                  <a:lnTo>
                    <a:pt x="988" y="289"/>
                  </a:lnTo>
                  <a:lnTo>
                    <a:pt x="988" y="293"/>
                  </a:lnTo>
                  <a:lnTo>
                    <a:pt x="988" y="297"/>
                  </a:lnTo>
                  <a:lnTo>
                    <a:pt x="984" y="300"/>
                  </a:lnTo>
                  <a:lnTo>
                    <a:pt x="984" y="304"/>
                  </a:lnTo>
                  <a:lnTo>
                    <a:pt x="980" y="304"/>
                  </a:lnTo>
                  <a:lnTo>
                    <a:pt x="977" y="308"/>
                  </a:lnTo>
                  <a:lnTo>
                    <a:pt x="973" y="312"/>
                  </a:lnTo>
                  <a:lnTo>
                    <a:pt x="969" y="312"/>
                  </a:lnTo>
                  <a:lnTo>
                    <a:pt x="965" y="316"/>
                  </a:lnTo>
                  <a:lnTo>
                    <a:pt x="961" y="316"/>
                  </a:lnTo>
                  <a:lnTo>
                    <a:pt x="958" y="319"/>
                  </a:lnTo>
                  <a:lnTo>
                    <a:pt x="958" y="323"/>
                  </a:lnTo>
                  <a:lnTo>
                    <a:pt x="954" y="327"/>
                  </a:lnTo>
                  <a:lnTo>
                    <a:pt x="950" y="331"/>
                  </a:lnTo>
                  <a:lnTo>
                    <a:pt x="950" y="335"/>
                  </a:lnTo>
                  <a:lnTo>
                    <a:pt x="946" y="338"/>
                  </a:lnTo>
                  <a:lnTo>
                    <a:pt x="946" y="342"/>
                  </a:lnTo>
                  <a:lnTo>
                    <a:pt x="942" y="346"/>
                  </a:lnTo>
                  <a:lnTo>
                    <a:pt x="939" y="350"/>
                  </a:lnTo>
                  <a:lnTo>
                    <a:pt x="939" y="354"/>
                  </a:lnTo>
                  <a:lnTo>
                    <a:pt x="935" y="357"/>
                  </a:lnTo>
                  <a:lnTo>
                    <a:pt x="931" y="361"/>
                  </a:lnTo>
                  <a:lnTo>
                    <a:pt x="927" y="365"/>
                  </a:lnTo>
                  <a:lnTo>
                    <a:pt x="923" y="369"/>
                  </a:lnTo>
                  <a:lnTo>
                    <a:pt x="920" y="373"/>
                  </a:lnTo>
                  <a:lnTo>
                    <a:pt x="912" y="373"/>
                  </a:lnTo>
                  <a:lnTo>
                    <a:pt x="904" y="376"/>
                  </a:lnTo>
                  <a:lnTo>
                    <a:pt x="901" y="376"/>
                  </a:lnTo>
                  <a:lnTo>
                    <a:pt x="893" y="380"/>
                  </a:lnTo>
                  <a:lnTo>
                    <a:pt x="885" y="380"/>
                  </a:lnTo>
                  <a:lnTo>
                    <a:pt x="882" y="384"/>
                  </a:lnTo>
                  <a:lnTo>
                    <a:pt x="878" y="388"/>
                  </a:lnTo>
                  <a:lnTo>
                    <a:pt x="874" y="392"/>
                  </a:lnTo>
                  <a:lnTo>
                    <a:pt x="870" y="395"/>
                  </a:lnTo>
                  <a:lnTo>
                    <a:pt x="870" y="399"/>
                  </a:lnTo>
                  <a:lnTo>
                    <a:pt x="870" y="403"/>
                  </a:lnTo>
                  <a:lnTo>
                    <a:pt x="866" y="411"/>
                  </a:lnTo>
                  <a:lnTo>
                    <a:pt x="866" y="414"/>
                  </a:lnTo>
                  <a:lnTo>
                    <a:pt x="863" y="418"/>
                  </a:lnTo>
                  <a:lnTo>
                    <a:pt x="859" y="422"/>
                  </a:lnTo>
                  <a:lnTo>
                    <a:pt x="855" y="430"/>
                  </a:lnTo>
                  <a:lnTo>
                    <a:pt x="847" y="433"/>
                  </a:lnTo>
                  <a:lnTo>
                    <a:pt x="844" y="437"/>
                  </a:lnTo>
                  <a:lnTo>
                    <a:pt x="836" y="445"/>
                  </a:lnTo>
                  <a:lnTo>
                    <a:pt x="828" y="449"/>
                  </a:lnTo>
                  <a:lnTo>
                    <a:pt x="825" y="452"/>
                  </a:lnTo>
                  <a:lnTo>
                    <a:pt x="821" y="452"/>
                  </a:lnTo>
                  <a:lnTo>
                    <a:pt x="813" y="456"/>
                  </a:lnTo>
                  <a:lnTo>
                    <a:pt x="809" y="460"/>
                  </a:lnTo>
                  <a:lnTo>
                    <a:pt x="806" y="460"/>
                  </a:lnTo>
                  <a:lnTo>
                    <a:pt x="802" y="460"/>
                  </a:lnTo>
                  <a:lnTo>
                    <a:pt x="798" y="464"/>
                  </a:lnTo>
                  <a:lnTo>
                    <a:pt x="794" y="464"/>
                  </a:lnTo>
                  <a:lnTo>
                    <a:pt x="787" y="464"/>
                  </a:lnTo>
                  <a:lnTo>
                    <a:pt x="783" y="464"/>
                  </a:lnTo>
                  <a:lnTo>
                    <a:pt x="775" y="464"/>
                  </a:lnTo>
                  <a:lnTo>
                    <a:pt x="771" y="464"/>
                  </a:lnTo>
                  <a:lnTo>
                    <a:pt x="764" y="464"/>
                  </a:lnTo>
                  <a:lnTo>
                    <a:pt x="756" y="464"/>
                  </a:lnTo>
                  <a:lnTo>
                    <a:pt x="745" y="460"/>
                  </a:lnTo>
                  <a:lnTo>
                    <a:pt x="737" y="464"/>
                  </a:lnTo>
                  <a:lnTo>
                    <a:pt x="730" y="464"/>
                  </a:lnTo>
                  <a:lnTo>
                    <a:pt x="726" y="468"/>
                  </a:lnTo>
                  <a:lnTo>
                    <a:pt x="718" y="468"/>
                  </a:lnTo>
                  <a:lnTo>
                    <a:pt x="714" y="471"/>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5"/>
                  </a:lnTo>
                  <a:lnTo>
                    <a:pt x="585" y="540"/>
                  </a:lnTo>
                  <a:lnTo>
                    <a:pt x="547" y="555"/>
                  </a:lnTo>
                  <a:lnTo>
                    <a:pt x="502" y="570"/>
                  </a:lnTo>
                  <a:lnTo>
                    <a:pt x="460" y="585"/>
                  </a:lnTo>
                  <a:lnTo>
                    <a:pt x="414" y="601"/>
                  </a:lnTo>
                  <a:lnTo>
                    <a:pt x="369" y="616"/>
                  </a:lnTo>
                  <a:lnTo>
                    <a:pt x="323" y="631"/>
                  </a:lnTo>
                  <a:lnTo>
                    <a:pt x="285" y="646"/>
                  </a:lnTo>
                  <a:lnTo>
                    <a:pt x="251" y="654"/>
                  </a:lnTo>
                  <a:lnTo>
                    <a:pt x="220" y="665"/>
                  </a:lnTo>
                  <a:lnTo>
                    <a:pt x="201" y="669"/>
                  </a:lnTo>
                  <a:lnTo>
                    <a:pt x="186" y="673"/>
                  </a:lnTo>
                  <a:lnTo>
                    <a:pt x="179" y="673"/>
                  </a:lnTo>
                  <a:lnTo>
                    <a:pt x="171" y="673"/>
                  </a:lnTo>
                  <a:lnTo>
                    <a:pt x="163" y="677"/>
                  </a:lnTo>
                  <a:lnTo>
                    <a:pt x="156" y="681"/>
                  </a:lnTo>
                  <a:lnTo>
                    <a:pt x="144" y="684"/>
                  </a:lnTo>
                  <a:lnTo>
                    <a:pt x="137" y="688"/>
                  </a:lnTo>
                  <a:lnTo>
                    <a:pt x="129" y="692"/>
                  </a:lnTo>
                  <a:lnTo>
                    <a:pt x="122" y="700"/>
                  </a:lnTo>
                  <a:lnTo>
                    <a:pt x="114" y="703"/>
                  </a:lnTo>
                  <a:lnTo>
                    <a:pt x="103" y="707"/>
                  </a:lnTo>
                  <a:lnTo>
                    <a:pt x="95" y="711"/>
                  </a:lnTo>
                  <a:lnTo>
                    <a:pt x="87" y="715"/>
                  </a:lnTo>
                  <a:lnTo>
                    <a:pt x="76" y="719"/>
                  </a:lnTo>
                  <a:lnTo>
                    <a:pt x="65" y="722"/>
                  </a:lnTo>
                  <a:lnTo>
                    <a:pt x="53" y="726"/>
                  </a:lnTo>
                  <a:lnTo>
                    <a:pt x="42" y="726"/>
                  </a:lnTo>
                  <a:lnTo>
                    <a:pt x="30" y="726"/>
                  </a:lnTo>
                  <a:lnTo>
                    <a:pt x="23" y="726"/>
                  </a:lnTo>
                  <a:lnTo>
                    <a:pt x="15" y="726"/>
                  </a:lnTo>
                  <a:lnTo>
                    <a:pt x="11" y="726"/>
                  </a:lnTo>
                  <a:lnTo>
                    <a:pt x="8" y="722"/>
                  </a:lnTo>
                  <a:lnTo>
                    <a:pt x="4" y="722"/>
                  </a:lnTo>
                  <a:lnTo>
                    <a:pt x="0" y="719"/>
                  </a:lnTo>
                  <a:lnTo>
                    <a:pt x="0" y="715"/>
                  </a:lnTo>
                  <a:lnTo>
                    <a:pt x="4" y="711"/>
                  </a:lnTo>
                  <a:lnTo>
                    <a:pt x="4" y="707"/>
                  </a:lnTo>
                  <a:lnTo>
                    <a:pt x="8" y="703"/>
                  </a:lnTo>
                  <a:lnTo>
                    <a:pt x="11" y="700"/>
                  </a:lnTo>
                  <a:lnTo>
                    <a:pt x="15" y="696"/>
                  </a:lnTo>
                  <a:lnTo>
                    <a:pt x="15" y="692"/>
                  </a:lnTo>
                  <a:lnTo>
                    <a:pt x="19" y="688"/>
                  </a:lnTo>
                  <a:lnTo>
                    <a:pt x="23" y="684"/>
                  </a:lnTo>
                  <a:lnTo>
                    <a:pt x="23" y="681"/>
                  </a:lnTo>
                  <a:lnTo>
                    <a:pt x="27" y="677"/>
                  </a:lnTo>
                  <a:lnTo>
                    <a:pt x="27" y="673"/>
                  </a:lnTo>
                  <a:lnTo>
                    <a:pt x="27" y="669"/>
                  </a:lnTo>
                  <a:lnTo>
                    <a:pt x="27" y="665"/>
                  </a:lnTo>
                  <a:lnTo>
                    <a:pt x="27" y="662"/>
                  </a:lnTo>
                  <a:lnTo>
                    <a:pt x="27" y="658"/>
                  </a:lnTo>
                  <a:lnTo>
                    <a:pt x="27" y="654"/>
                  </a:lnTo>
                  <a:lnTo>
                    <a:pt x="27" y="650"/>
                  </a:lnTo>
                  <a:lnTo>
                    <a:pt x="23" y="643"/>
                  </a:lnTo>
                  <a:lnTo>
                    <a:pt x="23" y="635"/>
                  </a:lnTo>
                  <a:lnTo>
                    <a:pt x="19" y="631"/>
                  </a:lnTo>
                  <a:lnTo>
                    <a:pt x="19" y="624"/>
                  </a:lnTo>
                  <a:lnTo>
                    <a:pt x="19" y="616"/>
                  </a:lnTo>
                  <a:lnTo>
                    <a:pt x="19" y="612"/>
                  </a:lnTo>
                  <a:lnTo>
                    <a:pt x="19" y="608"/>
                  </a:lnTo>
                  <a:lnTo>
                    <a:pt x="23" y="601"/>
                  </a:lnTo>
                  <a:lnTo>
                    <a:pt x="23" y="597"/>
                  </a:lnTo>
                  <a:lnTo>
                    <a:pt x="23" y="593"/>
                  </a:lnTo>
                  <a:lnTo>
                    <a:pt x="27" y="589"/>
                  </a:lnTo>
                  <a:lnTo>
                    <a:pt x="30" y="585"/>
                  </a:lnTo>
                  <a:lnTo>
                    <a:pt x="30" y="582"/>
                  </a:lnTo>
                  <a:lnTo>
                    <a:pt x="34" y="578"/>
                  </a:lnTo>
                  <a:lnTo>
                    <a:pt x="34" y="574"/>
                  </a:lnTo>
                  <a:lnTo>
                    <a:pt x="38" y="570"/>
                  </a:lnTo>
                  <a:lnTo>
                    <a:pt x="38" y="566"/>
                  </a:lnTo>
                  <a:lnTo>
                    <a:pt x="42" y="563"/>
                  </a:lnTo>
                  <a:lnTo>
                    <a:pt x="46" y="559"/>
                  </a:lnTo>
                  <a:lnTo>
                    <a:pt x="46" y="555"/>
                  </a:lnTo>
                  <a:lnTo>
                    <a:pt x="49" y="551"/>
                  </a:lnTo>
                  <a:lnTo>
                    <a:pt x="49" y="547"/>
                  </a:lnTo>
                  <a:lnTo>
                    <a:pt x="53" y="544"/>
                  </a:lnTo>
                  <a:lnTo>
                    <a:pt x="57" y="540"/>
                  </a:lnTo>
                  <a:lnTo>
                    <a:pt x="57" y="536"/>
                  </a:lnTo>
                  <a:lnTo>
                    <a:pt x="61" y="532"/>
                  </a:lnTo>
                  <a:lnTo>
                    <a:pt x="61" y="528"/>
                  </a:lnTo>
                  <a:lnTo>
                    <a:pt x="61" y="525"/>
                  </a:lnTo>
                  <a:lnTo>
                    <a:pt x="65" y="517"/>
                  </a:lnTo>
                  <a:lnTo>
                    <a:pt x="65" y="513"/>
                  </a:lnTo>
                  <a:lnTo>
                    <a:pt x="65" y="509"/>
                  </a:lnTo>
                  <a:lnTo>
                    <a:pt x="65" y="502"/>
                  </a:lnTo>
                  <a:lnTo>
                    <a:pt x="61" y="494"/>
                  </a:lnTo>
                  <a:lnTo>
                    <a:pt x="61" y="490"/>
                  </a:lnTo>
                  <a:lnTo>
                    <a:pt x="61" y="483"/>
                  </a:lnTo>
                  <a:lnTo>
                    <a:pt x="61" y="479"/>
                  </a:lnTo>
                  <a:lnTo>
                    <a:pt x="61" y="475"/>
                  </a:lnTo>
                  <a:lnTo>
                    <a:pt x="61" y="471"/>
                  </a:lnTo>
                  <a:lnTo>
                    <a:pt x="65" y="468"/>
                  </a:lnTo>
                  <a:lnTo>
                    <a:pt x="65" y="464"/>
                  </a:lnTo>
                  <a:lnTo>
                    <a:pt x="68" y="460"/>
                  </a:lnTo>
                  <a:lnTo>
                    <a:pt x="68" y="456"/>
                  </a:lnTo>
                  <a:lnTo>
                    <a:pt x="72" y="452"/>
                  </a:lnTo>
                  <a:lnTo>
                    <a:pt x="76" y="452"/>
                  </a:lnTo>
                  <a:lnTo>
                    <a:pt x="80" y="449"/>
                  </a:lnTo>
                  <a:lnTo>
                    <a:pt x="87" y="445"/>
                  </a:lnTo>
                  <a:lnTo>
                    <a:pt x="91" y="441"/>
                  </a:lnTo>
                  <a:lnTo>
                    <a:pt x="95" y="437"/>
                  </a:lnTo>
                  <a:lnTo>
                    <a:pt x="103" y="433"/>
                  </a:lnTo>
                  <a:lnTo>
                    <a:pt x="106" y="430"/>
                  </a:lnTo>
                  <a:lnTo>
                    <a:pt x="110" y="426"/>
                  </a:lnTo>
                  <a:lnTo>
                    <a:pt x="114" y="422"/>
                  </a:lnTo>
                  <a:lnTo>
                    <a:pt x="118" y="418"/>
                  </a:lnTo>
                  <a:lnTo>
                    <a:pt x="122" y="411"/>
                  </a:lnTo>
                  <a:lnTo>
                    <a:pt x="125" y="407"/>
                  </a:lnTo>
                  <a:lnTo>
                    <a:pt x="129" y="399"/>
                  </a:lnTo>
                  <a:lnTo>
                    <a:pt x="133" y="395"/>
                  </a:lnTo>
                  <a:lnTo>
                    <a:pt x="133" y="392"/>
                  </a:lnTo>
                  <a:lnTo>
                    <a:pt x="137" y="384"/>
                  </a:lnTo>
                  <a:lnTo>
                    <a:pt x="137" y="380"/>
                  </a:lnTo>
                  <a:lnTo>
                    <a:pt x="137" y="376"/>
                  </a:lnTo>
                  <a:lnTo>
                    <a:pt x="141" y="373"/>
                  </a:lnTo>
                  <a:lnTo>
                    <a:pt x="141" y="369"/>
                  </a:lnTo>
                  <a:lnTo>
                    <a:pt x="141" y="357"/>
                  </a:lnTo>
                  <a:lnTo>
                    <a:pt x="141" y="346"/>
                  </a:lnTo>
                  <a:lnTo>
                    <a:pt x="141" y="338"/>
                  </a:lnTo>
                  <a:lnTo>
                    <a:pt x="141" y="331"/>
                  </a:lnTo>
                  <a:lnTo>
                    <a:pt x="141" y="323"/>
                  </a:lnTo>
                  <a:lnTo>
                    <a:pt x="144" y="319"/>
                  </a:lnTo>
                  <a:lnTo>
                    <a:pt x="148" y="316"/>
                  </a:lnTo>
                  <a:lnTo>
                    <a:pt x="148" y="312"/>
                  </a:lnTo>
                  <a:lnTo>
                    <a:pt x="152" y="308"/>
                  </a:lnTo>
                  <a:lnTo>
                    <a:pt x="160" y="304"/>
                  </a:lnTo>
                  <a:lnTo>
                    <a:pt x="163" y="300"/>
                  </a:lnTo>
                  <a:lnTo>
                    <a:pt x="167" y="297"/>
                  </a:lnTo>
                  <a:lnTo>
                    <a:pt x="175" y="293"/>
                  </a:lnTo>
                  <a:lnTo>
                    <a:pt x="179" y="289"/>
                  </a:lnTo>
                  <a:lnTo>
                    <a:pt x="186" y="281"/>
                  </a:lnTo>
                  <a:lnTo>
                    <a:pt x="190" y="274"/>
                  </a:lnTo>
                  <a:lnTo>
                    <a:pt x="198" y="266"/>
                  </a:lnTo>
                  <a:lnTo>
                    <a:pt x="201" y="259"/>
                  </a:lnTo>
                  <a:lnTo>
                    <a:pt x="209" y="255"/>
                  </a:lnTo>
                  <a:lnTo>
                    <a:pt x="213" y="247"/>
                  </a:lnTo>
                  <a:lnTo>
                    <a:pt x="220" y="243"/>
                  </a:lnTo>
                  <a:lnTo>
                    <a:pt x="224" y="240"/>
                  </a:lnTo>
                  <a:lnTo>
                    <a:pt x="232" y="236"/>
                  </a:lnTo>
                  <a:lnTo>
                    <a:pt x="236" y="232"/>
                  </a:lnTo>
                  <a:lnTo>
                    <a:pt x="239" y="232"/>
                  </a:lnTo>
                  <a:lnTo>
                    <a:pt x="247" y="228"/>
                  </a:lnTo>
                  <a:lnTo>
                    <a:pt x="251" y="228"/>
                  </a:lnTo>
                  <a:lnTo>
                    <a:pt x="255" y="228"/>
                  </a:lnTo>
                  <a:lnTo>
                    <a:pt x="262" y="224"/>
                  </a:lnTo>
                  <a:lnTo>
                    <a:pt x="266" y="224"/>
                  </a:lnTo>
                  <a:lnTo>
                    <a:pt x="274" y="224"/>
                  </a:lnTo>
                  <a:lnTo>
                    <a:pt x="277" y="224"/>
                  </a:lnTo>
                  <a:lnTo>
                    <a:pt x="285" y="221"/>
                  </a:lnTo>
                  <a:lnTo>
                    <a:pt x="289" y="221"/>
                  </a:lnTo>
                  <a:lnTo>
                    <a:pt x="296" y="217"/>
                  </a:lnTo>
                  <a:lnTo>
                    <a:pt x="300" y="217"/>
                  </a:lnTo>
                  <a:lnTo>
                    <a:pt x="308" y="213"/>
                  </a:lnTo>
                  <a:lnTo>
                    <a:pt x="312" y="209"/>
                  </a:lnTo>
                  <a:lnTo>
                    <a:pt x="319" y="209"/>
                  </a:lnTo>
                  <a:lnTo>
                    <a:pt x="323" y="205"/>
                  </a:lnTo>
                  <a:lnTo>
                    <a:pt x="331" y="202"/>
                  </a:lnTo>
                  <a:lnTo>
                    <a:pt x="334" y="198"/>
                  </a:lnTo>
                  <a:lnTo>
                    <a:pt x="338" y="194"/>
                  </a:lnTo>
                  <a:lnTo>
                    <a:pt x="346" y="190"/>
                  </a:lnTo>
                  <a:lnTo>
                    <a:pt x="350" y="186"/>
                  </a:lnTo>
                  <a:lnTo>
                    <a:pt x="353" y="186"/>
                  </a:lnTo>
                  <a:lnTo>
                    <a:pt x="361" y="183"/>
                  </a:lnTo>
                  <a:lnTo>
                    <a:pt x="365" y="179"/>
                  </a:lnTo>
                  <a:lnTo>
                    <a:pt x="369" y="175"/>
                  </a:lnTo>
                  <a:lnTo>
                    <a:pt x="376" y="175"/>
                  </a:lnTo>
                  <a:lnTo>
                    <a:pt x="380" y="171"/>
                  </a:lnTo>
                  <a:lnTo>
                    <a:pt x="388" y="167"/>
                  </a:lnTo>
                  <a:lnTo>
                    <a:pt x="395" y="167"/>
                  </a:lnTo>
                  <a:lnTo>
                    <a:pt x="403" y="167"/>
                  </a:lnTo>
                  <a:lnTo>
                    <a:pt x="410" y="164"/>
                  </a:lnTo>
                  <a:lnTo>
                    <a:pt x="418" y="164"/>
                  </a:lnTo>
                  <a:lnTo>
                    <a:pt x="426" y="164"/>
                  </a:lnTo>
                  <a:lnTo>
                    <a:pt x="429" y="160"/>
                  </a:lnTo>
                  <a:lnTo>
                    <a:pt x="437" y="160"/>
                  </a:lnTo>
                  <a:lnTo>
                    <a:pt x="441" y="160"/>
                  </a:lnTo>
                  <a:lnTo>
                    <a:pt x="445" y="160"/>
                  </a:lnTo>
                  <a:lnTo>
                    <a:pt x="448" y="160"/>
                  </a:lnTo>
                  <a:lnTo>
                    <a:pt x="452" y="160"/>
                  </a:lnTo>
                  <a:lnTo>
                    <a:pt x="460" y="156"/>
                  </a:lnTo>
                  <a:lnTo>
                    <a:pt x="471" y="152"/>
                  </a:lnTo>
                  <a:lnTo>
                    <a:pt x="475" y="145"/>
                  </a:lnTo>
                  <a:lnTo>
                    <a:pt x="483" y="137"/>
                  </a:lnTo>
                  <a:lnTo>
                    <a:pt x="486" y="129"/>
                  </a:lnTo>
                  <a:lnTo>
                    <a:pt x="490" y="122"/>
                  </a:lnTo>
                  <a:lnTo>
                    <a:pt x="494" y="114"/>
                  </a:lnTo>
                  <a:lnTo>
                    <a:pt x="498" y="103"/>
                  </a:lnTo>
                  <a:lnTo>
                    <a:pt x="502" y="95"/>
                  </a:lnTo>
                  <a:lnTo>
                    <a:pt x="502" y="87"/>
                  </a:lnTo>
                  <a:lnTo>
                    <a:pt x="505" y="76"/>
                  </a:lnTo>
                  <a:lnTo>
                    <a:pt x="509" y="68"/>
                  </a:lnTo>
                  <a:lnTo>
                    <a:pt x="513" y="61"/>
                  </a:lnTo>
                  <a:lnTo>
                    <a:pt x="521" y="57"/>
                  </a:lnTo>
                  <a:lnTo>
                    <a:pt x="524" y="49"/>
                  </a:lnTo>
                  <a:lnTo>
                    <a:pt x="532" y="46"/>
                  </a:lnTo>
                  <a:lnTo>
                    <a:pt x="540" y="46"/>
                  </a:lnTo>
                  <a:lnTo>
                    <a:pt x="543" y="42"/>
                  </a:lnTo>
                  <a:lnTo>
                    <a:pt x="551" y="42"/>
                  </a:lnTo>
                  <a:lnTo>
                    <a:pt x="555" y="38"/>
                  </a:lnTo>
                  <a:lnTo>
                    <a:pt x="562" y="38"/>
                  </a:lnTo>
                  <a:lnTo>
                    <a:pt x="566" y="34"/>
                  </a:lnTo>
                  <a:lnTo>
                    <a:pt x="570" y="34"/>
                  </a:lnTo>
                  <a:lnTo>
                    <a:pt x="574" y="34"/>
                  </a:lnTo>
                  <a:lnTo>
                    <a:pt x="581" y="34"/>
                  </a:lnTo>
                  <a:lnTo>
                    <a:pt x="585" y="34"/>
                  </a:lnTo>
                  <a:lnTo>
                    <a:pt x="589" y="34"/>
                  </a:lnTo>
                  <a:lnTo>
                    <a:pt x="593" y="34"/>
                  </a:lnTo>
                  <a:lnTo>
                    <a:pt x="597" y="34"/>
                  </a:lnTo>
                  <a:lnTo>
                    <a:pt x="600" y="34"/>
                  </a:lnTo>
                  <a:lnTo>
                    <a:pt x="604" y="34"/>
                  </a:lnTo>
                  <a:lnTo>
                    <a:pt x="608" y="34"/>
                  </a:lnTo>
                  <a:lnTo>
                    <a:pt x="612" y="30"/>
                  </a:lnTo>
                  <a:lnTo>
                    <a:pt x="616" y="30"/>
                  </a:lnTo>
                  <a:lnTo>
                    <a:pt x="619" y="30"/>
                  </a:lnTo>
                  <a:lnTo>
                    <a:pt x="623" y="30"/>
                  </a:lnTo>
                  <a:lnTo>
                    <a:pt x="627" y="30"/>
                  </a:lnTo>
                  <a:lnTo>
                    <a:pt x="631" y="30"/>
                  </a:lnTo>
                  <a:lnTo>
                    <a:pt x="631" y="27"/>
                  </a:lnTo>
                  <a:lnTo>
                    <a:pt x="635" y="27"/>
                  </a:lnTo>
                  <a:lnTo>
                    <a:pt x="638" y="27"/>
                  </a:lnTo>
                  <a:lnTo>
                    <a:pt x="642" y="23"/>
                  </a:lnTo>
                  <a:lnTo>
                    <a:pt x="646" y="19"/>
                  </a:lnTo>
                  <a:lnTo>
                    <a:pt x="650" y="15"/>
                  </a:lnTo>
                  <a:lnTo>
                    <a:pt x="654" y="11"/>
                  </a:lnTo>
                  <a:lnTo>
                    <a:pt x="657" y="11"/>
                  </a:lnTo>
                  <a:lnTo>
                    <a:pt x="661" y="11"/>
                  </a:lnTo>
                  <a:lnTo>
                    <a:pt x="665" y="11"/>
                  </a:lnTo>
                  <a:lnTo>
                    <a:pt x="669" y="11"/>
                  </a:lnTo>
                  <a:lnTo>
                    <a:pt x="673" y="15"/>
                  </a:lnTo>
                  <a:lnTo>
                    <a:pt x="680" y="15"/>
                  </a:lnTo>
                  <a:lnTo>
                    <a:pt x="684" y="15"/>
                  </a:lnTo>
                  <a:lnTo>
                    <a:pt x="692" y="19"/>
                  </a:lnTo>
                  <a:lnTo>
                    <a:pt x="695" y="19"/>
                  </a:lnTo>
                  <a:lnTo>
                    <a:pt x="703" y="19"/>
                  </a:lnTo>
                  <a:lnTo>
                    <a:pt x="711" y="19"/>
                  </a:lnTo>
                  <a:lnTo>
                    <a:pt x="714" y="23"/>
                  </a:lnTo>
                  <a:lnTo>
                    <a:pt x="722" y="19"/>
                  </a:lnTo>
                  <a:lnTo>
                    <a:pt x="726" y="19"/>
                  </a:lnTo>
                  <a:lnTo>
                    <a:pt x="733" y="19"/>
                  </a:lnTo>
                  <a:lnTo>
                    <a:pt x="737" y="19"/>
                  </a:lnTo>
                  <a:lnTo>
                    <a:pt x="741" y="15"/>
                  </a:lnTo>
                  <a:lnTo>
                    <a:pt x="745" y="15"/>
                  </a:lnTo>
                  <a:lnTo>
                    <a:pt x="752" y="11"/>
                  </a:lnTo>
                  <a:lnTo>
                    <a:pt x="756" y="11"/>
                  </a:lnTo>
                  <a:lnTo>
                    <a:pt x="760" y="8"/>
                  </a:lnTo>
                  <a:lnTo>
                    <a:pt x="764" y="4"/>
                  </a:lnTo>
                  <a:lnTo>
                    <a:pt x="768" y="4"/>
                  </a:lnTo>
                  <a:close/>
                </a:path>
              </a:pathLst>
            </a:custGeom>
            <a:solidFill>
              <a:srgbClr val="434343"/>
            </a:solidFill>
            <a:ln w="9525">
              <a:noFill/>
              <a:round/>
              <a:headEnd/>
              <a:tailEnd/>
            </a:ln>
          </p:spPr>
          <p:txBody>
            <a:bodyPr/>
            <a:lstStyle/>
            <a:p>
              <a:endParaRPr lang="fr-FR"/>
            </a:p>
          </p:txBody>
        </p:sp>
        <p:sp>
          <p:nvSpPr>
            <p:cNvPr id="35" name="Freeform 348"/>
            <p:cNvSpPr>
              <a:spLocks/>
            </p:cNvSpPr>
            <p:nvPr/>
          </p:nvSpPr>
          <p:spPr bwMode="auto">
            <a:xfrm>
              <a:off x="186" y="2485"/>
              <a:ext cx="1789" cy="1312"/>
            </a:xfrm>
            <a:custGeom>
              <a:avLst/>
              <a:gdLst>
                <a:gd name="T0" fmla="*/ 1513 w 984"/>
                <a:gd name="T1" fmla="*/ 35 h 722"/>
                <a:gd name="T2" fmla="*/ 1562 w 984"/>
                <a:gd name="T3" fmla="*/ 116 h 722"/>
                <a:gd name="T4" fmla="*/ 1596 w 984"/>
                <a:gd name="T5" fmla="*/ 165 h 722"/>
                <a:gd name="T6" fmla="*/ 1665 w 984"/>
                <a:gd name="T7" fmla="*/ 193 h 722"/>
                <a:gd name="T8" fmla="*/ 1727 w 984"/>
                <a:gd name="T9" fmla="*/ 234 h 722"/>
                <a:gd name="T10" fmla="*/ 1740 w 984"/>
                <a:gd name="T11" fmla="*/ 303 h 722"/>
                <a:gd name="T12" fmla="*/ 1769 w 984"/>
                <a:gd name="T13" fmla="*/ 360 h 722"/>
                <a:gd name="T14" fmla="*/ 1789 w 984"/>
                <a:gd name="T15" fmla="*/ 400 h 722"/>
                <a:gd name="T16" fmla="*/ 1782 w 984"/>
                <a:gd name="T17" fmla="*/ 456 h 722"/>
                <a:gd name="T18" fmla="*/ 1782 w 984"/>
                <a:gd name="T19" fmla="*/ 532 h 722"/>
                <a:gd name="T20" fmla="*/ 1747 w 984"/>
                <a:gd name="T21" fmla="*/ 560 h 722"/>
                <a:gd name="T22" fmla="*/ 1713 w 984"/>
                <a:gd name="T23" fmla="*/ 594 h 722"/>
                <a:gd name="T24" fmla="*/ 1685 w 984"/>
                <a:gd name="T25" fmla="*/ 649 h 722"/>
                <a:gd name="T26" fmla="*/ 1609 w 984"/>
                <a:gd name="T27" fmla="*/ 683 h 722"/>
                <a:gd name="T28" fmla="*/ 1574 w 984"/>
                <a:gd name="T29" fmla="*/ 718 h 722"/>
                <a:gd name="T30" fmla="*/ 1533 w 984"/>
                <a:gd name="T31" fmla="*/ 774 h 722"/>
                <a:gd name="T32" fmla="*/ 1464 w 984"/>
                <a:gd name="T33" fmla="*/ 821 h 722"/>
                <a:gd name="T34" fmla="*/ 1402 w 984"/>
                <a:gd name="T35" fmla="*/ 836 h 722"/>
                <a:gd name="T36" fmla="*/ 1313 w 984"/>
                <a:gd name="T37" fmla="*/ 836 h 722"/>
                <a:gd name="T38" fmla="*/ 1264 w 984"/>
                <a:gd name="T39" fmla="*/ 883 h 722"/>
                <a:gd name="T40" fmla="*/ 1222 w 984"/>
                <a:gd name="T41" fmla="*/ 912 h 722"/>
                <a:gd name="T42" fmla="*/ 745 w 984"/>
                <a:gd name="T43" fmla="*/ 1085 h 722"/>
                <a:gd name="T44" fmla="*/ 331 w 984"/>
                <a:gd name="T45" fmla="*/ 1216 h 722"/>
                <a:gd name="T46" fmla="*/ 227 w 984"/>
                <a:gd name="T47" fmla="*/ 1250 h 722"/>
                <a:gd name="T48" fmla="*/ 116 w 984"/>
                <a:gd name="T49" fmla="*/ 1305 h 722"/>
                <a:gd name="T50" fmla="*/ 7 w 984"/>
                <a:gd name="T51" fmla="*/ 1305 h 722"/>
                <a:gd name="T52" fmla="*/ 7 w 984"/>
                <a:gd name="T53" fmla="*/ 1277 h 722"/>
                <a:gd name="T54" fmla="*/ 35 w 984"/>
                <a:gd name="T55" fmla="*/ 1243 h 722"/>
                <a:gd name="T56" fmla="*/ 47 w 984"/>
                <a:gd name="T57" fmla="*/ 1201 h 722"/>
                <a:gd name="T58" fmla="*/ 35 w 984"/>
                <a:gd name="T59" fmla="*/ 1139 h 722"/>
                <a:gd name="T60" fmla="*/ 42 w 984"/>
                <a:gd name="T61" fmla="*/ 1070 h 722"/>
                <a:gd name="T62" fmla="*/ 69 w 984"/>
                <a:gd name="T63" fmla="*/ 1021 h 722"/>
                <a:gd name="T64" fmla="*/ 96 w 984"/>
                <a:gd name="T65" fmla="*/ 981 h 722"/>
                <a:gd name="T66" fmla="*/ 116 w 984"/>
                <a:gd name="T67" fmla="*/ 925 h 722"/>
                <a:gd name="T68" fmla="*/ 111 w 984"/>
                <a:gd name="T69" fmla="*/ 856 h 722"/>
                <a:gd name="T70" fmla="*/ 138 w 984"/>
                <a:gd name="T71" fmla="*/ 814 h 722"/>
                <a:gd name="T72" fmla="*/ 200 w 984"/>
                <a:gd name="T73" fmla="*/ 774 h 722"/>
                <a:gd name="T74" fmla="*/ 242 w 984"/>
                <a:gd name="T75" fmla="*/ 705 h 722"/>
                <a:gd name="T76" fmla="*/ 255 w 984"/>
                <a:gd name="T77" fmla="*/ 671 h 722"/>
                <a:gd name="T78" fmla="*/ 262 w 984"/>
                <a:gd name="T79" fmla="*/ 567 h 722"/>
                <a:gd name="T80" fmla="*/ 318 w 984"/>
                <a:gd name="T81" fmla="*/ 518 h 722"/>
                <a:gd name="T82" fmla="*/ 393 w 984"/>
                <a:gd name="T83" fmla="*/ 434 h 722"/>
                <a:gd name="T84" fmla="*/ 462 w 984"/>
                <a:gd name="T85" fmla="*/ 407 h 722"/>
                <a:gd name="T86" fmla="*/ 531 w 984"/>
                <a:gd name="T87" fmla="*/ 394 h 722"/>
                <a:gd name="T88" fmla="*/ 607 w 984"/>
                <a:gd name="T89" fmla="*/ 353 h 722"/>
                <a:gd name="T90" fmla="*/ 669 w 984"/>
                <a:gd name="T91" fmla="*/ 311 h 722"/>
                <a:gd name="T92" fmla="*/ 753 w 984"/>
                <a:gd name="T93" fmla="*/ 291 h 722"/>
                <a:gd name="T94" fmla="*/ 815 w 984"/>
                <a:gd name="T95" fmla="*/ 291 h 722"/>
                <a:gd name="T96" fmla="*/ 891 w 984"/>
                <a:gd name="T97" fmla="*/ 214 h 722"/>
                <a:gd name="T98" fmla="*/ 933 w 984"/>
                <a:gd name="T99" fmla="*/ 111 h 722"/>
                <a:gd name="T100" fmla="*/ 1002 w 984"/>
                <a:gd name="T101" fmla="*/ 69 h 722"/>
                <a:gd name="T102" fmla="*/ 1056 w 984"/>
                <a:gd name="T103" fmla="*/ 62 h 722"/>
                <a:gd name="T104" fmla="*/ 1091 w 984"/>
                <a:gd name="T105" fmla="*/ 62 h 722"/>
                <a:gd name="T106" fmla="*/ 1133 w 984"/>
                <a:gd name="T107" fmla="*/ 55 h 722"/>
                <a:gd name="T108" fmla="*/ 1153 w 984"/>
                <a:gd name="T109" fmla="*/ 47 h 722"/>
                <a:gd name="T110" fmla="*/ 1194 w 984"/>
                <a:gd name="T111" fmla="*/ 20 h 722"/>
                <a:gd name="T112" fmla="*/ 1256 w 984"/>
                <a:gd name="T113" fmla="*/ 35 h 722"/>
                <a:gd name="T114" fmla="*/ 1333 w 984"/>
                <a:gd name="T115" fmla="*/ 27 h 722"/>
                <a:gd name="T116" fmla="*/ 1382 w 984"/>
                <a:gd name="T117" fmla="*/ 7 h 7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4"/>
                <a:gd name="T178" fmla="*/ 0 h 722"/>
                <a:gd name="T179" fmla="*/ 984 w 984"/>
                <a:gd name="T180" fmla="*/ 722 h 7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4" h="722">
                  <a:moveTo>
                    <a:pt x="764" y="0"/>
                  </a:moveTo>
                  <a:lnTo>
                    <a:pt x="779" y="0"/>
                  </a:lnTo>
                  <a:lnTo>
                    <a:pt x="794" y="0"/>
                  </a:lnTo>
                  <a:lnTo>
                    <a:pt x="805" y="4"/>
                  </a:lnTo>
                  <a:lnTo>
                    <a:pt x="817" y="7"/>
                  </a:lnTo>
                  <a:lnTo>
                    <a:pt x="824" y="11"/>
                  </a:lnTo>
                  <a:lnTo>
                    <a:pt x="832" y="19"/>
                  </a:lnTo>
                  <a:lnTo>
                    <a:pt x="840" y="23"/>
                  </a:lnTo>
                  <a:lnTo>
                    <a:pt x="847" y="30"/>
                  </a:lnTo>
                  <a:lnTo>
                    <a:pt x="851" y="38"/>
                  </a:lnTo>
                  <a:lnTo>
                    <a:pt x="855" y="45"/>
                  </a:lnTo>
                  <a:lnTo>
                    <a:pt x="855" y="53"/>
                  </a:lnTo>
                  <a:lnTo>
                    <a:pt x="859" y="61"/>
                  </a:lnTo>
                  <a:lnTo>
                    <a:pt x="859" y="64"/>
                  </a:lnTo>
                  <a:lnTo>
                    <a:pt x="859" y="68"/>
                  </a:lnTo>
                  <a:lnTo>
                    <a:pt x="859" y="72"/>
                  </a:lnTo>
                  <a:lnTo>
                    <a:pt x="862" y="80"/>
                  </a:lnTo>
                  <a:lnTo>
                    <a:pt x="866" y="83"/>
                  </a:lnTo>
                  <a:lnTo>
                    <a:pt x="874" y="91"/>
                  </a:lnTo>
                  <a:lnTo>
                    <a:pt x="878" y="91"/>
                  </a:lnTo>
                  <a:lnTo>
                    <a:pt x="881" y="95"/>
                  </a:lnTo>
                  <a:lnTo>
                    <a:pt x="889" y="99"/>
                  </a:lnTo>
                  <a:lnTo>
                    <a:pt x="893" y="99"/>
                  </a:lnTo>
                  <a:lnTo>
                    <a:pt x="900" y="103"/>
                  </a:lnTo>
                  <a:lnTo>
                    <a:pt x="904" y="103"/>
                  </a:lnTo>
                  <a:lnTo>
                    <a:pt x="912" y="103"/>
                  </a:lnTo>
                  <a:lnTo>
                    <a:pt x="916" y="106"/>
                  </a:lnTo>
                  <a:lnTo>
                    <a:pt x="923" y="106"/>
                  </a:lnTo>
                  <a:lnTo>
                    <a:pt x="927" y="110"/>
                  </a:lnTo>
                  <a:lnTo>
                    <a:pt x="935" y="110"/>
                  </a:lnTo>
                  <a:lnTo>
                    <a:pt x="938" y="114"/>
                  </a:lnTo>
                  <a:lnTo>
                    <a:pt x="946" y="118"/>
                  </a:lnTo>
                  <a:lnTo>
                    <a:pt x="950" y="125"/>
                  </a:lnTo>
                  <a:lnTo>
                    <a:pt x="950" y="129"/>
                  </a:lnTo>
                  <a:lnTo>
                    <a:pt x="954" y="133"/>
                  </a:lnTo>
                  <a:lnTo>
                    <a:pt x="954" y="141"/>
                  </a:lnTo>
                  <a:lnTo>
                    <a:pt x="957" y="144"/>
                  </a:lnTo>
                  <a:lnTo>
                    <a:pt x="957" y="148"/>
                  </a:lnTo>
                  <a:lnTo>
                    <a:pt x="957" y="156"/>
                  </a:lnTo>
                  <a:lnTo>
                    <a:pt x="957" y="160"/>
                  </a:lnTo>
                  <a:lnTo>
                    <a:pt x="957" y="167"/>
                  </a:lnTo>
                  <a:lnTo>
                    <a:pt x="957" y="171"/>
                  </a:lnTo>
                  <a:lnTo>
                    <a:pt x="957" y="175"/>
                  </a:lnTo>
                  <a:lnTo>
                    <a:pt x="961" y="182"/>
                  </a:lnTo>
                  <a:lnTo>
                    <a:pt x="961" y="186"/>
                  </a:lnTo>
                  <a:lnTo>
                    <a:pt x="965" y="190"/>
                  </a:lnTo>
                  <a:lnTo>
                    <a:pt x="969" y="194"/>
                  </a:lnTo>
                  <a:lnTo>
                    <a:pt x="973" y="198"/>
                  </a:lnTo>
                  <a:lnTo>
                    <a:pt x="976" y="201"/>
                  </a:lnTo>
                  <a:lnTo>
                    <a:pt x="980" y="205"/>
                  </a:lnTo>
                  <a:lnTo>
                    <a:pt x="980" y="209"/>
                  </a:lnTo>
                  <a:lnTo>
                    <a:pt x="984" y="213"/>
                  </a:lnTo>
                  <a:lnTo>
                    <a:pt x="984" y="217"/>
                  </a:lnTo>
                  <a:lnTo>
                    <a:pt x="984" y="220"/>
                  </a:lnTo>
                  <a:lnTo>
                    <a:pt x="984" y="224"/>
                  </a:lnTo>
                  <a:lnTo>
                    <a:pt x="980" y="228"/>
                  </a:lnTo>
                  <a:lnTo>
                    <a:pt x="980" y="232"/>
                  </a:lnTo>
                  <a:lnTo>
                    <a:pt x="980" y="236"/>
                  </a:lnTo>
                  <a:lnTo>
                    <a:pt x="980" y="239"/>
                  </a:lnTo>
                  <a:lnTo>
                    <a:pt x="980" y="247"/>
                  </a:lnTo>
                  <a:lnTo>
                    <a:pt x="980" y="251"/>
                  </a:lnTo>
                  <a:lnTo>
                    <a:pt x="980" y="258"/>
                  </a:lnTo>
                  <a:lnTo>
                    <a:pt x="980" y="266"/>
                  </a:lnTo>
                  <a:lnTo>
                    <a:pt x="980" y="274"/>
                  </a:lnTo>
                  <a:lnTo>
                    <a:pt x="980" y="277"/>
                  </a:lnTo>
                  <a:lnTo>
                    <a:pt x="980" y="285"/>
                  </a:lnTo>
                  <a:lnTo>
                    <a:pt x="980" y="289"/>
                  </a:lnTo>
                  <a:lnTo>
                    <a:pt x="980" y="293"/>
                  </a:lnTo>
                  <a:lnTo>
                    <a:pt x="976" y="296"/>
                  </a:lnTo>
                  <a:lnTo>
                    <a:pt x="973" y="300"/>
                  </a:lnTo>
                  <a:lnTo>
                    <a:pt x="969" y="300"/>
                  </a:lnTo>
                  <a:lnTo>
                    <a:pt x="969" y="304"/>
                  </a:lnTo>
                  <a:lnTo>
                    <a:pt x="965" y="304"/>
                  </a:lnTo>
                  <a:lnTo>
                    <a:pt x="961" y="308"/>
                  </a:lnTo>
                  <a:lnTo>
                    <a:pt x="957" y="308"/>
                  </a:lnTo>
                  <a:lnTo>
                    <a:pt x="954" y="312"/>
                  </a:lnTo>
                  <a:lnTo>
                    <a:pt x="950" y="315"/>
                  </a:lnTo>
                  <a:lnTo>
                    <a:pt x="946" y="319"/>
                  </a:lnTo>
                  <a:lnTo>
                    <a:pt x="946" y="323"/>
                  </a:lnTo>
                  <a:lnTo>
                    <a:pt x="942" y="327"/>
                  </a:lnTo>
                  <a:lnTo>
                    <a:pt x="942" y="331"/>
                  </a:lnTo>
                  <a:lnTo>
                    <a:pt x="938" y="334"/>
                  </a:lnTo>
                  <a:lnTo>
                    <a:pt x="935" y="338"/>
                  </a:lnTo>
                  <a:lnTo>
                    <a:pt x="935" y="346"/>
                  </a:lnTo>
                  <a:lnTo>
                    <a:pt x="931" y="350"/>
                  </a:lnTo>
                  <a:lnTo>
                    <a:pt x="927" y="353"/>
                  </a:lnTo>
                  <a:lnTo>
                    <a:pt x="927" y="357"/>
                  </a:lnTo>
                  <a:lnTo>
                    <a:pt x="923" y="361"/>
                  </a:lnTo>
                  <a:lnTo>
                    <a:pt x="916" y="365"/>
                  </a:lnTo>
                  <a:lnTo>
                    <a:pt x="912" y="365"/>
                  </a:lnTo>
                  <a:lnTo>
                    <a:pt x="908" y="369"/>
                  </a:lnTo>
                  <a:lnTo>
                    <a:pt x="900" y="372"/>
                  </a:lnTo>
                  <a:lnTo>
                    <a:pt x="893" y="372"/>
                  </a:lnTo>
                  <a:lnTo>
                    <a:pt x="885" y="376"/>
                  </a:lnTo>
                  <a:lnTo>
                    <a:pt x="881" y="376"/>
                  </a:lnTo>
                  <a:lnTo>
                    <a:pt x="878" y="380"/>
                  </a:lnTo>
                  <a:lnTo>
                    <a:pt x="874" y="380"/>
                  </a:lnTo>
                  <a:lnTo>
                    <a:pt x="870" y="384"/>
                  </a:lnTo>
                  <a:lnTo>
                    <a:pt x="870" y="388"/>
                  </a:lnTo>
                  <a:lnTo>
                    <a:pt x="866" y="391"/>
                  </a:lnTo>
                  <a:lnTo>
                    <a:pt x="866" y="395"/>
                  </a:lnTo>
                  <a:lnTo>
                    <a:pt x="862" y="399"/>
                  </a:lnTo>
                  <a:lnTo>
                    <a:pt x="862" y="403"/>
                  </a:lnTo>
                  <a:lnTo>
                    <a:pt x="859" y="407"/>
                  </a:lnTo>
                  <a:lnTo>
                    <a:pt x="855" y="410"/>
                  </a:lnTo>
                  <a:lnTo>
                    <a:pt x="855" y="418"/>
                  </a:lnTo>
                  <a:lnTo>
                    <a:pt x="847" y="422"/>
                  </a:lnTo>
                  <a:lnTo>
                    <a:pt x="843" y="426"/>
                  </a:lnTo>
                  <a:lnTo>
                    <a:pt x="836" y="433"/>
                  </a:lnTo>
                  <a:lnTo>
                    <a:pt x="832" y="437"/>
                  </a:lnTo>
                  <a:lnTo>
                    <a:pt x="824" y="441"/>
                  </a:lnTo>
                  <a:lnTo>
                    <a:pt x="821" y="445"/>
                  </a:lnTo>
                  <a:lnTo>
                    <a:pt x="813" y="448"/>
                  </a:lnTo>
                  <a:lnTo>
                    <a:pt x="809" y="452"/>
                  </a:lnTo>
                  <a:lnTo>
                    <a:pt x="805" y="452"/>
                  </a:lnTo>
                  <a:lnTo>
                    <a:pt x="802" y="456"/>
                  </a:lnTo>
                  <a:lnTo>
                    <a:pt x="798" y="456"/>
                  </a:lnTo>
                  <a:lnTo>
                    <a:pt x="794" y="456"/>
                  </a:lnTo>
                  <a:lnTo>
                    <a:pt x="786" y="456"/>
                  </a:lnTo>
                  <a:lnTo>
                    <a:pt x="783" y="460"/>
                  </a:lnTo>
                  <a:lnTo>
                    <a:pt x="779" y="460"/>
                  </a:lnTo>
                  <a:lnTo>
                    <a:pt x="771" y="460"/>
                  </a:lnTo>
                  <a:lnTo>
                    <a:pt x="764" y="456"/>
                  </a:lnTo>
                  <a:lnTo>
                    <a:pt x="760" y="456"/>
                  </a:lnTo>
                  <a:lnTo>
                    <a:pt x="748" y="456"/>
                  </a:lnTo>
                  <a:lnTo>
                    <a:pt x="741" y="456"/>
                  </a:lnTo>
                  <a:lnTo>
                    <a:pt x="733" y="456"/>
                  </a:lnTo>
                  <a:lnTo>
                    <a:pt x="726" y="460"/>
                  </a:lnTo>
                  <a:lnTo>
                    <a:pt x="722" y="460"/>
                  </a:lnTo>
                  <a:lnTo>
                    <a:pt x="714" y="464"/>
                  </a:lnTo>
                  <a:lnTo>
                    <a:pt x="710" y="467"/>
                  </a:lnTo>
                  <a:lnTo>
                    <a:pt x="707" y="471"/>
                  </a:lnTo>
                  <a:lnTo>
                    <a:pt x="703" y="475"/>
                  </a:lnTo>
                  <a:lnTo>
                    <a:pt x="699" y="479"/>
                  </a:lnTo>
                  <a:lnTo>
                    <a:pt x="699" y="483"/>
                  </a:lnTo>
                  <a:lnTo>
                    <a:pt x="695" y="486"/>
                  </a:lnTo>
                  <a:lnTo>
                    <a:pt x="695" y="490"/>
                  </a:lnTo>
                  <a:lnTo>
                    <a:pt x="691" y="490"/>
                  </a:lnTo>
                  <a:lnTo>
                    <a:pt x="691" y="494"/>
                  </a:lnTo>
                  <a:lnTo>
                    <a:pt x="688" y="498"/>
                  </a:lnTo>
                  <a:lnTo>
                    <a:pt x="672" y="502"/>
                  </a:lnTo>
                  <a:lnTo>
                    <a:pt x="650" y="513"/>
                  </a:lnTo>
                  <a:lnTo>
                    <a:pt x="619" y="521"/>
                  </a:lnTo>
                  <a:lnTo>
                    <a:pt x="581" y="536"/>
                  </a:lnTo>
                  <a:lnTo>
                    <a:pt x="543" y="551"/>
                  </a:lnTo>
                  <a:lnTo>
                    <a:pt x="498" y="566"/>
                  </a:lnTo>
                  <a:lnTo>
                    <a:pt x="456" y="581"/>
                  </a:lnTo>
                  <a:lnTo>
                    <a:pt x="410" y="597"/>
                  </a:lnTo>
                  <a:lnTo>
                    <a:pt x="365" y="612"/>
                  </a:lnTo>
                  <a:lnTo>
                    <a:pt x="319" y="627"/>
                  </a:lnTo>
                  <a:lnTo>
                    <a:pt x="281" y="639"/>
                  </a:lnTo>
                  <a:lnTo>
                    <a:pt x="247" y="650"/>
                  </a:lnTo>
                  <a:lnTo>
                    <a:pt x="216" y="658"/>
                  </a:lnTo>
                  <a:lnTo>
                    <a:pt x="197" y="665"/>
                  </a:lnTo>
                  <a:lnTo>
                    <a:pt x="182" y="669"/>
                  </a:lnTo>
                  <a:lnTo>
                    <a:pt x="175" y="669"/>
                  </a:lnTo>
                  <a:lnTo>
                    <a:pt x="167" y="669"/>
                  </a:lnTo>
                  <a:lnTo>
                    <a:pt x="159" y="673"/>
                  </a:lnTo>
                  <a:lnTo>
                    <a:pt x="152" y="677"/>
                  </a:lnTo>
                  <a:lnTo>
                    <a:pt x="140" y="680"/>
                  </a:lnTo>
                  <a:lnTo>
                    <a:pt x="133" y="684"/>
                  </a:lnTo>
                  <a:lnTo>
                    <a:pt x="125" y="688"/>
                  </a:lnTo>
                  <a:lnTo>
                    <a:pt x="118" y="692"/>
                  </a:lnTo>
                  <a:lnTo>
                    <a:pt x="110" y="696"/>
                  </a:lnTo>
                  <a:lnTo>
                    <a:pt x="102" y="703"/>
                  </a:lnTo>
                  <a:lnTo>
                    <a:pt x="91" y="707"/>
                  </a:lnTo>
                  <a:lnTo>
                    <a:pt x="83" y="711"/>
                  </a:lnTo>
                  <a:lnTo>
                    <a:pt x="72" y="715"/>
                  </a:lnTo>
                  <a:lnTo>
                    <a:pt x="64" y="718"/>
                  </a:lnTo>
                  <a:lnTo>
                    <a:pt x="53" y="718"/>
                  </a:lnTo>
                  <a:lnTo>
                    <a:pt x="42" y="718"/>
                  </a:lnTo>
                  <a:lnTo>
                    <a:pt x="30" y="722"/>
                  </a:lnTo>
                  <a:lnTo>
                    <a:pt x="19" y="722"/>
                  </a:lnTo>
                  <a:lnTo>
                    <a:pt x="15" y="718"/>
                  </a:lnTo>
                  <a:lnTo>
                    <a:pt x="7" y="718"/>
                  </a:lnTo>
                  <a:lnTo>
                    <a:pt x="4" y="718"/>
                  </a:lnTo>
                  <a:lnTo>
                    <a:pt x="0" y="718"/>
                  </a:lnTo>
                  <a:lnTo>
                    <a:pt x="0" y="715"/>
                  </a:lnTo>
                  <a:lnTo>
                    <a:pt x="0" y="711"/>
                  </a:lnTo>
                  <a:lnTo>
                    <a:pt x="0" y="707"/>
                  </a:lnTo>
                  <a:lnTo>
                    <a:pt x="4" y="703"/>
                  </a:lnTo>
                  <a:lnTo>
                    <a:pt x="4" y="699"/>
                  </a:lnTo>
                  <a:lnTo>
                    <a:pt x="7" y="696"/>
                  </a:lnTo>
                  <a:lnTo>
                    <a:pt x="11" y="692"/>
                  </a:lnTo>
                  <a:lnTo>
                    <a:pt x="15" y="688"/>
                  </a:lnTo>
                  <a:lnTo>
                    <a:pt x="15" y="684"/>
                  </a:lnTo>
                  <a:lnTo>
                    <a:pt x="19" y="684"/>
                  </a:lnTo>
                  <a:lnTo>
                    <a:pt x="19" y="680"/>
                  </a:lnTo>
                  <a:lnTo>
                    <a:pt x="23" y="677"/>
                  </a:lnTo>
                  <a:lnTo>
                    <a:pt x="23" y="673"/>
                  </a:lnTo>
                  <a:lnTo>
                    <a:pt x="26" y="669"/>
                  </a:lnTo>
                  <a:lnTo>
                    <a:pt x="26" y="665"/>
                  </a:lnTo>
                  <a:lnTo>
                    <a:pt x="26" y="661"/>
                  </a:lnTo>
                  <a:lnTo>
                    <a:pt x="26" y="658"/>
                  </a:lnTo>
                  <a:lnTo>
                    <a:pt x="26" y="654"/>
                  </a:lnTo>
                  <a:lnTo>
                    <a:pt x="26" y="650"/>
                  </a:lnTo>
                  <a:lnTo>
                    <a:pt x="23" y="642"/>
                  </a:lnTo>
                  <a:lnTo>
                    <a:pt x="23" y="639"/>
                  </a:lnTo>
                  <a:lnTo>
                    <a:pt x="23" y="631"/>
                  </a:lnTo>
                  <a:lnTo>
                    <a:pt x="19" y="627"/>
                  </a:lnTo>
                  <a:lnTo>
                    <a:pt x="19" y="620"/>
                  </a:lnTo>
                  <a:lnTo>
                    <a:pt x="19" y="612"/>
                  </a:lnTo>
                  <a:lnTo>
                    <a:pt x="19" y="608"/>
                  </a:lnTo>
                  <a:lnTo>
                    <a:pt x="19" y="600"/>
                  </a:lnTo>
                  <a:lnTo>
                    <a:pt x="19" y="597"/>
                  </a:lnTo>
                  <a:lnTo>
                    <a:pt x="23" y="593"/>
                  </a:lnTo>
                  <a:lnTo>
                    <a:pt x="23" y="589"/>
                  </a:lnTo>
                  <a:lnTo>
                    <a:pt x="26" y="585"/>
                  </a:lnTo>
                  <a:lnTo>
                    <a:pt x="26" y="581"/>
                  </a:lnTo>
                  <a:lnTo>
                    <a:pt x="30" y="578"/>
                  </a:lnTo>
                  <a:lnTo>
                    <a:pt x="30" y="574"/>
                  </a:lnTo>
                  <a:lnTo>
                    <a:pt x="34" y="570"/>
                  </a:lnTo>
                  <a:lnTo>
                    <a:pt x="38" y="566"/>
                  </a:lnTo>
                  <a:lnTo>
                    <a:pt x="38" y="562"/>
                  </a:lnTo>
                  <a:lnTo>
                    <a:pt x="42" y="559"/>
                  </a:lnTo>
                  <a:lnTo>
                    <a:pt x="42" y="555"/>
                  </a:lnTo>
                  <a:lnTo>
                    <a:pt x="45" y="551"/>
                  </a:lnTo>
                  <a:lnTo>
                    <a:pt x="45" y="547"/>
                  </a:lnTo>
                  <a:lnTo>
                    <a:pt x="49" y="543"/>
                  </a:lnTo>
                  <a:lnTo>
                    <a:pt x="53" y="540"/>
                  </a:lnTo>
                  <a:lnTo>
                    <a:pt x="53" y="536"/>
                  </a:lnTo>
                  <a:lnTo>
                    <a:pt x="57" y="532"/>
                  </a:lnTo>
                  <a:lnTo>
                    <a:pt x="57" y="528"/>
                  </a:lnTo>
                  <a:lnTo>
                    <a:pt x="61" y="524"/>
                  </a:lnTo>
                  <a:lnTo>
                    <a:pt x="61" y="521"/>
                  </a:lnTo>
                  <a:lnTo>
                    <a:pt x="61" y="517"/>
                  </a:lnTo>
                  <a:lnTo>
                    <a:pt x="64" y="509"/>
                  </a:lnTo>
                  <a:lnTo>
                    <a:pt x="64" y="505"/>
                  </a:lnTo>
                  <a:lnTo>
                    <a:pt x="61" y="498"/>
                  </a:lnTo>
                  <a:lnTo>
                    <a:pt x="61" y="494"/>
                  </a:lnTo>
                  <a:lnTo>
                    <a:pt x="61" y="486"/>
                  </a:lnTo>
                  <a:lnTo>
                    <a:pt x="61" y="483"/>
                  </a:lnTo>
                  <a:lnTo>
                    <a:pt x="61" y="479"/>
                  </a:lnTo>
                  <a:lnTo>
                    <a:pt x="61" y="471"/>
                  </a:lnTo>
                  <a:lnTo>
                    <a:pt x="61" y="467"/>
                  </a:lnTo>
                  <a:lnTo>
                    <a:pt x="61" y="464"/>
                  </a:lnTo>
                  <a:lnTo>
                    <a:pt x="64" y="460"/>
                  </a:lnTo>
                  <a:lnTo>
                    <a:pt x="64" y="456"/>
                  </a:lnTo>
                  <a:lnTo>
                    <a:pt x="68" y="456"/>
                  </a:lnTo>
                  <a:lnTo>
                    <a:pt x="72" y="452"/>
                  </a:lnTo>
                  <a:lnTo>
                    <a:pt x="76" y="448"/>
                  </a:lnTo>
                  <a:lnTo>
                    <a:pt x="80" y="445"/>
                  </a:lnTo>
                  <a:lnTo>
                    <a:pt x="83" y="441"/>
                  </a:lnTo>
                  <a:lnTo>
                    <a:pt x="87" y="437"/>
                  </a:lnTo>
                  <a:lnTo>
                    <a:pt x="95" y="437"/>
                  </a:lnTo>
                  <a:lnTo>
                    <a:pt x="99" y="433"/>
                  </a:lnTo>
                  <a:lnTo>
                    <a:pt x="102" y="429"/>
                  </a:lnTo>
                  <a:lnTo>
                    <a:pt x="110" y="426"/>
                  </a:lnTo>
                  <a:lnTo>
                    <a:pt x="114" y="418"/>
                  </a:lnTo>
                  <a:lnTo>
                    <a:pt x="118" y="414"/>
                  </a:lnTo>
                  <a:lnTo>
                    <a:pt x="121" y="410"/>
                  </a:lnTo>
                  <a:lnTo>
                    <a:pt x="125" y="403"/>
                  </a:lnTo>
                  <a:lnTo>
                    <a:pt x="129" y="399"/>
                  </a:lnTo>
                  <a:lnTo>
                    <a:pt x="129" y="391"/>
                  </a:lnTo>
                  <a:lnTo>
                    <a:pt x="133" y="388"/>
                  </a:lnTo>
                  <a:lnTo>
                    <a:pt x="133" y="384"/>
                  </a:lnTo>
                  <a:lnTo>
                    <a:pt x="137" y="380"/>
                  </a:lnTo>
                  <a:lnTo>
                    <a:pt x="137" y="376"/>
                  </a:lnTo>
                  <a:lnTo>
                    <a:pt x="137" y="372"/>
                  </a:lnTo>
                  <a:lnTo>
                    <a:pt x="140" y="369"/>
                  </a:lnTo>
                  <a:lnTo>
                    <a:pt x="137" y="353"/>
                  </a:lnTo>
                  <a:lnTo>
                    <a:pt x="137" y="342"/>
                  </a:lnTo>
                  <a:lnTo>
                    <a:pt x="137" y="334"/>
                  </a:lnTo>
                  <a:lnTo>
                    <a:pt x="140" y="327"/>
                  </a:lnTo>
                  <a:lnTo>
                    <a:pt x="140" y="319"/>
                  </a:lnTo>
                  <a:lnTo>
                    <a:pt x="140" y="315"/>
                  </a:lnTo>
                  <a:lnTo>
                    <a:pt x="144" y="312"/>
                  </a:lnTo>
                  <a:lnTo>
                    <a:pt x="148" y="308"/>
                  </a:lnTo>
                  <a:lnTo>
                    <a:pt x="152" y="304"/>
                  </a:lnTo>
                  <a:lnTo>
                    <a:pt x="156" y="300"/>
                  </a:lnTo>
                  <a:lnTo>
                    <a:pt x="159" y="300"/>
                  </a:lnTo>
                  <a:lnTo>
                    <a:pt x="167" y="296"/>
                  </a:lnTo>
                  <a:lnTo>
                    <a:pt x="171" y="293"/>
                  </a:lnTo>
                  <a:lnTo>
                    <a:pt x="175" y="285"/>
                  </a:lnTo>
                  <a:lnTo>
                    <a:pt x="182" y="281"/>
                  </a:lnTo>
                  <a:lnTo>
                    <a:pt x="190" y="274"/>
                  </a:lnTo>
                  <a:lnTo>
                    <a:pt x="194" y="262"/>
                  </a:lnTo>
                  <a:lnTo>
                    <a:pt x="201" y="258"/>
                  </a:lnTo>
                  <a:lnTo>
                    <a:pt x="205" y="251"/>
                  </a:lnTo>
                  <a:lnTo>
                    <a:pt x="213" y="247"/>
                  </a:lnTo>
                  <a:lnTo>
                    <a:pt x="216" y="239"/>
                  </a:lnTo>
                  <a:lnTo>
                    <a:pt x="224" y="236"/>
                  </a:lnTo>
                  <a:lnTo>
                    <a:pt x="228" y="236"/>
                  </a:lnTo>
                  <a:lnTo>
                    <a:pt x="232" y="232"/>
                  </a:lnTo>
                  <a:lnTo>
                    <a:pt x="239" y="228"/>
                  </a:lnTo>
                  <a:lnTo>
                    <a:pt x="243" y="228"/>
                  </a:lnTo>
                  <a:lnTo>
                    <a:pt x="247" y="224"/>
                  </a:lnTo>
                  <a:lnTo>
                    <a:pt x="254" y="224"/>
                  </a:lnTo>
                  <a:lnTo>
                    <a:pt x="258" y="224"/>
                  </a:lnTo>
                  <a:lnTo>
                    <a:pt x="266" y="224"/>
                  </a:lnTo>
                  <a:lnTo>
                    <a:pt x="270" y="220"/>
                  </a:lnTo>
                  <a:lnTo>
                    <a:pt x="277" y="220"/>
                  </a:lnTo>
                  <a:lnTo>
                    <a:pt x="281" y="220"/>
                  </a:lnTo>
                  <a:lnTo>
                    <a:pt x="289" y="217"/>
                  </a:lnTo>
                  <a:lnTo>
                    <a:pt x="292" y="217"/>
                  </a:lnTo>
                  <a:lnTo>
                    <a:pt x="300" y="213"/>
                  </a:lnTo>
                  <a:lnTo>
                    <a:pt x="304" y="209"/>
                  </a:lnTo>
                  <a:lnTo>
                    <a:pt x="311" y="209"/>
                  </a:lnTo>
                  <a:lnTo>
                    <a:pt x="315" y="205"/>
                  </a:lnTo>
                  <a:lnTo>
                    <a:pt x="323" y="201"/>
                  </a:lnTo>
                  <a:lnTo>
                    <a:pt x="327" y="198"/>
                  </a:lnTo>
                  <a:lnTo>
                    <a:pt x="334" y="194"/>
                  </a:lnTo>
                  <a:lnTo>
                    <a:pt x="338" y="190"/>
                  </a:lnTo>
                  <a:lnTo>
                    <a:pt x="342" y="186"/>
                  </a:lnTo>
                  <a:lnTo>
                    <a:pt x="349" y="186"/>
                  </a:lnTo>
                  <a:lnTo>
                    <a:pt x="353" y="182"/>
                  </a:lnTo>
                  <a:lnTo>
                    <a:pt x="357" y="179"/>
                  </a:lnTo>
                  <a:lnTo>
                    <a:pt x="361" y="175"/>
                  </a:lnTo>
                  <a:lnTo>
                    <a:pt x="368" y="171"/>
                  </a:lnTo>
                  <a:lnTo>
                    <a:pt x="372" y="171"/>
                  </a:lnTo>
                  <a:lnTo>
                    <a:pt x="380" y="167"/>
                  </a:lnTo>
                  <a:lnTo>
                    <a:pt x="387" y="167"/>
                  </a:lnTo>
                  <a:lnTo>
                    <a:pt x="395" y="163"/>
                  </a:lnTo>
                  <a:lnTo>
                    <a:pt x="399" y="163"/>
                  </a:lnTo>
                  <a:lnTo>
                    <a:pt x="406" y="160"/>
                  </a:lnTo>
                  <a:lnTo>
                    <a:pt x="414" y="160"/>
                  </a:lnTo>
                  <a:lnTo>
                    <a:pt x="422" y="160"/>
                  </a:lnTo>
                  <a:lnTo>
                    <a:pt x="429" y="160"/>
                  </a:lnTo>
                  <a:lnTo>
                    <a:pt x="433" y="160"/>
                  </a:lnTo>
                  <a:lnTo>
                    <a:pt x="441" y="160"/>
                  </a:lnTo>
                  <a:lnTo>
                    <a:pt x="444" y="160"/>
                  </a:lnTo>
                  <a:lnTo>
                    <a:pt x="448" y="160"/>
                  </a:lnTo>
                  <a:lnTo>
                    <a:pt x="460" y="152"/>
                  </a:lnTo>
                  <a:lnTo>
                    <a:pt x="467" y="148"/>
                  </a:lnTo>
                  <a:lnTo>
                    <a:pt x="475" y="141"/>
                  </a:lnTo>
                  <a:lnTo>
                    <a:pt x="479" y="137"/>
                  </a:lnTo>
                  <a:lnTo>
                    <a:pt x="486" y="129"/>
                  </a:lnTo>
                  <a:lnTo>
                    <a:pt x="490" y="118"/>
                  </a:lnTo>
                  <a:lnTo>
                    <a:pt x="494" y="110"/>
                  </a:lnTo>
                  <a:lnTo>
                    <a:pt x="494" y="103"/>
                  </a:lnTo>
                  <a:lnTo>
                    <a:pt x="498" y="95"/>
                  </a:lnTo>
                  <a:lnTo>
                    <a:pt x="501" y="83"/>
                  </a:lnTo>
                  <a:lnTo>
                    <a:pt x="505" y="76"/>
                  </a:lnTo>
                  <a:lnTo>
                    <a:pt x="509" y="68"/>
                  </a:lnTo>
                  <a:lnTo>
                    <a:pt x="513" y="61"/>
                  </a:lnTo>
                  <a:lnTo>
                    <a:pt x="517" y="57"/>
                  </a:lnTo>
                  <a:lnTo>
                    <a:pt x="520" y="49"/>
                  </a:lnTo>
                  <a:lnTo>
                    <a:pt x="528" y="45"/>
                  </a:lnTo>
                  <a:lnTo>
                    <a:pt x="536" y="42"/>
                  </a:lnTo>
                  <a:lnTo>
                    <a:pt x="539" y="42"/>
                  </a:lnTo>
                  <a:lnTo>
                    <a:pt x="547" y="38"/>
                  </a:lnTo>
                  <a:lnTo>
                    <a:pt x="551" y="38"/>
                  </a:lnTo>
                  <a:lnTo>
                    <a:pt x="558" y="38"/>
                  </a:lnTo>
                  <a:lnTo>
                    <a:pt x="562" y="34"/>
                  </a:lnTo>
                  <a:lnTo>
                    <a:pt x="566" y="34"/>
                  </a:lnTo>
                  <a:lnTo>
                    <a:pt x="570" y="34"/>
                  </a:lnTo>
                  <a:lnTo>
                    <a:pt x="577" y="34"/>
                  </a:lnTo>
                  <a:lnTo>
                    <a:pt x="581" y="34"/>
                  </a:lnTo>
                  <a:lnTo>
                    <a:pt x="585" y="30"/>
                  </a:lnTo>
                  <a:lnTo>
                    <a:pt x="589" y="30"/>
                  </a:lnTo>
                  <a:lnTo>
                    <a:pt x="593" y="30"/>
                  </a:lnTo>
                  <a:lnTo>
                    <a:pt x="593" y="34"/>
                  </a:lnTo>
                  <a:lnTo>
                    <a:pt x="596" y="34"/>
                  </a:lnTo>
                  <a:lnTo>
                    <a:pt x="600" y="34"/>
                  </a:lnTo>
                  <a:lnTo>
                    <a:pt x="600" y="30"/>
                  </a:lnTo>
                  <a:lnTo>
                    <a:pt x="604" y="30"/>
                  </a:lnTo>
                  <a:lnTo>
                    <a:pt x="608" y="30"/>
                  </a:lnTo>
                  <a:lnTo>
                    <a:pt x="612" y="30"/>
                  </a:lnTo>
                  <a:lnTo>
                    <a:pt x="615" y="30"/>
                  </a:lnTo>
                  <a:lnTo>
                    <a:pt x="619" y="30"/>
                  </a:lnTo>
                  <a:lnTo>
                    <a:pt x="623" y="30"/>
                  </a:lnTo>
                  <a:lnTo>
                    <a:pt x="627" y="26"/>
                  </a:lnTo>
                  <a:lnTo>
                    <a:pt x="631" y="26"/>
                  </a:lnTo>
                  <a:lnTo>
                    <a:pt x="634" y="26"/>
                  </a:lnTo>
                  <a:lnTo>
                    <a:pt x="638" y="23"/>
                  </a:lnTo>
                  <a:lnTo>
                    <a:pt x="642" y="19"/>
                  </a:lnTo>
                  <a:lnTo>
                    <a:pt x="646" y="15"/>
                  </a:lnTo>
                  <a:lnTo>
                    <a:pt x="650" y="11"/>
                  </a:lnTo>
                  <a:lnTo>
                    <a:pt x="653" y="11"/>
                  </a:lnTo>
                  <a:lnTo>
                    <a:pt x="657" y="11"/>
                  </a:lnTo>
                  <a:lnTo>
                    <a:pt x="661" y="11"/>
                  </a:lnTo>
                  <a:lnTo>
                    <a:pt x="665" y="11"/>
                  </a:lnTo>
                  <a:lnTo>
                    <a:pt x="672" y="15"/>
                  </a:lnTo>
                  <a:lnTo>
                    <a:pt x="676" y="15"/>
                  </a:lnTo>
                  <a:lnTo>
                    <a:pt x="680" y="15"/>
                  </a:lnTo>
                  <a:lnTo>
                    <a:pt x="688" y="19"/>
                  </a:lnTo>
                  <a:lnTo>
                    <a:pt x="691" y="19"/>
                  </a:lnTo>
                  <a:lnTo>
                    <a:pt x="699" y="19"/>
                  </a:lnTo>
                  <a:lnTo>
                    <a:pt x="707" y="19"/>
                  </a:lnTo>
                  <a:lnTo>
                    <a:pt x="710" y="19"/>
                  </a:lnTo>
                  <a:lnTo>
                    <a:pt x="718" y="19"/>
                  </a:lnTo>
                  <a:lnTo>
                    <a:pt x="726" y="19"/>
                  </a:lnTo>
                  <a:lnTo>
                    <a:pt x="729" y="19"/>
                  </a:lnTo>
                  <a:lnTo>
                    <a:pt x="733" y="15"/>
                  </a:lnTo>
                  <a:lnTo>
                    <a:pt x="737" y="15"/>
                  </a:lnTo>
                  <a:lnTo>
                    <a:pt x="745" y="15"/>
                  </a:lnTo>
                  <a:lnTo>
                    <a:pt x="748" y="11"/>
                  </a:lnTo>
                  <a:lnTo>
                    <a:pt x="752" y="11"/>
                  </a:lnTo>
                  <a:lnTo>
                    <a:pt x="752" y="7"/>
                  </a:lnTo>
                  <a:lnTo>
                    <a:pt x="756" y="7"/>
                  </a:lnTo>
                  <a:lnTo>
                    <a:pt x="760" y="4"/>
                  </a:lnTo>
                  <a:lnTo>
                    <a:pt x="764" y="0"/>
                  </a:lnTo>
                  <a:close/>
                </a:path>
              </a:pathLst>
            </a:custGeom>
            <a:solidFill>
              <a:srgbClr val="393939"/>
            </a:solidFill>
            <a:ln w="9525">
              <a:noFill/>
              <a:round/>
              <a:headEnd/>
              <a:tailEnd/>
            </a:ln>
          </p:spPr>
          <p:txBody>
            <a:bodyPr/>
            <a:lstStyle/>
            <a:p>
              <a:endParaRPr lang="fr-FR"/>
            </a:p>
          </p:txBody>
        </p:sp>
        <p:sp>
          <p:nvSpPr>
            <p:cNvPr id="36" name="Freeform 349"/>
            <p:cNvSpPr>
              <a:spLocks/>
            </p:cNvSpPr>
            <p:nvPr/>
          </p:nvSpPr>
          <p:spPr bwMode="auto">
            <a:xfrm>
              <a:off x="186" y="2492"/>
              <a:ext cx="1782" cy="1298"/>
            </a:xfrm>
            <a:custGeom>
              <a:avLst/>
              <a:gdLst>
                <a:gd name="T0" fmla="*/ 1513 w 980"/>
                <a:gd name="T1" fmla="*/ 27 h 714"/>
                <a:gd name="T2" fmla="*/ 1555 w 980"/>
                <a:gd name="T3" fmla="*/ 116 h 714"/>
                <a:gd name="T4" fmla="*/ 1589 w 980"/>
                <a:gd name="T5" fmla="*/ 165 h 714"/>
                <a:gd name="T6" fmla="*/ 1658 w 980"/>
                <a:gd name="T7" fmla="*/ 185 h 714"/>
                <a:gd name="T8" fmla="*/ 1720 w 980"/>
                <a:gd name="T9" fmla="*/ 227 h 714"/>
                <a:gd name="T10" fmla="*/ 1735 w 980"/>
                <a:gd name="T11" fmla="*/ 296 h 714"/>
                <a:gd name="T12" fmla="*/ 1762 w 980"/>
                <a:gd name="T13" fmla="*/ 353 h 714"/>
                <a:gd name="T14" fmla="*/ 1782 w 980"/>
                <a:gd name="T15" fmla="*/ 393 h 714"/>
                <a:gd name="T16" fmla="*/ 1775 w 980"/>
                <a:gd name="T17" fmla="*/ 449 h 714"/>
                <a:gd name="T18" fmla="*/ 1775 w 980"/>
                <a:gd name="T19" fmla="*/ 518 h 714"/>
                <a:gd name="T20" fmla="*/ 1740 w 980"/>
                <a:gd name="T21" fmla="*/ 545 h 714"/>
                <a:gd name="T22" fmla="*/ 1706 w 980"/>
                <a:gd name="T23" fmla="*/ 580 h 714"/>
                <a:gd name="T24" fmla="*/ 1678 w 980"/>
                <a:gd name="T25" fmla="*/ 634 h 714"/>
                <a:gd name="T26" fmla="*/ 1609 w 980"/>
                <a:gd name="T27" fmla="*/ 669 h 714"/>
                <a:gd name="T28" fmla="*/ 1567 w 980"/>
                <a:gd name="T29" fmla="*/ 704 h 714"/>
                <a:gd name="T30" fmla="*/ 1533 w 980"/>
                <a:gd name="T31" fmla="*/ 767 h 714"/>
                <a:gd name="T32" fmla="*/ 1464 w 980"/>
                <a:gd name="T33" fmla="*/ 814 h 714"/>
                <a:gd name="T34" fmla="*/ 1402 w 980"/>
                <a:gd name="T35" fmla="*/ 822 h 714"/>
                <a:gd name="T36" fmla="*/ 1313 w 980"/>
                <a:gd name="T37" fmla="*/ 829 h 714"/>
                <a:gd name="T38" fmla="*/ 1264 w 980"/>
                <a:gd name="T39" fmla="*/ 876 h 714"/>
                <a:gd name="T40" fmla="*/ 1222 w 980"/>
                <a:gd name="T41" fmla="*/ 905 h 714"/>
                <a:gd name="T42" fmla="*/ 746 w 980"/>
                <a:gd name="T43" fmla="*/ 1078 h 714"/>
                <a:gd name="T44" fmla="*/ 331 w 980"/>
                <a:gd name="T45" fmla="*/ 1202 h 714"/>
                <a:gd name="T46" fmla="*/ 227 w 980"/>
                <a:gd name="T47" fmla="*/ 1243 h 714"/>
                <a:gd name="T48" fmla="*/ 116 w 980"/>
                <a:gd name="T49" fmla="*/ 1293 h 714"/>
                <a:gd name="T50" fmla="*/ 7 w 980"/>
                <a:gd name="T51" fmla="*/ 1298 h 714"/>
                <a:gd name="T52" fmla="*/ 7 w 980"/>
                <a:gd name="T53" fmla="*/ 1271 h 714"/>
                <a:gd name="T54" fmla="*/ 35 w 980"/>
                <a:gd name="T55" fmla="*/ 1229 h 714"/>
                <a:gd name="T56" fmla="*/ 55 w 980"/>
                <a:gd name="T57" fmla="*/ 1194 h 714"/>
                <a:gd name="T58" fmla="*/ 42 w 980"/>
                <a:gd name="T59" fmla="*/ 1125 h 714"/>
                <a:gd name="T60" fmla="*/ 47 w 980"/>
                <a:gd name="T61" fmla="*/ 1063 h 714"/>
                <a:gd name="T62" fmla="*/ 76 w 980"/>
                <a:gd name="T63" fmla="*/ 1014 h 714"/>
                <a:gd name="T64" fmla="*/ 96 w 980"/>
                <a:gd name="T65" fmla="*/ 980 h 714"/>
                <a:gd name="T66" fmla="*/ 116 w 980"/>
                <a:gd name="T67" fmla="*/ 925 h 714"/>
                <a:gd name="T68" fmla="*/ 111 w 980"/>
                <a:gd name="T69" fmla="*/ 856 h 714"/>
                <a:gd name="T70" fmla="*/ 138 w 980"/>
                <a:gd name="T71" fmla="*/ 807 h 714"/>
                <a:gd name="T72" fmla="*/ 200 w 980"/>
                <a:gd name="T73" fmla="*/ 767 h 714"/>
                <a:gd name="T74" fmla="*/ 242 w 980"/>
                <a:gd name="T75" fmla="*/ 698 h 714"/>
                <a:gd name="T76" fmla="*/ 255 w 980"/>
                <a:gd name="T77" fmla="*/ 664 h 714"/>
                <a:gd name="T78" fmla="*/ 269 w 980"/>
                <a:gd name="T79" fmla="*/ 560 h 714"/>
                <a:gd name="T80" fmla="*/ 324 w 980"/>
                <a:gd name="T81" fmla="*/ 518 h 714"/>
                <a:gd name="T82" fmla="*/ 400 w 980"/>
                <a:gd name="T83" fmla="*/ 434 h 714"/>
                <a:gd name="T84" fmla="*/ 462 w 980"/>
                <a:gd name="T85" fmla="*/ 407 h 714"/>
                <a:gd name="T86" fmla="*/ 538 w 980"/>
                <a:gd name="T87" fmla="*/ 387 h 714"/>
                <a:gd name="T88" fmla="*/ 607 w 980"/>
                <a:gd name="T89" fmla="*/ 353 h 714"/>
                <a:gd name="T90" fmla="*/ 669 w 980"/>
                <a:gd name="T91" fmla="*/ 304 h 714"/>
                <a:gd name="T92" fmla="*/ 760 w 980"/>
                <a:gd name="T93" fmla="*/ 289 h 714"/>
                <a:gd name="T94" fmla="*/ 815 w 980"/>
                <a:gd name="T95" fmla="*/ 284 h 714"/>
                <a:gd name="T96" fmla="*/ 891 w 980"/>
                <a:gd name="T97" fmla="*/ 215 h 714"/>
                <a:gd name="T98" fmla="*/ 933 w 980"/>
                <a:gd name="T99" fmla="*/ 109 h 714"/>
                <a:gd name="T100" fmla="*/ 1002 w 980"/>
                <a:gd name="T101" fmla="*/ 69 h 714"/>
                <a:gd name="T102" fmla="*/ 1056 w 980"/>
                <a:gd name="T103" fmla="*/ 55 h 714"/>
                <a:gd name="T104" fmla="*/ 1091 w 980"/>
                <a:gd name="T105" fmla="*/ 55 h 714"/>
                <a:gd name="T106" fmla="*/ 1133 w 980"/>
                <a:gd name="T107" fmla="*/ 47 h 714"/>
                <a:gd name="T108" fmla="*/ 1153 w 980"/>
                <a:gd name="T109" fmla="*/ 47 h 714"/>
                <a:gd name="T110" fmla="*/ 1195 w 980"/>
                <a:gd name="T111" fmla="*/ 20 h 714"/>
                <a:gd name="T112" fmla="*/ 1256 w 980"/>
                <a:gd name="T113" fmla="*/ 35 h 714"/>
                <a:gd name="T114" fmla="*/ 1333 w 980"/>
                <a:gd name="T115" fmla="*/ 27 h 714"/>
                <a:gd name="T116" fmla="*/ 1382 w 980"/>
                <a:gd name="T117" fmla="*/ 5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0"/>
                <a:gd name="T178" fmla="*/ 0 h 714"/>
                <a:gd name="T179" fmla="*/ 980 w 98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0" h="714">
                  <a:moveTo>
                    <a:pt x="764" y="0"/>
                  </a:moveTo>
                  <a:lnTo>
                    <a:pt x="779" y="0"/>
                  </a:lnTo>
                  <a:lnTo>
                    <a:pt x="794" y="0"/>
                  </a:lnTo>
                  <a:lnTo>
                    <a:pt x="805" y="0"/>
                  </a:lnTo>
                  <a:lnTo>
                    <a:pt x="817" y="3"/>
                  </a:lnTo>
                  <a:lnTo>
                    <a:pt x="824" y="11"/>
                  </a:lnTo>
                  <a:lnTo>
                    <a:pt x="832" y="15"/>
                  </a:lnTo>
                  <a:lnTo>
                    <a:pt x="840" y="22"/>
                  </a:lnTo>
                  <a:lnTo>
                    <a:pt x="843" y="30"/>
                  </a:lnTo>
                  <a:lnTo>
                    <a:pt x="847" y="38"/>
                  </a:lnTo>
                  <a:lnTo>
                    <a:pt x="851" y="45"/>
                  </a:lnTo>
                  <a:lnTo>
                    <a:pt x="855" y="53"/>
                  </a:lnTo>
                  <a:lnTo>
                    <a:pt x="855" y="60"/>
                  </a:lnTo>
                  <a:lnTo>
                    <a:pt x="855" y="64"/>
                  </a:lnTo>
                  <a:lnTo>
                    <a:pt x="859" y="68"/>
                  </a:lnTo>
                  <a:lnTo>
                    <a:pt x="859" y="72"/>
                  </a:lnTo>
                  <a:lnTo>
                    <a:pt x="862" y="79"/>
                  </a:lnTo>
                  <a:lnTo>
                    <a:pt x="866" y="83"/>
                  </a:lnTo>
                  <a:lnTo>
                    <a:pt x="870" y="87"/>
                  </a:lnTo>
                  <a:lnTo>
                    <a:pt x="874" y="91"/>
                  </a:lnTo>
                  <a:lnTo>
                    <a:pt x="881" y="95"/>
                  </a:lnTo>
                  <a:lnTo>
                    <a:pt x="885" y="99"/>
                  </a:lnTo>
                  <a:lnTo>
                    <a:pt x="889" y="99"/>
                  </a:lnTo>
                  <a:lnTo>
                    <a:pt x="897" y="102"/>
                  </a:lnTo>
                  <a:lnTo>
                    <a:pt x="900" y="102"/>
                  </a:lnTo>
                  <a:lnTo>
                    <a:pt x="908" y="102"/>
                  </a:lnTo>
                  <a:lnTo>
                    <a:pt x="912" y="102"/>
                  </a:lnTo>
                  <a:lnTo>
                    <a:pt x="919" y="106"/>
                  </a:lnTo>
                  <a:lnTo>
                    <a:pt x="923" y="106"/>
                  </a:lnTo>
                  <a:lnTo>
                    <a:pt x="931" y="110"/>
                  </a:lnTo>
                  <a:lnTo>
                    <a:pt x="935" y="114"/>
                  </a:lnTo>
                  <a:lnTo>
                    <a:pt x="938" y="118"/>
                  </a:lnTo>
                  <a:lnTo>
                    <a:pt x="942" y="121"/>
                  </a:lnTo>
                  <a:lnTo>
                    <a:pt x="946" y="125"/>
                  </a:lnTo>
                  <a:lnTo>
                    <a:pt x="950" y="133"/>
                  </a:lnTo>
                  <a:lnTo>
                    <a:pt x="950" y="137"/>
                  </a:lnTo>
                  <a:lnTo>
                    <a:pt x="954" y="140"/>
                  </a:lnTo>
                  <a:lnTo>
                    <a:pt x="954" y="148"/>
                  </a:lnTo>
                  <a:lnTo>
                    <a:pt x="954" y="152"/>
                  </a:lnTo>
                  <a:lnTo>
                    <a:pt x="954" y="156"/>
                  </a:lnTo>
                  <a:lnTo>
                    <a:pt x="954" y="163"/>
                  </a:lnTo>
                  <a:lnTo>
                    <a:pt x="954" y="167"/>
                  </a:lnTo>
                  <a:lnTo>
                    <a:pt x="954" y="171"/>
                  </a:lnTo>
                  <a:lnTo>
                    <a:pt x="957" y="178"/>
                  </a:lnTo>
                  <a:lnTo>
                    <a:pt x="957" y="182"/>
                  </a:lnTo>
                  <a:lnTo>
                    <a:pt x="961" y="186"/>
                  </a:lnTo>
                  <a:lnTo>
                    <a:pt x="965" y="190"/>
                  </a:lnTo>
                  <a:lnTo>
                    <a:pt x="969" y="194"/>
                  </a:lnTo>
                  <a:lnTo>
                    <a:pt x="973" y="197"/>
                  </a:lnTo>
                  <a:lnTo>
                    <a:pt x="976" y="201"/>
                  </a:lnTo>
                  <a:lnTo>
                    <a:pt x="976" y="205"/>
                  </a:lnTo>
                  <a:lnTo>
                    <a:pt x="980" y="209"/>
                  </a:lnTo>
                  <a:lnTo>
                    <a:pt x="980" y="213"/>
                  </a:lnTo>
                  <a:lnTo>
                    <a:pt x="980" y="216"/>
                  </a:lnTo>
                  <a:lnTo>
                    <a:pt x="980" y="220"/>
                  </a:lnTo>
                  <a:lnTo>
                    <a:pt x="976" y="224"/>
                  </a:lnTo>
                  <a:lnTo>
                    <a:pt x="976" y="228"/>
                  </a:lnTo>
                  <a:lnTo>
                    <a:pt x="976" y="232"/>
                  </a:lnTo>
                  <a:lnTo>
                    <a:pt x="976" y="235"/>
                  </a:lnTo>
                  <a:lnTo>
                    <a:pt x="976" y="239"/>
                  </a:lnTo>
                  <a:lnTo>
                    <a:pt x="976" y="247"/>
                  </a:lnTo>
                  <a:lnTo>
                    <a:pt x="976" y="254"/>
                  </a:lnTo>
                  <a:lnTo>
                    <a:pt x="976" y="262"/>
                  </a:lnTo>
                  <a:lnTo>
                    <a:pt x="976" y="266"/>
                  </a:lnTo>
                  <a:lnTo>
                    <a:pt x="980" y="273"/>
                  </a:lnTo>
                  <a:lnTo>
                    <a:pt x="976" y="277"/>
                  </a:lnTo>
                  <a:lnTo>
                    <a:pt x="976" y="285"/>
                  </a:lnTo>
                  <a:lnTo>
                    <a:pt x="976" y="289"/>
                  </a:lnTo>
                  <a:lnTo>
                    <a:pt x="973" y="292"/>
                  </a:lnTo>
                  <a:lnTo>
                    <a:pt x="969" y="292"/>
                  </a:lnTo>
                  <a:lnTo>
                    <a:pt x="969" y="296"/>
                  </a:lnTo>
                  <a:lnTo>
                    <a:pt x="965" y="296"/>
                  </a:lnTo>
                  <a:lnTo>
                    <a:pt x="961" y="300"/>
                  </a:lnTo>
                  <a:lnTo>
                    <a:pt x="957" y="300"/>
                  </a:lnTo>
                  <a:lnTo>
                    <a:pt x="954" y="304"/>
                  </a:lnTo>
                  <a:lnTo>
                    <a:pt x="950" y="308"/>
                  </a:lnTo>
                  <a:lnTo>
                    <a:pt x="946" y="311"/>
                  </a:lnTo>
                  <a:lnTo>
                    <a:pt x="942" y="311"/>
                  </a:lnTo>
                  <a:lnTo>
                    <a:pt x="942" y="315"/>
                  </a:lnTo>
                  <a:lnTo>
                    <a:pt x="938" y="319"/>
                  </a:lnTo>
                  <a:lnTo>
                    <a:pt x="938" y="327"/>
                  </a:lnTo>
                  <a:lnTo>
                    <a:pt x="935" y="330"/>
                  </a:lnTo>
                  <a:lnTo>
                    <a:pt x="935" y="334"/>
                  </a:lnTo>
                  <a:lnTo>
                    <a:pt x="931" y="338"/>
                  </a:lnTo>
                  <a:lnTo>
                    <a:pt x="931" y="342"/>
                  </a:lnTo>
                  <a:lnTo>
                    <a:pt x="927" y="346"/>
                  </a:lnTo>
                  <a:lnTo>
                    <a:pt x="923" y="349"/>
                  </a:lnTo>
                  <a:lnTo>
                    <a:pt x="919" y="353"/>
                  </a:lnTo>
                  <a:lnTo>
                    <a:pt x="916" y="357"/>
                  </a:lnTo>
                  <a:lnTo>
                    <a:pt x="912" y="361"/>
                  </a:lnTo>
                  <a:lnTo>
                    <a:pt x="904" y="365"/>
                  </a:lnTo>
                  <a:lnTo>
                    <a:pt x="900" y="365"/>
                  </a:lnTo>
                  <a:lnTo>
                    <a:pt x="893" y="368"/>
                  </a:lnTo>
                  <a:lnTo>
                    <a:pt x="885" y="368"/>
                  </a:lnTo>
                  <a:lnTo>
                    <a:pt x="881" y="372"/>
                  </a:lnTo>
                  <a:lnTo>
                    <a:pt x="878" y="372"/>
                  </a:lnTo>
                  <a:lnTo>
                    <a:pt x="874" y="376"/>
                  </a:lnTo>
                  <a:lnTo>
                    <a:pt x="870" y="380"/>
                  </a:lnTo>
                  <a:lnTo>
                    <a:pt x="866" y="384"/>
                  </a:lnTo>
                  <a:lnTo>
                    <a:pt x="862" y="387"/>
                  </a:lnTo>
                  <a:lnTo>
                    <a:pt x="862" y="391"/>
                  </a:lnTo>
                  <a:lnTo>
                    <a:pt x="859" y="399"/>
                  </a:lnTo>
                  <a:lnTo>
                    <a:pt x="859" y="403"/>
                  </a:lnTo>
                  <a:lnTo>
                    <a:pt x="855" y="406"/>
                  </a:lnTo>
                  <a:lnTo>
                    <a:pt x="851" y="410"/>
                  </a:lnTo>
                  <a:lnTo>
                    <a:pt x="847" y="414"/>
                  </a:lnTo>
                  <a:lnTo>
                    <a:pt x="843" y="422"/>
                  </a:lnTo>
                  <a:lnTo>
                    <a:pt x="836" y="425"/>
                  </a:lnTo>
                  <a:lnTo>
                    <a:pt x="828" y="429"/>
                  </a:lnTo>
                  <a:lnTo>
                    <a:pt x="824" y="437"/>
                  </a:lnTo>
                  <a:lnTo>
                    <a:pt x="817" y="441"/>
                  </a:lnTo>
                  <a:lnTo>
                    <a:pt x="813" y="441"/>
                  </a:lnTo>
                  <a:lnTo>
                    <a:pt x="809" y="444"/>
                  </a:lnTo>
                  <a:lnTo>
                    <a:pt x="805" y="448"/>
                  </a:lnTo>
                  <a:lnTo>
                    <a:pt x="802" y="448"/>
                  </a:lnTo>
                  <a:lnTo>
                    <a:pt x="794" y="452"/>
                  </a:lnTo>
                  <a:lnTo>
                    <a:pt x="790" y="452"/>
                  </a:lnTo>
                  <a:lnTo>
                    <a:pt x="786" y="452"/>
                  </a:lnTo>
                  <a:lnTo>
                    <a:pt x="783" y="452"/>
                  </a:lnTo>
                  <a:lnTo>
                    <a:pt x="779" y="452"/>
                  </a:lnTo>
                  <a:lnTo>
                    <a:pt x="771" y="452"/>
                  </a:lnTo>
                  <a:lnTo>
                    <a:pt x="764" y="452"/>
                  </a:lnTo>
                  <a:lnTo>
                    <a:pt x="756" y="452"/>
                  </a:lnTo>
                  <a:lnTo>
                    <a:pt x="748" y="452"/>
                  </a:lnTo>
                  <a:lnTo>
                    <a:pt x="741" y="452"/>
                  </a:lnTo>
                  <a:lnTo>
                    <a:pt x="733" y="452"/>
                  </a:lnTo>
                  <a:lnTo>
                    <a:pt x="726" y="452"/>
                  </a:lnTo>
                  <a:lnTo>
                    <a:pt x="722" y="456"/>
                  </a:lnTo>
                  <a:lnTo>
                    <a:pt x="714" y="460"/>
                  </a:lnTo>
                  <a:lnTo>
                    <a:pt x="710" y="463"/>
                  </a:lnTo>
                  <a:lnTo>
                    <a:pt x="707" y="467"/>
                  </a:lnTo>
                  <a:lnTo>
                    <a:pt x="703" y="471"/>
                  </a:lnTo>
                  <a:lnTo>
                    <a:pt x="699" y="475"/>
                  </a:lnTo>
                  <a:lnTo>
                    <a:pt x="699" y="479"/>
                  </a:lnTo>
                  <a:lnTo>
                    <a:pt x="695" y="482"/>
                  </a:lnTo>
                  <a:lnTo>
                    <a:pt x="695" y="486"/>
                  </a:lnTo>
                  <a:lnTo>
                    <a:pt x="691" y="486"/>
                  </a:lnTo>
                  <a:lnTo>
                    <a:pt x="691" y="490"/>
                  </a:lnTo>
                  <a:lnTo>
                    <a:pt x="688" y="494"/>
                  </a:lnTo>
                  <a:lnTo>
                    <a:pt x="672" y="498"/>
                  </a:lnTo>
                  <a:lnTo>
                    <a:pt x="650" y="509"/>
                  </a:lnTo>
                  <a:lnTo>
                    <a:pt x="619" y="517"/>
                  </a:lnTo>
                  <a:lnTo>
                    <a:pt x="581" y="532"/>
                  </a:lnTo>
                  <a:lnTo>
                    <a:pt x="543" y="543"/>
                  </a:lnTo>
                  <a:lnTo>
                    <a:pt x="498" y="562"/>
                  </a:lnTo>
                  <a:lnTo>
                    <a:pt x="456" y="577"/>
                  </a:lnTo>
                  <a:lnTo>
                    <a:pt x="410" y="593"/>
                  </a:lnTo>
                  <a:lnTo>
                    <a:pt x="365" y="608"/>
                  </a:lnTo>
                  <a:lnTo>
                    <a:pt x="319" y="623"/>
                  </a:lnTo>
                  <a:lnTo>
                    <a:pt x="281" y="635"/>
                  </a:lnTo>
                  <a:lnTo>
                    <a:pt x="247" y="646"/>
                  </a:lnTo>
                  <a:lnTo>
                    <a:pt x="216" y="654"/>
                  </a:lnTo>
                  <a:lnTo>
                    <a:pt x="197" y="661"/>
                  </a:lnTo>
                  <a:lnTo>
                    <a:pt x="182" y="661"/>
                  </a:lnTo>
                  <a:lnTo>
                    <a:pt x="175" y="661"/>
                  </a:lnTo>
                  <a:lnTo>
                    <a:pt x="167" y="665"/>
                  </a:lnTo>
                  <a:lnTo>
                    <a:pt x="159" y="669"/>
                  </a:lnTo>
                  <a:lnTo>
                    <a:pt x="152" y="669"/>
                  </a:lnTo>
                  <a:lnTo>
                    <a:pt x="144" y="673"/>
                  </a:lnTo>
                  <a:lnTo>
                    <a:pt x="137" y="676"/>
                  </a:lnTo>
                  <a:lnTo>
                    <a:pt x="125" y="684"/>
                  </a:lnTo>
                  <a:lnTo>
                    <a:pt x="118" y="688"/>
                  </a:lnTo>
                  <a:lnTo>
                    <a:pt x="110" y="692"/>
                  </a:lnTo>
                  <a:lnTo>
                    <a:pt x="102" y="695"/>
                  </a:lnTo>
                  <a:lnTo>
                    <a:pt x="95" y="699"/>
                  </a:lnTo>
                  <a:lnTo>
                    <a:pt x="83" y="703"/>
                  </a:lnTo>
                  <a:lnTo>
                    <a:pt x="76" y="707"/>
                  </a:lnTo>
                  <a:lnTo>
                    <a:pt x="64" y="711"/>
                  </a:lnTo>
                  <a:lnTo>
                    <a:pt x="53" y="714"/>
                  </a:lnTo>
                  <a:lnTo>
                    <a:pt x="42" y="714"/>
                  </a:lnTo>
                  <a:lnTo>
                    <a:pt x="30" y="714"/>
                  </a:lnTo>
                  <a:lnTo>
                    <a:pt x="23" y="714"/>
                  </a:lnTo>
                  <a:lnTo>
                    <a:pt x="15" y="714"/>
                  </a:lnTo>
                  <a:lnTo>
                    <a:pt x="11" y="714"/>
                  </a:lnTo>
                  <a:lnTo>
                    <a:pt x="4" y="714"/>
                  </a:lnTo>
                  <a:lnTo>
                    <a:pt x="4" y="711"/>
                  </a:lnTo>
                  <a:lnTo>
                    <a:pt x="0" y="711"/>
                  </a:lnTo>
                  <a:lnTo>
                    <a:pt x="0" y="707"/>
                  </a:lnTo>
                  <a:lnTo>
                    <a:pt x="0" y="703"/>
                  </a:lnTo>
                  <a:lnTo>
                    <a:pt x="4" y="699"/>
                  </a:lnTo>
                  <a:lnTo>
                    <a:pt x="7" y="695"/>
                  </a:lnTo>
                  <a:lnTo>
                    <a:pt x="11" y="692"/>
                  </a:lnTo>
                  <a:lnTo>
                    <a:pt x="11" y="688"/>
                  </a:lnTo>
                  <a:lnTo>
                    <a:pt x="15" y="688"/>
                  </a:lnTo>
                  <a:lnTo>
                    <a:pt x="15" y="684"/>
                  </a:lnTo>
                  <a:lnTo>
                    <a:pt x="19" y="680"/>
                  </a:lnTo>
                  <a:lnTo>
                    <a:pt x="19" y="676"/>
                  </a:lnTo>
                  <a:lnTo>
                    <a:pt x="23" y="676"/>
                  </a:lnTo>
                  <a:lnTo>
                    <a:pt x="23" y="673"/>
                  </a:lnTo>
                  <a:lnTo>
                    <a:pt x="26" y="669"/>
                  </a:lnTo>
                  <a:lnTo>
                    <a:pt x="26" y="665"/>
                  </a:lnTo>
                  <a:lnTo>
                    <a:pt x="26" y="661"/>
                  </a:lnTo>
                  <a:lnTo>
                    <a:pt x="30" y="657"/>
                  </a:lnTo>
                  <a:lnTo>
                    <a:pt x="30" y="654"/>
                  </a:lnTo>
                  <a:lnTo>
                    <a:pt x="26" y="650"/>
                  </a:lnTo>
                  <a:lnTo>
                    <a:pt x="26" y="646"/>
                  </a:lnTo>
                  <a:lnTo>
                    <a:pt x="26" y="638"/>
                  </a:lnTo>
                  <a:lnTo>
                    <a:pt x="26" y="635"/>
                  </a:lnTo>
                  <a:lnTo>
                    <a:pt x="23" y="627"/>
                  </a:lnTo>
                  <a:lnTo>
                    <a:pt x="23" y="619"/>
                  </a:lnTo>
                  <a:lnTo>
                    <a:pt x="19" y="616"/>
                  </a:lnTo>
                  <a:lnTo>
                    <a:pt x="19" y="608"/>
                  </a:lnTo>
                  <a:lnTo>
                    <a:pt x="19" y="604"/>
                  </a:lnTo>
                  <a:lnTo>
                    <a:pt x="19" y="596"/>
                  </a:lnTo>
                  <a:lnTo>
                    <a:pt x="23" y="593"/>
                  </a:lnTo>
                  <a:lnTo>
                    <a:pt x="23" y="589"/>
                  </a:lnTo>
                  <a:lnTo>
                    <a:pt x="26" y="585"/>
                  </a:lnTo>
                  <a:lnTo>
                    <a:pt x="26" y="581"/>
                  </a:lnTo>
                  <a:lnTo>
                    <a:pt x="30" y="577"/>
                  </a:lnTo>
                  <a:lnTo>
                    <a:pt x="30" y="574"/>
                  </a:lnTo>
                  <a:lnTo>
                    <a:pt x="34" y="570"/>
                  </a:lnTo>
                  <a:lnTo>
                    <a:pt x="38" y="566"/>
                  </a:lnTo>
                  <a:lnTo>
                    <a:pt x="38" y="562"/>
                  </a:lnTo>
                  <a:lnTo>
                    <a:pt x="42" y="558"/>
                  </a:lnTo>
                  <a:lnTo>
                    <a:pt x="42" y="555"/>
                  </a:lnTo>
                  <a:lnTo>
                    <a:pt x="45" y="551"/>
                  </a:lnTo>
                  <a:lnTo>
                    <a:pt x="45" y="547"/>
                  </a:lnTo>
                  <a:lnTo>
                    <a:pt x="49" y="543"/>
                  </a:lnTo>
                  <a:lnTo>
                    <a:pt x="53" y="543"/>
                  </a:lnTo>
                  <a:lnTo>
                    <a:pt x="53" y="539"/>
                  </a:lnTo>
                  <a:lnTo>
                    <a:pt x="57" y="536"/>
                  </a:lnTo>
                  <a:lnTo>
                    <a:pt x="57" y="532"/>
                  </a:lnTo>
                  <a:lnTo>
                    <a:pt x="61" y="528"/>
                  </a:lnTo>
                  <a:lnTo>
                    <a:pt x="61" y="520"/>
                  </a:lnTo>
                  <a:lnTo>
                    <a:pt x="64" y="517"/>
                  </a:lnTo>
                  <a:lnTo>
                    <a:pt x="64" y="513"/>
                  </a:lnTo>
                  <a:lnTo>
                    <a:pt x="64" y="509"/>
                  </a:lnTo>
                  <a:lnTo>
                    <a:pt x="64" y="501"/>
                  </a:lnTo>
                  <a:lnTo>
                    <a:pt x="64" y="498"/>
                  </a:lnTo>
                  <a:lnTo>
                    <a:pt x="64" y="490"/>
                  </a:lnTo>
                  <a:lnTo>
                    <a:pt x="61" y="486"/>
                  </a:lnTo>
                  <a:lnTo>
                    <a:pt x="61" y="479"/>
                  </a:lnTo>
                  <a:lnTo>
                    <a:pt x="61" y="475"/>
                  </a:lnTo>
                  <a:lnTo>
                    <a:pt x="61" y="471"/>
                  </a:lnTo>
                  <a:lnTo>
                    <a:pt x="61" y="467"/>
                  </a:lnTo>
                  <a:lnTo>
                    <a:pt x="64" y="463"/>
                  </a:lnTo>
                  <a:lnTo>
                    <a:pt x="64" y="460"/>
                  </a:lnTo>
                  <a:lnTo>
                    <a:pt x="68" y="456"/>
                  </a:lnTo>
                  <a:lnTo>
                    <a:pt x="72" y="452"/>
                  </a:lnTo>
                  <a:lnTo>
                    <a:pt x="72" y="448"/>
                  </a:lnTo>
                  <a:lnTo>
                    <a:pt x="76" y="444"/>
                  </a:lnTo>
                  <a:lnTo>
                    <a:pt x="80" y="441"/>
                  </a:lnTo>
                  <a:lnTo>
                    <a:pt x="87" y="441"/>
                  </a:lnTo>
                  <a:lnTo>
                    <a:pt x="91" y="437"/>
                  </a:lnTo>
                  <a:lnTo>
                    <a:pt x="95" y="433"/>
                  </a:lnTo>
                  <a:lnTo>
                    <a:pt x="102" y="429"/>
                  </a:lnTo>
                  <a:lnTo>
                    <a:pt x="106" y="425"/>
                  </a:lnTo>
                  <a:lnTo>
                    <a:pt x="110" y="422"/>
                  </a:lnTo>
                  <a:lnTo>
                    <a:pt x="114" y="418"/>
                  </a:lnTo>
                  <a:lnTo>
                    <a:pt x="121" y="410"/>
                  </a:lnTo>
                  <a:lnTo>
                    <a:pt x="125" y="406"/>
                  </a:lnTo>
                  <a:lnTo>
                    <a:pt x="125" y="399"/>
                  </a:lnTo>
                  <a:lnTo>
                    <a:pt x="129" y="395"/>
                  </a:lnTo>
                  <a:lnTo>
                    <a:pt x="133" y="391"/>
                  </a:lnTo>
                  <a:lnTo>
                    <a:pt x="133" y="384"/>
                  </a:lnTo>
                  <a:lnTo>
                    <a:pt x="137" y="380"/>
                  </a:lnTo>
                  <a:lnTo>
                    <a:pt x="137" y="376"/>
                  </a:lnTo>
                  <a:lnTo>
                    <a:pt x="140" y="372"/>
                  </a:lnTo>
                  <a:lnTo>
                    <a:pt x="140" y="368"/>
                  </a:lnTo>
                  <a:lnTo>
                    <a:pt x="140" y="365"/>
                  </a:lnTo>
                  <a:lnTo>
                    <a:pt x="140" y="353"/>
                  </a:lnTo>
                  <a:lnTo>
                    <a:pt x="140" y="342"/>
                  </a:lnTo>
                  <a:lnTo>
                    <a:pt x="140" y="330"/>
                  </a:lnTo>
                  <a:lnTo>
                    <a:pt x="140" y="323"/>
                  </a:lnTo>
                  <a:lnTo>
                    <a:pt x="144" y="319"/>
                  </a:lnTo>
                  <a:lnTo>
                    <a:pt x="144" y="311"/>
                  </a:lnTo>
                  <a:lnTo>
                    <a:pt x="148" y="308"/>
                  </a:lnTo>
                  <a:lnTo>
                    <a:pt x="152" y="304"/>
                  </a:lnTo>
                  <a:lnTo>
                    <a:pt x="159" y="300"/>
                  </a:lnTo>
                  <a:lnTo>
                    <a:pt x="163" y="296"/>
                  </a:lnTo>
                  <a:lnTo>
                    <a:pt x="167" y="292"/>
                  </a:lnTo>
                  <a:lnTo>
                    <a:pt x="171" y="289"/>
                  </a:lnTo>
                  <a:lnTo>
                    <a:pt x="178" y="285"/>
                  </a:lnTo>
                  <a:lnTo>
                    <a:pt x="182" y="277"/>
                  </a:lnTo>
                  <a:lnTo>
                    <a:pt x="190" y="270"/>
                  </a:lnTo>
                  <a:lnTo>
                    <a:pt x="197" y="262"/>
                  </a:lnTo>
                  <a:lnTo>
                    <a:pt x="201" y="254"/>
                  </a:lnTo>
                  <a:lnTo>
                    <a:pt x="209" y="247"/>
                  </a:lnTo>
                  <a:lnTo>
                    <a:pt x="213" y="243"/>
                  </a:lnTo>
                  <a:lnTo>
                    <a:pt x="220" y="239"/>
                  </a:lnTo>
                  <a:lnTo>
                    <a:pt x="224" y="235"/>
                  </a:lnTo>
                  <a:lnTo>
                    <a:pt x="228" y="232"/>
                  </a:lnTo>
                  <a:lnTo>
                    <a:pt x="235" y="228"/>
                  </a:lnTo>
                  <a:lnTo>
                    <a:pt x="239" y="228"/>
                  </a:lnTo>
                  <a:lnTo>
                    <a:pt x="247" y="224"/>
                  </a:lnTo>
                  <a:lnTo>
                    <a:pt x="251" y="224"/>
                  </a:lnTo>
                  <a:lnTo>
                    <a:pt x="254" y="224"/>
                  </a:lnTo>
                  <a:lnTo>
                    <a:pt x="262" y="220"/>
                  </a:lnTo>
                  <a:lnTo>
                    <a:pt x="266" y="220"/>
                  </a:lnTo>
                  <a:lnTo>
                    <a:pt x="273" y="220"/>
                  </a:lnTo>
                  <a:lnTo>
                    <a:pt x="277" y="220"/>
                  </a:lnTo>
                  <a:lnTo>
                    <a:pt x="285" y="216"/>
                  </a:lnTo>
                  <a:lnTo>
                    <a:pt x="289" y="216"/>
                  </a:lnTo>
                  <a:lnTo>
                    <a:pt x="296" y="213"/>
                  </a:lnTo>
                  <a:lnTo>
                    <a:pt x="300" y="213"/>
                  </a:lnTo>
                  <a:lnTo>
                    <a:pt x="308" y="209"/>
                  </a:lnTo>
                  <a:lnTo>
                    <a:pt x="311" y="205"/>
                  </a:lnTo>
                  <a:lnTo>
                    <a:pt x="319" y="201"/>
                  </a:lnTo>
                  <a:lnTo>
                    <a:pt x="323" y="197"/>
                  </a:lnTo>
                  <a:lnTo>
                    <a:pt x="330" y="194"/>
                  </a:lnTo>
                  <a:lnTo>
                    <a:pt x="334" y="194"/>
                  </a:lnTo>
                  <a:lnTo>
                    <a:pt x="342" y="190"/>
                  </a:lnTo>
                  <a:lnTo>
                    <a:pt x="346" y="186"/>
                  </a:lnTo>
                  <a:lnTo>
                    <a:pt x="349" y="182"/>
                  </a:lnTo>
                  <a:lnTo>
                    <a:pt x="353" y="178"/>
                  </a:lnTo>
                  <a:lnTo>
                    <a:pt x="361" y="175"/>
                  </a:lnTo>
                  <a:lnTo>
                    <a:pt x="365" y="171"/>
                  </a:lnTo>
                  <a:lnTo>
                    <a:pt x="368" y="167"/>
                  </a:lnTo>
                  <a:lnTo>
                    <a:pt x="376" y="167"/>
                  </a:lnTo>
                  <a:lnTo>
                    <a:pt x="380" y="163"/>
                  </a:lnTo>
                  <a:lnTo>
                    <a:pt x="387" y="163"/>
                  </a:lnTo>
                  <a:lnTo>
                    <a:pt x="395" y="159"/>
                  </a:lnTo>
                  <a:lnTo>
                    <a:pt x="403" y="159"/>
                  </a:lnTo>
                  <a:lnTo>
                    <a:pt x="410" y="159"/>
                  </a:lnTo>
                  <a:lnTo>
                    <a:pt x="418" y="159"/>
                  </a:lnTo>
                  <a:lnTo>
                    <a:pt x="422" y="156"/>
                  </a:lnTo>
                  <a:lnTo>
                    <a:pt x="429" y="156"/>
                  </a:lnTo>
                  <a:lnTo>
                    <a:pt x="437" y="156"/>
                  </a:lnTo>
                  <a:lnTo>
                    <a:pt x="441" y="156"/>
                  </a:lnTo>
                  <a:lnTo>
                    <a:pt x="444" y="156"/>
                  </a:lnTo>
                  <a:lnTo>
                    <a:pt x="448" y="156"/>
                  </a:lnTo>
                  <a:lnTo>
                    <a:pt x="452" y="156"/>
                  </a:lnTo>
                  <a:lnTo>
                    <a:pt x="460" y="152"/>
                  </a:lnTo>
                  <a:lnTo>
                    <a:pt x="467" y="148"/>
                  </a:lnTo>
                  <a:lnTo>
                    <a:pt x="475" y="140"/>
                  </a:lnTo>
                  <a:lnTo>
                    <a:pt x="482" y="133"/>
                  </a:lnTo>
                  <a:lnTo>
                    <a:pt x="486" y="125"/>
                  </a:lnTo>
                  <a:lnTo>
                    <a:pt x="490" y="118"/>
                  </a:lnTo>
                  <a:lnTo>
                    <a:pt x="494" y="110"/>
                  </a:lnTo>
                  <a:lnTo>
                    <a:pt x="498" y="99"/>
                  </a:lnTo>
                  <a:lnTo>
                    <a:pt x="501" y="91"/>
                  </a:lnTo>
                  <a:lnTo>
                    <a:pt x="505" y="83"/>
                  </a:lnTo>
                  <a:lnTo>
                    <a:pt x="505" y="76"/>
                  </a:lnTo>
                  <a:lnTo>
                    <a:pt x="509" y="68"/>
                  </a:lnTo>
                  <a:lnTo>
                    <a:pt x="513" y="60"/>
                  </a:lnTo>
                  <a:lnTo>
                    <a:pt x="517" y="53"/>
                  </a:lnTo>
                  <a:lnTo>
                    <a:pt x="524" y="49"/>
                  </a:lnTo>
                  <a:lnTo>
                    <a:pt x="528" y="45"/>
                  </a:lnTo>
                  <a:lnTo>
                    <a:pt x="536" y="41"/>
                  </a:lnTo>
                  <a:lnTo>
                    <a:pt x="543" y="41"/>
                  </a:lnTo>
                  <a:lnTo>
                    <a:pt x="547" y="38"/>
                  </a:lnTo>
                  <a:lnTo>
                    <a:pt x="551" y="38"/>
                  </a:lnTo>
                  <a:lnTo>
                    <a:pt x="558" y="34"/>
                  </a:lnTo>
                  <a:lnTo>
                    <a:pt x="562" y="34"/>
                  </a:lnTo>
                  <a:lnTo>
                    <a:pt x="566" y="34"/>
                  </a:lnTo>
                  <a:lnTo>
                    <a:pt x="574" y="34"/>
                  </a:lnTo>
                  <a:lnTo>
                    <a:pt x="577" y="30"/>
                  </a:lnTo>
                  <a:lnTo>
                    <a:pt x="581" y="30"/>
                  </a:lnTo>
                  <a:lnTo>
                    <a:pt x="585" y="30"/>
                  </a:lnTo>
                  <a:lnTo>
                    <a:pt x="589" y="30"/>
                  </a:lnTo>
                  <a:lnTo>
                    <a:pt x="593" y="30"/>
                  </a:lnTo>
                  <a:lnTo>
                    <a:pt x="596" y="30"/>
                  </a:lnTo>
                  <a:lnTo>
                    <a:pt x="600" y="30"/>
                  </a:lnTo>
                  <a:lnTo>
                    <a:pt x="604" y="30"/>
                  </a:lnTo>
                  <a:lnTo>
                    <a:pt x="608" y="30"/>
                  </a:lnTo>
                  <a:lnTo>
                    <a:pt x="612" y="30"/>
                  </a:lnTo>
                  <a:lnTo>
                    <a:pt x="615" y="30"/>
                  </a:lnTo>
                  <a:lnTo>
                    <a:pt x="619" y="30"/>
                  </a:lnTo>
                  <a:lnTo>
                    <a:pt x="623" y="26"/>
                  </a:lnTo>
                  <a:lnTo>
                    <a:pt x="627" y="26"/>
                  </a:lnTo>
                  <a:lnTo>
                    <a:pt x="631" y="26"/>
                  </a:lnTo>
                  <a:lnTo>
                    <a:pt x="634" y="26"/>
                  </a:lnTo>
                  <a:lnTo>
                    <a:pt x="638" y="22"/>
                  </a:lnTo>
                  <a:lnTo>
                    <a:pt x="642" y="19"/>
                  </a:lnTo>
                  <a:lnTo>
                    <a:pt x="646" y="15"/>
                  </a:lnTo>
                  <a:lnTo>
                    <a:pt x="650" y="11"/>
                  </a:lnTo>
                  <a:lnTo>
                    <a:pt x="653" y="11"/>
                  </a:lnTo>
                  <a:lnTo>
                    <a:pt x="657" y="11"/>
                  </a:lnTo>
                  <a:lnTo>
                    <a:pt x="661" y="11"/>
                  </a:lnTo>
                  <a:lnTo>
                    <a:pt x="665" y="15"/>
                  </a:lnTo>
                  <a:lnTo>
                    <a:pt x="672" y="15"/>
                  </a:lnTo>
                  <a:lnTo>
                    <a:pt x="676" y="15"/>
                  </a:lnTo>
                  <a:lnTo>
                    <a:pt x="680" y="19"/>
                  </a:lnTo>
                  <a:lnTo>
                    <a:pt x="688" y="19"/>
                  </a:lnTo>
                  <a:lnTo>
                    <a:pt x="691" y="19"/>
                  </a:lnTo>
                  <a:lnTo>
                    <a:pt x="699" y="19"/>
                  </a:lnTo>
                  <a:lnTo>
                    <a:pt x="707" y="19"/>
                  </a:lnTo>
                  <a:lnTo>
                    <a:pt x="714" y="19"/>
                  </a:lnTo>
                  <a:lnTo>
                    <a:pt x="718" y="19"/>
                  </a:lnTo>
                  <a:lnTo>
                    <a:pt x="726" y="19"/>
                  </a:lnTo>
                  <a:lnTo>
                    <a:pt x="729" y="19"/>
                  </a:lnTo>
                  <a:lnTo>
                    <a:pt x="733" y="15"/>
                  </a:lnTo>
                  <a:lnTo>
                    <a:pt x="741" y="15"/>
                  </a:lnTo>
                  <a:lnTo>
                    <a:pt x="745" y="11"/>
                  </a:lnTo>
                  <a:lnTo>
                    <a:pt x="748" y="11"/>
                  </a:lnTo>
                  <a:lnTo>
                    <a:pt x="752" y="7"/>
                  </a:lnTo>
                  <a:lnTo>
                    <a:pt x="756" y="7"/>
                  </a:lnTo>
                  <a:lnTo>
                    <a:pt x="756" y="3"/>
                  </a:lnTo>
                  <a:lnTo>
                    <a:pt x="760" y="3"/>
                  </a:lnTo>
                  <a:lnTo>
                    <a:pt x="760" y="0"/>
                  </a:lnTo>
                  <a:lnTo>
                    <a:pt x="764" y="0"/>
                  </a:lnTo>
                  <a:close/>
                </a:path>
              </a:pathLst>
            </a:custGeom>
            <a:solidFill>
              <a:srgbClr val="303030"/>
            </a:solidFill>
            <a:ln w="9525">
              <a:noFill/>
              <a:round/>
              <a:headEnd/>
              <a:tailEnd/>
            </a:ln>
          </p:spPr>
          <p:txBody>
            <a:bodyPr/>
            <a:lstStyle/>
            <a:p>
              <a:endParaRPr lang="fr-FR"/>
            </a:p>
          </p:txBody>
        </p:sp>
        <p:sp>
          <p:nvSpPr>
            <p:cNvPr id="37" name="Freeform 350"/>
            <p:cNvSpPr>
              <a:spLocks/>
            </p:cNvSpPr>
            <p:nvPr/>
          </p:nvSpPr>
          <p:spPr bwMode="auto">
            <a:xfrm>
              <a:off x="193" y="2492"/>
              <a:ext cx="1767" cy="1298"/>
            </a:xfrm>
            <a:custGeom>
              <a:avLst/>
              <a:gdLst>
                <a:gd name="T0" fmla="*/ 1263 w 972"/>
                <a:gd name="T1" fmla="*/ 871 h 714"/>
                <a:gd name="T2" fmla="*/ 1313 w 972"/>
                <a:gd name="T3" fmla="*/ 822 h 714"/>
                <a:gd name="T4" fmla="*/ 1402 w 972"/>
                <a:gd name="T5" fmla="*/ 822 h 714"/>
                <a:gd name="T6" fmla="*/ 1456 w 972"/>
                <a:gd name="T7" fmla="*/ 807 h 714"/>
                <a:gd name="T8" fmla="*/ 1532 w 972"/>
                <a:gd name="T9" fmla="*/ 753 h 714"/>
                <a:gd name="T10" fmla="*/ 1560 w 972"/>
                <a:gd name="T11" fmla="*/ 698 h 714"/>
                <a:gd name="T12" fmla="*/ 1616 w 972"/>
                <a:gd name="T13" fmla="*/ 669 h 714"/>
                <a:gd name="T14" fmla="*/ 1671 w 972"/>
                <a:gd name="T15" fmla="*/ 629 h 714"/>
                <a:gd name="T16" fmla="*/ 1698 w 972"/>
                <a:gd name="T17" fmla="*/ 573 h 714"/>
                <a:gd name="T18" fmla="*/ 1732 w 972"/>
                <a:gd name="T19" fmla="*/ 538 h 714"/>
                <a:gd name="T20" fmla="*/ 1762 w 972"/>
                <a:gd name="T21" fmla="*/ 511 h 714"/>
                <a:gd name="T22" fmla="*/ 1762 w 972"/>
                <a:gd name="T23" fmla="*/ 434 h 714"/>
                <a:gd name="T24" fmla="*/ 1767 w 972"/>
                <a:gd name="T25" fmla="*/ 387 h 714"/>
                <a:gd name="T26" fmla="*/ 1740 w 972"/>
                <a:gd name="T27" fmla="*/ 345 h 714"/>
                <a:gd name="T28" fmla="*/ 1720 w 972"/>
                <a:gd name="T29" fmla="*/ 289 h 714"/>
                <a:gd name="T30" fmla="*/ 1698 w 972"/>
                <a:gd name="T31" fmla="*/ 227 h 714"/>
                <a:gd name="T32" fmla="*/ 1636 w 972"/>
                <a:gd name="T33" fmla="*/ 193 h 714"/>
                <a:gd name="T34" fmla="*/ 1567 w 972"/>
                <a:gd name="T35" fmla="*/ 165 h 714"/>
                <a:gd name="T36" fmla="*/ 1547 w 972"/>
                <a:gd name="T37" fmla="*/ 116 h 714"/>
                <a:gd name="T38" fmla="*/ 1491 w 972"/>
                <a:gd name="T39" fmla="*/ 27 h 714"/>
                <a:gd name="T40" fmla="*/ 1382 w 972"/>
                <a:gd name="T41" fmla="*/ 5 h 714"/>
                <a:gd name="T42" fmla="*/ 1347 w 972"/>
                <a:gd name="T43" fmla="*/ 27 h 714"/>
                <a:gd name="T44" fmla="*/ 1278 w 972"/>
                <a:gd name="T45" fmla="*/ 40 h 714"/>
                <a:gd name="T46" fmla="*/ 1202 w 972"/>
                <a:gd name="T47" fmla="*/ 35 h 714"/>
                <a:gd name="T48" fmla="*/ 1160 w 972"/>
                <a:gd name="T49" fmla="*/ 40 h 714"/>
                <a:gd name="T50" fmla="*/ 1133 w 972"/>
                <a:gd name="T51" fmla="*/ 55 h 714"/>
                <a:gd name="T52" fmla="*/ 1091 w 972"/>
                <a:gd name="T53" fmla="*/ 62 h 714"/>
                <a:gd name="T54" fmla="*/ 1063 w 972"/>
                <a:gd name="T55" fmla="*/ 62 h 714"/>
                <a:gd name="T56" fmla="*/ 1014 w 972"/>
                <a:gd name="T57" fmla="*/ 69 h 714"/>
                <a:gd name="T58" fmla="*/ 945 w 972"/>
                <a:gd name="T59" fmla="*/ 96 h 714"/>
                <a:gd name="T60" fmla="*/ 903 w 972"/>
                <a:gd name="T61" fmla="*/ 185 h 714"/>
                <a:gd name="T62" fmla="*/ 834 w 972"/>
                <a:gd name="T63" fmla="*/ 284 h 714"/>
                <a:gd name="T64" fmla="*/ 780 w 972"/>
                <a:gd name="T65" fmla="*/ 289 h 714"/>
                <a:gd name="T66" fmla="*/ 691 w 972"/>
                <a:gd name="T67" fmla="*/ 296 h 714"/>
                <a:gd name="T68" fmla="*/ 622 w 972"/>
                <a:gd name="T69" fmla="*/ 338 h 714"/>
                <a:gd name="T70" fmla="*/ 553 w 972"/>
                <a:gd name="T71" fmla="*/ 380 h 714"/>
                <a:gd name="T72" fmla="*/ 484 w 972"/>
                <a:gd name="T73" fmla="*/ 407 h 714"/>
                <a:gd name="T74" fmla="*/ 414 w 972"/>
                <a:gd name="T75" fmla="*/ 422 h 714"/>
                <a:gd name="T76" fmla="*/ 338 w 972"/>
                <a:gd name="T77" fmla="*/ 491 h 714"/>
                <a:gd name="T78" fmla="*/ 276 w 972"/>
                <a:gd name="T79" fmla="*/ 553 h 714"/>
                <a:gd name="T80" fmla="*/ 255 w 972"/>
                <a:gd name="T81" fmla="*/ 622 h 714"/>
                <a:gd name="T82" fmla="*/ 247 w 972"/>
                <a:gd name="T83" fmla="*/ 684 h 714"/>
                <a:gd name="T84" fmla="*/ 213 w 972"/>
                <a:gd name="T85" fmla="*/ 753 h 714"/>
                <a:gd name="T86" fmla="*/ 151 w 972"/>
                <a:gd name="T87" fmla="*/ 802 h 714"/>
                <a:gd name="T88" fmla="*/ 109 w 972"/>
                <a:gd name="T89" fmla="*/ 842 h 714"/>
                <a:gd name="T90" fmla="*/ 116 w 972"/>
                <a:gd name="T91" fmla="*/ 905 h 714"/>
                <a:gd name="T92" fmla="*/ 104 w 972"/>
                <a:gd name="T93" fmla="*/ 967 h 714"/>
                <a:gd name="T94" fmla="*/ 75 w 972"/>
                <a:gd name="T95" fmla="*/ 1009 h 714"/>
                <a:gd name="T96" fmla="*/ 47 w 972"/>
                <a:gd name="T97" fmla="*/ 1049 h 714"/>
                <a:gd name="T98" fmla="*/ 35 w 972"/>
                <a:gd name="T99" fmla="*/ 1105 h 714"/>
                <a:gd name="T100" fmla="*/ 47 w 972"/>
                <a:gd name="T101" fmla="*/ 1182 h 714"/>
                <a:gd name="T102" fmla="*/ 40 w 972"/>
                <a:gd name="T103" fmla="*/ 1223 h 714"/>
                <a:gd name="T104" fmla="*/ 13 w 972"/>
                <a:gd name="T105" fmla="*/ 1258 h 714"/>
                <a:gd name="T106" fmla="*/ 0 w 972"/>
                <a:gd name="T107" fmla="*/ 1285 h 714"/>
                <a:gd name="T108" fmla="*/ 69 w 972"/>
                <a:gd name="T109" fmla="*/ 1298 h 714"/>
                <a:gd name="T110" fmla="*/ 193 w 972"/>
                <a:gd name="T111" fmla="*/ 1258 h 714"/>
                <a:gd name="T112" fmla="*/ 296 w 972"/>
                <a:gd name="T113" fmla="*/ 1209 h 714"/>
                <a:gd name="T114" fmla="*/ 573 w 972"/>
                <a:gd name="T115" fmla="*/ 1125 h 714"/>
                <a:gd name="T116" fmla="*/ 1118 w 972"/>
                <a:gd name="T117" fmla="*/ 940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2"/>
                <a:gd name="T178" fmla="*/ 0 h 714"/>
                <a:gd name="T179" fmla="*/ 972 w 972"/>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2" h="714">
                  <a:moveTo>
                    <a:pt x="687" y="490"/>
                  </a:moveTo>
                  <a:lnTo>
                    <a:pt x="687" y="490"/>
                  </a:lnTo>
                  <a:lnTo>
                    <a:pt x="687" y="486"/>
                  </a:lnTo>
                  <a:lnTo>
                    <a:pt x="691" y="486"/>
                  </a:lnTo>
                  <a:lnTo>
                    <a:pt x="691" y="482"/>
                  </a:lnTo>
                  <a:lnTo>
                    <a:pt x="695" y="479"/>
                  </a:lnTo>
                  <a:lnTo>
                    <a:pt x="695" y="475"/>
                  </a:lnTo>
                  <a:lnTo>
                    <a:pt x="699" y="471"/>
                  </a:lnTo>
                  <a:lnTo>
                    <a:pt x="703" y="467"/>
                  </a:lnTo>
                  <a:lnTo>
                    <a:pt x="706" y="463"/>
                  </a:lnTo>
                  <a:lnTo>
                    <a:pt x="710" y="460"/>
                  </a:lnTo>
                  <a:lnTo>
                    <a:pt x="718" y="456"/>
                  </a:lnTo>
                  <a:lnTo>
                    <a:pt x="722" y="452"/>
                  </a:lnTo>
                  <a:lnTo>
                    <a:pt x="729" y="452"/>
                  </a:lnTo>
                  <a:lnTo>
                    <a:pt x="737" y="448"/>
                  </a:lnTo>
                  <a:lnTo>
                    <a:pt x="744" y="448"/>
                  </a:lnTo>
                  <a:lnTo>
                    <a:pt x="752" y="452"/>
                  </a:lnTo>
                  <a:lnTo>
                    <a:pt x="760" y="452"/>
                  </a:lnTo>
                  <a:lnTo>
                    <a:pt x="767" y="452"/>
                  </a:lnTo>
                  <a:lnTo>
                    <a:pt x="771" y="452"/>
                  </a:lnTo>
                  <a:lnTo>
                    <a:pt x="779" y="452"/>
                  </a:lnTo>
                  <a:lnTo>
                    <a:pt x="782" y="452"/>
                  </a:lnTo>
                  <a:lnTo>
                    <a:pt x="786" y="448"/>
                  </a:lnTo>
                  <a:lnTo>
                    <a:pt x="790" y="448"/>
                  </a:lnTo>
                  <a:lnTo>
                    <a:pt x="794" y="448"/>
                  </a:lnTo>
                  <a:lnTo>
                    <a:pt x="798" y="444"/>
                  </a:lnTo>
                  <a:lnTo>
                    <a:pt x="801" y="444"/>
                  </a:lnTo>
                  <a:lnTo>
                    <a:pt x="809" y="441"/>
                  </a:lnTo>
                  <a:lnTo>
                    <a:pt x="813" y="437"/>
                  </a:lnTo>
                  <a:lnTo>
                    <a:pt x="817" y="433"/>
                  </a:lnTo>
                  <a:lnTo>
                    <a:pt x="824" y="429"/>
                  </a:lnTo>
                  <a:lnTo>
                    <a:pt x="832" y="425"/>
                  </a:lnTo>
                  <a:lnTo>
                    <a:pt x="836" y="418"/>
                  </a:lnTo>
                  <a:lnTo>
                    <a:pt x="843" y="414"/>
                  </a:lnTo>
                  <a:lnTo>
                    <a:pt x="847" y="410"/>
                  </a:lnTo>
                  <a:lnTo>
                    <a:pt x="851" y="403"/>
                  </a:lnTo>
                  <a:lnTo>
                    <a:pt x="851" y="399"/>
                  </a:lnTo>
                  <a:lnTo>
                    <a:pt x="855" y="395"/>
                  </a:lnTo>
                  <a:lnTo>
                    <a:pt x="855" y="391"/>
                  </a:lnTo>
                  <a:lnTo>
                    <a:pt x="858" y="387"/>
                  </a:lnTo>
                  <a:lnTo>
                    <a:pt x="858" y="384"/>
                  </a:lnTo>
                  <a:lnTo>
                    <a:pt x="862" y="380"/>
                  </a:lnTo>
                  <a:lnTo>
                    <a:pt x="862" y="376"/>
                  </a:lnTo>
                  <a:lnTo>
                    <a:pt x="866" y="376"/>
                  </a:lnTo>
                  <a:lnTo>
                    <a:pt x="870" y="372"/>
                  </a:lnTo>
                  <a:lnTo>
                    <a:pt x="874" y="368"/>
                  </a:lnTo>
                  <a:lnTo>
                    <a:pt x="881" y="368"/>
                  </a:lnTo>
                  <a:lnTo>
                    <a:pt x="889" y="368"/>
                  </a:lnTo>
                  <a:lnTo>
                    <a:pt x="893" y="365"/>
                  </a:lnTo>
                  <a:lnTo>
                    <a:pt x="900" y="361"/>
                  </a:lnTo>
                  <a:lnTo>
                    <a:pt x="904" y="361"/>
                  </a:lnTo>
                  <a:lnTo>
                    <a:pt x="912" y="357"/>
                  </a:lnTo>
                  <a:lnTo>
                    <a:pt x="915" y="353"/>
                  </a:lnTo>
                  <a:lnTo>
                    <a:pt x="919" y="349"/>
                  </a:lnTo>
                  <a:lnTo>
                    <a:pt x="919" y="346"/>
                  </a:lnTo>
                  <a:lnTo>
                    <a:pt x="923" y="342"/>
                  </a:lnTo>
                  <a:lnTo>
                    <a:pt x="927" y="338"/>
                  </a:lnTo>
                  <a:lnTo>
                    <a:pt x="927" y="330"/>
                  </a:lnTo>
                  <a:lnTo>
                    <a:pt x="931" y="327"/>
                  </a:lnTo>
                  <a:lnTo>
                    <a:pt x="931" y="323"/>
                  </a:lnTo>
                  <a:lnTo>
                    <a:pt x="934" y="319"/>
                  </a:lnTo>
                  <a:lnTo>
                    <a:pt x="934" y="315"/>
                  </a:lnTo>
                  <a:lnTo>
                    <a:pt x="938" y="311"/>
                  </a:lnTo>
                  <a:lnTo>
                    <a:pt x="938" y="308"/>
                  </a:lnTo>
                  <a:lnTo>
                    <a:pt x="942" y="304"/>
                  </a:lnTo>
                  <a:lnTo>
                    <a:pt x="946" y="304"/>
                  </a:lnTo>
                  <a:lnTo>
                    <a:pt x="950" y="300"/>
                  </a:lnTo>
                  <a:lnTo>
                    <a:pt x="953" y="296"/>
                  </a:lnTo>
                  <a:lnTo>
                    <a:pt x="957" y="296"/>
                  </a:lnTo>
                  <a:lnTo>
                    <a:pt x="961" y="292"/>
                  </a:lnTo>
                  <a:lnTo>
                    <a:pt x="965" y="289"/>
                  </a:lnTo>
                  <a:lnTo>
                    <a:pt x="969" y="289"/>
                  </a:lnTo>
                  <a:lnTo>
                    <a:pt x="969" y="285"/>
                  </a:lnTo>
                  <a:lnTo>
                    <a:pt x="969" y="281"/>
                  </a:lnTo>
                  <a:lnTo>
                    <a:pt x="972" y="277"/>
                  </a:lnTo>
                  <a:lnTo>
                    <a:pt x="972" y="273"/>
                  </a:lnTo>
                  <a:lnTo>
                    <a:pt x="969" y="266"/>
                  </a:lnTo>
                  <a:lnTo>
                    <a:pt x="969" y="258"/>
                  </a:lnTo>
                  <a:lnTo>
                    <a:pt x="969" y="251"/>
                  </a:lnTo>
                  <a:lnTo>
                    <a:pt x="969" y="243"/>
                  </a:lnTo>
                  <a:lnTo>
                    <a:pt x="969" y="239"/>
                  </a:lnTo>
                  <a:lnTo>
                    <a:pt x="969" y="235"/>
                  </a:lnTo>
                  <a:lnTo>
                    <a:pt x="969" y="228"/>
                  </a:lnTo>
                  <a:lnTo>
                    <a:pt x="969" y="224"/>
                  </a:lnTo>
                  <a:lnTo>
                    <a:pt x="969" y="220"/>
                  </a:lnTo>
                  <a:lnTo>
                    <a:pt x="972" y="220"/>
                  </a:lnTo>
                  <a:lnTo>
                    <a:pt x="972" y="216"/>
                  </a:lnTo>
                  <a:lnTo>
                    <a:pt x="972" y="213"/>
                  </a:lnTo>
                  <a:lnTo>
                    <a:pt x="972" y="209"/>
                  </a:lnTo>
                  <a:lnTo>
                    <a:pt x="969" y="205"/>
                  </a:lnTo>
                  <a:lnTo>
                    <a:pt x="969" y="201"/>
                  </a:lnTo>
                  <a:lnTo>
                    <a:pt x="965" y="197"/>
                  </a:lnTo>
                  <a:lnTo>
                    <a:pt x="961" y="194"/>
                  </a:lnTo>
                  <a:lnTo>
                    <a:pt x="957" y="190"/>
                  </a:lnTo>
                  <a:lnTo>
                    <a:pt x="953" y="186"/>
                  </a:lnTo>
                  <a:lnTo>
                    <a:pt x="950" y="182"/>
                  </a:lnTo>
                  <a:lnTo>
                    <a:pt x="950" y="178"/>
                  </a:lnTo>
                  <a:lnTo>
                    <a:pt x="946" y="171"/>
                  </a:lnTo>
                  <a:lnTo>
                    <a:pt x="946" y="167"/>
                  </a:lnTo>
                  <a:lnTo>
                    <a:pt x="946" y="163"/>
                  </a:lnTo>
                  <a:lnTo>
                    <a:pt x="946" y="159"/>
                  </a:lnTo>
                  <a:lnTo>
                    <a:pt x="946" y="152"/>
                  </a:lnTo>
                  <a:lnTo>
                    <a:pt x="946" y="148"/>
                  </a:lnTo>
                  <a:lnTo>
                    <a:pt x="946" y="144"/>
                  </a:lnTo>
                  <a:lnTo>
                    <a:pt x="942" y="137"/>
                  </a:lnTo>
                  <a:lnTo>
                    <a:pt x="942" y="133"/>
                  </a:lnTo>
                  <a:lnTo>
                    <a:pt x="938" y="129"/>
                  </a:lnTo>
                  <a:lnTo>
                    <a:pt x="934" y="125"/>
                  </a:lnTo>
                  <a:lnTo>
                    <a:pt x="931" y="121"/>
                  </a:lnTo>
                  <a:lnTo>
                    <a:pt x="927" y="118"/>
                  </a:lnTo>
                  <a:lnTo>
                    <a:pt x="919" y="114"/>
                  </a:lnTo>
                  <a:lnTo>
                    <a:pt x="915" y="110"/>
                  </a:lnTo>
                  <a:lnTo>
                    <a:pt x="912" y="110"/>
                  </a:lnTo>
                  <a:lnTo>
                    <a:pt x="904" y="106"/>
                  </a:lnTo>
                  <a:lnTo>
                    <a:pt x="900" y="106"/>
                  </a:lnTo>
                  <a:lnTo>
                    <a:pt x="893" y="106"/>
                  </a:lnTo>
                  <a:lnTo>
                    <a:pt x="889" y="102"/>
                  </a:lnTo>
                  <a:lnTo>
                    <a:pt x="881" y="102"/>
                  </a:lnTo>
                  <a:lnTo>
                    <a:pt x="877" y="102"/>
                  </a:lnTo>
                  <a:lnTo>
                    <a:pt x="874" y="99"/>
                  </a:lnTo>
                  <a:lnTo>
                    <a:pt x="866" y="95"/>
                  </a:lnTo>
                  <a:lnTo>
                    <a:pt x="862" y="91"/>
                  </a:lnTo>
                  <a:lnTo>
                    <a:pt x="858" y="87"/>
                  </a:lnTo>
                  <a:lnTo>
                    <a:pt x="855" y="83"/>
                  </a:lnTo>
                  <a:lnTo>
                    <a:pt x="851" y="76"/>
                  </a:lnTo>
                  <a:lnTo>
                    <a:pt x="851" y="72"/>
                  </a:lnTo>
                  <a:lnTo>
                    <a:pt x="851" y="68"/>
                  </a:lnTo>
                  <a:lnTo>
                    <a:pt x="851" y="64"/>
                  </a:lnTo>
                  <a:lnTo>
                    <a:pt x="847" y="57"/>
                  </a:lnTo>
                  <a:lnTo>
                    <a:pt x="847" y="49"/>
                  </a:lnTo>
                  <a:lnTo>
                    <a:pt x="843" y="41"/>
                  </a:lnTo>
                  <a:lnTo>
                    <a:pt x="839" y="34"/>
                  </a:lnTo>
                  <a:lnTo>
                    <a:pt x="832" y="26"/>
                  </a:lnTo>
                  <a:lnTo>
                    <a:pt x="828" y="19"/>
                  </a:lnTo>
                  <a:lnTo>
                    <a:pt x="820" y="15"/>
                  </a:lnTo>
                  <a:lnTo>
                    <a:pt x="813" y="7"/>
                  </a:lnTo>
                  <a:lnTo>
                    <a:pt x="801" y="3"/>
                  </a:lnTo>
                  <a:lnTo>
                    <a:pt x="790" y="0"/>
                  </a:lnTo>
                  <a:lnTo>
                    <a:pt x="775" y="0"/>
                  </a:lnTo>
                  <a:lnTo>
                    <a:pt x="760" y="0"/>
                  </a:lnTo>
                  <a:lnTo>
                    <a:pt x="760" y="3"/>
                  </a:lnTo>
                  <a:lnTo>
                    <a:pt x="756" y="3"/>
                  </a:lnTo>
                  <a:lnTo>
                    <a:pt x="752" y="7"/>
                  </a:lnTo>
                  <a:lnTo>
                    <a:pt x="748" y="11"/>
                  </a:lnTo>
                  <a:lnTo>
                    <a:pt x="744" y="11"/>
                  </a:lnTo>
                  <a:lnTo>
                    <a:pt x="741" y="15"/>
                  </a:lnTo>
                  <a:lnTo>
                    <a:pt x="737" y="15"/>
                  </a:lnTo>
                  <a:lnTo>
                    <a:pt x="729" y="19"/>
                  </a:lnTo>
                  <a:lnTo>
                    <a:pt x="725" y="19"/>
                  </a:lnTo>
                  <a:lnTo>
                    <a:pt x="722" y="22"/>
                  </a:lnTo>
                  <a:lnTo>
                    <a:pt x="714" y="22"/>
                  </a:lnTo>
                  <a:lnTo>
                    <a:pt x="710" y="22"/>
                  </a:lnTo>
                  <a:lnTo>
                    <a:pt x="703" y="22"/>
                  </a:lnTo>
                  <a:lnTo>
                    <a:pt x="695" y="22"/>
                  </a:lnTo>
                  <a:lnTo>
                    <a:pt x="687" y="22"/>
                  </a:lnTo>
                  <a:lnTo>
                    <a:pt x="684" y="22"/>
                  </a:lnTo>
                  <a:lnTo>
                    <a:pt x="676" y="22"/>
                  </a:lnTo>
                  <a:lnTo>
                    <a:pt x="672" y="19"/>
                  </a:lnTo>
                  <a:lnTo>
                    <a:pt x="668" y="19"/>
                  </a:lnTo>
                  <a:lnTo>
                    <a:pt x="661" y="19"/>
                  </a:lnTo>
                  <a:lnTo>
                    <a:pt x="657" y="15"/>
                  </a:lnTo>
                  <a:lnTo>
                    <a:pt x="653" y="15"/>
                  </a:lnTo>
                  <a:lnTo>
                    <a:pt x="649" y="15"/>
                  </a:lnTo>
                  <a:lnTo>
                    <a:pt x="646" y="15"/>
                  </a:lnTo>
                  <a:lnTo>
                    <a:pt x="642" y="19"/>
                  </a:lnTo>
                  <a:lnTo>
                    <a:pt x="638" y="22"/>
                  </a:lnTo>
                  <a:lnTo>
                    <a:pt x="634" y="22"/>
                  </a:lnTo>
                  <a:lnTo>
                    <a:pt x="630" y="30"/>
                  </a:lnTo>
                  <a:lnTo>
                    <a:pt x="627" y="30"/>
                  </a:lnTo>
                  <a:lnTo>
                    <a:pt x="623" y="30"/>
                  </a:lnTo>
                  <a:lnTo>
                    <a:pt x="619" y="30"/>
                  </a:lnTo>
                  <a:lnTo>
                    <a:pt x="615" y="30"/>
                  </a:lnTo>
                  <a:lnTo>
                    <a:pt x="611" y="34"/>
                  </a:lnTo>
                  <a:lnTo>
                    <a:pt x="608" y="34"/>
                  </a:lnTo>
                  <a:lnTo>
                    <a:pt x="604" y="34"/>
                  </a:lnTo>
                  <a:lnTo>
                    <a:pt x="600" y="34"/>
                  </a:lnTo>
                  <a:lnTo>
                    <a:pt x="596" y="34"/>
                  </a:lnTo>
                  <a:lnTo>
                    <a:pt x="592" y="34"/>
                  </a:lnTo>
                  <a:lnTo>
                    <a:pt x="589" y="34"/>
                  </a:lnTo>
                  <a:lnTo>
                    <a:pt x="585" y="34"/>
                  </a:lnTo>
                  <a:lnTo>
                    <a:pt x="581" y="34"/>
                  </a:lnTo>
                  <a:lnTo>
                    <a:pt x="577" y="34"/>
                  </a:lnTo>
                  <a:lnTo>
                    <a:pt x="573" y="34"/>
                  </a:lnTo>
                  <a:lnTo>
                    <a:pt x="570" y="34"/>
                  </a:lnTo>
                  <a:lnTo>
                    <a:pt x="562" y="38"/>
                  </a:lnTo>
                  <a:lnTo>
                    <a:pt x="558" y="38"/>
                  </a:lnTo>
                  <a:lnTo>
                    <a:pt x="554" y="38"/>
                  </a:lnTo>
                  <a:lnTo>
                    <a:pt x="551" y="38"/>
                  </a:lnTo>
                  <a:lnTo>
                    <a:pt x="543" y="41"/>
                  </a:lnTo>
                  <a:lnTo>
                    <a:pt x="539" y="41"/>
                  </a:lnTo>
                  <a:lnTo>
                    <a:pt x="532" y="45"/>
                  </a:lnTo>
                  <a:lnTo>
                    <a:pt x="528" y="49"/>
                  </a:lnTo>
                  <a:lnTo>
                    <a:pt x="520" y="53"/>
                  </a:lnTo>
                  <a:lnTo>
                    <a:pt x="516" y="57"/>
                  </a:lnTo>
                  <a:lnTo>
                    <a:pt x="513" y="64"/>
                  </a:lnTo>
                  <a:lnTo>
                    <a:pt x="509" y="68"/>
                  </a:lnTo>
                  <a:lnTo>
                    <a:pt x="505" y="76"/>
                  </a:lnTo>
                  <a:lnTo>
                    <a:pt x="501" y="83"/>
                  </a:lnTo>
                  <a:lnTo>
                    <a:pt x="497" y="95"/>
                  </a:lnTo>
                  <a:lnTo>
                    <a:pt x="497" y="102"/>
                  </a:lnTo>
                  <a:lnTo>
                    <a:pt x="494" y="110"/>
                  </a:lnTo>
                  <a:lnTo>
                    <a:pt x="490" y="121"/>
                  </a:lnTo>
                  <a:lnTo>
                    <a:pt x="486" y="129"/>
                  </a:lnTo>
                  <a:lnTo>
                    <a:pt x="478" y="137"/>
                  </a:lnTo>
                  <a:lnTo>
                    <a:pt x="475" y="144"/>
                  </a:lnTo>
                  <a:lnTo>
                    <a:pt x="467" y="148"/>
                  </a:lnTo>
                  <a:lnTo>
                    <a:pt x="459" y="156"/>
                  </a:lnTo>
                  <a:lnTo>
                    <a:pt x="448" y="159"/>
                  </a:lnTo>
                  <a:lnTo>
                    <a:pt x="444" y="159"/>
                  </a:lnTo>
                  <a:lnTo>
                    <a:pt x="440" y="159"/>
                  </a:lnTo>
                  <a:lnTo>
                    <a:pt x="437" y="159"/>
                  </a:lnTo>
                  <a:lnTo>
                    <a:pt x="433" y="159"/>
                  </a:lnTo>
                  <a:lnTo>
                    <a:pt x="429" y="159"/>
                  </a:lnTo>
                  <a:lnTo>
                    <a:pt x="421" y="159"/>
                  </a:lnTo>
                  <a:lnTo>
                    <a:pt x="414" y="159"/>
                  </a:lnTo>
                  <a:lnTo>
                    <a:pt x="406" y="159"/>
                  </a:lnTo>
                  <a:lnTo>
                    <a:pt x="399" y="159"/>
                  </a:lnTo>
                  <a:lnTo>
                    <a:pt x="395" y="163"/>
                  </a:lnTo>
                  <a:lnTo>
                    <a:pt x="387" y="163"/>
                  </a:lnTo>
                  <a:lnTo>
                    <a:pt x="380" y="163"/>
                  </a:lnTo>
                  <a:lnTo>
                    <a:pt x="372" y="167"/>
                  </a:lnTo>
                  <a:lnTo>
                    <a:pt x="368" y="171"/>
                  </a:lnTo>
                  <a:lnTo>
                    <a:pt x="364" y="171"/>
                  </a:lnTo>
                  <a:lnTo>
                    <a:pt x="357" y="175"/>
                  </a:lnTo>
                  <a:lnTo>
                    <a:pt x="353" y="178"/>
                  </a:lnTo>
                  <a:lnTo>
                    <a:pt x="349" y="182"/>
                  </a:lnTo>
                  <a:lnTo>
                    <a:pt x="342" y="186"/>
                  </a:lnTo>
                  <a:lnTo>
                    <a:pt x="338" y="190"/>
                  </a:lnTo>
                  <a:lnTo>
                    <a:pt x="334" y="194"/>
                  </a:lnTo>
                  <a:lnTo>
                    <a:pt x="326" y="197"/>
                  </a:lnTo>
                  <a:lnTo>
                    <a:pt x="323" y="201"/>
                  </a:lnTo>
                  <a:lnTo>
                    <a:pt x="315" y="205"/>
                  </a:lnTo>
                  <a:lnTo>
                    <a:pt x="311" y="205"/>
                  </a:lnTo>
                  <a:lnTo>
                    <a:pt x="304" y="209"/>
                  </a:lnTo>
                  <a:lnTo>
                    <a:pt x="300" y="213"/>
                  </a:lnTo>
                  <a:lnTo>
                    <a:pt x="292" y="216"/>
                  </a:lnTo>
                  <a:lnTo>
                    <a:pt x="288" y="216"/>
                  </a:lnTo>
                  <a:lnTo>
                    <a:pt x="281" y="220"/>
                  </a:lnTo>
                  <a:lnTo>
                    <a:pt x="277" y="220"/>
                  </a:lnTo>
                  <a:lnTo>
                    <a:pt x="269" y="220"/>
                  </a:lnTo>
                  <a:lnTo>
                    <a:pt x="266" y="224"/>
                  </a:lnTo>
                  <a:lnTo>
                    <a:pt x="258" y="224"/>
                  </a:lnTo>
                  <a:lnTo>
                    <a:pt x="254" y="224"/>
                  </a:lnTo>
                  <a:lnTo>
                    <a:pt x="247" y="224"/>
                  </a:lnTo>
                  <a:lnTo>
                    <a:pt x="243" y="228"/>
                  </a:lnTo>
                  <a:lnTo>
                    <a:pt x="239" y="228"/>
                  </a:lnTo>
                  <a:lnTo>
                    <a:pt x="231" y="232"/>
                  </a:lnTo>
                  <a:lnTo>
                    <a:pt x="228" y="232"/>
                  </a:lnTo>
                  <a:lnTo>
                    <a:pt x="220" y="235"/>
                  </a:lnTo>
                  <a:lnTo>
                    <a:pt x="216" y="239"/>
                  </a:lnTo>
                  <a:lnTo>
                    <a:pt x="212" y="243"/>
                  </a:lnTo>
                  <a:lnTo>
                    <a:pt x="205" y="251"/>
                  </a:lnTo>
                  <a:lnTo>
                    <a:pt x="201" y="254"/>
                  </a:lnTo>
                  <a:lnTo>
                    <a:pt x="193" y="262"/>
                  </a:lnTo>
                  <a:lnTo>
                    <a:pt x="186" y="270"/>
                  </a:lnTo>
                  <a:lnTo>
                    <a:pt x="182" y="277"/>
                  </a:lnTo>
                  <a:lnTo>
                    <a:pt x="174" y="285"/>
                  </a:lnTo>
                  <a:lnTo>
                    <a:pt x="171" y="289"/>
                  </a:lnTo>
                  <a:lnTo>
                    <a:pt x="163" y="292"/>
                  </a:lnTo>
                  <a:lnTo>
                    <a:pt x="159" y="296"/>
                  </a:lnTo>
                  <a:lnTo>
                    <a:pt x="155" y="300"/>
                  </a:lnTo>
                  <a:lnTo>
                    <a:pt x="152" y="304"/>
                  </a:lnTo>
                  <a:lnTo>
                    <a:pt x="148" y="308"/>
                  </a:lnTo>
                  <a:lnTo>
                    <a:pt x="144" y="311"/>
                  </a:lnTo>
                  <a:lnTo>
                    <a:pt x="144" y="315"/>
                  </a:lnTo>
                  <a:lnTo>
                    <a:pt x="140" y="319"/>
                  </a:lnTo>
                  <a:lnTo>
                    <a:pt x="140" y="327"/>
                  </a:lnTo>
                  <a:lnTo>
                    <a:pt x="140" y="334"/>
                  </a:lnTo>
                  <a:lnTo>
                    <a:pt x="140" y="342"/>
                  </a:lnTo>
                  <a:lnTo>
                    <a:pt x="140" y="353"/>
                  </a:lnTo>
                  <a:lnTo>
                    <a:pt x="140" y="368"/>
                  </a:lnTo>
                  <a:lnTo>
                    <a:pt x="140" y="372"/>
                  </a:lnTo>
                  <a:lnTo>
                    <a:pt x="136" y="372"/>
                  </a:lnTo>
                  <a:lnTo>
                    <a:pt x="136" y="376"/>
                  </a:lnTo>
                  <a:lnTo>
                    <a:pt x="136" y="384"/>
                  </a:lnTo>
                  <a:lnTo>
                    <a:pt x="133" y="387"/>
                  </a:lnTo>
                  <a:lnTo>
                    <a:pt x="129" y="391"/>
                  </a:lnTo>
                  <a:lnTo>
                    <a:pt x="129" y="395"/>
                  </a:lnTo>
                  <a:lnTo>
                    <a:pt x="125" y="403"/>
                  </a:lnTo>
                  <a:lnTo>
                    <a:pt x="121" y="406"/>
                  </a:lnTo>
                  <a:lnTo>
                    <a:pt x="117" y="414"/>
                  </a:lnTo>
                  <a:lnTo>
                    <a:pt x="114" y="418"/>
                  </a:lnTo>
                  <a:lnTo>
                    <a:pt x="110" y="422"/>
                  </a:lnTo>
                  <a:lnTo>
                    <a:pt x="102" y="425"/>
                  </a:lnTo>
                  <a:lnTo>
                    <a:pt x="98" y="429"/>
                  </a:lnTo>
                  <a:lnTo>
                    <a:pt x="95" y="433"/>
                  </a:lnTo>
                  <a:lnTo>
                    <a:pt x="87" y="437"/>
                  </a:lnTo>
                  <a:lnTo>
                    <a:pt x="83" y="441"/>
                  </a:lnTo>
                  <a:lnTo>
                    <a:pt x="79" y="444"/>
                  </a:lnTo>
                  <a:lnTo>
                    <a:pt x="76" y="448"/>
                  </a:lnTo>
                  <a:lnTo>
                    <a:pt x="72" y="448"/>
                  </a:lnTo>
                  <a:lnTo>
                    <a:pt x="68" y="452"/>
                  </a:lnTo>
                  <a:lnTo>
                    <a:pt x="64" y="456"/>
                  </a:lnTo>
                  <a:lnTo>
                    <a:pt x="64" y="460"/>
                  </a:lnTo>
                  <a:lnTo>
                    <a:pt x="60" y="463"/>
                  </a:lnTo>
                  <a:lnTo>
                    <a:pt x="60" y="467"/>
                  </a:lnTo>
                  <a:lnTo>
                    <a:pt x="60" y="471"/>
                  </a:lnTo>
                  <a:lnTo>
                    <a:pt x="60" y="475"/>
                  </a:lnTo>
                  <a:lnTo>
                    <a:pt x="60" y="479"/>
                  </a:lnTo>
                  <a:lnTo>
                    <a:pt x="60" y="486"/>
                  </a:lnTo>
                  <a:lnTo>
                    <a:pt x="60" y="490"/>
                  </a:lnTo>
                  <a:lnTo>
                    <a:pt x="64" y="498"/>
                  </a:lnTo>
                  <a:lnTo>
                    <a:pt x="64" y="505"/>
                  </a:lnTo>
                  <a:lnTo>
                    <a:pt x="64" y="509"/>
                  </a:lnTo>
                  <a:lnTo>
                    <a:pt x="64" y="513"/>
                  </a:lnTo>
                  <a:lnTo>
                    <a:pt x="60" y="520"/>
                  </a:lnTo>
                  <a:lnTo>
                    <a:pt x="60" y="524"/>
                  </a:lnTo>
                  <a:lnTo>
                    <a:pt x="60" y="528"/>
                  </a:lnTo>
                  <a:lnTo>
                    <a:pt x="57" y="532"/>
                  </a:lnTo>
                  <a:lnTo>
                    <a:pt x="53" y="536"/>
                  </a:lnTo>
                  <a:lnTo>
                    <a:pt x="53" y="539"/>
                  </a:lnTo>
                  <a:lnTo>
                    <a:pt x="49" y="543"/>
                  </a:lnTo>
                  <a:lnTo>
                    <a:pt x="49" y="547"/>
                  </a:lnTo>
                  <a:lnTo>
                    <a:pt x="45" y="547"/>
                  </a:lnTo>
                  <a:lnTo>
                    <a:pt x="41" y="551"/>
                  </a:lnTo>
                  <a:lnTo>
                    <a:pt x="41" y="555"/>
                  </a:lnTo>
                  <a:lnTo>
                    <a:pt x="41" y="558"/>
                  </a:lnTo>
                  <a:lnTo>
                    <a:pt x="38" y="562"/>
                  </a:lnTo>
                  <a:lnTo>
                    <a:pt x="34" y="566"/>
                  </a:lnTo>
                  <a:lnTo>
                    <a:pt x="34" y="570"/>
                  </a:lnTo>
                  <a:lnTo>
                    <a:pt x="30" y="574"/>
                  </a:lnTo>
                  <a:lnTo>
                    <a:pt x="26" y="577"/>
                  </a:lnTo>
                  <a:lnTo>
                    <a:pt x="26" y="581"/>
                  </a:lnTo>
                  <a:lnTo>
                    <a:pt x="22" y="585"/>
                  </a:lnTo>
                  <a:lnTo>
                    <a:pt x="22" y="589"/>
                  </a:lnTo>
                  <a:lnTo>
                    <a:pt x="19" y="593"/>
                  </a:lnTo>
                  <a:lnTo>
                    <a:pt x="19" y="596"/>
                  </a:lnTo>
                  <a:lnTo>
                    <a:pt x="19" y="604"/>
                  </a:lnTo>
                  <a:lnTo>
                    <a:pt x="19" y="608"/>
                  </a:lnTo>
                  <a:lnTo>
                    <a:pt x="19" y="612"/>
                  </a:lnTo>
                  <a:lnTo>
                    <a:pt x="19" y="619"/>
                  </a:lnTo>
                  <a:lnTo>
                    <a:pt x="22" y="627"/>
                  </a:lnTo>
                  <a:lnTo>
                    <a:pt x="22" y="635"/>
                  </a:lnTo>
                  <a:lnTo>
                    <a:pt x="26" y="638"/>
                  </a:lnTo>
                  <a:lnTo>
                    <a:pt x="26" y="642"/>
                  </a:lnTo>
                  <a:lnTo>
                    <a:pt x="26" y="650"/>
                  </a:lnTo>
                  <a:lnTo>
                    <a:pt x="26" y="654"/>
                  </a:lnTo>
                  <a:lnTo>
                    <a:pt x="26" y="657"/>
                  </a:lnTo>
                  <a:lnTo>
                    <a:pt x="26" y="661"/>
                  </a:lnTo>
                  <a:lnTo>
                    <a:pt x="26" y="665"/>
                  </a:lnTo>
                  <a:lnTo>
                    <a:pt x="22" y="665"/>
                  </a:lnTo>
                  <a:lnTo>
                    <a:pt x="22" y="669"/>
                  </a:lnTo>
                  <a:lnTo>
                    <a:pt x="22" y="673"/>
                  </a:lnTo>
                  <a:lnTo>
                    <a:pt x="19" y="673"/>
                  </a:lnTo>
                  <a:lnTo>
                    <a:pt x="19" y="676"/>
                  </a:lnTo>
                  <a:lnTo>
                    <a:pt x="15" y="680"/>
                  </a:lnTo>
                  <a:lnTo>
                    <a:pt x="15" y="684"/>
                  </a:lnTo>
                  <a:lnTo>
                    <a:pt x="11" y="684"/>
                  </a:lnTo>
                  <a:lnTo>
                    <a:pt x="11" y="688"/>
                  </a:lnTo>
                  <a:lnTo>
                    <a:pt x="7" y="692"/>
                  </a:lnTo>
                  <a:lnTo>
                    <a:pt x="3" y="695"/>
                  </a:lnTo>
                  <a:lnTo>
                    <a:pt x="0" y="699"/>
                  </a:lnTo>
                  <a:lnTo>
                    <a:pt x="0" y="703"/>
                  </a:lnTo>
                  <a:lnTo>
                    <a:pt x="0" y="707"/>
                  </a:lnTo>
                  <a:lnTo>
                    <a:pt x="0" y="711"/>
                  </a:lnTo>
                  <a:lnTo>
                    <a:pt x="3" y="711"/>
                  </a:lnTo>
                  <a:lnTo>
                    <a:pt x="7" y="711"/>
                  </a:lnTo>
                  <a:lnTo>
                    <a:pt x="11" y="714"/>
                  </a:lnTo>
                  <a:lnTo>
                    <a:pt x="19" y="714"/>
                  </a:lnTo>
                  <a:lnTo>
                    <a:pt x="30" y="714"/>
                  </a:lnTo>
                  <a:lnTo>
                    <a:pt x="38" y="714"/>
                  </a:lnTo>
                  <a:lnTo>
                    <a:pt x="49" y="711"/>
                  </a:lnTo>
                  <a:lnTo>
                    <a:pt x="60" y="711"/>
                  </a:lnTo>
                  <a:lnTo>
                    <a:pt x="72" y="707"/>
                  </a:lnTo>
                  <a:lnTo>
                    <a:pt x="79" y="703"/>
                  </a:lnTo>
                  <a:lnTo>
                    <a:pt x="91" y="699"/>
                  </a:lnTo>
                  <a:lnTo>
                    <a:pt x="98" y="695"/>
                  </a:lnTo>
                  <a:lnTo>
                    <a:pt x="106" y="692"/>
                  </a:lnTo>
                  <a:lnTo>
                    <a:pt x="117" y="684"/>
                  </a:lnTo>
                  <a:lnTo>
                    <a:pt x="125" y="680"/>
                  </a:lnTo>
                  <a:lnTo>
                    <a:pt x="133" y="676"/>
                  </a:lnTo>
                  <a:lnTo>
                    <a:pt x="140" y="673"/>
                  </a:lnTo>
                  <a:lnTo>
                    <a:pt x="148" y="669"/>
                  </a:lnTo>
                  <a:lnTo>
                    <a:pt x="155" y="665"/>
                  </a:lnTo>
                  <a:lnTo>
                    <a:pt x="163" y="665"/>
                  </a:lnTo>
                  <a:lnTo>
                    <a:pt x="171" y="661"/>
                  </a:lnTo>
                  <a:lnTo>
                    <a:pt x="178" y="661"/>
                  </a:lnTo>
                  <a:lnTo>
                    <a:pt x="193" y="657"/>
                  </a:lnTo>
                  <a:lnTo>
                    <a:pt x="212" y="654"/>
                  </a:lnTo>
                  <a:lnTo>
                    <a:pt x="243" y="646"/>
                  </a:lnTo>
                  <a:lnTo>
                    <a:pt x="277" y="635"/>
                  </a:lnTo>
                  <a:lnTo>
                    <a:pt x="315" y="619"/>
                  </a:lnTo>
                  <a:lnTo>
                    <a:pt x="361" y="608"/>
                  </a:lnTo>
                  <a:lnTo>
                    <a:pt x="406" y="593"/>
                  </a:lnTo>
                  <a:lnTo>
                    <a:pt x="452" y="574"/>
                  </a:lnTo>
                  <a:lnTo>
                    <a:pt x="494" y="558"/>
                  </a:lnTo>
                  <a:lnTo>
                    <a:pt x="539" y="543"/>
                  </a:lnTo>
                  <a:lnTo>
                    <a:pt x="577" y="532"/>
                  </a:lnTo>
                  <a:lnTo>
                    <a:pt x="615" y="517"/>
                  </a:lnTo>
                  <a:lnTo>
                    <a:pt x="646" y="509"/>
                  </a:lnTo>
                  <a:lnTo>
                    <a:pt x="668" y="498"/>
                  </a:lnTo>
                  <a:lnTo>
                    <a:pt x="684" y="494"/>
                  </a:lnTo>
                  <a:lnTo>
                    <a:pt x="687" y="490"/>
                  </a:lnTo>
                  <a:close/>
                </a:path>
              </a:pathLst>
            </a:custGeom>
            <a:solidFill>
              <a:srgbClr val="262626"/>
            </a:solidFill>
            <a:ln w="9525">
              <a:noFill/>
              <a:round/>
              <a:headEnd/>
              <a:tailEnd/>
            </a:ln>
          </p:spPr>
          <p:txBody>
            <a:bodyPr/>
            <a:lstStyle/>
            <a:p>
              <a:endParaRPr lang="fr-FR"/>
            </a:p>
          </p:txBody>
        </p:sp>
        <p:sp>
          <p:nvSpPr>
            <p:cNvPr id="38" name="Freeform 351"/>
            <p:cNvSpPr>
              <a:spLocks/>
            </p:cNvSpPr>
            <p:nvPr/>
          </p:nvSpPr>
          <p:spPr bwMode="auto">
            <a:xfrm>
              <a:off x="337" y="3196"/>
              <a:ext cx="207" cy="318"/>
            </a:xfrm>
            <a:custGeom>
              <a:avLst/>
              <a:gdLst>
                <a:gd name="T0" fmla="*/ 64 w 114"/>
                <a:gd name="T1" fmla="*/ 305 h 175"/>
                <a:gd name="T2" fmla="*/ 76 w 114"/>
                <a:gd name="T3" fmla="*/ 291 h 175"/>
                <a:gd name="T4" fmla="*/ 91 w 114"/>
                <a:gd name="T5" fmla="*/ 271 h 175"/>
                <a:gd name="T6" fmla="*/ 98 w 114"/>
                <a:gd name="T7" fmla="*/ 242 h 175"/>
                <a:gd name="T8" fmla="*/ 104 w 114"/>
                <a:gd name="T9" fmla="*/ 214 h 175"/>
                <a:gd name="T10" fmla="*/ 104 w 114"/>
                <a:gd name="T11" fmla="*/ 194 h 175"/>
                <a:gd name="T12" fmla="*/ 104 w 114"/>
                <a:gd name="T13" fmla="*/ 180 h 175"/>
                <a:gd name="T14" fmla="*/ 111 w 114"/>
                <a:gd name="T15" fmla="*/ 167 h 175"/>
                <a:gd name="T16" fmla="*/ 125 w 114"/>
                <a:gd name="T17" fmla="*/ 145 h 175"/>
                <a:gd name="T18" fmla="*/ 145 w 114"/>
                <a:gd name="T19" fmla="*/ 138 h 175"/>
                <a:gd name="T20" fmla="*/ 160 w 114"/>
                <a:gd name="T21" fmla="*/ 125 h 175"/>
                <a:gd name="T22" fmla="*/ 160 w 114"/>
                <a:gd name="T23" fmla="*/ 111 h 175"/>
                <a:gd name="T24" fmla="*/ 160 w 114"/>
                <a:gd name="T25" fmla="*/ 98 h 175"/>
                <a:gd name="T26" fmla="*/ 153 w 114"/>
                <a:gd name="T27" fmla="*/ 91 h 175"/>
                <a:gd name="T28" fmla="*/ 153 w 114"/>
                <a:gd name="T29" fmla="*/ 76 h 175"/>
                <a:gd name="T30" fmla="*/ 160 w 114"/>
                <a:gd name="T31" fmla="*/ 64 h 175"/>
                <a:gd name="T32" fmla="*/ 167 w 114"/>
                <a:gd name="T33" fmla="*/ 56 h 175"/>
                <a:gd name="T34" fmla="*/ 180 w 114"/>
                <a:gd name="T35" fmla="*/ 42 h 175"/>
                <a:gd name="T36" fmla="*/ 194 w 114"/>
                <a:gd name="T37" fmla="*/ 35 h 175"/>
                <a:gd name="T38" fmla="*/ 202 w 114"/>
                <a:gd name="T39" fmla="*/ 22 h 175"/>
                <a:gd name="T40" fmla="*/ 207 w 114"/>
                <a:gd name="T41" fmla="*/ 7 h 175"/>
                <a:gd name="T42" fmla="*/ 207 w 114"/>
                <a:gd name="T43" fmla="*/ 0 h 175"/>
                <a:gd name="T44" fmla="*/ 202 w 114"/>
                <a:gd name="T45" fmla="*/ 0 h 175"/>
                <a:gd name="T46" fmla="*/ 202 w 114"/>
                <a:gd name="T47" fmla="*/ 0 h 175"/>
                <a:gd name="T48" fmla="*/ 187 w 114"/>
                <a:gd name="T49" fmla="*/ 22 h 175"/>
                <a:gd name="T50" fmla="*/ 160 w 114"/>
                <a:gd name="T51" fmla="*/ 29 h 175"/>
                <a:gd name="T52" fmla="*/ 133 w 114"/>
                <a:gd name="T53" fmla="*/ 42 h 175"/>
                <a:gd name="T54" fmla="*/ 111 w 114"/>
                <a:gd name="T55" fmla="*/ 56 h 175"/>
                <a:gd name="T56" fmla="*/ 104 w 114"/>
                <a:gd name="T57" fmla="*/ 76 h 175"/>
                <a:gd name="T58" fmla="*/ 98 w 114"/>
                <a:gd name="T59" fmla="*/ 91 h 175"/>
                <a:gd name="T60" fmla="*/ 91 w 114"/>
                <a:gd name="T61" fmla="*/ 104 h 175"/>
                <a:gd name="T62" fmla="*/ 76 w 114"/>
                <a:gd name="T63" fmla="*/ 111 h 175"/>
                <a:gd name="T64" fmla="*/ 56 w 114"/>
                <a:gd name="T65" fmla="*/ 133 h 175"/>
                <a:gd name="T66" fmla="*/ 42 w 114"/>
                <a:gd name="T67" fmla="*/ 153 h 175"/>
                <a:gd name="T68" fmla="*/ 42 w 114"/>
                <a:gd name="T69" fmla="*/ 173 h 175"/>
                <a:gd name="T70" fmla="*/ 42 w 114"/>
                <a:gd name="T71" fmla="*/ 202 h 175"/>
                <a:gd name="T72" fmla="*/ 49 w 114"/>
                <a:gd name="T73" fmla="*/ 222 h 175"/>
                <a:gd name="T74" fmla="*/ 42 w 114"/>
                <a:gd name="T75" fmla="*/ 242 h 175"/>
                <a:gd name="T76" fmla="*/ 35 w 114"/>
                <a:gd name="T77" fmla="*/ 249 h 175"/>
                <a:gd name="T78" fmla="*/ 29 w 114"/>
                <a:gd name="T79" fmla="*/ 256 h 175"/>
                <a:gd name="T80" fmla="*/ 29 w 114"/>
                <a:gd name="T81" fmla="*/ 263 h 175"/>
                <a:gd name="T82" fmla="*/ 22 w 114"/>
                <a:gd name="T83" fmla="*/ 271 h 175"/>
                <a:gd name="T84" fmla="*/ 15 w 114"/>
                <a:gd name="T85" fmla="*/ 276 h 175"/>
                <a:gd name="T86" fmla="*/ 15 w 114"/>
                <a:gd name="T87" fmla="*/ 291 h 175"/>
                <a:gd name="T88" fmla="*/ 7 w 114"/>
                <a:gd name="T89" fmla="*/ 305 h 175"/>
                <a:gd name="T90" fmla="*/ 0 w 114"/>
                <a:gd name="T91" fmla="*/ 311 h 175"/>
                <a:gd name="T92" fmla="*/ 7 w 114"/>
                <a:gd name="T93" fmla="*/ 318 h 175"/>
                <a:gd name="T94" fmla="*/ 15 w 114"/>
                <a:gd name="T95" fmla="*/ 318 h 175"/>
                <a:gd name="T96" fmla="*/ 29 w 114"/>
                <a:gd name="T97" fmla="*/ 318 h 175"/>
                <a:gd name="T98" fmla="*/ 42 w 114"/>
                <a:gd name="T99" fmla="*/ 311 h 175"/>
                <a:gd name="T100" fmla="*/ 49 w 114"/>
                <a:gd name="T101" fmla="*/ 311 h 175"/>
                <a:gd name="T102" fmla="*/ 64 w 114"/>
                <a:gd name="T103" fmla="*/ 305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
                <a:gd name="T157" fmla="*/ 0 h 175"/>
                <a:gd name="T158" fmla="*/ 114 w 114"/>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 h="175">
                  <a:moveTo>
                    <a:pt x="35" y="168"/>
                  </a:moveTo>
                  <a:lnTo>
                    <a:pt x="35" y="168"/>
                  </a:lnTo>
                  <a:lnTo>
                    <a:pt x="38" y="164"/>
                  </a:lnTo>
                  <a:lnTo>
                    <a:pt x="42" y="160"/>
                  </a:lnTo>
                  <a:lnTo>
                    <a:pt x="46" y="156"/>
                  </a:lnTo>
                  <a:lnTo>
                    <a:pt x="46" y="152"/>
                  </a:lnTo>
                  <a:lnTo>
                    <a:pt x="50" y="149"/>
                  </a:lnTo>
                  <a:lnTo>
                    <a:pt x="54" y="145"/>
                  </a:lnTo>
                  <a:lnTo>
                    <a:pt x="54" y="137"/>
                  </a:lnTo>
                  <a:lnTo>
                    <a:pt x="54" y="133"/>
                  </a:lnTo>
                  <a:lnTo>
                    <a:pt x="57" y="130"/>
                  </a:lnTo>
                  <a:lnTo>
                    <a:pt x="57" y="126"/>
                  </a:lnTo>
                  <a:lnTo>
                    <a:pt x="57" y="118"/>
                  </a:lnTo>
                  <a:lnTo>
                    <a:pt x="57" y="114"/>
                  </a:lnTo>
                  <a:lnTo>
                    <a:pt x="57" y="111"/>
                  </a:lnTo>
                  <a:lnTo>
                    <a:pt x="57" y="107"/>
                  </a:lnTo>
                  <a:lnTo>
                    <a:pt x="57" y="103"/>
                  </a:lnTo>
                  <a:lnTo>
                    <a:pt x="57" y="99"/>
                  </a:lnTo>
                  <a:lnTo>
                    <a:pt x="57" y="95"/>
                  </a:lnTo>
                  <a:lnTo>
                    <a:pt x="61" y="92"/>
                  </a:lnTo>
                  <a:lnTo>
                    <a:pt x="61" y="88"/>
                  </a:lnTo>
                  <a:lnTo>
                    <a:pt x="65" y="88"/>
                  </a:lnTo>
                  <a:lnTo>
                    <a:pt x="69" y="84"/>
                  </a:lnTo>
                  <a:lnTo>
                    <a:pt x="69" y="80"/>
                  </a:lnTo>
                  <a:lnTo>
                    <a:pt x="73" y="80"/>
                  </a:lnTo>
                  <a:lnTo>
                    <a:pt x="76" y="80"/>
                  </a:lnTo>
                  <a:lnTo>
                    <a:pt x="76" y="76"/>
                  </a:lnTo>
                  <a:lnTo>
                    <a:pt x="80" y="76"/>
                  </a:lnTo>
                  <a:lnTo>
                    <a:pt x="84" y="73"/>
                  </a:lnTo>
                  <a:lnTo>
                    <a:pt x="88" y="69"/>
                  </a:lnTo>
                  <a:lnTo>
                    <a:pt x="88" y="65"/>
                  </a:lnTo>
                  <a:lnTo>
                    <a:pt x="88" y="61"/>
                  </a:lnTo>
                  <a:lnTo>
                    <a:pt x="88" y="57"/>
                  </a:lnTo>
                  <a:lnTo>
                    <a:pt x="88" y="54"/>
                  </a:lnTo>
                  <a:lnTo>
                    <a:pt x="84" y="50"/>
                  </a:lnTo>
                  <a:lnTo>
                    <a:pt x="84" y="46"/>
                  </a:lnTo>
                  <a:lnTo>
                    <a:pt x="84" y="42"/>
                  </a:lnTo>
                  <a:lnTo>
                    <a:pt x="84" y="38"/>
                  </a:lnTo>
                  <a:lnTo>
                    <a:pt x="88" y="35"/>
                  </a:lnTo>
                  <a:lnTo>
                    <a:pt x="88" y="31"/>
                  </a:lnTo>
                  <a:lnTo>
                    <a:pt x="92" y="31"/>
                  </a:lnTo>
                  <a:lnTo>
                    <a:pt x="95" y="27"/>
                  </a:lnTo>
                  <a:lnTo>
                    <a:pt x="99" y="27"/>
                  </a:lnTo>
                  <a:lnTo>
                    <a:pt x="99" y="23"/>
                  </a:lnTo>
                  <a:lnTo>
                    <a:pt x="103" y="23"/>
                  </a:lnTo>
                  <a:lnTo>
                    <a:pt x="103" y="19"/>
                  </a:lnTo>
                  <a:lnTo>
                    <a:pt x="107" y="19"/>
                  </a:lnTo>
                  <a:lnTo>
                    <a:pt x="107" y="16"/>
                  </a:lnTo>
                  <a:lnTo>
                    <a:pt x="111" y="16"/>
                  </a:lnTo>
                  <a:lnTo>
                    <a:pt x="111" y="12"/>
                  </a:lnTo>
                  <a:lnTo>
                    <a:pt x="114" y="8"/>
                  </a:lnTo>
                  <a:lnTo>
                    <a:pt x="114" y="4"/>
                  </a:lnTo>
                  <a:lnTo>
                    <a:pt x="114" y="0"/>
                  </a:lnTo>
                  <a:lnTo>
                    <a:pt x="111" y="0"/>
                  </a:lnTo>
                  <a:lnTo>
                    <a:pt x="107" y="4"/>
                  </a:lnTo>
                  <a:lnTo>
                    <a:pt x="107" y="8"/>
                  </a:lnTo>
                  <a:lnTo>
                    <a:pt x="103" y="8"/>
                  </a:lnTo>
                  <a:lnTo>
                    <a:pt x="103" y="12"/>
                  </a:lnTo>
                  <a:lnTo>
                    <a:pt x="99" y="12"/>
                  </a:lnTo>
                  <a:lnTo>
                    <a:pt x="95" y="16"/>
                  </a:lnTo>
                  <a:lnTo>
                    <a:pt x="92" y="16"/>
                  </a:lnTo>
                  <a:lnTo>
                    <a:pt x="88" y="16"/>
                  </a:lnTo>
                  <a:lnTo>
                    <a:pt x="84" y="19"/>
                  </a:lnTo>
                  <a:lnTo>
                    <a:pt x="80" y="19"/>
                  </a:lnTo>
                  <a:lnTo>
                    <a:pt x="76" y="19"/>
                  </a:lnTo>
                  <a:lnTo>
                    <a:pt x="73" y="23"/>
                  </a:lnTo>
                  <a:lnTo>
                    <a:pt x="69" y="23"/>
                  </a:lnTo>
                  <a:lnTo>
                    <a:pt x="65" y="23"/>
                  </a:lnTo>
                  <a:lnTo>
                    <a:pt x="65" y="27"/>
                  </a:lnTo>
                  <a:lnTo>
                    <a:pt x="61" y="31"/>
                  </a:lnTo>
                  <a:lnTo>
                    <a:pt x="61" y="35"/>
                  </a:lnTo>
                  <a:lnTo>
                    <a:pt x="61" y="38"/>
                  </a:lnTo>
                  <a:lnTo>
                    <a:pt x="61" y="42"/>
                  </a:lnTo>
                  <a:lnTo>
                    <a:pt x="57" y="42"/>
                  </a:lnTo>
                  <a:lnTo>
                    <a:pt x="57" y="46"/>
                  </a:lnTo>
                  <a:lnTo>
                    <a:pt x="57" y="50"/>
                  </a:lnTo>
                  <a:lnTo>
                    <a:pt x="54" y="50"/>
                  </a:lnTo>
                  <a:lnTo>
                    <a:pt x="54" y="54"/>
                  </a:lnTo>
                  <a:lnTo>
                    <a:pt x="50" y="54"/>
                  </a:lnTo>
                  <a:lnTo>
                    <a:pt x="50" y="57"/>
                  </a:lnTo>
                  <a:lnTo>
                    <a:pt x="46" y="57"/>
                  </a:lnTo>
                  <a:lnTo>
                    <a:pt x="42" y="61"/>
                  </a:lnTo>
                  <a:lnTo>
                    <a:pt x="38" y="65"/>
                  </a:lnTo>
                  <a:lnTo>
                    <a:pt x="35" y="65"/>
                  </a:lnTo>
                  <a:lnTo>
                    <a:pt x="31" y="69"/>
                  </a:lnTo>
                  <a:lnTo>
                    <a:pt x="31" y="73"/>
                  </a:lnTo>
                  <a:lnTo>
                    <a:pt x="27" y="73"/>
                  </a:lnTo>
                  <a:lnTo>
                    <a:pt x="27" y="76"/>
                  </a:lnTo>
                  <a:lnTo>
                    <a:pt x="27" y="80"/>
                  </a:lnTo>
                  <a:lnTo>
                    <a:pt x="23" y="84"/>
                  </a:lnTo>
                  <a:lnTo>
                    <a:pt x="23" y="88"/>
                  </a:lnTo>
                  <a:lnTo>
                    <a:pt x="23" y="92"/>
                  </a:lnTo>
                  <a:lnTo>
                    <a:pt x="23" y="95"/>
                  </a:lnTo>
                  <a:lnTo>
                    <a:pt x="23" y="99"/>
                  </a:lnTo>
                  <a:lnTo>
                    <a:pt x="23" y="103"/>
                  </a:lnTo>
                  <a:lnTo>
                    <a:pt x="23" y="107"/>
                  </a:lnTo>
                  <a:lnTo>
                    <a:pt x="23" y="111"/>
                  </a:lnTo>
                  <a:lnTo>
                    <a:pt x="23" y="114"/>
                  </a:lnTo>
                  <a:lnTo>
                    <a:pt x="27" y="118"/>
                  </a:lnTo>
                  <a:lnTo>
                    <a:pt x="27" y="122"/>
                  </a:lnTo>
                  <a:lnTo>
                    <a:pt x="27" y="126"/>
                  </a:lnTo>
                  <a:lnTo>
                    <a:pt x="23" y="130"/>
                  </a:lnTo>
                  <a:lnTo>
                    <a:pt x="23" y="133"/>
                  </a:lnTo>
                  <a:lnTo>
                    <a:pt x="23" y="137"/>
                  </a:lnTo>
                  <a:lnTo>
                    <a:pt x="19" y="137"/>
                  </a:lnTo>
                  <a:lnTo>
                    <a:pt x="19" y="141"/>
                  </a:lnTo>
                  <a:lnTo>
                    <a:pt x="16" y="141"/>
                  </a:lnTo>
                  <a:lnTo>
                    <a:pt x="16" y="145"/>
                  </a:lnTo>
                  <a:lnTo>
                    <a:pt x="12" y="145"/>
                  </a:lnTo>
                  <a:lnTo>
                    <a:pt x="12" y="149"/>
                  </a:lnTo>
                  <a:lnTo>
                    <a:pt x="12" y="152"/>
                  </a:lnTo>
                  <a:lnTo>
                    <a:pt x="8" y="152"/>
                  </a:lnTo>
                  <a:lnTo>
                    <a:pt x="8" y="156"/>
                  </a:lnTo>
                  <a:lnTo>
                    <a:pt x="8" y="160"/>
                  </a:lnTo>
                  <a:lnTo>
                    <a:pt x="4" y="164"/>
                  </a:lnTo>
                  <a:lnTo>
                    <a:pt x="4" y="168"/>
                  </a:lnTo>
                  <a:lnTo>
                    <a:pt x="4" y="171"/>
                  </a:lnTo>
                  <a:lnTo>
                    <a:pt x="0" y="171"/>
                  </a:lnTo>
                  <a:lnTo>
                    <a:pt x="0" y="175"/>
                  </a:lnTo>
                  <a:lnTo>
                    <a:pt x="4" y="175"/>
                  </a:lnTo>
                  <a:lnTo>
                    <a:pt x="8" y="175"/>
                  </a:lnTo>
                  <a:lnTo>
                    <a:pt x="12" y="175"/>
                  </a:lnTo>
                  <a:lnTo>
                    <a:pt x="16" y="175"/>
                  </a:lnTo>
                  <a:lnTo>
                    <a:pt x="19" y="171"/>
                  </a:lnTo>
                  <a:lnTo>
                    <a:pt x="23" y="171"/>
                  </a:lnTo>
                  <a:lnTo>
                    <a:pt x="27" y="171"/>
                  </a:lnTo>
                  <a:lnTo>
                    <a:pt x="31" y="171"/>
                  </a:lnTo>
                  <a:lnTo>
                    <a:pt x="31" y="168"/>
                  </a:lnTo>
                  <a:lnTo>
                    <a:pt x="35" y="168"/>
                  </a:lnTo>
                  <a:close/>
                </a:path>
              </a:pathLst>
            </a:custGeom>
            <a:solidFill>
              <a:srgbClr val="262626"/>
            </a:solidFill>
            <a:ln w="9525">
              <a:noFill/>
              <a:round/>
              <a:headEnd/>
              <a:tailEnd/>
            </a:ln>
          </p:spPr>
          <p:txBody>
            <a:bodyPr/>
            <a:lstStyle/>
            <a:p>
              <a:endParaRPr lang="fr-FR"/>
            </a:p>
          </p:txBody>
        </p:sp>
        <p:sp>
          <p:nvSpPr>
            <p:cNvPr id="39" name="Freeform 352"/>
            <p:cNvSpPr>
              <a:spLocks/>
            </p:cNvSpPr>
            <p:nvPr/>
          </p:nvSpPr>
          <p:spPr bwMode="auto">
            <a:xfrm>
              <a:off x="344" y="3196"/>
              <a:ext cx="200" cy="318"/>
            </a:xfrm>
            <a:custGeom>
              <a:avLst/>
              <a:gdLst>
                <a:gd name="T0" fmla="*/ 153 w 110"/>
                <a:gd name="T1" fmla="*/ 118 h 175"/>
                <a:gd name="T2" fmla="*/ 138 w 110"/>
                <a:gd name="T3" fmla="*/ 133 h 175"/>
                <a:gd name="T4" fmla="*/ 125 w 110"/>
                <a:gd name="T5" fmla="*/ 138 h 175"/>
                <a:gd name="T6" fmla="*/ 104 w 110"/>
                <a:gd name="T7" fmla="*/ 153 h 175"/>
                <a:gd name="T8" fmla="*/ 96 w 110"/>
                <a:gd name="T9" fmla="*/ 173 h 175"/>
                <a:gd name="T10" fmla="*/ 91 w 110"/>
                <a:gd name="T11" fmla="*/ 187 h 175"/>
                <a:gd name="T12" fmla="*/ 96 w 110"/>
                <a:gd name="T13" fmla="*/ 202 h 175"/>
                <a:gd name="T14" fmla="*/ 91 w 110"/>
                <a:gd name="T15" fmla="*/ 222 h 175"/>
                <a:gd name="T16" fmla="*/ 84 w 110"/>
                <a:gd name="T17" fmla="*/ 256 h 175"/>
                <a:gd name="T18" fmla="*/ 69 w 110"/>
                <a:gd name="T19" fmla="*/ 276 h 175"/>
                <a:gd name="T20" fmla="*/ 62 w 110"/>
                <a:gd name="T21" fmla="*/ 291 h 175"/>
                <a:gd name="T22" fmla="*/ 56 w 110"/>
                <a:gd name="T23" fmla="*/ 298 h 175"/>
                <a:gd name="T24" fmla="*/ 49 w 110"/>
                <a:gd name="T25" fmla="*/ 305 h 175"/>
                <a:gd name="T26" fmla="*/ 42 w 110"/>
                <a:gd name="T27" fmla="*/ 311 h 175"/>
                <a:gd name="T28" fmla="*/ 27 w 110"/>
                <a:gd name="T29" fmla="*/ 311 h 175"/>
                <a:gd name="T30" fmla="*/ 15 w 110"/>
                <a:gd name="T31" fmla="*/ 318 h 175"/>
                <a:gd name="T32" fmla="*/ 0 w 110"/>
                <a:gd name="T33" fmla="*/ 318 h 175"/>
                <a:gd name="T34" fmla="*/ 0 w 110"/>
                <a:gd name="T35" fmla="*/ 318 h 175"/>
                <a:gd name="T36" fmla="*/ 0 w 110"/>
                <a:gd name="T37" fmla="*/ 311 h 175"/>
                <a:gd name="T38" fmla="*/ 7 w 110"/>
                <a:gd name="T39" fmla="*/ 298 h 175"/>
                <a:gd name="T40" fmla="*/ 7 w 110"/>
                <a:gd name="T41" fmla="*/ 283 h 175"/>
                <a:gd name="T42" fmla="*/ 15 w 110"/>
                <a:gd name="T43" fmla="*/ 276 h 175"/>
                <a:gd name="T44" fmla="*/ 22 w 110"/>
                <a:gd name="T45" fmla="*/ 271 h 175"/>
                <a:gd name="T46" fmla="*/ 22 w 110"/>
                <a:gd name="T47" fmla="*/ 263 h 175"/>
                <a:gd name="T48" fmla="*/ 27 w 110"/>
                <a:gd name="T49" fmla="*/ 256 h 175"/>
                <a:gd name="T50" fmla="*/ 35 w 110"/>
                <a:gd name="T51" fmla="*/ 249 h 175"/>
                <a:gd name="T52" fmla="*/ 42 w 110"/>
                <a:gd name="T53" fmla="*/ 236 h 175"/>
                <a:gd name="T54" fmla="*/ 42 w 110"/>
                <a:gd name="T55" fmla="*/ 214 h 175"/>
                <a:gd name="T56" fmla="*/ 42 w 110"/>
                <a:gd name="T57" fmla="*/ 187 h 175"/>
                <a:gd name="T58" fmla="*/ 42 w 110"/>
                <a:gd name="T59" fmla="*/ 160 h 175"/>
                <a:gd name="T60" fmla="*/ 49 w 110"/>
                <a:gd name="T61" fmla="*/ 138 h 175"/>
                <a:gd name="T62" fmla="*/ 62 w 110"/>
                <a:gd name="T63" fmla="*/ 125 h 175"/>
                <a:gd name="T64" fmla="*/ 76 w 110"/>
                <a:gd name="T65" fmla="*/ 111 h 175"/>
                <a:gd name="T66" fmla="*/ 91 w 110"/>
                <a:gd name="T67" fmla="*/ 98 h 175"/>
                <a:gd name="T68" fmla="*/ 96 w 110"/>
                <a:gd name="T69" fmla="*/ 91 h 175"/>
                <a:gd name="T70" fmla="*/ 104 w 110"/>
                <a:gd name="T71" fmla="*/ 69 h 175"/>
                <a:gd name="T72" fmla="*/ 118 w 110"/>
                <a:gd name="T73" fmla="*/ 49 h 175"/>
                <a:gd name="T74" fmla="*/ 138 w 110"/>
                <a:gd name="T75" fmla="*/ 35 h 175"/>
                <a:gd name="T76" fmla="*/ 165 w 110"/>
                <a:gd name="T77" fmla="*/ 29 h 175"/>
                <a:gd name="T78" fmla="*/ 187 w 110"/>
                <a:gd name="T79" fmla="*/ 15 h 175"/>
                <a:gd name="T80" fmla="*/ 195 w 110"/>
                <a:gd name="T81" fmla="*/ 0 h 175"/>
                <a:gd name="T82" fmla="*/ 200 w 110"/>
                <a:gd name="T83" fmla="*/ 0 h 175"/>
                <a:gd name="T84" fmla="*/ 200 w 110"/>
                <a:gd name="T85" fmla="*/ 7 h 175"/>
                <a:gd name="T86" fmla="*/ 195 w 110"/>
                <a:gd name="T87" fmla="*/ 15 h 175"/>
                <a:gd name="T88" fmla="*/ 187 w 110"/>
                <a:gd name="T89" fmla="*/ 29 h 175"/>
                <a:gd name="T90" fmla="*/ 180 w 110"/>
                <a:gd name="T91" fmla="*/ 35 h 175"/>
                <a:gd name="T92" fmla="*/ 165 w 110"/>
                <a:gd name="T93" fmla="*/ 49 h 175"/>
                <a:gd name="T94" fmla="*/ 153 w 110"/>
                <a:gd name="T95" fmla="*/ 56 h 175"/>
                <a:gd name="T96" fmla="*/ 145 w 110"/>
                <a:gd name="T97" fmla="*/ 64 h 175"/>
                <a:gd name="T98" fmla="*/ 145 w 110"/>
                <a:gd name="T99" fmla="*/ 76 h 175"/>
                <a:gd name="T100" fmla="*/ 145 w 110"/>
                <a:gd name="T101" fmla="*/ 91 h 175"/>
                <a:gd name="T102" fmla="*/ 145 w 110"/>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4" y="57"/>
                  </a:lnTo>
                  <a:lnTo>
                    <a:pt x="84" y="61"/>
                  </a:lnTo>
                  <a:lnTo>
                    <a:pt x="84" y="65"/>
                  </a:lnTo>
                  <a:lnTo>
                    <a:pt x="80" y="69"/>
                  </a:lnTo>
                  <a:lnTo>
                    <a:pt x="76" y="73"/>
                  </a:lnTo>
                  <a:lnTo>
                    <a:pt x="72" y="76"/>
                  </a:lnTo>
                  <a:lnTo>
                    <a:pt x="69" y="76"/>
                  </a:lnTo>
                  <a:lnTo>
                    <a:pt x="65" y="80"/>
                  </a:lnTo>
                  <a:lnTo>
                    <a:pt x="61" y="84"/>
                  </a:lnTo>
                  <a:lnTo>
                    <a:pt x="57" y="84"/>
                  </a:lnTo>
                  <a:lnTo>
                    <a:pt x="57" y="88"/>
                  </a:lnTo>
                  <a:lnTo>
                    <a:pt x="53" y="92"/>
                  </a:lnTo>
                  <a:lnTo>
                    <a:pt x="53" y="95"/>
                  </a:lnTo>
                  <a:lnTo>
                    <a:pt x="50" y="95"/>
                  </a:lnTo>
                  <a:lnTo>
                    <a:pt x="50" y="99"/>
                  </a:lnTo>
                  <a:lnTo>
                    <a:pt x="50" y="103"/>
                  </a:lnTo>
                  <a:lnTo>
                    <a:pt x="50" y="107"/>
                  </a:lnTo>
                  <a:lnTo>
                    <a:pt x="53" y="111"/>
                  </a:lnTo>
                  <a:lnTo>
                    <a:pt x="53" y="114"/>
                  </a:lnTo>
                  <a:lnTo>
                    <a:pt x="50" y="118"/>
                  </a:lnTo>
                  <a:lnTo>
                    <a:pt x="50" y="122"/>
                  </a:lnTo>
                  <a:lnTo>
                    <a:pt x="50" y="130"/>
                  </a:lnTo>
                  <a:lnTo>
                    <a:pt x="50" y="133"/>
                  </a:lnTo>
                  <a:lnTo>
                    <a:pt x="46" y="137"/>
                  </a:lnTo>
                  <a:lnTo>
                    <a:pt x="46" y="141"/>
                  </a:lnTo>
                  <a:lnTo>
                    <a:pt x="46" y="145"/>
                  </a:lnTo>
                  <a:lnTo>
                    <a:pt x="42" y="149"/>
                  </a:lnTo>
                  <a:lnTo>
                    <a:pt x="42" y="152"/>
                  </a:lnTo>
                  <a:lnTo>
                    <a:pt x="38" y="152"/>
                  </a:lnTo>
                  <a:lnTo>
                    <a:pt x="38" y="156"/>
                  </a:lnTo>
                  <a:lnTo>
                    <a:pt x="34" y="160"/>
                  </a:lnTo>
                  <a:lnTo>
                    <a:pt x="31" y="164"/>
                  </a:lnTo>
                  <a:lnTo>
                    <a:pt x="27" y="164"/>
                  </a:lnTo>
                  <a:lnTo>
                    <a:pt x="27" y="168"/>
                  </a:lnTo>
                  <a:lnTo>
                    <a:pt x="23" y="168"/>
                  </a:lnTo>
                  <a:lnTo>
                    <a:pt x="23" y="171"/>
                  </a:lnTo>
                  <a:lnTo>
                    <a:pt x="19" y="171"/>
                  </a:lnTo>
                  <a:lnTo>
                    <a:pt x="15" y="171"/>
                  </a:lnTo>
                  <a:lnTo>
                    <a:pt x="12" y="175"/>
                  </a:lnTo>
                  <a:lnTo>
                    <a:pt x="8" y="175"/>
                  </a:lnTo>
                  <a:lnTo>
                    <a:pt x="4" y="175"/>
                  </a:lnTo>
                  <a:lnTo>
                    <a:pt x="0" y="175"/>
                  </a:lnTo>
                  <a:lnTo>
                    <a:pt x="0" y="171"/>
                  </a:lnTo>
                  <a:lnTo>
                    <a:pt x="0" y="168"/>
                  </a:lnTo>
                  <a:lnTo>
                    <a:pt x="4" y="164"/>
                  </a:lnTo>
                  <a:lnTo>
                    <a:pt x="4" y="160"/>
                  </a:lnTo>
                  <a:lnTo>
                    <a:pt x="4" y="156"/>
                  </a:lnTo>
                  <a:lnTo>
                    <a:pt x="8" y="156"/>
                  </a:lnTo>
                  <a:lnTo>
                    <a:pt x="8" y="152"/>
                  </a:lnTo>
                  <a:lnTo>
                    <a:pt x="8" y="149"/>
                  </a:lnTo>
                  <a:lnTo>
                    <a:pt x="12" y="149"/>
                  </a:lnTo>
                  <a:lnTo>
                    <a:pt x="12"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76"/>
                  </a:lnTo>
                  <a:lnTo>
                    <a:pt x="27" y="73"/>
                  </a:lnTo>
                  <a:lnTo>
                    <a:pt x="31" y="69"/>
                  </a:lnTo>
                  <a:lnTo>
                    <a:pt x="34" y="69"/>
                  </a:lnTo>
                  <a:lnTo>
                    <a:pt x="34" y="65"/>
                  </a:lnTo>
                  <a:lnTo>
                    <a:pt x="38" y="65"/>
                  </a:lnTo>
                  <a:lnTo>
                    <a:pt x="42" y="61"/>
                  </a:lnTo>
                  <a:lnTo>
                    <a:pt x="46" y="57"/>
                  </a:lnTo>
                  <a:lnTo>
                    <a:pt x="50" y="57"/>
                  </a:lnTo>
                  <a:lnTo>
                    <a:pt x="50" y="54"/>
                  </a:lnTo>
                  <a:lnTo>
                    <a:pt x="53" y="54"/>
                  </a:lnTo>
                  <a:lnTo>
                    <a:pt x="53" y="50"/>
                  </a:lnTo>
                  <a:lnTo>
                    <a:pt x="57" y="46"/>
                  </a:lnTo>
                  <a:lnTo>
                    <a:pt x="57" y="42"/>
                  </a:lnTo>
                  <a:lnTo>
                    <a:pt x="57" y="38"/>
                  </a:lnTo>
                  <a:lnTo>
                    <a:pt x="57" y="35"/>
                  </a:lnTo>
                  <a:lnTo>
                    <a:pt x="61" y="31"/>
                  </a:lnTo>
                  <a:lnTo>
                    <a:pt x="61" y="27"/>
                  </a:lnTo>
                  <a:lnTo>
                    <a:pt x="65" y="27"/>
                  </a:lnTo>
                  <a:lnTo>
                    <a:pt x="65" y="23"/>
                  </a:lnTo>
                  <a:lnTo>
                    <a:pt x="69" y="23"/>
                  </a:lnTo>
                  <a:lnTo>
                    <a:pt x="72" y="19"/>
                  </a:lnTo>
                  <a:lnTo>
                    <a:pt x="76" y="19"/>
                  </a:lnTo>
                  <a:lnTo>
                    <a:pt x="80" y="19"/>
                  </a:lnTo>
                  <a:lnTo>
                    <a:pt x="84" y="19"/>
                  </a:lnTo>
                  <a:lnTo>
                    <a:pt x="88" y="16"/>
                  </a:lnTo>
                  <a:lnTo>
                    <a:pt x="91" y="16"/>
                  </a:lnTo>
                  <a:lnTo>
                    <a:pt x="95" y="16"/>
                  </a:lnTo>
                  <a:lnTo>
                    <a:pt x="95" y="12"/>
                  </a:lnTo>
                  <a:lnTo>
                    <a:pt x="99" y="12"/>
                  </a:lnTo>
                  <a:lnTo>
                    <a:pt x="103" y="8"/>
                  </a:lnTo>
                  <a:lnTo>
                    <a:pt x="103" y="4"/>
                  </a:lnTo>
                  <a:lnTo>
                    <a:pt x="107" y="4"/>
                  </a:lnTo>
                  <a:lnTo>
                    <a:pt x="107" y="0"/>
                  </a:lnTo>
                  <a:lnTo>
                    <a:pt x="110" y="0"/>
                  </a:lnTo>
                  <a:lnTo>
                    <a:pt x="110" y="4"/>
                  </a:lnTo>
                  <a:lnTo>
                    <a:pt x="110" y="8"/>
                  </a:lnTo>
                  <a:lnTo>
                    <a:pt x="107" y="8"/>
                  </a:lnTo>
                  <a:lnTo>
                    <a:pt x="107" y="12"/>
                  </a:lnTo>
                  <a:lnTo>
                    <a:pt x="107" y="16"/>
                  </a:lnTo>
                  <a:lnTo>
                    <a:pt x="103" y="16"/>
                  </a:lnTo>
                  <a:lnTo>
                    <a:pt x="103" y="19"/>
                  </a:lnTo>
                  <a:lnTo>
                    <a:pt x="99" y="19"/>
                  </a:lnTo>
                  <a:lnTo>
                    <a:pt x="95" y="23"/>
                  </a:lnTo>
                  <a:lnTo>
                    <a:pt x="91" y="23"/>
                  </a:lnTo>
                  <a:lnTo>
                    <a:pt x="91" y="27"/>
                  </a:lnTo>
                  <a:lnTo>
                    <a:pt x="88" y="27"/>
                  </a:lnTo>
                  <a:lnTo>
                    <a:pt x="88" y="31"/>
                  </a:lnTo>
                  <a:lnTo>
                    <a:pt x="84" y="31"/>
                  </a:lnTo>
                  <a:lnTo>
                    <a:pt x="84" y="35"/>
                  </a:lnTo>
                  <a:lnTo>
                    <a:pt x="80" y="35"/>
                  </a:lnTo>
                  <a:lnTo>
                    <a:pt x="80" y="38"/>
                  </a:lnTo>
                  <a:lnTo>
                    <a:pt x="80" y="42"/>
                  </a:lnTo>
                  <a:lnTo>
                    <a:pt x="80" y="46"/>
                  </a:lnTo>
                  <a:lnTo>
                    <a:pt x="80" y="50"/>
                  </a:lnTo>
                  <a:lnTo>
                    <a:pt x="80" y="54"/>
                  </a:lnTo>
                  <a:close/>
                </a:path>
              </a:pathLst>
            </a:custGeom>
            <a:solidFill>
              <a:srgbClr val="232323"/>
            </a:solidFill>
            <a:ln w="9525">
              <a:noFill/>
              <a:round/>
              <a:headEnd/>
              <a:tailEnd/>
            </a:ln>
          </p:spPr>
          <p:txBody>
            <a:bodyPr/>
            <a:lstStyle/>
            <a:p>
              <a:endParaRPr lang="fr-FR"/>
            </a:p>
          </p:txBody>
        </p:sp>
        <p:sp>
          <p:nvSpPr>
            <p:cNvPr id="40" name="Freeform 353"/>
            <p:cNvSpPr>
              <a:spLocks/>
            </p:cNvSpPr>
            <p:nvPr/>
          </p:nvSpPr>
          <p:spPr bwMode="auto">
            <a:xfrm>
              <a:off x="344" y="3196"/>
              <a:ext cx="200" cy="318"/>
            </a:xfrm>
            <a:custGeom>
              <a:avLst/>
              <a:gdLst>
                <a:gd name="T0" fmla="*/ 145 w 110"/>
                <a:gd name="T1" fmla="*/ 118 h 175"/>
                <a:gd name="T2" fmla="*/ 138 w 110"/>
                <a:gd name="T3" fmla="*/ 133 h 175"/>
                <a:gd name="T4" fmla="*/ 125 w 110"/>
                <a:gd name="T5" fmla="*/ 138 h 175"/>
                <a:gd name="T6" fmla="*/ 104 w 110"/>
                <a:gd name="T7" fmla="*/ 153 h 175"/>
                <a:gd name="T8" fmla="*/ 91 w 110"/>
                <a:gd name="T9" fmla="*/ 173 h 175"/>
                <a:gd name="T10" fmla="*/ 91 w 110"/>
                <a:gd name="T11" fmla="*/ 187 h 175"/>
                <a:gd name="T12" fmla="*/ 91 w 110"/>
                <a:gd name="T13" fmla="*/ 202 h 175"/>
                <a:gd name="T14" fmla="*/ 91 w 110"/>
                <a:gd name="T15" fmla="*/ 222 h 175"/>
                <a:gd name="T16" fmla="*/ 84 w 110"/>
                <a:gd name="T17" fmla="*/ 256 h 175"/>
                <a:gd name="T18" fmla="*/ 69 w 110"/>
                <a:gd name="T19" fmla="*/ 276 h 175"/>
                <a:gd name="T20" fmla="*/ 56 w 110"/>
                <a:gd name="T21" fmla="*/ 291 h 175"/>
                <a:gd name="T22" fmla="*/ 56 w 110"/>
                <a:gd name="T23" fmla="*/ 291 h 175"/>
                <a:gd name="T24" fmla="*/ 42 w 110"/>
                <a:gd name="T25" fmla="*/ 305 h 175"/>
                <a:gd name="T26" fmla="*/ 35 w 110"/>
                <a:gd name="T27" fmla="*/ 311 h 175"/>
                <a:gd name="T28" fmla="*/ 27 w 110"/>
                <a:gd name="T29" fmla="*/ 311 h 175"/>
                <a:gd name="T30" fmla="*/ 22 w 110"/>
                <a:gd name="T31" fmla="*/ 318 h 175"/>
                <a:gd name="T32" fmla="*/ 7 w 110"/>
                <a:gd name="T33" fmla="*/ 318 h 175"/>
                <a:gd name="T34" fmla="*/ 0 w 110"/>
                <a:gd name="T35" fmla="*/ 318 h 175"/>
                <a:gd name="T36" fmla="*/ 0 w 110"/>
                <a:gd name="T37" fmla="*/ 311 h 175"/>
                <a:gd name="T38" fmla="*/ 7 w 110"/>
                <a:gd name="T39" fmla="*/ 298 h 175"/>
                <a:gd name="T40" fmla="*/ 15 w 110"/>
                <a:gd name="T41" fmla="*/ 283 h 175"/>
                <a:gd name="T42" fmla="*/ 22 w 110"/>
                <a:gd name="T43" fmla="*/ 276 h 175"/>
                <a:gd name="T44" fmla="*/ 22 w 110"/>
                <a:gd name="T45" fmla="*/ 271 h 175"/>
                <a:gd name="T46" fmla="*/ 27 w 110"/>
                <a:gd name="T47" fmla="*/ 263 h 175"/>
                <a:gd name="T48" fmla="*/ 35 w 110"/>
                <a:gd name="T49" fmla="*/ 256 h 175"/>
                <a:gd name="T50" fmla="*/ 42 w 110"/>
                <a:gd name="T51" fmla="*/ 249 h 175"/>
                <a:gd name="T52" fmla="*/ 49 w 110"/>
                <a:gd name="T53" fmla="*/ 236 h 175"/>
                <a:gd name="T54" fmla="*/ 49 w 110"/>
                <a:gd name="T55" fmla="*/ 214 h 175"/>
                <a:gd name="T56" fmla="*/ 42 w 110"/>
                <a:gd name="T57" fmla="*/ 187 h 175"/>
                <a:gd name="T58" fmla="*/ 42 w 110"/>
                <a:gd name="T59" fmla="*/ 160 h 175"/>
                <a:gd name="T60" fmla="*/ 49 w 110"/>
                <a:gd name="T61" fmla="*/ 145 h 175"/>
                <a:gd name="T62" fmla="*/ 62 w 110"/>
                <a:gd name="T63" fmla="*/ 125 h 175"/>
                <a:gd name="T64" fmla="*/ 84 w 110"/>
                <a:gd name="T65" fmla="*/ 111 h 175"/>
                <a:gd name="T66" fmla="*/ 96 w 110"/>
                <a:gd name="T67" fmla="*/ 104 h 175"/>
                <a:gd name="T68" fmla="*/ 104 w 110"/>
                <a:gd name="T69" fmla="*/ 91 h 175"/>
                <a:gd name="T70" fmla="*/ 111 w 110"/>
                <a:gd name="T71" fmla="*/ 69 h 175"/>
                <a:gd name="T72" fmla="*/ 118 w 110"/>
                <a:gd name="T73" fmla="*/ 49 h 175"/>
                <a:gd name="T74" fmla="*/ 138 w 110"/>
                <a:gd name="T75" fmla="*/ 35 h 175"/>
                <a:gd name="T76" fmla="*/ 165 w 110"/>
                <a:gd name="T77" fmla="*/ 29 h 175"/>
                <a:gd name="T78" fmla="*/ 187 w 110"/>
                <a:gd name="T79" fmla="*/ 15 h 175"/>
                <a:gd name="T80" fmla="*/ 195 w 110"/>
                <a:gd name="T81" fmla="*/ 0 h 175"/>
                <a:gd name="T82" fmla="*/ 195 w 110"/>
                <a:gd name="T83" fmla="*/ 0 h 175"/>
                <a:gd name="T84" fmla="*/ 200 w 110"/>
                <a:gd name="T85" fmla="*/ 7 h 175"/>
                <a:gd name="T86" fmla="*/ 195 w 110"/>
                <a:gd name="T87" fmla="*/ 15 h 175"/>
                <a:gd name="T88" fmla="*/ 187 w 110"/>
                <a:gd name="T89" fmla="*/ 29 h 175"/>
                <a:gd name="T90" fmla="*/ 180 w 110"/>
                <a:gd name="T91" fmla="*/ 35 h 175"/>
                <a:gd name="T92" fmla="*/ 165 w 110"/>
                <a:gd name="T93" fmla="*/ 49 h 175"/>
                <a:gd name="T94" fmla="*/ 153 w 110"/>
                <a:gd name="T95" fmla="*/ 56 h 175"/>
                <a:gd name="T96" fmla="*/ 145 w 110"/>
                <a:gd name="T97" fmla="*/ 64 h 175"/>
                <a:gd name="T98" fmla="*/ 138 w 110"/>
                <a:gd name="T99" fmla="*/ 76 h 175"/>
                <a:gd name="T100" fmla="*/ 138 w 110"/>
                <a:gd name="T101" fmla="*/ 91 h 175"/>
                <a:gd name="T102" fmla="*/ 145 w 110"/>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0" y="57"/>
                  </a:lnTo>
                  <a:lnTo>
                    <a:pt x="80" y="61"/>
                  </a:lnTo>
                  <a:lnTo>
                    <a:pt x="80" y="65"/>
                  </a:lnTo>
                  <a:lnTo>
                    <a:pt x="80" y="69"/>
                  </a:lnTo>
                  <a:lnTo>
                    <a:pt x="76" y="69"/>
                  </a:lnTo>
                  <a:lnTo>
                    <a:pt x="76" y="73"/>
                  </a:lnTo>
                  <a:lnTo>
                    <a:pt x="72" y="73"/>
                  </a:lnTo>
                  <a:lnTo>
                    <a:pt x="69" y="76"/>
                  </a:lnTo>
                  <a:lnTo>
                    <a:pt x="65" y="76"/>
                  </a:lnTo>
                  <a:lnTo>
                    <a:pt x="61" y="80"/>
                  </a:lnTo>
                  <a:lnTo>
                    <a:pt x="57" y="84"/>
                  </a:lnTo>
                  <a:lnTo>
                    <a:pt x="53" y="88"/>
                  </a:lnTo>
                  <a:lnTo>
                    <a:pt x="50" y="92"/>
                  </a:lnTo>
                  <a:lnTo>
                    <a:pt x="50" y="95"/>
                  </a:lnTo>
                  <a:lnTo>
                    <a:pt x="50" y="99"/>
                  </a:lnTo>
                  <a:lnTo>
                    <a:pt x="50" y="103"/>
                  </a:lnTo>
                  <a:lnTo>
                    <a:pt x="50" y="107"/>
                  </a:lnTo>
                  <a:lnTo>
                    <a:pt x="50" y="111"/>
                  </a:lnTo>
                  <a:lnTo>
                    <a:pt x="50" y="114"/>
                  </a:lnTo>
                  <a:lnTo>
                    <a:pt x="50" y="118"/>
                  </a:lnTo>
                  <a:lnTo>
                    <a:pt x="50" y="122"/>
                  </a:lnTo>
                  <a:lnTo>
                    <a:pt x="50" y="130"/>
                  </a:lnTo>
                  <a:lnTo>
                    <a:pt x="46" y="133"/>
                  </a:lnTo>
                  <a:lnTo>
                    <a:pt x="46" y="137"/>
                  </a:lnTo>
                  <a:lnTo>
                    <a:pt x="46" y="141"/>
                  </a:lnTo>
                  <a:lnTo>
                    <a:pt x="42" y="145"/>
                  </a:lnTo>
                  <a:lnTo>
                    <a:pt x="38" y="149"/>
                  </a:lnTo>
                  <a:lnTo>
                    <a:pt x="38" y="152"/>
                  </a:lnTo>
                  <a:lnTo>
                    <a:pt x="34" y="156"/>
                  </a:lnTo>
                  <a:lnTo>
                    <a:pt x="31" y="160"/>
                  </a:lnTo>
                  <a:lnTo>
                    <a:pt x="27" y="160"/>
                  </a:lnTo>
                  <a:lnTo>
                    <a:pt x="27" y="164"/>
                  </a:lnTo>
                  <a:lnTo>
                    <a:pt x="23" y="168"/>
                  </a:lnTo>
                  <a:lnTo>
                    <a:pt x="19" y="171"/>
                  </a:lnTo>
                  <a:lnTo>
                    <a:pt x="15" y="171"/>
                  </a:lnTo>
                  <a:lnTo>
                    <a:pt x="12" y="175"/>
                  </a:lnTo>
                  <a:lnTo>
                    <a:pt x="8" y="175"/>
                  </a:lnTo>
                  <a:lnTo>
                    <a:pt x="4" y="175"/>
                  </a:lnTo>
                  <a:lnTo>
                    <a:pt x="0" y="175"/>
                  </a:lnTo>
                  <a:lnTo>
                    <a:pt x="0" y="171"/>
                  </a:lnTo>
                  <a:lnTo>
                    <a:pt x="4" y="168"/>
                  </a:lnTo>
                  <a:lnTo>
                    <a:pt x="4" y="164"/>
                  </a:lnTo>
                  <a:lnTo>
                    <a:pt x="4" y="160"/>
                  </a:lnTo>
                  <a:lnTo>
                    <a:pt x="8" y="160"/>
                  </a:lnTo>
                  <a:lnTo>
                    <a:pt x="8" y="156"/>
                  </a:lnTo>
                  <a:lnTo>
                    <a:pt x="8" y="152"/>
                  </a:lnTo>
                  <a:lnTo>
                    <a:pt x="12" y="152"/>
                  </a:lnTo>
                  <a:lnTo>
                    <a:pt x="12" y="149"/>
                  </a:lnTo>
                  <a:lnTo>
                    <a:pt x="12"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3" y="107"/>
                  </a:lnTo>
                  <a:lnTo>
                    <a:pt x="23" y="103"/>
                  </a:lnTo>
                  <a:lnTo>
                    <a:pt x="23" y="99"/>
                  </a:lnTo>
                  <a:lnTo>
                    <a:pt x="23" y="95"/>
                  </a:lnTo>
                  <a:lnTo>
                    <a:pt x="23" y="92"/>
                  </a:lnTo>
                  <a:lnTo>
                    <a:pt x="23" y="88"/>
                  </a:lnTo>
                  <a:lnTo>
                    <a:pt x="27" y="84"/>
                  </a:lnTo>
                  <a:lnTo>
                    <a:pt x="27" y="80"/>
                  </a:lnTo>
                  <a:lnTo>
                    <a:pt x="27" y="76"/>
                  </a:lnTo>
                  <a:lnTo>
                    <a:pt x="31" y="73"/>
                  </a:lnTo>
                  <a:lnTo>
                    <a:pt x="34" y="69"/>
                  </a:lnTo>
                  <a:lnTo>
                    <a:pt x="38" y="65"/>
                  </a:lnTo>
                  <a:lnTo>
                    <a:pt x="42" y="65"/>
                  </a:lnTo>
                  <a:lnTo>
                    <a:pt x="42" y="61"/>
                  </a:lnTo>
                  <a:lnTo>
                    <a:pt x="46" y="61"/>
                  </a:lnTo>
                  <a:lnTo>
                    <a:pt x="50" y="57"/>
                  </a:lnTo>
                  <a:lnTo>
                    <a:pt x="53" y="57"/>
                  </a:lnTo>
                  <a:lnTo>
                    <a:pt x="53" y="54"/>
                  </a:lnTo>
                  <a:lnTo>
                    <a:pt x="57" y="50"/>
                  </a:lnTo>
                  <a:lnTo>
                    <a:pt x="57" y="46"/>
                  </a:lnTo>
                  <a:lnTo>
                    <a:pt x="57" y="42"/>
                  </a:lnTo>
                  <a:lnTo>
                    <a:pt x="61" y="38"/>
                  </a:lnTo>
                  <a:lnTo>
                    <a:pt x="61" y="35"/>
                  </a:lnTo>
                  <a:lnTo>
                    <a:pt x="61" y="31"/>
                  </a:lnTo>
                  <a:lnTo>
                    <a:pt x="65" y="31"/>
                  </a:lnTo>
                  <a:lnTo>
                    <a:pt x="65" y="27"/>
                  </a:lnTo>
                  <a:lnTo>
                    <a:pt x="69" y="27"/>
                  </a:lnTo>
                  <a:lnTo>
                    <a:pt x="69" y="23"/>
                  </a:lnTo>
                  <a:lnTo>
                    <a:pt x="72" y="23"/>
                  </a:lnTo>
                  <a:lnTo>
                    <a:pt x="76" y="19"/>
                  </a:lnTo>
                  <a:lnTo>
                    <a:pt x="80" y="19"/>
                  </a:lnTo>
                  <a:lnTo>
                    <a:pt x="84" y="19"/>
                  </a:lnTo>
                  <a:lnTo>
                    <a:pt x="88" y="19"/>
                  </a:lnTo>
                  <a:lnTo>
                    <a:pt x="91" y="16"/>
                  </a:lnTo>
                  <a:lnTo>
                    <a:pt x="95" y="16"/>
                  </a:lnTo>
                  <a:lnTo>
                    <a:pt x="95" y="12"/>
                  </a:lnTo>
                  <a:lnTo>
                    <a:pt x="99" y="12"/>
                  </a:lnTo>
                  <a:lnTo>
                    <a:pt x="103" y="8"/>
                  </a:lnTo>
                  <a:lnTo>
                    <a:pt x="103" y="4"/>
                  </a:lnTo>
                  <a:lnTo>
                    <a:pt x="107" y="4"/>
                  </a:lnTo>
                  <a:lnTo>
                    <a:pt x="107" y="0"/>
                  </a:lnTo>
                  <a:lnTo>
                    <a:pt x="110" y="0"/>
                  </a:lnTo>
                  <a:lnTo>
                    <a:pt x="110" y="4"/>
                  </a:lnTo>
                  <a:lnTo>
                    <a:pt x="107" y="8"/>
                  </a:lnTo>
                  <a:lnTo>
                    <a:pt x="107" y="12"/>
                  </a:lnTo>
                  <a:lnTo>
                    <a:pt x="107" y="16"/>
                  </a:lnTo>
                  <a:lnTo>
                    <a:pt x="103" y="16"/>
                  </a:lnTo>
                  <a:lnTo>
                    <a:pt x="103" y="19"/>
                  </a:lnTo>
                  <a:lnTo>
                    <a:pt x="99" y="19"/>
                  </a:lnTo>
                  <a:lnTo>
                    <a:pt x="95" y="23"/>
                  </a:lnTo>
                  <a:lnTo>
                    <a:pt x="91" y="23"/>
                  </a:lnTo>
                  <a:lnTo>
                    <a:pt x="91" y="27"/>
                  </a:lnTo>
                  <a:lnTo>
                    <a:pt x="88" y="27"/>
                  </a:lnTo>
                  <a:lnTo>
                    <a:pt x="84" y="31"/>
                  </a:lnTo>
                  <a:lnTo>
                    <a:pt x="80" y="31"/>
                  </a:lnTo>
                  <a:lnTo>
                    <a:pt x="80" y="35"/>
                  </a:lnTo>
                  <a:lnTo>
                    <a:pt x="76" y="38"/>
                  </a:lnTo>
                  <a:lnTo>
                    <a:pt x="76" y="42"/>
                  </a:lnTo>
                  <a:lnTo>
                    <a:pt x="76" y="46"/>
                  </a:lnTo>
                  <a:lnTo>
                    <a:pt x="76" y="50"/>
                  </a:lnTo>
                  <a:lnTo>
                    <a:pt x="80" y="54"/>
                  </a:lnTo>
                  <a:close/>
                </a:path>
              </a:pathLst>
            </a:custGeom>
            <a:solidFill>
              <a:srgbClr val="212121"/>
            </a:solidFill>
            <a:ln w="9525">
              <a:noFill/>
              <a:round/>
              <a:headEnd/>
              <a:tailEnd/>
            </a:ln>
          </p:spPr>
          <p:txBody>
            <a:bodyPr/>
            <a:lstStyle/>
            <a:p>
              <a:endParaRPr lang="fr-FR"/>
            </a:p>
          </p:txBody>
        </p:sp>
        <p:sp>
          <p:nvSpPr>
            <p:cNvPr id="41" name="Freeform 354"/>
            <p:cNvSpPr>
              <a:spLocks/>
            </p:cNvSpPr>
            <p:nvPr/>
          </p:nvSpPr>
          <p:spPr bwMode="auto">
            <a:xfrm>
              <a:off x="351" y="3196"/>
              <a:ext cx="193" cy="318"/>
            </a:xfrm>
            <a:custGeom>
              <a:avLst/>
              <a:gdLst>
                <a:gd name="T0" fmla="*/ 131 w 106"/>
                <a:gd name="T1" fmla="*/ 111 h 175"/>
                <a:gd name="T2" fmla="*/ 124 w 106"/>
                <a:gd name="T3" fmla="*/ 125 h 175"/>
                <a:gd name="T4" fmla="*/ 111 w 106"/>
                <a:gd name="T5" fmla="*/ 138 h 175"/>
                <a:gd name="T6" fmla="*/ 97 w 106"/>
                <a:gd name="T7" fmla="*/ 153 h 175"/>
                <a:gd name="T8" fmla="*/ 84 w 106"/>
                <a:gd name="T9" fmla="*/ 167 h 175"/>
                <a:gd name="T10" fmla="*/ 76 w 106"/>
                <a:gd name="T11" fmla="*/ 180 h 175"/>
                <a:gd name="T12" fmla="*/ 76 w 106"/>
                <a:gd name="T13" fmla="*/ 202 h 175"/>
                <a:gd name="T14" fmla="*/ 76 w 106"/>
                <a:gd name="T15" fmla="*/ 222 h 175"/>
                <a:gd name="T16" fmla="*/ 69 w 106"/>
                <a:gd name="T17" fmla="*/ 249 h 175"/>
                <a:gd name="T18" fmla="*/ 62 w 106"/>
                <a:gd name="T19" fmla="*/ 271 h 175"/>
                <a:gd name="T20" fmla="*/ 49 w 106"/>
                <a:gd name="T21" fmla="*/ 283 h 175"/>
                <a:gd name="T22" fmla="*/ 42 w 106"/>
                <a:gd name="T23" fmla="*/ 291 h 175"/>
                <a:gd name="T24" fmla="*/ 35 w 106"/>
                <a:gd name="T25" fmla="*/ 298 h 175"/>
                <a:gd name="T26" fmla="*/ 27 w 106"/>
                <a:gd name="T27" fmla="*/ 305 h 175"/>
                <a:gd name="T28" fmla="*/ 20 w 106"/>
                <a:gd name="T29" fmla="*/ 311 h 175"/>
                <a:gd name="T30" fmla="*/ 15 w 106"/>
                <a:gd name="T31" fmla="*/ 318 h 175"/>
                <a:gd name="T32" fmla="*/ 0 w 106"/>
                <a:gd name="T33" fmla="*/ 318 h 175"/>
                <a:gd name="T34" fmla="*/ 0 w 106"/>
                <a:gd name="T35" fmla="*/ 311 h 175"/>
                <a:gd name="T36" fmla="*/ 0 w 106"/>
                <a:gd name="T37" fmla="*/ 305 h 175"/>
                <a:gd name="T38" fmla="*/ 7 w 106"/>
                <a:gd name="T39" fmla="*/ 298 h 175"/>
                <a:gd name="T40" fmla="*/ 7 w 106"/>
                <a:gd name="T41" fmla="*/ 283 h 175"/>
                <a:gd name="T42" fmla="*/ 15 w 106"/>
                <a:gd name="T43" fmla="*/ 276 h 175"/>
                <a:gd name="T44" fmla="*/ 20 w 106"/>
                <a:gd name="T45" fmla="*/ 271 h 175"/>
                <a:gd name="T46" fmla="*/ 20 w 106"/>
                <a:gd name="T47" fmla="*/ 263 h 175"/>
                <a:gd name="T48" fmla="*/ 27 w 106"/>
                <a:gd name="T49" fmla="*/ 256 h 175"/>
                <a:gd name="T50" fmla="*/ 35 w 106"/>
                <a:gd name="T51" fmla="*/ 249 h 175"/>
                <a:gd name="T52" fmla="*/ 42 w 106"/>
                <a:gd name="T53" fmla="*/ 236 h 175"/>
                <a:gd name="T54" fmla="*/ 42 w 106"/>
                <a:gd name="T55" fmla="*/ 214 h 175"/>
                <a:gd name="T56" fmla="*/ 42 w 106"/>
                <a:gd name="T57" fmla="*/ 187 h 175"/>
                <a:gd name="T58" fmla="*/ 42 w 106"/>
                <a:gd name="T59" fmla="*/ 167 h 175"/>
                <a:gd name="T60" fmla="*/ 49 w 106"/>
                <a:gd name="T61" fmla="*/ 145 h 175"/>
                <a:gd name="T62" fmla="*/ 62 w 106"/>
                <a:gd name="T63" fmla="*/ 125 h 175"/>
                <a:gd name="T64" fmla="*/ 76 w 106"/>
                <a:gd name="T65" fmla="*/ 111 h 175"/>
                <a:gd name="T66" fmla="*/ 89 w 106"/>
                <a:gd name="T67" fmla="*/ 104 h 175"/>
                <a:gd name="T68" fmla="*/ 97 w 106"/>
                <a:gd name="T69" fmla="*/ 98 h 175"/>
                <a:gd name="T70" fmla="*/ 104 w 106"/>
                <a:gd name="T71" fmla="*/ 76 h 175"/>
                <a:gd name="T72" fmla="*/ 111 w 106"/>
                <a:gd name="T73" fmla="*/ 49 h 175"/>
                <a:gd name="T74" fmla="*/ 131 w 106"/>
                <a:gd name="T75" fmla="*/ 42 h 175"/>
                <a:gd name="T76" fmla="*/ 158 w 106"/>
                <a:gd name="T77" fmla="*/ 35 h 175"/>
                <a:gd name="T78" fmla="*/ 180 w 106"/>
                <a:gd name="T79" fmla="*/ 15 h 175"/>
                <a:gd name="T80" fmla="*/ 188 w 106"/>
                <a:gd name="T81" fmla="*/ 0 h 175"/>
                <a:gd name="T82" fmla="*/ 188 w 106"/>
                <a:gd name="T83" fmla="*/ 0 h 175"/>
                <a:gd name="T84" fmla="*/ 193 w 106"/>
                <a:gd name="T85" fmla="*/ 7 h 175"/>
                <a:gd name="T86" fmla="*/ 188 w 106"/>
                <a:gd name="T87" fmla="*/ 15 h 175"/>
                <a:gd name="T88" fmla="*/ 180 w 106"/>
                <a:gd name="T89" fmla="*/ 29 h 175"/>
                <a:gd name="T90" fmla="*/ 173 w 106"/>
                <a:gd name="T91" fmla="*/ 35 h 175"/>
                <a:gd name="T92" fmla="*/ 158 w 106"/>
                <a:gd name="T93" fmla="*/ 42 h 175"/>
                <a:gd name="T94" fmla="*/ 146 w 106"/>
                <a:gd name="T95" fmla="*/ 56 h 175"/>
                <a:gd name="T96" fmla="*/ 131 w 106"/>
                <a:gd name="T97" fmla="*/ 64 h 175"/>
                <a:gd name="T98" fmla="*/ 131 w 106"/>
                <a:gd name="T99" fmla="*/ 76 h 175"/>
                <a:gd name="T100" fmla="*/ 131 w 106"/>
                <a:gd name="T101" fmla="*/ 91 h 175"/>
                <a:gd name="T102" fmla="*/ 131 w 106"/>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
                <a:gd name="T157" fmla="*/ 0 h 175"/>
                <a:gd name="T158" fmla="*/ 106 w 106"/>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 h="175">
                  <a:moveTo>
                    <a:pt x="72" y="54"/>
                  </a:moveTo>
                  <a:lnTo>
                    <a:pt x="72" y="57"/>
                  </a:lnTo>
                  <a:lnTo>
                    <a:pt x="72" y="61"/>
                  </a:lnTo>
                  <a:lnTo>
                    <a:pt x="72" y="65"/>
                  </a:lnTo>
                  <a:lnTo>
                    <a:pt x="72" y="69"/>
                  </a:lnTo>
                  <a:lnTo>
                    <a:pt x="68" y="69"/>
                  </a:lnTo>
                  <a:lnTo>
                    <a:pt x="68" y="73"/>
                  </a:lnTo>
                  <a:lnTo>
                    <a:pt x="65" y="73"/>
                  </a:lnTo>
                  <a:lnTo>
                    <a:pt x="61" y="76"/>
                  </a:lnTo>
                  <a:lnTo>
                    <a:pt x="57" y="76"/>
                  </a:lnTo>
                  <a:lnTo>
                    <a:pt x="53" y="80"/>
                  </a:lnTo>
                  <a:lnTo>
                    <a:pt x="53" y="84"/>
                  </a:lnTo>
                  <a:lnTo>
                    <a:pt x="49" y="84"/>
                  </a:lnTo>
                  <a:lnTo>
                    <a:pt x="46" y="88"/>
                  </a:lnTo>
                  <a:lnTo>
                    <a:pt x="46" y="92"/>
                  </a:lnTo>
                  <a:lnTo>
                    <a:pt x="42" y="95"/>
                  </a:lnTo>
                  <a:lnTo>
                    <a:pt x="42" y="99"/>
                  </a:lnTo>
                  <a:lnTo>
                    <a:pt x="42" y="103"/>
                  </a:lnTo>
                  <a:lnTo>
                    <a:pt x="42" y="107"/>
                  </a:lnTo>
                  <a:lnTo>
                    <a:pt x="42" y="111"/>
                  </a:lnTo>
                  <a:lnTo>
                    <a:pt x="42" y="114"/>
                  </a:lnTo>
                  <a:lnTo>
                    <a:pt x="42" y="118"/>
                  </a:lnTo>
                  <a:lnTo>
                    <a:pt x="42" y="122"/>
                  </a:lnTo>
                  <a:lnTo>
                    <a:pt x="42" y="126"/>
                  </a:lnTo>
                  <a:lnTo>
                    <a:pt x="42" y="130"/>
                  </a:lnTo>
                  <a:lnTo>
                    <a:pt x="38" y="133"/>
                  </a:lnTo>
                  <a:lnTo>
                    <a:pt x="38" y="137"/>
                  </a:lnTo>
                  <a:lnTo>
                    <a:pt x="38" y="141"/>
                  </a:lnTo>
                  <a:lnTo>
                    <a:pt x="34" y="145"/>
                  </a:lnTo>
                  <a:lnTo>
                    <a:pt x="34" y="149"/>
                  </a:lnTo>
                  <a:lnTo>
                    <a:pt x="30" y="152"/>
                  </a:lnTo>
                  <a:lnTo>
                    <a:pt x="27" y="156"/>
                  </a:lnTo>
                  <a:lnTo>
                    <a:pt x="23" y="160"/>
                  </a:lnTo>
                  <a:lnTo>
                    <a:pt x="19" y="164"/>
                  </a:lnTo>
                  <a:lnTo>
                    <a:pt x="19" y="168"/>
                  </a:lnTo>
                  <a:lnTo>
                    <a:pt x="15" y="168"/>
                  </a:lnTo>
                  <a:lnTo>
                    <a:pt x="15" y="171"/>
                  </a:lnTo>
                  <a:lnTo>
                    <a:pt x="11" y="171"/>
                  </a:lnTo>
                  <a:lnTo>
                    <a:pt x="8" y="175"/>
                  </a:lnTo>
                  <a:lnTo>
                    <a:pt x="4" y="175"/>
                  </a:lnTo>
                  <a:lnTo>
                    <a:pt x="0" y="175"/>
                  </a:lnTo>
                  <a:lnTo>
                    <a:pt x="0" y="171"/>
                  </a:lnTo>
                  <a:lnTo>
                    <a:pt x="0" y="168"/>
                  </a:lnTo>
                  <a:lnTo>
                    <a:pt x="0" y="164"/>
                  </a:lnTo>
                  <a:lnTo>
                    <a:pt x="4" y="164"/>
                  </a:lnTo>
                  <a:lnTo>
                    <a:pt x="4" y="160"/>
                  </a:lnTo>
                  <a:lnTo>
                    <a:pt x="4" y="156"/>
                  </a:lnTo>
                  <a:lnTo>
                    <a:pt x="8" y="156"/>
                  </a:lnTo>
                  <a:lnTo>
                    <a:pt x="8" y="152"/>
                  </a:lnTo>
                  <a:lnTo>
                    <a:pt x="8" y="149"/>
                  </a:lnTo>
                  <a:lnTo>
                    <a:pt x="11" y="149"/>
                  </a:lnTo>
                  <a:lnTo>
                    <a:pt x="11" y="145"/>
                  </a:lnTo>
                  <a:lnTo>
                    <a:pt x="15"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80"/>
                  </a:lnTo>
                  <a:lnTo>
                    <a:pt x="27" y="76"/>
                  </a:lnTo>
                  <a:lnTo>
                    <a:pt x="30" y="73"/>
                  </a:lnTo>
                  <a:lnTo>
                    <a:pt x="34" y="69"/>
                  </a:lnTo>
                  <a:lnTo>
                    <a:pt x="38" y="65"/>
                  </a:lnTo>
                  <a:lnTo>
                    <a:pt x="42" y="65"/>
                  </a:lnTo>
                  <a:lnTo>
                    <a:pt x="42" y="61"/>
                  </a:lnTo>
                  <a:lnTo>
                    <a:pt x="46" y="61"/>
                  </a:lnTo>
                  <a:lnTo>
                    <a:pt x="49" y="57"/>
                  </a:lnTo>
                  <a:lnTo>
                    <a:pt x="53" y="54"/>
                  </a:lnTo>
                  <a:lnTo>
                    <a:pt x="53" y="50"/>
                  </a:lnTo>
                  <a:lnTo>
                    <a:pt x="53" y="46"/>
                  </a:lnTo>
                  <a:lnTo>
                    <a:pt x="57" y="46"/>
                  </a:lnTo>
                  <a:lnTo>
                    <a:pt x="57" y="42"/>
                  </a:lnTo>
                  <a:lnTo>
                    <a:pt x="57" y="38"/>
                  </a:lnTo>
                  <a:lnTo>
                    <a:pt x="57" y="35"/>
                  </a:lnTo>
                  <a:lnTo>
                    <a:pt x="61" y="31"/>
                  </a:lnTo>
                  <a:lnTo>
                    <a:pt x="61" y="27"/>
                  </a:lnTo>
                  <a:lnTo>
                    <a:pt x="65" y="27"/>
                  </a:lnTo>
                  <a:lnTo>
                    <a:pt x="68" y="23"/>
                  </a:lnTo>
                  <a:lnTo>
                    <a:pt x="72" y="23"/>
                  </a:lnTo>
                  <a:lnTo>
                    <a:pt x="76" y="19"/>
                  </a:lnTo>
                  <a:lnTo>
                    <a:pt x="80" y="19"/>
                  </a:lnTo>
                  <a:lnTo>
                    <a:pt x="84" y="19"/>
                  </a:lnTo>
                  <a:lnTo>
                    <a:pt x="87" y="19"/>
                  </a:lnTo>
                  <a:lnTo>
                    <a:pt x="91" y="16"/>
                  </a:lnTo>
                  <a:lnTo>
                    <a:pt x="95" y="12"/>
                  </a:lnTo>
                  <a:lnTo>
                    <a:pt x="99" y="8"/>
                  </a:lnTo>
                  <a:lnTo>
                    <a:pt x="99" y="4"/>
                  </a:lnTo>
                  <a:lnTo>
                    <a:pt x="103" y="4"/>
                  </a:lnTo>
                  <a:lnTo>
                    <a:pt x="103" y="0"/>
                  </a:lnTo>
                  <a:lnTo>
                    <a:pt x="106" y="0"/>
                  </a:lnTo>
                  <a:lnTo>
                    <a:pt x="106" y="4"/>
                  </a:lnTo>
                  <a:lnTo>
                    <a:pt x="103" y="4"/>
                  </a:lnTo>
                  <a:lnTo>
                    <a:pt x="103" y="8"/>
                  </a:lnTo>
                  <a:lnTo>
                    <a:pt x="103" y="12"/>
                  </a:lnTo>
                  <a:lnTo>
                    <a:pt x="99" y="16"/>
                  </a:lnTo>
                  <a:lnTo>
                    <a:pt x="95" y="19"/>
                  </a:lnTo>
                  <a:lnTo>
                    <a:pt x="91" y="23"/>
                  </a:lnTo>
                  <a:lnTo>
                    <a:pt x="87" y="23"/>
                  </a:lnTo>
                  <a:lnTo>
                    <a:pt x="84" y="27"/>
                  </a:lnTo>
                  <a:lnTo>
                    <a:pt x="80" y="27"/>
                  </a:lnTo>
                  <a:lnTo>
                    <a:pt x="80" y="31"/>
                  </a:lnTo>
                  <a:lnTo>
                    <a:pt x="76" y="31"/>
                  </a:lnTo>
                  <a:lnTo>
                    <a:pt x="76" y="35"/>
                  </a:lnTo>
                  <a:lnTo>
                    <a:pt x="72" y="35"/>
                  </a:lnTo>
                  <a:lnTo>
                    <a:pt x="72" y="38"/>
                  </a:lnTo>
                  <a:lnTo>
                    <a:pt x="72" y="42"/>
                  </a:lnTo>
                  <a:lnTo>
                    <a:pt x="72" y="46"/>
                  </a:lnTo>
                  <a:lnTo>
                    <a:pt x="72" y="50"/>
                  </a:lnTo>
                  <a:lnTo>
                    <a:pt x="72" y="54"/>
                  </a:lnTo>
                  <a:close/>
                </a:path>
              </a:pathLst>
            </a:custGeom>
            <a:solidFill>
              <a:srgbClr val="1E1E1E"/>
            </a:solidFill>
            <a:ln w="9525">
              <a:noFill/>
              <a:round/>
              <a:headEnd/>
              <a:tailEnd/>
            </a:ln>
          </p:spPr>
          <p:txBody>
            <a:bodyPr/>
            <a:lstStyle/>
            <a:p>
              <a:endParaRPr lang="fr-FR"/>
            </a:p>
          </p:txBody>
        </p:sp>
        <p:sp>
          <p:nvSpPr>
            <p:cNvPr id="42" name="Freeform 355"/>
            <p:cNvSpPr>
              <a:spLocks/>
            </p:cNvSpPr>
            <p:nvPr/>
          </p:nvSpPr>
          <p:spPr bwMode="auto">
            <a:xfrm>
              <a:off x="351" y="3196"/>
              <a:ext cx="188" cy="318"/>
            </a:xfrm>
            <a:custGeom>
              <a:avLst/>
              <a:gdLst>
                <a:gd name="T0" fmla="*/ 131 w 103"/>
                <a:gd name="T1" fmla="*/ 111 h 175"/>
                <a:gd name="T2" fmla="*/ 124 w 103"/>
                <a:gd name="T3" fmla="*/ 125 h 175"/>
                <a:gd name="T4" fmla="*/ 111 w 103"/>
                <a:gd name="T5" fmla="*/ 133 h 175"/>
                <a:gd name="T6" fmla="*/ 89 w 103"/>
                <a:gd name="T7" fmla="*/ 145 h 175"/>
                <a:gd name="T8" fmla="*/ 77 w 103"/>
                <a:gd name="T9" fmla="*/ 167 h 175"/>
                <a:gd name="T10" fmla="*/ 77 w 103"/>
                <a:gd name="T11" fmla="*/ 180 h 175"/>
                <a:gd name="T12" fmla="*/ 77 w 103"/>
                <a:gd name="T13" fmla="*/ 202 h 175"/>
                <a:gd name="T14" fmla="*/ 77 w 103"/>
                <a:gd name="T15" fmla="*/ 222 h 175"/>
                <a:gd name="T16" fmla="*/ 69 w 103"/>
                <a:gd name="T17" fmla="*/ 249 h 175"/>
                <a:gd name="T18" fmla="*/ 55 w 103"/>
                <a:gd name="T19" fmla="*/ 271 h 175"/>
                <a:gd name="T20" fmla="*/ 49 w 103"/>
                <a:gd name="T21" fmla="*/ 276 h 175"/>
                <a:gd name="T22" fmla="*/ 42 w 103"/>
                <a:gd name="T23" fmla="*/ 283 h 175"/>
                <a:gd name="T24" fmla="*/ 35 w 103"/>
                <a:gd name="T25" fmla="*/ 298 h 175"/>
                <a:gd name="T26" fmla="*/ 27 w 103"/>
                <a:gd name="T27" fmla="*/ 305 h 175"/>
                <a:gd name="T28" fmla="*/ 27 w 103"/>
                <a:gd name="T29" fmla="*/ 311 h 175"/>
                <a:gd name="T30" fmla="*/ 15 w 103"/>
                <a:gd name="T31" fmla="*/ 318 h 175"/>
                <a:gd name="T32" fmla="*/ 0 w 103"/>
                <a:gd name="T33" fmla="*/ 318 h 175"/>
                <a:gd name="T34" fmla="*/ 0 w 103"/>
                <a:gd name="T35" fmla="*/ 311 h 175"/>
                <a:gd name="T36" fmla="*/ 0 w 103"/>
                <a:gd name="T37" fmla="*/ 305 h 175"/>
                <a:gd name="T38" fmla="*/ 7 w 103"/>
                <a:gd name="T39" fmla="*/ 298 h 175"/>
                <a:gd name="T40" fmla="*/ 15 w 103"/>
                <a:gd name="T41" fmla="*/ 283 h 175"/>
                <a:gd name="T42" fmla="*/ 15 w 103"/>
                <a:gd name="T43" fmla="*/ 276 h 175"/>
                <a:gd name="T44" fmla="*/ 20 w 103"/>
                <a:gd name="T45" fmla="*/ 271 h 175"/>
                <a:gd name="T46" fmla="*/ 27 w 103"/>
                <a:gd name="T47" fmla="*/ 263 h 175"/>
                <a:gd name="T48" fmla="*/ 35 w 103"/>
                <a:gd name="T49" fmla="*/ 256 h 175"/>
                <a:gd name="T50" fmla="*/ 42 w 103"/>
                <a:gd name="T51" fmla="*/ 249 h 175"/>
                <a:gd name="T52" fmla="*/ 49 w 103"/>
                <a:gd name="T53" fmla="*/ 236 h 175"/>
                <a:gd name="T54" fmla="*/ 49 w 103"/>
                <a:gd name="T55" fmla="*/ 214 h 175"/>
                <a:gd name="T56" fmla="*/ 49 w 103"/>
                <a:gd name="T57" fmla="*/ 187 h 175"/>
                <a:gd name="T58" fmla="*/ 49 w 103"/>
                <a:gd name="T59" fmla="*/ 167 h 175"/>
                <a:gd name="T60" fmla="*/ 49 w 103"/>
                <a:gd name="T61" fmla="*/ 145 h 175"/>
                <a:gd name="T62" fmla="*/ 62 w 103"/>
                <a:gd name="T63" fmla="*/ 133 h 175"/>
                <a:gd name="T64" fmla="*/ 84 w 103"/>
                <a:gd name="T65" fmla="*/ 118 h 175"/>
                <a:gd name="T66" fmla="*/ 89 w 103"/>
                <a:gd name="T67" fmla="*/ 111 h 175"/>
                <a:gd name="T68" fmla="*/ 97 w 103"/>
                <a:gd name="T69" fmla="*/ 98 h 175"/>
                <a:gd name="T70" fmla="*/ 104 w 103"/>
                <a:gd name="T71" fmla="*/ 76 h 175"/>
                <a:gd name="T72" fmla="*/ 119 w 103"/>
                <a:gd name="T73" fmla="*/ 56 h 175"/>
                <a:gd name="T74" fmla="*/ 131 w 103"/>
                <a:gd name="T75" fmla="*/ 42 h 175"/>
                <a:gd name="T76" fmla="*/ 159 w 103"/>
                <a:gd name="T77" fmla="*/ 35 h 175"/>
                <a:gd name="T78" fmla="*/ 181 w 103"/>
                <a:gd name="T79" fmla="*/ 22 h 175"/>
                <a:gd name="T80" fmla="*/ 188 w 103"/>
                <a:gd name="T81" fmla="*/ 7 h 175"/>
                <a:gd name="T82" fmla="*/ 188 w 103"/>
                <a:gd name="T83" fmla="*/ 0 h 175"/>
                <a:gd name="T84" fmla="*/ 188 w 103"/>
                <a:gd name="T85" fmla="*/ 7 h 175"/>
                <a:gd name="T86" fmla="*/ 188 w 103"/>
                <a:gd name="T87" fmla="*/ 15 h 175"/>
                <a:gd name="T88" fmla="*/ 181 w 103"/>
                <a:gd name="T89" fmla="*/ 29 h 175"/>
                <a:gd name="T90" fmla="*/ 166 w 103"/>
                <a:gd name="T91" fmla="*/ 35 h 175"/>
                <a:gd name="T92" fmla="*/ 153 w 103"/>
                <a:gd name="T93" fmla="*/ 42 h 175"/>
                <a:gd name="T94" fmla="*/ 146 w 103"/>
                <a:gd name="T95" fmla="*/ 49 h 175"/>
                <a:gd name="T96" fmla="*/ 131 w 103"/>
                <a:gd name="T97" fmla="*/ 64 h 175"/>
                <a:gd name="T98" fmla="*/ 124 w 103"/>
                <a:gd name="T99" fmla="*/ 76 h 175"/>
                <a:gd name="T100" fmla="*/ 124 w 103"/>
                <a:gd name="T101" fmla="*/ 91 h 175"/>
                <a:gd name="T102" fmla="*/ 124 w 103"/>
                <a:gd name="T103" fmla="*/ 91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4"/>
                  </a:moveTo>
                  <a:lnTo>
                    <a:pt x="72" y="57"/>
                  </a:lnTo>
                  <a:lnTo>
                    <a:pt x="72" y="61"/>
                  </a:lnTo>
                  <a:lnTo>
                    <a:pt x="72" y="65"/>
                  </a:lnTo>
                  <a:lnTo>
                    <a:pt x="68" y="65"/>
                  </a:lnTo>
                  <a:lnTo>
                    <a:pt x="68" y="69"/>
                  </a:lnTo>
                  <a:lnTo>
                    <a:pt x="65" y="69"/>
                  </a:lnTo>
                  <a:lnTo>
                    <a:pt x="65" y="73"/>
                  </a:lnTo>
                  <a:lnTo>
                    <a:pt x="61" y="73"/>
                  </a:lnTo>
                  <a:lnTo>
                    <a:pt x="57" y="76"/>
                  </a:lnTo>
                  <a:lnTo>
                    <a:pt x="53" y="76"/>
                  </a:lnTo>
                  <a:lnTo>
                    <a:pt x="53" y="80"/>
                  </a:lnTo>
                  <a:lnTo>
                    <a:pt x="49" y="80"/>
                  </a:lnTo>
                  <a:lnTo>
                    <a:pt x="46" y="84"/>
                  </a:lnTo>
                  <a:lnTo>
                    <a:pt x="46" y="88"/>
                  </a:lnTo>
                  <a:lnTo>
                    <a:pt x="42" y="88"/>
                  </a:lnTo>
                  <a:lnTo>
                    <a:pt x="42" y="92"/>
                  </a:lnTo>
                  <a:lnTo>
                    <a:pt x="42" y="95"/>
                  </a:lnTo>
                  <a:lnTo>
                    <a:pt x="42" y="99"/>
                  </a:lnTo>
                  <a:lnTo>
                    <a:pt x="42" y="103"/>
                  </a:lnTo>
                  <a:lnTo>
                    <a:pt x="42" y="107"/>
                  </a:lnTo>
                  <a:lnTo>
                    <a:pt x="42" y="111"/>
                  </a:lnTo>
                  <a:lnTo>
                    <a:pt x="42" y="114"/>
                  </a:lnTo>
                  <a:lnTo>
                    <a:pt x="42" y="118"/>
                  </a:lnTo>
                  <a:lnTo>
                    <a:pt x="42" y="122"/>
                  </a:lnTo>
                  <a:lnTo>
                    <a:pt x="38" y="126"/>
                  </a:lnTo>
                  <a:lnTo>
                    <a:pt x="38" y="130"/>
                  </a:lnTo>
                  <a:lnTo>
                    <a:pt x="38" y="133"/>
                  </a:lnTo>
                  <a:lnTo>
                    <a:pt x="38" y="137"/>
                  </a:lnTo>
                  <a:lnTo>
                    <a:pt x="34" y="141"/>
                  </a:lnTo>
                  <a:lnTo>
                    <a:pt x="34" y="145"/>
                  </a:lnTo>
                  <a:lnTo>
                    <a:pt x="30" y="149"/>
                  </a:lnTo>
                  <a:lnTo>
                    <a:pt x="27" y="152"/>
                  </a:lnTo>
                  <a:lnTo>
                    <a:pt x="27" y="156"/>
                  </a:lnTo>
                  <a:lnTo>
                    <a:pt x="23" y="156"/>
                  </a:lnTo>
                  <a:lnTo>
                    <a:pt x="19" y="160"/>
                  </a:lnTo>
                  <a:lnTo>
                    <a:pt x="19" y="164"/>
                  </a:lnTo>
                  <a:lnTo>
                    <a:pt x="15" y="164"/>
                  </a:lnTo>
                  <a:lnTo>
                    <a:pt x="15" y="168"/>
                  </a:lnTo>
                  <a:lnTo>
                    <a:pt x="15" y="171"/>
                  </a:lnTo>
                  <a:lnTo>
                    <a:pt x="11" y="171"/>
                  </a:lnTo>
                  <a:lnTo>
                    <a:pt x="11" y="175"/>
                  </a:lnTo>
                  <a:lnTo>
                    <a:pt x="8" y="175"/>
                  </a:lnTo>
                  <a:lnTo>
                    <a:pt x="4" y="175"/>
                  </a:lnTo>
                  <a:lnTo>
                    <a:pt x="0" y="175"/>
                  </a:lnTo>
                  <a:lnTo>
                    <a:pt x="0" y="171"/>
                  </a:lnTo>
                  <a:lnTo>
                    <a:pt x="0" y="168"/>
                  </a:lnTo>
                  <a:lnTo>
                    <a:pt x="4" y="168"/>
                  </a:lnTo>
                  <a:lnTo>
                    <a:pt x="4" y="164"/>
                  </a:lnTo>
                  <a:lnTo>
                    <a:pt x="4" y="160"/>
                  </a:lnTo>
                  <a:lnTo>
                    <a:pt x="8" y="160"/>
                  </a:lnTo>
                  <a:lnTo>
                    <a:pt x="8" y="156"/>
                  </a:lnTo>
                  <a:lnTo>
                    <a:pt x="8" y="152"/>
                  </a:lnTo>
                  <a:lnTo>
                    <a:pt x="11" y="149"/>
                  </a:lnTo>
                  <a:lnTo>
                    <a:pt x="11"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7" y="107"/>
                  </a:lnTo>
                  <a:lnTo>
                    <a:pt x="27" y="103"/>
                  </a:lnTo>
                  <a:lnTo>
                    <a:pt x="27" y="99"/>
                  </a:lnTo>
                  <a:lnTo>
                    <a:pt x="23" y="95"/>
                  </a:lnTo>
                  <a:lnTo>
                    <a:pt x="23" y="92"/>
                  </a:lnTo>
                  <a:lnTo>
                    <a:pt x="27" y="92"/>
                  </a:lnTo>
                  <a:lnTo>
                    <a:pt x="27" y="88"/>
                  </a:lnTo>
                  <a:lnTo>
                    <a:pt x="27" y="84"/>
                  </a:lnTo>
                  <a:lnTo>
                    <a:pt x="27" y="80"/>
                  </a:lnTo>
                  <a:lnTo>
                    <a:pt x="30" y="76"/>
                  </a:lnTo>
                  <a:lnTo>
                    <a:pt x="30" y="73"/>
                  </a:lnTo>
                  <a:lnTo>
                    <a:pt x="34" y="73"/>
                  </a:lnTo>
                  <a:lnTo>
                    <a:pt x="38" y="69"/>
                  </a:lnTo>
                  <a:lnTo>
                    <a:pt x="42" y="65"/>
                  </a:lnTo>
                  <a:lnTo>
                    <a:pt x="46" y="65"/>
                  </a:lnTo>
                  <a:lnTo>
                    <a:pt x="46" y="61"/>
                  </a:lnTo>
                  <a:lnTo>
                    <a:pt x="49" y="61"/>
                  </a:lnTo>
                  <a:lnTo>
                    <a:pt x="53" y="57"/>
                  </a:lnTo>
                  <a:lnTo>
                    <a:pt x="53" y="54"/>
                  </a:lnTo>
                  <a:lnTo>
                    <a:pt x="57" y="50"/>
                  </a:lnTo>
                  <a:lnTo>
                    <a:pt x="57" y="46"/>
                  </a:lnTo>
                  <a:lnTo>
                    <a:pt x="57" y="42"/>
                  </a:lnTo>
                  <a:lnTo>
                    <a:pt x="57" y="38"/>
                  </a:lnTo>
                  <a:lnTo>
                    <a:pt x="61" y="35"/>
                  </a:lnTo>
                  <a:lnTo>
                    <a:pt x="61" y="31"/>
                  </a:lnTo>
                  <a:lnTo>
                    <a:pt x="65" y="31"/>
                  </a:lnTo>
                  <a:lnTo>
                    <a:pt x="65" y="27"/>
                  </a:lnTo>
                  <a:lnTo>
                    <a:pt x="68" y="27"/>
                  </a:lnTo>
                  <a:lnTo>
                    <a:pt x="72" y="23"/>
                  </a:lnTo>
                  <a:lnTo>
                    <a:pt x="76" y="23"/>
                  </a:lnTo>
                  <a:lnTo>
                    <a:pt x="80" y="19"/>
                  </a:lnTo>
                  <a:lnTo>
                    <a:pt x="84" y="19"/>
                  </a:lnTo>
                  <a:lnTo>
                    <a:pt x="87" y="19"/>
                  </a:lnTo>
                  <a:lnTo>
                    <a:pt x="91" y="16"/>
                  </a:lnTo>
                  <a:lnTo>
                    <a:pt x="95" y="12"/>
                  </a:lnTo>
                  <a:lnTo>
                    <a:pt x="99" y="12"/>
                  </a:lnTo>
                  <a:lnTo>
                    <a:pt x="99" y="8"/>
                  </a:lnTo>
                  <a:lnTo>
                    <a:pt x="103" y="4"/>
                  </a:lnTo>
                  <a:lnTo>
                    <a:pt x="103" y="0"/>
                  </a:lnTo>
                  <a:lnTo>
                    <a:pt x="103" y="4"/>
                  </a:lnTo>
                  <a:lnTo>
                    <a:pt x="103" y="8"/>
                  </a:lnTo>
                  <a:lnTo>
                    <a:pt x="103" y="12"/>
                  </a:lnTo>
                  <a:lnTo>
                    <a:pt x="99" y="16"/>
                  </a:lnTo>
                  <a:lnTo>
                    <a:pt x="95" y="19"/>
                  </a:lnTo>
                  <a:lnTo>
                    <a:pt x="91" y="19"/>
                  </a:lnTo>
                  <a:lnTo>
                    <a:pt x="87" y="23"/>
                  </a:lnTo>
                  <a:lnTo>
                    <a:pt x="84" y="23"/>
                  </a:lnTo>
                  <a:lnTo>
                    <a:pt x="84" y="27"/>
                  </a:lnTo>
                  <a:lnTo>
                    <a:pt x="80" y="27"/>
                  </a:lnTo>
                  <a:lnTo>
                    <a:pt x="76" y="31"/>
                  </a:lnTo>
                  <a:lnTo>
                    <a:pt x="72" y="35"/>
                  </a:lnTo>
                  <a:lnTo>
                    <a:pt x="68" y="38"/>
                  </a:lnTo>
                  <a:lnTo>
                    <a:pt x="68" y="42"/>
                  </a:lnTo>
                  <a:lnTo>
                    <a:pt x="68" y="46"/>
                  </a:lnTo>
                  <a:lnTo>
                    <a:pt x="68" y="50"/>
                  </a:lnTo>
                  <a:lnTo>
                    <a:pt x="68" y="54"/>
                  </a:lnTo>
                  <a:close/>
                </a:path>
              </a:pathLst>
            </a:custGeom>
            <a:solidFill>
              <a:srgbClr val="1C1C1C"/>
            </a:solidFill>
            <a:ln w="9525">
              <a:noFill/>
              <a:round/>
              <a:headEnd/>
              <a:tailEnd/>
            </a:ln>
          </p:spPr>
          <p:txBody>
            <a:bodyPr/>
            <a:lstStyle/>
            <a:p>
              <a:endParaRPr lang="fr-FR"/>
            </a:p>
          </p:txBody>
        </p:sp>
        <p:sp>
          <p:nvSpPr>
            <p:cNvPr id="43" name="Freeform 356"/>
            <p:cNvSpPr>
              <a:spLocks/>
            </p:cNvSpPr>
            <p:nvPr/>
          </p:nvSpPr>
          <p:spPr bwMode="auto">
            <a:xfrm>
              <a:off x="351" y="3196"/>
              <a:ext cx="188" cy="318"/>
            </a:xfrm>
            <a:custGeom>
              <a:avLst/>
              <a:gdLst>
                <a:gd name="T0" fmla="*/ 124 w 103"/>
                <a:gd name="T1" fmla="*/ 111 h 175"/>
                <a:gd name="T2" fmla="*/ 119 w 103"/>
                <a:gd name="T3" fmla="*/ 125 h 175"/>
                <a:gd name="T4" fmla="*/ 104 w 103"/>
                <a:gd name="T5" fmla="*/ 133 h 175"/>
                <a:gd name="T6" fmla="*/ 89 w 103"/>
                <a:gd name="T7" fmla="*/ 145 h 175"/>
                <a:gd name="T8" fmla="*/ 77 w 103"/>
                <a:gd name="T9" fmla="*/ 167 h 175"/>
                <a:gd name="T10" fmla="*/ 69 w 103"/>
                <a:gd name="T11" fmla="*/ 180 h 175"/>
                <a:gd name="T12" fmla="*/ 69 w 103"/>
                <a:gd name="T13" fmla="*/ 202 h 175"/>
                <a:gd name="T14" fmla="*/ 69 w 103"/>
                <a:gd name="T15" fmla="*/ 222 h 175"/>
                <a:gd name="T16" fmla="*/ 62 w 103"/>
                <a:gd name="T17" fmla="*/ 242 h 175"/>
                <a:gd name="T18" fmla="*/ 55 w 103"/>
                <a:gd name="T19" fmla="*/ 263 h 175"/>
                <a:gd name="T20" fmla="*/ 49 w 103"/>
                <a:gd name="T21" fmla="*/ 276 h 175"/>
                <a:gd name="T22" fmla="*/ 42 w 103"/>
                <a:gd name="T23" fmla="*/ 276 h 175"/>
                <a:gd name="T24" fmla="*/ 27 w 103"/>
                <a:gd name="T25" fmla="*/ 291 h 175"/>
                <a:gd name="T26" fmla="*/ 27 w 103"/>
                <a:gd name="T27" fmla="*/ 305 h 175"/>
                <a:gd name="T28" fmla="*/ 27 w 103"/>
                <a:gd name="T29" fmla="*/ 311 h 175"/>
                <a:gd name="T30" fmla="*/ 20 w 103"/>
                <a:gd name="T31" fmla="*/ 318 h 175"/>
                <a:gd name="T32" fmla="*/ 7 w 103"/>
                <a:gd name="T33" fmla="*/ 318 h 175"/>
                <a:gd name="T34" fmla="*/ 0 w 103"/>
                <a:gd name="T35" fmla="*/ 311 h 175"/>
                <a:gd name="T36" fmla="*/ 7 w 103"/>
                <a:gd name="T37" fmla="*/ 305 h 175"/>
                <a:gd name="T38" fmla="*/ 15 w 103"/>
                <a:gd name="T39" fmla="*/ 298 h 175"/>
                <a:gd name="T40" fmla="*/ 15 w 103"/>
                <a:gd name="T41" fmla="*/ 283 h 175"/>
                <a:gd name="T42" fmla="*/ 20 w 103"/>
                <a:gd name="T43" fmla="*/ 276 h 175"/>
                <a:gd name="T44" fmla="*/ 20 w 103"/>
                <a:gd name="T45" fmla="*/ 271 h 175"/>
                <a:gd name="T46" fmla="*/ 27 w 103"/>
                <a:gd name="T47" fmla="*/ 263 h 175"/>
                <a:gd name="T48" fmla="*/ 35 w 103"/>
                <a:gd name="T49" fmla="*/ 256 h 175"/>
                <a:gd name="T50" fmla="*/ 42 w 103"/>
                <a:gd name="T51" fmla="*/ 249 h 175"/>
                <a:gd name="T52" fmla="*/ 49 w 103"/>
                <a:gd name="T53" fmla="*/ 236 h 175"/>
                <a:gd name="T54" fmla="*/ 55 w 103"/>
                <a:gd name="T55" fmla="*/ 214 h 175"/>
                <a:gd name="T56" fmla="*/ 49 w 103"/>
                <a:gd name="T57" fmla="*/ 187 h 175"/>
                <a:gd name="T58" fmla="*/ 49 w 103"/>
                <a:gd name="T59" fmla="*/ 167 h 175"/>
                <a:gd name="T60" fmla="*/ 55 w 103"/>
                <a:gd name="T61" fmla="*/ 145 h 175"/>
                <a:gd name="T62" fmla="*/ 62 w 103"/>
                <a:gd name="T63" fmla="*/ 133 h 175"/>
                <a:gd name="T64" fmla="*/ 84 w 103"/>
                <a:gd name="T65" fmla="*/ 118 h 175"/>
                <a:gd name="T66" fmla="*/ 97 w 103"/>
                <a:gd name="T67" fmla="*/ 111 h 175"/>
                <a:gd name="T68" fmla="*/ 104 w 103"/>
                <a:gd name="T69" fmla="*/ 98 h 175"/>
                <a:gd name="T70" fmla="*/ 111 w 103"/>
                <a:gd name="T71" fmla="*/ 76 h 175"/>
                <a:gd name="T72" fmla="*/ 119 w 103"/>
                <a:gd name="T73" fmla="*/ 56 h 175"/>
                <a:gd name="T74" fmla="*/ 139 w 103"/>
                <a:gd name="T75" fmla="*/ 42 h 175"/>
                <a:gd name="T76" fmla="*/ 159 w 103"/>
                <a:gd name="T77" fmla="*/ 35 h 175"/>
                <a:gd name="T78" fmla="*/ 181 w 103"/>
                <a:gd name="T79" fmla="*/ 22 h 175"/>
                <a:gd name="T80" fmla="*/ 188 w 103"/>
                <a:gd name="T81" fmla="*/ 7 h 175"/>
                <a:gd name="T82" fmla="*/ 188 w 103"/>
                <a:gd name="T83" fmla="*/ 0 h 175"/>
                <a:gd name="T84" fmla="*/ 188 w 103"/>
                <a:gd name="T85" fmla="*/ 7 h 175"/>
                <a:gd name="T86" fmla="*/ 188 w 103"/>
                <a:gd name="T87" fmla="*/ 15 h 175"/>
                <a:gd name="T88" fmla="*/ 181 w 103"/>
                <a:gd name="T89" fmla="*/ 29 h 175"/>
                <a:gd name="T90" fmla="*/ 166 w 103"/>
                <a:gd name="T91" fmla="*/ 35 h 175"/>
                <a:gd name="T92" fmla="*/ 153 w 103"/>
                <a:gd name="T93" fmla="*/ 42 h 175"/>
                <a:gd name="T94" fmla="*/ 139 w 103"/>
                <a:gd name="T95" fmla="*/ 49 h 175"/>
                <a:gd name="T96" fmla="*/ 124 w 103"/>
                <a:gd name="T97" fmla="*/ 64 h 175"/>
                <a:gd name="T98" fmla="*/ 124 w 103"/>
                <a:gd name="T99" fmla="*/ 76 h 175"/>
                <a:gd name="T100" fmla="*/ 124 w 103"/>
                <a:gd name="T101" fmla="*/ 84 h 175"/>
                <a:gd name="T102" fmla="*/ 124 w 103"/>
                <a:gd name="T103" fmla="*/ 91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0"/>
                  </a:moveTo>
                  <a:lnTo>
                    <a:pt x="68" y="54"/>
                  </a:lnTo>
                  <a:lnTo>
                    <a:pt x="68" y="57"/>
                  </a:lnTo>
                  <a:lnTo>
                    <a:pt x="68" y="61"/>
                  </a:lnTo>
                  <a:lnTo>
                    <a:pt x="68" y="65"/>
                  </a:lnTo>
                  <a:lnTo>
                    <a:pt x="65" y="69"/>
                  </a:lnTo>
                  <a:lnTo>
                    <a:pt x="61" y="69"/>
                  </a:lnTo>
                  <a:lnTo>
                    <a:pt x="61" y="73"/>
                  </a:lnTo>
                  <a:lnTo>
                    <a:pt x="57" y="73"/>
                  </a:lnTo>
                  <a:lnTo>
                    <a:pt x="53" y="73"/>
                  </a:lnTo>
                  <a:lnTo>
                    <a:pt x="53" y="76"/>
                  </a:lnTo>
                  <a:lnTo>
                    <a:pt x="49" y="76"/>
                  </a:lnTo>
                  <a:lnTo>
                    <a:pt x="49" y="80"/>
                  </a:lnTo>
                  <a:lnTo>
                    <a:pt x="46" y="80"/>
                  </a:lnTo>
                  <a:lnTo>
                    <a:pt x="42" y="84"/>
                  </a:lnTo>
                  <a:lnTo>
                    <a:pt x="42" y="88"/>
                  </a:lnTo>
                  <a:lnTo>
                    <a:pt x="42" y="92"/>
                  </a:lnTo>
                  <a:lnTo>
                    <a:pt x="38" y="92"/>
                  </a:lnTo>
                  <a:lnTo>
                    <a:pt x="38" y="95"/>
                  </a:lnTo>
                  <a:lnTo>
                    <a:pt x="38" y="99"/>
                  </a:lnTo>
                  <a:lnTo>
                    <a:pt x="38" y="103"/>
                  </a:lnTo>
                  <a:lnTo>
                    <a:pt x="38" y="107"/>
                  </a:lnTo>
                  <a:lnTo>
                    <a:pt x="38" y="111"/>
                  </a:lnTo>
                  <a:lnTo>
                    <a:pt x="38" y="114"/>
                  </a:lnTo>
                  <a:lnTo>
                    <a:pt x="38" y="118"/>
                  </a:lnTo>
                  <a:lnTo>
                    <a:pt x="38" y="122"/>
                  </a:lnTo>
                  <a:lnTo>
                    <a:pt x="38" y="126"/>
                  </a:lnTo>
                  <a:lnTo>
                    <a:pt x="38" y="130"/>
                  </a:lnTo>
                  <a:lnTo>
                    <a:pt x="34" y="133"/>
                  </a:lnTo>
                  <a:lnTo>
                    <a:pt x="34" y="137"/>
                  </a:lnTo>
                  <a:lnTo>
                    <a:pt x="34" y="141"/>
                  </a:lnTo>
                  <a:lnTo>
                    <a:pt x="30" y="141"/>
                  </a:lnTo>
                  <a:lnTo>
                    <a:pt x="30" y="145"/>
                  </a:lnTo>
                  <a:lnTo>
                    <a:pt x="27" y="149"/>
                  </a:lnTo>
                  <a:lnTo>
                    <a:pt x="27" y="152"/>
                  </a:lnTo>
                  <a:lnTo>
                    <a:pt x="23" y="152"/>
                  </a:lnTo>
                  <a:lnTo>
                    <a:pt x="19" y="156"/>
                  </a:lnTo>
                  <a:lnTo>
                    <a:pt x="19" y="160"/>
                  </a:lnTo>
                  <a:lnTo>
                    <a:pt x="15" y="160"/>
                  </a:lnTo>
                  <a:lnTo>
                    <a:pt x="15" y="164"/>
                  </a:lnTo>
                  <a:lnTo>
                    <a:pt x="15" y="168"/>
                  </a:lnTo>
                  <a:lnTo>
                    <a:pt x="15" y="171"/>
                  </a:lnTo>
                  <a:lnTo>
                    <a:pt x="11" y="171"/>
                  </a:lnTo>
                  <a:lnTo>
                    <a:pt x="11" y="175"/>
                  </a:lnTo>
                  <a:lnTo>
                    <a:pt x="8" y="175"/>
                  </a:lnTo>
                  <a:lnTo>
                    <a:pt x="4" y="175"/>
                  </a:lnTo>
                  <a:lnTo>
                    <a:pt x="0" y="175"/>
                  </a:lnTo>
                  <a:lnTo>
                    <a:pt x="0" y="171"/>
                  </a:lnTo>
                  <a:lnTo>
                    <a:pt x="4" y="171"/>
                  </a:lnTo>
                  <a:lnTo>
                    <a:pt x="4" y="168"/>
                  </a:lnTo>
                  <a:lnTo>
                    <a:pt x="4" y="164"/>
                  </a:lnTo>
                  <a:lnTo>
                    <a:pt x="8" y="164"/>
                  </a:lnTo>
                  <a:lnTo>
                    <a:pt x="8" y="160"/>
                  </a:lnTo>
                  <a:lnTo>
                    <a:pt x="8" y="156"/>
                  </a:lnTo>
                  <a:lnTo>
                    <a:pt x="11" y="152"/>
                  </a:lnTo>
                  <a:lnTo>
                    <a:pt x="11" y="149"/>
                  </a:lnTo>
                  <a:lnTo>
                    <a:pt x="15" y="149"/>
                  </a:lnTo>
                  <a:lnTo>
                    <a:pt x="15" y="145"/>
                  </a:lnTo>
                  <a:lnTo>
                    <a:pt x="19" y="145"/>
                  </a:lnTo>
                  <a:lnTo>
                    <a:pt x="19" y="141"/>
                  </a:lnTo>
                  <a:lnTo>
                    <a:pt x="23" y="141"/>
                  </a:lnTo>
                  <a:lnTo>
                    <a:pt x="23" y="137"/>
                  </a:lnTo>
                  <a:lnTo>
                    <a:pt x="27" y="133"/>
                  </a:lnTo>
                  <a:lnTo>
                    <a:pt x="27" y="130"/>
                  </a:lnTo>
                  <a:lnTo>
                    <a:pt x="27" y="126"/>
                  </a:lnTo>
                  <a:lnTo>
                    <a:pt x="30" y="122"/>
                  </a:lnTo>
                  <a:lnTo>
                    <a:pt x="30" y="118"/>
                  </a:lnTo>
                  <a:lnTo>
                    <a:pt x="30" y="114"/>
                  </a:lnTo>
                  <a:lnTo>
                    <a:pt x="27" y="111"/>
                  </a:lnTo>
                  <a:lnTo>
                    <a:pt x="27" y="107"/>
                  </a:lnTo>
                  <a:lnTo>
                    <a:pt x="27" y="103"/>
                  </a:lnTo>
                  <a:lnTo>
                    <a:pt x="27" y="99"/>
                  </a:lnTo>
                  <a:lnTo>
                    <a:pt x="27" y="95"/>
                  </a:lnTo>
                  <a:lnTo>
                    <a:pt x="27" y="92"/>
                  </a:lnTo>
                  <a:lnTo>
                    <a:pt x="27" y="88"/>
                  </a:lnTo>
                  <a:lnTo>
                    <a:pt x="27" y="84"/>
                  </a:lnTo>
                  <a:lnTo>
                    <a:pt x="30" y="80"/>
                  </a:lnTo>
                  <a:lnTo>
                    <a:pt x="30" y="76"/>
                  </a:lnTo>
                  <a:lnTo>
                    <a:pt x="34" y="76"/>
                  </a:lnTo>
                  <a:lnTo>
                    <a:pt x="34" y="73"/>
                  </a:lnTo>
                  <a:lnTo>
                    <a:pt x="38" y="73"/>
                  </a:lnTo>
                  <a:lnTo>
                    <a:pt x="42" y="69"/>
                  </a:lnTo>
                  <a:lnTo>
                    <a:pt x="46" y="65"/>
                  </a:lnTo>
                  <a:lnTo>
                    <a:pt x="49" y="65"/>
                  </a:lnTo>
                  <a:lnTo>
                    <a:pt x="49" y="61"/>
                  </a:lnTo>
                  <a:lnTo>
                    <a:pt x="53" y="61"/>
                  </a:lnTo>
                  <a:lnTo>
                    <a:pt x="53" y="57"/>
                  </a:lnTo>
                  <a:lnTo>
                    <a:pt x="57" y="57"/>
                  </a:lnTo>
                  <a:lnTo>
                    <a:pt x="57" y="54"/>
                  </a:lnTo>
                  <a:lnTo>
                    <a:pt x="57" y="50"/>
                  </a:lnTo>
                  <a:lnTo>
                    <a:pt x="57" y="46"/>
                  </a:lnTo>
                  <a:lnTo>
                    <a:pt x="61" y="42"/>
                  </a:lnTo>
                  <a:lnTo>
                    <a:pt x="61" y="38"/>
                  </a:lnTo>
                  <a:lnTo>
                    <a:pt x="61" y="35"/>
                  </a:lnTo>
                  <a:lnTo>
                    <a:pt x="65" y="31"/>
                  </a:lnTo>
                  <a:lnTo>
                    <a:pt x="68" y="27"/>
                  </a:lnTo>
                  <a:lnTo>
                    <a:pt x="72" y="27"/>
                  </a:lnTo>
                  <a:lnTo>
                    <a:pt x="76" y="23"/>
                  </a:lnTo>
                  <a:lnTo>
                    <a:pt x="80" y="23"/>
                  </a:lnTo>
                  <a:lnTo>
                    <a:pt x="84" y="19"/>
                  </a:lnTo>
                  <a:lnTo>
                    <a:pt x="87" y="19"/>
                  </a:lnTo>
                  <a:lnTo>
                    <a:pt x="91" y="19"/>
                  </a:lnTo>
                  <a:lnTo>
                    <a:pt x="91" y="16"/>
                  </a:lnTo>
                  <a:lnTo>
                    <a:pt x="95" y="16"/>
                  </a:lnTo>
                  <a:lnTo>
                    <a:pt x="99" y="12"/>
                  </a:lnTo>
                  <a:lnTo>
                    <a:pt x="99" y="8"/>
                  </a:lnTo>
                  <a:lnTo>
                    <a:pt x="103" y="8"/>
                  </a:lnTo>
                  <a:lnTo>
                    <a:pt x="103" y="4"/>
                  </a:lnTo>
                  <a:lnTo>
                    <a:pt x="103" y="0"/>
                  </a:lnTo>
                  <a:lnTo>
                    <a:pt x="103" y="4"/>
                  </a:lnTo>
                  <a:lnTo>
                    <a:pt x="103" y="8"/>
                  </a:lnTo>
                  <a:lnTo>
                    <a:pt x="103" y="12"/>
                  </a:lnTo>
                  <a:lnTo>
                    <a:pt x="99" y="12"/>
                  </a:lnTo>
                  <a:lnTo>
                    <a:pt x="99" y="16"/>
                  </a:lnTo>
                  <a:lnTo>
                    <a:pt x="95" y="16"/>
                  </a:lnTo>
                  <a:lnTo>
                    <a:pt x="95" y="19"/>
                  </a:lnTo>
                  <a:lnTo>
                    <a:pt x="91" y="19"/>
                  </a:lnTo>
                  <a:lnTo>
                    <a:pt x="87" y="23"/>
                  </a:lnTo>
                  <a:lnTo>
                    <a:pt x="84" y="23"/>
                  </a:lnTo>
                  <a:lnTo>
                    <a:pt x="80" y="27"/>
                  </a:lnTo>
                  <a:lnTo>
                    <a:pt x="76" y="27"/>
                  </a:lnTo>
                  <a:lnTo>
                    <a:pt x="76" y="31"/>
                  </a:lnTo>
                  <a:lnTo>
                    <a:pt x="72" y="31"/>
                  </a:lnTo>
                  <a:lnTo>
                    <a:pt x="68" y="35"/>
                  </a:lnTo>
                  <a:lnTo>
                    <a:pt x="68" y="38"/>
                  </a:lnTo>
                  <a:lnTo>
                    <a:pt x="68" y="42"/>
                  </a:lnTo>
                  <a:lnTo>
                    <a:pt x="68" y="46"/>
                  </a:lnTo>
                  <a:lnTo>
                    <a:pt x="68" y="50"/>
                  </a:lnTo>
                  <a:close/>
                </a:path>
              </a:pathLst>
            </a:custGeom>
            <a:solidFill>
              <a:srgbClr val="191919"/>
            </a:solidFill>
            <a:ln w="9525">
              <a:noFill/>
              <a:round/>
              <a:headEnd/>
              <a:tailEnd/>
            </a:ln>
          </p:spPr>
          <p:txBody>
            <a:bodyPr/>
            <a:lstStyle/>
            <a:p>
              <a:endParaRPr lang="fr-FR"/>
            </a:p>
          </p:txBody>
        </p:sp>
        <p:sp>
          <p:nvSpPr>
            <p:cNvPr id="44" name="Freeform 357"/>
            <p:cNvSpPr>
              <a:spLocks/>
            </p:cNvSpPr>
            <p:nvPr/>
          </p:nvSpPr>
          <p:spPr bwMode="auto">
            <a:xfrm>
              <a:off x="359" y="3196"/>
              <a:ext cx="180" cy="318"/>
            </a:xfrm>
            <a:custGeom>
              <a:avLst/>
              <a:gdLst>
                <a:gd name="T0" fmla="*/ 35 w 99"/>
                <a:gd name="T1" fmla="*/ 271 h 175"/>
                <a:gd name="T2" fmla="*/ 42 w 99"/>
                <a:gd name="T3" fmla="*/ 263 h 175"/>
                <a:gd name="T4" fmla="*/ 47 w 99"/>
                <a:gd name="T5" fmla="*/ 249 h 175"/>
                <a:gd name="T6" fmla="*/ 55 w 99"/>
                <a:gd name="T7" fmla="*/ 236 h 175"/>
                <a:gd name="T8" fmla="*/ 62 w 99"/>
                <a:gd name="T9" fmla="*/ 207 h 175"/>
                <a:gd name="T10" fmla="*/ 62 w 99"/>
                <a:gd name="T11" fmla="*/ 187 h 175"/>
                <a:gd name="T12" fmla="*/ 62 w 99"/>
                <a:gd name="T13" fmla="*/ 173 h 175"/>
                <a:gd name="T14" fmla="*/ 69 w 99"/>
                <a:gd name="T15" fmla="*/ 153 h 175"/>
                <a:gd name="T16" fmla="*/ 82 w 99"/>
                <a:gd name="T17" fmla="*/ 133 h 175"/>
                <a:gd name="T18" fmla="*/ 104 w 99"/>
                <a:gd name="T19" fmla="*/ 125 h 175"/>
                <a:gd name="T20" fmla="*/ 111 w 99"/>
                <a:gd name="T21" fmla="*/ 118 h 175"/>
                <a:gd name="T22" fmla="*/ 111 w 99"/>
                <a:gd name="T23" fmla="*/ 98 h 175"/>
                <a:gd name="T24" fmla="*/ 111 w 99"/>
                <a:gd name="T25" fmla="*/ 91 h 175"/>
                <a:gd name="T26" fmla="*/ 111 w 99"/>
                <a:gd name="T27" fmla="*/ 76 h 175"/>
                <a:gd name="T28" fmla="*/ 111 w 99"/>
                <a:gd name="T29" fmla="*/ 69 h 175"/>
                <a:gd name="T30" fmla="*/ 124 w 99"/>
                <a:gd name="T31" fmla="*/ 56 h 175"/>
                <a:gd name="T32" fmla="*/ 138 w 99"/>
                <a:gd name="T33" fmla="*/ 49 h 175"/>
                <a:gd name="T34" fmla="*/ 151 w 99"/>
                <a:gd name="T35" fmla="*/ 42 h 175"/>
                <a:gd name="T36" fmla="*/ 165 w 99"/>
                <a:gd name="T37" fmla="*/ 29 h 175"/>
                <a:gd name="T38" fmla="*/ 173 w 99"/>
                <a:gd name="T39" fmla="*/ 22 h 175"/>
                <a:gd name="T40" fmla="*/ 180 w 99"/>
                <a:gd name="T41" fmla="*/ 7 h 175"/>
                <a:gd name="T42" fmla="*/ 180 w 99"/>
                <a:gd name="T43" fmla="*/ 0 h 175"/>
                <a:gd name="T44" fmla="*/ 180 w 99"/>
                <a:gd name="T45" fmla="*/ 7 h 175"/>
                <a:gd name="T46" fmla="*/ 180 w 99"/>
                <a:gd name="T47" fmla="*/ 15 h 175"/>
                <a:gd name="T48" fmla="*/ 158 w 99"/>
                <a:gd name="T49" fmla="*/ 29 h 175"/>
                <a:gd name="T50" fmla="*/ 138 w 99"/>
                <a:gd name="T51" fmla="*/ 42 h 175"/>
                <a:gd name="T52" fmla="*/ 116 w 99"/>
                <a:gd name="T53" fmla="*/ 49 h 175"/>
                <a:gd name="T54" fmla="*/ 104 w 99"/>
                <a:gd name="T55" fmla="*/ 69 h 175"/>
                <a:gd name="T56" fmla="*/ 104 w 99"/>
                <a:gd name="T57" fmla="*/ 98 h 175"/>
                <a:gd name="T58" fmla="*/ 96 w 99"/>
                <a:gd name="T59" fmla="*/ 111 h 175"/>
                <a:gd name="T60" fmla="*/ 82 w 99"/>
                <a:gd name="T61" fmla="*/ 118 h 175"/>
                <a:gd name="T62" fmla="*/ 69 w 99"/>
                <a:gd name="T63" fmla="*/ 125 h 175"/>
                <a:gd name="T64" fmla="*/ 55 w 99"/>
                <a:gd name="T65" fmla="*/ 145 h 175"/>
                <a:gd name="T66" fmla="*/ 47 w 99"/>
                <a:gd name="T67" fmla="*/ 160 h 175"/>
                <a:gd name="T68" fmla="*/ 47 w 99"/>
                <a:gd name="T69" fmla="*/ 173 h 175"/>
                <a:gd name="T70" fmla="*/ 47 w 99"/>
                <a:gd name="T71" fmla="*/ 202 h 175"/>
                <a:gd name="T72" fmla="*/ 47 w 99"/>
                <a:gd name="T73" fmla="*/ 222 h 175"/>
                <a:gd name="T74" fmla="*/ 42 w 99"/>
                <a:gd name="T75" fmla="*/ 242 h 175"/>
                <a:gd name="T76" fmla="*/ 35 w 99"/>
                <a:gd name="T77" fmla="*/ 256 h 175"/>
                <a:gd name="T78" fmla="*/ 27 w 99"/>
                <a:gd name="T79" fmla="*/ 263 h 175"/>
                <a:gd name="T80" fmla="*/ 20 w 99"/>
                <a:gd name="T81" fmla="*/ 271 h 175"/>
                <a:gd name="T82" fmla="*/ 20 w 99"/>
                <a:gd name="T83" fmla="*/ 271 h 175"/>
                <a:gd name="T84" fmla="*/ 13 w 99"/>
                <a:gd name="T85" fmla="*/ 276 h 175"/>
                <a:gd name="T86" fmla="*/ 7 w 99"/>
                <a:gd name="T87" fmla="*/ 291 h 175"/>
                <a:gd name="T88" fmla="*/ 7 w 99"/>
                <a:gd name="T89" fmla="*/ 305 h 175"/>
                <a:gd name="T90" fmla="*/ 0 w 99"/>
                <a:gd name="T91" fmla="*/ 311 h 175"/>
                <a:gd name="T92" fmla="*/ 0 w 99"/>
                <a:gd name="T93" fmla="*/ 318 h 175"/>
                <a:gd name="T94" fmla="*/ 7 w 99"/>
                <a:gd name="T95" fmla="*/ 318 h 175"/>
                <a:gd name="T96" fmla="*/ 20 w 99"/>
                <a:gd name="T97" fmla="*/ 311 h 175"/>
                <a:gd name="T98" fmla="*/ 20 w 99"/>
                <a:gd name="T99" fmla="*/ 311 h 175"/>
                <a:gd name="T100" fmla="*/ 20 w 99"/>
                <a:gd name="T101" fmla="*/ 298 h 175"/>
                <a:gd name="T102" fmla="*/ 27 w 99"/>
                <a:gd name="T103" fmla="*/ 276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175"/>
                <a:gd name="T158" fmla="*/ 99 w 99"/>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175">
                  <a:moveTo>
                    <a:pt x="15" y="149"/>
                  </a:moveTo>
                  <a:lnTo>
                    <a:pt x="19" y="149"/>
                  </a:lnTo>
                  <a:lnTo>
                    <a:pt x="23" y="149"/>
                  </a:lnTo>
                  <a:lnTo>
                    <a:pt x="23" y="145"/>
                  </a:lnTo>
                  <a:lnTo>
                    <a:pt x="23" y="141"/>
                  </a:lnTo>
                  <a:lnTo>
                    <a:pt x="26" y="141"/>
                  </a:lnTo>
                  <a:lnTo>
                    <a:pt x="26" y="137"/>
                  </a:lnTo>
                  <a:lnTo>
                    <a:pt x="30" y="133"/>
                  </a:lnTo>
                  <a:lnTo>
                    <a:pt x="30" y="130"/>
                  </a:lnTo>
                  <a:lnTo>
                    <a:pt x="30" y="126"/>
                  </a:lnTo>
                  <a:lnTo>
                    <a:pt x="30" y="122"/>
                  </a:lnTo>
                  <a:lnTo>
                    <a:pt x="34" y="118"/>
                  </a:lnTo>
                  <a:lnTo>
                    <a:pt x="34" y="114"/>
                  </a:lnTo>
                  <a:lnTo>
                    <a:pt x="34" y="111"/>
                  </a:lnTo>
                  <a:lnTo>
                    <a:pt x="34" y="107"/>
                  </a:lnTo>
                  <a:lnTo>
                    <a:pt x="34" y="103"/>
                  </a:lnTo>
                  <a:lnTo>
                    <a:pt x="34" y="99"/>
                  </a:lnTo>
                  <a:lnTo>
                    <a:pt x="34" y="95"/>
                  </a:lnTo>
                  <a:lnTo>
                    <a:pt x="34" y="92"/>
                  </a:lnTo>
                  <a:lnTo>
                    <a:pt x="34" y="88"/>
                  </a:lnTo>
                  <a:lnTo>
                    <a:pt x="38" y="88"/>
                  </a:lnTo>
                  <a:lnTo>
                    <a:pt x="38" y="84"/>
                  </a:lnTo>
                  <a:lnTo>
                    <a:pt x="42" y="80"/>
                  </a:lnTo>
                  <a:lnTo>
                    <a:pt x="42" y="76"/>
                  </a:lnTo>
                  <a:lnTo>
                    <a:pt x="45" y="76"/>
                  </a:lnTo>
                  <a:lnTo>
                    <a:pt x="45" y="73"/>
                  </a:lnTo>
                  <a:lnTo>
                    <a:pt x="49" y="73"/>
                  </a:lnTo>
                  <a:lnTo>
                    <a:pt x="53" y="69"/>
                  </a:lnTo>
                  <a:lnTo>
                    <a:pt x="57" y="69"/>
                  </a:lnTo>
                  <a:lnTo>
                    <a:pt x="61" y="65"/>
                  </a:lnTo>
                  <a:lnTo>
                    <a:pt x="61" y="61"/>
                  </a:lnTo>
                  <a:lnTo>
                    <a:pt x="64" y="57"/>
                  </a:lnTo>
                  <a:lnTo>
                    <a:pt x="61" y="54"/>
                  </a:lnTo>
                  <a:lnTo>
                    <a:pt x="61" y="50"/>
                  </a:lnTo>
                  <a:lnTo>
                    <a:pt x="61" y="46"/>
                  </a:lnTo>
                  <a:lnTo>
                    <a:pt x="61" y="42"/>
                  </a:lnTo>
                  <a:lnTo>
                    <a:pt x="61" y="38"/>
                  </a:lnTo>
                  <a:lnTo>
                    <a:pt x="64" y="35"/>
                  </a:lnTo>
                  <a:lnTo>
                    <a:pt x="68" y="31"/>
                  </a:lnTo>
                  <a:lnTo>
                    <a:pt x="72" y="27"/>
                  </a:lnTo>
                  <a:lnTo>
                    <a:pt x="76" y="27"/>
                  </a:lnTo>
                  <a:lnTo>
                    <a:pt x="76" y="23"/>
                  </a:lnTo>
                  <a:lnTo>
                    <a:pt x="80" y="23"/>
                  </a:lnTo>
                  <a:lnTo>
                    <a:pt x="83" y="23"/>
                  </a:lnTo>
                  <a:lnTo>
                    <a:pt x="87" y="19"/>
                  </a:lnTo>
                  <a:lnTo>
                    <a:pt x="91" y="16"/>
                  </a:lnTo>
                  <a:lnTo>
                    <a:pt x="95" y="16"/>
                  </a:lnTo>
                  <a:lnTo>
                    <a:pt x="95" y="12"/>
                  </a:lnTo>
                  <a:lnTo>
                    <a:pt x="99" y="8"/>
                  </a:lnTo>
                  <a:lnTo>
                    <a:pt x="99" y="4"/>
                  </a:lnTo>
                  <a:lnTo>
                    <a:pt x="99" y="0"/>
                  </a:lnTo>
                  <a:lnTo>
                    <a:pt x="99" y="4"/>
                  </a:lnTo>
                  <a:lnTo>
                    <a:pt x="99" y="8"/>
                  </a:lnTo>
                  <a:lnTo>
                    <a:pt x="95" y="8"/>
                  </a:lnTo>
                  <a:lnTo>
                    <a:pt x="95" y="12"/>
                  </a:lnTo>
                  <a:lnTo>
                    <a:pt x="91" y="16"/>
                  </a:lnTo>
                  <a:lnTo>
                    <a:pt x="87" y="16"/>
                  </a:lnTo>
                  <a:lnTo>
                    <a:pt x="83" y="19"/>
                  </a:lnTo>
                  <a:lnTo>
                    <a:pt x="80" y="23"/>
                  </a:lnTo>
                  <a:lnTo>
                    <a:pt x="76" y="23"/>
                  </a:lnTo>
                  <a:lnTo>
                    <a:pt x="72" y="23"/>
                  </a:lnTo>
                  <a:lnTo>
                    <a:pt x="72" y="27"/>
                  </a:lnTo>
                  <a:lnTo>
                    <a:pt x="68" y="27"/>
                  </a:lnTo>
                  <a:lnTo>
                    <a:pt x="64" y="27"/>
                  </a:lnTo>
                  <a:lnTo>
                    <a:pt x="64" y="31"/>
                  </a:lnTo>
                  <a:lnTo>
                    <a:pt x="61" y="31"/>
                  </a:lnTo>
                  <a:lnTo>
                    <a:pt x="61" y="35"/>
                  </a:lnTo>
                  <a:lnTo>
                    <a:pt x="57" y="38"/>
                  </a:lnTo>
                  <a:lnTo>
                    <a:pt x="57" y="42"/>
                  </a:lnTo>
                  <a:lnTo>
                    <a:pt x="57" y="46"/>
                  </a:lnTo>
                  <a:lnTo>
                    <a:pt x="57" y="50"/>
                  </a:lnTo>
                  <a:lnTo>
                    <a:pt x="57" y="54"/>
                  </a:lnTo>
                  <a:lnTo>
                    <a:pt x="53" y="54"/>
                  </a:lnTo>
                  <a:lnTo>
                    <a:pt x="53" y="57"/>
                  </a:lnTo>
                  <a:lnTo>
                    <a:pt x="53" y="61"/>
                  </a:lnTo>
                  <a:lnTo>
                    <a:pt x="49" y="61"/>
                  </a:lnTo>
                  <a:lnTo>
                    <a:pt x="49" y="65"/>
                  </a:lnTo>
                  <a:lnTo>
                    <a:pt x="45" y="65"/>
                  </a:lnTo>
                  <a:lnTo>
                    <a:pt x="45" y="69"/>
                  </a:lnTo>
                  <a:lnTo>
                    <a:pt x="42" y="69"/>
                  </a:lnTo>
                  <a:lnTo>
                    <a:pt x="38" y="69"/>
                  </a:lnTo>
                  <a:lnTo>
                    <a:pt x="38" y="73"/>
                  </a:lnTo>
                  <a:lnTo>
                    <a:pt x="34" y="76"/>
                  </a:lnTo>
                  <a:lnTo>
                    <a:pt x="30" y="76"/>
                  </a:lnTo>
                  <a:lnTo>
                    <a:pt x="30" y="80"/>
                  </a:lnTo>
                  <a:lnTo>
                    <a:pt x="26" y="84"/>
                  </a:lnTo>
                  <a:lnTo>
                    <a:pt x="26" y="88"/>
                  </a:lnTo>
                  <a:lnTo>
                    <a:pt x="26" y="92"/>
                  </a:lnTo>
                  <a:lnTo>
                    <a:pt x="26" y="95"/>
                  </a:lnTo>
                  <a:lnTo>
                    <a:pt x="26" y="99"/>
                  </a:lnTo>
                  <a:lnTo>
                    <a:pt x="26" y="103"/>
                  </a:lnTo>
                  <a:lnTo>
                    <a:pt x="26" y="107"/>
                  </a:lnTo>
                  <a:lnTo>
                    <a:pt x="26" y="111"/>
                  </a:lnTo>
                  <a:lnTo>
                    <a:pt x="26" y="114"/>
                  </a:lnTo>
                  <a:lnTo>
                    <a:pt x="26" y="118"/>
                  </a:lnTo>
                  <a:lnTo>
                    <a:pt x="26" y="122"/>
                  </a:lnTo>
                  <a:lnTo>
                    <a:pt x="26" y="126"/>
                  </a:lnTo>
                  <a:lnTo>
                    <a:pt x="26" y="130"/>
                  </a:lnTo>
                  <a:lnTo>
                    <a:pt x="26" y="133"/>
                  </a:lnTo>
                  <a:lnTo>
                    <a:pt x="23" y="133"/>
                  </a:lnTo>
                  <a:lnTo>
                    <a:pt x="23" y="137"/>
                  </a:lnTo>
                  <a:lnTo>
                    <a:pt x="19" y="137"/>
                  </a:lnTo>
                  <a:lnTo>
                    <a:pt x="19" y="141"/>
                  </a:lnTo>
                  <a:lnTo>
                    <a:pt x="15" y="141"/>
                  </a:lnTo>
                  <a:lnTo>
                    <a:pt x="15" y="145"/>
                  </a:lnTo>
                  <a:lnTo>
                    <a:pt x="11" y="149"/>
                  </a:lnTo>
                  <a:lnTo>
                    <a:pt x="7" y="152"/>
                  </a:lnTo>
                  <a:lnTo>
                    <a:pt x="7" y="156"/>
                  </a:lnTo>
                  <a:lnTo>
                    <a:pt x="4" y="160"/>
                  </a:lnTo>
                  <a:lnTo>
                    <a:pt x="4" y="164"/>
                  </a:lnTo>
                  <a:lnTo>
                    <a:pt x="4" y="168"/>
                  </a:lnTo>
                  <a:lnTo>
                    <a:pt x="0" y="168"/>
                  </a:lnTo>
                  <a:lnTo>
                    <a:pt x="0" y="171"/>
                  </a:lnTo>
                  <a:lnTo>
                    <a:pt x="0" y="175"/>
                  </a:lnTo>
                  <a:lnTo>
                    <a:pt x="4" y="175"/>
                  </a:lnTo>
                  <a:lnTo>
                    <a:pt x="7" y="175"/>
                  </a:lnTo>
                  <a:lnTo>
                    <a:pt x="11" y="171"/>
                  </a:lnTo>
                  <a:lnTo>
                    <a:pt x="11" y="168"/>
                  </a:lnTo>
                  <a:lnTo>
                    <a:pt x="11" y="164"/>
                  </a:lnTo>
                  <a:lnTo>
                    <a:pt x="11" y="160"/>
                  </a:lnTo>
                  <a:lnTo>
                    <a:pt x="11" y="156"/>
                  </a:lnTo>
                  <a:lnTo>
                    <a:pt x="15" y="152"/>
                  </a:lnTo>
                  <a:lnTo>
                    <a:pt x="15" y="149"/>
                  </a:lnTo>
                  <a:close/>
                </a:path>
              </a:pathLst>
            </a:custGeom>
            <a:solidFill>
              <a:srgbClr val="161616"/>
            </a:solidFill>
            <a:ln w="9525">
              <a:noFill/>
              <a:round/>
              <a:headEnd/>
              <a:tailEnd/>
            </a:ln>
          </p:spPr>
          <p:txBody>
            <a:bodyPr/>
            <a:lstStyle/>
            <a:p>
              <a:endParaRPr lang="fr-FR"/>
            </a:p>
          </p:txBody>
        </p:sp>
        <p:sp>
          <p:nvSpPr>
            <p:cNvPr id="45" name="Freeform 358"/>
            <p:cNvSpPr>
              <a:spLocks/>
            </p:cNvSpPr>
            <p:nvPr/>
          </p:nvSpPr>
          <p:spPr bwMode="auto">
            <a:xfrm>
              <a:off x="337" y="3079"/>
              <a:ext cx="1445" cy="477"/>
            </a:xfrm>
            <a:custGeom>
              <a:avLst/>
              <a:gdLst>
                <a:gd name="T0" fmla="*/ 84 w 795"/>
                <a:gd name="T1" fmla="*/ 415 h 262"/>
                <a:gd name="T2" fmla="*/ 118 w 795"/>
                <a:gd name="T3" fmla="*/ 366 h 262"/>
                <a:gd name="T4" fmla="*/ 160 w 795"/>
                <a:gd name="T5" fmla="*/ 339 h 262"/>
                <a:gd name="T6" fmla="*/ 173 w 795"/>
                <a:gd name="T7" fmla="*/ 297 h 262"/>
                <a:gd name="T8" fmla="*/ 202 w 795"/>
                <a:gd name="T9" fmla="*/ 269 h 262"/>
                <a:gd name="T10" fmla="*/ 242 w 795"/>
                <a:gd name="T11" fmla="*/ 208 h 262"/>
                <a:gd name="T12" fmla="*/ 236 w 795"/>
                <a:gd name="T13" fmla="*/ 249 h 262"/>
                <a:gd name="T14" fmla="*/ 249 w 795"/>
                <a:gd name="T15" fmla="*/ 235 h 262"/>
                <a:gd name="T16" fmla="*/ 311 w 795"/>
                <a:gd name="T17" fmla="*/ 166 h 262"/>
                <a:gd name="T18" fmla="*/ 374 w 795"/>
                <a:gd name="T19" fmla="*/ 138 h 262"/>
                <a:gd name="T20" fmla="*/ 394 w 795"/>
                <a:gd name="T21" fmla="*/ 104 h 262"/>
                <a:gd name="T22" fmla="*/ 422 w 795"/>
                <a:gd name="T23" fmla="*/ 82 h 262"/>
                <a:gd name="T24" fmla="*/ 491 w 795"/>
                <a:gd name="T25" fmla="*/ 13 h 262"/>
                <a:gd name="T26" fmla="*/ 449 w 795"/>
                <a:gd name="T27" fmla="*/ 104 h 262"/>
                <a:gd name="T28" fmla="*/ 422 w 795"/>
                <a:gd name="T29" fmla="*/ 158 h 262"/>
                <a:gd name="T30" fmla="*/ 402 w 795"/>
                <a:gd name="T31" fmla="*/ 180 h 262"/>
                <a:gd name="T32" fmla="*/ 409 w 795"/>
                <a:gd name="T33" fmla="*/ 180 h 262"/>
                <a:gd name="T34" fmla="*/ 443 w 795"/>
                <a:gd name="T35" fmla="*/ 146 h 262"/>
                <a:gd name="T36" fmla="*/ 491 w 795"/>
                <a:gd name="T37" fmla="*/ 96 h 262"/>
                <a:gd name="T38" fmla="*/ 471 w 795"/>
                <a:gd name="T39" fmla="*/ 173 h 262"/>
                <a:gd name="T40" fmla="*/ 483 w 795"/>
                <a:gd name="T41" fmla="*/ 166 h 262"/>
                <a:gd name="T42" fmla="*/ 505 w 795"/>
                <a:gd name="T43" fmla="*/ 124 h 262"/>
                <a:gd name="T44" fmla="*/ 540 w 795"/>
                <a:gd name="T45" fmla="*/ 124 h 262"/>
                <a:gd name="T46" fmla="*/ 616 w 795"/>
                <a:gd name="T47" fmla="*/ 131 h 262"/>
                <a:gd name="T48" fmla="*/ 671 w 795"/>
                <a:gd name="T49" fmla="*/ 124 h 262"/>
                <a:gd name="T50" fmla="*/ 725 w 795"/>
                <a:gd name="T51" fmla="*/ 146 h 262"/>
                <a:gd name="T52" fmla="*/ 774 w 795"/>
                <a:gd name="T53" fmla="*/ 146 h 262"/>
                <a:gd name="T54" fmla="*/ 829 w 795"/>
                <a:gd name="T55" fmla="*/ 151 h 262"/>
                <a:gd name="T56" fmla="*/ 892 w 795"/>
                <a:gd name="T57" fmla="*/ 131 h 262"/>
                <a:gd name="T58" fmla="*/ 927 w 795"/>
                <a:gd name="T59" fmla="*/ 96 h 262"/>
                <a:gd name="T60" fmla="*/ 1002 w 795"/>
                <a:gd name="T61" fmla="*/ 76 h 262"/>
                <a:gd name="T62" fmla="*/ 954 w 795"/>
                <a:gd name="T63" fmla="*/ 131 h 262"/>
                <a:gd name="T64" fmla="*/ 932 w 795"/>
                <a:gd name="T65" fmla="*/ 138 h 262"/>
                <a:gd name="T66" fmla="*/ 947 w 795"/>
                <a:gd name="T67" fmla="*/ 146 h 262"/>
                <a:gd name="T68" fmla="*/ 1031 w 795"/>
                <a:gd name="T69" fmla="*/ 124 h 262"/>
                <a:gd name="T70" fmla="*/ 1078 w 795"/>
                <a:gd name="T71" fmla="*/ 124 h 262"/>
                <a:gd name="T72" fmla="*/ 1147 w 795"/>
                <a:gd name="T73" fmla="*/ 104 h 262"/>
                <a:gd name="T74" fmla="*/ 1181 w 795"/>
                <a:gd name="T75" fmla="*/ 89 h 262"/>
                <a:gd name="T76" fmla="*/ 1231 w 795"/>
                <a:gd name="T77" fmla="*/ 76 h 262"/>
                <a:gd name="T78" fmla="*/ 1265 w 795"/>
                <a:gd name="T79" fmla="*/ 20 h 262"/>
                <a:gd name="T80" fmla="*/ 1243 w 795"/>
                <a:gd name="T81" fmla="*/ 104 h 262"/>
                <a:gd name="T82" fmla="*/ 1216 w 795"/>
                <a:gd name="T83" fmla="*/ 124 h 262"/>
                <a:gd name="T84" fmla="*/ 1196 w 795"/>
                <a:gd name="T85" fmla="*/ 151 h 262"/>
                <a:gd name="T86" fmla="*/ 1174 w 795"/>
                <a:gd name="T87" fmla="*/ 158 h 262"/>
                <a:gd name="T88" fmla="*/ 1181 w 795"/>
                <a:gd name="T89" fmla="*/ 158 h 262"/>
                <a:gd name="T90" fmla="*/ 1209 w 795"/>
                <a:gd name="T91" fmla="*/ 146 h 262"/>
                <a:gd name="T92" fmla="*/ 1238 w 795"/>
                <a:gd name="T93" fmla="*/ 124 h 262"/>
                <a:gd name="T94" fmla="*/ 1278 w 795"/>
                <a:gd name="T95" fmla="*/ 96 h 262"/>
                <a:gd name="T96" fmla="*/ 1285 w 795"/>
                <a:gd name="T97" fmla="*/ 62 h 262"/>
                <a:gd name="T98" fmla="*/ 1312 w 795"/>
                <a:gd name="T99" fmla="*/ 47 h 262"/>
                <a:gd name="T100" fmla="*/ 1341 w 795"/>
                <a:gd name="T101" fmla="*/ 35 h 262"/>
                <a:gd name="T102" fmla="*/ 1369 w 795"/>
                <a:gd name="T103" fmla="*/ 13 h 262"/>
                <a:gd name="T104" fmla="*/ 1445 w 795"/>
                <a:gd name="T105" fmla="*/ 42 h 262"/>
                <a:gd name="T106" fmla="*/ 1396 w 795"/>
                <a:gd name="T107" fmla="*/ 42 h 262"/>
                <a:gd name="T108" fmla="*/ 1381 w 795"/>
                <a:gd name="T109" fmla="*/ 76 h 262"/>
                <a:gd name="T110" fmla="*/ 1334 w 795"/>
                <a:gd name="T111" fmla="*/ 96 h 262"/>
                <a:gd name="T112" fmla="*/ 1307 w 795"/>
                <a:gd name="T113" fmla="*/ 166 h 262"/>
                <a:gd name="T114" fmla="*/ 1189 w 795"/>
                <a:gd name="T115" fmla="*/ 220 h 262"/>
                <a:gd name="T116" fmla="*/ 1127 w 795"/>
                <a:gd name="T117" fmla="*/ 235 h 262"/>
                <a:gd name="T118" fmla="*/ 1092 w 795"/>
                <a:gd name="T119" fmla="*/ 242 h 262"/>
                <a:gd name="T120" fmla="*/ 118 w 795"/>
                <a:gd name="T121" fmla="*/ 462 h 262"/>
                <a:gd name="T122" fmla="*/ 15 w 795"/>
                <a:gd name="T123" fmla="*/ 450 h 2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5"/>
                <a:gd name="T187" fmla="*/ 0 h 262"/>
                <a:gd name="T188" fmla="*/ 795 w 795"/>
                <a:gd name="T189" fmla="*/ 262 h 2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5" h="262">
                  <a:moveTo>
                    <a:pt x="8" y="247"/>
                  </a:moveTo>
                  <a:lnTo>
                    <a:pt x="8" y="247"/>
                  </a:lnTo>
                  <a:lnTo>
                    <a:pt x="12" y="247"/>
                  </a:lnTo>
                  <a:lnTo>
                    <a:pt x="16" y="243"/>
                  </a:lnTo>
                  <a:lnTo>
                    <a:pt x="19" y="243"/>
                  </a:lnTo>
                  <a:lnTo>
                    <a:pt x="23" y="243"/>
                  </a:lnTo>
                  <a:lnTo>
                    <a:pt x="27" y="239"/>
                  </a:lnTo>
                  <a:lnTo>
                    <a:pt x="31" y="239"/>
                  </a:lnTo>
                  <a:lnTo>
                    <a:pt x="35" y="235"/>
                  </a:lnTo>
                  <a:lnTo>
                    <a:pt x="38" y="232"/>
                  </a:lnTo>
                  <a:lnTo>
                    <a:pt x="42" y="232"/>
                  </a:lnTo>
                  <a:lnTo>
                    <a:pt x="46" y="228"/>
                  </a:lnTo>
                  <a:lnTo>
                    <a:pt x="50" y="224"/>
                  </a:lnTo>
                  <a:lnTo>
                    <a:pt x="50" y="220"/>
                  </a:lnTo>
                  <a:lnTo>
                    <a:pt x="54" y="220"/>
                  </a:lnTo>
                  <a:lnTo>
                    <a:pt x="54" y="216"/>
                  </a:lnTo>
                  <a:lnTo>
                    <a:pt x="57" y="216"/>
                  </a:lnTo>
                  <a:lnTo>
                    <a:pt x="57" y="213"/>
                  </a:lnTo>
                  <a:lnTo>
                    <a:pt x="61" y="209"/>
                  </a:lnTo>
                  <a:lnTo>
                    <a:pt x="61" y="205"/>
                  </a:lnTo>
                  <a:lnTo>
                    <a:pt x="65" y="201"/>
                  </a:lnTo>
                  <a:lnTo>
                    <a:pt x="69" y="201"/>
                  </a:lnTo>
                  <a:lnTo>
                    <a:pt x="73" y="197"/>
                  </a:lnTo>
                  <a:lnTo>
                    <a:pt x="76" y="197"/>
                  </a:lnTo>
                  <a:lnTo>
                    <a:pt x="80" y="197"/>
                  </a:lnTo>
                  <a:lnTo>
                    <a:pt x="80" y="194"/>
                  </a:lnTo>
                  <a:lnTo>
                    <a:pt x="84" y="194"/>
                  </a:lnTo>
                  <a:lnTo>
                    <a:pt x="84" y="190"/>
                  </a:lnTo>
                  <a:lnTo>
                    <a:pt x="88" y="190"/>
                  </a:lnTo>
                  <a:lnTo>
                    <a:pt x="88" y="186"/>
                  </a:lnTo>
                  <a:lnTo>
                    <a:pt x="88" y="182"/>
                  </a:lnTo>
                  <a:lnTo>
                    <a:pt x="88" y="178"/>
                  </a:lnTo>
                  <a:lnTo>
                    <a:pt x="88" y="175"/>
                  </a:lnTo>
                  <a:lnTo>
                    <a:pt x="88" y="171"/>
                  </a:lnTo>
                  <a:lnTo>
                    <a:pt x="92" y="171"/>
                  </a:lnTo>
                  <a:lnTo>
                    <a:pt x="92" y="167"/>
                  </a:lnTo>
                  <a:lnTo>
                    <a:pt x="92" y="163"/>
                  </a:lnTo>
                  <a:lnTo>
                    <a:pt x="95" y="163"/>
                  </a:lnTo>
                  <a:lnTo>
                    <a:pt x="99" y="163"/>
                  </a:lnTo>
                  <a:lnTo>
                    <a:pt x="99" y="159"/>
                  </a:lnTo>
                  <a:lnTo>
                    <a:pt x="103" y="159"/>
                  </a:lnTo>
                  <a:lnTo>
                    <a:pt x="107" y="159"/>
                  </a:lnTo>
                  <a:lnTo>
                    <a:pt x="107" y="156"/>
                  </a:lnTo>
                  <a:lnTo>
                    <a:pt x="111" y="152"/>
                  </a:lnTo>
                  <a:lnTo>
                    <a:pt x="111" y="148"/>
                  </a:lnTo>
                  <a:lnTo>
                    <a:pt x="111" y="144"/>
                  </a:lnTo>
                  <a:lnTo>
                    <a:pt x="111" y="140"/>
                  </a:lnTo>
                  <a:lnTo>
                    <a:pt x="111" y="137"/>
                  </a:lnTo>
                  <a:lnTo>
                    <a:pt x="111" y="133"/>
                  </a:lnTo>
                  <a:lnTo>
                    <a:pt x="114" y="133"/>
                  </a:lnTo>
                  <a:lnTo>
                    <a:pt x="114" y="129"/>
                  </a:lnTo>
                  <a:lnTo>
                    <a:pt x="118" y="125"/>
                  </a:lnTo>
                  <a:lnTo>
                    <a:pt x="122" y="121"/>
                  </a:lnTo>
                  <a:lnTo>
                    <a:pt x="126" y="121"/>
                  </a:lnTo>
                  <a:lnTo>
                    <a:pt x="126" y="118"/>
                  </a:lnTo>
                  <a:lnTo>
                    <a:pt x="133" y="114"/>
                  </a:lnTo>
                  <a:lnTo>
                    <a:pt x="137" y="114"/>
                  </a:lnTo>
                  <a:lnTo>
                    <a:pt x="133" y="118"/>
                  </a:lnTo>
                  <a:lnTo>
                    <a:pt x="133" y="121"/>
                  </a:lnTo>
                  <a:lnTo>
                    <a:pt x="133" y="125"/>
                  </a:lnTo>
                  <a:lnTo>
                    <a:pt x="130" y="125"/>
                  </a:lnTo>
                  <a:lnTo>
                    <a:pt x="130" y="129"/>
                  </a:lnTo>
                  <a:lnTo>
                    <a:pt x="130" y="133"/>
                  </a:lnTo>
                  <a:lnTo>
                    <a:pt x="130" y="137"/>
                  </a:lnTo>
                  <a:lnTo>
                    <a:pt x="133" y="137"/>
                  </a:lnTo>
                  <a:lnTo>
                    <a:pt x="133" y="133"/>
                  </a:lnTo>
                  <a:lnTo>
                    <a:pt x="137" y="129"/>
                  </a:lnTo>
                  <a:lnTo>
                    <a:pt x="137" y="125"/>
                  </a:lnTo>
                  <a:lnTo>
                    <a:pt x="141" y="125"/>
                  </a:lnTo>
                  <a:lnTo>
                    <a:pt x="141" y="121"/>
                  </a:lnTo>
                  <a:lnTo>
                    <a:pt x="141" y="118"/>
                  </a:lnTo>
                  <a:lnTo>
                    <a:pt x="145" y="114"/>
                  </a:lnTo>
                  <a:lnTo>
                    <a:pt x="145" y="110"/>
                  </a:lnTo>
                  <a:lnTo>
                    <a:pt x="149" y="106"/>
                  </a:lnTo>
                  <a:lnTo>
                    <a:pt x="149" y="102"/>
                  </a:lnTo>
                  <a:lnTo>
                    <a:pt x="152" y="102"/>
                  </a:lnTo>
                  <a:lnTo>
                    <a:pt x="156" y="99"/>
                  </a:lnTo>
                  <a:lnTo>
                    <a:pt x="160" y="99"/>
                  </a:lnTo>
                  <a:lnTo>
                    <a:pt x="164" y="95"/>
                  </a:lnTo>
                  <a:lnTo>
                    <a:pt x="171" y="91"/>
                  </a:lnTo>
                  <a:lnTo>
                    <a:pt x="175" y="91"/>
                  </a:lnTo>
                  <a:lnTo>
                    <a:pt x="183" y="91"/>
                  </a:lnTo>
                  <a:lnTo>
                    <a:pt x="187" y="87"/>
                  </a:lnTo>
                  <a:lnTo>
                    <a:pt x="190" y="87"/>
                  </a:lnTo>
                  <a:lnTo>
                    <a:pt x="194" y="87"/>
                  </a:lnTo>
                  <a:lnTo>
                    <a:pt x="194" y="83"/>
                  </a:lnTo>
                  <a:lnTo>
                    <a:pt x="198" y="83"/>
                  </a:lnTo>
                  <a:lnTo>
                    <a:pt x="202" y="83"/>
                  </a:lnTo>
                  <a:lnTo>
                    <a:pt x="202" y="80"/>
                  </a:lnTo>
                  <a:lnTo>
                    <a:pt x="202" y="76"/>
                  </a:lnTo>
                  <a:lnTo>
                    <a:pt x="206" y="76"/>
                  </a:lnTo>
                  <a:lnTo>
                    <a:pt x="206" y="72"/>
                  </a:lnTo>
                  <a:lnTo>
                    <a:pt x="206" y="68"/>
                  </a:lnTo>
                  <a:lnTo>
                    <a:pt x="209" y="68"/>
                  </a:lnTo>
                  <a:lnTo>
                    <a:pt x="209" y="64"/>
                  </a:lnTo>
                  <a:lnTo>
                    <a:pt x="213" y="64"/>
                  </a:lnTo>
                  <a:lnTo>
                    <a:pt x="213" y="61"/>
                  </a:lnTo>
                  <a:lnTo>
                    <a:pt x="217" y="61"/>
                  </a:lnTo>
                  <a:lnTo>
                    <a:pt x="217" y="57"/>
                  </a:lnTo>
                  <a:lnTo>
                    <a:pt x="221" y="57"/>
                  </a:lnTo>
                  <a:lnTo>
                    <a:pt x="225" y="57"/>
                  </a:lnTo>
                  <a:lnTo>
                    <a:pt x="225" y="53"/>
                  </a:lnTo>
                  <a:lnTo>
                    <a:pt x="228" y="53"/>
                  </a:lnTo>
                  <a:lnTo>
                    <a:pt x="228" y="49"/>
                  </a:lnTo>
                  <a:lnTo>
                    <a:pt x="232" y="49"/>
                  </a:lnTo>
                  <a:lnTo>
                    <a:pt x="232" y="45"/>
                  </a:lnTo>
                  <a:lnTo>
                    <a:pt x="236" y="42"/>
                  </a:lnTo>
                  <a:lnTo>
                    <a:pt x="240" y="38"/>
                  </a:lnTo>
                  <a:lnTo>
                    <a:pt x="240" y="34"/>
                  </a:lnTo>
                  <a:lnTo>
                    <a:pt x="244" y="30"/>
                  </a:lnTo>
                  <a:lnTo>
                    <a:pt x="247" y="26"/>
                  </a:lnTo>
                  <a:lnTo>
                    <a:pt x="251" y="23"/>
                  </a:lnTo>
                  <a:lnTo>
                    <a:pt x="255" y="19"/>
                  </a:lnTo>
                  <a:lnTo>
                    <a:pt x="259" y="15"/>
                  </a:lnTo>
                  <a:lnTo>
                    <a:pt x="263" y="15"/>
                  </a:lnTo>
                  <a:lnTo>
                    <a:pt x="263" y="11"/>
                  </a:lnTo>
                  <a:lnTo>
                    <a:pt x="266" y="11"/>
                  </a:lnTo>
                  <a:lnTo>
                    <a:pt x="266" y="7"/>
                  </a:lnTo>
                  <a:lnTo>
                    <a:pt x="270" y="7"/>
                  </a:lnTo>
                  <a:lnTo>
                    <a:pt x="270" y="11"/>
                  </a:lnTo>
                  <a:lnTo>
                    <a:pt x="266" y="11"/>
                  </a:lnTo>
                  <a:lnTo>
                    <a:pt x="266" y="15"/>
                  </a:lnTo>
                  <a:lnTo>
                    <a:pt x="263" y="15"/>
                  </a:lnTo>
                  <a:lnTo>
                    <a:pt x="263" y="19"/>
                  </a:lnTo>
                  <a:lnTo>
                    <a:pt x="259" y="23"/>
                  </a:lnTo>
                  <a:lnTo>
                    <a:pt x="259" y="26"/>
                  </a:lnTo>
                  <a:lnTo>
                    <a:pt x="255" y="30"/>
                  </a:lnTo>
                  <a:lnTo>
                    <a:pt x="255" y="34"/>
                  </a:lnTo>
                  <a:lnTo>
                    <a:pt x="251" y="38"/>
                  </a:lnTo>
                  <a:lnTo>
                    <a:pt x="251" y="42"/>
                  </a:lnTo>
                  <a:lnTo>
                    <a:pt x="247" y="49"/>
                  </a:lnTo>
                  <a:lnTo>
                    <a:pt x="247" y="53"/>
                  </a:lnTo>
                  <a:lnTo>
                    <a:pt x="247" y="57"/>
                  </a:lnTo>
                  <a:lnTo>
                    <a:pt x="244" y="61"/>
                  </a:lnTo>
                  <a:lnTo>
                    <a:pt x="244" y="64"/>
                  </a:lnTo>
                  <a:lnTo>
                    <a:pt x="244" y="68"/>
                  </a:lnTo>
                  <a:lnTo>
                    <a:pt x="240" y="68"/>
                  </a:lnTo>
                  <a:lnTo>
                    <a:pt x="240" y="72"/>
                  </a:lnTo>
                  <a:lnTo>
                    <a:pt x="240" y="76"/>
                  </a:lnTo>
                  <a:lnTo>
                    <a:pt x="236" y="76"/>
                  </a:lnTo>
                  <a:lnTo>
                    <a:pt x="236" y="80"/>
                  </a:lnTo>
                  <a:lnTo>
                    <a:pt x="232" y="80"/>
                  </a:lnTo>
                  <a:lnTo>
                    <a:pt x="232" y="83"/>
                  </a:lnTo>
                  <a:lnTo>
                    <a:pt x="232" y="87"/>
                  </a:lnTo>
                  <a:lnTo>
                    <a:pt x="232" y="91"/>
                  </a:lnTo>
                  <a:lnTo>
                    <a:pt x="228" y="95"/>
                  </a:lnTo>
                  <a:lnTo>
                    <a:pt x="225" y="95"/>
                  </a:lnTo>
                  <a:lnTo>
                    <a:pt x="225" y="99"/>
                  </a:lnTo>
                  <a:lnTo>
                    <a:pt x="221" y="99"/>
                  </a:lnTo>
                  <a:lnTo>
                    <a:pt x="221" y="102"/>
                  </a:lnTo>
                  <a:lnTo>
                    <a:pt x="217" y="102"/>
                  </a:lnTo>
                  <a:lnTo>
                    <a:pt x="221" y="102"/>
                  </a:lnTo>
                  <a:lnTo>
                    <a:pt x="225" y="99"/>
                  </a:lnTo>
                  <a:lnTo>
                    <a:pt x="228" y="99"/>
                  </a:lnTo>
                  <a:lnTo>
                    <a:pt x="228" y="95"/>
                  </a:lnTo>
                  <a:lnTo>
                    <a:pt x="232" y="95"/>
                  </a:lnTo>
                  <a:lnTo>
                    <a:pt x="232" y="91"/>
                  </a:lnTo>
                  <a:lnTo>
                    <a:pt x="236" y="91"/>
                  </a:lnTo>
                  <a:lnTo>
                    <a:pt x="236" y="87"/>
                  </a:lnTo>
                  <a:lnTo>
                    <a:pt x="236" y="83"/>
                  </a:lnTo>
                  <a:lnTo>
                    <a:pt x="240" y="83"/>
                  </a:lnTo>
                  <a:lnTo>
                    <a:pt x="244" y="80"/>
                  </a:lnTo>
                  <a:lnTo>
                    <a:pt x="247" y="80"/>
                  </a:lnTo>
                  <a:lnTo>
                    <a:pt x="251" y="80"/>
                  </a:lnTo>
                  <a:lnTo>
                    <a:pt x="251" y="76"/>
                  </a:lnTo>
                  <a:lnTo>
                    <a:pt x="255" y="76"/>
                  </a:lnTo>
                  <a:lnTo>
                    <a:pt x="259" y="72"/>
                  </a:lnTo>
                  <a:lnTo>
                    <a:pt x="263" y="68"/>
                  </a:lnTo>
                  <a:lnTo>
                    <a:pt x="263" y="64"/>
                  </a:lnTo>
                  <a:lnTo>
                    <a:pt x="266" y="64"/>
                  </a:lnTo>
                  <a:lnTo>
                    <a:pt x="266" y="61"/>
                  </a:lnTo>
                  <a:lnTo>
                    <a:pt x="270" y="61"/>
                  </a:lnTo>
                  <a:lnTo>
                    <a:pt x="270" y="57"/>
                  </a:lnTo>
                  <a:lnTo>
                    <a:pt x="270" y="53"/>
                  </a:lnTo>
                  <a:lnTo>
                    <a:pt x="270" y="57"/>
                  </a:lnTo>
                  <a:lnTo>
                    <a:pt x="274" y="61"/>
                  </a:lnTo>
                  <a:lnTo>
                    <a:pt x="274" y="64"/>
                  </a:lnTo>
                  <a:lnTo>
                    <a:pt x="274" y="68"/>
                  </a:lnTo>
                  <a:lnTo>
                    <a:pt x="274" y="72"/>
                  </a:lnTo>
                  <a:lnTo>
                    <a:pt x="270" y="76"/>
                  </a:lnTo>
                  <a:lnTo>
                    <a:pt x="270" y="80"/>
                  </a:lnTo>
                  <a:lnTo>
                    <a:pt x="270" y="83"/>
                  </a:lnTo>
                  <a:lnTo>
                    <a:pt x="266" y="83"/>
                  </a:lnTo>
                  <a:lnTo>
                    <a:pt x="266" y="87"/>
                  </a:lnTo>
                  <a:lnTo>
                    <a:pt x="263" y="91"/>
                  </a:lnTo>
                  <a:lnTo>
                    <a:pt x="259" y="95"/>
                  </a:lnTo>
                  <a:lnTo>
                    <a:pt x="255" y="95"/>
                  </a:lnTo>
                  <a:lnTo>
                    <a:pt x="259" y="95"/>
                  </a:lnTo>
                  <a:lnTo>
                    <a:pt x="263" y="95"/>
                  </a:lnTo>
                  <a:lnTo>
                    <a:pt x="263" y="91"/>
                  </a:lnTo>
                  <a:lnTo>
                    <a:pt x="266" y="91"/>
                  </a:lnTo>
                  <a:lnTo>
                    <a:pt x="266" y="87"/>
                  </a:lnTo>
                  <a:lnTo>
                    <a:pt x="270" y="83"/>
                  </a:lnTo>
                  <a:lnTo>
                    <a:pt x="270" y="80"/>
                  </a:lnTo>
                  <a:lnTo>
                    <a:pt x="274" y="76"/>
                  </a:lnTo>
                  <a:lnTo>
                    <a:pt x="274" y="72"/>
                  </a:lnTo>
                  <a:lnTo>
                    <a:pt x="274" y="68"/>
                  </a:lnTo>
                  <a:lnTo>
                    <a:pt x="278" y="68"/>
                  </a:lnTo>
                  <a:lnTo>
                    <a:pt x="282" y="64"/>
                  </a:lnTo>
                  <a:lnTo>
                    <a:pt x="285" y="64"/>
                  </a:lnTo>
                  <a:lnTo>
                    <a:pt x="289" y="64"/>
                  </a:lnTo>
                  <a:lnTo>
                    <a:pt x="293" y="64"/>
                  </a:lnTo>
                  <a:lnTo>
                    <a:pt x="297" y="64"/>
                  </a:lnTo>
                  <a:lnTo>
                    <a:pt x="297" y="68"/>
                  </a:lnTo>
                  <a:lnTo>
                    <a:pt x="301" y="68"/>
                  </a:lnTo>
                  <a:lnTo>
                    <a:pt x="304" y="68"/>
                  </a:lnTo>
                  <a:lnTo>
                    <a:pt x="308" y="72"/>
                  </a:lnTo>
                  <a:lnTo>
                    <a:pt x="312" y="72"/>
                  </a:lnTo>
                  <a:lnTo>
                    <a:pt x="316" y="76"/>
                  </a:lnTo>
                  <a:lnTo>
                    <a:pt x="320" y="76"/>
                  </a:lnTo>
                  <a:lnTo>
                    <a:pt x="323" y="76"/>
                  </a:lnTo>
                  <a:lnTo>
                    <a:pt x="327" y="76"/>
                  </a:lnTo>
                  <a:lnTo>
                    <a:pt x="331" y="76"/>
                  </a:lnTo>
                  <a:lnTo>
                    <a:pt x="335" y="72"/>
                  </a:lnTo>
                  <a:lnTo>
                    <a:pt x="339" y="72"/>
                  </a:lnTo>
                  <a:lnTo>
                    <a:pt x="342" y="68"/>
                  </a:lnTo>
                  <a:lnTo>
                    <a:pt x="346" y="68"/>
                  </a:lnTo>
                  <a:lnTo>
                    <a:pt x="350" y="68"/>
                  </a:lnTo>
                  <a:lnTo>
                    <a:pt x="354" y="64"/>
                  </a:lnTo>
                  <a:lnTo>
                    <a:pt x="358" y="64"/>
                  </a:lnTo>
                  <a:lnTo>
                    <a:pt x="358" y="68"/>
                  </a:lnTo>
                  <a:lnTo>
                    <a:pt x="361" y="68"/>
                  </a:lnTo>
                  <a:lnTo>
                    <a:pt x="365" y="68"/>
                  </a:lnTo>
                  <a:lnTo>
                    <a:pt x="369" y="68"/>
                  </a:lnTo>
                  <a:lnTo>
                    <a:pt x="373" y="72"/>
                  </a:lnTo>
                  <a:lnTo>
                    <a:pt x="377" y="72"/>
                  </a:lnTo>
                  <a:lnTo>
                    <a:pt x="377" y="76"/>
                  </a:lnTo>
                  <a:lnTo>
                    <a:pt x="380" y="76"/>
                  </a:lnTo>
                  <a:lnTo>
                    <a:pt x="384" y="80"/>
                  </a:lnTo>
                  <a:lnTo>
                    <a:pt x="388" y="80"/>
                  </a:lnTo>
                  <a:lnTo>
                    <a:pt x="392" y="80"/>
                  </a:lnTo>
                  <a:lnTo>
                    <a:pt x="396" y="80"/>
                  </a:lnTo>
                  <a:lnTo>
                    <a:pt x="399" y="80"/>
                  </a:lnTo>
                  <a:lnTo>
                    <a:pt x="403" y="80"/>
                  </a:lnTo>
                  <a:lnTo>
                    <a:pt x="407" y="80"/>
                  </a:lnTo>
                  <a:lnTo>
                    <a:pt x="407" y="76"/>
                  </a:lnTo>
                  <a:lnTo>
                    <a:pt x="411" y="76"/>
                  </a:lnTo>
                  <a:lnTo>
                    <a:pt x="415" y="76"/>
                  </a:lnTo>
                  <a:lnTo>
                    <a:pt x="415" y="80"/>
                  </a:lnTo>
                  <a:lnTo>
                    <a:pt x="418" y="80"/>
                  </a:lnTo>
                  <a:lnTo>
                    <a:pt x="422" y="80"/>
                  </a:lnTo>
                  <a:lnTo>
                    <a:pt x="426" y="80"/>
                  </a:lnTo>
                  <a:lnTo>
                    <a:pt x="430" y="80"/>
                  </a:lnTo>
                  <a:lnTo>
                    <a:pt x="430" y="83"/>
                  </a:lnTo>
                  <a:lnTo>
                    <a:pt x="434" y="83"/>
                  </a:lnTo>
                  <a:lnTo>
                    <a:pt x="437" y="83"/>
                  </a:lnTo>
                  <a:lnTo>
                    <a:pt x="441" y="83"/>
                  </a:lnTo>
                  <a:lnTo>
                    <a:pt x="445" y="83"/>
                  </a:lnTo>
                  <a:lnTo>
                    <a:pt x="449" y="83"/>
                  </a:lnTo>
                  <a:lnTo>
                    <a:pt x="453" y="83"/>
                  </a:lnTo>
                  <a:lnTo>
                    <a:pt x="456" y="83"/>
                  </a:lnTo>
                  <a:lnTo>
                    <a:pt x="456" y="80"/>
                  </a:lnTo>
                  <a:lnTo>
                    <a:pt x="460" y="80"/>
                  </a:lnTo>
                  <a:lnTo>
                    <a:pt x="464" y="80"/>
                  </a:lnTo>
                  <a:lnTo>
                    <a:pt x="468" y="80"/>
                  </a:lnTo>
                  <a:lnTo>
                    <a:pt x="472" y="80"/>
                  </a:lnTo>
                  <a:lnTo>
                    <a:pt x="475" y="80"/>
                  </a:lnTo>
                  <a:lnTo>
                    <a:pt x="479" y="80"/>
                  </a:lnTo>
                  <a:lnTo>
                    <a:pt x="479" y="76"/>
                  </a:lnTo>
                  <a:lnTo>
                    <a:pt x="483" y="76"/>
                  </a:lnTo>
                  <a:lnTo>
                    <a:pt x="487" y="76"/>
                  </a:lnTo>
                  <a:lnTo>
                    <a:pt x="487" y="72"/>
                  </a:lnTo>
                  <a:lnTo>
                    <a:pt x="491" y="72"/>
                  </a:lnTo>
                  <a:lnTo>
                    <a:pt x="491" y="68"/>
                  </a:lnTo>
                  <a:lnTo>
                    <a:pt x="491" y="64"/>
                  </a:lnTo>
                  <a:lnTo>
                    <a:pt x="494" y="64"/>
                  </a:lnTo>
                  <a:lnTo>
                    <a:pt x="494" y="61"/>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2" y="49"/>
                  </a:lnTo>
                  <a:lnTo>
                    <a:pt x="536" y="49"/>
                  </a:lnTo>
                  <a:lnTo>
                    <a:pt x="540" y="49"/>
                  </a:lnTo>
                  <a:lnTo>
                    <a:pt x="544" y="49"/>
                  </a:lnTo>
                  <a:lnTo>
                    <a:pt x="544" y="45"/>
                  </a:lnTo>
                  <a:lnTo>
                    <a:pt x="548" y="45"/>
                  </a:lnTo>
                  <a:lnTo>
                    <a:pt x="551" y="42"/>
                  </a:lnTo>
                  <a:lnTo>
                    <a:pt x="548" y="42"/>
                  </a:lnTo>
                  <a:lnTo>
                    <a:pt x="548" y="45"/>
                  </a:lnTo>
                  <a:lnTo>
                    <a:pt x="548" y="49"/>
                  </a:lnTo>
                  <a:lnTo>
                    <a:pt x="544" y="53"/>
                  </a:lnTo>
                  <a:lnTo>
                    <a:pt x="544" y="57"/>
                  </a:lnTo>
                  <a:lnTo>
                    <a:pt x="540" y="61"/>
                  </a:lnTo>
                  <a:lnTo>
                    <a:pt x="536" y="64"/>
                  </a:lnTo>
                  <a:lnTo>
                    <a:pt x="536" y="68"/>
                  </a:lnTo>
                  <a:lnTo>
                    <a:pt x="532" y="68"/>
                  </a:lnTo>
                  <a:lnTo>
                    <a:pt x="529" y="72"/>
                  </a:lnTo>
                  <a:lnTo>
                    <a:pt x="525" y="72"/>
                  </a:lnTo>
                  <a:lnTo>
                    <a:pt x="521" y="72"/>
                  </a:lnTo>
                  <a:lnTo>
                    <a:pt x="517" y="72"/>
                  </a:lnTo>
                  <a:lnTo>
                    <a:pt x="513" y="72"/>
                  </a:lnTo>
                  <a:lnTo>
                    <a:pt x="513" y="76"/>
                  </a:lnTo>
                  <a:lnTo>
                    <a:pt x="510" y="80"/>
                  </a:lnTo>
                  <a:lnTo>
                    <a:pt x="513" y="83"/>
                  </a:lnTo>
                  <a:lnTo>
                    <a:pt x="517" y="83"/>
                  </a:lnTo>
                  <a:lnTo>
                    <a:pt x="517" y="80"/>
                  </a:lnTo>
                  <a:lnTo>
                    <a:pt x="521" y="80"/>
                  </a:lnTo>
                  <a:lnTo>
                    <a:pt x="525" y="80"/>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68"/>
                  </a:lnTo>
                  <a:lnTo>
                    <a:pt x="597" y="68"/>
                  </a:lnTo>
                  <a:lnTo>
                    <a:pt x="597" y="64"/>
                  </a:lnTo>
                  <a:lnTo>
                    <a:pt x="601" y="64"/>
                  </a:lnTo>
                  <a:lnTo>
                    <a:pt x="601" y="61"/>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0" y="49"/>
                  </a:lnTo>
                  <a:lnTo>
                    <a:pt x="654" y="49"/>
                  </a:lnTo>
                  <a:lnTo>
                    <a:pt x="654" y="45"/>
                  </a:lnTo>
                  <a:lnTo>
                    <a:pt x="658" y="45"/>
                  </a:lnTo>
                  <a:lnTo>
                    <a:pt x="662" y="45"/>
                  </a:lnTo>
                  <a:lnTo>
                    <a:pt x="665" y="45"/>
                  </a:lnTo>
                  <a:lnTo>
                    <a:pt x="665" y="42"/>
                  </a:lnTo>
                  <a:lnTo>
                    <a:pt x="669" y="42"/>
                  </a:lnTo>
                  <a:lnTo>
                    <a:pt x="673" y="42"/>
                  </a:lnTo>
                  <a:lnTo>
                    <a:pt x="677" y="42"/>
                  </a:lnTo>
                  <a:lnTo>
                    <a:pt x="681" y="42"/>
                  </a:lnTo>
                  <a:lnTo>
                    <a:pt x="684" y="38"/>
                  </a:lnTo>
                  <a:lnTo>
                    <a:pt x="688" y="34"/>
                  </a:lnTo>
                  <a:lnTo>
                    <a:pt x="692" y="30"/>
                  </a:lnTo>
                  <a:lnTo>
                    <a:pt x="692" y="26"/>
                  </a:lnTo>
                  <a:lnTo>
                    <a:pt x="692" y="23"/>
                  </a:lnTo>
                  <a:lnTo>
                    <a:pt x="696" y="19"/>
                  </a:lnTo>
                  <a:lnTo>
                    <a:pt x="696" y="15"/>
                  </a:lnTo>
                  <a:lnTo>
                    <a:pt x="696" y="11"/>
                  </a:lnTo>
                  <a:lnTo>
                    <a:pt x="696" y="15"/>
                  </a:lnTo>
                  <a:lnTo>
                    <a:pt x="696" y="19"/>
                  </a:lnTo>
                  <a:lnTo>
                    <a:pt x="696" y="23"/>
                  </a:lnTo>
                  <a:lnTo>
                    <a:pt x="696" y="26"/>
                  </a:lnTo>
                  <a:lnTo>
                    <a:pt x="696" y="30"/>
                  </a:lnTo>
                  <a:lnTo>
                    <a:pt x="696" y="34"/>
                  </a:lnTo>
                  <a:lnTo>
                    <a:pt x="696" y="38"/>
                  </a:lnTo>
                  <a:lnTo>
                    <a:pt x="696" y="42"/>
                  </a:lnTo>
                  <a:lnTo>
                    <a:pt x="696" y="45"/>
                  </a:lnTo>
                  <a:lnTo>
                    <a:pt x="692" y="49"/>
                  </a:lnTo>
                  <a:lnTo>
                    <a:pt x="688" y="53"/>
                  </a:lnTo>
                  <a:lnTo>
                    <a:pt x="688" y="57"/>
                  </a:lnTo>
                  <a:lnTo>
                    <a:pt x="684" y="57"/>
                  </a:lnTo>
                  <a:lnTo>
                    <a:pt x="681" y="61"/>
                  </a:lnTo>
                  <a:lnTo>
                    <a:pt x="677" y="61"/>
                  </a:lnTo>
                  <a:lnTo>
                    <a:pt x="673" y="61"/>
                  </a:lnTo>
                  <a:lnTo>
                    <a:pt x="673" y="64"/>
                  </a:lnTo>
                  <a:lnTo>
                    <a:pt x="669" y="64"/>
                  </a:lnTo>
                  <a:lnTo>
                    <a:pt x="669" y="68"/>
                  </a:lnTo>
                  <a:lnTo>
                    <a:pt x="669" y="72"/>
                  </a:lnTo>
                  <a:lnTo>
                    <a:pt x="665" y="76"/>
                  </a:lnTo>
                  <a:lnTo>
                    <a:pt x="665" y="80"/>
                  </a:lnTo>
                  <a:lnTo>
                    <a:pt x="662" y="80"/>
                  </a:lnTo>
                  <a:lnTo>
                    <a:pt x="658" y="83"/>
                  </a:lnTo>
                  <a:lnTo>
                    <a:pt x="654" y="83"/>
                  </a:lnTo>
                  <a:lnTo>
                    <a:pt x="650" y="83"/>
                  </a:lnTo>
                  <a:lnTo>
                    <a:pt x="646" y="83"/>
                  </a:lnTo>
                  <a:lnTo>
                    <a:pt x="646" y="87"/>
                  </a:lnTo>
                  <a:lnTo>
                    <a:pt x="643" y="87"/>
                  </a:lnTo>
                  <a:lnTo>
                    <a:pt x="643" y="91"/>
                  </a:lnTo>
                  <a:lnTo>
                    <a:pt x="646" y="91"/>
                  </a:lnTo>
                  <a:lnTo>
                    <a:pt x="646" y="87"/>
                  </a:lnTo>
                  <a:lnTo>
                    <a:pt x="650" y="87"/>
                  </a:lnTo>
                  <a:lnTo>
                    <a:pt x="654" y="87"/>
                  </a:lnTo>
                  <a:lnTo>
                    <a:pt x="654" y="83"/>
                  </a:lnTo>
                  <a:lnTo>
                    <a:pt x="658" y="83"/>
                  </a:lnTo>
                  <a:lnTo>
                    <a:pt x="662" y="80"/>
                  </a:lnTo>
                  <a:lnTo>
                    <a:pt x="665" y="80"/>
                  </a:lnTo>
                  <a:lnTo>
                    <a:pt x="669" y="80"/>
                  </a:lnTo>
                  <a:lnTo>
                    <a:pt x="673" y="80"/>
                  </a:lnTo>
                  <a:lnTo>
                    <a:pt x="673" y="76"/>
                  </a:lnTo>
                  <a:lnTo>
                    <a:pt x="677" y="76"/>
                  </a:lnTo>
                  <a:lnTo>
                    <a:pt x="677" y="72"/>
                  </a:lnTo>
                  <a:lnTo>
                    <a:pt x="681" y="72"/>
                  </a:lnTo>
                  <a:lnTo>
                    <a:pt x="681" y="68"/>
                  </a:lnTo>
                  <a:lnTo>
                    <a:pt x="684" y="68"/>
                  </a:lnTo>
                  <a:lnTo>
                    <a:pt x="688" y="64"/>
                  </a:lnTo>
                  <a:lnTo>
                    <a:pt x="692" y="64"/>
                  </a:lnTo>
                  <a:lnTo>
                    <a:pt x="696" y="64"/>
                  </a:lnTo>
                  <a:lnTo>
                    <a:pt x="700" y="64"/>
                  </a:lnTo>
                  <a:lnTo>
                    <a:pt x="700" y="61"/>
                  </a:lnTo>
                  <a:lnTo>
                    <a:pt x="700" y="57"/>
                  </a:lnTo>
                  <a:lnTo>
                    <a:pt x="703" y="53"/>
                  </a:lnTo>
                  <a:lnTo>
                    <a:pt x="700" y="53"/>
                  </a:lnTo>
                  <a:lnTo>
                    <a:pt x="700" y="49"/>
                  </a:lnTo>
                  <a:lnTo>
                    <a:pt x="703" y="45"/>
                  </a:lnTo>
                  <a:lnTo>
                    <a:pt x="703" y="42"/>
                  </a:lnTo>
                  <a:lnTo>
                    <a:pt x="703" y="38"/>
                  </a:lnTo>
                  <a:lnTo>
                    <a:pt x="703" y="34"/>
                  </a:lnTo>
                  <a:lnTo>
                    <a:pt x="707" y="34"/>
                  </a:lnTo>
                  <a:lnTo>
                    <a:pt x="711" y="34"/>
                  </a:lnTo>
                  <a:lnTo>
                    <a:pt x="715" y="34"/>
                  </a:lnTo>
                  <a:lnTo>
                    <a:pt x="719" y="30"/>
                  </a:lnTo>
                  <a:lnTo>
                    <a:pt x="722" y="30"/>
                  </a:lnTo>
                  <a:lnTo>
                    <a:pt x="722" y="26"/>
                  </a:lnTo>
                  <a:lnTo>
                    <a:pt x="722" y="23"/>
                  </a:lnTo>
                  <a:lnTo>
                    <a:pt x="726" y="23"/>
                  </a:lnTo>
                  <a:lnTo>
                    <a:pt x="726" y="19"/>
                  </a:lnTo>
                  <a:lnTo>
                    <a:pt x="730" y="19"/>
                  </a:lnTo>
                  <a:lnTo>
                    <a:pt x="734" y="15"/>
                  </a:lnTo>
                  <a:lnTo>
                    <a:pt x="738" y="19"/>
                  </a:lnTo>
                  <a:lnTo>
                    <a:pt x="741" y="19"/>
                  </a:lnTo>
                  <a:lnTo>
                    <a:pt x="745" y="19"/>
                  </a:lnTo>
                  <a:lnTo>
                    <a:pt x="745" y="15"/>
                  </a:lnTo>
                  <a:lnTo>
                    <a:pt x="749" y="15"/>
                  </a:lnTo>
                  <a:lnTo>
                    <a:pt x="753" y="11"/>
                  </a:lnTo>
                  <a:lnTo>
                    <a:pt x="753" y="7"/>
                  </a:lnTo>
                  <a:lnTo>
                    <a:pt x="757" y="4"/>
                  </a:lnTo>
                  <a:lnTo>
                    <a:pt x="760" y="4"/>
                  </a:lnTo>
                  <a:lnTo>
                    <a:pt x="760" y="0"/>
                  </a:lnTo>
                  <a:lnTo>
                    <a:pt x="764" y="0"/>
                  </a:lnTo>
                  <a:lnTo>
                    <a:pt x="768" y="0"/>
                  </a:lnTo>
                  <a:lnTo>
                    <a:pt x="772" y="4"/>
                  </a:lnTo>
                  <a:lnTo>
                    <a:pt x="776" y="4"/>
                  </a:lnTo>
                  <a:lnTo>
                    <a:pt x="779" y="4"/>
                  </a:lnTo>
                  <a:lnTo>
                    <a:pt x="783" y="7"/>
                  </a:lnTo>
                  <a:lnTo>
                    <a:pt x="787" y="7"/>
                  </a:lnTo>
                  <a:lnTo>
                    <a:pt x="787" y="11"/>
                  </a:lnTo>
                  <a:lnTo>
                    <a:pt x="791" y="15"/>
                  </a:lnTo>
                  <a:lnTo>
                    <a:pt x="791" y="19"/>
                  </a:lnTo>
                  <a:lnTo>
                    <a:pt x="795" y="23"/>
                  </a:lnTo>
                  <a:lnTo>
                    <a:pt x="791" y="23"/>
                  </a:lnTo>
                  <a:lnTo>
                    <a:pt x="787" y="23"/>
                  </a:lnTo>
                  <a:lnTo>
                    <a:pt x="787" y="19"/>
                  </a:lnTo>
                  <a:lnTo>
                    <a:pt x="783" y="19"/>
                  </a:lnTo>
                  <a:lnTo>
                    <a:pt x="779" y="19"/>
                  </a:lnTo>
                  <a:lnTo>
                    <a:pt x="776" y="19"/>
                  </a:lnTo>
                  <a:lnTo>
                    <a:pt x="772" y="19"/>
                  </a:lnTo>
                  <a:lnTo>
                    <a:pt x="768" y="23"/>
                  </a:lnTo>
                  <a:lnTo>
                    <a:pt x="768" y="26"/>
                  </a:lnTo>
                  <a:lnTo>
                    <a:pt x="768" y="30"/>
                  </a:lnTo>
                  <a:lnTo>
                    <a:pt x="768" y="34"/>
                  </a:lnTo>
                  <a:lnTo>
                    <a:pt x="764" y="38"/>
                  </a:lnTo>
                  <a:lnTo>
                    <a:pt x="764" y="42"/>
                  </a:lnTo>
                  <a:lnTo>
                    <a:pt x="760" y="42"/>
                  </a:lnTo>
                  <a:lnTo>
                    <a:pt x="760" y="45"/>
                  </a:lnTo>
                  <a:lnTo>
                    <a:pt x="757" y="45"/>
                  </a:lnTo>
                  <a:lnTo>
                    <a:pt x="753" y="45"/>
                  </a:lnTo>
                  <a:lnTo>
                    <a:pt x="749" y="45"/>
                  </a:lnTo>
                  <a:lnTo>
                    <a:pt x="745" y="45"/>
                  </a:lnTo>
                  <a:lnTo>
                    <a:pt x="741" y="45"/>
                  </a:lnTo>
                  <a:lnTo>
                    <a:pt x="741" y="49"/>
                  </a:lnTo>
                  <a:lnTo>
                    <a:pt x="738" y="49"/>
                  </a:lnTo>
                  <a:lnTo>
                    <a:pt x="734" y="49"/>
                  </a:lnTo>
                  <a:lnTo>
                    <a:pt x="734" y="53"/>
                  </a:lnTo>
                  <a:lnTo>
                    <a:pt x="734" y="57"/>
                  </a:lnTo>
                  <a:lnTo>
                    <a:pt x="734" y="61"/>
                  </a:lnTo>
                  <a:lnTo>
                    <a:pt x="734" y="64"/>
                  </a:lnTo>
                  <a:lnTo>
                    <a:pt x="730" y="64"/>
                  </a:lnTo>
                  <a:lnTo>
                    <a:pt x="730" y="68"/>
                  </a:lnTo>
                  <a:lnTo>
                    <a:pt x="730" y="72"/>
                  </a:lnTo>
                  <a:lnTo>
                    <a:pt x="726" y="72"/>
                  </a:lnTo>
                  <a:lnTo>
                    <a:pt x="726" y="76"/>
                  </a:lnTo>
                  <a:lnTo>
                    <a:pt x="726" y="80"/>
                  </a:lnTo>
                  <a:lnTo>
                    <a:pt x="722" y="80"/>
                  </a:lnTo>
                  <a:lnTo>
                    <a:pt x="722" y="83"/>
                  </a:lnTo>
                  <a:lnTo>
                    <a:pt x="719" y="87"/>
                  </a:lnTo>
                  <a:lnTo>
                    <a:pt x="719" y="91"/>
                  </a:lnTo>
                  <a:lnTo>
                    <a:pt x="715" y="95"/>
                  </a:lnTo>
                  <a:lnTo>
                    <a:pt x="711" y="99"/>
                  </a:lnTo>
                  <a:lnTo>
                    <a:pt x="707" y="102"/>
                  </a:lnTo>
                  <a:lnTo>
                    <a:pt x="703" y="106"/>
                  </a:lnTo>
                  <a:lnTo>
                    <a:pt x="700" y="110"/>
                  </a:lnTo>
                  <a:lnTo>
                    <a:pt x="696" y="110"/>
                  </a:lnTo>
                  <a:lnTo>
                    <a:pt x="688" y="114"/>
                  </a:lnTo>
                  <a:lnTo>
                    <a:pt x="684" y="114"/>
                  </a:lnTo>
                  <a:lnTo>
                    <a:pt x="681" y="118"/>
                  </a:lnTo>
                  <a:lnTo>
                    <a:pt x="677" y="118"/>
                  </a:lnTo>
                  <a:lnTo>
                    <a:pt x="669" y="121"/>
                  </a:lnTo>
                  <a:lnTo>
                    <a:pt x="665" y="121"/>
                  </a:lnTo>
                  <a:lnTo>
                    <a:pt x="662" y="121"/>
                  </a:lnTo>
                  <a:lnTo>
                    <a:pt x="654" y="121"/>
                  </a:lnTo>
                  <a:lnTo>
                    <a:pt x="650" y="118"/>
                  </a:lnTo>
                  <a:lnTo>
                    <a:pt x="646" y="118"/>
                  </a:lnTo>
                  <a:lnTo>
                    <a:pt x="643" y="118"/>
                  </a:lnTo>
                  <a:lnTo>
                    <a:pt x="639" y="118"/>
                  </a:lnTo>
                  <a:lnTo>
                    <a:pt x="635" y="118"/>
                  </a:lnTo>
                  <a:lnTo>
                    <a:pt x="631" y="118"/>
                  </a:lnTo>
                  <a:lnTo>
                    <a:pt x="627" y="121"/>
                  </a:lnTo>
                  <a:lnTo>
                    <a:pt x="624" y="121"/>
                  </a:lnTo>
                  <a:lnTo>
                    <a:pt x="624" y="125"/>
                  </a:lnTo>
                  <a:lnTo>
                    <a:pt x="620" y="125"/>
                  </a:lnTo>
                  <a:lnTo>
                    <a:pt x="620" y="129"/>
                  </a:lnTo>
                  <a:lnTo>
                    <a:pt x="616" y="129"/>
                  </a:lnTo>
                  <a:lnTo>
                    <a:pt x="616" y="133"/>
                  </a:lnTo>
                  <a:lnTo>
                    <a:pt x="612" y="133"/>
                  </a:lnTo>
                  <a:lnTo>
                    <a:pt x="608" y="133"/>
                  </a:lnTo>
                  <a:lnTo>
                    <a:pt x="605" y="133"/>
                  </a:lnTo>
                  <a:lnTo>
                    <a:pt x="601" y="133"/>
                  </a:lnTo>
                  <a:lnTo>
                    <a:pt x="601" y="137"/>
                  </a:lnTo>
                  <a:lnTo>
                    <a:pt x="593" y="140"/>
                  </a:lnTo>
                  <a:lnTo>
                    <a:pt x="582" y="148"/>
                  </a:lnTo>
                  <a:lnTo>
                    <a:pt x="567" y="156"/>
                  </a:lnTo>
                  <a:lnTo>
                    <a:pt x="544" y="167"/>
                  </a:lnTo>
                  <a:lnTo>
                    <a:pt x="521" y="178"/>
                  </a:lnTo>
                  <a:lnTo>
                    <a:pt x="494" y="194"/>
                  </a:lnTo>
                  <a:lnTo>
                    <a:pt x="460" y="205"/>
                  </a:lnTo>
                  <a:lnTo>
                    <a:pt x="426" y="220"/>
                  </a:lnTo>
                  <a:lnTo>
                    <a:pt x="384" y="232"/>
                  </a:lnTo>
                  <a:lnTo>
                    <a:pt x="342" y="239"/>
                  </a:lnTo>
                  <a:lnTo>
                    <a:pt x="293" y="251"/>
                  </a:lnTo>
                  <a:lnTo>
                    <a:pt x="244" y="254"/>
                  </a:lnTo>
                  <a:lnTo>
                    <a:pt x="187" y="258"/>
                  </a:lnTo>
                  <a:lnTo>
                    <a:pt x="130" y="258"/>
                  </a:lnTo>
                  <a:lnTo>
                    <a:pt x="65" y="254"/>
                  </a:lnTo>
                  <a:lnTo>
                    <a:pt x="61" y="254"/>
                  </a:lnTo>
                  <a:lnTo>
                    <a:pt x="57" y="254"/>
                  </a:lnTo>
                  <a:lnTo>
                    <a:pt x="50" y="258"/>
                  </a:lnTo>
                  <a:lnTo>
                    <a:pt x="46" y="258"/>
                  </a:lnTo>
                  <a:lnTo>
                    <a:pt x="38" y="258"/>
                  </a:lnTo>
                  <a:lnTo>
                    <a:pt x="31" y="258"/>
                  </a:lnTo>
                  <a:lnTo>
                    <a:pt x="23" y="262"/>
                  </a:lnTo>
                  <a:lnTo>
                    <a:pt x="16" y="262"/>
                  </a:lnTo>
                  <a:lnTo>
                    <a:pt x="8" y="262"/>
                  </a:lnTo>
                  <a:lnTo>
                    <a:pt x="4" y="262"/>
                  </a:lnTo>
                  <a:lnTo>
                    <a:pt x="0" y="258"/>
                  </a:lnTo>
                  <a:lnTo>
                    <a:pt x="0" y="254"/>
                  </a:lnTo>
                  <a:lnTo>
                    <a:pt x="0" y="251"/>
                  </a:lnTo>
                  <a:lnTo>
                    <a:pt x="8" y="247"/>
                  </a:lnTo>
                  <a:close/>
                </a:path>
              </a:pathLst>
            </a:custGeom>
            <a:solidFill>
              <a:srgbClr val="262626"/>
            </a:solidFill>
            <a:ln w="9525">
              <a:noFill/>
              <a:round/>
              <a:headEnd/>
              <a:tailEnd/>
            </a:ln>
          </p:spPr>
          <p:txBody>
            <a:bodyPr/>
            <a:lstStyle/>
            <a:p>
              <a:endParaRPr lang="fr-FR"/>
            </a:p>
          </p:txBody>
        </p:sp>
        <p:sp>
          <p:nvSpPr>
            <p:cNvPr id="46" name="Freeform 359"/>
            <p:cNvSpPr>
              <a:spLocks/>
            </p:cNvSpPr>
            <p:nvPr/>
          </p:nvSpPr>
          <p:spPr bwMode="auto">
            <a:xfrm>
              <a:off x="337" y="3087"/>
              <a:ext cx="1438" cy="469"/>
            </a:xfrm>
            <a:custGeom>
              <a:avLst/>
              <a:gdLst>
                <a:gd name="T0" fmla="*/ 664 w 791"/>
                <a:gd name="T1" fmla="*/ 124 h 258"/>
                <a:gd name="T2" fmla="*/ 720 w 791"/>
                <a:gd name="T3" fmla="*/ 144 h 258"/>
                <a:gd name="T4" fmla="*/ 767 w 791"/>
                <a:gd name="T5" fmla="*/ 144 h 258"/>
                <a:gd name="T6" fmla="*/ 824 w 791"/>
                <a:gd name="T7" fmla="*/ 144 h 258"/>
                <a:gd name="T8" fmla="*/ 885 w 791"/>
                <a:gd name="T9" fmla="*/ 124 h 258"/>
                <a:gd name="T10" fmla="*/ 927 w 791"/>
                <a:gd name="T11" fmla="*/ 89 h 258"/>
                <a:gd name="T12" fmla="*/ 996 w 791"/>
                <a:gd name="T13" fmla="*/ 75 h 258"/>
                <a:gd name="T14" fmla="*/ 954 w 791"/>
                <a:gd name="T15" fmla="*/ 124 h 258"/>
                <a:gd name="T16" fmla="*/ 933 w 791"/>
                <a:gd name="T17" fmla="*/ 131 h 258"/>
                <a:gd name="T18" fmla="*/ 940 w 791"/>
                <a:gd name="T19" fmla="*/ 144 h 258"/>
                <a:gd name="T20" fmla="*/ 1024 w 791"/>
                <a:gd name="T21" fmla="*/ 116 h 258"/>
                <a:gd name="T22" fmla="*/ 1078 w 791"/>
                <a:gd name="T23" fmla="*/ 124 h 258"/>
                <a:gd name="T24" fmla="*/ 1140 w 791"/>
                <a:gd name="T25" fmla="*/ 96 h 258"/>
                <a:gd name="T26" fmla="*/ 1182 w 791"/>
                <a:gd name="T27" fmla="*/ 89 h 258"/>
                <a:gd name="T28" fmla="*/ 1231 w 791"/>
                <a:gd name="T29" fmla="*/ 69 h 258"/>
                <a:gd name="T30" fmla="*/ 1265 w 791"/>
                <a:gd name="T31" fmla="*/ 20 h 258"/>
                <a:gd name="T32" fmla="*/ 1251 w 791"/>
                <a:gd name="T33" fmla="*/ 96 h 258"/>
                <a:gd name="T34" fmla="*/ 1216 w 791"/>
                <a:gd name="T35" fmla="*/ 116 h 258"/>
                <a:gd name="T36" fmla="*/ 1196 w 791"/>
                <a:gd name="T37" fmla="*/ 138 h 258"/>
                <a:gd name="T38" fmla="*/ 1169 w 791"/>
                <a:gd name="T39" fmla="*/ 144 h 258"/>
                <a:gd name="T40" fmla="*/ 1182 w 791"/>
                <a:gd name="T41" fmla="*/ 151 h 258"/>
                <a:gd name="T42" fmla="*/ 1209 w 791"/>
                <a:gd name="T43" fmla="*/ 138 h 258"/>
                <a:gd name="T44" fmla="*/ 1238 w 791"/>
                <a:gd name="T45" fmla="*/ 124 h 258"/>
                <a:gd name="T46" fmla="*/ 1278 w 791"/>
                <a:gd name="T47" fmla="*/ 96 h 258"/>
                <a:gd name="T48" fmla="*/ 1285 w 791"/>
                <a:gd name="T49" fmla="*/ 55 h 258"/>
                <a:gd name="T50" fmla="*/ 1313 w 791"/>
                <a:gd name="T51" fmla="*/ 47 h 258"/>
                <a:gd name="T52" fmla="*/ 1334 w 791"/>
                <a:gd name="T53" fmla="*/ 27 h 258"/>
                <a:gd name="T54" fmla="*/ 1369 w 791"/>
                <a:gd name="T55" fmla="*/ 13 h 258"/>
                <a:gd name="T56" fmla="*/ 1438 w 791"/>
                <a:gd name="T57" fmla="*/ 27 h 258"/>
                <a:gd name="T58" fmla="*/ 1396 w 791"/>
                <a:gd name="T59" fmla="*/ 27 h 258"/>
                <a:gd name="T60" fmla="*/ 1382 w 791"/>
                <a:gd name="T61" fmla="*/ 69 h 258"/>
                <a:gd name="T62" fmla="*/ 1334 w 791"/>
                <a:gd name="T63" fmla="*/ 89 h 258"/>
                <a:gd name="T64" fmla="*/ 1307 w 791"/>
                <a:gd name="T65" fmla="*/ 151 h 258"/>
                <a:gd name="T66" fmla="*/ 1203 w 791"/>
                <a:gd name="T67" fmla="*/ 213 h 258"/>
                <a:gd name="T68" fmla="*/ 1127 w 791"/>
                <a:gd name="T69" fmla="*/ 220 h 258"/>
                <a:gd name="T70" fmla="*/ 1100 w 791"/>
                <a:gd name="T71" fmla="*/ 235 h 258"/>
                <a:gd name="T72" fmla="*/ 236 w 791"/>
                <a:gd name="T73" fmla="*/ 462 h 258"/>
                <a:gd name="T74" fmla="*/ 0 w 791"/>
                <a:gd name="T75" fmla="*/ 449 h 258"/>
                <a:gd name="T76" fmla="*/ 84 w 791"/>
                <a:gd name="T77" fmla="*/ 407 h 258"/>
                <a:gd name="T78" fmla="*/ 118 w 791"/>
                <a:gd name="T79" fmla="*/ 365 h 258"/>
                <a:gd name="T80" fmla="*/ 167 w 791"/>
                <a:gd name="T81" fmla="*/ 331 h 258"/>
                <a:gd name="T82" fmla="*/ 180 w 791"/>
                <a:gd name="T83" fmla="*/ 289 h 258"/>
                <a:gd name="T84" fmla="*/ 202 w 791"/>
                <a:gd name="T85" fmla="*/ 269 h 258"/>
                <a:gd name="T86" fmla="*/ 236 w 791"/>
                <a:gd name="T87" fmla="*/ 207 h 258"/>
                <a:gd name="T88" fmla="*/ 236 w 791"/>
                <a:gd name="T89" fmla="*/ 242 h 258"/>
                <a:gd name="T90" fmla="*/ 249 w 791"/>
                <a:gd name="T91" fmla="*/ 235 h 258"/>
                <a:gd name="T92" fmla="*/ 298 w 791"/>
                <a:gd name="T93" fmla="*/ 165 h 258"/>
                <a:gd name="T94" fmla="*/ 374 w 791"/>
                <a:gd name="T95" fmla="*/ 131 h 258"/>
                <a:gd name="T96" fmla="*/ 394 w 791"/>
                <a:gd name="T97" fmla="*/ 104 h 258"/>
                <a:gd name="T98" fmla="*/ 422 w 791"/>
                <a:gd name="T99" fmla="*/ 82 h 258"/>
                <a:gd name="T100" fmla="*/ 484 w 791"/>
                <a:gd name="T101" fmla="*/ 13 h 258"/>
                <a:gd name="T102" fmla="*/ 449 w 791"/>
                <a:gd name="T103" fmla="*/ 89 h 258"/>
                <a:gd name="T104" fmla="*/ 422 w 791"/>
                <a:gd name="T105" fmla="*/ 144 h 258"/>
                <a:gd name="T106" fmla="*/ 402 w 791"/>
                <a:gd name="T107" fmla="*/ 173 h 258"/>
                <a:gd name="T108" fmla="*/ 409 w 791"/>
                <a:gd name="T109" fmla="*/ 178 h 258"/>
                <a:gd name="T110" fmla="*/ 436 w 791"/>
                <a:gd name="T111" fmla="*/ 144 h 258"/>
                <a:gd name="T112" fmla="*/ 491 w 791"/>
                <a:gd name="T113" fmla="*/ 96 h 258"/>
                <a:gd name="T114" fmla="*/ 478 w 791"/>
                <a:gd name="T115" fmla="*/ 158 h 258"/>
                <a:gd name="T116" fmla="*/ 478 w 791"/>
                <a:gd name="T117" fmla="*/ 158 h 258"/>
                <a:gd name="T118" fmla="*/ 498 w 791"/>
                <a:gd name="T119" fmla="*/ 124 h 258"/>
                <a:gd name="T120" fmla="*/ 533 w 791"/>
                <a:gd name="T121" fmla="*/ 116 h 258"/>
                <a:gd name="T122" fmla="*/ 609 w 791"/>
                <a:gd name="T123" fmla="*/ 131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1"/>
                <a:gd name="T187" fmla="*/ 0 h 258"/>
                <a:gd name="T188" fmla="*/ 791 w 791"/>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1" h="258">
                  <a:moveTo>
                    <a:pt x="335" y="72"/>
                  </a:moveTo>
                  <a:lnTo>
                    <a:pt x="339" y="68"/>
                  </a:lnTo>
                  <a:lnTo>
                    <a:pt x="342" y="68"/>
                  </a:lnTo>
                  <a:lnTo>
                    <a:pt x="346" y="68"/>
                  </a:lnTo>
                  <a:lnTo>
                    <a:pt x="346" y="64"/>
                  </a:lnTo>
                  <a:lnTo>
                    <a:pt x="350" y="64"/>
                  </a:lnTo>
                  <a:lnTo>
                    <a:pt x="354" y="64"/>
                  </a:lnTo>
                  <a:lnTo>
                    <a:pt x="358" y="64"/>
                  </a:lnTo>
                  <a:lnTo>
                    <a:pt x="361" y="64"/>
                  </a:lnTo>
                  <a:lnTo>
                    <a:pt x="365" y="64"/>
                  </a:lnTo>
                  <a:lnTo>
                    <a:pt x="365" y="68"/>
                  </a:lnTo>
                  <a:lnTo>
                    <a:pt x="369" y="68"/>
                  </a:lnTo>
                  <a:lnTo>
                    <a:pt x="373" y="68"/>
                  </a:lnTo>
                  <a:lnTo>
                    <a:pt x="377" y="72"/>
                  </a:lnTo>
                  <a:lnTo>
                    <a:pt x="380" y="72"/>
                  </a:lnTo>
                  <a:lnTo>
                    <a:pt x="380" y="76"/>
                  </a:lnTo>
                  <a:lnTo>
                    <a:pt x="384" y="76"/>
                  </a:lnTo>
                  <a:lnTo>
                    <a:pt x="388" y="79"/>
                  </a:lnTo>
                  <a:lnTo>
                    <a:pt x="392" y="79"/>
                  </a:lnTo>
                  <a:lnTo>
                    <a:pt x="396" y="79"/>
                  </a:lnTo>
                  <a:lnTo>
                    <a:pt x="399" y="76"/>
                  </a:lnTo>
                  <a:lnTo>
                    <a:pt x="403" y="76"/>
                  </a:lnTo>
                  <a:lnTo>
                    <a:pt x="407" y="76"/>
                  </a:lnTo>
                  <a:lnTo>
                    <a:pt x="411" y="76"/>
                  </a:lnTo>
                  <a:lnTo>
                    <a:pt x="415" y="76"/>
                  </a:lnTo>
                  <a:lnTo>
                    <a:pt x="418" y="76"/>
                  </a:lnTo>
                  <a:lnTo>
                    <a:pt x="422" y="76"/>
                  </a:lnTo>
                  <a:lnTo>
                    <a:pt x="422" y="79"/>
                  </a:lnTo>
                  <a:lnTo>
                    <a:pt x="426" y="79"/>
                  </a:lnTo>
                  <a:lnTo>
                    <a:pt x="430" y="79"/>
                  </a:lnTo>
                  <a:lnTo>
                    <a:pt x="434" y="79"/>
                  </a:lnTo>
                  <a:lnTo>
                    <a:pt x="437" y="79"/>
                  </a:lnTo>
                  <a:lnTo>
                    <a:pt x="441" y="83"/>
                  </a:lnTo>
                  <a:lnTo>
                    <a:pt x="445" y="83"/>
                  </a:lnTo>
                  <a:lnTo>
                    <a:pt x="449" y="83"/>
                  </a:lnTo>
                  <a:lnTo>
                    <a:pt x="453" y="79"/>
                  </a:lnTo>
                  <a:lnTo>
                    <a:pt x="456" y="79"/>
                  </a:lnTo>
                  <a:lnTo>
                    <a:pt x="460" y="76"/>
                  </a:lnTo>
                  <a:lnTo>
                    <a:pt x="464" y="76"/>
                  </a:lnTo>
                  <a:lnTo>
                    <a:pt x="468" y="76"/>
                  </a:lnTo>
                  <a:lnTo>
                    <a:pt x="472" y="76"/>
                  </a:lnTo>
                  <a:lnTo>
                    <a:pt x="475" y="76"/>
                  </a:lnTo>
                  <a:lnTo>
                    <a:pt x="479" y="76"/>
                  </a:lnTo>
                  <a:lnTo>
                    <a:pt x="483" y="72"/>
                  </a:lnTo>
                  <a:lnTo>
                    <a:pt x="487" y="72"/>
                  </a:lnTo>
                  <a:lnTo>
                    <a:pt x="487" y="68"/>
                  </a:lnTo>
                  <a:lnTo>
                    <a:pt x="491" y="68"/>
                  </a:lnTo>
                  <a:lnTo>
                    <a:pt x="491" y="64"/>
                  </a:lnTo>
                  <a:lnTo>
                    <a:pt x="494" y="60"/>
                  </a:lnTo>
                  <a:lnTo>
                    <a:pt x="494" y="57"/>
                  </a:lnTo>
                  <a:lnTo>
                    <a:pt x="498" y="57"/>
                  </a:lnTo>
                  <a:lnTo>
                    <a:pt x="498" y="53"/>
                  </a:lnTo>
                  <a:lnTo>
                    <a:pt x="502" y="53"/>
                  </a:lnTo>
                  <a:lnTo>
                    <a:pt x="502" y="49"/>
                  </a:lnTo>
                  <a:lnTo>
                    <a:pt x="506" y="49"/>
                  </a:lnTo>
                  <a:lnTo>
                    <a:pt x="510" y="49"/>
                  </a:lnTo>
                  <a:lnTo>
                    <a:pt x="513" y="49"/>
                  </a:lnTo>
                  <a:lnTo>
                    <a:pt x="517" y="49"/>
                  </a:lnTo>
                  <a:lnTo>
                    <a:pt x="521" y="49"/>
                  </a:lnTo>
                  <a:lnTo>
                    <a:pt x="525" y="49"/>
                  </a:lnTo>
                  <a:lnTo>
                    <a:pt x="529" y="49"/>
                  </a:lnTo>
                  <a:lnTo>
                    <a:pt x="532" y="49"/>
                  </a:lnTo>
                  <a:lnTo>
                    <a:pt x="536" y="49"/>
                  </a:lnTo>
                  <a:lnTo>
                    <a:pt x="536" y="45"/>
                  </a:lnTo>
                  <a:lnTo>
                    <a:pt x="540" y="45"/>
                  </a:lnTo>
                  <a:lnTo>
                    <a:pt x="544" y="45"/>
                  </a:lnTo>
                  <a:lnTo>
                    <a:pt x="544" y="41"/>
                  </a:lnTo>
                  <a:lnTo>
                    <a:pt x="548" y="41"/>
                  </a:lnTo>
                  <a:lnTo>
                    <a:pt x="548" y="45"/>
                  </a:lnTo>
                  <a:lnTo>
                    <a:pt x="544" y="45"/>
                  </a:lnTo>
                  <a:lnTo>
                    <a:pt x="544" y="49"/>
                  </a:lnTo>
                  <a:lnTo>
                    <a:pt x="540" y="53"/>
                  </a:lnTo>
                  <a:lnTo>
                    <a:pt x="540" y="57"/>
                  </a:lnTo>
                  <a:lnTo>
                    <a:pt x="536" y="57"/>
                  </a:lnTo>
                  <a:lnTo>
                    <a:pt x="536" y="60"/>
                  </a:lnTo>
                  <a:lnTo>
                    <a:pt x="532" y="64"/>
                  </a:lnTo>
                  <a:lnTo>
                    <a:pt x="529" y="64"/>
                  </a:lnTo>
                  <a:lnTo>
                    <a:pt x="525" y="68"/>
                  </a:lnTo>
                  <a:lnTo>
                    <a:pt x="521" y="68"/>
                  </a:lnTo>
                  <a:lnTo>
                    <a:pt x="517" y="68"/>
                  </a:lnTo>
                  <a:lnTo>
                    <a:pt x="513" y="68"/>
                  </a:lnTo>
                  <a:lnTo>
                    <a:pt x="513" y="72"/>
                  </a:lnTo>
                  <a:lnTo>
                    <a:pt x="510" y="72"/>
                  </a:lnTo>
                  <a:lnTo>
                    <a:pt x="510" y="76"/>
                  </a:lnTo>
                  <a:lnTo>
                    <a:pt x="510" y="79"/>
                  </a:lnTo>
                  <a:lnTo>
                    <a:pt x="513" y="79"/>
                  </a:lnTo>
                  <a:lnTo>
                    <a:pt x="517" y="79"/>
                  </a:lnTo>
                  <a:lnTo>
                    <a:pt x="521" y="76"/>
                  </a:lnTo>
                  <a:lnTo>
                    <a:pt x="525" y="76"/>
                  </a:lnTo>
                  <a:lnTo>
                    <a:pt x="529" y="72"/>
                  </a:lnTo>
                  <a:lnTo>
                    <a:pt x="532" y="72"/>
                  </a:lnTo>
                  <a:lnTo>
                    <a:pt x="536" y="68"/>
                  </a:lnTo>
                  <a:lnTo>
                    <a:pt x="540" y="68"/>
                  </a:lnTo>
                  <a:lnTo>
                    <a:pt x="544" y="64"/>
                  </a:lnTo>
                  <a:lnTo>
                    <a:pt x="548" y="64"/>
                  </a:lnTo>
                  <a:lnTo>
                    <a:pt x="551" y="64"/>
                  </a:lnTo>
                  <a:lnTo>
                    <a:pt x="555" y="64"/>
                  </a:lnTo>
                  <a:lnTo>
                    <a:pt x="559" y="64"/>
                  </a:lnTo>
                  <a:lnTo>
                    <a:pt x="563" y="64"/>
                  </a:lnTo>
                  <a:lnTo>
                    <a:pt x="567" y="64"/>
                  </a:lnTo>
                  <a:lnTo>
                    <a:pt x="570" y="64"/>
                  </a:lnTo>
                  <a:lnTo>
                    <a:pt x="570" y="68"/>
                  </a:lnTo>
                  <a:lnTo>
                    <a:pt x="574" y="68"/>
                  </a:lnTo>
                  <a:lnTo>
                    <a:pt x="578" y="68"/>
                  </a:lnTo>
                  <a:lnTo>
                    <a:pt x="578" y="72"/>
                  </a:lnTo>
                  <a:lnTo>
                    <a:pt x="582" y="72"/>
                  </a:lnTo>
                  <a:lnTo>
                    <a:pt x="586" y="72"/>
                  </a:lnTo>
                  <a:lnTo>
                    <a:pt x="589" y="72"/>
                  </a:lnTo>
                  <a:lnTo>
                    <a:pt x="593" y="68"/>
                  </a:lnTo>
                  <a:lnTo>
                    <a:pt x="597" y="64"/>
                  </a:lnTo>
                  <a:lnTo>
                    <a:pt x="601" y="60"/>
                  </a:lnTo>
                  <a:lnTo>
                    <a:pt x="605" y="57"/>
                  </a:lnTo>
                  <a:lnTo>
                    <a:pt x="608" y="57"/>
                  </a:lnTo>
                  <a:lnTo>
                    <a:pt x="612" y="57"/>
                  </a:lnTo>
                  <a:lnTo>
                    <a:pt x="612" y="53"/>
                  </a:lnTo>
                  <a:lnTo>
                    <a:pt x="616" y="53"/>
                  </a:lnTo>
                  <a:lnTo>
                    <a:pt x="620" y="53"/>
                  </a:lnTo>
                  <a:lnTo>
                    <a:pt x="624" y="53"/>
                  </a:lnTo>
                  <a:lnTo>
                    <a:pt x="627" y="53"/>
                  </a:lnTo>
                  <a:lnTo>
                    <a:pt x="631" y="53"/>
                  </a:lnTo>
                  <a:lnTo>
                    <a:pt x="635" y="53"/>
                  </a:lnTo>
                  <a:lnTo>
                    <a:pt x="639" y="53"/>
                  </a:lnTo>
                  <a:lnTo>
                    <a:pt x="643" y="53"/>
                  </a:lnTo>
                  <a:lnTo>
                    <a:pt x="646" y="53"/>
                  </a:lnTo>
                  <a:lnTo>
                    <a:pt x="650" y="53"/>
                  </a:lnTo>
                  <a:lnTo>
                    <a:pt x="650" y="49"/>
                  </a:lnTo>
                  <a:lnTo>
                    <a:pt x="654" y="49"/>
                  </a:lnTo>
                  <a:lnTo>
                    <a:pt x="654" y="45"/>
                  </a:lnTo>
                  <a:lnTo>
                    <a:pt x="658" y="41"/>
                  </a:lnTo>
                  <a:lnTo>
                    <a:pt x="662" y="41"/>
                  </a:lnTo>
                  <a:lnTo>
                    <a:pt x="665" y="41"/>
                  </a:lnTo>
                  <a:lnTo>
                    <a:pt x="669" y="41"/>
                  </a:lnTo>
                  <a:lnTo>
                    <a:pt x="673" y="41"/>
                  </a:lnTo>
                  <a:lnTo>
                    <a:pt x="677" y="38"/>
                  </a:lnTo>
                  <a:lnTo>
                    <a:pt x="681" y="38"/>
                  </a:lnTo>
                  <a:lnTo>
                    <a:pt x="684" y="38"/>
                  </a:lnTo>
                  <a:lnTo>
                    <a:pt x="684" y="34"/>
                  </a:lnTo>
                  <a:lnTo>
                    <a:pt x="688" y="34"/>
                  </a:lnTo>
                  <a:lnTo>
                    <a:pt x="688" y="30"/>
                  </a:lnTo>
                  <a:lnTo>
                    <a:pt x="692" y="26"/>
                  </a:lnTo>
                  <a:lnTo>
                    <a:pt x="692" y="22"/>
                  </a:lnTo>
                  <a:lnTo>
                    <a:pt x="696" y="19"/>
                  </a:lnTo>
                  <a:lnTo>
                    <a:pt x="696" y="15"/>
                  </a:lnTo>
                  <a:lnTo>
                    <a:pt x="696" y="11"/>
                  </a:lnTo>
                  <a:lnTo>
                    <a:pt x="696" y="15"/>
                  </a:lnTo>
                  <a:lnTo>
                    <a:pt x="696" y="19"/>
                  </a:lnTo>
                  <a:lnTo>
                    <a:pt x="696" y="22"/>
                  </a:lnTo>
                  <a:lnTo>
                    <a:pt x="696" y="26"/>
                  </a:lnTo>
                  <a:lnTo>
                    <a:pt x="696" y="30"/>
                  </a:lnTo>
                  <a:lnTo>
                    <a:pt x="696" y="34"/>
                  </a:lnTo>
                  <a:lnTo>
                    <a:pt x="696" y="38"/>
                  </a:lnTo>
                  <a:lnTo>
                    <a:pt x="692" y="41"/>
                  </a:lnTo>
                  <a:lnTo>
                    <a:pt x="692" y="45"/>
                  </a:lnTo>
                  <a:lnTo>
                    <a:pt x="688" y="49"/>
                  </a:lnTo>
                  <a:lnTo>
                    <a:pt x="688" y="53"/>
                  </a:lnTo>
                  <a:lnTo>
                    <a:pt x="684" y="53"/>
                  </a:lnTo>
                  <a:lnTo>
                    <a:pt x="681" y="53"/>
                  </a:lnTo>
                  <a:lnTo>
                    <a:pt x="681" y="57"/>
                  </a:lnTo>
                  <a:lnTo>
                    <a:pt x="677" y="57"/>
                  </a:lnTo>
                  <a:lnTo>
                    <a:pt x="673" y="57"/>
                  </a:lnTo>
                  <a:lnTo>
                    <a:pt x="673" y="60"/>
                  </a:lnTo>
                  <a:lnTo>
                    <a:pt x="669" y="60"/>
                  </a:lnTo>
                  <a:lnTo>
                    <a:pt x="669" y="64"/>
                  </a:lnTo>
                  <a:lnTo>
                    <a:pt x="669" y="68"/>
                  </a:lnTo>
                  <a:lnTo>
                    <a:pt x="665" y="68"/>
                  </a:lnTo>
                  <a:lnTo>
                    <a:pt x="665" y="72"/>
                  </a:lnTo>
                  <a:lnTo>
                    <a:pt x="665" y="76"/>
                  </a:lnTo>
                  <a:lnTo>
                    <a:pt x="662" y="76"/>
                  </a:lnTo>
                  <a:lnTo>
                    <a:pt x="658" y="76"/>
                  </a:lnTo>
                  <a:lnTo>
                    <a:pt x="658" y="79"/>
                  </a:lnTo>
                  <a:lnTo>
                    <a:pt x="654" y="79"/>
                  </a:lnTo>
                  <a:lnTo>
                    <a:pt x="650" y="79"/>
                  </a:lnTo>
                  <a:lnTo>
                    <a:pt x="646" y="79"/>
                  </a:lnTo>
                  <a:lnTo>
                    <a:pt x="643" y="79"/>
                  </a:lnTo>
                  <a:lnTo>
                    <a:pt x="643" y="83"/>
                  </a:lnTo>
                  <a:lnTo>
                    <a:pt x="643" y="87"/>
                  </a:lnTo>
                  <a:lnTo>
                    <a:pt x="646" y="87"/>
                  </a:lnTo>
                  <a:lnTo>
                    <a:pt x="646" y="83"/>
                  </a:lnTo>
                  <a:lnTo>
                    <a:pt x="650" y="83"/>
                  </a:lnTo>
                  <a:lnTo>
                    <a:pt x="654" y="83"/>
                  </a:lnTo>
                  <a:lnTo>
                    <a:pt x="658" y="79"/>
                  </a:lnTo>
                  <a:lnTo>
                    <a:pt x="662" y="79"/>
                  </a:lnTo>
                  <a:lnTo>
                    <a:pt x="662" y="76"/>
                  </a:lnTo>
                  <a:lnTo>
                    <a:pt x="665" y="76"/>
                  </a:lnTo>
                  <a:lnTo>
                    <a:pt x="669" y="76"/>
                  </a:lnTo>
                  <a:lnTo>
                    <a:pt x="673" y="76"/>
                  </a:lnTo>
                  <a:lnTo>
                    <a:pt x="673" y="72"/>
                  </a:lnTo>
                  <a:lnTo>
                    <a:pt x="677" y="72"/>
                  </a:lnTo>
                  <a:lnTo>
                    <a:pt x="677" y="68"/>
                  </a:lnTo>
                  <a:lnTo>
                    <a:pt x="681" y="68"/>
                  </a:lnTo>
                  <a:lnTo>
                    <a:pt x="681" y="64"/>
                  </a:lnTo>
                  <a:lnTo>
                    <a:pt x="684" y="64"/>
                  </a:lnTo>
                  <a:lnTo>
                    <a:pt x="688" y="64"/>
                  </a:lnTo>
                  <a:lnTo>
                    <a:pt x="692" y="60"/>
                  </a:lnTo>
                  <a:lnTo>
                    <a:pt x="696" y="60"/>
                  </a:lnTo>
                  <a:lnTo>
                    <a:pt x="700" y="60"/>
                  </a:lnTo>
                  <a:lnTo>
                    <a:pt x="700" y="57"/>
                  </a:lnTo>
                  <a:lnTo>
                    <a:pt x="700" y="53"/>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49" y="11"/>
                  </a:lnTo>
                  <a:lnTo>
                    <a:pt x="753" y="11"/>
                  </a:lnTo>
                  <a:lnTo>
                    <a:pt x="753" y="7"/>
                  </a:lnTo>
                  <a:lnTo>
                    <a:pt x="753" y="3"/>
                  </a:lnTo>
                  <a:lnTo>
                    <a:pt x="757" y="3"/>
                  </a:lnTo>
                  <a:lnTo>
                    <a:pt x="757" y="0"/>
                  </a:lnTo>
                  <a:lnTo>
                    <a:pt x="760" y="0"/>
                  </a:lnTo>
                  <a:lnTo>
                    <a:pt x="764" y="0"/>
                  </a:lnTo>
                  <a:lnTo>
                    <a:pt x="768" y="0"/>
                  </a:lnTo>
                  <a:lnTo>
                    <a:pt x="772" y="0"/>
                  </a:lnTo>
                  <a:lnTo>
                    <a:pt x="776" y="0"/>
                  </a:lnTo>
                  <a:lnTo>
                    <a:pt x="779" y="0"/>
                  </a:lnTo>
                  <a:lnTo>
                    <a:pt x="779" y="3"/>
                  </a:lnTo>
                  <a:lnTo>
                    <a:pt x="783" y="3"/>
                  </a:lnTo>
                  <a:lnTo>
                    <a:pt x="787" y="7"/>
                  </a:lnTo>
                  <a:lnTo>
                    <a:pt x="787" y="11"/>
                  </a:lnTo>
                  <a:lnTo>
                    <a:pt x="791" y="15"/>
                  </a:lnTo>
                  <a:lnTo>
                    <a:pt x="791" y="19"/>
                  </a:lnTo>
                  <a:lnTo>
                    <a:pt x="787" y="15"/>
                  </a:lnTo>
                  <a:lnTo>
                    <a:pt x="783" y="15"/>
                  </a:lnTo>
                  <a:lnTo>
                    <a:pt x="779" y="15"/>
                  </a:lnTo>
                  <a:lnTo>
                    <a:pt x="776" y="11"/>
                  </a:lnTo>
                  <a:lnTo>
                    <a:pt x="772" y="15"/>
                  </a:lnTo>
                  <a:lnTo>
                    <a:pt x="768" y="15"/>
                  </a:lnTo>
                  <a:lnTo>
                    <a:pt x="768" y="19"/>
                  </a:lnTo>
                  <a:lnTo>
                    <a:pt x="768" y="22"/>
                  </a:lnTo>
                  <a:lnTo>
                    <a:pt x="768" y="26"/>
                  </a:lnTo>
                  <a:lnTo>
                    <a:pt x="764" y="30"/>
                  </a:lnTo>
                  <a:lnTo>
                    <a:pt x="764" y="34"/>
                  </a:lnTo>
                  <a:lnTo>
                    <a:pt x="760" y="38"/>
                  </a:lnTo>
                  <a:lnTo>
                    <a:pt x="757" y="38"/>
                  </a:lnTo>
                  <a:lnTo>
                    <a:pt x="757" y="41"/>
                  </a:lnTo>
                  <a:lnTo>
                    <a:pt x="753" y="41"/>
                  </a:lnTo>
                  <a:lnTo>
                    <a:pt x="749" y="41"/>
                  </a:lnTo>
                  <a:lnTo>
                    <a:pt x="745" y="41"/>
                  </a:lnTo>
                  <a:lnTo>
                    <a:pt x="741" y="41"/>
                  </a:lnTo>
                  <a:lnTo>
                    <a:pt x="738" y="45"/>
                  </a:lnTo>
                  <a:lnTo>
                    <a:pt x="734" y="45"/>
                  </a:lnTo>
                  <a:lnTo>
                    <a:pt x="734" y="49"/>
                  </a:lnTo>
                  <a:lnTo>
                    <a:pt x="734" y="53"/>
                  </a:lnTo>
                  <a:lnTo>
                    <a:pt x="734" y="57"/>
                  </a:lnTo>
                  <a:lnTo>
                    <a:pt x="730" y="60"/>
                  </a:lnTo>
                  <a:lnTo>
                    <a:pt x="730" y="64"/>
                  </a:lnTo>
                  <a:lnTo>
                    <a:pt x="726" y="68"/>
                  </a:lnTo>
                  <a:lnTo>
                    <a:pt x="726" y="72"/>
                  </a:lnTo>
                  <a:lnTo>
                    <a:pt x="722" y="72"/>
                  </a:lnTo>
                  <a:lnTo>
                    <a:pt x="722" y="76"/>
                  </a:lnTo>
                  <a:lnTo>
                    <a:pt x="719" y="79"/>
                  </a:lnTo>
                  <a:lnTo>
                    <a:pt x="719" y="83"/>
                  </a:lnTo>
                  <a:lnTo>
                    <a:pt x="715" y="87"/>
                  </a:lnTo>
                  <a:lnTo>
                    <a:pt x="715" y="91"/>
                  </a:lnTo>
                  <a:lnTo>
                    <a:pt x="711" y="95"/>
                  </a:lnTo>
                  <a:lnTo>
                    <a:pt x="707" y="95"/>
                  </a:lnTo>
                  <a:lnTo>
                    <a:pt x="703" y="98"/>
                  </a:lnTo>
                  <a:lnTo>
                    <a:pt x="703" y="102"/>
                  </a:lnTo>
                  <a:lnTo>
                    <a:pt x="700" y="102"/>
                  </a:lnTo>
                  <a:lnTo>
                    <a:pt x="696" y="106"/>
                  </a:lnTo>
                  <a:lnTo>
                    <a:pt x="688" y="110"/>
                  </a:lnTo>
                  <a:lnTo>
                    <a:pt x="684" y="110"/>
                  </a:lnTo>
                  <a:lnTo>
                    <a:pt x="681" y="114"/>
                  </a:lnTo>
                  <a:lnTo>
                    <a:pt x="677" y="114"/>
                  </a:lnTo>
                  <a:lnTo>
                    <a:pt x="669" y="114"/>
                  </a:lnTo>
                  <a:lnTo>
                    <a:pt x="665" y="114"/>
                  </a:lnTo>
                  <a:lnTo>
                    <a:pt x="662" y="117"/>
                  </a:lnTo>
                  <a:lnTo>
                    <a:pt x="654" y="114"/>
                  </a:lnTo>
                  <a:lnTo>
                    <a:pt x="650" y="114"/>
                  </a:lnTo>
                  <a:lnTo>
                    <a:pt x="646" y="114"/>
                  </a:lnTo>
                  <a:lnTo>
                    <a:pt x="643" y="114"/>
                  </a:lnTo>
                  <a:lnTo>
                    <a:pt x="639" y="114"/>
                  </a:lnTo>
                  <a:lnTo>
                    <a:pt x="635" y="114"/>
                  </a:lnTo>
                  <a:lnTo>
                    <a:pt x="631" y="114"/>
                  </a:lnTo>
                  <a:lnTo>
                    <a:pt x="627" y="114"/>
                  </a:lnTo>
                  <a:lnTo>
                    <a:pt x="627" y="117"/>
                  </a:lnTo>
                  <a:lnTo>
                    <a:pt x="624" y="117"/>
                  </a:lnTo>
                  <a:lnTo>
                    <a:pt x="620"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4"/>
                  </a:lnTo>
                  <a:lnTo>
                    <a:pt x="50" y="220"/>
                  </a:lnTo>
                  <a:lnTo>
                    <a:pt x="54" y="220"/>
                  </a:lnTo>
                  <a:lnTo>
                    <a:pt x="54" y="216"/>
                  </a:lnTo>
                  <a:lnTo>
                    <a:pt x="57" y="212"/>
                  </a:lnTo>
                  <a:lnTo>
                    <a:pt x="57" y="209"/>
                  </a:lnTo>
                  <a:lnTo>
                    <a:pt x="61" y="209"/>
                  </a:lnTo>
                  <a:lnTo>
                    <a:pt x="61" y="205"/>
                  </a:lnTo>
                  <a:lnTo>
                    <a:pt x="61" y="201"/>
                  </a:lnTo>
                  <a:lnTo>
                    <a:pt x="65" y="201"/>
                  </a:lnTo>
                  <a:lnTo>
                    <a:pt x="65" y="197"/>
                  </a:lnTo>
                  <a:lnTo>
                    <a:pt x="69" y="197"/>
                  </a:lnTo>
                  <a:lnTo>
                    <a:pt x="73" y="197"/>
                  </a:lnTo>
                  <a:lnTo>
                    <a:pt x="73" y="193"/>
                  </a:lnTo>
                  <a:lnTo>
                    <a:pt x="76" y="193"/>
                  </a:lnTo>
                  <a:lnTo>
                    <a:pt x="80" y="193"/>
                  </a:lnTo>
                  <a:lnTo>
                    <a:pt x="84" y="190"/>
                  </a:lnTo>
                  <a:lnTo>
                    <a:pt x="88" y="186"/>
                  </a:lnTo>
                  <a:lnTo>
                    <a:pt x="88" y="182"/>
                  </a:lnTo>
                  <a:lnTo>
                    <a:pt x="92" y="182"/>
                  </a:lnTo>
                  <a:lnTo>
                    <a:pt x="92" y="178"/>
                  </a:lnTo>
                  <a:lnTo>
                    <a:pt x="92" y="174"/>
                  </a:lnTo>
                  <a:lnTo>
                    <a:pt x="92" y="171"/>
                  </a:lnTo>
                  <a:lnTo>
                    <a:pt x="92" y="167"/>
                  </a:lnTo>
                  <a:lnTo>
                    <a:pt x="92" y="163"/>
                  </a:lnTo>
                  <a:lnTo>
                    <a:pt x="95" y="163"/>
                  </a:lnTo>
                  <a:lnTo>
                    <a:pt x="95" y="159"/>
                  </a:lnTo>
                  <a:lnTo>
                    <a:pt x="99" y="159"/>
                  </a:lnTo>
                  <a:lnTo>
                    <a:pt x="103" y="155"/>
                  </a:lnTo>
                  <a:lnTo>
                    <a:pt x="107" y="155"/>
                  </a:lnTo>
                  <a:lnTo>
                    <a:pt x="107" y="152"/>
                  </a:lnTo>
                  <a:lnTo>
                    <a:pt x="111" y="152"/>
                  </a:lnTo>
                  <a:lnTo>
                    <a:pt x="111" y="148"/>
                  </a:lnTo>
                  <a:lnTo>
                    <a:pt x="111" y="144"/>
                  </a:lnTo>
                  <a:lnTo>
                    <a:pt x="111" y="140"/>
                  </a:lnTo>
                  <a:lnTo>
                    <a:pt x="111" y="136"/>
                  </a:lnTo>
                  <a:lnTo>
                    <a:pt x="111" y="133"/>
                  </a:lnTo>
                  <a:lnTo>
                    <a:pt x="114" y="133"/>
                  </a:lnTo>
                  <a:lnTo>
                    <a:pt x="114" y="129"/>
                  </a:lnTo>
                  <a:lnTo>
                    <a:pt x="114" y="125"/>
                  </a:lnTo>
                  <a:lnTo>
                    <a:pt x="118" y="125"/>
                  </a:lnTo>
                  <a:lnTo>
                    <a:pt x="118" y="121"/>
                  </a:lnTo>
                  <a:lnTo>
                    <a:pt x="122" y="121"/>
                  </a:lnTo>
                  <a:lnTo>
                    <a:pt x="122" y="117"/>
                  </a:lnTo>
                  <a:lnTo>
                    <a:pt x="126" y="114"/>
                  </a:lnTo>
                  <a:lnTo>
                    <a:pt x="130" y="114"/>
                  </a:lnTo>
                  <a:lnTo>
                    <a:pt x="133" y="110"/>
                  </a:lnTo>
                  <a:lnTo>
                    <a:pt x="133" y="114"/>
                  </a:lnTo>
                  <a:lnTo>
                    <a:pt x="133" y="117"/>
                  </a:lnTo>
                  <a:lnTo>
                    <a:pt x="130" y="117"/>
                  </a:lnTo>
                  <a:lnTo>
                    <a:pt x="130" y="121"/>
                  </a:lnTo>
                  <a:lnTo>
                    <a:pt x="130" y="125"/>
                  </a:lnTo>
                  <a:lnTo>
                    <a:pt x="130" y="129"/>
                  </a:lnTo>
                  <a:lnTo>
                    <a:pt x="130" y="133"/>
                  </a:lnTo>
                  <a:lnTo>
                    <a:pt x="130" y="136"/>
                  </a:lnTo>
                  <a:lnTo>
                    <a:pt x="130" y="133"/>
                  </a:lnTo>
                  <a:lnTo>
                    <a:pt x="133" y="133"/>
                  </a:lnTo>
                  <a:lnTo>
                    <a:pt x="133" y="129"/>
                  </a:lnTo>
                  <a:lnTo>
                    <a:pt x="137" y="129"/>
                  </a:lnTo>
                  <a:lnTo>
                    <a:pt x="137" y="125"/>
                  </a:lnTo>
                  <a:lnTo>
                    <a:pt x="141" y="121"/>
                  </a:lnTo>
                  <a:lnTo>
                    <a:pt x="141" y="117"/>
                  </a:lnTo>
                  <a:lnTo>
                    <a:pt x="141" y="114"/>
                  </a:lnTo>
                  <a:lnTo>
                    <a:pt x="145" y="114"/>
                  </a:lnTo>
                  <a:lnTo>
                    <a:pt x="145" y="110"/>
                  </a:lnTo>
                  <a:lnTo>
                    <a:pt x="145" y="106"/>
                  </a:lnTo>
                  <a:lnTo>
                    <a:pt x="149" y="102"/>
                  </a:lnTo>
                  <a:lnTo>
                    <a:pt x="152" y="98"/>
                  </a:lnTo>
                  <a:lnTo>
                    <a:pt x="156" y="95"/>
                  </a:lnTo>
                  <a:lnTo>
                    <a:pt x="160" y="95"/>
                  </a:lnTo>
                  <a:lnTo>
                    <a:pt x="164" y="91"/>
                  </a:lnTo>
                  <a:lnTo>
                    <a:pt x="171" y="91"/>
                  </a:lnTo>
                  <a:lnTo>
                    <a:pt x="175" y="87"/>
                  </a:lnTo>
                  <a:lnTo>
                    <a:pt x="183" y="87"/>
                  </a:lnTo>
                  <a:lnTo>
                    <a:pt x="187" y="83"/>
                  </a:lnTo>
                  <a:lnTo>
                    <a:pt x="190" y="83"/>
                  </a:lnTo>
                  <a:lnTo>
                    <a:pt x="194" y="83"/>
                  </a:lnTo>
                  <a:lnTo>
                    <a:pt x="198" y="79"/>
                  </a:lnTo>
                  <a:lnTo>
                    <a:pt x="202" y="79"/>
                  </a:lnTo>
                  <a:lnTo>
                    <a:pt x="202" y="76"/>
                  </a:lnTo>
                  <a:lnTo>
                    <a:pt x="206" y="76"/>
                  </a:lnTo>
                  <a:lnTo>
                    <a:pt x="206" y="72"/>
                  </a:lnTo>
                  <a:lnTo>
                    <a:pt x="206" y="68"/>
                  </a:lnTo>
                  <a:lnTo>
                    <a:pt x="209" y="64"/>
                  </a:lnTo>
                  <a:lnTo>
                    <a:pt x="209" y="60"/>
                  </a:lnTo>
                  <a:lnTo>
                    <a:pt x="213" y="60"/>
                  </a:lnTo>
                  <a:lnTo>
                    <a:pt x="213" y="57"/>
                  </a:lnTo>
                  <a:lnTo>
                    <a:pt x="217" y="57"/>
                  </a:lnTo>
                  <a:lnTo>
                    <a:pt x="221" y="53"/>
                  </a:lnTo>
                  <a:lnTo>
                    <a:pt x="225" y="53"/>
                  </a:lnTo>
                  <a:lnTo>
                    <a:pt x="225" y="49"/>
                  </a:lnTo>
                  <a:lnTo>
                    <a:pt x="228" y="49"/>
                  </a:lnTo>
                  <a:lnTo>
                    <a:pt x="232" y="49"/>
                  </a:lnTo>
                  <a:lnTo>
                    <a:pt x="232" y="45"/>
                  </a:lnTo>
                  <a:lnTo>
                    <a:pt x="236" y="41"/>
                  </a:lnTo>
                  <a:lnTo>
                    <a:pt x="236" y="38"/>
                  </a:lnTo>
                  <a:lnTo>
                    <a:pt x="240" y="34"/>
                  </a:lnTo>
                  <a:lnTo>
                    <a:pt x="240" y="30"/>
                  </a:lnTo>
                  <a:lnTo>
                    <a:pt x="244" y="26"/>
                  </a:lnTo>
                  <a:lnTo>
                    <a:pt x="247" y="26"/>
                  </a:lnTo>
                  <a:lnTo>
                    <a:pt x="251" y="22"/>
                  </a:lnTo>
                  <a:lnTo>
                    <a:pt x="251" y="19"/>
                  </a:lnTo>
                  <a:lnTo>
                    <a:pt x="255" y="15"/>
                  </a:lnTo>
                  <a:lnTo>
                    <a:pt x="259" y="15"/>
                  </a:lnTo>
                  <a:lnTo>
                    <a:pt x="259" y="11"/>
                  </a:lnTo>
                  <a:lnTo>
                    <a:pt x="263" y="11"/>
                  </a:lnTo>
                  <a:lnTo>
                    <a:pt x="263" y="7"/>
                  </a:lnTo>
                  <a:lnTo>
                    <a:pt x="266" y="7"/>
                  </a:lnTo>
                  <a:lnTo>
                    <a:pt x="266" y="11"/>
                  </a:lnTo>
                  <a:lnTo>
                    <a:pt x="263" y="11"/>
                  </a:lnTo>
                  <a:lnTo>
                    <a:pt x="263" y="15"/>
                  </a:lnTo>
                  <a:lnTo>
                    <a:pt x="259" y="19"/>
                  </a:lnTo>
                  <a:lnTo>
                    <a:pt x="259" y="22"/>
                  </a:lnTo>
                  <a:lnTo>
                    <a:pt x="255" y="22"/>
                  </a:lnTo>
                  <a:lnTo>
                    <a:pt x="255" y="26"/>
                  </a:lnTo>
                  <a:lnTo>
                    <a:pt x="251" y="30"/>
                  </a:lnTo>
                  <a:lnTo>
                    <a:pt x="251" y="38"/>
                  </a:lnTo>
                  <a:lnTo>
                    <a:pt x="247" y="41"/>
                  </a:lnTo>
                  <a:lnTo>
                    <a:pt x="247" y="45"/>
                  </a:lnTo>
                  <a:lnTo>
                    <a:pt x="247" y="49"/>
                  </a:lnTo>
                  <a:lnTo>
                    <a:pt x="244" y="53"/>
                  </a:lnTo>
                  <a:lnTo>
                    <a:pt x="244" y="57"/>
                  </a:lnTo>
                  <a:lnTo>
                    <a:pt x="244" y="60"/>
                  </a:lnTo>
                  <a:lnTo>
                    <a:pt x="240" y="64"/>
                  </a:lnTo>
                  <a:lnTo>
                    <a:pt x="240" y="68"/>
                  </a:lnTo>
                  <a:lnTo>
                    <a:pt x="236" y="72"/>
                  </a:lnTo>
                  <a:lnTo>
                    <a:pt x="236" y="76"/>
                  </a:lnTo>
                  <a:lnTo>
                    <a:pt x="232" y="76"/>
                  </a:lnTo>
                  <a:lnTo>
                    <a:pt x="232" y="79"/>
                  </a:lnTo>
                  <a:lnTo>
                    <a:pt x="232" y="83"/>
                  </a:lnTo>
                  <a:lnTo>
                    <a:pt x="232" y="87"/>
                  </a:lnTo>
                  <a:lnTo>
                    <a:pt x="228" y="87"/>
                  </a:lnTo>
                  <a:lnTo>
                    <a:pt x="228" y="91"/>
                  </a:lnTo>
                  <a:lnTo>
                    <a:pt x="225" y="91"/>
                  </a:lnTo>
                  <a:lnTo>
                    <a:pt x="221" y="95"/>
                  </a:lnTo>
                  <a:lnTo>
                    <a:pt x="221" y="98"/>
                  </a:lnTo>
                  <a:lnTo>
                    <a:pt x="217" y="98"/>
                  </a:lnTo>
                  <a:lnTo>
                    <a:pt x="221" y="98"/>
                  </a:lnTo>
                  <a:lnTo>
                    <a:pt x="225" y="98"/>
                  </a:lnTo>
                  <a:lnTo>
                    <a:pt x="225" y="95"/>
                  </a:lnTo>
                  <a:lnTo>
                    <a:pt x="228" y="95"/>
                  </a:lnTo>
                  <a:lnTo>
                    <a:pt x="232" y="91"/>
                  </a:lnTo>
                  <a:lnTo>
                    <a:pt x="236" y="87"/>
                  </a:lnTo>
                  <a:lnTo>
                    <a:pt x="236" y="83"/>
                  </a:lnTo>
                  <a:lnTo>
                    <a:pt x="236" y="79"/>
                  </a:lnTo>
                  <a:lnTo>
                    <a:pt x="240" y="79"/>
                  </a:lnTo>
                  <a:lnTo>
                    <a:pt x="244" y="79"/>
                  </a:lnTo>
                  <a:lnTo>
                    <a:pt x="247" y="79"/>
                  </a:lnTo>
                  <a:lnTo>
                    <a:pt x="247" y="76"/>
                  </a:lnTo>
                  <a:lnTo>
                    <a:pt x="251" y="76"/>
                  </a:lnTo>
                  <a:lnTo>
                    <a:pt x="255" y="72"/>
                  </a:lnTo>
                  <a:lnTo>
                    <a:pt x="259" y="72"/>
                  </a:lnTo>
                  <a:lnTo>
                    <a:pt x="259" y="68"/>
                  </a:lnTo>
                  <a:lnTo>
                    <a:pt x="263" y="68"/>
                  </a:lnTo>
                  <a:lnTo>
                    <a:pt x="263" y="64"/>
                  </a:lnTo>
                  <a:lnTo>
                    <a:pt x="266" y="60"/>
                  </a:lnTo>
                  <a:lnTo>
                    <a:pt x="266" y="57"/>
                  </a:lnTo>
                  <a:lnTo>
                    <a:pt x="270" y="53"/>
                  </a:lnTo>
                  <a:lnTo>
                    <a:pt x="270" y="57"/>
                  </a:lnTo>
                  <a:lnTo>
                    <a:pt x="270" y="60"/>
                  </a:lnTo>
                  <a:lnTo>
                    <a:pt x="270" y="64"/>
                  </a:lnTo>
                  <a:lnTo>
                    <a:pt x="270" y="68"/>
                  </a:lnTo>
                  <a:lnTo>
                    <a:pt x="270" y="72"/>
                  </a:lnTo>
                  <a:lnTo>
                    <a:pt x="270" y="76"/>
                  </a:lnTo>
                  <a:lnTo>
                    <a:pt x="270" y="79"/>
                  </a:lnTo>
                  <a:lnTo>
                    <a:pt x="266" y="83"/>
                  </a:lnTo>
                  <a:lnTo>
                    <a:pt x="263" y="87"/>
                  </a:lnTo>
                  <a:lnTo>
                    <a:pt x="259" y="91"/>
                  </a:lnTo>
                  <a:lnTo>
                    <a:pt x="255" y="91"/>
                  </a:lnTo>
                  <a:lnTo>
                    <a:pt x="255" y="95"/>
                  </a:lnTo>
                  <a:lnTo>
                    <a:pt x="255" y="91"/>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78" y="64"/>
                  </a:lnTo>
                  <a:lnTo>
                    <a:pt x="282" y="64"/>
                  </a:lnTo>
                  <a:lnTo>
                    <a:pt x="285" y="64"/>
                  </a:lnTo>
                  <a:lnTo>
                    <a:pt x="289" y="64"/>
                  </a:lnTo>
                  <a:lnTo>
                    <a:pt x="293" y="64"/>
                  </a:lnTo>
                  <a:lnTo>
                    <a:pt x="297" y="64"/>
                  </a:lnTo>
                  <a:lnTo>
                    <a:pt x="301" y="64"/>
                  </a:lnTo>
                  <a:lnTo>
                    <a:pt x="301" y="68"/>
                  </a:lnTo>
                  <a:lnTo>
                    <a:pt x="304" y="68"/>
                  </a:lnTo>
                  <a:lnTo>
                    <a:pt x="308" y="68"/>
                  </a:lnTo>
                  <a:lnTo>
                    <a:pt x="312" y="72"/>
                  </a:lnTo>
                  <a:lnTo>
                    <a:pt x="316" y="72"/>
                  </a:lnTo>
                  <a:lnTo>
                    <a:pt x="320" y="72"/>
                  </a:lnTo>
                  <a:lnTo>
                    <a:pt x="323" y="72"/>
                  </a:lnTo>
                  <a:lnTo>
                    <a:pt x="327" y="72"/>
                  </a:lnTo>
                  <a:lnTo>
                    <a:pt x="331" y="72"/>
                  </a:lnTo>
                  <a:lnTo>
                    <a:pt x="335" y="72"/>
                  </a:lnTo>
                  <a:close/>
                </a:path>
              </a:pathLst>
            </a:custGeom>
            <a:solidFill>
              <a:srgbClr val="453424"/>
            </a:solidFill>
            <a:ln w="9525">
              <a:noFill/>
              <a:round/>
              <a:headEnd/>
              <a:tailEnd/>
            </a:ln>
          </p:spPr>
          <p:txBody>
            <a:bodyPr/>
            <a:lstStyle/>
            <a:p>
              <a:endParaRPr lang="fr-FR"/>
            </a:p>
          </p:txBody>
        </p:sp>
        <p:sp>
          <p:nvSpPr>
            <p:cNvPr id="47" name="Freeform 360"/>
            <p:cNvSpPr>
              <a:spLocks/>
            </p:cNvSpPr>
            <p:nvPr/>
          </p:nvSpPr>
          <p:spPr bwMode="auto">
            <a:xfrm>
              <a:off x="337" y="3087"/>
              <a:ext cx="1431" cy="469"/>
            </a:xfrm>
            <a:custGeom>
              <a:avLst/>
              <a:gdLst>
                <a:gd name="T0" fmla="*/ 664 w 787"/>
                <a:gd name="T1" fmla="*/ 124 h 258"/>
                <a:gd name="T2" fmla="*/ 720 w 787"/>
                <a:gd name="T3" fmla="*/ 144 h 258"/>
                <a:gd name="T4" fmla="*/ 767 w 787"/>
                <a:gd name="T5" fmla="*/ 144 h 258"/>
                <a:gd name="T6" fmla="*/ 824 w 787"/>
                <a:gd name="T7" fmla="*/ 144 h 258"/>
                <a:gd name="T8" fmla="*/ 886 w 787"/>
                <a:gd name="T9" fmla="*/ 131 h 258"/>
                <a:gd name="T10" fmla="*/ 927 w 787"/>
                <a:gd name="T11" fmla="*/ 89 h 258"/>
                <a:gd name="T12" fmla="*/ 989 w 787"/>
                <a:gd name="T13" fmla="*/ 82 h 258"/>
                <a:gd name="T14" fmla="*/ 955 w 787"/>
                <a:gd name="T15" fmla="*/ 124 h 258"/>
                <a:gd name="T16" fmla="*/ 927 w 787"/>
                <a:gd name="T17" fmla="*/ 131 h 258"/>
                <a:gd name="T18" fmla="*/ 940 w 787"/>
                <a:gd name="T19" fmla="*/ 144 h 258"/>
                <a:gd name="T20" fmla="*/ 1024 w 787"/>
                <a:gd name="T21" fmla="*/ 116 h 258"/>
                <a:gd name="T22" fmla="*/ 1078 w 787"/>
                <a:gd name="T23" fmla="*/ 124 h 258"/>
                <a:gd name="T24" fmla="*/ 1140 w 787"/>
                <a:gd name="T25" fmla="*/ 104 h 258"/>
                <a:gd name="T26" fmla="*/ 1189 w 787"/>
                <a:gd name="T27" fmla="*/ 89 h 258"/>
                <a:gd name="T28" fmla="*/ 1231 w 787"/>
                <a:gd name="T29" fmla="*/ 75 h 258"/>
                <a:gd name="T30" fmla="*/ 1266 w 787"/>
                <a:gd name="T31" fmla="*/ 27 h 258"/>
                <a:gd name="T32" fmla="*/ 1244 w 787"/>
                <a:gd name="T33" fmla="*/ 96 h 258"/>
                <a:gd name="T34" fmla="*/ 1209 w 787"/>
                <a:gd name="T35" fmla="*/ 116 h 258"/>
                <a:gd name="T36" fmla="*/ 1196 w 787"/>
                <a:gd name="T37" fmla="*/ 138 h 258"/>
                <a:gd name="T38" fmla="*/ 1169 w 787"/>
                <a:gd name="T39" fmla="*/ 144 h 258"/>
                <a:gd name="T40" fmla="*/ 1182 w 787"/>
                <a:gd name="T41" fmla="*/ 158 h 258"/>
                <a:gd name="T42" fmla="*/ 1209 w 787"/>
                <a:gd name="T43" fmla="*/ 138 h 258"/>
                <a:gd name="T44" fmla="*/ 1238 w 787"/>
                <a:gd name="T45" fmla="*/ 124 h 258"/>
                <a:gd name="T46" fmla="*/ 1278 w 787"/>
                <a:gd name="T47" fmla="*/ 96 h 258"/>
                <a:gd name="T48" fmla="*/ 1286 w 787"/>
                <a:gd name="T49" fmla="*/ 55 h 258"/>
                <a:gd name="T50" fmla="*/ 1313 w 787"/>
                <a:gd name="T51" fmla="*/ 47 h 258"/>
                <a:gd name="T52" fmla="*/ 1335 w 787"/>
                <a:gd name="T53" fmla="*/ 27 h 258"/>
                <a:gd name="T54" fmla="*/ 1369 w 787"/>
                <a:gd name="T55" fmla="*/ 13 h 258"/>
                <a:gd name="T56" fmla="*/ 1431 w 787"/>
                <a:gd name="T57" fmla="*/ 20 h 258"/>
                <a:gd name="T58" fmla="*/ 1396 w 787"/>
                <a:gd name="T59" fmla="*/ 27 h 258"/>
                <a:gd name="T60" fmla="*/ 1382 w 787"/>
                <a:gd name="T61" fmla="*/ 69 h 258"/>
                <a:gd name="T62" fmla="*/ 1335 w 787"/>
                <a:gd name="T63" fmla="*/ 89 h 258"/>
                <a:gd name="T64" fmla="*/ 1300 w 787"/>
                <a:gd name="T65" fmla="*/ 151 h 258"/>
                <a:gd name="T66" fmla="*/ 1204 w 787"/>
                <a:gd name="T67" fmla="*/ 207 h 258"/>
                <a:gd name="T68" fmla="*/ 1127 w 787"/>
                <a:gd name="T69" fmla="*/ 220 h 258"/>
                <a:gd name="T70" fmla="*/ 1100 w 787"/>
                <a:gd name="T71" fmla="*/ 235 h 258"/>
                <a:gd name="T72" fmla="*/ 236 w 787"/>
                <a:gd name="T73" fmla="*/ 462 h 258"/>
                <a:gd name="T74" fmla="*/ 0 w 787"/>
                <a:gd name="T75" fmla="*/ 449 h 258"/>
                <a:gd name="T76" fmla="*/ 91 w 787"/>
                <a:gd name="T77" fmla="*/ 407 h 258"/>
                <a:gd name="T78" fmla="*/ 118 w 787"/>
                <a:gd name="T79" fmla="*/ 365 h 258"/>
                <a:gd name="T80" fmla="*/ 167 w 787"/>
                <a:gd name="T81" fmla="*/ 331 h 258"/>
                <a:gd name="T82" fmla="*/ 180 w 787"/>
                <a:gd name="T83" fmla="*/ 289 h 258"/>
                <a:gd name="T84" fmla="*/ 202 w 787"/>
                <a:gd name="T85" fmla="*/ 269 h 258"/>
                <a:gd name="T86" fmla="*/ 236 w 787"/>
                <a:gd name="T87" fmla="*/ 207 h 258"/>
                <a:gd name="T88" fmla="*/ 229 w 787"/>
                <a:gd name="T89" fmla="*/ 242 h 258"/>
                <a:gd name="T90" fmla="*/ 249 w 787"/>
                <a:gd name="T91" fmla="*/ 235 h 258"/>
                <a:gd name="T92" fmla="*/ 305 w 787"/>
                <a:gd name="T93" fmla="*/ 165 h 258"/>
                <a:gd name="T94" fmla="*/ 375 w 787"/>
                <a:gd name="T95" fmla="*/ 131 h 258"/>
                <a:gd name="T96" fmla="*/ 402 w 787"/>
                <a:gd name="T97" fmla="*/ 104 h 258"/>
                <a:gd name="T98" fmla="*/ 429 w 787"/>
                <a:gd name="T99" fmla="*/ 82 h 258"/>
                <a:gd name="T100" fmla="*/ 484 w 787"/>
                <a:gd name="T101" fmla="*/ 13 h 258"/>
                <a:gd name="T102" fmla="*/ 444 w 787"/>
                <a:gd name="T103" fmla="*/ 89 h 258"/>
                <a:gd name="T104" fmla="*/ 422 w 787"/>
                <a:gd name="T105" fmla="*/ 144 h 258"/>
                <a:gd name="T106" fmla="*/ 402 w 787"/>
                <a:gd name="T107" fmla="*/ 173 h 258"/>
                <a:gd name="T108" fmla="*/ 409 w 787"/>
                <a:gd name="T109" fmla="*/ 178 h 258"/>
                <a:gd name="T110" fmla="*/ 436 w 787"/>
                <a:gd name="T111" fmla="*/ 144 h 258"/>
                <a:gd name="T112" fmla="*/ 491 w 787"/>
                <a:gd name="T113" fmla="*/ 104 h 258"/>
                <a:gd name="T114" fmla="*/ 478 w 787"/>
                <a:gd name="T115" fmla="*/ 158 h 258"/>
                <a:gd name="T116" fmla="*/ 478 w 787"/>
                <a:gd name="T117" fmla="*/ 165 h 258"/>
                <a:gd name="T118" fmla="*/ 498 w 787"/>
                <a:gd name="T119" fmla="*/ 131 h 258"/>
                <a:gd name="T120" fmla="*/ 533 w 787"/>
                <a:gd name="T121" fmla="*/ 116 h 258"/>
                <a:gd name="T122" fmla="*/ 602 w 787"/>
                <a:gd name="T123" fmla="*/ 138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2"/>
                  </a:moveTo>
                  <a:lnTo>
                    <a:pt x="339" y="72"/>
                  </a:lnTo>
                  <a:lnTo>
                    <a:pt x="342" y="68"/>
                  </a:lnTo>
                  <a:lnTo>
                    <a:pt x="346" y="68"/>
                  </a:lnTo>
                  <a:lnTo>
                    <a:pt x="350" y="68"/>
                  </a:lnTo>
                  <a:lnTo>
                    <a:pt x="354" y="68"/>
                  </a:lnTo>
                  <a:lnTo>
                    <a:pt x="354" y="64"/>
                  </a:lnTo>
                  <a:lnTo>
                    <a:pt x="358" y="64"/>
                  </a:lnTo>
                  <a:lnTo>
                    <a:pt x="358" y="68"/>
                  </a:lnTo>
                  <a:lnTo>
                    <a:pt x="361" y="68"/>
                  </a:lnTo>
                  <a:lnTo>
                    <a:pt x="365" y="68"/>
                  </a:lnTo>
                  <a:lnTo>
                    <a:pt x="369" y="68"/>
                  </a:lnTo>
                  <a:lnTo>
                    <a:pt x="373" y="72"/>
                  </a:lnTo>
                  <a:lnTo>
                    <a:pt x="377" y="72"/>
                  </a:lnTo>
                  <a:lnTo>
                    <a:pt x="380" y="76"/>
                  </a:lnTo>
                  <a:lnTo>
                    <a:pt x="384" y="79"/>
                  </a:lnTo>
                  <a:lnTo>
                    <a:pt x="388" y="79"/>
                  </a:lnTo>
                  <a:lnTo>
                    <a:pt x="392" y="79"/>
                  </a:lnTo>
                  <a:lnTo>
                    <a:pt x="396" y="79"/>
                  </a:lnTo>
                  <a:lnTo>
                    <a:pt x="399" y="79"/>
                  </a:lnTo>
                  <a:lnTo>
                    <a:pt x="403" y="79"/>
                  </a:lnTo>
                  <a:lnTo>
                    <a:pt x="407" y="79"/>
                  </a:lnTo>
                  <a:lnTo>
                    <a:pt x="411" y="76"/>
                  </a:lnTo>
                  <a:lnTo>
                    <a:pt x="415" y="76"/>
                  </a:lnTo>
                  <a:lnTo>
                    <a:pt x="418" y="76"/>
                  </a:lnTo>
                  <a:lnTo>
                    <a:pt x="418" y="79"/>
                  </a:lnTo>
                  <a:lnTo>
                    <a:pt x="422" y="79"/>
                  </a:lnTo>
                  <a:lnTo>
                    <a:pt x="426" y="79"/>
                  </a:lnTo>
                  <a:lnTo>
                    <a:pt x="430" y="79"/>
                  </a:lnTo>
                  <a:lnTo>
                    <a:pt x="434" y="79"/>
                  </a:lnTo>
                  <a:lnTo>
                    <a:pt x="437" y="79"/>
                  </a:lnTo>
                  <a:lnTo>
                    <a:pt x="437" y="83"/>
                  </a:lnTo>
                  <a:lnTo>
                    <a:pt x="441" y="83"/>
                  </a:lnTo>
                  <a:lnTo>
                    <a:pt x="445" y="83"/>
                  </a:lnTo>
                  <a:lnTo>
                    <a:pt x="449" y="83"/>
                  </a:lnTo>
                  <a:lnTo>
                    <a:pt x="453" y="83"/>
                  </a:lnTo>
                  <a:lnTo>
                    <a:pt x="453" y="79"/>
                  </a:lnTo>
                  <a:lnTo>
                    <a:pt x="456" y="79"/>
                  </a:lnTo>
                  <a:lnTo>
                    <a:pt x="460" y="79"/>
                  </a:lnTo>
                  <a:lnTo>
                    <a:pt x="460" y="76"/>
                  </a:lnTo>
                  <a:lnTo>
                    <a:pt x="464" y="76"/>
                  </a:lnTo>
                  <a:lnTo>
                    <a:pt x="468" y="76"/>
                  </a:lnTo>
                  <a:lnTo>
                    <a:pt x="472" y="76"/>
                  </a:lnTo>
                  <a:lnTo>
                    <a:pt x="475" y="76"/>
                  </a:lnTo>
                  <a:lnTo>
                    <a:pt x="479" y="76"/>
                  </a:lnTo>
                  <a:lnTo>
                    <a:pt x="483" y="76"/>
                  </a:lnTo>
                  <a:lnTo>
                    <a:pt x="483" y="72"/>
                  </a:lnTo>
                  <a:lnTo>
                    <a:pt x="487" y="72"/>
                  </a:lnTo>
                  <a:lnTo>
                    <a:pt x="491" y="68"/>
                  </a:lnTo>
                  <a:lnTo>
                    <a:pt x="491" y="64"/>
                  </a:lnTo>
                  <a:lnTo>
                    <a:pt x="494" y="64"/>
                  </a:lnTo>
                  <a:lnTo>
                    <a:pt x="494" y="60"/>
                  </a:lnTo>
                  <a:lnTo>
                    <a:pt x="498" y="57"/>
                  </a:lnTo>
                  <a:lnTo>
                    <a:pt x="498" y="53"/>
                  </a:lnTo>
                  <a:lnTo>
                    <a:pt x="502" y="53"/>
                  </a:lnTo>
                  <a:lnTo>
                    <a:pt x="506" y="53"/>
                  </a:lnTo>
                  <a:lnTo>
                    <a:pt x="506" y="49"/>
                  </a:lnTo>
                  <a:lnTo>
                    <a:pt x="510" y="49"/>
                  </a:lnTo>
                  <a:lnTo>
                    <a:pt x="513" y="49"/>
                  </a:lnTo>
                  <a:lnTo>
                    <a:pt x="517" y="49"/>
                  </a:lnTo>
                  <a:lnTo>
                    <a:pt x="521" y="49"/>
                  </a:lnTo>
                  <a:lnTo>
                    <a:pt x="525" y="49"/>
                  </a:lnTo>
                  <a:lnTo>
                    <a:pt x="529" y="49"/>
                  </a:lnTo>
                  <a:lnTo>
                    <a:pt x="532" y="49"/>
                  </a:lnTo>
                  <a:lnTo>
                    <a:pt x="536" y="49"/>
                  </a:lnTo>
                  <a:lnTo>
                    <a:pt x="540" y="49"/>
                  </a:lnTo>
                  <a:lnTo>
                    <a:pt x="540" y="45"/>
                  </a:lnTo>
                  <a:lnTo>
                    <a:pt x="544" y="45"/>
                  </a:lnTo>
                  <a:lnTo>
                    <a:pt x="548" y="41"/>
                  </a:lnTo>
                  <a:lnTo>
                    <a:pt x="544" y="41"/>
                  </a:lnTo>
                  <a:lnTo>
                    <a:pt x="544" y="45"/>
                  </a:lnTo>
                  <a:lnTo>
                    <a:pt x="544" y="49"/>
                  </a:lnTo>
                  <a:lnTo>
                    <a:pt x="540" y="53"/>
                  </a:lnTo>
                  <a:lnTo>
                    <a:pt x="540" y="57"/>
                  </a:lnTo>
                  <a:lnTo>
                    <a:pt x="536" y="57"/>
                  </a:lnTo>
                  <a:lnTo>
                    <a:pt x="536" y="60"/>
                  </a:lnTo>
                  <a:lnTo>
                    <a:pt x="532" y="60"/>
                  </a:lnTo>
                  <a:lnTo>
                    <a:pt x="532" y="64"/>
                  </a:lnTo>
                  <a:lnTo>
                    <a:pt x="529" y="64"/>
                  </a:lnTo>
                  <a:lnTo>
                    <a:pt x="525" y="68"/>
                  </a:lnTo>
                  <a:lnTo>
                    <a:pt x="521" y="68"/>
                  </a:lnTo>
                  <a:lnTo>
                    <a:pt x="517" y="68"/>
                  </a:lnTo>
                  <a:lnTo>
                    <a:pt x="513" y="68"/>
                  </a:lnTo>
                  <a:lnTo>
                    <a:pt x="510" y="72"/>
                  </a:lnTo>
                  <a:lnTo>
                    <a:pt x="510" y="76"/>
                  </a:lnTo>
                  <a:lnTo>
                    <a:pt x="510" y="79"/>
                  </a:lnTo>
                  <a:lnTo>
                    <a:pt x="513" y="79"/>
                  </a:lnTo>
                  <a:lnTo>
                    <a:pt x="517" y="79"/>
                  </a:lnTo>
                  <a:lnTo>
                    <a:pt x="521" y="76"/>
                  </a:lnTo>
                  <a:lnTo>
                    <a:pt x="525" y="76"/>
                  </a:lnTo>
                  <a:lnTo>
                    <a:pt x="529" y="72"/>
                  </a:lnTo>
                  <a:lnTo>
                    <a:pt x="532" y="72"/>
                  </a:lnTo>
                  <a:lnTo>
                    <a:pt x="536" y="72"/>
                  </a:lnTo>
                  <a:lnTo>
                    <a:pt x="536" y="68"/>
                  </a:lnTo>
                  <a:lnTo>
                    <a:pt x="540" y="68"/>
                  </a:lnTo>
                  <a:lnTo>
                    <a:pt x="544" y="68"/>
                  </a:lnTo>
                  <a:lnTo>
                    <a:pt x="548" y="64"/>
                  </a:lnTo>
                  <a:lnTo>
                    <a:pt x="551" y="64"/>
                  </a:lnTo>
                  <a:lnTo>
                    <a:pt x="555" y="64"/>
                  </a:lnTo>
                  <a:lnTo>
                    <a:pt x="559" y="64"/>
                  </a:lnTo>
                  <a:lnTo>
                    <a:pt x="563" y="64"/>
                  </a:lnTo>
                  <a:lnTo>
                    <a:pt x="567" y="64"/>
                  </a:lnTo>
                  <a:lnTo>
                    <a:pt x="570" y="68"/>
                  </a:lnTo>
                  <a:lnTo>
                    <a:pt x="574" y="68"/>
                  </a:lnTo>
                  <a:lnTo>
                    <a:pt x="578" y="72"/>
                  </a:lnTo>
                  <a:lnTo>
                    <a:pt x="582" y="72"/>
                  </a:lnTo>
                  <a:lnTo>
                    <a:pt x="586" y="76"/>
                  </a:lnTo>
                  <a:lnTo>
                    <a:pt x="586" y="72"/>
                  </a:lnTo>
                  <a:lnTo>
                    <a:pt x="589" y="72"/>
                  </a:lnTo>
                  <a:lnTo>
                    <a:pt x="593" y="68"/>
                  </a:lnTo>
                  <a:lnTo>
                    <a:pt x="597" y="64"/>
                  </a:lnTo>
                  <a:lnTo>
                    <a:pt x="601" y="60"/>
                  </a:lnTo>
                  <a:lnTo>
                    <a:pt x="605" y="60"/>
                  </a:lnTo>
                  <a:lnTo>
                    <a:pt x="605" y="57"/>
                  </a:lnTo>
                  <a:lnTo>
                    <a:pt x="608" y="57"/>
                  </a:lnTo>
                  <a:lnTo>
                    <a:pt x="612" y="57"/>
                  </a:lnTo>
                  <a:lnTo>
                    <a:pt x="616" y="57"/>
                  </a:lnTo>
                  <a:lnTo>
                    <a:pt x="620" y="57"/>
                  </a:lnTo>
                  <a:lnTo>
                    <a:pt x="624" y="57"/>
                  </a:lnTo>
                  <a:lnTo>
                    <a:pt x="627" y="57"/>
                  </a:lnTo>
                  <a:lnTo>
                    <a:pt x="631" y="53"/>
                  </a:lnTo>
                  <a:lnTo>
                    <a:pt x="635" y="53"/>
                  </a:lnTo>
                  <a:lnTo>
                    <a:pt x="639" y="53"/>
                  </a:lnTo>
                  <a:lnTo>
                    <a:pt x="643" y="53"/>
                  </a:lnTo>
                  <a:lnTo>
                    <a:pt x="646" y="53"/>
                  </a:lnTo>
                  <a:lnTo>
                    <a:pt x="646" y="57"/>
                  </a:lnTo>
                  <a:lnTo>
                    <a:pt x="650" y="53"/>
                  </a:lnTo>
                  <a:lnTo>
                    <a:pt x="654" y="49"/>
                  </a:lnTo>
                  <a:lnTo>
                    <a:pt x="654" y="45"/>
                  </a:lnTo>
                  <a:lnTo>
                    <a:pt x="658" y="45"/>
                  </a:lnTo>
                  <a:lnTo>
                    <a:pt x="658" y="41"/>
                  </a:lnTo>
                  <a:lnTo>
                    <a:pt x="662" y="41"/>
                  </a:lnTo>
                  <a:lnTo>
                    <a:pt x="665" y="41"/>
                  </a:lnTo>
                  <a:lnTo>
                    <a:pt x="669" y="41"/>
                  </a:lnTo>
                  <a:lnTo>
                    <a:pt x="673" y="41"/>
                  </a:lnTo>
                  <a:lnTo>
                    <a:pt x="677" y="41"/>
                  </a:lnTo>
                  <a:lnTo>
                    <a:pt x="681" y="41"/>
                  </a:lnTo>
                  <a:lnTo>
                    <a:pt x="681" y="38"/>
                  </a:lnTo>
                  <a:lnTo>
                    <a:pt x="684" y="38"/>
                  </a:lnTo>
                  <a:lnTo>
                    <a:pt x="688" y="34"/>
                  </a:lnTo>
                  <a:lnTo>
                    <a:pt x="688" y="30"/>
                  </a:lnTo>
                  <a:lnTo>
                    <a:pt x="692" y="26"/>
                  </a:lnTo>
                  <a:lnTo>
                    <a:pt x="692" y="22"/>
                  </a:lnTo>
                  <a:lnTo>
                    <a:pt x="696" y="19"/>
                  </a:lnTo>
                  <a:lnTo>
                    <a:pt x="696" y="15"/>
                  </a:lnTo>
                  <a:lnTo>
                    <a:pt x="696" y="19"/>
                  </a:lnTo>
                  <a:lnTo>
                    <a:pt x="696" y="22"/>
                  </a:lnTo>
                  <a:lnTo>
                    <a:pt x="696" y="26"/>
                  </a:lnTo>
                  <a:lnTo>
                    <a:pt x="696" y="30"/>
                  </a:lnTo>
                  <a:lnTo>
                    <a:pt x="696" y="34"/>
                  </a:lnTo>
                  <a:lnTo>
                    <a:pt x="696" y="38"/>
                  </a:lnTo>
                  <a:lnTo>
                    <a:pt x="692" y="41"/>
                  </a:lnTo>
                  <a:lnTo>
                    <a:pt x="692" y="45"/>
                  </a:lnTo>
                  <a:lnTo>
                    <a:pt x="688" y="49"/>
                  </a:lnTo>
                  <a:lnTo>
                    <a:pt x="684" y="53"/>
                  </a:lnTo>
                  <a:lnTo>
                    <a:pt x="681" y="53"/>
                  </a:lnTo>
                  <a:lnTo>
                    <a:pt x="681" y="57"/>
                  </a:lnTo>
                  <a:lnTo>
                    <a:pt x="677" y="57"/>
                  </a:lnTo>
                  <a:lnTo>
                    <a:pt x="673" y="57"/>
                  </a:lnTo>
                  <a:lnTo>
                    <a:pt x="669" y="60"/>
                  </a:lnTo>
                  <a:lnTo>
                    <a:pt x="665" y="64"/>
                  </a:lnTo>
                  <a:lnTo>
                    <a:pt x="665" y="68"/>
                  </a:lnTo>
                  <a:lnTo>
                    <a:pt x="665" y="72"/>
                  </a:lnTo>
                  <a:lnTo>
                    <a:pt x="662" y="76"/>
                  </a:lnTo>
                  <a:lnTo>
                    <a:pt x="658" y="76"/>
                  </a:lnTo>
                  <a:lnTo>
                    <a:pt x="658" y="79"/>
                  </a:lnTo>
                  <a:lnTo>
                    <a:pt x="654" y="79"/>
                  </a:lnTo>
                  <a:lnTo>
                    <a:pt x="650" y="79"/>
                  </a:lnTo>
                  <a:lnTo>
                    <a:pt x="646" y="79"/>
                  </a:lnTo>
                  <a:lnTo>
                    <a:pt x="643" y="79"/>
                  </a:lnTo>
                  <a:lnTo>
                    <a:pt x="643" y="83"/>
                  </a:lnTo>
                  <a:lnTo>
                    <a:pt x="639" y="83"/>
                  </a:lnTo>
                  <a:lnTo>
                    <a:pt x="643" y="87"/>
                  </a:lnTo>
                  <a:lnTo>
                    <a:pt x="646" y="87"/>
                  </a:lnTo>
                  <a:lnTo>
                    <a:pt x="650" y="87"/>
                  </a:lnTo>
                  <a:lnTo>
                    <a:pt x="650" y="83"/>
                  </a:lnTo>
                  <a:lnTo>
                    <a:pt x="654" y="83"/>
                  </a:lnTo>
                  <a:lnTo>
                    <a:pt x="658" y="79"/>
                  </a:lnTo>
                  <a:lnTo>
                    <a:pt x="662" y="79"/>
                  </a:lnTo>
                  <a:lnTo>
                    <a:pt x="662" y="76"/>
                  </a:lnTo>
                  <a:lnTo>
                    <a:pt x="665" y="76"/>
                  </a:lnTo>
                  <a:lnTo>
                    <a:pt x="669" y="76"/>
                  </a:lnTo>
                  <a:lnTo>
                    <a:pt x="673" y="76"/>
                  </a:lnTo>
                  <a:lnTo>
                    <a:pt x="677" y="72"/>
                  </a:lnTo>
                  <a:lnTo>
                    <a:pt x="677" y="68"/>
                  </a:lnTo>
                  <a:lnTo>
                    <a:pt x="681" y="68"/>
                  </a:lnTo>
                  <a:lnTo>
                    <a:pt x="681" y="64"/>
                  </a:lnTo>
                  <a:lnTo>
                    <a:pt x="684" y="64"/>
                  </a:lnTo>
                  <a:lnTo>
                    <a:pt x="688" y="64"/>
                  </a:lnTo>
                  <a:lnTo>
                    <a:pt x="692" y="64"/>
                  </a:lnTo>
                  <a:lnTo>
                    <a:pt x="696" y="60"/>
                  </a:lnTo>
                  <a:lnTo>
                    <a:pt x="700" y="60"/>
                  </a:lnTo>
                  <a:lnTo>
                    <a:pt x="700" y="57"/>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53" y="11"/>
                  </a:lnTo>
                  <a:lnTo>
                    <a:pt x="753" y="7"/>
                  </a:lnTo>
                  <a:lnTo>
                    <a:pt x="757" y="7"/>
                  </a:lnTo>
                  <a:lnTo>
                    <a:pt x="757" y="3"/>
                  </a:lnTo>
                  <a:lnTo>
                    <a:pt x="760" y="3"/>
                  </a:lnTo>
                  <a:lnTo>
                    <a:pt x="760" y="0"/>
                  </a:lnTo>
                  <a:lnTo>
                    <a:pt x="764" y="0"/>
                  </a:lnTo>
                  <a:lnTo>
                    <a:pt x="768" y="0"/>
                  </a:lnTo>
                  <a:lnTo>
                    <a:pt x="772" y="0"/>
                  </a:lnTo>
                  <a:lnTo>
                    <a:pt x="776" y="0"/>
                  </a:lnTo>
                  <a:lnTo>
                    <a:pt x="779" y="3"/>
                  </a:lnTo>
                  <a:lnTo>
                    <a:pt x="783" y="3"/>
                  </a:lnTo>
                  <a:lnTo>
                    <a:pt x="783" y="7"/>
                  </a:lnTo>
                  <a:lnTo>
                    <a:pt x="787" y="11"/>
                  </a:lnTo>
                  <a:lnTo>
                    <a:pt x="787" y="15"/>
                  </a:lnTo>
                  <a:lnTo>
                    <a:pt x="783" y="15"/>
                  </a:lnTo>
                  <a:lnTo>
                    <a:pt x="779" y="11"/>
                  </a:lnTo>
                  <a:lnTo>
                    <a:pt x="776" y="11"/>
                  </a:lnTo>
                  <a:lnTo>
                    <a:pt x="772" y="11"/>
                  </a:lnTo>
                  <a:lnTo>
                    <a:pt x="772" y="15"/>
                  </a:lnTo>
                  <a:lnTo>
                    <a:pt x="768" y="15"/>
                  </a:lnTo>
                  <a:lnTo>
                    <a:pt x="768" y="19"/>
                  </a:lnTo>
                  <a:lnTo>
                    <a:pt x="768" y="22"/>
                  </a:lnTo>
                  <a:lnTo>
                    <a:pt x="764" y="22"/>
                  </a:lnTo>
                  <a:lnTo>
                    <a:pt x="764" y="26"/>
                  </a:lnTo>
                  <a:lnTo>
                    <a:pt x="764" y="30"/>
                  </a:lnTo>
                  <a:lnTo>
                    <a:pt x="764" y="34"/>
                  </a:lnTo>
                  <a:lnTo>
                    <a:pt x="760" y="34"/>
                  </a:lnTo>
                  <a:lnTo>
                    <a:pt x="760" y="38"/>
                  </a:lnTo>
                  <a:lnTo>
                    <a:pt x="757" y="38"/>
                  </a:lnTo>
                  <a:lnTo>
                    <a:pt x="753" y="38"/>
                  </a:lnTo>
                  <a:lnTo>
                    <a:pt x="753" y="41"/>
                  </a:lnTo>
                  <a:lnTo>
                    <a:pt x="749" y="41"/>
                  </a:lnTo>
                  <a:lnTo>
                    <a:pt x="745" y="41"/>
                  </a:lnTo>
                  <a:lnTo>
                    <a:pt x="741" y="41"/>
                  </a:lnTo>
                  <a:lnTo>
                    <a:pt x="738" y="41"/>
                  </a:lnTo>
                  <a:lnTo>
                    <a:pt x="734" y="45"/>
                  </a:lnTo>
                  <a:lnTo>
                    <a:pt x="734" y="49"/>
                  </a:lnTo>
                  <a:lnTo>
                    <a:pt x="734" y="53"/>
                  </a:lnTo>
                  <a:lnTo>
                    <a:pt x="730" y="57"/>
                  </a:lnTo>
                  <a:lnTo>
                    <a:pt x="730" y="60"/>
                  </a:lnTo>
                  <a:lnTo>
                    <a:pt x="730" y="64"/>
                  </a:lnTo>
                  <a:lnTo>
                    <a:pt x="726" y="64"/>
                  </a:lnTo>
                  <a:lnTo>
                    <a:pt x="726" y="68"/>
                  </a:lnTo>
                  <a:lnTo>
                    <a:pt x="722" y="72"/>
                  </a:lnTo>
                  <a:lnTo>
                    <a:pt x="722" y="76"/>
                  </a:lnTo>
                  <a:lnTo>
                    <a:pt x="719" y="79"/>
                  </a:lnTo>
                  <a:lnTo>
                    <a:pt x="715" y="83"/>
                  </a:lnTo>
                  <a:lnTo>
                    <a:pt x="715" y="87"/>
                  </a:lnTo>
                  <a:lnTo>
                    <a:pt x="711" y="91"/>
                  </a:lnTo>
                  <a:lnTo>
                    <a:pt x="707" y="95"/>
                  </a:lnTo>
                  <a:lnTo>
                    <a:pt x="703" y="98"/>
                  </a:lnTo>
                  <a:lnTo>
                    <a:pt x="700" y="98"/>
                  </a:lnTo>
                  <a:lnTo>
                    <a:pt x="696" y="102"/>
                  </a:lnTo>
                  <a:lnTo>
                    <a:pt x="692" y="106"/>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20" y="121"/>
                  </a:lnTo>
                  <a:lnTo>
                    <a:pt x="616"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0" y="220"/>
                  </a:lnTo>
                  <a:lnTo>
                    <a:pt x="54" y="220"/>
                  </a:lnTo>
                  <a:lnTo>
                    <a:pt x="54" y="216"/>
                  </a:lnTo>
                  <a:lnTo>
                    <a:pt x="57" y="212"/>
                  </a:lnTo>
                  <a:lnTo>
                    <a:pt x="61" y="209"/>
                  </a:lnTo>
                  <a:lnTo>
                    <a:pt x="61" y="205"/>
                  </a:lnTo>
                  <a:lnTo>
                    <a:pt x="65" y="205"/>
                  </a:lnTo>
                  <a:lnTo>
                    <a:pt x="65" y="201"/>
                  </a:lnTo>
                  <a:lnTo>
                    <a:pt x="69" y="201"/>
                  </a:lnTo>
                  <a:lnTo>
                    <a:pt x="69" y="197"/>
                  </a:lnTo>
                  <a:lnTo>
                    <a:pt x="73" y="197"/>
                  </a:lnTo>
                  <a:lnTo>
                    <a:pt x="76" y="197"/>
                  </a:lnTo>
                  <a:lnTo>
                    <a:pt x="76" y="193"/>
                  </a:lnTo>
                  <a:lnTo>
                    <a:pt x="80" y="193"/>
                  </a:lnTo>
                  <a:lnTo>
                    <a:pt x="84" y="193"/>
                  </a:lnTo>
                  <a:lnTo>
                    <a:pt x="84" y="190"/>
                  </a:lnTo>
                  <a:lnTo>
                    <a:pt x="88" y="190"/>
                  </a:lnTo>
                  <a:lnTo>
                    <a:pt x="88" y="186"/>
                  </a:lnTo>
                  <a:lnTo>
                    <a:pt x="92" y="186"/>
                  </a:lnTo>
                  <a:lnTo>
                    <a:pt x="92" y="182"/>
                  </a:lnTo>
                  <a:lnTo>
                    <a:pt x="92" y="178"/>
                  </a:lnTo>
                  <a:lnTo>
                    <a:pt x="92" y="174"/>
                  </a:lnTo>
                  <a:lnTo>
                    <a:pt x="92" y="171"/>
                  </a:lnTo>
                  <a:lnTo>
                    <a:pt x="92" y="167"/>
                  </a:lnTo>
                  <a:lnTo>
                    <a:pt x="95" y="167"/>
                  </a:lnTo>
                  <a:lnTo>
                    <a:pt x="95" y="163"/>
                  </a:lnTo>
                  <a:lnTo>
                    <a:pt x="99" y="159"/>
                  </a:lnTo>
                  <a:lnTo>
                    <a:pt x="103" y="159"/>
                  </a:lnTo>
                  <a:lnTo>
                    <a:pt x="107" y="155"/>
                  </a:lnTo>
                  <a:lnTo>
                    <a:pt x="111" y="155"/>
                  </a:lnTo>
                  <a:lnTo>
                    <a:pt x="111" y="152"/>
                  </a:lnTo>
                  <a:lnTo>
                    <a:pt x="111" y="148"/>
                  </a:lnTo>
                  <a:lnTo>
                    <a:pt x="111" y="144"/>
                  </a:lnTo>
                  <a:lnTo>
                    <a:pt x="111" y="140"/>
                  </a:lnTo>
                  <a:lnTo>
                    <a:pt x="114" y="136"/>
                  </a:lnTo>
                  <a:lnTo>
                    <a:pt x="114" y="133"/>
                  </a:lnTo>
                  <a:lnTo>
                    <a:pt x="114" y="129"/>
                  </a:lnTo>
                  <a:lnTo>
                    <a:pt x="118" y="125"/>
                  </a:lnTo>
                  <a:lnTo>
                    <a:pt x="122" y="121"/>
                  </a:lnTo>
                  <a:lnTo>
                    <a:pt x="122" y="117"/>
                  </a:lnTo>
                  <a:lnTo>
                    <a:pt x="126" y="117"/>
                  </a:lnTo>
                  <a:lnTo>
                    <a:pt x="130" y="114"/>
                  </a:lnTo>
                  <a:lnTo>
                    <a:pt x="133" y="114"/>
                  </a:lnTo>
                  <a:lnTo>
                    <a:pt x="133" y="117"/>
                  </a:lnTo>
                  <a:lnTo>
                    <a:pt x="130" y="117"/>
                  </a:lnTo>
                  <a:lnTo>
                    <a:pt x="130" y="121"/>
                  </a:lnTo>
                  <a:lnTo>
                    <a:pt x="130" y="125"/>
                  </a:lnTo>
                  <a:lnTo>
                    <a:pt x="126" y="129"/>
                  </a:lnTo>
                  <a:lnTo>
                    <a:pt x="126" y="133"/>
                  </a:lnTo>
                  <a:lnTo>
                    <a:pt x="130" y="133"/>
                  </a:lnTo>
                  <a:lnTo>
                    <a:pt x="130" y="136"/>
                  </a:lnTo>
                  <a:lnTo>
                    <a:pt x="133" y="136"/>
                  </a:lnTo>
                  <a:lnTo>
                    <a:pt x="133" y="133"/>
                  </a:lnTo>
                  <a:lnTo>
                    <a:pt x="137" y="129"/>
                  </a:lnTo>
                  <a:lnTo>
                    <a:pt x="137" y="125"/>
                  </a:lnTo>
                  <a:lnTo>
                    <a:pt x="141" y="125"/>
                  </a:lnTo>
                  <a:lnTo>
                    <a:pt x="141" y="121"/>
                  </a:lnTo>
                  <a:lnTo>
                    <a:pt x="141" y="117"/>
                  </a:lnTo>
                  <a:lnTo>
                    <a:pt x="145" y="114"/>
                  </a:lnTo>
                  <a:lnTo>
                    <a:pt x="145" y="110"/>
                  </a:lnTo>
                  <a:lnTo>
                    <a:pt x="149" y="106"/>
                  </a:lnTo>
                  <a:lnTo>
                    <a:pt x="152" y="102"/>
                  </a:lnTo>
                  <a:lnTo>
                    <a:pt x="152" y="98"/>
                  </a:lnTo>
                  <a:lnTo>
                    <a:pt x="156" y="98"/>
                  </a:lnTo>
                  <a:lnTo>
                    <a:pt x="160" y="95"/>
                  </a:lnTo>
                  <a:lnTo>
                    <a:pt x="168" y="91"/>
                  </a:lnTo>
                  <a:lnTo>
                    <a:pt x="171" y="91"/>
                  </a:lnTo>
                  <a:lnTo>
                    <a:pt x="179" y="87"/>
                  </a:lnTo>
                  <a:lnTo>
                    <a:pt x="183" y="87"/>
                  </a:lnTo>
                  <a:lnTo>
                    <a:pt x="187" y="87"/>
                  </a:lnTo>
                  <a:lnTo>
                    <a:pt x="190" y="83"/>
                  </a:lnTo>
                  <a:lnTo>
                    <a:pt x="194" y="83"/>
                  </a:lnTo>
                  <a:lnTo>
                    <a:pt x="198" y="83"/>
                  </a:lnTo>
                  <a:lnTo>
                    <a:pt x="198" y="79"/>
                  </a:lnTo>
                  <a:lnTo>
                    <a:pt x="202" y="79"/>
                  </a:lnTo>
                  <a:lnTo>
                    <a:pt x="206" y="76"/>
                  </a:lnTo>
                  <a:lnTo>
                    <a:pt x="206" y="72"/>
                  </a:lnTo>
                  <a:lnTo>
                    <a:pt x="209" y="68"/>
                  </a:lnTo>
                  <a:lnTo>
                    <a:pt x="209" y="64"/>
                  </a:lnTo>
                  <a:lnTo>
                    <a:pt x="213" y="60"/>
                  </a:lnTo>
                  <a:lnTo>
                    <a:pt x="217" y="60"/>
                  </a:lnTo>
                  <a:lnTo>
                    <a:pt x="217" y="57"/>
                  </a:lnTo>
                  <a:lnTo>
                    <a:pt x="221" y="57"/>
                  </a:lnTo>
                  <a:lnTo>
                    <a:pt x="221" y="53"/>
                  </a:lnTo>
                  <a:lnTo>
                    <a:pt x="225" y="53"/>
                  </a:lnTo>
                  <a:lnTo>
                    <a:pt x="228" y="49"/>
                  </a:lnTo>
                  <a:lnTo>
                    <a:pt x="232" y="49"/>
                  </a:lnTo>
                  <a:lnTo>
                    <a:pt x="232" y="45"/>
                  </a:lnTo>
                  <a:lnTo>
                    <a:pt x="236" y="45"/>
                  </a:lnTo>
                  <a:lnTo>
                    <a:pt x="236" y="41"/>
                  </a:lnTo>
                  <a:lnTo>
                    <a:pt x="240" y="38"/>
                  </a:lnTo>
                  <a:lnTo>
                    <a:pt x="240" y="34"/>
                  </a:lnTo>
                  <a:lnTo>
                    <a:pt x="244" y="30"/>
                  </a:lnTo>
                  <a:lnTo>
                    <a:pt x="247" y="26"/>
                  </a:lnTo>
                  <a:lnTo>
                    <a:pt x="247" y="22"/>
                  </a:lnTo>
                  <a:lnTo>
                    <a:pt x="251" y="22"/>
                  </a:lnTo>
                  <a:lnTo>
                    <a:pt x="255" y="19"/>
                  </a:lnTo>
                  <a:lnTo>
                    <a:pt x="255" y="15"/>
                  </a:lnTo>
                  <a:lnTo>
                    <a:pt x="259" y="15"/>
                  </a:lnTo>
                  <a:lnTo>
                    <a:pt x="259" y="11"/>
                  </a:lnTo>
                  <a:lnTo>
                    <a:pt x="263" y="11"/>
                  </a:lnTo>
                  <a:lnTo>
                    <a:pt x="266" y="11"/>
                  </a:lnTo>
                  <a:lnTo>
                    <a:pt x="266" y="7"/>
                  </a:lnTo>
                  <a:lnTo>
                    <a:pt x="266" y="11"/>
                  </a:lnTo>
                  <a:lnTo>
                    <a:pt x="263" y="11"/>
                  </a:lnTo>
                  <a:lnTo>
                    <a:pt x="263" y="15"/>
                  </a:lnTo>
                  <a:lnTo>
                    <a:pt x="259" y="15"/>
                  </a:lnTo>
                  <a:lnTo>
                    <a:pt x="259" y="19"/>
                  </a:lnTo>
                  <a:lnTo>
                    <a:pt x="259" y="22"/>
                  </a:lnTo>
                  <a:lnTo>
                    <a:pt x="255" y="26"/>
                  </a:lnTo>
                  <a:lnTo>
                    <a:pt x="255" y="30"/>
                  </a:lnTo>
                  <a:lnTo>
                    <a:pt x="251" y="34"/>
                  </a:lnTo>
                  <a:lnTo>
                    <a:pt x="251" y="38"/>
                  </a:lnTo>
                  <a:lnTo>
                    <a:pt x="247" y="41"/>
                  </a:lnTo>
                  <a:lnTo>
                    <a:pt x="247" y="45"/>
                  </a:lnTo>
                  <a:lnTo>
                    <a:pt x="244" y="49"/>
                  </a:lnTo>
                  <a:lnTo>
                    <a:pt x="244" y="57"/>
                  </a:lnTo>
                  <a:lnTo>
                    <a:pt x="244" y="60"/>
                  </a:lnTo>
                  <a:lnTo>
                    <a:pt x="240" y="64"/>
                  </a:lnTo>
                  <a:lnTo>
                    <a:pt x="240" y="68"/>
                  </a:lnTo>
                  <a:lnTo>
                    <a:pt x="236" y="68"/>
                  </a:lnTo>
                  <a:lnTo>
                    <a:pt x="236" y="72"/>
                  </a:lnTo>
                  <a:lnTo>
                    <a:pt x="232" y="72"/>
                  </a:lnTo>
                  <a:lnTo>
                    <a:pt x="232" y="76"/>
                  </a:lnTo>
                  <a:lnTo>
                    <a:pt x="232" y="79"/>
                  </a:lnTo>
                  <a:lnTo>
                    <a:pt x="232" y="83"/>
                  </a:lnTo>
                  <a:lnTo>
                    <a:pt x="232" y="87"/>
                  </a:lnTo>
                  <a:lnTo>
                    <a:pt x="228" y="87"/>
                  </a:lnTo>
                  <a:lnTo>
                    <a:pt x="228" y="91"/>
                  </a:lnTo>
                  <a:lnTo>
                    <a:pt x="225" y="91"/>
                  </a:lnTo>
                  <a:lnTo>
                    <a:pt x="221" y="91"/>
                  </a:lnTo>
                  <a:lnTo>
                    <a:pt x="221" y="95"/>
                  </a:lnTo>
                  <a:lnTo>
                    <a:pt x="221" y="98"/>
                  </a:lnTo>
                  <a:lnTo>
                    <a:pt x="217" y="98"/>
                  </a:lnTo>
                  <a:lnTo>
                    <a:pt x="217" y="102"/>
                  </a:lnTo>
                  <a:lnTo>
                    <a:pt x="221" y="98"/>
                  </a:lnTo>
                  <a:lnTo>
                    <a:pt x="225" y="98"/>
                  </a:lnTo>
                  <a:lnTo>
                    <a:pt x="228" y="95"/>
                  </a:lnTo>
                  <a:lnTo>
                    <a:pt x="232" y="91"/>
                  </a:lnTo>
                  <a:lnTo>
                    <a:pt x="232" y="87"/>
                  </a:lnTo>
                  <a:lnTo>
                    <a:pt x="236" y="87"/>
                  </a:lnTo>
                  <a:lnTo>
                    <a:pt x="236" y="83"/>
                  </a:lnTo>
                  <a:lnTo>
                    <a:pt x="240" y="83"/>
                  </a:lnTo>
                  <a:lnTo>
                    <a:pt x="240" y="79"/>
                  </a:lnTo>
                  <a:lnTo>
                    <a:pt x="244" y="79"/>
                  </a:lnTo>
                  <a:lnTo>
                    <a:pt x="247" y="79"/>
                  </a:lnTo>
                  <a:lnTo>
                    <a:pt x="251" y="79"/>
                  </a:lnTo>
                  <a:lnTo>
                    <a:pt x="251" y="76"/>
                  </a:lnTo>
                  <a:lnTo>
                    <a:pt x="255" y="76"/>
                  </a:lnTo>
                  <a:lnTo>
                    <a:pt x="259" y="72"/>
                  </a:lnTo>
                  <a:lnTo>
                    <a:pt x="263" y="68"/>
                  </a:lnTo>
                  <a:lnTo>
                    <a:pt x="263" y="64"/>
                  </a:lnTo>
                  <a:lnTo>
                    <a:pt x="266" y="60"/>
                  </a:lnTo>
                  <a:lnTo>
                    <a:pt x="270" y="57"/>
                  </a:lnTo>
                  <a:lnTo>
                    <a:pt x="270" y="53"/>
                  </a:lnTo>
                  <a:lnTo>
                    <a:pt x="270" y="57"/>
                  </a:lnTo>
                  <a:lnTo>
                    <a:pt x="270" y="60"/>
                  </a:lnTo>
                  <a:lnTo>
                    <a:pt x="270" y="64"/>
                  </a:lnTo>
                  <a:lnTo>
                    <a:pt x="270" y="68"/>
                  </a:lnTo>
                  <a:lnTo>
                    <a:pt x="270" y="72"/>
                  </a:lnTo>
                  <a:lnTo>
                    <a:pt x="270" y="76"/>
                  </a:lnTo>
                  <a:lnTo>
                    <a:pt x="266" y="79"/>
                  </a:lnTo>
                  <a:lnTo>
                    <a:pt x="266" y="83"/>
                  </a:lnTo>
                  <a:lnTo>
                    <a:pt x="263" y="83"/>
                  </a:lnTo>
                  <a:lnTo>
                    <a:pt x="263" y="87"/>
                  </a:lnTo>
                  <a:lnTo>
                    <a:pt x="259" y="91"/>
                  </a:lnTo>
                  <a:lnTo>
                    <a:pt x="255" y="91"/>
                  </a:lnTo>
                  <a:lnTo>
                    <a:pt x="255" y="95"/>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82" y="68"/>
                  </a:lnTo>
                  <a:lnTo>
                    <a:pt x="285" y="64"/>
                  </a:lnTo>
                  <a:lnTo>
                    <a:pt x="289" y="64"/>
                  </a:lnTo>
                  <a:lnTo>
                    <a:pt x="293" y="64"/>
                  </a:lnTo>
                  <a:lnTo>
                    <a:pt x="297" y="68"/>
                  </a:lnTo>
                  <a:lnTo>
                    <a:pt x="301" y="68"/>
                  </a:lnTo>
                  <a:lnTo>
                    <a:pt x="304" y="68"/>
                  </a:lnTo>
                  <a:lnTo>
                    <a:pt x="304" y="72"/>
                  </a:lnTo>
                  <a:lnTo>
                    <a:pt x="308" y="72"/>
                  </a:lnTo>
                  <a:lnTo>
                    <a:pt x="312" y="72"/>
                  </a:lnTo>
                  <a:lnTo>
                    <a:pt x="316" y="76"/>
                  </a:lnTo>
                  <a:lnTo>
                    <a:pt x="320" y="76"/>
                  </a:lnTo>
                  <a:lnTo>
                    <a:pt x="323" y="76"/>
                  </a:lnTo>
                  <a:lnTo>
                    <a:pt x="327" y="76"/>
                  </a:lnTo>
                  <a:lnTo>
                    <a:pt x="331" y="76"/>
                  </a:lnTo>
                  <a:lnTo>
                    <a:pt x="335" y="72"/>
                  </a:lnTo>
                  <a:close/>
                </a:path>
              </a:pathLst>
            </a:custGeom>
            <a:solidFill>
              <a:srgbClr val="644322"/>
            </a:solidFill>
            <a:ln w="9525">
              <a:noFill/>
              <a:round/>
              <a:headEnd/>
              <a:tailEnd/>
            </a:ln>
          </p:spPr>
          <p:txBody>
            <a:bodyPr/>
            <a:lstStyle/>
            <a:p>
              <a:endParaRPr lang="fr-FR"/>
            </a:p>
          </p:txBody>
        </p:sp>
        <p:sp>
          <p:nvSpPr>
            <p:cNvPr id="48" name="Freeform 361"/>
            <p:cNvSpPr>
              <a:spLocks/>
            </p:cNvSpPr>
            <p:nvPr/>
          </p:nvSpPr>
          <p:spPr bwMode="auto">
            <a:xfrm>
              <a:off x="337" y="3087"/>
              <a:ext cx="1431" cy="469"/>
            </a:xfrm>
            <a:custGeom>
              <a:avLst/>
              <a:gdLst>
                <a:gd name="T0" fmla="*/ 664 w 787"/>
                <a:gd name="T1" fmla="*/ 124 h 258"/>
                <a:gd name="T2" fmla="*/ 720 w 787"/>
                <a:gd name="T3" fmla="*/ 151 h 258"/>
                <a:gd name="T4" fmla="*/ 767 w 787"/>
                <a:gd name="T5" fmla="*/ 144 h 258"/>
                <a:gd name="T6" fmla="*/ 824 w 787"/>
                <a:gd name="T7" fmla="*/ 151 h 258"/>
                <a:gd name="T8" fmla="*/ 893 w 787"/>
                <a:gd name="T9" fmla="*/ 131 h 258"/>
                <a:gd name="T10" fmla="*/ 927 w 787"/>
                <a:gd name="T11" fmla="*/ 96 h 258"/>
                <a:gd name="T12" fmla="*/ 989 w 787"/>
                <a:gd name="T13" fmla="*/ 82 h 258"/>
                <a:gd name="T14" fmla="*/ 955 w 787"/>
                <a:gd name="T15" fmla="*/ 116 h 258"/>
                <a:gd name="T16" fmla="*/ 927 w 787"/>
                <a:gd name="T17" fmla="*/ 131 h 258"/>
                <a:gd name="T18" fmla="*/ 940 w 787"/>
                <a:gd name="T19" fmla="*/ 144 h 258"/>
                <a:gd name="T20" fmla="*/ 1024 w 787"/>
                <a:gd name="T21" fmla="*/ 116 h 258"/>
                <a:gd name="T22" fmla="*/ 1078 w 787"/>
                <a:gd name="T23" fmla="*/ 131 h 258"/>
                <a:gd name="T24" fmla="*/ 1140 w 787"/>
                <a:gd name="T25" fmla="*/ 104 h 258"/>
                <a:gd name="T26" fmla="*/ 1189 w 787"/>
                <a:gd name="T27" fmla="*/ 96 h 258"/>
                <a:gd name="T28" fmla="*/ 1231 w 787"/>
                <a:gd name="T29" fmla="*/ 75 h 258"/>
                <a:gd name="T30" fmla="*/ 1266 w 787"/>
                <a:gd name="T31" fmla="*/ 35 h 258"/>
                <a:gd name="T32" fmla="*/ 1244 w 787"/>
                <a:gd name="T33" fmla="*/ 96 h 258"/>
                <a:gd name="T34" fmla="*/ 1209 w 787"/>
                <a:gd name="T35" fmla="*/ 116 h 258"/>
                <a:gd name="T36" fmla="*/ 1196 w 787"/>
                <a:gd name="T37" fmla="*/ 138 h 258"/>
                <a:gd name="T38" fmla="*/ 1169 w 787"/>
                <a:gd name="T39" fmla="*/ 144 h 258"/>
                <a:gd name="T40" fmla="*/ 1182 w 787"/>
                <a:gd name="T41" fmla="*/ 158 h 258"/>
                <a:gd name="T42" fmla="*/ 1209 w 787"/>
                <a:gd name="T43" fmla="*/ 138 h 258"/>
                <a:gd name="T44" fmla="*/ 1238 w 787"/>
                <a:gd name="T45" fmla="*/ 124 h 258"/>
                <a:gd name="T46" fmla="*/ 1278 w 787"/>
                <a:gd name="T47" fmla="*/ 96 h 258"/>
                <a:gd name="T48" fmla="*/ 1286 w 787"/>
                <a:gd name="T49" fmla="*/ 55 h 258"/>
                <a:gd name="T50" fmla="*/ 1313 w 787"/>
                <a:gd name="T51" fmla="*/ 47 h 258"/>
                <a:gd name="T52" fmla="*/ 1335 w 787"/>
                <a:gd name="T53" fmla="*/ 27 h 258"/>
                <a:gd name="T54" fmla="*/ 1369 w 787"/>
                <a:gd name="T55" fmla="*/ 20 h 258"/>
                <a:gd name="T56" fmla="*/ 1431 w 787"/>
                <a:gd name="T57" fmla="*/ 20 h 258"/>
                <a:gd name="T58" fmla="*/ 1396 w 787"/>
                <a:gd name="T59" fmla="*/ 27 h 258"/>
                <a:gd name="T60" fmla="*/ 1382 w 787"/>
                <a:gd name="T61" fmla="*/ 62 h 258"/>
                <a:gd name="T62" fmla="*/ 1335 w 787"/>
                <a:gd name="T63" fmla="*/ 89 h 258"/>
                <a:gd name="T64" fmla="*/ 1300 w 787"/>
                <a:gd name="T65" fmla="*/ 144 h 258"/>
                <a:gd name="T66" fmla="*/ 1204 w 787"/>
                <a:gd name="T67" fmla="*/ 207 h 258"/>
                <a:gd name="T68" fmla="*/ 1127 w 787"/>
                <a:gd name="T69" fmla="*/ 213 h 258"/>
                <a:gd name="T70" fmla="*/ 1100 w 787"/>
                <a:gd name="T71" fmla="*/ 235 h 258"/>
                <a:gd name="T72" fmla="*/ 236 w 787"/>
                <a:gd name="T73" fmla="*/ 462 h 258"/>
                <a:gd name="T74" fmla="*/ 0 w 787"/>
                <a:gd name="T75" fmla="*/ 449 h 258"/>
                <a:gd name="T76" fmla="*/ 91 w 787"/>
                <a:gd name="T77" fmla="*/ 407 h 258"/>
                <a:gd name="T78" fmla="*/ 125 w 787"/>
                <a:gd name="T79" fmla="*/ 365 h 258"/>
                <a:gd name="T80" fmla="*/ 173 w 787"/>
                <a:gd name="T81" fmla="*/ 331 h 258"/>
                <a:gd name="T82" fmla="*/ 180 w 787"/>
                <a:gd name="T83" fmla="*/ 289 h 258"/>
                <a:gd name="T84" fmla="*/ 207 w 787"/>
                <a:gd name="T85" fmla="*/ 269 h 258"/>
                <a:gd name="T86" fmla="*/ 236 w 787"/>
                <a:gd name="T87" fmla="*/ 213 h 258"/>
                <a:gd name="T88" fmla="*/ 229 w 787"/>
                <a:gd name="T89" fmla="*/ 242 h 258"/>
                <a:gd name="T90" fmla="*/ 249 w 787"/>
                <a:gd name="T91" fmla="*/ 242 h 258"/>
                <a:gd name="T92" fmla="*/ 305 w 787"/>
                <a:gd name="T93" fmla="*/ 173 h 258"/>
                <a:gd name="T94" fmla="*/ 380 w 787"/>
                <a:gd name="T95" fmla="*/ 131 h 258"/>
                <a:gd name="T96" fmla="*/ 402 w 787"/>
                <a:gd name="T97" fmla="*/ 104 h 258"/>
                <a:gd name="T98" fmla="*/ 429 w 787"/>
                <a:gd name="T99" fmla="*/ 82 h 258"/>
                <a:gd name="T100" fmla="*/ 478 w 787"/>
                <a:gd name="T101" fmla="*/ 20 h 258"/>
                <a:gd name="T102" fmla="*/ 444 w 787"/>
                <a:gd name="T103" fmla="*/ 96 h 258"/>
                <a:gd name="T104" fmla="*/ 415 w 787"/>
                <a:gd name="T105" fmla="*/ 144 h 258"/>
                <a:gd name="T106" fmla="*/ 402 w 787"/>
                <a:gd name="T107" fmla="*/ 173 h 258"/>
                <a:gd name="T108" fmla="*/ 409 w 787"/>
                <a:gd name="T109" fmla="*/ 178 h 258"/>
                <a:gd name="T110" fmla="*/ 436 w 787"/>
                <a:gd name="T111" fmla="*/ 151 h 258"/>
                <a:gd name="T112" fmla="*/ 484 w 787"/>
                <a:gd name="T113" fmla="*/ 109 h 258"/>
                <a:gd name="T114" fmla="*/ 471 w 787"/>
                <a:gd name="T115" fmla="*/ 158 h 258"/>
                <a:gd name="T116" fmla="*/ 471 w 787"/>
                <a:gd name="T117" fmla="*/ 165 h 258"/>
                <a:gd name="T118" fmla="*/ 498 w 787"/>
                <a:gd name="T119" fmla="*/ 138 h 258"/>
                <a:gd name="T120" fmla="*/ 533 w 787"/>
                <a:gd name="T121" fmla="*/ 124 h 258"/>
                <a:gd name="T122" fmla="*/ 602 w 787"/>
                <a:gd name="T123" fmla="*/ 138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6"/>
                  </a:moveTo>
                  <a:lnTo>
                    <a:pt x="339" y="72"/>
                  </a:lnTo>
                  <a:lnTo>
                    <a:pt x="342" y="72"/>
                  </a:lnTo>
                  <a:lnTo>
                    <a:pt x="346" y="72"/>
                  </a:lnTo>
                  <a:lnTo>
                    <a:pt x="346" y="68"/>
                  </a:lnTo>
                  <a:lnTo>
                    <a:pt x="350" y="68"/>
                  </a:lnTo>
                  <a:lnTo>
                    <a:pt x="354" y="68"/>
                  </a:lnTo>
                  <a:lnTo>
                    <a:pt x="358" y="68"/>
                  </a:lnTo>
                  <a:lnTo>
                    <a:pt x="361" y="68"/>
                  </a:lnTo>
                  <a:lnTo>
                    <a:pt x="365" y="68"/>
                  </a:lnTo>
                  <a:lnTo>
                    <a:pt x="369" y="72"/>
                  </a:lnTo>
                  <a:lnTo>
                    <a:pt x="373" y="72"/>
                  </a:lnTo>
                  <a:lnTo>
                    <a:pt x="377" y="76"/>
                  </a:lnTo>
                  <a:lnTo>
                    <a:pt x="380" y="76"/>
                  </a:lnTo>
                  <a:lnTo>
                    <a:pt x="380" y="79"/>
                  </a:lnTo>
                  <a:lnTo>
                    <a:pt x="384" y="79"/>
                  </a:lnTo>
                  <a:lnTo>
                    <a:pt x="388" y="83"/>
                  </a:lnTo>
                  <a:lnTo>
                    <a:pt x="392" y="83"/>
                  </a:lnTo>
                  <a:lnTo>
                    <a:pt x="396" y="83"/>
                  </a:lnTo>
                  <a:lnTo>
                    <a:pt x="399" y="83"/>
                  </a:lnTo>
                  <a:lnTo>
                    <a:pt x="403" y="79"/>
                  </a:lnTo>
                  <a:lnTo>
                    <a:pt x="407" y="79"/>
                  </a:lnTo>
                  <a:lnTo>
                    <a:pt x="411" y="79"/>
                  </a:lnTo>
                  <a:lnTo>
                    <a:pt x="415" y="79"/>
                  </a:lnTo>
                  <a:lnTo>
                    <a:pt x="418" y="79"/>
                  </a:lnTo>
                  <a:lnTo>
                    <a:pt x="422" y="79"/>
                  </a:lnTo>
                  <a:lnTo>
                    <a:pt x="426" y="79"/>
                  </a:lnTo>
                  <a:lnTo>
                    <a:pt x="430" y="79"/>
                  </a:lnTo>
                  <a:lnTo>
                    <a:pt x="434" y="79"/>
                  </a:lnTo>
                  <a:lnTo>
                    <a:pt x="434" y="83"/>
                  </a:lnTo>
                  <a:lnTo>
                    <a:pt x="437" y="83"/>
                  </a:lnTo>
                  <a:lnTo>
                    <a:pt x="441" y="83"/>
                  </a:lnTo>
                  <a:lnTo>
                    <a:pt x="445" y="83"/>
                  </a:lnTo>
                  <a:lnTo>
                    <a:pt x="449" y="83"/>
                  </a:lnTo>
                  <a:lnTo>
                    <a:pt x="453" y="83"/>
                  </a:lnTo>
                  <a:lnTo>
                    <a:pt x="456" y="79"/>
                  </a:lnTo>
                  <a:lnTo>
                    <a:pt x="460" y="79"/>
                  </a:lnTo>
                  <a:lnTo>
                    <a:pt x="464" y="79"/>
                  </a:lnTo>
                  <a:lnTo>
                    <a:pt x="468" y="79"/>
                  </a:lnTo>
                  <a:lnTo>
                    <a:pt x="468" y="76"/>
                  </a:lnTo>
                  <a:lnTo>
                    <a:pt x="472" y="76"/>
                  </a:lnTo>
                  <a:lnTo>
                    <a:pt x="475" y="76"/>
                  </a:lnTo>
                  <a:lnTo>
                    <a:pt x="479" y="76"/>
                  </a:lnTo>
                  <a:lnTo>
                    <a:pt x="483" y="76"/>
                  </a:lnTo>
                  <a:lnTo>
                    <a:pt x="487" y="76"/>
                  </a:lnTo>
                  <a:lnTo>
                    <a:pt x="487" y="72"/>
                  </a:lnTo>
                  <a:lnTo>
                    <a:pt x="491" y="72"/>
                  </a:lnTo>
                  <a:lnTo>
                    <a:pt x="491" y="68"/>
                  </a:lnTo>
                  <a:lnTo>
                    <a:pt x="494" y="64"/>
                  </a:lnTo>
                  <a:lnTo>
                    <a:pt x="494" y="60"/>
                  </a:lnTo>
                  <a:lnTo>
                    <a:pt x="498" y="60"/>
                  </a:lnTo>
                  <a:lnTo>
                    <a:pt x="498" y="57"/>
                  </a:lnTo>
                  <a:lnTo>
                    <a:pt x="502" y="53"/>
                  </a:lnTo>
                  <a:lnTo>
                    <a:pt x="506" y="53"/>
                  </a:lnTo>
                  <a:lnTo>
                    <a:pt x="510" y="53"/>
                  </a:lnTo>
                  <a:lnTo>
                    <a:pt x="513" y="53"/>
                  </a:lnTo>
                  <a:lnTo>
                    <a:pt x="517" y="53"/>
                  </a:lnTo>
                  <a:lnTo>
                    <a:pt x="521" y="53"/>
                  </a:lnTo>
                  <a:lnTo>
                    <a:pt x="525" y="53"/>
                  </a:lnTo>
                  <a:lnTo>
                    <a:pt x="529" y="49"/>
                  </a:lnTo>
                  <a:lnTo>
                    <a:pt x="532" y="49"/>
                  </a:lnTo>
                  <a:lnTo>
                    <a:pt x="536" y="49"/>
                  </a:lnTo>
                  <a:lnTo>
                    <a:pt x="540" y="49"/>
                  </a:lnTo>
                  <a:lnTo>
                    <a:pt x="540" y="45"/>
                  </a:lnTo>
                  <a:lnTo>
                    <a:pt x="544" y="45"/>
                  </a:lnTo>
                  <a:lnTo>
                    <a:pt x="544" y="49"/>
                  </a:lnTo>
                  <a:lnTo>
                    <a:pt x="540" y="49"/>
                  </a:lnTo>
                  <a:lnTo>
                    <a:pt x="540" y="53"/>
                  </a:lnTo>
                  <a:lnTo>
                    <a:pt x="536" y="57"/>
                  </a:lnTo>
                  <a:lnTo>
                    <a:pt x="532" y="60"/>
                  </a:lnTo>
                  <a:lnTo>
                    <a:pt x="529" y="64"/>
                  </a:lnTo>
                  <a:lnTo>
                    <a:pt x="525" y="64"/>
                  </a:lnTo>
                  <a:lnTo>
                    <a:pt x="525" y="68"/>
                  </a:lnTo>
                  <a:lnTo>
                    <a:pt x="521" y="68"/>
                  </a:lnTo>
                  <a:lnTo>
                    <a:pt x="517" y="68"/>
                  </a:lnTo>
                  <a:lnTo>
                    <a:pt x="513" y="68"/>
                  </a:lnTo>
                  <a:lnTo>
                    <a:pt x="510" y="68"/>
                  </a:lnTo>
                  <a:lnTo>
                    <a:pt x="510" y="72"/>
                  </a:lnTo>
                  <a:lnTo>
                    <a:pt x="510" y="76"/>
                  </a:lnTo>
                  <a:lnTo>
                    <a:pt x="510" y="79"/>
                  </a:lnTo>
                  <a:lnTo>
                    <a:pt x="510" y="83"/>
                  </a:lnTo>
                  <a:lnTo>
                    <a:pt x="513" y="79"/>
                  </a:lnTo>
                  <a:lnTo>
                    <a:pt x="517" y="79"/>
                  </a:lnTo>
                  <a:lnTo>
                    <a:pt x="521" y="79"/>
                  </a:lnTo>
                  <a:lnTo>
                    <a:pt x="521" y="76"/>
                  </a:lnTo>
                  <a:lnTo>
                    <a:pt x="525" y="76"/>
                  </a:lnTo>
                  <a:lnTo>
                    <a:pt x="529" y="76"/>
                  </a:lnTo>
                  <a:lnTo>
                    <a:pt x="532" y="72"/>
                  </a:lnTo>
                  <a:lnTo>
                    <a:pt x="536" y="72"/>
                  </a:lnTo>
                  <a:lnTo>
                    <a:pt x="540" y="68"/>
                  </a:lnTo>
                  <a:lnTo>
                    <a:pt x="544" y="68"/>
                  </a:lnTo>
                  <a:lnTo>
                    <a:pt x="548" y="68"/>
                  </a:lnTo>
                  <a:lnTo>
                    <a:pt x="551" y="68"/>
                  </a:lnTo>
                  <a:lnTo>
                    <a:pt x="555" y="64"/>
                  </a:lnTo>
                  <a:lnTo>
                    <a:pt x="559" y="64"/>
                  </a:lnTo>
                  <a:lnTo>
                    <a:pt x="563" y="64"/>
                  </a:lnTo>
                  <a:lnTo>
                    <a:pt x="567" y="68"/>
                  </a:lnTo>
                  <a:lnTo>
                    <a:pt x="570" y="68"/>
                  </a:lnTo>
                  <a:lnTo>
                    <a:pt x="574" y="68"/>
                  </a:lnTo>
                  <a:lnTo>
                    <a:pt x="574" y="72"/>
                  </a:lnTo>
                  <a:lnTo>
                    <a:pt x="578" y="72"/>
                  </a:lnTo>
                  <a:lnTo>
                    <a:pt x="582" y="72"/>
                  </a:lnTo>
                  <a:lnTo>
                    <a:pt x="582" y="76"/>
                  </a:lnTo>
                  <a:lnTo>
                    <a:pt x="586" y="76"/>
                  </a:lnTo>
                  <a:lnTo>
                    <a:pt x="589" y="72"/>
                  </a:lnTo>
                  <a:lnTo>
                    <a:pt x="593" y="72"/>
                  </a:lnTo>
                  <a:lnTo>
                    <a:pt x="593" y="68"/>
                  </a:lnTo>
                  <a:lnTo>
                    <a:pt x="597" y="68"/>
                  </a:lnTo>
                  <a:lnTo>
                    <a:pt x="597" y="64"/>
                  </a:lnTo>
                  <a:lnTo>
                    <a:pt x="601" y="64"/>
                  </a:lnTo>
                  <a:lnTo>
                    <a:pt x="601" y="60"/>
                  </a:lnTo>
                  <a:lnTo>
                    <a:pt x="605"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4" y="53"/>
                  </a:lnTo>
                  <a:lnTo>
                    <a:pt x="654" y="49"/>
                  </a:lnTo>
                  <a:lnTo>
                    <a:pt x="654" y="45"/>
                  </a:lnTo>
                  <a:lnTo>
                    <a:pt x="658" y="45"/>
                  </a:lnTo>
                  <a:lnTo>
                    <a:pt x="662" y="45"/>
                  </a:lnTo>
                  <a:lnTo>
                    <a:pt x="665" y="45"/>
                  </a:lnTo>
                  <a:lnTo>
                    <a:pt x="665" y="41"/>
                  </a:lnTo>
                  <a:lnTo>
                    <a:pt x="669" y="41"/>
                  </a:lnTo>
                  <a:lnTo>
                    <a:pt x="673" y="41"/>
                  </a:lnTo>
                  <a:lnTo>
                    <a:pt x="677" y="41"/>
                  </a:lnTo>
                  <a:lnTo>
                    <a:pt x="681" y="41"/>
                  </a:lnTo>
                  <a:lnTo>
                    <a:pt x="684" y="38"/>
                  </a:lnTo>
                  <a:lnTo>
                    <a:pt x="688" y="34"/>
                  </a:lnTo>
                  <a:lnTo>
                    <a:pt x="688" y="30"/>
                  </a:lnTo>
                  <a:lnTo>
                    <a:pt x="692" y="30"/>
                  </a:lnTo>
                  <a:lnTo>
                    <a:pt x="692" y="26"/>
                  </a:lnTo>
                  <a:lnTo>
                    <a:pt x="692" y="22"/>
                  </a:lnTo>
                  <a:lnTo>
                    <a:pt x="696" y="19"/>
                  </a:lnTo>
                  <a:lnTo>
                    <a:pt x="696" y="22"/>
                  </a:lnTo>
                  <a:lnTo>
                    <a:pt x="696" y="26"/>
                  </a:lnTo>
                  <a:lnTo>
                    <a:pt x="696" y="30"/>
                  </a:lnTo>
                  <a:lnTo>
                    <a:pt x="696" y="34"/>
                  </a:lnTo>
                  <a:lnTo>
                    <a:pt x="692" y="38"/>
                  </a:lnTo>
                  <a:lnTo>
                    <a:pt x="692" y="41"/>
                  </a:lnTo>
                  <a:lnTo>
                    <a:pt x="692" y="45"/>
                  </a:lnTo>
                  <a:lnTo>
                    <a:pt x="688" y="45"/>
                  </a:lnTo>
                  <a:lnTo>
                    <a:pt x="688" y="49"/>
                  </a:lnTo>
                  <a:lnTo>
                    <a:pt x="684" y="53"/>
                  </a:lnTo>
                  <a:lnTo>
                    <a:pt x="681" y="53"/>
                  </a:lnTo>
                  <a:lnTo>
                    <a:pt x="681" y="57"/>
                  </a:lnTo>
                  <a:lnTo>
                    <a:pt x="677" y="57"/>
                  </a:lnTo>
                  <a:lnTo>
                    <a:pt x="673" y="57"/>
                  </a:lnTo>
                  <a:lnTo>
                    <a:pt x="669" y="57"/>
                  </a:lnTo>
                  <a:lnTo>
                    <a:pt x="669" y="60"/>
                  </a:lnTo>
                  <a:lnTo>
                    <a:pt x="665" y="60"/>
                  </a:lnTo>
                  <a:lnTo>
                    <a:pt x="665" y="64"/>
                  </a:lnTo>
                  <a:lnTo>
                    <a:pt x="665" y="68"/>
                  </a:lnTo>
                  <a:lnTo>
                    <a:pt x="665" y="72"/>
                  </a:lnTo>
                  <a:lnTo>
                    <a:pt x="662" y="72"/>
                  </a:lnTo>
                  <a:lnTo>
                    <a:pt x="662" y="76"/>
                  </a:lnTo>
                  <a:lnTo>
                    <a:pt x="658" y="76"/>
                  </a:lnTo>
                  <a:lnTo>
                    <a:pt x="658" y="79"/>
                  </a:lnTo>
                  <a:lnTo>
                    <a:pt x="654" y="79"/>
                  </a:lnTo>
                  <a:lnTo>
                    <a:pt x="650" y="79"/>
                  </a:lnTo>
                  <a:lnTo>
                    <a:pt x="646" y="79"/>
                  </a:lnTo>
                  <a:lnTo>
                    <a:pt x="643" y="79"/>
                  </a:lnTo>
                  <a:lnTo>
                    <a:pt x="643" y="83"/>
                  </a:lnTo>
                  <a:lnTo>
                    <a:pt x="639" y="83"/>
                  </a:lnTo>
                  <a:lnTo>
                    <a:pt x="639" y="87"/>
                  </a:lnTo>
                  <a:lnTo>
                    <a:pt x="643" y="87"/>
                  </a:lnTo>
                  <a:lnTo>
                    <a:pt x="646" y="87"/>
                  </a:lnTo>
                  <a:lnTo>
                    <a:pt x="650" y="87"/>
                  </a:lnTo>
                  <a:lnTo>
                    <a:pt x="654" y="83"/>
                  </a:lnTo>
                  <a:lnTo>
                    <a:pt x="658" y="83"/>
                  </a:lnTo>
                  <a:lnTo>
                    <a:pt x="658" y="79"/>
                  </a:lnTo>
                  <a:lnTo>
                    <a:pt x="662" y="79"/>
                  </a:lnTo>
                  <a:lnTo>
                    <a:pt x="665" y="76"/>
                  </a:lnTo>
                  <a:lnTo>
                    <a:pt x="669" y="76"/>
                  </a:lnTo>
                  <a:lnTo>
                    <a:pt x="673" y="76"/>
                  </a:lnTo>
                  <a:lnTo>
                    <a:pt x="677" y="76"/>
                  </a:lnTo>
                  <a:lnTo>
                    <a:pt x="677" y="72"/>
                  </a:lnTo>
                  <a:lnTo>
                    <a:pt x="681" y="68"/>
                  </a:lnTo>
                  <a:lnTo>
                    <a:pt x="684" y="64"/>
                  </a:lnTo>
                  <a:lnTo>
                    <a:pt x="688" y="64"/>
                  </a:lnTo>
                  <a:lnTo>
                    <a:pt x="692" y="64"/>
                  </a:lnTo>
                  <a:lnTo>
                    <a:pt x="696" y="64"/>
                  </a:lnTo>
                  <a:lnTo>
                    <a:pt x="696" y="60"/>
                  </a:lnTo>
                  <a:lnTo>
                    <a:pt x="700"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26"/>
                  </a:lnTo>
                  <a:lnTo>
                    <a:pt x="722" y="22"/>
                  </a:lnTo>
                  <a:lnTo>
                    <a:pt x="726" y="19"/>
                  </a:lnTo>
                  <a:lnTo>
                    <a:pt x="730" y="15"/>
                  </a:lnTo>
                  <a:lnTo>
                    <a:pt x="734" y="15"/>
                  </a:lnTo>
                  <a:lnTo>
                    <a:pt x="738" y="15"/>
                  </a:lnTo>
                  <a:lnTo>
                    <a:pt x="738" y="19"/>
                  </a:lnTo>
                  <a:lnTo>
                    <a:pt x="741" y="19"/>
                  </a:lnTo>
                  <a:lnTo>
                    <a:pt x="745" y="19"/>
                  </a:lnTo>
                  <a:lnTo>
                    <a:pt x="749" y="15"/>
                  </a:lnTo>
                  <a:lnTo>
                    <a:pt x="753" y="15"/>
                  </a:lnTo>
                  <a:lnTo>
                    <a:pt x="753" y="11"/>
                  </a:lnTo>
                  <a:lnTo>
                    <a:pt x="757" y="7"/>
                  </a:lnTo>
                  <a:lnTo>
                    <a:pt x="757" y="3"/>
                  </a:lnTo>
                  <a:lnTo>
                    <a:pt x="760" y="3"/>
                  </a:lnTo>
                  <a:lnTo>
                    <a:pt x="764" y="0"/>
                  </a:lnTo>
                  <a:lnTo>
                    <a:pt x="768" y="0"/>
                  </a:lnTo>
                  <a:lnTo>
                    <a:pt x="772" y="0"/>
                  </a:lnTo>
                  <a:lnTo>
                    <a:pt x="776" y="3"/>
                  </a:lnTo>
                  <a:lnTo>
                    <a:pt x="779" y="3"/>
                  </a:lnTo>
                  <a:lnTo>
                    <a:pt x="783" y="7"/>
                  </a:lnTo>
                  <a:lnTo>
                    <a:pt x="787" y="11"/>
                  </a:lnTo>
                  <a:lnTo>
                    <a:pt x="787" y="15"/>
                  </a:lnTo>
                  <a:lnTo>
                    <a:pt x="783" y="15"/>
                  </a:lnTo>
                  <a:lnTo>
                    <a:pt x="783" y="11"/>
                  </a:lnTo>
                  <a:lnTo>
                    <a:pt x="779" y="11"/>
                  </a:lnTo>
                  <a:lnTo>
                    <a:pt x="776" y="11"/>
                  </a:lnTo>
                  <a:lnTo>
                    <a:pt x="772" y="11"/>
                  </a:lnTo>
                  <a:lnTo>
                    <a:pt x="768" y="11"/>
                  </a:lnTo>
                  <a:lnTo>
                    <a:pt x="768" y="15"/>
                  </a:lnTo>
                  <a:lnTo>
                    <a:pt x="764" y="19"/>
                  </a:lnTo>
                  <a:lnTo>
                    <a:pt x="764" y="22"/>
                  </a:lnTo>
                  <a:lnTo>
                    <a:pt x="764" y="26"/>
                  </a:lnTo>
                  <a:lnTo>
                    <a:pt x="764" y="30"/>
                  </a:lnTo>
                  <a:lnTo>
                    <a:pt x="760" y="30"/>
                  </a:lnTo>
                  <a:lnTo>
                    <a:pt x="760" y="34"/>
                  </a:lnTo>
                  <a:lnTo>
                    <a:pt x="757" y="38"/>
                  </a:lnTo>
                  <a:lnTo>
                    <a:pt x="753" y="38"/>
                  </a:lnTo>
                  <a:lnTo>
                    <a:pt x="749" y="38"/>
                  </a:lnTo>
                  <a:lnTo>
                    <a:pt x="749" y="41"/>
                  </a:lnTo>
                  <a:lnTo>
                    <a:pt x="745" y="41"/>
                  </a:lnTo>
                  <a:lnTo>
                    <a:pt x="741" y="41"/>
                  </a:lnTo>
                  <a:lnTo>
                    <a:pt x="738" y="41"/>
                  </a:lnTo>
                  <a:lnTo>
                    <a:pt x="734" y="45"/>
                  </a:lnTo>
                  <a:lnTo>
                    <a:pt x="734" y="49"/>
                  </a:lnTo>
                  <a:lnTo>
                    <a:pt x="730" y="49"/>
                  </a:lnTo>
                  <a:lnTo>
                    <a:pt x="730" y="53"/>
                  </a:lnTo>
                  <a:lnTo>
                    <a:pt x="730" y="57"/>
                  </a:lnTo>
                  <a:lnTo>
                    <a:pt x="730" y="60"/>
                  </a:lnTo>
                  <a:lnTo>
                    <a:pt x="726" y="60"/>
                  </a:lnTo>
                  <a:lnTo>
                    <a:pt x="726" y="64"/>
                  </a:lnTo>
                  <a:lnTo>
                    <a:pt x="722" y="68"/>
                  </a:lnTo>
                  <a:lnTo>
                    <a:pt x="722" y="72"/>
                  </a:lnTo>
                  <a:lnTo>
                    <a:pt x="719" y="76"/>
                  </a:lnTo>
                  <a:lnTo>
                    <a:pt x="719" y="79"/>
                  </a:lnTo>
                  <a:lnTo>
                    <a:pt x="715" y="79"/>
                  </a:lnTo>
                  <a:lnTo>
                    <a:pt x="715" y="83"/>
                  </a:lnTo>
                  <a:lnTo>
                    <a:pt x="715" y="87"/>
                  </a:lnTo>
                  <a:lnTo>
                    <a:pt x="711" y="87"/>
                  </a:lnTo>
                  <a:lnTo>
                    <a:pt x="711" y="91"/>
                  </a:lnTo>
                  <a:lnTo>
                    <a:pt x="707" y="95"/>
                  </a:lnTo>
                  <a:lnTo>
                    <a:pt x="703" y="95"/>
                  </a:lnTo>
                  <a:lnTo>
                    <a:pt x="700" y="98"/>
                  </a:lnTo>
                  <a:lnTo>
                    <a:pt x="696" y="102"/>
                  </a:lnTo>
                  <a:lnTo>
                    <a:pt x="692" y="102"/>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16"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5"/>
                  </a:lnTo>
                  <a:lnTo>
                    <a:pt x="65" y="201"/>
                  </a:lnTo>
                  <a:lnTo>
                    <a:pt x="69" y="201"/>
                  </a:lnTo>
                  <a:lnTo>
                    <a:pt x="73" y="201"/>
                  </a:lnTo>
                  <a:lnTo>
                    <a:pt x="73" y="197"/>
                  </a:lnTo>
                  <a:lnTo>
                    <a:pt x="76" y="197"/>
                  </a:lnTo>
                  <a:lnTo>
                    <a:pt x="80" y="197"/>
                  </a:lnTo>
                  <a:lnTo>
                    <a:pt x="80" y="193"/>
                  </a:lnTo>
                  <a:lnTo>
                    <a:pt x="84" y="193"/>
                  </a:lnTo>
                  <a:lnTo>
                    <a:pt x="88" y="190"/>
                  </a:lnTo>
                  <a:lnTo>
                    <a:pt x="92" y="190"/>
                  </a:lnTo>
                  <a:lnTo>
                    <a:pt x="92" y="186"/>
                  </a:lnTo>
                  <a:lnTo>
                    <a:pt x="95" y="182"/>
                  </a:lnTo>
                  <a:lnTo>
                    <a:pt x="95" y="178"/>
                  </a:lnTo>
                  <a:lnTo>
                    <a:pt x="95" y="174"/>
                  </a:lnTo>
                  <a:lnTo>
                    <a:pt x="95" y="171"/>
                  </a:lnTo>
                  <a:lnTo>
                    <a:pt x="95" y="167"/>
                  </a:lnTo>
                  <a:lnTo>
                    <a:pt x="95" y="163"/>
                  </a:lnTo>
                  <a:lnTo>
                    <a:pt x="99" y="163"/>
                  </a:lnTo>
                  <a:lnTo>
                    <a:pt x="99" y="159"/>
                  </a:lnTo>
                  <a:lnTo>
                    <a:pt x="103" y="159"/>
                  </a:lnTo>
                  <a:lnTo>
                    <a:pt x="107" y="159"/>
                  </a:lnTo>
                  <a:lnTo>
                    <a:pt x="107" y="155"/>
                  </a:lnTo>
                  <a:lnTo>
                    <a:pt x="111" y="155"/>
                  </a:lnTo>
                  <a:lnTo>
                    <a:pt x="111" y="152"/>
                  </a:lnTo>
                  <a:lnTo>
                    <a:pt x="114" y="152"/>
                  </a:lnTo>
                  <a:lnTo>
                    <a:pt x="114" y="148"/>
                  </a:lnTo>
                  <a:lnTo>
                    <a:pt x="114" y="144"/>
                  </a:lnTo>
                  <a:lnTo>
                    <a:pt x="114" y="140"/>
                  </a:lnTo>
                  <a:lnTo>
                    <a:pt x="114" y="136"/>
                  </a:lnTo>
                  <a:lnTo>
                    <a:pt x="114" y="133"/>
                  </a:lnTo>
                  <a:lnTo>
                    <a:pt x="114" y="129"/>
                  </a:lnTo>
                  <a:lnTo>
                    <a:pt x="118" y="129"/>
                  </a:lnTo>
                  <a:lnTo>
                    <a:pt x="118" y="125"/>
                  </a:lnTo>
                  <a:lnTo>
                    <a:pt x="122" y="121"/>
                  </a:lnTo>
                  <a:lnTo>
                    <a:pt x="126" y="117"/>
                  </a:lnTo>
                  <a:lnTo>
                    <a:pt x="130" y="117"/>
                  </a:lnTo>
                  <a:lnTo>
                    <a:pt x="133" y="114"/>
                  </a:lnTo>
                  <a:lnTo>
                    <a:pt x="130" y="117"/>
                  </a:lnTo>
                  <a:lnTo>
                    <a:pt x="130" y="121"/>
                  </a:lnTo>
                  <a:lnTo>
                    <a:pt x="130" y="125"/>
                  </a:lnTo>
                  <a:lnTo>
                    <a:pt x="126" y="125"/>
                  </a:lnTo>
                  <a:lnTo>
                    <a:pt x="126" y="129"/>
                  </a:lnTo>
                  <a:lnTo>
                    <a:pt x="126" y="133"/>
                  </a:lnTo>
                  <a:lnTo>
                    <a:pt x="126" y="136"/>
                  </a:lnTo>
                  <a:lnTo>
                    <a:pt x="130" y="136"/>
                  </a:lnTo>
                  <a:lnTo>
                    <a:pt x="133" y="136"/>
                  </a:lnTo>
                  <a:lnTo>
                    <a:pt x="133" y="133"/>
                  </a:lnTo>
                  <a:lnTo>
                    <a:pt x="137" y="133"/>
                  </a:lnTo>
                  <a:lnTo>
                    <a:pt x="137" y="129"/>
                  </a:lnTo>
                  <a:lnTo>
                    <a:pt x="141" y="125"/>
                  </a:lnTo>
                  <a:lnTo>
                    <a:pt x="141" y="121"/>
                  </a:lnTo>
                  <a:lnTo>
                    <a:pt x="141" y="117"/>
                  </a:lnTo>
                  <a:lnTo>
                    <a:pt x="145" y="117"/>
                  </a:lnTo>
                  <a:lnTo>
                    <a:pt x="145" y="114"/>
                  </a:lnTo>
                  <a:lnTo>
                    <a:pt x="145" y="110"/>
                  </a:lnTo>
                  <a:lnTo>
                    <a:pt x="149" y="110"/>
                  </a:lnTo>
                  <a:lnTo>
                    <a:pt x="149" y="106"/>
                  </a:lnTo>
                  <a:lnTo>
                    <a:pt x="152" y="102"/>
                  </a:lnTo>
                  <a:lnTo>
                    <a:pt x="156" y="102"/>
                  </a:lnTo>
                  <a:lnTo>
                    <a:pt x="156" y="98"/>
                  </a:lnTo>
                  <a:lnTo>
                    <a:pt x="164" y="95"/>
                  </a:lnTo>
                  <a:lnTo>
                    <a:pt x="168" y="95"/>
                  </a:lnTo>
                  <a:lnTo>
                    <a:pt x="171" y="91"/>
                  </a:lnTo>
                  <a:lnTo>
                    <a:pt x="179" y="91"/>
                  </a:lnTo>
                  <a:lnTo>
                    <a:pt x="183" y="87"/>
                  </a:lnTo>
                  <a:lnTo>
                    <a:pt x="187" y="87"/>
                  </a:lnTo>
                  <a:lnTo>
                    <a:pt x="190" y="87"/>
                  </a:lnTo>
                  <a:lnTo>
                    <a:pt x="194" y="83"/>
                  </a:lnTo>
                  <a:lnTo>
                    <a:pt x="198" y="83"/>
                  </a:lnTo>
                  <a:lnTo>
                    <a:pt x="202" y="83"/>
                  </a:lnTo>
                  <a:lnTo>
                    <a:pt x="202" y="79"/>
                  </a:lnTo>
                  <a:lnTo>
                    <a:pt x="206" y="79"/>
                  </a:lnTo>
                  <a:lnTo>
                    <a:pt x="206" y="76"/>
                  </a:lnTo>
                  <a:lnTo>
                    <a:pt x="209" y="76"/>
                  </a:lnTo>
                  <a:lnTo>
                    <a:pt x="209" y="72"/>
                  </a:lnTo>
                  <a:lnTo>
                    <a:pt x="209" y="68"/>
                  </a:lnTo>
                  <a:lnTo>
                    <a:pt x="209" y="64"/>
                  </a:lnTo>
                  <a:lnTo>
                    <a:pt x="213" y="64"/>
                  </a:lnTo>
                  <a:lnTo>
                    <a:pt x="213" y="60"/>
                  </a:lnTo>
                  <a:lnTo>
                    <a:pt x="217" y="60"/>
                  </a:lnTo>
                  <a:lnTo>
                    <a:pt x="217" y="57"/>
                  </a:lnTo>
                  <a:lnTo>
                    <a:pt x="221" y="57"/>
                  </a:lnTo>
                  <a:lnTo>
                    <a:pt x="225" y="53"/>
                  </a:lnTo>
                  <a:lnTo>
                    <a:pt x="228" y="53"/>
                  </a:lnTo>
                  <a:lnTo>
                    <a:pt x="228" y="49"/>
                  </a:lnTo>
                  <a:lnTo>
                    <a:pt x="232" y="49"/>
                  </a:lnTo>
                  <a:lnTo>
                    <a:pt x="232" y="45"/>
                  </a:lnTo>
                  <a:lnTo>
                    <a:pt x="236" y="45"/>
                  </a:lnTo>
                  <a:lnTo>
                    <a:pt x="236" y="41"/>
                  </a:lnTo>
                  <a:lnTo>
                    <a:pt x="240" y="38"/>
                  </a:lnTo>
                  <a:lnTo>
                    <a:pt x="240" y="34"/>
                  </a:lnTo>
                  <a:lnTo>
                    <a:pt x="244" y="30"/>
                  </a:lnTo>
                  <a:lnTo>
                    <a:pt x="247" y="30"/>
                  </a:lnTo>
                  <a:lnTo>
                    <a:pt x="247" y="26"/>
                  </a:lnTo>
                  <a:lnTo>
                    <a:pt x="251" y="22"/>
                  </a:lnTo>
                  <a:lnTo>
                    <a:pt x="255" y="19"/>
                  </a:lnTo>
                  <a:lnTo>
                    <a:pt x="259" y="15"/>
                  </a:lnTo>
                  <a:lnTo>
                    <a:pt x="263" y="11"/>
                  </a:lnTo>
                  <a:lnTo>
                    <a:pt x="263" y="15"/>
                  </a:lnTo>
                  <a:lnTo>
                    <a:pt x="259" y="15"/>
                  </a:lnTo>
                  <a:lnTo>
                    <a:pt x="259" y="19"/>
                  </a:lnTo>
                  <a:lnTo>
                    <a:pt x="259" y="22"/>
                  </a:lnTo>
                  <a:lnTo>
                    <a:pt x="255" y="22"/>
                  </a:lnTo>
                  <a:lnTo>
                    <a:pt x="255" y="26"/>
                  </a:lnTo>
                  <a:lnTo>
                    <a:pt x="251" y="30"/>
                  </a:lnTo>
                  <a:lnTo>
                    <a:pt x="251" y="34"/>
                  </a:lnTo>
                  <a:lnTo>
                    <a:pt x="247" y="38"/>
                  </a:lnTo>
                  <a:lnTo>
                    <a:pt x="247" y="41"/>
                  </a:lnTo>
                  <a:lnTo>
                    <a:pt x="244" y="45"/>
                  </a:lnTo>
                  <a:lnTo>
                    <a:pt x="244" y="53"/>
                  </a:lnTo>
                  <a:lnTo>
                    <a:pt x="244" y="57"/>
                  </a:lnTo>
                  <a:lnTo>
                    <a:pt x="240" y="60"/>
                  </a:lnTo>
                  <a:lnTo>
                    <a:pt x="240" y="64"/>
                  </a:lnTo>
                  <a:lnTo>
                    <a:pt x="236" y="68"/>
                  </a:lnTo>
                  <a:lnTo>
                    <a:pt x="236" y="72"/>
                  </a:lnTo>
                  <a:lnTo>
                    <a:pt x="232" y="72"/>
                  </a:lnTo>
                  <a:lnTo>
                    <a:pt x="232" y="76"/>
                  </a:lnTo>
                  <a:lnTo>
                    <a:pt x="232" y="79"/>
                  </a:lnTo>
                  <a:lnTo>
                    <a:pt x="228" y="79"/>
                  </a:lnTo>
                  <a:lnTo>
                    <a:pt x="228" y="83"/>
                  </a:lnTo>
                  <a:lnTo>
                    <a:pt x="228" y="87"/>
                  </a:lnTo>
                  <a:lnTo>
                    <a:pt x="228" y="91"/>
                  </a:lnTo>
                  <a:lnTo>
                    <a:pt x="225" y="91"/>
                  </a:lnTo>
                  <a:lnTo>
                    <a:pt x="221" y="91"/>
                  </a:lnTo>
                  <a:lnTo>
                    <a:pt x="221" y="95"/>
                  </a:lnTo>
                  <a:lnTo>
                    <a:pt x="221" y="98"/>
                  </a:lnTo>
                  <a:lnTo>
                    <a:pt x="217" y="98"/>
                  </a:lnTo>
                  <a:lnTo>
                    <a:pt x="217" y="102"/>
                  </a:lnTo>
                  <a:lnTo>
                    <a:pt x="221" y="102"/>
                  </a:lnTo>
                  <a:lnTo>
                    <a:pt x="221" y="98"/>
                  </a:lnTo>
                  <a:lnTo>
                    <a:pt x="225" y="98"/>
                  </a:lnTo>
                  <a:lnTo>
                    <a:pt x="228" y="95"/>
                  </a:lnTo>
                  <a:lnTo>
                    <a:pt x="232" y="95"/>
                  </a:lnTo>
                  <a:lnTo>
                    <a:pt x="232" y="91"/>
                  </a:lnTo>
                  <a:lnTo>
                    <a:pt x="236" y="87"/>
                  </a:lnTo>
                  <a:lnTo>
                    <a:pt x="236" y="83"/>
                  </a:lnTo>
                  <a:lnTo>
                    <a:pt x="240" y="83"/>
                  </a:lnTo>
                  <a:lnTo>
                    <a:pt x="244" y="83"/>
                  </a:lnTo>
                  <a:lnTo>
                    <a:pt x="244" y="79"/>
                  </a:lnTo>
                  <a:lnTo>
                    <a:pt x="247" y="79"/>
                  </a:lnTo>
                  <a:lnTo>
                    <a:pt x="251" y="79"/>
                  </a:lnTo>
                  <a:lnTo>
                    <a:pt x="255" y="76"/>
                  </a:lnTo>
                  <a:lnTo>
                    <a:pt x="259" y="76"/>
                  </a:lnTo>
                  <a:lnTo>
                    <a:pt x="259" y="72"/>
                  </a:lnTo>
                  <a:lnTo>
                    <a:pt x="263" y="68"/>
                  </a:lnTo>
                  <a:lnTo>
                    <a:pt x="266" y="64"/>
                  </a:lnTo>
                  <a:lnTo>
                    <a:pt x="266" y="60"/>
                  </a:lnTo>
                  <a:lnTo>
                    <a:pt x="270" y="57"/>
                  </a:lnTo>
                  <a:lnTo>
                    <a:pt x="270" y="60"/>
                  </a:lnTo>
                  <a:lnTo>
                    <a:pt x="270" y="64"/>
                  </a:lnTo>
                  <a:lnTo>
                    <a:pt x="270" y="68"/>
                  </a:lnTo>
                  <a:lnTo>
                    <a:pt x="270" y="72"/>
                  </a:lnTo>
                  <a:lnTo>
                    <a:pt x="266" y="76"/>
                  </a:lnTo>
                  <a:lnTo>
                    <a:pt x="266" y="79"/>
                  </a:lnTo>
                  <a:lnTo>
                    <a:pt x="266" y="83"/>
                  </a:lnTo>
                  <a:lnTo>
                    <a:pt x="263" y="83"/>
                  </a:lnTo>
                  <a:lnTo>
                    <a:pt x="259" y="87"/>
                  </a:lnTo>
                  <a:lnTo>
                    <a:pt x="259" y="91"/>
                  </a:lnTo>
                  <a:lnTo>
                    <a:pt x="255" y="91"/>
                  </a:lnTo>
                  <a:lnTo>
                    <a:pt x="251" y="95"/>
                  </a:lnTo>
                  <a:lnTo>
                    <a:pt x="255" y="95"/>
                  </a:lnTo>
                  <a:lnTo>
                    <a:pt x="259" y="95"/>
                  </a:lnTo>
                  <a:lnTo>
                    <a:pt x="259" y="91"/>
                  </a:lnTo>
                  <a:lnTo>
                    <a:pt x="263" y="91"/>
                  </a:lnTo>
                  <a:lnTo>
                    <a:pt x="263" y="87"/>
                  </a:lnTo>
                  <a:lnTo>
                    <a:pt x="266" y="87"/>
                  </a:lnTo>
                  <a:lnTo>
                    <a:pt x="266" y="83"/>
                  </a:lnTo>
                  <a:lnTo>
                    <a:pt x="270" y="83"/>
                  </a:lnTo>
                  <a:lnTo>
                    <a:pt x="270" y="79"/>
                  </a:lnTo>
                  <a:lnTo>
                    <a:pt x="270" y="76"/>
                  </a:lnTo>
                  <a:lnTo>
                    <a:pt x="274" y="76"/>
                  </a:lnTo>
                  <a:lnTo>
                    <a:pt x="274" y="72"/>
                  </a:lnTo>
                  <a:lnTo>
                    <a:pt x="278" y="72"/>
                  </a:lnTo>
                  <a:lnTo>
                    <a:pt x="282" y="68"/>
                  </a:lnTo>
                  <a:lnTo>
                    <a:pt x="285" y="68"/>
                  </a:lnTo>
                  <a:lnTo>
                    <a:pt x="289" y="68"/>
                  </a:lnTo>
                  <a:lnTo>
                    <a:pt x="293" y="68"/>
                  </a:lnTo>
                  <a:lnTo>
                    <a:pt x="297" y="68"/>
                  </a:lnTo>
                  <a:lnTo>
                    <a:pt x="301" y="68"/>
                  </a:lnTo>
                  <a:lnTo>
                    <a:pt x="301" y="72"/>
                  </a:lnTo>
                  <a:lnTo>
                    <a:pt x="304" y="72"/>
                  </a:lnTo>
                  <a:lnTo>
                    <a:pt x="308" y="72"/>
                  </a:lnTo>
                  <a:lnTo>
                    <a:pt x="308" y="76"/>
                  </a:lnTo>
                  <a:lnTo>
                    <a:pt x="312" y="76"/>
                  </a:lnTo>
                  <a:lnTo>
                    <a:pt x="316" y="76"/>
                  </a:lnTo>
                  <a:lnTo>
                    <a:pt x="320" y="76"/>
                  </a:lnTo>
                  <a:lnTo>
                    <a:pt x="323" y="76"/>
                  </a:lnTo>
                  <a:lnTo>
                    <a:pt x="327" y="76"/>
                  </a:lnTo>
                  <a:lnTo>
                    <a:pt x="331" y="76"/>
                  </a:lnTo>
                  <a:lnTo>
                    <a:pt x="335" y="76"/>
                  </a:lnTo>
                  <a:close/>
                </a:path>
              </a:pathLst>
            </a:custGeom>
            <a:solidFill>
              <a:srgbClr val="835120"/>
            </a:solidFill>
            <a:ln w="9525">
              <a:noFill/>
              <a:round/>
              <a:headEnd/>
              <a:tailEnd/>
            </a:ln>
          </p:spPr>
          <p:txBody>
            <a:bodyPr/>
            <a:lstStyle/>
            <a:p>
              <a:endParaRPr lang="fr-FR"/>
            </a:p>
          </p:txBody>
        </p:sp>
        <p:sp>
          <p:nvSpPr>
            <p:cNvPr id="49" name="Freeform 362"/>
            <p:cNvSpPr>
              <a:spLocks/>
            </p:cNvSpPr>
            <p:nvPr/>
          </p:nvSpPr>
          <p:spPr bwMode="auto">
            <a:xfrm>
              <a:off x="337" y="3087"/>
              <a:ext cx="1423" cy="469"/>
            </a:xfrm>
            <a:custGeom>
              <a:avLst/>
              <a:gdLst>
                <a:gd name="T0" fmla="*/ 663 w 783"/>
                <a:gd name="T1" fmla="*/ 131 h 258"/>
                <a:gd name="T2" fmla="*/ 720 w 783"/>
                <a:gd name="T3" fmla="*/ 151 h 258"/>
                <a:gd name="T4" fmla="*/ 767 w 783"/>
                <a:gd name="T5" fmla="*/ 144 h 258"/>
                <a:gd name="T6" fmla="*/ 823 w 783"/>
                <a:gd name="T7" fmla="*/ 151 h 258"/>
                <a:gd name="T8" fmla="*/ 892 w 783"/>
                <a:gd name="T9" fmla="*/ 131 h 258"/>
                <a:gd name="T10" fmla="*/ 927 w 783"/>
                <a:gd name="T11" fmla="*/ 96 h 258"/>
                <a:gd name="T12" fmla="*/ 981 w 783"/>
                <a:gd name="T13" fmla="*/ 89 h 258"/>
                <a:gd name="T14" fmla="*/ 954 w 783"/>
                <a:gd name="T15" fmla="*/ 116 h 258"/>
                <a:gd name="T16" fmla="*/ 927 w 783"/>
                <a:gd name="T17" fmla="*/ 131 h 258"/>
                <a:gd name="T18" fmla="*/ 932 w 783"/>
                <a:gd name="T19" fmla="*/ 144 h 258"/>
                <a:gd name="T20" fmla="*/ 1023 w 783"/>
                <a:gd name="T21" fmla="*/ 124 h 258"/>
                <a:gd name="T22" fmla="*/ 1078 w 783"/>
                <a:gd name="T23" fmla="*/ 131 h 258"/>
                <a:gd name="T24" fmla="*/ 1139 w 783"/>
                <a:gd name="T25" fmla="*/ 104 h 258"/>
                <a:gd name="T26" fmla="*/ 1189 w 783"/>
                <a:gd name="T27" fmla="*/ 96 h 258"/>
                <a:gd name="T28" fmla="*/ 1230 w 783"/>
                <a:gd name="T29" fmla="*/ 75 h 258"/>
                <a:gd name="T30" fmla="*/ 1265 w 783"/>
                <a:gd name="T31" fmla="*/ 35 h 258"/>
                <a:gd name="T32" fmla="*/ 1243 w 783"/>
                <a:gd name="T33" fmla="*/ 89 h 258"/>
                <a:gd name="T34" fmla="*/ 1209 w 783"/>
                <a:gd name="T35" fmla="*/ 116 h 258"/>
                <a:gd name="T36" fmla="*/ 1196 w 783"/>
                <a:gd name="T37" fmla="*/ 138 h 258"/>
                <a:gd name="T38" fmla="*/ 1161 w 783"/>
                <a:gd name="T39" fmla="*/ 144 h 258"/>
                <a:gd name="T40" fmla="*/ 1181 w 783"/>
                <a:gd name="T41" fmla="*/ 158 h 258"/>
                <a:gd name="T42" fmla="*/ 1209 w 783"/>
                <a:gd name="T43" fmla="*/ 138 h 258"/>
                <a:gd name="T44" fmla="*/ 1238 w 783"/>
                <a:gd name="T45" fmla="*/ 124 h 258"/>
                <a:gd name="T46" fmla="*/ 1278 w 783"/>
                <a:gd name="T47" fmla="*/ 96 h 258"/>
                <a:gd name="T48" fmla="*/ 1285 w 783"/>
                <a:gd name="T49" fmla="*/ 55 h 258"/>
                <a:gd name="T50" fmla="*/ 1312 w 783"/>
                <a:gd name="T51" fmla="*/ 47 h 258"/>
                <a:gd name="T52" fmla="*/ 1334 w 783"/>
                <a:gd name="T53" fmla="*/ 27 h 258"/>
                <a:gd name="T54" fmla="*/ 1368 w 783"/>
                <a:gd name="T55" fmla="*/ 20 h 258"/>
                <a:gd name="T56" fmla="*/ 1423 w 783"/>
                <a:gd name="T57" fmla="*/ 20 h 258"/>
                <a:gd name="T58" fmla="*/ 1388 w 783"/>
                <a:gd name="T59" fmla="*/ 27 h 258"/>
                <a:gd name="T60" fmla="*/ 1376 w 783"/>
                <a:gd name="T61" fmla="*/ 62 h 258"/>
                <a:gd name="T62" fmla="*/ 1327 w 783"/>
                <a:gd name="T63" fmla="*/ 82 h 258"/>
                <a:gd name="T64" fmla="*/ 1299 w 783"/>
                <a:gd name="T65" fmla="*/ 144 h 258"/>
                <a:gd name="T66" fmla="*/ 1203 w 783"/>
                <a:gd name="T67" fmla="*/ 207 h 258"/>
                <a:gd name="T68" fmla="*/ 1127 w 783"/>
                <a:gd name="T69" fmla="*/ 213 h 258"/>
                <a:gd name="T70" fmla="*/ 1100 w 783"/>
                <a:gd name="T71" fmla="*/ 235 h 258"/>
                <a:gd name="T72" fmla="*/ 236 w 783"/>
                <a:gd name="T73" fmla="*/ 462 h 258"/>
                <a:gd name="T74" fmla="*/ 0 w 783"/>
                <a:gd name="T75" fmla="*/ 449 h 258"/>
                <a:gd name="T76" fmla="*/ 91 w 783"/>
                <a:gd name="T77" fmla="*/ 407 h 258"/>
                <a:gd name="T78" fmla="*/ 125 w 783"/>
                <a:gd name="T79" fmla="*/ 365 h 258"/>
                <a:gd name="T80" fmla="*/ 173 w 783"/>
                <a:gd name="T81" fmla="*/ 331 h 258"/>
                <a:gd name="T82" fmla="*/ 187 w 783"/>
                <a:gd name="T83" fmla="*/ 296 h 258"/>
                <a:gd name="T84" fmla="*/ 207 w 783"/>
                <a:gd name="T85" fmla="*/ 276 h 258"/>
                <a:gd name="T86" fmla="*/ 236 w 783"/>
                <a:gd name="T87" fmla="*/ 213 h 258"/>
                <a:gd name="T88" fmla="*/ 229 w 783"/>
                <a:gd name="T89" fmla="*/ 247 h 258"/>
                <a:gd name="T90" fmla="*/ 249 w 783"/>
                <a:gd name="T91" fmla="*/ 242 h 258"/>
                <a:gd name="T92" fmla="*/ 305 w 783"/>
                <a:gd name="T93" fmla="*/ 173 h 258"/>
                <a:gd name="T94" fmla="*/ 380 w 783"/>
                <a:gd name="T95" fmla="*/ 131 h 258"/>
                <a:gd name="T96" fmla="*/ 409 w 783"/>
                <a:gd name="T97" fmla="*/ 104 h 258"/>
                <a:gd name="T98" fmla="*/ 429 w 783"/>
                <a:gd name="T99" fmla="*/ 82 h 258"/>
                <a:gd name="T100" fmla="*/ 478 w 783"/>
                <a:gd name="T101" fmla="*/ 27 h 258"/>
                <a:gd name="T102" fmla="*/ 443 w 783"/>
                <a:gd name="T103" fmla="*/ 96 h 258"/>
                <a:gd name="T104" fmla="*/ 414 w 783"/>
                <a:gd name="T105" fmla="*/ 144 h 258"/>
                <a:gd name="T106" fmla="*/ 394 w 783"/>
                <a:gd name="T107" fmla="*/ 173 h 258"/>
                <a:gd name="T108" fmla="*/ 402 w 783"/>
                <a:gd name="T109" fmla="*/ 178 h 258"/>
                <a:gd name="T110" fmla="*/ 436 w 783"/>
                <a:gd name="T111" fmla="*/ 151 h 258"/>
                <a:gd name="T112" fmla="*/ 483 w 783"/>
                <a:gd name="T113" fmla="*/ 116 h 258"/>
                <a:gd name="T114" fmla="*/ 471 w 783"/>
                <a:gd name="T115" fmla="*/ 158 h 258"/>
                <a:gd name="T116" fmla="*/ 471 w 783"/>
                <a:gd name="T117" fmla="*/ 173 h 258"/>
                <a:gd name="T118" fmla="*/ 491 w 783"/>
                <a:gd name="T119" fmla="*/ 138 h 258"/>
                <a:gd name="T120" fmla="*/ 532 w 783"/>
                <a:gd name="T121" fmla="*/ 124 h 258"/>
                <a:gd name="T122" fmla="*/ 602 w 783"/>
                <a:gd name="T123" fmla="*/ 144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8"/>
                <a:gd name="T188" fmla="*/ 783 w 783"/>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8">
                  <a:moveTo>
                    <a:pt x="335" y="76"/>
                  </a:moveTo>
                  <a:lnTo>
                    <a:pt x="339" y="76"/>
                  </a:lnTo>
                  <a:lnTo>
                    <a:pt x="342" y="76"/>
                  </a:lnTo>
                  <a:lnTo>
                    <a:pt x="346" y="72"/>
                  </a:lnTo>
                  <a:lnTo>
                    <a:pt x="350" y="72"/>
                  </a:lnTo>
                  <a:lnTo>
                    <a:pt x="354" y="72"/>
                  </a:lnTo>
                  <a:lnTo>
                    <a:pt x="354" y="68"/>
                  </a:lnTo>
                  <a:lnTo>
                    <a:pt x="358" y="68"/>
                  </a:lnTo>
                  <a:lnTo>
                    <a:pt x="361" y="72"/>
                  </a:lnTo>
                  <a:lnTo>
                    <a:pt x="365" y="72"/>
                  </a:lnTo>
                  <a:lnTo>
                    <a:pt x="369" y="72"/>
                  </a:lnTo>
                  <a:lnTo>
                    <a:pt x="373" y="72"/>
                  </a:lnTo>
                  <a:lnTo>
                    <a:pt x="373" y="76"/>
                  </a:lnTo>
                  <a:lnTo>
                    <a:pt x="377" y="76"/>
                  </a:lnTo>
                  <a:lnTo>
                    <a:pt x="380" y="79"/>
                  </a:lnTo>
                  <a:lnTo>
                    <a:pt x="384" y="83"/>
                  </a:lnTo>
                  <a:lnTo>
                    <a:pt x="388" y="83"/>
                  </a:lnTo>
                  <a:lnTo>
                    <a:pt x="392" y="83"/>
                  </a:lnTo>
                  <a:lnTo>
                    <a:pt x="396" y="83"/>
                  </a:lnTo>
                  <a:lnTo>
                    <a:pt x="399" y="83"/>
                  </a:lnTo>
                  <a:lnTo>
                    <a:pt x="403" y="83"/>
                  </a:lnTo>
                  <a:lnTo>
                    <a:pt x="407" y="83"/>
                  </a:lnTo>
                  <a:lnTo>
                    <a:pt x="411" y="83"/>
                  </a:lnTo>
                  <a:lnTo>
                    <a:pt x="411" y="79"/>
                  </a:lnTo>
                  <a:lnTo>
                    <a:pt x="415" y="79"/>
                  </a:lnTo>
                  <a:lnTo>
                    <a:pt x="418" y="79"/>
                  </a:lnTo>
                  <a:lnTo>
                    <a:pt x="422" y="79"/>
                  </a:lnTo>
                  <a:lnTo>
                    <a:pt x="426" y="79"/>
                  </a:lnTo>
                  <a:lnTo>
                    <a:pt x="430" y="83"/>
                  </a:lnTo>
                  <a:lnTo>
                    <a:pt x="434" y="83"/>
                  </a:lnTo>
                  <a:lnTo>
                    <a:pt x="437" y="83"/>
                  </a:lnTo>
                  <a:lnTo>
                    <a:pt x="441" y="83"/>
                  </a:lnTo>
                  <a:lnTo>
                    <a:pt x="445" y="83"/>
                  </a:lnTo>
                  <a:lnTo>
                    <a:pt x="449" y="83"/>
                  </a:lnTo>
                  <a:lnTo>
                    <a:pt x="453" y="83"/>
                  </a:lnTo>
                  <a:lnTo>
                    <a:pt x="456" y="83"/>
                  </a:lnTo>
                  <a:lnTo>
                    <a:pt x="456" y="79"/>
                  </a:lnTo>
                  <a:lnTo>
                    <a:pt x="460" y="79"/>
                  </a:lnTo>
                  <a:lnTo>
                    <a:pt x="464" y="79"/>
                  </a:lnTo>
                  <a:lnTo>
                    <a:pt x="468" y="79"/>
                  </a:lnTo>
                  <a:lnTo>
                    <a:pt x="472" y="79"/>
                  </a:lnTo>
                  <a:lnTo>
                    <a:pt x="475" y="79"/>
                  </a:lnTo>
                  <a:lnTo>
                    <a:pt x="479" y="76"/>
                  </a:lnTo>
                  <a:lnTo>
                    <a:pt x="483" y="76"/>
                  </a:lnTo>
                  <a:lnTo>
                    <a:pt x="487" y="76"/>
                  </a:lnTo>
                  <a:lnTo>
                    <a:pt x="487" y="72"/>
                  </a:lnTo>
                  <a:lnTo>
                    <a:pt x="491" y="72"/>
                  </a:lnTo>
                  <a:lnTo>
                    <a:pt x="494" y="68"/>
                  </a:lnTo>
                  <a:lnTo>
                    <a:pt x="494" y="64"/>
                  </a:lnTo>
                  <a:lnTo>
                    <a:pt x="498" y="60"/>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6" y="49"/>
                  </a:lnTo>
                  <a:lnTo>
                    <a:pt x="540" y="49"/>
                  </a:lnTo>
                  <a:lnTo>
                    <a:pt x="540" y="45"/>
                  </a:lnTo>
                  <a:lnTo>
                    <a:pt x="540" y="49"/>
                  </a:lnTo>
                  <a:lnTo>
                    <a:pt x="540" y="53"/>
                  </a:lnTo>
                  <a:lnTo>
                    <a:pt x="536" y="53"/>
                  </a:lnTo>
                  <a:lnTo>
                    <a:pt x="536" y="57"/>
                  </a:lnTo>
                  <a:lnTo>
                    <a:pt x="532" y="57"/>
                  </a:lnTo>
                  <a:lnTo>
                    <a:pt x="532" y="60"/>
                  </a:lnTo>
                  <a:lnTo>
                    <a:pt x="529" y="64"/>
                  </a:lnTo>
                  <a:lnTo>
                    <a:pt x="525" y="64"/>
                  </a:lnTo>
                  <a:lnTo>
                    <a:pt x="521" y="68"/>
                  </a:lnTo>
                  <a:lnTo>
                    <a:pt x="517" y="68"/>
                  </a:lnTo>
                  <a:lnTo>
                    <a:pt x="513" y="68"/>
                  </a:lnTo>
                  <a:lnTo>
                    <a:pt x="510" y="68"/>
                  </a:lnTo>
                  <a:lnTo>
                    <a:pt x="510" y="72"/>
                  </a:lnTo>
                  <a:lnTo>
                    <a:pt x="510" y="76"/>
                  </a:lnTo>
                  <a:lnTo>
                    <a:pt x="506" y="76"/>
                  </a:lnTo>
                  <a:lnTo>
                    <a:pt x="506" y="79"/>
                  </a:lnTo>
                  <a:lnTo>
                    <a:pt x="510" y="83"/>
                  </a:lnTo>
                  <a:lnTo>
                    <a:pt x="513" y="83"/>
                  </a:lnTo>
                  <a:lnTo>
                    <a:pt x="513" y="79"/>
                  </a:lnTo>
                  <a:lnTo>
                    <a:pt x="517" y="79"/>
                  </a:lnTo>
                  <a:lnTo>
                    <a:pt x="521" y="79"/>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72"/>
                  </a:lnTo>
                  <a:lnTo>
                    <a:pt x="593" y="68"/>
                  </a:lnTo>
                  <a:lnTo>
                    <a:pt x="597" y="68"/>
                  </a:lnTo>
                  <a:lnTo>
                    <a:pt x="597" y="64"/>
                  </a:lnTo>
                  <a:lnTo>
                    <a:pt x="601" y="64"/>
                  </a:lnTo>
                  <a:lnTo>
                    <a:pt x="601" y="60"/>
                  </a:lnTo>
                  <a:lnTo>
                    <a:pt x="605" y="60"/>
                  </a:lnTo>
                  <a:lnTo>
                    <a:pt x="608"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3"/>
                  </a:lnTo>
                  <a:lnTo>
                    <a:pt x="654" y="49"/>
                  </a:lnTo>
                  <a:lnTo>
                    <a:pt x="658" y="49"/>
                  </a:lnTo>
                  <a:lnTo>
                    <a:pt x="658" y="45"/>
                  </a:lnTo>
                  <a:lnTo>
                    <a:pt x="662" y="45"/>
                  </a:lnTo>
                  <a:lnTo>
                    <a:pt x="665" y="45"/>
                  </a:lnTo>
                  <a:lnTo>
                    <a:pt x="669" y="45"/>
                  </a:lnTo>
                  <a:lnTo>
                    <a:pt x="673" y="45"/>
                  </a:lnTo>
                  <a:lnTo>
                    <a:pt x="673" y="41"/>
                  </a:lnTo>
                  <a:lnTo>
                    <a:pt x="677" y="41"/>
                  </a:lnTo>
                  <a:lnTo>
                    <a:pt x="681" y="41"/>
                  </a:lnTo>
                  <a:lnTo>
                    <a:pt x="684" y="41"/>
                  </a:lnTo>
                  <a:lnTo>
                    <a:pt x="684" y="38"/>
                  </a:lnTo>
                  <a:lnTo>
                    <a:pt x="688" y="38"/>
                  </a:lnTo>
                  <a:lnTo>
                    <a:pt x="688" y="34"/>
                  </a:lnTo>
                  <a:lnTo>
                    <a:pt x="692" y="30"/>
                  </a:lnTo>
                  <a:lnTo>
                    <a:pt x="692" y="26"/>
                  </a:lnTo>
                  <a:lnTo>
                    <a:pt x="692" y="22"/>
                  </a:lnTo>
                  <a:lnTo>
                    <a:pt x="696" y="22"/>
                  </a:lnTo>
                  <a:lnTo>
                    <a:pt x="696" y="19"/>
                  </a:lnTo>
                  <a:lnTo>
                    <a:pt x="696" y="22"/>
                  </a:lnTo>
                  <a:lnTo>
                    <a:pt x="696" y="26"/>
                  </a:lnTo>
                  <a:lnTo>
                    <a:pt x="696" y="30"/>
                  </a:lnTo>
                  <a:lnTo>
                    <a:pt x="692" y="34"/>
                  </a:lnTo>
                  <a:lnTo>
                    <a:pt x="692" y="38"/>
                  </a:lnTo>
                  <a:lnTo>
                    <a:pt x="692" y="41"/>
                  </a:lnTo>
                  <a:lnTo>
                    <a:pt x="692" y="45"/>
                  </a:lnTo>
                  <a:lnTo>
                    <a:pt x="688" y="45"/>
                  </a:lnTo>
                  <a:lnTo>
                    <a:pt x="688" y="49"/>
                  </a:lnTo>
                  <a:lnTo>
                    <a:pt x="684" y="49"/>
                  </a:lnTo>
                  <a:lnTo>
                    <a:pt x="684" y="53"/>
                  </a:lnTo>
                  <a:lnTo>
                    <a:pt x="681" y="53"/>
                  </a:lnTo>
                  <a:lnTo>
                    <a:pt x="677" y="57"/>
                  </a:lnTo>
                  <a:lnTo>
                    <a:pt x="673" y="57"/>
                  </a:lnTo>
                  <a:lnTo>
                    <a:pt x="669" y="57"/>
                  </a:lnTo>
                  <a:lnTo>
                    <a:pt x="669" y="60"/>
                  </a:lnTo>
                  <a:lnTo>
                    <a:pt x="665" y="60"/>
                  </a:lnTo>
                  <a:lnTo>
                    <a:pt x="665" y="64"/>
                  </a:lnTo>
                  <a:lnTo>
                    <a:pt x="665" y="68"/>
                  </a:lnTo>
                  <a:lnTo>
                    <a:pt x="662" y="72"/>
                  </a:lnTo>
                  <a:lnTo>
                    <a:pt x="662" y="76"/>
                  </a:lnTo>
                  <a:lnTo>
                    <a:pt x="658" y="76"/>
                  </a:lnTo>
                  <a:lnTo>
                    <a:pt x="654" y="76"/>
                  </a:lnTo>
                  <a:lnTo>
                    <a:pt x="654" y="79"/>
                  </a:lnTo>
                  <a:lnTo>
                    <a:pt x="650" y="79"/>
                  </a:lnTo>
                  <a:lnTo>
                    <a:pt x="646" y="79"/>
                  </a:lnTo>
                  <a:lnTo>
                    <a:pt x="643" y="79"/>
                  </a:lnTo>
                  <a:lnTo>
                    <a:pt x="639" y="79"/>
                  </a:lnTo>
                  <a:lnTo>
                    <a:pt x="639" y="83"/>
                  </a:lnTo>
                  <a:lnTo>
                    <a:pt x="639" y="87"/>
                  </a:lnTo>
                  <a:lnTo>
                    <a:pt x="643" y="87"/>
                  </a:lnTo>
                  <a:lnTo>
                    <a:pt x="646" y="87"/>
                  </a:lnTo>
                  <a:lnTo>
                    <a:pt x="650" y="87"/>
                  </a:lnTo>
                  <a:lnTo>
                    <a:pt x="654" y="83"/>
                  </a:lnTo>
                  <a:lnTo>
                    <a:pt x="658" y="83"/>
                  </a:lnTo>
                  <a:lnTo>
                    <a:pt x="658" y="79"/>
                  </a:lnTo>
                  <a:lnTo>
                    <a:pt x="662" y="79"/>
                  </a:lnTo>
                  <a:lnTo>
                    <a:pt x="665" y="79"/>
                  </a:lnTo>
                  <a:lnTo>
                    <a:pt x="665" y="76"/>
                  </a:lnTo>
                  <a:lnTo>
                    <a:pt x="669" y="76"/>
                  </a:lnTo>
                  <a:lnTo>
                    <a:pt x="673" y="76"/>
                  </a:lnTo>
                  <a:lnTo>
                    <a:pt x="677" y="76"/>
                  </a:lnTo>
                  <a:lnTo>
                    <a:pt x="677" y="72"/>
                  </a:lnTo>
                  <a:lnTo>
                    <a:pt x="681" y="68"/>
                  </a:lnTo>
                  <a:lnTo>
                    <a:pt x="684" y="64"/>
                  </a:lnTo>
                  <a:lnTo>
                    <a:pt x="688" y="64"/>
                  </a:lnTo>
                  <a:lnTo>
                    <a:pt x="692" y="64"/>
                  </a:lnTo>
                  <a:lnTo>
                    <a:pt x="696" y="64"/>
                  </a:lnTo>
                  <a:lnTo>
                    <a:pt x="700" y="64"/>
                  </a:lnTo>
                  <a:lnTo>
                    <a:pt x="700" y="60"/>
                  </a:lnTo>
                  <a:lnTo>
                    <a:pt x="703"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30"/>
                  </a:lnTo>
                  <a:lnTo>
                    <a:pt x="722" y="26"/>
                  </a:lnTo>
                  <a:lnTo>
                    <a:pt x="722" y="22"/>
                  </a:lnTo>
                  <a:lnTo>
                    <a:pt x="726" y="22"/>
                  </a:lnTo>
                  <a:lnTo>
                    <a:pt x="726" y="19"/>
                  </a:lnTo>
                  <a:lnTo>
                    <a:pt x="730" y="19"/>
                  </a:lnTo>
                  <a:lnTo>
                    <a:pt x="730" y="15"/>
                  </a:lnTo>
                  <a:lnTo>
                    <a:pt x="734" y="15"/>
                  </a:lnTo>
                  <a:lnTo>
                    <a:pt x="738" y="15"/>
                  </a:lnTo>
                  <a:lnTo>
                    <a:pt x="738" y="19"/>
                  </a:lnTo>
                  <a:lnTo>
                    <a:pt x="741" y="19"/>
                  </a:lnTo>
                  <a:lnTo>
                    <a:pt x="745" y="19"/>
                  </a:lnTo>
                  <a:lnTo>
                    <a:pt x="749" y="19"/>
                  </a:lnTo>
                  <a:lnTo>
                    <a:pt x="753" y="15"/>
                  </a:lnTo>
                  <a:lnTo>
                    <a:pt x="753" y="11"/>
                  </a:lnTo>
                  <a:lnTo>
                    <a:pt x="757" y="11"/>
                  </a:lnTo>
                  <a:lnTo>
                    <a:pt x="757" y="7"/>
                  </a:lnTo>
                  <a:lnTo>
                    <a:pt x="760" y="3"/>
                  </a:lnTo>
                  <a:lnTo>
                    <a:pt x="764" y="3"/>
                  </a:lnTo>
                  <a:lnTo>
                    <a:pt x="768" y="3"/>
                  </a:lnTo>
                  <a:lnTo>
                    <a:pt x="768" y="0"/>
                  </a:lnTo>
                  <a:lnTo>
                    <a:pt x="772" y="3"/>
                  </a:lnTo>
                  <a:lnTo>
                    <a:pt x="776" y="3"/>
                  </a:lnTo>
                  <a:lnTo>
                    <a:pt x="779" y="3"/>
                  </a:lnTo>
                  <a:lnTo>
                    <a:pt x="779" y="7"/>
                  </a:lnTo>
                  <a:lnTo>
                    <a:pt x="783" y="7"/>
                  </a:lnTo>
                  <a:lnTo>
                    <a:pt x="783" y="11"/>
                  </a:lnTo>
                  <a:lnTo>
                    <a:pt x="783" y="15"/>
                  </a:lnTo>
                  <a:lnTo>
                    <a:pt x="783" y="11"/>
                  </a:lnTo>
                  <a:lnTo>
                    <a:pt x="779" y="11"/>
                  </a:lnTo>
                  <a:lnTo>
                    <a:pt x="776" y="11"/>
                  </a:lnTo>
                  <a:lnTo>
                    <a:pt x="772" y="11"/>
                  </a:lnTo>
                  <a:lnTo>
                    <a:pt x="768" y="11"/>
                  </a:lnTo>
                  <a:lnTo>
                    <a:pt x="764" y="15"/>
                  </a:lnTo>
                  <a:lnTo>
                    <a:pt x="764" y="19"/>
                  </a:lnTo>
                  <a:lnTo>
                    <a:pt x="764" y="22"/>
                  </a:lnTo>
                  <a:lnTo>
                    <a:pt x="764" y="26"/>
                  </a:lnTo>
                  <a:lnTo>
                    <a:pt x="760" y="30"/>
                  </a:lnTo>
                  <a:lnTo>
                    <a:pt x="760" y="34"/>
                  </a:lnTo>
                  <a:lnTo>
                    <a:pt x="757" y="34"/>
                  </a:lnTo>
                  <a:lnTo>
                    <a:pt x="757" y="38"/>
                  </a:lnTo>
                  <a:lnTo>
                    <a:pt x="753" y="38"/>
                  </a:lnTo>
                  <a:lnTo>
                    <a:pt x="749" y="38"/>
                  </a:lnTo>
                  <a:lnTo>
                    <a:pt x="745" y="38"/>
                  </a:lnTo>
                  <a:lnTo>
                    <a:pt x="741" y="41"/>
                  </a:lnTo>
                  <a:lnTo>
                    <a:pt x="738" y="41"/>
                  </a:lnTo>
                  <a:lnTo>
                    <a:pt x="734" y="41"/>
                  </a:lnTo>
                  <a:lnTo>
                    <a:pt x="734" y="45"/>
                  </a:lnTo>
                  <a:lnTo>
                    <a:pt x="730" y="45"/>
                  </a:lnTo>
                  <a:lnTo>
                    <a:pt x="730" y="49"/>
                  </a:lnTo>
                  <a:lnTo>
                    <a:pt x="730" y="53"/>
                  </a:lnTo>
                  <a:lnTo>
                    <a:pt x="730" y="57"/>
                  </a:lnTo>
                  <a:lnTo>
                    <a:pt x="730" y="60"/>
                  </a:lnTo>
                  <a:lnTo>
                    <a:pt x="726" y="60"/>
                  </a:lnTo>
                  <a:lnTo>
                    <a:pt x="726" y="64"/>
                  </a:lnTo>
                  <a:lnTo>
                    <a:pt x="722" y="68"/>
                  </a:lnTo>
                  <a:lnTo>
                    <a:pt x="719" y="72"/>
                  </a:lnTo>
                  <a:lnTo>
                    <a:pt x="719" y="76"/>
                  </a:lnTo>
                  <a:lnTo>
                    <a:pt x="715" y="79"/>
                  </a:lnTo>
                  <a:lnTo>
                    <a:pt x="715" y="83"/>
                  </a:lnTo>
                  <a:lnTo>
                    <a:pt x="711" y="83"/>
                  </a:lnTo>
                  <a:lnTo>
                    <a:pt x="711" y="87"/>
                  </a:lnTo>
                  <a:lnTo>
                    <a:pt x="707" y="91"/>
                  </a:lnTo>
                  <a:lnTo>
                    <a:pt x="703" y="95"/>
                  </a:lnTo>
                  <a:lnTo>
                    <a:pt x="700" y="98"/>
                  </a:lnTo>
                  <a:lnTo>
                    <a:pt x="696" y="98"/>
                  </a:lnTo>
                  <a:lnTo>
                    <a:pt x="692" y="102"/>
                  </a:lnTo>
                  <a:lnTo>
                    <a:pt x="688" y="106"/>
                  </a:lnTo>
                  <a:lnTo>
                    <a:pt x="684" y="106"/>
                  </a:lnTo>
                  <a:lnTo>
                    <a:pt x="681" y="110"/>
                  </a:lnTo>
                  <a:lnTo>
                    <a:pt x="677" y="110"/>
                  </a:lnTo>
                  <a:lnTo>
                    <a:pt x="669" y="114"/>
                  </a:lnTo>
                  <a:lnTo>
                    <a:pt x="665" y="114"/>
                  </a:lnTo>
                  <a:lnTo>
                    <a:pt x="662" y="114"/>
                  </a:lnTo>
                  <a:lnTo>
                    <a:pt x="654" y="114"/>
                  </a:lnTo>
                  <a:lnTo>
                    <a:pt x="650" y="114"/>
                  </a:lnTo>
                  <a:lnTo>
                    <a:pt x="646" y="114"/>
                  </a:lnTo>
                  <a:lnTo>
                    <a:pt x="643" y="114"/>
                  </a:lnTo>
                  <a:lnTo>
                    <a:pt x="639" y="110"/>
                  </a:lnTo>
                  <a:lnTo>
                    <a:pt x="635" y="110"/>
                  </a:lnTo>
                  <a:lnTo>
                    <a:pt x="631" y="110"/>
                  </a:lnTo>
                  <a:lnTo>
                    <a:pt x="631" y="114"/>
                  </a:lnTo>
                  <a:lnTo>
                    <a:pt x="627" y="114"/>
                  </a:lnTo>
                  <a:lnTo>
                    <a:pt x="624" y="114"/>
                  </a:lnTo>
                  <a:lnTo>
                    <a:pt x="620" y="117"/>
                  </a:lnTo>
                  <a:lnTo>
                    <a:pt x="616" y="117"/>
                  </a:lnTo>
                  <a:lnTo>
                    <a:pt x="616" y="121"/>
                  </a:lnTo>
                  <a:lnTo>
                    <a:pt x="612"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9"/>
                  </a:lnTo>
                  <a:lnTo>
                    <a:pt x="65" y="205"/>
                  </a:lnTo>
                  <a:lnTo>
                    <a:pt x="69" y="205"/>
                  </a:lnTo>
                  <a:lnTo>
                    <a:pt x="69" y="201"/>
                  </a:lnTo>
                  <a:lnTo>
                    <a:pt x="73" y="201"/>
                  </a:lnTo>
                  <a:lnTo>
                    <a:pt x="76" y="197"/>
                  </a:lnTo>
                  <a:lnTo>
                    <a:pt x="80" y="197"/>
                  </a:lnTo>
                  <a:lnTo>
                    <a:pt x="84" y="197"/>
                  </a:lnTo>
                  <a:lnTo>
                    <a:pt x="84" y="193"/>
                  </a:lnTo>
                  <a:lnTo>
                    <a:pt x="88" y="193"/>
                  </a:lnTo>
                  <a:lnTo>
                    <a:pt x="92" y="190"/>
                  </a:lnTo>
                  <a:lnTo>
                    <a:pt x="95" y="186"/>
                  </a:lnTo>
                  <a:lnTo>
                    <a:pt x="95" y="182"/>
                  </a:lnTo>
                  <a:lnTo>
                    <a:pt x="95" y="178"/>
                  </a:lnTo>
                  <a:lnTo>
                    <a:pt x="95" y="174"/>
                  </a:lnTo>
                  <a:lnTo>
                    <a:pt x="95" y="171"/>
                  </a:lnTo>
                  <a:lnTo>
                    <a:pt x="95" y="167"/>
                  </a:lnTo>
                  <a:lnTo>
                    <a:pt x="99" y="167"/>
                  </a:lnTo>
                  <a:lnTo>
                    <a:pt x="99" y="163"/>
                  </a:lnTo>
                  <a:lnTo>
                    <a:pt x="103" y="163"/>
                  </a:lnTo>
                  <a:lnTo>
                    <a:pt x="103" y="159"/>
                  </a:lnTo>
                  <a:lnTo>
                    <a:pt x="107" y="159"/>
                  </a:lnTo>
                  <a:lnTo>
                    <a:pt x="111" y="159"/>
                  </a:lnTo>
                  <a:lnTo>
                    <a:pt x="111" y="155"/>
                  </a:lnTo>
                  <a:lnTo>
                    <a:pt x="114" y="155"/>
                  </a:lnTo>
                  <a:lnTo>
                    <a:pt x="114" y="152"/>
                  </a:lnTo>
                  <a:lnTo>
                    <a:pt x="114" y="148"/>
                  </a:lnTo>
                  <a:lnTo>
                    <a:pt x="114" y="144"/>
                  </a:lnTo>
                  <a:lnTo>
                    <a:pt x="114" y="140"/>
                  </a:lnTo>
                  <a:lnTo>
                    <a:pt x="114" y="136"/>
                  </a:lnTo>
                  <a:lnTo>
                    <a:pt x="114" y="133"/>
                  </a:lnTo>
                  <a:lnTo>
                    <a:pt x="118" y="133"/>
                  </a:lnTo>
                  <a:lnTo>
                    <a:pt x="118" y="129"/>
                  </a:lnTo>
                  <a:lnTo>
                    <a:pt x="118" y="125"/>
                  </a:lnTo>
                  <a:lnTo>
                    <a:pt x="122" y="125"/>
                  </a:lnTo>
                  <a:lnTo>
                    <a:pt x="122" y="121"/>
                  </a:lnTo>
                  <a:lnTo>
                    <a:pt x="126" y="121"/>
                  </a:lnTo>
                  <a:lnTo>
                    <a:pt x="130" y="117"/>
                  </a:lnTo>
                  <a:lnTo>
                    <a:pt x="130" y="121"/>
                  </a:lnTo>
                  <a:lnTo>
                    <a:pt x="126" y="125"/>
                  </a:lnTo>
                  <a:lnTo>
                    <a:pt x="126" y="129"/>
                  </a:lnTo>
                  <a:lnTo>
                    <a:pt x="126" y="133"/>
                  </a:lnTo>
                  <a:lnTo>
                    <a:pt x="126" y="136"/>
                  </a:lnTo>
                  <a:lnTo>
                    <a:pt x="130" y="140"/>
                  </a:lnTo>
                  <a:lnTo>
                    <a:pt x="130" y="136"/>
                  </a:lnTo>
                  <a:lnTo>
                    <a:pt x="133" y="136"/>
                  </a:lnTo>
                  <a:lnTo>
                    <a:pt x="137" y="133"/>
                  </a:lnTo>
                  <a:lnTo>
                    <a:pt x="137" y="129"/>
                  </a:lnTo>
                  <a:lnTo>
                    <a:pt x="141" y="129"/>
                  </a:lnTo>
                  <a:lnTo>
                    <a:pt x="141" y="125"/>
                  </a:lnTo>
                  <a:lnTo>
                    <a:pt x="141" y="121"/>
                  </a:lnTo>
                  <a:lnTo>
                    <a:pt x="145" y="117"/>
                  </a:lnTo>
                  <a:lnTo>
                    <a:pt x="145" y="114"/>
                  </a:lnTo>
                  <a:lnTo>
                    <a:pt x="149" y="110"/>
                  </a:lnTo>
                  <a:lnTo>
                    <a:pt x="149" y="106"/>
                  </a:lnTo>
                  <a:lnTo>
                    <a:pt x="152" y="102"/>
                  </a:lnTo>
                  <a:lnTo>
                    <a:pt x="156" y="102"/>
                  </a:lnTo>
                  <a:lnTo>
                    <a:pt x="160" y="98"/>
                  </a:lnTo>
                  <a:lnTo>
                    <a:pt x="164" y="98"/>
                  </a:lnTo>
                  <a:lnTo>
                    <a:pt x="168" y="95"/>
                  </a:lnTo>
                  <a:lnTo>
                    <a:pt x="175" y="91"/>
                  </a:lnTo>
                  <a:lnTo>
                    <a:pt x="179" y="91"/>
                  </a:lnTo>
                  <a:lnTo>
                    <a:pt x="183" y="87"/>
                  </a:lnTo>
                  <a:lnTo>
                    <a:pt x="190" y="87"/>
                  </a:lnTo>
                  <a:lnTo>
                    <a:pt x="194" y="87"/>
                  </a:lnTo>
                  <a:lnTo>
                    <a:pt x="194" y="83"/>
                  </a:lnTo>
                  <a:lnTo>
                    <a:pt x="198" y="83"/>
                  </a:lnTo>
                  <a:lnTo>
                    <a:pt x="202" y="83"/>
                  </a:lnTo>
                  <a:lnTo>
                    <a:pt x="202" y="79"/>
                  </a:lnTo>
                  <a:lnTo>
                    <a:pt x="206" y="79"/>
                  </a:lnTo>
                  <a:lnTo>
                    <a:pt x="209" y="76"/>
                  </a:lnTo>
                  <a:lnTo>
                    <a:pt x="209" y="72"/>
                  </a:lnTo>
                  <a:lnTo>
                    <a:pt x="209" y="68"/>
                  </a:lnTo>
                  <a:lnTo>
                    <a:pt x="213" y="68"/>
                  </a:lnTo>
                  <a:lnTo>
                    <a:pt x="213" y="64"/>
                  </a:lnTo>
                  <a:lnTo>
                    <a:pt x="217" y="60"/>
                  </a:lnTo>
                  <a:lnTo>
                    <a:pt x="221" y="57"/>
                  </a:lnTo>
                  <a:lnTo>
                    <a:pt x="225" y="57"/>
                  </a:lnTo>
                  <a:lnTo>
                    <a:pt x="225" y="53"/>
                  </a:lnTo>
                  <a:lnTo>
                    <a:pt x="228" y="53"/>
                  </a:lnTo>
                  <a:lnTo>
                    <a:pt x="232" y="49"/>
                  </a:lnTo>
                  <a:lnTo>
                    <a:pt x="236" y="45"/>
                  </a:lnTo>
                  <a:lnTo>
                    <a:pt x="236" y="41"/>
                  </a:lnTo>
                  <a:lnTo>
                    <a:pt x="240" y="38"/>
                  </a:lnTo>
                  <a:lnTo>
                    <a:pt x="240" y="34"/>
                  </a:lnTo>
                  <a:lnTo>
                    <a:pt x="244" y="34"/>
                  </a:lnTo>
                  <a:lnTo>
                    <a:pt x="244" y="30"/>
                  </a:lnTo>
                  <a:lnTo>
                    <a:pt x="247" y="26"/>
                  </a:lnTo>
                  <a:lnTo>
                    <a:pt x="251" y="26"/>
                  </a:lnTo>
                  <a:lnTo>
                    <a:pt x="251" y="22"/>
                  </a:lnTo>
                  <a:lnTo>
                    <a:pt x="255" y="22"/>
                  </a:lnTo>
                  <a:lnTo>
                    <a:pt x="255" y="19"/>
                  </a:lnTo>
                  <a:lnTo>
                    <a:pt x="259" y="19"/>
                  </a:lnTo>
                  <a:lnTo>
                    <a:pt x="259" y="15"/>
                  </a:lnTo>
                  <a:lnTo>
                    <a:pt x="263" y="15"/>
                  </a:lnTo>
                  <a:lnTo>
                    <a:pt x="259" y="15"/>
                  </a:lnTo>
                  <a:lnTo>
                    <a:pt x="259" y="19"/>
                  </a:lnTo>
                  <a:lnTo>
                    <a:pt x="255" y="19"/>
                  </a:lnTo>
                  <a:lnTo>
                    <a:pt x="255" y="22"/>
                  </a:lnTo>
                  <a:lnTo>
                    <a:pt x="255" y="26"/>
                  </a:lnTo>
                  <a:lnTo>
                    <a:pt x="251" y="30"/>
                  </a:lnTo>
                  <a:lnTo>
                    <a:pt x="247" y="34"/>
                  </a:lnTo>
                  <a:lnTo>
                    <a:pt x="247" y="38"/>
                  </a:lnTo>
                  <a:lnTo>
                    <a:pt x="247" y="41"/>
                  </a:lnTo>
                  <a:lnTo>
                    <a:pt x="244" y="49"/>
                  </a:lnTo>
                  <a:lnTo>
                    <a:pt x="244" y="53"/>
                  </a:lnTo>
                  <a:lnTo>
                    <a:pt x="240" y="57"/>
                  </a:lnTo>
                  <a:lnTo>
                    <a:pt x="240" y="60"/>
                  </a:lnTo>
                  <a:lnTo>
                    <a:pt x="240" y="64"/>
                  </a:lnTo>
                  <a:lnTo>
                    <a:pt x="236" y="68"/>
                  </a:lnTo>
                  <a:lnTo>
                    <a:pt x="236" y="72"/>
                  </a:lnTo>
                  <a:lnTo>
                    <a:pt x="232" y="72"/>
                  </a:lnTo>
                  <a:lnTo>
                    <a:pt x="232" y="76"/>
                  </a:lnTo>
                  <a:lnTo>
                    <a:pt x="228" y="76"/>
                  </a:lnTo>
                  <a:lnTo>
                    <a:pt x="228" y="79"/>
                  </a:lnTo>
                  <a:lnTo>
                    <a:pt x="228" y="83"/>
                  </a:lnTo>
                  <a:lnTo>
                    <a:pt x="228" y="87"/>
                  </a:lnTo>
                  <a:lnTo>
                    <a:pt x="225" y="91"/>
                  </a:lnTo>
                  <a:lnTo>
                    <a:pt x="221" y="91"/>
                  </a:lnTo>
                  <a:lnTo>
                    <a:pt x="221" y="95"/>
                  </a:lnTo>
                  <a:lnTo>
                    <a:pt x="217" y="95"/>
                  </a:lnTo>
                  <a:lnTo>
                    <a:pt x="217" y="98"/>
                  </a:lnTo>
                  <a:lnTo>
                    <a:pt x="217" y="102"/>
                  </a:lnTo>
                  <a:lnTo>
                    <a:pt x="221" y="102"/>
                  </a:lnTo>
                  <a:lnTo>
                    <a:pt x="221" y="98"/>
                  </a:lnTo>
                  <a:lnTo>
                    <a:pt x="225" y="98"/>
                  </a:lnTo>
                  <a:lnTo>
                    <a:pt x="228" y="98"/>
                  </a:lnTo>
                  <a:lnTo>
                    <a:pt x="228" y="95"/>
                  </a:lnTo>
                  <a:lnTo>
                    <a:pt x="232" y="95"/>
                  </a:lnTo>
                  <a:lnTo>
                    <a:pt x="232" y="91"/>
                  </a:lnTo>
                  <a:lnTo>
                    <a:pt x="236" y="91"/>
                  </a:lnTo>
                  <a:lnTo>
                    <a:pt x="236" y="87"/>
                  </a:lnTo>
                  <a:lnTo>
                    <a:pt x="240" y="83"/>
                  </a:lnTo>
                  <a:lnTo>
                    <a:pt x="244" y="83"/>
                  </a:lnTo>
                  <a:lnTo>
                    <a:pt x="247" y="83"/>
                  </a:lnTo>
                  <a:lnTo>
                    <a:pt x="251" y="79"/>
                  </a:lnTo>
                  <a:lnTo>
                    <a:pt x="255" y="76"/>
                  </a:lnTo>
                  <a:lnTo>
                    <a:pt x="259" y="76"/>
                  </a:lnTo>
                  <a:lnTo>
                    <a:pt x="259" y="72"/>
                  </a:lnTo>
                  <a:lnTo>
                    <a:pt x="263" y="72"/>
                  </a:lnTo>
                  <a:lnTo>
                    <a:pt x="263" y="68"/>
                  </a:lnTo>
                  <a:lnTo>
                    <a:pt x="266" y="68"/>
                  </a:lnTo>
                  <a:lnTo>
                    <a:pt x="266" y="64"/>
                  </a:lnTo>
                  <a:lnTo>
                    <a:pt x="270" y="60"/>
                  </a:lnTo>
                  <a:lnTo>
                    <a:pt x="270" y="64"/>
                  </a:lnTo>
                  <a:lnTo>
                    <a:pt x="270" y="68"/>
                  </a:lnTo>
                  <a:lnTo>
                    <a:pt x="266" y="72"/>
                  </a:lnTo>
                  <a:lnTo>
                    <a:pt x="266" y="76"/>
                  </a:lnTo>
                  <a:lnTo>
                    <a:pt x="266" y="79"/>
                  </a:lnTo>
                  <a:lnTo>
                    <a:pt x="263" y="83"/>
                  </a:lnTo>
                  <a:lnTo>
                    <a:pt x="263" y="87"/>
                  </a:lnTo>
                  <a:lnTo>
                    <a:pt x="259" y="87"/>
                  </a:lnTo>
                  <a:lnTo>
                    <a:pt x="259" y="91"/>
                  </a:lnTo>
                  <a:lnTo>
                    <a:pt x="255" y="91"/>
                  </a:lnTo>
                  <a:lnTo>
                    <a:pt x="251" y="91"/>
                  </a:lnTo>
                  <a:lnTo>
                    <a:pt x="251" y="95"/>
                  </a:lnTo>
                  <a:lnTo>
                    <a:pt x="255" y="95"/>
                  </a:lnTo>
                  <a:lnTo>
                    <a:pt x="259" y="95"/>
                  </a:lnTo>
                  <a:lnTo>
                    <a:pt x="263" y="91"/>
                  </a:lnTo>
                  <a:lnTo>
                    <a:pt x="266" y="87"/>
                  </a:lnTo>
                  <a:lnTo>
                    <a:pt x="266" y="83"/>
                  </a:lnTo>
                  <a:lnTo>
                    <a:pt x="270" y="79"/>
                  </a:lnTo>
                  <a:lnTo>
                    <a:pt x="270" y="76"/>
                  </a:lnTo>
                  <a:lnTo>
                    <a:pt x="274" y="76"/>
                  </a:lnTo>
                  <a:lnTo>
                    <a:pt x="278" y="76"/>
                  </a:lnTo>
                  <a:lnTo>
                    <a:pt x="278" y="72"/>
                  </a:lnTo>
                  <a:lnTo>
                    <a:pt x="282" y="72"/>
                  </a:lnTo>
                  <a:lnTo>
                    <a:pt x="285" y="72"/>
                  </a:lnTo>
                  <a:lnTo>
                    <a:pt x="289" y="68"/>
                  </a:lnTo>
                  <a:lnTo>
                    <a:pt x="293" y="68"/>
                  </a:lnTo>
                  <a:lnTo>
                    <a:pt x="297" y="68"/>
                  </a:lnTo>
                  <a:lnTo>
                    <a:pt x="297" y="72"/>
                  </a:lnTo>
                  <a:lnTo>
                    <a:pt x="301" y="72"/>
                  </a:lnTo>
                  <a:lnTo>
                    <a:pt x="304" y="72"/>
                  </a:lnTo>
                  <a:lnTo>
                    <a:pt x="304" y="76"/>
                  </a:lnTo>
                  <a:lnTo>
                    <a:pt x="308" y="76"/>
                  </a:lnTo>
                  <a:lnTo>
                    <a:pt x="312" y="76"/>
                  </a:lnTo>
                  <a:lnTo>
                    <a:pt x="316" y="79"/>
                  </a:lnTo>
                  <a:lnTo>
                    <a:pt x="320" y="79"/>
                  </a:lnTo>
                  <a:lnTo>
                    <a:pt x="323" y="79"/>
                  </a:lnTo>
                  <a:lnTo>
                    <a:pt x="327" y="79"/>
                  </a:lnTo>
                  <a:lnTo>
                    <a:pt x="331" y="79"/>
                  </a:lnTo>
                  <a:lnTo>
                    <a:pt x="335" y="76"/>
                  </a:lnTo>
                  <a:close/>
                </a:path>
              </a:pathLst>
            </a:custGeom>
            <a:solidFill>
              <a:srgbClr val="A2601E"/>
            </a:solidFill>
            <a:ln w="9525">
              <a:noFill/>
              <a:round/>
              <a:headEnd/>
              <a:tailEnd/>
            </a:ln>
          </p:spPr>
          <p:txBody>
            <a:bodyPr/>
            <a:lstStyle/>
            <a:p>
              <a:endParaRPr lang="fr-FR"/>
            </a:p>
          </p:txBody>
        </p:sp>
        <p:sp>
          <p:nvSpPr>
            <p:cNvPr id="50" name="Freeform 363"/>
            <p:cNvSpPr>
              <a:spLocks/>
            </p:cNvSpPr>
            <p:nvPr/>
          </p:nvSpPr>
          <p:spPr bwMode="auto">
            <a:xfrm>
              <a:off x="337" y="3092"/>
              <a:ext cx="1423" cy="464"/>
            </a:xfrm>
            <a:custGeom>
              <a:avLst/>
              <a:gdLst>
                <a:gd name="T0" fmla="*/ 663 w 783"/>
                <a:gd name="T1" fmla="*/ 126 h 255"/>
                <a:gd name="T2" fmla="*/ 720 w 783"/>
                <a:gd name="T3" fmla="*/ 153 h 255"/>
                <a:gd name="T4" fmla="*/ 767 w 783"/>
                <a:gd name="T5" fmla="*/ 146 h 255"/>
                <a:gd name="T6" fmla="*/ 823 w 783"/>
                <a:gd name="T7" fmla="*/ 146 h 255"/>
                <a:gd name="T8" fmla="*/ 892 w 783"/>
                <a:gd name="T9" fmla="*/ 126 h 255"/>
                <a:gd name="T10" fmla="*/ 927 w 783"/>
                <a:gd name="T11" fmla="*/ 91 h 255"/>
                <a:gd name="T12" fmla="*/ 981 w 783"/>
                <a:gd name="T13" fmla="*/ 84 h 255"/>
                <a:gd name="T14" fmla="*/ 954 w 783"/>
                <a:gd name="T15" fmla="*/ 111 h 255"/>
                <a:gd name="T16" fmla="*/ 927 w 783"/>
                <a:gd name="T17" fmla="*/ 126 h 255"/>
                <a:gd name="T18" fmla="*/ 932 w 783"/>
                <a:gd name="T19" fmla="*/ 146 h 255"/>
                <a:gd name="T20" fmla="*/ 1023 w 783"/>
                <a:gd name="T21" fmla="*/ 118 h 255"/>
                <a:gd name="T22" fmla="*/ 1078 w 783"/>
                <a:gd name="T23" fmla="*/ 126 h 255"/>
                <a:gd name="T24" fmla="*/ 1139 w 783"/>
                <a:gd name="T25" fmla="*/ 98 h 255"/>
                <a:gd name="T26" fmla="*/ 1189 w 783"/>
                <a:gd name="T27" fmla="*/ 91 h 255"/>
                <a:gd name="T28" fmla="*/ 1230 w 783"/>
                <a:gd name="T29" fmla="*/ 76 h 255"/>
                <a:gd name="T30" fmla="*/ 1258 w 783"/>
                <a:gd name="T31" fmla="*/ 35 h 255"/>
                <a:gd name="T32" fmla="*/ 1243 w 783"/>
                <a:gd name="T33" fmla="*/ 84 h 255"/>
                <a:gd name="T34" fmla="*/ 1209 w 783"/>
                <a:gd name="T35" fmla="*/ 111 h 255"/>
                <a:gd name="T36" fmla="*/ 1196 w 783"/>
                <a:gd name="T37" fmla="*/ 133 h 255"/>
                <a:gd name="T38" fmla="*/ 1161 w 783"/>
                <a:gd name="T39" fmla="*/ 138 h 255"/>
                <a:gd name="T40" fmla="*/ 1181 w 783"/>
                <a:gd name="T41" fmla="*/ 153 h 255"/>
                <a:gd name="T42" fmla="*/ 1209 w 783"/>
                <a:gd name="T43" fmla="*/ 138 h 255"/>
                <a:gd name="T44" fmla="*/ 1238 w 783"/>
                <a:gd name="T45" fmla="*/ 118 h 255"/>
                <a:gd name="T46" fmla="*/ 1278 w 783"/>
                <a:gd name="T47" fmla="*/ 91 h 255"/>
                <a:gd name="T48" fmla="*/ 1285 w 783"/>
                <a:gd name="T49" fmla="*/ 56 h 255"/>
                <a:gd name="T50" fmla="*/ 1312 w 783"/>
                <a:gd name="T51" fmla="*/ 42 h 255"/>
                <a:gd name="T52" fmla="*/ 1334 w 783"/>
                <a:gd name="T53" fmla="*/ 22 h 255"/>
                <a:gd name="T54" fmla="*/ 1368 w 783"/>
                <a:gd name="T55" fmla="*/ 22 h 255"/>
                <a:gd name="T56" fmla="*/ 1416 w 783"/>
                <a:gd name="T57" fmla="*/ 7 h 255"/>
                <a:gd name="T58" fmla="*/ 1388 w 783"/>
                <a:gd name="T59" fmla="*/ 22 h 255"/>
                <a:gd name="T60" fmla="*/ 1376 w 783"/>
                <a:gd name="T61" fmla="*/ 56 h 255"/>
                <a:gd name="T62" fmla="*/ 1327 w 783"/>
                <a:gd name="T63" fmla="*/ 76 h 255"/>
                <a:gd name="T64" fmla="*/ 1299 w 783"/>
                <a:gd name="T65" fmla="*/ 138 h 255"/>
                <a:gd name="T66" fmla="*/ 1203 w 783"/>
                <a:gd name="T67" fmla="*/ 202 h 255"/>
                <a:gd name="T68" fmla="*/ 1119 w 783"/>
                <a:gd name="T69" fmla="*/ 207 h 255"/>
                <a:gd name="T70" fmla="*/ 1100 w 783"/>
                <a:gd name="T71" fmla="*/ 229 h 255"/>
                <a:gd name="T72" fmla="*/ 236 w 783"/>
                <a:gd name="T73" fmla="*/ 457 h 255"/>
                <a:gd name="T74" fmla="*/ 0 w 783"/>
                <a:gd name="T75" fmla="*/ 444 h 255"/>
                <a:gd name="T76" fmla="*/ 91 w 783"/>
                <a:gd name="T77" fmla="*/ 402 h 255"/>
                <a:gd name="T78" fmla="*/ 125 w 783"/>
                <a:gd name="T79" fmla="*/ 368 h 255"/>
                <a:gd name="T80" fmla="*/ 180 w 783"/>
                <a:gd name="T81" fmla="*/ 326 h 255"/>
                <a:gd name="T82" fmla="*/ 187 w 783"/>
                <a:gd name="T83" fmla="*/ 291 h 255"/>
                <a:gd name="T84" fmla="*/ 207 w 783"/>
                <a:gd name="T85" fmla="*/ 271 h 255"/>
                <a:gd name="T86" fmla="*/ 229 w 783"/>
                <a:gd name="T87" fmla="*/ 215 h 255"/>
                <a:gd name="T88" fmla="*/ 229 w 783"/>
                <a:gd name="T89" fmla="*/ 242 h 255"/>
                <a:gd name="T90" fmla="*/ 249 w 783"/>
                <a:gd name="T91" fmla="*/ 242 h 255"/>
                <a:gd name="T92" fmla="*/ 305 w 783"/>
                <a:gd name="T93" fmla="*/ 167 h 255"/>
                <a:gd name="T94" fmla="*/ 380 w 783"/>
                <a:gd name="T95" fmla="*/ 126 h 255"/>
                <a:gd name="T96" fmla="*/ 409 w 783"/>
                <a:gd name="T97" fmla="*/ 98 h 255"/>
                <a:gd name="T98" fmla="*/ 429 w 783"/>
                <a:gd name="T99" fmla="*/ 76 h 255"/>
                <a:gd name="T100" fmla="*/ 471 w 783"/>
                <a:gd name="T101" fmla="*/ 22 h 255"/>
                <a:gd name="T102" fmla="*/ 436 w 783"/>
                <a:gd name="T103" fmla="*/ 91 h 255"/>
                <a:gd name="T104" fmla="*/ 414 w 783"/>
                <a:gd name="T105" fmla="*/ 138 h 255"/>
                <a:gd name="T106" fmla="*/ 394 w 783"/>
                <a:gd name="T107" fmla="*/ 167 h 255"/>
                <a:gd name="T108" fmla="*/ 402 w 783"/>
                <a:gd name="T109" fmla="*/ 180 h 255"/>
                <a:gd name="T110" fmla="*/ 436 w 783"/>
                <a:gd name="T111" fmla="*/ 146 h 255"/>
                <a:gd name="T112" fmla="*/ 483 w 783"/>
                <a:gd name="T113" fmla="*/ 111 h 255"/>
                <a:gd name="T114" fmla="*/ 471 w 783"/>
                <a:gd name="T115" fmla="*/ 153 h 255"/>
                <a:gd name="T116" fmla="*/ 471 w 783"/>
                <a:gd name="T117" fmla="*/ 167 h 255"/>
                <a:gd name="T118" fmla="*/ 491 w 783"/>
                <a:gd name="T119" fmla="*/ 138 h 255"/>
                <a:gd name="T120" fmla="*/ 532 w 783"/>
                <a:gd name="T121" fmla="*/ 126 h 255"/>
                <a:gd name="T122" fmla="*/ 602 w 783"/>
                <a:gd name="T123" fmla="*/ 138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5"/>
                <a:gd name="T188" fmla="*/ 783 w 783"/>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5">
                  <a:moveTo>
                    <a:pt x="335" y="76"/>
                  </a:moveTo>
                  <a:lnTo>
                    <a:pt x="339" y="73"/>
                  </a:lnTo>
                  <a:lnTo>
                    <a:pt x="342" y="73"/>
                  </a:lnTo>
                  <a:lnTo>
                    <a:pt x="346" y="73"/>
                  </a:lnTo>
                  <a:lnTo>
                    <a:pt x="350" y="69"/>
                  </a:lnTo>
                  <a:lnTo>
                    <a:pt x="354" y="69"/>
                  </a:lnTo>
                  <a:lnTo>
                    <a:pt x="358" y="69"/>
                  </a:lnTo>
                  <a:lnTo>
                    <a:pt x="361" y="69"/>
                  </a:lnTo>
                  <a:lnTo>
                    <a:pt x="365" y="69"/>
                  </a:lnTo>
                  <a:lnTo>
                    <a:pt x="369" y="69"/>
                  </a:lnTo>
                  <a:lnTo>
                    <a:pt x="369" y="73"/>
                  </a:lnTo>
                  <a:lnTo>
                    <a:pt x="373" y="73"/>
                  </a:lnTo>
                  <a:lnTo>
                    <a:pt x="377" y="76"/>
                  </a:lnTo>
                  <a:lnTo>
                    <a:pt x="380" y="76"/>
                  </a:lnTo>
                  <a:lnTo>
                    <a:pt x="380" y="80"/>
                  </a:lnTo>
                  <a:lnTo>
                    <a:pt x="384" y="80"/>
                  </a:lnTo>
                  <a:lnTo>
                    <a:pt x="388" y="84"/>
                  </a:lnTo>
                  <a:lnTo>
                    <a:pt x="392" y="84"/>
                  </a:lnTo>
                  <a:lnTo>
                    <a:pt x="396" y="84"/>
                  </a:lnTo>
                  <a:lnTo>
                    <a:pt x="399" y="84"/>
                  </a:lnTo>
                  <a:lnTo>
                    <a:pt x="403" y="80"/>
                  </a:lnTo>
                  <a:lnTo>
                    <a:pt x="407" y="80"/>
                  </a:lnTo>
                  <a:lnTo>
                    <a:pt x="411" y="80"/>
                  </a:lnTo>
                  <a:lnTo>
                    <a:pt x="415" y="80"/>
                  </a:lnTo>
                  <a:lnTo>
                    <a:pt x="418" y="80"/>
                  </a:lnTo>
                  <a:lnTo>
                    <a:pt x="422" y="80"/>
                  </a:lnTo>
                  <a:lnTo>
                    <a:pt x="426" y="80"/>
                  </a:lnTo>
                  <a:lnTo>
                    <a:pt x="430" y="80"/>
                  </a:lnTo>
                  <a:lnTo>
                    <a:pt x="434" y="80"/>
                  </a:lnTo>
                  <a:lnTo>
                    <a:pt x="437" y="80"/>
                  </a:lnTo>
                  <a:lnTo>
                    <a:pt x="441" y="84"/>
                  </a:lnTo>
                  <a:lnTo>
                    <a:pt x="445" y="84"/>
                  </a:lnTo>
                  <a:lnTo>
                    <a:pt x="449" y="84"/>
                  </a:lnTo>
                  <a:lnTo>
                    <a:pt x="453" y="80"/>
                  </a:lnTo>
                  <a:lnTo>
                    <a:pt x="456" y="80"/>
                  </a:lnTo>
                  <a:lnTo>
                    <a:pt x="460" y="76"/>
                  </a:lnTo>
                  <a:lnTo>
                    <a:pt x="464" y="76"/>
                  </a:lnTo>
                  <a:lnTo>
                    <a:pt x="468" y="76"/>
                  </a:lnTo>
                  <a:lnTo>
                    <a:pt x="472" y="76"/>
                  </a:lnTo>
                  <a:lnTo>
                    <a:pt x="475" y="76"/>
                  </a:lnTo>
                  <a:lnTo>
                    <a:pt x="479" y="76"/>
                  </a:lnTo>
                  <a:lnTo>
                    <a:pt x="483" y="76"/>
                  </a:lnTo>
                  <a:lnTo>
                    <a:pt x="483" y="73"/>
                  </a:lnTo>
                  <a:lnTo>
                    <a:pt x="487" y="73"/>
                  </a:lnTo>
                  <a:lnTo>
                    <a:pt x="491" y="73"/>
                  </a:lnTo>
                  <a:lnTo>
                    <a:pt x="491" y="69"/>
                  </a:lnTo>
                  <a:lnTo>
                    <a:pt x="494" y="65"/>
                  </a:lnTo>
                  <a:lnTo>
                    <a:pt x="494" y="61"/>
                  </a:lnTo>
                  <a:lnTo>
                    <a:pt x="498" y="61"/>
                  </a:lnTo>
                  <a:lnTo>
                    <a:pt x="498" y="57"/>
                  </a:lnTo>
                  <a:lnTo>
                    <a:pt x="498" y="54"/>
                  </a:lnTo>
                  <a:lnTo>
                    <a:pt x="502" y="54"/>
                  </a:lnTo>
                  <a:lnTo>
                    <a:pt x="502" y="50"/>
                  </a:lnTo>
                  <a:lnTo>
                    <a:pt x="506" y="50"/>
                  </a:lnTo>
                  <a:lnTo>
                    <a:pt x="510" y="50"/>
                  </a:lnTo>
                  <a:lnTo>
                    <a:pt x="513" y="50"/>
                  </a:lnTo>
                  <a:lnTo>
                    <a:pt x="517" y="50"/>
                  </a:lnTo>
                  <a:lnTo>
                    <a:pt x="521" y="50"/>
                  </a:lnTo>
                  <a:lnTo>
                    <a:pt x="525" y="50"/>
                  </a:lnTo>
                  <a:lnTo>
                    <a:pt x="529" y="50"/>
                  </a:lnTo>
                  <a:lnTo>
                    <a:pt x="532" y="50"/>
                  </a:lnTo>
                  <a:lnTo>
                    <a:pt x="536" y="50"/>
                  </a:lnTo>
                  <a:lnTo>
                    <a:pt x="536" y="46"/>
                  </a:lnTo>
                  <a:lnTo>
                    <a:pt x="540" y="46"/>
                  </a:lnTo>
                  <a:lnTo>
                    <a:pt x="536" y="50"/>
                  </a:lnTo>
                  <a:lnTo>
                    <a:pt x="536" y="54"/>
                  </a:lnTo>
                  <a:lnTo>
                    <a:pt x="532" y="54"/>
                  </a:lnTo>
                  <a:lnTo>
                    <a:pt x="532" y="57"/>
                  </a:lnTo>
                  <a:lnTo>
                    <a:pt x="529" y="57"/>
                  </a:lnTo>
                  <a:lnTo>
                    <a:pt x="529" y="61"/>
                  </a:lnTo>
                  <a:lnTo>
                    <a:pt x="525" y="61"/>
                  </a:lnTo>
                  <a:lnTo>
                    <a:pt x="521" y="61"/>
                  </a:lnTo>
                  <a:lnTo>
                    <a:pt x="517" y="61"/>
                  </a:lnTo>
                  <a:lnTo>
                    <a:pt x="513" y="61"/>
                  </a:lnTo>
                  <a:lnTo>
                    <a:pt x="513" y="65"/>
                  </a:lnTo>
                  <a:lnTo>
                    <a:pt x="510" y="65"/>
                  </a:lnTo>
                  <a:lnTo>
                    <a:pt x="510" y="69"/>
                  </a:lnTo>
                  <a:lnTo>
                    <a:pt x="506" y="69"/>
                  </a:lnTo>
                  <a:lnTo>
                    <a:pt x="506" y="73"/>
                  </a:lnTo>
                  <a:lnTo>
                    <a:pt x="506" y="76"/>
                  </a:lnTo>
                  <a:lnTo>
                    <a:pt x="506" y="80"/>
                  </a:lnTo>
                  <a:lnTo>
                    <a:pt x="510" y="80"/>
                  </a:lnTo>
                  <a:lnTo>
                    <a:pt x="513" y="80"/>
                  </a:lnTo>
                  <a:lnTo>
                    <a:pt x="517" y="80"/>
                  </a:lnTo>
                  <a:lnTo>
                    <a:pt x="517" y="76"/>
                  </a:lnTo>
                  <a:lnTo>
                    <a:pt x="521" y="76"/>
                  </a:lnTo>
                  <a:lnTo>
                    <a:pt x="525" y="73"/>
                  </a:lnTo>
                  <a:lnTo>
                    <a:pt x="529" y="73"/>
                  </a:lnTo>
                  <a:lnTo>
                    <a:pt x="532" y="73"/>
                  </a:lnTo>
                  <a:lnTo>
                    <a:pt x="536" y="69"/>
                  </a:lnTo>
                  <a:lnTo>
                    <a:pt x="540" y="69"/>
                  </a:lnTo>
                  <a:lnTo>
                    <a:pt x="544" y="69"/>
                  </a:lnTo>
                  <a:lnTo>
                    <a:pt x="548" y="65"/>
                  </a:lnTo>
                  <a:lnTo>
                    <a:pt x="551" y="65"/>
                  </a:lnTo>
                  <a:lnTo>
                    <a:pt x="555" y="65"/>
                  </a:lnTo>
                  <a:lnTo>
                    <a:pt x="559" y="65"/>
                  </a:lnTo>
                  <a:lnTo>
                    <a:pt x="563" y="65"/>
                  </a:lnTo>
                  <a:lnTo>
                    <a:pt x="567" y="65"/>
                  </a:lnTo>
                  <a:lnTo>
                    <a:pt x="570" y="65"/>
                  </a:lnTo>
                  <a:lnTo>
                    <a:pt x="570" y="69"/>
                  </a:lnTo>
                  <a:lnTo>
                    <a:pt x="574" y="69"/>
                  </a:lnTo>
                  <a:lnTo>
                    <a:pt x="578" y="69"/>
                  </a:lnTo>
                  <a:lnTo>
                    <a:pt x="578" y="73"/>
                  </a:lnTo>
                  <a:lnTo>
                    <a:pt x="582" y="73"/>
                  </a:lnTo>
                  <a:lnTo>
                    <a:pt x="586" y="73"/>
                  </a:lnTo>
                  <a:lnTo>
                    <a:pt x="589" y="73"/>
                  </a:lnTo>
                  <a:lnTo>
                    <a:pt x="593" y="69"/>
                  </a:lnTo>
                  <a:lnTo>
                    <a:pt x="597" y="65"/>
                  </a:lnTo>
                  <a:lnTo>
                    <a:pt x="601" y="65"/>
                  </a:lnTo>
                  <a:lnTo>
                    <a:pt x="601" y="61"/>
                  </a:lnTo>
                  <a:lnTo>
                    <a:pt x="605" y="61"/>
                  </a:lnTo>
                  <a:lnTo>
                    <a:pt x="605" y="57"/>
                  </a:lnTo>
                  <a:lnTo>
                    <a:pt x="608" y="57"/>
                  </a:lnTo>
                  <a:lnTo>
                    <a:pt x="612" y="57"/>
                  </a:lnTo>
                  <a:lnTo>
                    <a:pt x="616" y="57"/>
                  </a:lnTo>
                  <a:lnTo>
                    <a:pt x="616" y="54"/>
                  </a:lnTo>
                  <a:lnTo>
                    <a:pt x="620" y="54"/>
                  </a:lnTo>
                  <a:lnTo>
                    <a:pt x="624" y="54"/>
                  </a:lnTo>
                  <a:lnTo>
                    <a:pt x="627" y="54"/>
                  </a:lnTo>
                  <a:lnTo>
                    <a:pt x="631" y="54"/>
                  </a:lnTo>
                  <a:lnTo>
                    <a:pt x="635" y="54"/>
                  </a:lnTo>
                  <a:lnTo>
                    <a:pt x="639" y="54"/>
                  </a:lnTo>
                  <a:lnTo>
                    <a:pt x="643" y="54"/>
                  </a:lnTo>
                  <a:lnTo>
                    <a:pt x="646" y="54"/>
                  </a:lnTo>
                  <a:lnTo>
                    <a:pt x="650" y="54"/>
                  </a:lnTo>
                  <a:lnTo>
                    <a:pt x="654" y="54"/>
                  </a:lnTo>
                  <a:lnTo>
                    <a:pt x="654" y="50"/>
                  </a:lnTo>
                  <a:lnTo>
                    <a:pt x="654" y="46"/>
                  </a:lnTo>
                  <a:lnTo>
                    <a:pt x="658" y="46"/>
                  </a:lnTo>
                  <a:lnTo>
                    <a:pt x="662" y="42"/>
                  </a:lnTo>
                  <a:lnTo>
                    <a:pt x="665" y="42"/>
                  </a:lnTo>
                  <a:lnTo>
                    <a:pt x="669" y="42"/>
                  </a:lnTo>
                  <a:lnTo>
                    <a:pt x="673" y="42"/>
                  </a:lnTo>
                  <a:lnTo>
                    <a:pt x="677" y="42"/>
                  </a:lnTo>
                  <a:lnTo>
                    <a:pt x="681" y="38"/>
                  </a:lnTo>
                  <a:lnTo>
                    <a:pt x="684" y="38"/>
                  </a:lnTo>
                  <a:lnTo>
                    <a:pt x="684" y="35"/>
                  </a:lnTo>
                  <a:lnTo>
                    <a:pt x="688" y="35"/>
                  </a:lnTo>
                  <a:lnTo>
                    <a:pt x="688" y="31"/>
                  </a:lnTo>
                  <a:lnTo>
                    <a:pt x="692" y="31"/>
                  </a:lnTo>
                  <a:lnTo>
                    <a:pt x="692" y="27"/>
                  </a:lnTo>
                  <a:lnTo>
                    <a:pt x="692" y="23"/>
                  </a:lnTo>
                  <a:lnTo>
                    <a:pt x="692" y="19"/>
                  </a:lnTo>
                  <a:lnTo>
                    <a:pt x="692" y="23"/>
                  </a:lnTo>
                  <a:lnTo>
                    <a:pt x="692" y="27"/>
                  </a:lnTo>
                  <a:lnTo>
                    <a:pt x="692" y="31"/>
                  </a:lnTo>
                  <a:lnTo>
                    <a:pt x="692" y="35"/>
                  </a:lnTo>
                  <a:lnTo>
                    <a:pt x="692" y="38"/>
                  </a:lnTo>
                  <a:lnTo>
                    <a:pt x="688" y="42"/>
                  </a:lnTo>
                  <a:lnTo>
                    <a:pt x="688" y="46"/>
                  </a:lnTo>
                  <a:lnTo>
                    <a:pt x="684" y="46"/>
                  </a:lnTo>
                  <a:lnTo>
                    <a:pt x="681" y="50"/>
                  </a:lnTo>
                  <a:lnTo>
                    <a:pt x="677" y="50"/>
                  </a:lnTo>
                  <a:lnTo>
                    <a:pt x="677" y="54"/>
                  </a:lnTo>
                  <a:lnTo>
                    <a:pt x="673" y="54"/>
                  </a:lnTo>
                  <a:lnTo>
                    <a:pt x="669" y="54"/>
                  </a:lnTo>
                  <a:lnTo>
                    <a:pt x="665" y="57"/>
                  </a:lnTo>
                  <a:lnTo>
                    <a:pt x="665" y="61"/>
                  </a:lnTo>
                  <a:lnTo>
                    <a:pt x="662" y="61"/>
                  </a:lnTo>
                  <a:lnTo>
                    <a:pt x="662" y="65"/>
                  </a:lnTo>
                  <a:lnTo>
                    <a:pt x="662" y="69"/>
                  </a:lnTo>
                  <a:lnTo>
                    <a:pt x="662" y="73"/>
                  </a:lnTo>
                  <a:lnTo>
                    <a:pt x="658" y="73"/>
                  </a:lnTo>
                  <a:lnTo>
                    <a:pt x="654" y="73"/>
                  </a:lnTo>
                  <a:lnTo>
                    <a:pt x="650" y="73"/>
                  </a:lnTo>
                  <a:lnTo>
                    <a:pt x="646" y="73"/>
                  </a:lnTo>
                  <a:lnTo>
                    <a:pt x="646" y="76"/>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4" y="61"/>
                  </a:lnTo>
                  <a:lnTo>
                    <a:pt x="688" y="61"/>
                  </a:lnTo>
                  <a:lnTo>
                    <a:pt x="692" y="61"/>
                  </a:lnTo>
                  <a:lnTo>
                    <a:pt x="696" y="61"/>
                  </a:lnTo>
                  <a:lnTo>
                    <a:pt x="700" y="61"/>
                  </a:lnTo>
                  <a:lnTo>
                    <a:pt x="700" y="57"/>
                  </a:lnTo>
                  <a:lnTo>
                    <a:pt x="703" y="57"/>
                  </a:lnTo>
                  <a:lnTo>
                    <a:pt x="703" y="54"/>
                  </a:lnTo>
                  <a:lnTo>
                    <a:pt x="703" y="50"/>
                  </a:lnTo>
                  <a:lnTo>
                    <a:pt x="703" y="46"/>
                  </a:lnTo>
                  <a:lnTo>
                    <a:pt x="703" y="42"/>
                  </a:lnTo>
                  <a:lnTo>
                    <a:pt x="703" y="38"/>
                  </a:lnTo>
                  <a:lnTo>
                    <a:pt x="703" y="35"/>
                  </a:lnTo>
                  <a:lnTo>
                    <a:pt x="707" y="35"/>
                  </a:lnTo>
                  <a:lnTo>
                    <a:pt x="707" y="31"/>
                  </a:lnTo>
                  <a:lnTo>
                    <a:pt x="711" y="31"/>
                  </a:lnTo>
                  <a:lnTo>
                    <a:pt x="711" y="27"/>
                  </a:lnTo>
                  <a:lnTo>
                    <a:pt x="715" y="27"/>
                  </a:lnTo>
                  <a:lnTo>
                    <a:pt x="719" y="27"/>
                  </a:lnTo>
                  <a:lnTo>
                    <a:pt x="722" y="27"/>
                  </a:lnTo>
                  <a:lnTo>
                    <a:pt x="722" y="23"/>
                  </a:lnTo>
                  <a:lnTo>
                    <a:pt x="722" y="19"/>
                  </a:lnTo>
                  <a:lnTo>
                    <a:pt x="726" y="19"/>
                  </a:lnTo>
                  <a:lnTo>
                    <a:pt x="726" y="16"/>
                  </a:lnTo>
                  <a:lnTo>
                    <a:pt x="730" y="16"/>
                  </a:lnTo>
                  <a:lnTo>
                    <a:pt x="734" y="12"/>
                  </a:lnTo>
                  <a:lnTo>
                    <a:pt x="738" y="16"/>
                  </a:lnTo>
                  <a:lnTo>
                    <a:pt x="741" y="16"/>
                  </a:lnTo>
                  <a:lnTo>
                    <a:pt x="745" y="16"/>
                  </a:lnTo>
                  <a:lnTo>
                    <a:pt x="749" y="16"/>
                  </a:lnTo>
                  <a:lnTo>
                    <a:pt x="753" y="16"/>
                  </a:lnTo>
                  <a:lnTo>
                    <a:pt x="753" y="12"/>
                  </a:lnTo>
                  <a:lnTo>
                    <a:pt x="757" y="8"/>
                  </a:lnTo>
                  <a:lnTo>
                    <a:pt x="757" y="4"/>
                  </a:lnTo>
                  <a:lnTo>
                    <a:pt x="760" y="0"/>
                  </a:lnTo>
                  <a:lnTo>
                    <a:pt x="764" y="0"/>
                  </a:lnTo>
                  <a:lnTo>
                    <a:pt x="768" y="0"/>
                  </a:lnTo>
                  <a:lnTo>
                    <a:pt x="772" y="0"/>
                  </a:lnTo>
                  <a:lnTo>
                    <a:pt x="776" y="0"/>
                  </a:lnTo>
                  <a:lnTo>
                    <a:pt x="779" y="4"/>
                  </a:lnTo>
                  <a:lnTo>
                    <a:pt x="783" y="8"/>
                  </a:lnTo>
                  <a:lnTo>
                    <a:pt x="779" y="8"/>
                  </a:lnTo>
                  <a:lnTo>
                    <a:pt x="776" y="8"/>
                  </a:lnTo>
                  <a:lnTo>
                    <a:pt x="776" y="4"/>
                  </a:lnTo>
                  <a:lnTo>
                    <a:pt x="772" y="4"/>
                  </a:lnTo>
                  <a:lnTo>
                    <a:pt x="768" y="8"/>
                  </a:lnTo>
                  <a:lnTo>
                    <a:pt x="764" y="12"/>
                  </a:lnTo>
                  <a:lnTo>
                    <a:pt x="764" y="16"/>
                  </a:lnTo>
                  <a:lnTo>
                    <a:pt x="764" y="19"/>
                  </a:lnTo>
                  <a:lnTo>
                    <a:pt x="760" y="23"/>
                  </a:lnTo>
                  <a:lnTo>
                    <a:pt x="760" y="27"/>
                  </a:lnTo>
                  <a:lnTo>
                    <a:pt x="757" y="31"/>
                  </a:lnTo>
                  <a:lnTo>
                    <a:pt x="753" y="35"/>
                  </a:lnTo>
                  <a:lnTo>
                    <a:pt x="749" y="35"/>
                  </a:lnTo>
                  <a:lnTo>
                    <a:pt x="745" y="35"/>
                  </a:lnTo>
                  <a:lnTo>
                    <a:pt x="741" y="35"/>
                  </a:lnTo>
                  <a:lnTo>
                    <a:pt x="738" y="38"/>
                  </a:lnTo>
                  <a:lnTo>
                    <a:pt x="734" y="38"/>
                  </a:lnTo>
                  <a:lnTo>
                    <a:pt x="730" y="42"/>
                  </a:lnTo>
                  <a:lnTo>
                    <a:pt x="730" y="46"/>
                  </a:lnTo>
                  <a:lnTo>
                    <a:pt x="730" y="50"/>
                  </a:lnTo>
                  <a:lnTo>
                    <a:pt x="730" y="54"/>
                  </a:lnTo>
                  <a:lnTo>
                    <a:pt x="726" y="54"/>
                  </a:lnTo>
                  <a:lnTo>
                    <a:pt x="726" y="57"/>
                  </a:lnTo>
                  <a:lnTo>
                    <a:pt x="722" y="61"/>
                  </a:lnTo>
                  <a:lnTo>
                    <a:pt x="722" y="65"/>
                  </a:lnTo>
                  <a:lnTo>
                    <a:pt x="719" y="69"/>
                  </a:lnTo>
                  <a:lnTo>
                    <a:pt x="715" y="73"/>
                  </a:lnTo>
                  <a:lnTo>
                    <a:pt x="715" y="76"/>
                  </a:lnTo>
                  <a:lnTo>
                    <a:pt x="711" y="76"/>
                  </a:lnTo>
                  <a:lnTo>
                    <a:pt x="711" y="80"/>
                  </a:lnTo>
                  <a:lnTo>
                    <a:pt x="707" y="84"/>
                  </a:lnTo>
                  <a:lnTo>
                    <a:pt x="703" y="88"/>
                  </a:lnTo>
                  <a:lnTo>
                    <a:pt x="703" y="92"/>
                  </a:lnTo>
                  <a:lnTo>
                    <a:pt x="700" y="92"/>
                  </a:lnTo>
                  <a:lnTo>
                    <a:pt x="696" y="95"/>
                  </a:lnTo>
                  <a:lnTo>
                    <a:pt x="692" y="99"/>
                  </a:lnTo>
                  <a:lnTo>
                    <a:pt x="688" y="103"/>
                  </a:lnTo>
                  <a:lnTo>
                    <a:pt x="684" y="103"/>
                  </a:lnTo>
                  <a:lnTo>
                    <a:pt x="681" y="107"/>
                  </a:lnTo>
                  <a:lnTo>
                    <a:pt x="677" y="107"/>
                  </a:lnTo>
                  <a:lnTo>
                    <a:pt x="669" y="107"/>
                  </a:lnTo>
                  <a:lnTo>
                    <a:pt x="665" y="111"/>
                  </a:lnTo>
                  <a:lnTo>
                    <a:pt x="662" y="111"/>
                  </a:lnTo>
                  <a:lnTo>
                    <a:pt x="654" y="111"/>
                  </a:lnTo>
                  <a:lnTo>
                    <a:pt x="650" y="111"/>
                  </a:lnTo>
                  <a:lnTo>
                    <a:pt x="646" y="107"/>
                  </a:lnTo>
                  <a:lnTo>
                    <a:pt x="643" y="107"/>
                  </a:lnTo>
                  <a:lnTo>
                    <a:pt x="639" y="107"/>
                  </a:lnTo>
                  <a:lnTo>
                    <a:pt x="635" y="107"/>
                  </a:lnTo>
                  <a:lnTo>
                    <a:pt x="631" y="107"/>
                  </a:lnTo>
                  <a:lnTo>
                    <a:pt x="627" y="107"/>
                  </a:lnTo>
                  <a:lnTo>
                    <a:pt x="627" y="111"/>
                  </a:lnTo>
                  <a:lnTo>
                    <a:pt x="624" y="111"/>
                  </a:lnTo>
                  <a:lnTo>
                    <a:pt x="620" y="111"/>
                  </a:lnTo>
                  <a:lnTo>
                    <a:pt x="620" y="114"/>
                  </a:lnTo>
                  <a:lnTo>
                    <a:pt x="616" y="114"/>
                  </a:lnTo>
                  <a:lnTo>
                    <a:pt x="616" y="118"/>
                  </a:lnTo>
                  <a:lnTo>
                    <a:pt x="612" y="118"/>
                  </a:lnTo>
                  <a:lnTo>
                    <a:pt x="612" y="122"/>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0" y="221"/>
                  </a:lnTo>
                  <a:lnTo>
                    <a:pt x="54" y="217"/>
                  </a:lnTo>
                  <a:lnTo>
                    <a:pt x="57" y="217"/>
                  </a:lnTo>
                  <a:lnTo>
                    <a:pt x="57" y="213"/>
                  </a:lnTo>
                  <a:lnTo>
                    <a:pt x="61" y="209"/>
                  </a:lnTo>
                  <a:lnTo>
                    <a:pt x="65" y="206"/>
                  </a:lnTo>
                  <a:lnTo>
                    <a:pt x="65" y="202"/>
                  </a:lnTo>
                  <a:lnTo>
                    <a:pt x="69" y="202"/>
                  </a:lnTo>
                  <a:lnTo>
                    <a:pt x="69" y="198"/>
                  </a:lnTo>
                  <a:lnTo>
                    <a:pt x="73" y="198"/>
                  </a:lnTo>
                  <a:lnTo>
                    <a:pt x="76" y="198"/>
                  </a:lnTo>
                  <a:lnTo>
                    <a:pt x="80" y="194"/>
                  </a:lnTo>
                  <a:lnTo>
                    <a:pt x="84" y="194"/>
                  </a:lnTo>
                  <a:lnTo>
                    <a:pt x="88" y="190"/>
                  </a:lnTo>
                  <a:lnTo>
                    <a:pt x="92" y="190"/>
                  </a:lnTo>
                  <a:lnTo>
                    <a:pt x="92" y="187"/>
                  </a:lnTo>
                  <a:lnTo>
                    <a:pt x="95" y="187"/>
                  </a:lnTo>
                  <a:lnTo>
                    <a:pt x="95" y="183"/>
                  </a:lnTo>
                  <a:lnTo>
                    <a:pt x="99" y="179"/>
                  </a:lnTo>
                  <a:lnTo>
                    <a:pt x="99" y="175"/>
                  </a:lnTo>
                  <a:lnTo>
                    <a:pt x="99" y="171"/>
                  </a:lnTo>
                  <a:lnTo>
                    <a:pt x="99" y="168"/>
                  </a:lnTo>
                  <a:lnTo>
                    <a:pt x="99" y="164"/>
                  </a:lnTo>
                  <a:lnTo>
                    <a:pt x="99" y="160"/>
                  </a:lnTo>
                  <a:lnTo>
                    <a:pt x="103" y="160"/>
                  </a:lnTo>
                  <a:lnTo>
                    <a:pt x="107" y="160"/>
                  </a:lnTo>
                  <a:lnTo>
                    <a:pt x="107" y="156"/>
                  </a:lnTo>
                  <a:lnTo>
                    <a:pt x="111" y="156"/>
                  </a:lnTo>
                  <a:lnTo>
                    <a:pt x="111" y="152"/>
                  </a:lnTo>
                  <a:lnTo>
                    <a:pt x="114" y="152"/>
                  </a:lnTo>
                  <a:lnTo>
                    <a:pt x="114" y="149"/>
                  </a:lnTo>
                  <a:lnTo>
                    <a:pt x="114" y="145"/>
                  </a:lnTo>
                  <a:lnTo>
                    <a:pt x="114" y="141"/>
                  </a:lnTo>
                  <a:lnTo>
                    <a:pt x="114" y="137"/>
                  </a:lnTo>
                  <a:lnTo>
                    <a:pt x="114" y="133"/>
                  </a:lnTo>
                  <a:lnTo>
                    <a:pt x="118" y="133"/>
                  </a:lnTo>
                  <a:lnTo>
                    <a:pt x="118" y="130"/>
                  </a:lnTo>
                  <a:lnTo>
                    <a:pt x="118" y="126"/>
                  </a:lnTo>
                  <a:lnTo>
                    <a:pt x="122" y="122"/>
                  </a:lnTo>
                  <a:lnTo>
                    <a:pt x="126" y="118"/>
                  </a:lnTo>
                  <a:lnTo>
                    <a:pt x="130" y="114"/>
                  </a:lnTo>
                  <a:lnTo>
                    <a:pt x="130" y="118"/>
                  </a:lnTo>
                  <a:lnTo>
                    <a:pt x="126" y="118"/>
                  </a:lnTo>
                  <a:lnTo>
                    <a:pt x="126" y="122"/>
                  </a:lnTo>
                  <a:lnTo>
                    <a:pt x="126" y="126"/>
                  </a:lnTo>
                  <a:lnTo>
                    <a:pt x="126" y="130"/>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5" y="111"/>
                  </a:lnTo>
                  <a:lnTo>
                    <a:pt x="149" y="107"/>
                  </a:lnTo>
                  <a:lnTo>
                    <a:pt x="149" y="103"/>
                  </a:lnTo>
                  <a:lnTo>
                    <a:pt x="152" y="103"/>
                  </a:lnTo>
                  <a:lnTo>
                    <a:pt x="156" y="99"/>
                  </a:lnTo>
                  <a:lnTo>
                    <a:pt x="160" y="95"/>
                  </a:lnTo>
                  <a:lnTo>
                    <a:pt x="164" y="95"/>
                  </a:lnTo>
                  <a:lnTo>
                    <a:pt x="168" y="92"/>
                  </a:lnTo>
                  <a:lnTo>
                    <a:pt x="175" y="92"/>
                  </a:lnTo>
                  <a:lnTo>
                    <a:pt x="179" y="88"/>
                  </a:lnTo>
                  <a:lnTo>
                    <a:pt x="187" y="88"/>
                  </a:lnTo>
                  <a:lnTo>
                    <a:pt x="190" y="84"/>
                  </a:lnTo>
                  <a:lnTo>
                    <a:pt x="194" y="84"/>
                  </a:lnTo>
                  <a:lnTo>
                    <a:pt x="198" y="84"/>
                  </a:lnTo>
                  <a:lnTo>
                    <a:pt x="198" y="80"/>
                  </a:lnTo>
                  <a:lnTo>
                    <a:pt x="202" y="80"/>
                  </a:lnTo>
                  <a:lnTo>
                    <a:pt x="206" y="80"/>
                  </a:lnTo>
                  <a:lnTo>
                    <a:pt x="206" y="76"/>
                  </a:lnTo>
                  <a:lnTo>
                    <a:pt x="209" y="76"/>
                  </a:lnTo>
                  <a:lnTo>
                    <a:pt x="209" y="73"/>
                  </a:lnTo>
                  <a:lnTo>
                    <a:pt x="209" y="69"/>
                  </a:lnTo>
                  <a:lnTo>
                    <a:pt x="213" y="69"/>
                  </a:lnTo>
                  <a:lnTo>
                    <a:pt x="213" y="65"/>
                  </a:lnTo>
                  <a:lnTo>
                    <a:pt x="213" y="61"/>
                  </a:lnTo>
                  <a:lnTo>
                    <a:pt x="217" y="61"/>
                  </a:lnTo>
                  <a:lnTo>
                    <a:pt x="217" y="57"/>
                  </a:lnTo>
                  <a:lnTo>
                    <a:pt x="221" y="57"/>
                  </a:lnTo>
                  <a:lnTo>
                    <a:pt x="221" y="54"/>
                  </a:lnTo>
                  <a:lnTo>
                    <a:pt x="225" y="54"/>
                  </a:lnTo>
                  <a:lnTo>
                    <a:pt x="228" y="50"/>
                  </a:lnTo>
                  <a:lnTo>
                    <a:pt x="232" y="50"/>
                  </a:lnTo>
                  <a:lnTo>
                    <a:pt x="232" y="46"/>
                  </a:lnTo>
                  <a:lnTo>
                    <a:pt x="236" y="46"/>
                  </a:lnTo>
                  <a:lnTo>
                    <a:pt x="236" y="42"/>
                  </a:lnTo>
                  <a:lnTo>
                    <a:pt x="240" y="38"/>
                  </a:lnTo>
                  <a:lnTo>
                    <a:pt x="240" y="35"/>
                  </a:lnTo>
                  <a:lnTo>
                    <a:pt x="244" y="31"/>
                  </a:lnTo>
                  <a:lnTo>
                    <a:pt x="244" y="27"/>
                  </a:lnTo>
                  <a:lnTo>
                    <a:pt x="247" y="27"/>
                  </a:lnTo>
                  <a:lnTo>
                    <a:pt x="247" y="23"/>
                  </a:lnTo>
                  <a:lnTo>
                    <a:pt x="251" y="23"/>
                  </a:lnTo>
                  <a:lnTo>
                    <a:pt x="251" y="19"/>
                  </a:lnTo>
                  <a:lnTo>
                    <a:pt x="255" y="19"/>
                  </a:lnTo>
                  <a:lnTo>
                    <a:pt x="255" y="16"/>
                  </a:lnTo>
                  <a:lnTo>
                    <a:pt x="259" y="16"/>
                  </a:lnTo>
                  <a:lnTo>
                    <a:pt x="259" y="12"/>
                  </a:lnTo>
                  <a:lnTo>
                    <a:pt x="259" y="16"/>
                  </a:lnTo>
                  <a:lnTo>
                    <a:pt x="255" y="16"/>
                  </a:lnTo>
                  <a:lnTo>
                    <a:pt x="255" y="19"/>
                  </a:lnTo>
                  <a:lnTo>
                    <a:pt x="255" y="23"/>
                  </a:lnTo>
                  <a:lnTo>
                    <a:pt x="251" y="23"/>
                  </a:lnTo>
                  <a:lnTo>
                    <a:pt x="251" y="27"/>
                  </a:lnTo>
                  <a:lnTo>
                    <a:pt x="247" y="31"/>
                  </a:lnTo>
                  <a:lnTo>
                    <a:pt x="247" y="35"/>
                  </a:lnTo>
                  <a:lnTo>
                    <a:pt x="247" y="38"/>
                  </a:lnTo>
                  <a:lnTo>
                    <a:pt x="244" y="42"/>
                  </a:lnTo>
                  <a:lnTo>
                    <a:pt x="244" y="46"/>
                  </a:lnTo>
                  <a:lnTo>
                    <a:pt x="240" y="50"/>
                  </a:lnTo>
                  <a:lnTo>
                    <a:pt x="240" y="54"/>
                  </a:lnTo>
                  <a:lnTo>
                    <a:pt x="240" y="57"/>
                  </a:lnTo>
                  <a:lnTo>
                    <a:pt x="240" y="61"/>
                  </a:lnTo>
                  <a:lnTo>
                    <a:pt x="236" y="61"/>
                  </a:lnTo>
                  <a:lnTo>
                    <a:pt x="236" y="65"/>
                  </a:lnTo>
                  <a:lnTo>
                    <a:pt x="236" y="69"/>
                  </a:lnTo>
                  <a:lnTo>
                    <a:pt x="232" y="69"/>
                  </a:lnTo>
                  <a:lnTo>
                    <a:pt x="232" y="73"/>
                  </a:lnTo>
                  <a:lnTo>
                    <a:pt x="228" y="73"/>
                  </a:lnTo>
                  <a:lnTo>
                    <a:pt x="228" y="76"/>
                  </a:lnTo>
                  <a:lnTo>
                    <a:pt x="228" y="80"/>
                  </a:lnTo>
                  <a:lnTo>
                    <a:pt x="228" y="84"/>
                  </a:lnTo>
                  <a:lnTo>
                    <a:pt x="225" y="84"/>
                  </a:lnTo>
                  <a:lnTo>
                    <a:pt x="225" y="88"/>
                  </a:lnTo>
                  <a:lnTo>
                    <a:pt x="221" y="88"/>
                  </a:lnTo>
                  <a:lnTo>
                    <a:pt x="221" y="92"/>
                  </a:lnTo>
                  <a:lnTo>
                    <a:pt x="217" y="92"/>
                  </a:lnTo>
                  <a:lnTo>
                    <a:pt x="217" y="95"/>
                  </a:lnTo>
                  <a:lnTo>
                    <a:pt x="217" y="99"/>
                  </a:lnTo>
                  <a:lnTo>
                    <a:pt x="221" y="99"/>
                  </a:lnTo>
                  <a:lnTo>
                    <a:pt x="225" y="95"/>
                  </a:lnTo>
                  <a:lnTo>
                    <a:pt x="228" y="95"/>
                  </a:lnTo>
                  <a:lnTo>
                    <a:pt x="228" y="92"/>
                  </a:lnTo>
                  <a:lnTo>
                    <a:pt x="232" y="92"/>
                  </a:lnTo>
                  <a:lnTo>
                    <a:pt x="232" y="88"/>
                  </a:lnTo>
                  <a:lnTo>
                    <a:pt x="236" y="88"/>
                  </a:lnTo>
                  <a:lnTo>
                    <a:pt x="236" y="84"/>
                  </a:lnTo>
                  <a:lnTo>
                    <a:pt x="240" y="84"/>
                  </a:lnTo>
                  <a:lnTo>
                    <a:pt x="240" y="80"/>
                  </a:lnTo>
                  <a:lnTo>
                    <a:pt x="244" y="80"/>
                  </a:lnTo>
                  <a:lnTo>
                    <a:pt x="247" y="80"/>
                  </a:lnTo>
                  <a:lnTo>
                    <a:pt x="251" y="80"/>
                  </a:lnTo>
                  <a:lnTo>
                    <a:pt x="251" y="76"/>
                  </a:lnTo>
                  <a:lnTo>
                    <a:pt x="255" y="76"/>
                  </a:lnTo>
                  <a:lnTo>
                    <a:pt x="259" y="73"/>
                  </a:lnTo>
                  <a:lnTo>
                    <a:pt x="263" y="69"/>
                  </a:lnTo>
                  <a:lnTo>
                    <a:pt x="263" y="65"/>
                  </a:lnTo>
                  <a:lnTo>
                    <a:pt x="266" y="65"/>
                  </a:lnTo>
                  <a:lnTo>
                    <a:pt x="266" y="61"/>
                  </a:lnTo>
                  <a:lnTo>
                    <a:pt x="266" y="65"/>
                  </a:lnTo>
                  <a:lnTo>
                    <a:pt x="266" y="69"/>
                  </a:lnTo>
                  <a:lnTo>
                    <a:pt x="266" y="73"/>
                  </a:lnTo>
                  <a:lnTo>
                    <a:pt x="266" y="76"/>
                  </a:lnTo>
                  <a:lnTo>
                    <a:pt x="263" y="80"/>
                  </a:lnTo>
                  <a:lnTo>
                    <a:pt x="259" y="84"/>
                  </a:lnTo>
                  <a:lnTo>
                    <a:pt x="255" y="88"/>
                  </a:lnTo>
                  <a:lnTo>
                    <a:pt x="251" y="88"/>
                  </a:lnTo>
                  <a:lnTo>
                    <a:pt x="251" y="92"/>
                  </a:lnTo>
                  <a:lnTo>
                    <a:pt x="255" y="92"/>
                  </a:lnTo>
                  <a:lnTo>
                    <a:pt x="259" y="92"/>
                  </a:lnTo>
                  <a:lnTo>
                    <a:pt x="263" y="92"/>
                  </a:lnTo>
                  <a:lnTo>
                    <a:pt x="263" y="88"/>
                  </a:lnTo>
                  <a:lnTo>
                    <a:pt x="266" y="84"/>
                  </a:lnTo>
                  <a:lnTo>
                    <a:pt x="266" y="80"/>
                  </a:lnTo>
                  <a:lnTo>
                    <a:pt x="270" y="80"/>
                  </a:lnTo>
                  <a:lnTo>
                    <a:pt x="270" y="76"/>
                  </a:lnTo>
                  <a:lnTo>
                    <a:pt x="274" y="76"/>
                  </a:lnTo>
                  <a:lnTo>
                    <a:pt x="278" y="73"/>
                  </a:lnTo>
                  <a:lnTo>
                    <a:pt x="282" y="73"/>
                  </a:lnTo>
                  <a:lnTo>
                    <a:pt x="285" y="69"/>
                  </a:lnTo>
                  <a:lnTo>
                    <a:pt x="289" y="69"/>
                  </a:lnTo>
                  <a:lnTo>
                    <a:pt x="293" y="69"/>
                  </a:lnTo>
                  <a:lnTo>
                    <a:pt x="297" y="69"/>
                  </a:lnTo>
                  <a:lnTo>
                    <a:pt x="301" y="69"/>
                  </a:lnTo>
                  <a:lnTo>
                    <a:pt x="304" y="73"/>
                  </a:lnTo>
                  <a:lnTo>
                    <a:pt x="308" y="73"/>
                  </a:lnTo>
                  <a:lnTo>
                    <a:pt x="308" y="76"/>
                  </a:lnTo>
                  <a:lnTo>
                    <a:pt x="312" y="76"/>
                  </a:lnTo>
                  <a:lnTo>
                    <a:pt x="316" y="76"/>
                  </a:lnTo>
                  <a:lnTo>
                    <a:pt x="320" y="76"/>
                  </a:lnTo>
                  <a:lnTo>
                    <a:pt x="323" y="80"/>
                  </a:lnTo>
                  <a:lnTo>
                    <a:pt x="327" y="80"/>
                  </a:lnTo>
                  <a:lnTo>
                    <a:pt x="327" y="76"/>
                  </a:lnTo>
                  <a:lnTo>
                    <a:pt x="331" y="76"/>
                  </a:lnTo>
                  <a:lnTo>
                    <a:pt x="335" y="76"/>
                  </a:lnTo>
                  <a:close/>
                </a:path>
              </a:pathLst>
            </a:custGeom>
            <a:solidFill>
              <a:srgbClr val="C16F1D"/>
            </a:solidFill>
            <a:ln w="9525">
              <a:noFill/>
              <a:round/>
              <a:headEnd/>
              <a:tailEnd/>
            </a:ln>
          </p:spPr>
          <p:txBody>
            <a:bodyPr/>
            <a:lstStyle/>
            <a:p>
              <a:endParaRPr lang="fr-FR"/>
            </a:p>
          </p:txBody>
        </p:sp>
        <p:sp>
          <p:nvSpPr>
            <p:cNvPr id="51" name="Freeform 364"/>
            <p:cNvSpPr>
              <a:spLocks/>
            </p:cNvSpPr>
            <p:nvPr/>
          </p:nvSpPr>
          <p:spPr bwMode="auto">
            <a:xfrm>
              <a:off x="337" y="3092"/>
              <a:ext cx="1416" cy="464"/>
            </a:xfrm>
            <a:custGeom>
              <a:avLst/>
              <a:gdLst>
                <a:gd name="T0" fmla="*/ 663 w 779"/>
                <a:gd name="T1" fmla="*/ 133 h 255"/>
                <a:gd name="T2" fmla="*/ 720 w 779"/>
                <a:gd name="T3" fmla="*/ 153 h 255"/>
                <a:gd name="T4" fmla="*/ 767 w 779"/>
                <a:gd name="T5" fmla="*/ 146 h 255"/>
                <a:gd name="T6" fmla="*/ 823 w 779"/>
                <a:gd name="T7" fmla="*/ 146 h 255"/>
                <a:gd name="T8" fmla="*/ 892 w 779"/>
                <a:gd name="T9" fmla="*/ 133 h 255"/>
                <a:gd name="T10" fmla="*/ 927 w 779"/>
                <a:gd name="T11" fmla="*/ 91 h 255"/>
                <a:gd name="T12" fmla="*/ 974 w 779"/>
                <a:gd name="T13" fmla="*/ 91 h 255"/>
                <a:gd name="T14" fmla="*/ 954 w 779"/>
                <a:gd name="T15" fmla="*/ 111 h 255"/>
                <a:gd name="T16" fmla="*/ 920 w 779"/>
                <a:gd name="T17" fmla="*/ 126 h 255"/>
                <a:gd name="T18" fmla="*/ 932 w 779"/>
                <a:gd name="T19" fmla="*/ 146 h 255"/>
                <a:gd name="T20" fmla="*/ 1023 w 779"/>
                <a:gd name="T21" fmla="*/ 118 h 255"/>
                <a:gd name="T22" fmla="*/ 1078 w 779"/>
                <a:gd name="T23" fmla="*/ 133 h 255"/>
                <a:gd name="T24" fmla="*/ 1140 w 779"/>
                <a:gd name="T25" fmla="*/ 104 h 255"/>
                <a:gd name="T26" fmla="*/ 1189 w 779"/>
                <a:gd name="T27" fmla="*/ 98 h 255"/>
                <a:gd name="T28" fmla="*/ 1238 w 779"/>
                <a:gd name="T29" fmla="*/ 76 h 255"/>
                <a:gd name="T30" fmla="*/ 1258 w 779"/>
                <a:gd name="T31" fmla="*/ 42 h 255"/>
                <a:gd name="T32" fmla="*/ 1243 w 779"/>
                <a:gd name="T33" fmla="*/ 84 h 255"/>
                <a:gd name="T34" fmla="*/ 1203 w 779"/>
                <a:gd name="T35" fmla="*/ 111 h 255"/>
                <a:gd name="T36" fmla="*/ 1196 w 779"/>
                <a:gd name="T37" fmla="*/ 133 h 255"/>
                <a:gd name="T38" fmla="*/ 1162 w 779"/>
                <a:gd name="T39" fmla="*/ 138 h 255"/>
                <a:gd name="T40" fmla="*/ 1182 w 779"/>
                <a:gd name="T41" fmla="*/ 153 h 255"/>
                <a:gd name="T42" fmla="*/ 1216 w 779"/>
                <a:gd name="T43" fmla="*/ 138 h 255"/>
                <a:gd name="T44" fmla="*/ 1238 w 779"/>
                <a:gd name="T45" fmla="*/ 118 h 255"/>
                <a:gd name="T46" fmla="*/ 1278 w 779"/>
                <a:gd name="T47" fmla="*/ 91 h 255"/>
                <a:gd name="T48" fmla="*/ 1292 w 779"/>
                <a:gd name="T49" fmla="*/ 56 h 255"/>
                <a:gd name="T50" fmla="*/ 1312 w 779"/>
                <a:gd name="T51" fmla="*/ 42 h 255"/>
                <a:gd name="T52" fmla="*/ 1334 w 779"/>
                <a:gd name="T53" fmla="*/ 29 h 255"/>
                <a:gd name="T54" fmla="*/ 1369 w 779"/>
                <a:gd name="T55" fmla="*/ 22 h 255"/>
                <a:gd name="T56" fmla="*/ 1416 w 779"/>
                <a:gd name="T57" fmla="*/ 7 h 255"/>
                <a:gd name="T58" fmla="*/ 1389 w 779"/>
                <a:gd name="T59" fmla="*/ 15 h 255"/>
                <a:gd name="T60" fmla="*/ 1376 w 779"/>
                <a:gd name="T61" fmla="*/ 56 h 255"/>
                <a:gd name="T62" fmla="*/ 1327 w 779"/>
                <a:gd name="T63" fmla="*/ 76 h 255"/>
                <a:gd name="T64" fmla="*/ 1300 w 779"/>
                <a:gd name="T65" fmla="*/ 133 h 255"/>
                <a:gd name="T66" fmla="*/ 1203 w 779"/>
                <a:gd name="T67" fmla="*/ 202 h 255"/>
                <a:gd name="T68" fmla="*/ 1120 w 779"/>
                <a:gd name="T69" fmla="*/ 207 h 255"/>
                <a:gd name="T70" fmla="*/ 1100 w 779"/>
                <a:gd name="T71" fmla="*/ 229 h 255"/>
                <a:gd name="T72" fmla="*/ 236 w 779"/>
                <a:gd name="T73" fmla="*/ 457 h 255"/>
                <a:gd name="T74" fmla="*/ 0 w 779"/>
                <a:gd name="T75" fmla="*/ 444 h 255"/>
                <a:gd name="T76" fmla="*/ 98 w 779"/>
                <a:gd name="T77" fmla="*/ 402 h 255"/>
                <a:gd name="T78" fmla="*/ 133 w 779"/>
                <a:gd name="T79" fmla="*/ 368 h 255"/>
                <a:gd name="T80" fmla="*/ 180 w 779"/>
                <a:gd name="T81" fmla="*/ 326 h 255"/>
                <a:gd name="T82" fmla="*/ 187 w 779"/>
                <a:gd name="T83" fmla="*/ 291 h 255"/>
                <a:gd name="T84" fmla="*/ 207 w 779"/>
                <a:gd name="T85" fmla="*/ 271 h 255"/>
                <a:gd name="T86" fmla="*/ 229 w 779"/>
                <a:gd name="T87" fmla="*/ 215 h 255"/>
                <a:gd name="T88" fmla="*/ 222 w 779"/>
                <a:gd name="T89" fmla="*/ 242 h 255"/>
                <a:gd name="T90" fmla="*/ 249 w 779"/>
                <a:gd name="T91" fmla="*/ 242 h 255"/>
                <a:gd name="T92" fmla="*/ 305 w 779"/>
                <a:gd name="T93" fmla="*/ 167 h 255"/>
                <a:gd name="T94" fmla="*/ 387 w 779"/>
                <a:gd name="T95" fmla="*/ 126 h 255"/>
                <a:gd name="T96" fmla="*/ 409 w 779"/>
                <a:gd name="T97" fmla="*/ 98 h 255"/>
                <a:gd name="T98" fmla="*/ 429 w 779"/>
                <a:gd name="T99" fmla="*/ 76 h 255"/>
                <a:gd name="T100" fmla="*/ 464 w 779"/>
                <a:gd name="T101" fmla="*/ 29 h 255"/>
                <a:gd name="T102" fmla="*/ 436 w 779"/>
                <a:gd name="T103" fmla="*/ 91 h 255"/>
                <a:gd name="T104" fmla="*/ 414 w 779"/>
                <a:gd name="T105" fmla="*/ 138 h 255"/>
                <a:gd name="T106" fmla="*/ 394 w 779"/>
                <a:gd name="T107" fmla="*/ 167 h 255"/>
                <a:gd name="T108" fmla="*/ 402 w 779"/>
                <a:gd name="T109" fmla="*/ 180 h 255"/>
                <a:gd name="T110" fmla="*/ 436 w 779"/>
                <a:gd name="T111" fmla="*/ 153 h 255"/>
                <a:gd name="T112" fmla="*/ 484 w 779"/>
                <a:gd name="T113" fmla="*/ 118 h 255"/>
                <a:gd name="T114" fmla="*/ 471 w 779"/>
                <a:gd name="T115" fmla="*/ 153 h 255"/>
                <a:gd name="T116" fmla="*/ 464 w 779"/>
                <a:gd name="T117" fmla="*/ 173 h 255"/>
                <a:gd name="T118" fmla="*/ 491 w 779"/>
                <a:gd name="T119" fmla="*/ 146 h 255"/>
                <a:gd name="T120" fmla="*/ 533 w 779"/>
                <a:gd name="T121" fmla="*/ 126 h 255"/>
                <a:gd name="T122" fmla="*/ 602 w 779"/>
                <a:gd name="T123" fmla="*/ 146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255"/>
                <a:gd name="T188" fmla="*/ 779 w 779"/>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255">
                  <a:moveTo>
                    <a:pt x="335" y="76"/>
                  </a:moveTo>
                  <a:lnTo>
                    <a:pt x="339" y="76"/>
                  </a:lnTo>
                  <a:lnTo>
                    <a:pt x="342" y="76"/>
                  </a:lnTo>
                  <a:lnTo>
                    <a:pt x="342" y="73"/>
                  </a:lnTo>
                  <a:lnTo>
                    <a:pt x="346" y="73"/>
                  </a:lnTo>
                  <a:lnTo>
                    <a:pt x="350" y="73"/>
                  </a:lnTo>
                  <a:lnTo>
                    <a:pt x="354" y="73"/>
                  </a:lnTo>
                  <a:lnTo>
                    <a:pt x="354" y="69"/>
                  </a:lnTo>
                  <a:lnTo>
                    <a:pt x="358" y="69"/>
                  </a:lnTo>
                  <a:lnTo>
                    <a:pt x="361" y="69"/>
                  </a:lnTo>
                  <a:lnTo>
                    <a:pt x="361" y="73"/>
                  </a:lnTo>
                  <a:lnTo>
                    <a:pt x="365" y="73"/>
                  </a:lnTo>
                  <a:lnTo>
                    <a:pt x="369" y="73"/>
                  </a:lnTo>
                  <a:lnTo>
                    <a:pt x="373" y="73"/>
                  </a:lnTo>
                  <a:lnTo>
                    <a:pt x="373" y="76"/>
                  </a:lnTo>
                  <a:lnTo>
                    <a:pt x="377" y="76"/>
                  </a:lnTo>
                  <a:lnTo>
                    <a:pt x="380" y="80"/>
                  </a:lnTo>
                  <a:lnTo>
                    <a:pt x="384" y="84"/>
                  </a:lnTo>
                  <a:lnTo>
                    <a:pt x="388" y="84"/>
                  </a:lnTo>
                  <a:lnTo>
                    <a:pt x="392" y="84"/>
                  </a:lnTo>
                  <a:lnTo>
                    <a:pt x="396" y="84"/>
                  </a:lnTo>
                  <a:lnTo>
                    <a:pt x="399" y="84"/>
                  </a:lnTo>
                  <a:lnTo>
                    <a:pt x="403" y="84"/>
                  </a:lnTo>
                  <a:lnTo>
                    <a:pt x="407" y="84"/>
                  </a:lnTo>
                  <a:lnTo>
                    <a:pt x="411" y="84"/>
                  </a:lnTo>
                  <a:lnTo>
                    <a:pt x="415" y="80"/>
                  </a:lnTo>
                  <a:lnTo>
                    <a:pt x="418" y="80"/>
                  </a:lnTo>
                  <a:lnTo>
                    <a:pt x="422" y="80"/>
                  </a:lnTo>
                  <a:lnTo>
                    <a:pt x="426" y="80"/>
                  </a:lnTo>
                  <a:lnTo>
                    <a:pt x="430" y="80"/>
                  </a:lnTo>
                  <a:lnTo>
                    <a:pt x="434" y="80"/>
                  </a:lnTo>
                  <a:lnTo>
                    <a:pt x="437" y="84"/>
                  </a:lnTo>
                  <a:lnTo>
                    <a:pt x="441" y="84"/>
                  </a:lnTo>
                  <a:lnTo>
                    <a:pt x="445" y="84"/>
                  </a:lnTo>
                  <a:lnTo>
                    <a:pt x="449" y="84"/>
                  </a:lnTo>
                  <a:lnTo>
                    <a:pt x="453" y="84"/>
                  </a:lnTo>
                  <a:lnTo>
                    <a:pt x="453" y="80"/>
                  </a:lnTo>
                  <a:lnTo>
                    <a:pt x="456" y="80"/>
                  </a:lnTo>
                  <a:lnTo>
                    <a:pt x="460" y="80"/>
                  </a:lnTo>
                  <a:lnTo>
                    <a:pt x="464" y="76"/>
                  </a:lnTo>
                  <a:lnTo>
                    <a:pt x="468" y="76"/>
                  </a:lnTo>
                  <a:lnTo>
                    <a:pt x="472" y="76"/>
                  </a:lnTo>
                  <a:lnTo>
                    <a:pt x="475" y="76"/>
                  </a:lnTo>
                  <a:lnTo>
                    <a:pt x="479" y="76"/>
                  </a:lnTo>
                  <a:lnTo>
                    <a:pt x="483" y="76"/>
                  </a:lnTo>
                  <a:lnTo>
                    <a:pt x="487" y="76"/>
                  </a:lnTo>
                  <a:lnTo>
                    <a:pt x="487" y="73"/>
                  </a:lnTo>
                  <a:lnTo>
                    <a:pt x="491" y="73"/>
                  </a:lnTo>
                  <a:lnTo>
                    <a:pt x="494" y="69"/>
                  </a:lnTo>
                  <a:lnTo>
                    <a:pt x="494" y="65"/>
                  </a:lnTo>
                  <a:lnTo>
                    <a:pt x="498" y="61"/>
                  </a:lnTo>
                  <a:lnTo>
                    <a:pt x="498" y="57"/>
                  </a:lnTo>
                  <a:lnTo>
                    <a:pt x="502" y="54"/>
                  </a:lnTo>
                  <a:lnTo>
                    <a:pt x="506" y="54"/>
                  </a:lnTo>
                  <a:lnTo>
                    <a:pt x="506" y="50"/>
                  </a:lnTo>
                  <a:lnTo>
                    <a:pt x="510" y="50"/>
                  </a:lnTo>
                  <a:lnTo>
                    <a:pt x="513" y="50"/>
                  </a:lnTo>
                  <a:lnTo>
                    <a:pt x="517" y="50"/>
                  </a:lnTo>
                  <a:lnTo>
                    <a:pt x="521" y="50"/>
                  </a:lnTo>
                  <a:lnTo>
                    <a:pt x="525" y="50"/>
                  </a:lnTo>
                  <a:lnTo>
                    <a:pt x="529" y="50"/>
                  </a:lnTo>
                  <a:lnTo>
                    <a:pt x="532" y="50"/>
                  </a:lnTo>
                  <a:lnTo>
                    <a:pt x="536" y="50"/>
                  </a:lnTo>
                  <a:lnTo>
                    <a:pt x="536" y="46"/>
                  </a:lnTo>
                  <a:lnTo>
                    <a:pt x="536" y="50"/>
                  </a:lnTo>
                  <a:lnTo>
                    <a:pt x="536" y="54"/>
                  </a:lnTo>
                  <a:lnTo>
                    <a:pt x="532" y="54"/>
                  </a:lnTo>
                  <a:lnTo>
                    <a:pt x="532" y="57"/>
                  </a:lnTo>
                  <a:lnTo>
                    <a:pt x="529" y="57"/>
                  </a:lnTo>
                  <a:lnTo>
                    <a:pt x="525" y="61"/>
                  </a:lnTo>
                  <a:lnTo>
                    <a:pt x="521" y="61"/>
                  </a:lnTo>
                  <a:lnTo>
                    <a:pt x="517" y="61"/>
                  </a:lnTo>
                  <a:lnTo>
                    <a:pt x="513" y="61"/>
                  </a:lnTo>
                  <a:lnTo>
                    <a:pt x="510" y="61"/>
                  </a:lnTo>
                  <a:lnTo>
                    <a:pt x="510" y="65"/>
                  </a:lnTo>
                  <a:lnTo>
                    <a:pt x="506" y="69"/>
                  </a:lnTo>
                  <a:lnTo>
                    <a:pt x="506" y="73"/>
                  </a:lnTo>
                  <a:lnTo>
                    <a:pt x="506" y="76"/>
                  </a:lnTo>
                  <a:lnTo>
                    <a:pt x="506" y="80"/>
                  </a:lnTo>
                  <a:lnTo>
                    <a:pt x="510" y="80"/>
                  </a:lnTo>
                  <a:lnTo>
                    <a:pt x="513" y="80"/>
                  </a:lnTo>
                  <a:lnTo>
                    <a:pt x="517" y="80"/>
                  </a:lnTo>
                  <a:lnTo>
                    <a:pt x="517" y="76"/>
                  </a:lnTo>
                  <a:lnTo>
                    <a:pt x="521" y="76"/>
                  </a:lnTo>
                  <a:lnTo>
                    <a:pt x="525" y="76"/>
                  </a:lnTo>
                  <a:lnTo>
                    <a:pt x="529" y="73"/>
                  </a:lnTo>
                  <a:lnTo>
                    <a:pt x="532" y="73"/>
                  </a:lnTo>
                  <a:lnTo>
                    <a:pt x="536" y="69"/>
                  </a:lnTo>
                  <a:lnTo>
                    <a:pt x="540" y="69"/>
                  </a:lnTo>
                  <a:lnTo>
                    <a:pt x="544" y="69"/>
                  </a:lnTo>
                  <a:lnTo>
                    <a:pt x="548" y="69"/>
                  </a:lnTo>
                  <a:lnTo>
                    <a:pt x="551" y="65"/>
                  </a:lnTo>
                  <a:lnTo>
                    <a:pt x="555" y="65"/>
                  </a:lnTo>
                  <a:lnTo>
                    <a:pt x="559" y="65"/>
                  </a:lnTo>
                  <a:lnTo>
                    <a:pt x="563" y="65"/>
                  </a:lnTo>
                  <a:lnTo>
                    <a:pt x="567" y="65"/>
                  </a:lnTo>
                  <a:lnTo>
                    <a:pt x="570" y="69"/>
                  </a:lnTo>
                  <a:lnTo>
                    <a:pt x="574" y="69"/>
                  </a:lnTo>
                  <a:lnTo>
                    <a:pt x="578" y="73"/>
                  </a:lnTo>
                  <a:lnTo>
                    <a:pt x="582" y="73"/>
                  </a:lnTo>
                  <a:lnTo>
                    <a:pt x="586" y="76"/>
                  </a:lnTo>
                  <a:lnTo>
                    <a:pt x="589" y="73"/>
                  </a:lnTo>
                  <a:lnTo>
                    <a:pt x="593" y="73"/>
                  </a:lnTo>
                  <a:lnTo>
                    <a:pt x="597" y="69"/>
                  </a:lnTo>
                  <a:lnTo>
                    <a:pt x="597" y="65"/>
                  </a:lnTo>
                  <a:lnTo>
                    <a:pt x="601" y="65"/>
                  </a:lnTo>
                  <a:lnTo>
                    <a:pt x="601" y="61"/>
                  </a:lnTo>
                  <a:lnTo>
                    <a:pt x="605" y="61"/>
                  </a:lnTo>
                  <a:lnTo>
                    <a:pt x="608" y="57"/>
                  </a:lnTo>
                  <a:lnTo>
                    <a:pt x="612" y="57"/>
                  </a:lnTo>
                  <a:lnTo>
                    <a:pt x="616" y="57"/>
                  </a:lnTo>
                  <a:lnTo>
                    <a:pt x="620" y="57"/>
                  </a:lnTo>
                  <a:lnTo>
                    <a:pt x="624" y="57"/>
                  </a:lnTo>
                  <a:lnTo>
                    <a:pt x="627" y="57"/>
                  </a:lnTo>
                  <a:lnTo>
                    <a:pt x="631" y="57"/>
                  </a:lnTo>
                  <a:lnTo>
                    <a:pt x="635" y="54"/>
                  </a:lnTo>
                  <a:lnTo>
                    <a:pt x="639" y="54"/>
                  </a:lnTo>
                  <a:lnTo>
                    <a:pt x="643" y="54"/>
                  </a:lnTo>
                  <a:lnTo>
                    <a:pt x="643" y="57"/>
                  </a:lnTo>
                  <a:lnTo>
                    <a:pt x="646" y="57"/>
                  </a:lnTo>
                  <a:lnTo>
                    <a:pt x="650" y="57"/>
                  </a:lnTo>
                  <a:lnTo>
                    <a:pt x="654" y="54"/>
                  </a:lnTo>
                  <a:lnTo>
                    <a:pt x="654" y="50"/>
                  </a:lnTo>
                  <a:lnTo>
                    <a:pt x="658" y="46"/>
                  </a:lnTo>
                  <a:lnTo>
                    <a:pt x="662" y="46"/>
                  </a:lnTo>
                  <a:lnTo>
                    <a:pt x="665" y="46"/>
                  </a:lnTo>
                  <a:lnTo>
                    <a:pt x="665" y="42"/>
                  </a:lnTo>
                  <a:lnTo>
                    <a:pt x="669" y="42"/>
                  </a:lnTo>
                  <a:lnTo>
                    <a:pt x="673" y="42"/>
                  </a:lnTo>
                  <a:lnTo>
                    <a:pt x="677" y="42"/>
                  </a:lnTo>
                  <a:lnTo>
                    <a:pt x="681" y="42"/>
                  </a:lnTo>
                  <a:lnTo>
                    <a:pt x="684" y="38"/>
                  </a:lnTo>
                  <a:lnTo>
                    <a:pt x="688" y="35"/>
                  </a:lnTo>
                  <a:lnTo>
                    <a:pt x="692" y="31"/>
                  </a:lnTo>
                  <a:lnTo>
                    <a:pt x="692" y="27"/>
                  </a:lnTo>
                  <a:lnTo>
                    <a:pt x="692" y="23"/>
                  </a:lnTo>
                  <a:lnTo>
                    <a:pt x="692" y="27"/>
                  </a:lnTo>
                  <a:lnTo>
                    <a:pt x="692" y="31"/>
                  </a:lnTo>
                  <a:lnTo>
                    <a:pt x="692" y="35"/>
                  </a:lnTo>
                  <a:lnTo>
                    <a:pt x="692" y="38"/>
                  </a:lnTo>
                  <a:lnTo>
                    <a:pt x="688" y="38"/>
                  </a:lnTo>
                  <a:lnTo>
                    <a:pt x="688" y="42"/>
                  </a:lnTo>
                  <a:lnTo>
                    <a:pt x="688" y="46"/>
                  </a:lnTo>
                  <a:lnTo>
                    <a:pt x="684" y="46"/>
                  </a:lnTo>
                  <a:lnTo>
                    <a:pt x="681" y="50"/>
                  </a:lnTo>
                  <a:lnTo>
                    <a:pt x="677" y="50"/>
                  </a:lnTo>
                  <a:lnTo>
                    <a:pt x="677" y="54"/>
                  </a:lnTo>
                  <a:lnTo>
                    <a:pt x="673" y="54"/>
                  </a:lnTo>
                  <a:lnTo>
                    <a:pt x="669"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8" y="61"/>
                  </a:lnTo>
                  <a:lnTo>
                    <a:pt x="692" y="61"/>
                  </a:lnTo>
                  <a:lnTo>
                    <a:pt x="696" y="61"/>
                  </a:lnTo>
                  <a:lnTo>
                    <a:pt x="700" y="61"/>
                  </a:lnTo>
                  <a:lnTo>
                    <a:pt x="703" y="57"/>
                  </a:lnTo>
                  <a:lnTo>
                    <a:pt x="703" y="54"/>
                  </a:lnTo>
                  <a:lnTo>
                    <a:pt x="703" y="50"/>
                  </a:lnTo>
                  <a:lnTo>
                    <a:pt x="703" y="46"/>
                  </a:lnTo>
                  <a:lnTo>
                    <a:pt x="703" y="42"/>
                  </a:lnTo>
                  <a:lnTo>
                    <a:pt x="703" y="38"/>
                  </a:lnTo>
                  <a:lnTo>
                    <a:pt x="707" y="38"/>
                  </a:lnTo>
                  <a:lnTo>
                    <a:pt x="707" y="35"/>
                  </a:lnTo>
                  <a:lnTo>
                    <a:pt x="707" y="31"/>
                  </a:lnTo>
                  <a:lnTo>
                    <a:pt x="711" y="31"/>
                  </a:lnTo>
                  <a:lnTo>
                    <a:pt x="715" y="31"/>
                  </a:lnTo>
                  <a:lnTo>
                    <a:pt x="715" y="27"/>
                  </a:lnTo>
                  <a:lnTo>
                    <a:pt x="719" y="27"/>
                  </a:lnTo>
                  <a:lnTo>
                    <a:pt x="722" y="27"/>
                  </a:lnTo>
                  <a:lnTo>
                    <a:pt x="722" y="23"/>
                  </a:lnTo>
                  <a:lnTo>
                    <a:pt x="722" y="19"/>
                  </a:lnTo>
                  <a:lnTo>
                    <a:pt x="726" y="19"/>
                  </a:lnTo>
                  <a:lnTo>
                    <a:pt x="726" y="16"/>
                  </a:lnTo>
                  <a:lnTo>
                    <a:pt x="730" y="16"/>
                  </a:lnTo>
                  <a:lnTo>
                    <a:pt x="734" y="16"/>
                  </a:lnTo>
                  <a:lnTo>
                    <a:pt x="738" y="16"/>
                  </a:lnTo>
                  <a:lnTo>
                    <a:pt x="741" y="16"/>
                  </a:lnTo>
                  <a:lnTo>
                    <a:pt x="741" y="19"/>
                  </a:lnTo>
                  <a:lnTo>
                    <a:pt x="745" y="19"/>
                  </a:lnTo>
                  <a:lnTo>
                    <a:pt x="749" y="19"/>
                  </a:lnTo>
                  <a:lnTo>
                    <a:pt x="749" y="16"/>
                  </a:lnTo>
                  <a:lnTo>
                    <a:pt x="753" y="16"/>
                  </a:lnTo>
                  <a:lnTo>
                    <a:pt x="753" y="12"/>
                  </a:lnTo>
                  <a:lnTo>
                    <a:pt x="757" y="12"/>
                  </a:lnTo>
                  <a:lnTo>
                    <a:pt x="757" y="8"/>
                  </a:lnTo>
                  <a:lnTo>
                    <a:pt x="757" y="4"/>
                  </a:lnTo>
                  <a:lnTo>
                    <a:pt x="760" y="4"/>
                  </a:lnTo>
                  <a:lnTo>
                    <a:pt x="764" y="0"/>
                  </a:lnTo>
                  <a:lnTo>
                    <a:pt x="768" y="0"/>
                  </a:lnTo>
                  <a:lnTo>
                    <a:pt x="772" y="0"/>
                  </a:lnTo>
                  <a:lnTo>
                    <a:pt x="776" y="0"/>
                  </a:lnTo>
                  <a:lnTo>
                    <a:pt x="776" y="4"/>
                  </a:lnTo>
                  <a:lnTo>
                    <a:pt x="779" y="4"/>
                  </a:lnTo>
                  <a:lnTo>
                    <a:pt x="779" y="8"/>
                  </a:lnTo>
                  <a:lnTo>
                    <a:pt x="779" y="4"/>
                  </a:lnTo>
                  <a:lnTo>
                    <a:pt x="776" y="4"/>
                  </a:lnTo>
                  <a:lnTo>
                    <a:pt x="772" y="4"/>
                  </a:lnTo>
                  <a:lnTo>
                    <a:pt x="768" y="4"/>
                  </a:lnTo>
                  <a:lnTo>
                    <a:pt x="768" y="8"/>
                  </a:lnTo>
                  <a:lnTo>
                    <a:pt x="764" y="8"/>
                  </a:lnTo>
                  <a:lnTo>
                    <a:pt x="764" y="12"/>
                  </a:lnTo>
                  <a:lnTo>
                    <a:pt x="764" y="16"/>
                  </a:lnTo>
                  <a:lnTo>
                    <a:pt x="764" y="19"/>
                  </a:lnTo>
                  <a:lnTo>
                    <a:pt x="760" y="19"/>
                  </a:lnTo>
                  <a:lnTo>
                    <a:pt x="760" y="23"/>
                  </a:lnTo>
                  <a:lnTo>
                    <a:pt x="760" y="27"/>
                  </a:lnTo>
                  <a:lnTo>
                    <a:pt x="757" y="27"/>
                  </a:lnTo>
                  <a:lnTo>
                    <a:pt x="757" y="31"/>
                  </a:lnTo>
                  <a:lnTo>
                    <a:pt x="753" y="31"/>
                  </a:lnTo>
                  <a:lnTo>
                    <a:pt x="749" y="35"/>
                  </a:lnTo>
                  <a:lnTo>
                    <a:pt x="745" y="35"/>
                  </a:lnTo>
                  <a:lnTo>
                    <a:pt x="741" y="35"/>
                  </a:lnTo>
                  <a:lnTo>
                    <a:pt x="738" y="35"/>
                  </a:lnTo>
                  <a:lnTo>
                    <a:pt x="734" y="38"/>
                  </a:lnTo>
                  <a:lnTo>
                    <a:pt x="730" y="38"/>
                  </a:lnTo>
                  <a:lnTo>
                    <a:pt x="730" y="42"/>
                  </a:lnTo>
                  <a:lnTo>
                    <a:pt x="730" y="46"/>
                  </a:lnTo>
                  <a:lnTo>
                    <a:pt x="730" y="50"/>
                  </a:lnTo>
                  <a:lnTo>
                    <a:pt x="726" y="54"/>
                  </a:lnTo>
                  <a:lnTo>
                    <a:pt x="726" y="57"/>
                  </a:lnTo>
                  <a:lnTo>
                    <a:pt x="722" y="61"/>
                  </a:lnTo>
                  <a:lnTo>
                    <a:pt x="719" y="65"/>
                  </a:lnTo>
                  <a:lnTo>
                    <a:pt x="719" y="69"/>
                  </a:lnTo>
                  <a:lnTo>
                    <a:pt x="715" y="69"/>
                  </a:lnTo>
                  <a:lnTo>
                    <a:pt x="715" y="73"/>
                  </a:lnTo>
                  <a:lnTo>
                    <a:pt x="711" y="76"/>
                  </a:lnTo>
                  <a:lnTo>
                    <a:pt x="707" y="80"/>
                  </a:lnTo>
                  <a:lnTo>
                    <a:pt x="707" y="84"/>
                  </a:lnTo>
                  <a:lnTo>
                    <a:pt x="703" y="88"/>
                  </a:lnTo>
                  <a:lnTo>
                    <a:pt x="700" y="92"/>
                  </a:lnTo>
                  <a:lnTo>
                    <a:pt x="696" y="95"/>
                  </a:lnTo>
                  <a:lnTo>
                    <a:pt x="692" y="99"/>
                  </a:lnTo>
                  <a:lnTo>
                    <a:pt x="688" y="99"/>
                  </a:lnTo>
                  <a:lnTo>
                    <a:pt x="684" y="103"/>
                  </a:lnTo>
                  <a:lnTo>
                    <a:pt x="681" y="103"/>
                  </a:lnTo>
                  <a:lnTo>
                    <a:pt x="677" y="107"/>
                  </a:lnTo>
                  <a:lnTo>
                    <a:pt x="669" y="107"/>
                  </a:lnTo>
                  <a:lnTo>
                    <a:pt x="665" y="107"/>
                  </a:lnTo>
                  <a:lnTo>
                    <a:pt x="662" y="111"/>
                  </a:lnTo>
                  <a:lnTo>
                    <a:pt x="654" y="107"/>
                  </a:lnTo>
                  <a:lnTo>
                    <a:pt x="650" y="107"/>
                  </a:lnTo>
                  <a:lnTo>
                    <a:pt x="646" y="107"/>
                  </a:lnTo>
                  <a:lnTo>
                    <a:pt x="643" y="107"/>
                  </a:lnTo>
                  <a:lnTo>
                    <a:pt x="639" y="107"/>
                  </a:lnTo>
                  <a:lnTo>
                    <a:pt x="635" y="107"/>
                  </a:lnTo>
                  <a:lnTo>
                    <a:pt x="631" y="107"/>
                  </a:lnTo>
                  <a:lnTo>
                    <a:pt x="627" y="107"/>
                  </a:lnTo>
                  <a:lnTo>
                    <a:pt x="624" y="107"/>
                  </a:lnTo>
                  <a:lnTo>
                    <a:pt x="624" y="111"/>
                  </a:lnTo>
                  <a:lnTo>
                    <a:pt x="620" y="111"/>
                  </a:lnTo>
                  <a:lnTo>
                    <a:pt x="616" y="114"/>
                  </a:lnTo>
                  <a:lnTo>
                    <a:pt x="612" y="118"/>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4" y="217"/>
                  </a:lnTo>
                  <a:lnTo>
                    <a:pt x="57" y="217"/>
                  </a:lnTo>
                  <a:lnTo>
                    <a:pt x="61" y="213"/>
                  </a:lnTo>
                  <a:lnTo>
                    <a:pt x="61" y="209"/>
                  </a:lnTo>
                  <a:lnTo>
                    <a:pt x="65" y="209"/>
                  </a:lnTo>
                  <a:lnTo>
                    <a:pt x="65" y="206"/>
                  </a:lnTo>
                  <a:lnTo>
                    <a:pt x="69" y="206"/>
                  </a:lnTo>
                  <a:lnTo>
                    <a:pt x="69" y="202"/>
                  </a:lnTo>
                  <a:lnTo>
                    <a:pt x="73" y="202"/>
                  </a:lnTo>
                  <a:lnTo>
                    <a:pt x="73" y="198"/>
                  </a:lnTo>
                  <a:lnTo>
                    <a:pt x="76" y="198"/>
                  </a:lnTo>
                  <a:lnTo>
                    <a:pt x="80" y="198"/>
                  </a:lnTo>
                  <a:lnTo>
                    <a:pt x="84" y="194"/>
                  </a:lnTo>
                  <a:lnTo>
                    <a:pt x="88" y="194"/>
                  </a:lnTo>
                  <a:lnTo>
                    <a:pt x="92" y="190"/>
                  </a:lnTo>
                  <a:lnTo>
                    <a:pt x="95" y="187"/>
                  </a:lnTo>
                  <a:lnTo>
                    <a:pt x="99" y="183"/>
                  </a:lnTo>
                  <a:lnTo>
                    <a:pt x="99" y="179"/>
                  </a:lnTo>
                  <a:lnTo>
                    <a:pt x="99" y="175"/>
                  </a:lnTo>
                  <a:lnTo>
                    <a:pt x="99" y="171"/>
                  </a:lnTo>
                  <a:lnTo>
                    <a:pt x="99" y="168"/>
                  </a:lnTo>
                  <a:lnTo>
                    <a:pt x="99" y="164"/>
                  </a:lnTo>
                  <a:lnTo>
                    <a:pt x="103" y="164"/>
                  </a:lnTo>
                  <a:lnTo>
                    <a:pt x="103" y="160"/>
                  </a:lnTo>
                  <a:lnTo>
                    <a:pt x="107" y="160"/>
                  </a:lnTo>
                  <a:lnTo>
                    <a:pt x="107" y="156"/>
                  </a:lnTo>
                  <a:lnTo>
                    <a:pt x="111" y="156"/>
                  </a:lnTo>
                  <a:lnTo>
                    <a:pt x="114" y="156"/>
                  </a:lnTo>
                  <a:lnTo>
                    <a:pt x="114" y="152"/>
                  </a:lnTo>
                  <a:lnTo>
                    <a:pt x="114" y="149"/>
                  </a:lnTo>
                  <a:lnTo>
                    <a:pt x="114" y="145"/>
                  </a:lnTo>
                  <a:lnTo>
                    <a:pt x="114" y="141"/>
                  </a:lnTo>
                  <a:lnTo>
                    <a:pt x="118" y="137"/>
                  </a:lnTo>
                  <a:lnTo>
                    <a:pt x="118" y="133"/>
                  </a:lnTo>
                  <a:lnTo>
                    <a:pt x="118" y="130"/>
                  </a:lnTo>
                  <a:lnTo>
                    <a:pt x="118" y="126"/>
                  </a:lnTo>
                  <a:lnTo>
                    <a:pt x="122" y="126"/>
                  </a:lnTo>
                  <a:lnTo>
                    <a:pt x="122" y="122"/>
                  </a:lnTo>
                  <a:lnTo>
                    <a:pt x="126" y="118"/>
                  </a:lnTo>
                  <a:lnTo>
                    <a:pt x="130" y="118"/>
                  </a:lnTo>
                  <a:lnTo>
                    <a:pt x="126" y="118"/>
                  </a:lnTo>
                  <a:lnTo>
                    <a:pt x="126" y="122"/>
                  </a:lnTo>
                  <a:lnTo>
                    <a:pt x="126" y="126"/>
                  </a:lnTo>
                  <a:lnTo>
                    <a:pt x="122" y="130"/>
                  </a:lnTo>
                  <a:lnTo>
                    <a:pt x="122" y="133"/>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9" y="111"/>
                  </a:lnTo>
                  <a:lnTo>
                    <a:pt x="149" y="107"/>
                  </a:lnTo>
                  <a:lnTo>
                    <a:pt x="152" y="107"/>
                  </a:lnTo>
                  <a:lnTo>
                    <a:pt x="152" y="103"/>
                  </a:lnTo>
                  <a:lnTo>
                    <a:pt x="156" y="99"/>
                  </a:lnTo>
                  <a:lnTo>
                    <a:pt x="160" y="99"/>
                  </a:lnTo>
                  <a:lnTo>
                    <a:pt x="164" y="95"/>
                  </a:lnTo>
                  <a:lnTo>
                    <a:pt x="168" y="92"/>
                  </a:lnTo>
                  <a:lnTo>
                    <a:pt x="175" y="92"/>
                  </a:lnTo>
                  <a:lnTo>
                    <a:pt x="183" y="88"/>
                  </a:lnTo>
                  <a:lnTo>
                    <a:pt x="187" y="88"/>
                  </a:lnTo>
                  <a:lnTo>
                    <a:pt x="190" y="88"/>
                  </a:lnTo>
                  <a:lnTo>
                    <a:pt x="194" y="84"/>
                  </a:lnTo>
                  <a:lnTo>
                    <a:pt x="198" y="84"/>
                  </a:lnTo>
                  <a:lnTo>
                    <a:pt x="202" y="80"/>
                  </a:lnTo>
                  <a:lnTo>
                    <a:pt x="206" y="80"/>
                  </a:lnTo>
                  <a:lnTo>
                    <a:pt x="206" y="76"/>
                  </a:lnTo>
                  <a:lnTo>
                    <a:pt x="209" y="76"/>
                  </a:lnTo>
                  <a:lnTo>
                    <a:pt x="209" y="73"/>
                  </a:lnTo>
                  <a:lnTo>
                    <a:pt x="213" y="73"/>
                  </a:lnTo>
                  <a:lnTo>
                    <a:pt x="213" y="69"/>
                  </a:lnTo>
                  <a:lnTo>
                    <a:pt x="213" y="65"/>
                  </a:lnTo>
                  <a:lnTo>
                    <a:pt x="217" y="65"/>
                  </a:lnTo>
                  <a:lnTo>
                    <a:pt x="217" y="61"/>
                  </a:lnTo>
                  <a:lnTo>
                    <a:pt x="217" y="57"/>
                  </a:lnTo>
                  <a:lnTo>
                    <a:pt x="221" y="57"/>
                  </a:lnTo>
                  <a:lnTo>
                    <a:pt x="225" y="54"/>
                  </a:lnTo>
                  <a:lnTo>
                    <a:pt x="228" y="54"/>
                  </a:lnTo>
                  <a:lnTo>
                    <a:pt x="228" y="50"/>
                  </a:lnTo>
                  <a:lnTo>
                    <a:pt x="232" y="50"/>
                  </a:lnTo>
                  <a:lnTo>
                    <a:pt x="232" y="46"/>
                  </a:lnTo>
                  <a:lnTo>
                    <a:pt x="236" y="46"/>
                  </a:lnTo>
                  <a:lnTo>
                    <a:pt x="236" y="42"/>
                  </a:lnTo>
                  <a:lnTo>
                    <a:pt x="240" y="38"/>
                  </a:lnTo>
                  <a:lnTo>
                    <a:pt x="240" y="35"/>
                  </a:lnTo>
                  <a:lnTo>
                    <a:pt x="244" y="35"/>
                  </a:lnTo>
                  <a:lnTo>
                    <a:pt x="244" y="31"/>
                  </a:lnTo>
                  <a:lnTo>
                    <a:pt x="247" y="27"/>
                  </a:lnTo>
                  <a:lnTo>
                    <a:pt x="247" y="23"/>
                  </a:lnTo>
                  <a:lnTo>
                    <a:pt x="251" y="23"/>
                  </a:lnTo>
                  <a:lnTo>
                    <a:pt x="251" y="19"/>
                  </a:lnTo>
                  <a:lnTo>
                    <a:pt x="255" y="19"/>
                  </a:lnTo>
                  <a:lnTo>
                    <a:pt x="255" y="16"/>
                  </a:lnTo>
                  <a:lnTo>
                    <a:pt x="259" y="16"/>
                  </a:lnTo>
                  <a:lnTo>
                    <a:pt x="255" y="16"/>
                  </a:lnTo>
                  <a:lnTo>
                    <a:pt x="255" y="19"/>
                  </a:lnTo>
                  <a:lnTo>
                    <a:pt x="251" y="23"/>
                  </a:lnTo>
                  <a:lnTo>
                    <a:pt x="251" y="27"/>
                  </a:lnTo>
                  <a:lnTo>
                    <a:pt x="247" y="31"/>
                  </a:lnTo>
                  <a:lnTo>
                    <a:pt x="247" y="35"/>
                  </a:lnTo>
                  <a:lnTo>
                    <a:pt x="244" y="38"/>
                  </a:lnTo>
                  <a:lnTo>
                    <a:pt x="244" y="42"/>
                  </a:lnTo>
                  <a:lnTo>
                    <a:pt x="244" y="46"/>
                  </a:lnTo>
                  <a:lnTo>
                    <a:pt x="240" y="50"/>
                  </a:lnTo>
                  <a:lnTo>
                    <a:pt x="240" y="57"/>
                  </a:lnTo>
                  <a:lnTo>
                    <a:pt x="236" y="61"/>
                  </a:lnTo>
                  <a:lnTo>
                    <a:pt x="236" y="65"/>
                  </a:lnTo>
                  <a:lnTo>
                    <a:pt x="232" y="65"/>
                  </a:lnTo>
                  <a:lnTo>
                    <a:pt x="232" y="69"/>
                  </a:lnTo>
                  <a:lnTo>
                    <a:pt x="232" y="73"/>
                  </a:lnTo>
                  <a:lnTo>
                    <a:pt x="228" y="73"/>
                  </a:lnTo>
                  <a:lnTo>
                    <a:pt x="228" y="76"/>
                  </a:lnTo>
                  <a:lnTo>
                    <a:pt x="228" y="80"/>
                  </a:lnTo>
                  <a:lnTo>
                    <a:pt x="228" y="84"/>
                  </a:lnTo>
                  <a:lnTo>
                    <a:pt x="225" y="84"/>
                  </a:lnTo>
                  <a:lnTo>
                    <a:pt x="225" y="88"/>
                  </a:lnTo>
                  <a:lnTo>
                    <a:pt x="221" y="88"/>
                  </a:lnTo>
                  <a:lnTo>
                    <a:pt x="217" y="88"/>
                  </a:lnTo>
                  <a:lnTo>
                    <a:pt x="217" y="92"/>
                  </a:lnTo>
                  <a:lnTo>
                    <a:pt x="217" y="95"/>
                  </a:lnTo>
                  <a:lnTo>
                    <a:pt x="217" y="99"/>
                  </a:lnTo>
                  <a:lnTo>
                    <a:pt x="221" y="99"/>
                  </a:lnTo>
                  <a:lnTo>
                    <a:pt x="225" y="99"/>
                  </a:lnTo>
                  <a:lnTo>
                    <a:pt x="225" y="95"/>
                  </a:lnTo>
                  <a:lnTo>
                    <a:pt x="228" y="95"/>
                  </a:lnTo>
                  <a:lnTo>
                    <a:pt x="232" y="92"/>
                  </a:lnTo>
                  <a:lnTo>
                    <a:pt x="232" y="88"/>
                  </a:lnTo>
                  <a:lnTo>
                    <a:pt x="236" y="88"/>
                  </a:lnTo>
                  <a:lnTo>
                    <a:pt x="236" y="84"/>
                  </a:lnTo>
                  <a:lnTo>
                    <a:pt x="240" y="84"/>
                  </a:lnTo>
                  <a:lnTo>
                    <a:pt x="244" y="84"/>
                  </a:lnTo>
                  <a:lnTo>
                    <a:pt x="247" y="80"/>
                  </a:lnTo>
                  <a:lnTo>
                    <a:pt x="251" y="80"/>
                  </a:lnTo>
                  <a:lnTo>
                    <a:pt x="255" y="76"/>
                  </a:lnTo>
                  <a:lnTo>
                    <a:pt x="259" y="76"/>
                  </a:lnTo>
                  <a:lnTo>
                    <a:pt x="259" y="73"/>
                  </a:lnTo>
                  <a:lnTo>
                    <a:pt x="263" y="73"/>
                  </a:lnTo>
                  <a:lnTo>
                    <a:pt x="263" y="69"/>
                  </a:lnTo>
                  <a:lnTo>
                    <a:pt x="266" y="69"/>
                  </a:lnTo>
                  <a:lnTo>
                    <a:pt x="266" y="65"/>
                  </a:lnTo>
                  <a:lnTo>
                    <a:pt x="266" y="61"/>
                  </a:lnTo>
                  <a:lnTo>
                    <a:pt x="266" y="65"/>
                  </a:lnTo>
                  <a:lnTo>
                    <a:pt x="266" y="69"/>
                  </a:lnTo>
                  <a:lnTo>
                    <a:pt x="266" y="73"/>
                  </a:lnTo>
                  <a:lnTo>
                    <a:pt x="263" y="76"/>
                  </a:lnTo>
                  <a:lnTo>
                    <a:pt x="263" y="80"/>
                  </a:lnTo>
                  <a:lnTo>
                    <a:pt x="259" y="84"/>
                  </a:lnTo>
                  <a:lnTo>
                    <a:pt x="255" y="88"/>
                  </a:lnTo>
                  <a:lnTo>
                    <a:pt x="251" y="88"/>
                  </a:lnTo>
                  <a:lnTo>
                    <a:pt x="251" y="92"/>
                  </a:lnTo>
                  <a:lnTo>
                    <a:pt x="251" y="95"/>
                  </a:lnTo>
                  <a:lnTo>
                    <a:pt x="255" y="95"/>
                  </a:lnTo>
                  <a:lnTo>
                    <a:pt x="259" y="95"/>
                  </a:lnTo>
                  <a:lnTo>
                    <a:pt x="259" y="92"/>
                  </a:lnTo>
                  <a:lnTo>
                    <a:pt x="263" y="92"/>
                  </a:lnTo>
                  <a:lnTo>
                    <a:pt x="263" y="88"/>
                  </a:lnTo>
                  <a:lnTo>
                    <a:pt x="266" y="88"/>
                  </a:lnTo>
                  <a:lnTo>
                    <a:pt x="266" y="84"/>
                  </a:lnTo>
                  <a:lnTo>
                    <a:pt x="266" y="80"/>
                  </a:lnTo>
                  <a:lnTo>
                    <a:pt x="270" y="80"/>
                  </a:lnTo>
                  <a:lnTo>
                    <a:pt x="274" y="80"/>
                  </a:lnTo>
                  <a:lnTo>
                    <a:pt x="274" y="76"/>
                  </a:lnTo>
                  <a:lnTo>
                    <a:pt x="278" y="76"/>
                  </a:lnTo>
                  <a:lnTo>
                    <a:pt x="282" y="73"/>
                  </a:lnTo>
                  <a:lnTo>
                    <a:pt x="285" y="73"/>
                  </a:lnTo>
                  <a:lnTo>
                    <a:pt x="289" y="73"/>
                  </a:lnTo>
                  <a:lnTo>
                    <a:pt x="289" y="69"/>
                  </a:lnTo>
                  <a:lnTo>
                    <a:pt x="293" y="69"/>
                  </a:lnTo>
                  <a:lnTo>
                    <a:pt x="297" y="69"/>
                  </a:lnTo>
                  <a:lnTo>
                    <a:pt x="297" y="73"/>
                  </a:lnTo>
                  <a:lnTo>
                    <a:pt x="301" y="73"/>
                  </a:lnTo>
                  <a:lnTo>
                    <a:pt x="304" y="73"/>
                  </a:lnTo>
                  <a:lnTo>
                    <a:pt x="308" y="76"/>
                  </a:lnTo>
                  <a:lnTo>
                    <a:pt x="312" y="76"/>
                  </a:lnTo>
                  <a:lnTo>
                    <a:pt x="316" y="80"/>
                  </a:lnTo>
                  <a:lnTo>
                    <a:pt x="320" y="80"/>
                  </a:lnTo>
                  <a:lnTo>
                    <a:pt x="323" y="80"/>
                  </a:lnTo>
                  <a:lnTo>
                    <a:pt x="327" y="80"/>
                  </a:lnTo>
                  <a:lnTo>
                    <a:pt x="331" y="80"/>
                  </a:lnTo>
                  <a:lnTo>
                    <a:pt x="335" y="76"/>
                  </a:lnTo>
                  <a:close/>
                </a:path>
              </a:pathLst>
            </a:custGeom>
            <a:solidFill>
              <a:srgbClr val="E07D1B"/>
            </a:solidFill>
            <a:ln w="9525">
              <a:noFill/>
              <a:round/>
              <a:headEnd/>
              <a:tailEnd/>
            </a:ln>
          </p:spPr>
          <p:txBody>
            <a:bodyPr/>
            <a:lstStyle/>
            <a:p>
              <a:endParaRPr lang="fr-FR"/>
            </a:p>
          </p:txBody>
        </p:sp>
        <p:sp>
          <p:nvSpPr>
            <p:cNvPr id="52" name="Freeform 365"/>
            <p:cNvSpPr>
              <a:spLocks/>
            </p:cNvSpPr>
            <p:nvPr/>
          </p:nvSpPr>
          <p:spPr bwMode="auto">
            <a:xfrm>
              <a:off x="337" y="3092"/>
              <a:ext cx="1411" cy="464"/>
            </a:xfrm>
            <a:custGeom>
              <a:avLst/>
              <a:gdLst>
                <a:gd name="T0" fmla="*/ 98 w 776"/>
                <a:gd name="T1" fmla="*/ 402 h 255"/>
                <a:gd name="T2" fmla="*/ 133 w 776"/>
                <a:gd name="T3" fmla="*/ 368 h 255"/>
                <a:gd name="T4" fmla="*/ 187 w 776"/>
                <a:gd name="T5" fmla="*/ 326 h 255"/>
                <a:gd name="T6" fmla="*/ 195 w 776"/>
                <a:gd name="T7" fmla="*/ 291 h 255"/>
                <a:gd name="T8" fmla="*/ 215 w 776"/>
                <a:gd name="T9" fmla="*/ 277 h 255"/>
                <a:gd name="T10" fmla="*/ 229 w 776"/>
                <a:gd name="T11" fmla="*/ 222 h 255"/>
                <a:gd name="T12" fmla="*/ 222 w 776"/>
                <a:gd name="T13" fmla="*/ 242 h 255"/>
                <a:gd name="T14" fmla="*/ 249 w 776"/>
                <a:gd name="T15" fmla="*/ 242 h 255"/>
                <a:gd name="T16" fmla="*/ 311 w 776"/>
                <a:gd name="T17" fmla="*/ 173 h 255"/>
                <a:gd name="T18" fmla="*/ 387 w 776"/>
                <a:gd name="T19" fmla="*/ 126 h 255"/>
                <a:gd name="T20" fmla="*/ 415 w 776"/>
                <a:gd name="T21" fmla="*/ 98 h 255"/>
                <a:gd name="T22" fmla="*/ 436 w 776"/>
                <a:gd name="T23" fmla="*/ 76 h 255"/>
                <a:gd name="T24" fmla="*/ 464 w 776"/>
                <a:gd name="T25" fmla="*/ 35 h 255"/>
                <a:gd name="T26" fmla="*/ 436 w 776"/>
                <a:gd name="T27" fmla="*/ 91 h 255"/>
                <a:gd name="T28" fmla="*/ 409 w 776"/>
                <a:gd name="T29" fmla="*/ 138 h 255"/>
                <a:gd name="T30" fmla="*/ 395 w 776"/>
                <a:gd name="T31" fmla="*/ 167 h 255"/>
                <a:gd name="T32" fmla="*/ 402 w 776"/>
                <a:gd name="T33" fmla="*/ 180 h 255"/>
                <a:gd name="T34" fmla="*/ 436 w 776"/>
                <a:gd name="T35" fmla="*/ 153 h 255"/>
                <a:gd name="T36" fmla="*/ 484 w 776"/>
                <a:gd name="T37" fmla="*/ 126 h 255"/>
                <a:gd name="T38" fmla="*/ 464 w 776"/>
                <a:gd name="T39" fmla="*/ 153 h 255"/>
                <a:gd name="T40" fmla="*/ 464 w 776"/>
                <a:gd name="T41" fmla="*/ 173 h 255"/>
                <a:gd name="T42" fmla="*/ 491 w 776"/>
                <a:gd name="T43" fmla="*/ 153 h 255"/>
                <a:gd name="T44" fmla="*/ 533 w 776"/>
                <a:gd name="T45" fmla="*/ 133 h 255"/>
                <a:gd name="T46" fmla="*/ 602 w 776"/>
                <a:gd name="T47" fmla="*/ 146 h 255"/>
                <a:gd name="T48" fmla="*/ 664 w 776"/>
                <a:gd name="T49" fmla="*/ 133 h 255"/>
                <a:gd name="T50" fmla="*/ 720 w 776"/>
                <a:gd name="T51" fmla="*/ 160 h 255"/>
                <a:gd name="T52" fmla="*/ 767 w 776"/>
                <a:gd name="T53" fmla="*/ 146 h 255"/>
                <a:gd name="T54" fmla="*/ 824 w 776"/>
                <a:gd name="T55" fmla="*/ 153 h 255"/>
                <a:gd name="T56" fmla="*/ 893 w 776"/>
                <a:gd name="T57" fmla="*/ 133 h 255"/>
                <a:gd name="T58" fmla="*/ 927 w 776"/>
                <a:gd name="T59" fmla="*/ 98 h 255"/>
                <a:gd name="T60" fmla="*/ 975 w 776"/>
                <a:gd name="T61" fmla="*/ 91 h 255"/>
                <a:gd name="T62" fmla="*/ 955 w 776"/>
                <a:gd name="T63" fmla="*/ 111 h 255"/>
                <a:gd name="T64" fmla="*/ 920 w 776"/>
                <a:gd name="T65" fmla="*/ 118 h 255"/>
                <a:gd name="T66" fmla="*/ 927 w 776"/>
                <a:gd name="T67" fmla="*/ 146 h 255"/>
                <a:gd name="T68" fmla="*/ 1024 w 776"/>
                <a:gd name="T69" fmla="*/ 118 h 255"/>
                <a:gd name="T70" fmla="*/ 1078 w 776"/>
                <a:gd name="T71" fmla="*/ 133 h 255"/>
                <a:gd name="T72" fmla="*/ 1140 w 776"/>
                <a:gd name="T73" fmla="*/ 104 h 255"/>
                <a:gd name="T74" fmla="*/ 1189 w 776"/>
                <a:gd name="T75" fmla="*/ 98 h 255"/>
                <a:gd name="T76" fmla="*/ 1238 w 776"/>
                <a:gd name="T77" fmla="*/ 76 h 255"/>
                <a:gd name="T78" fmla="*/ 1258 w 776"/>
                <a:gd name="T79" fmla="*/ 49 h 255"/>
                <a:gd name="T80" fmla="*/ 1244 w 776"/>
                <a:gd name="T81" fmla="*/ 84 h 255"/>
                <a:gd name="T82" fmla="*/ 1204 w 776"/>
                <a:gd name="T83" fmla="*/ 111 h 255"/>
                <a:gd name="T84" fmla="*/ 1189 w 776"/>
                <a:gd name="T85" fmla="*/ 133 h 255"/>
                <a:gd name="T86" fmla="*/ 1162 w 776"/>
                <a:gd name="T87" fmla="*/ 138 h 255"/>
                <a:gd name="T88" fmla="*/ 1182 w 776"/>
                <a:gd name="T89" fmla="*/ 153 h 255"/>
                <a:gd name="T90" fmla="*/ 1216 w 776"/>
                <a:gd name="T91" fmla="*/ 138 h 255"/>
                <a:gd name="T92" fmla="*/ 1238 w 776"/>
                <a:gd name="T93" fmla="*/ 126 h 255"/>
                <a:gd name="T94" fmla="*/ 1286 w 776"/>
                <a:gd name="T95" fmla="*/ 91 h 255"/>
                <a:gd name="T96" fmla="*/ 1293 w 776"/>
                <a:gd name="T97" fmla="*/ 56 h 255"/>
                <a:gd name="T98" fmla="*/ 1313 w 776"/>
                <a:gd name="T99" fmla="*/ 42 h 255"/>
                <a:gd name="T100" fmla="*/ 1335 w 776"/>
                <a:gd name="T101" fmla="*/ 29 h 255"/>
                <a:gd name="T102" fmla="*/ 1369 w 776"/>
                <a:gd name="T103" fmla="*/ 29 h 255"/>
                <a:gd name="T104" fmla="*/ 1411 w 776"/>
                <a:gd name="T105" fmla="*/ 7 h 255"/>
                <a:gd name="T106" fmla="*/ 1389 w 776"/>
                <a:gd name="T107" fmla="*/ 15 h 255"/>
                <a:gd name="T108" fmla="*/ 1369 w 776"/>
                <a:gd name="T109" fmla="*/ 56 h 255"/>
                <a:gd name="T110" fmla="*/ 1327 w 776"/>
                <a:gd name="T111" fmla="*/ 76 h 255"/>
                <a:gd name="T112" fmla="*/ 1293 w 776"/>
                <a:gd name="T113" fmla="*/ 133 h 255"/>
                <a:gd name="T114" fmla="*/ 1204 w 776"/>
                <a:gd name="T115" fmla="*/ 195 h 255"/>
                <a:gd name="T116" fmla="*/ 1120 w 776"/>
                <a:gd name="T117" fmla="*/ 202 h 255"/>
                <a:gd name="T118" fmla="*/ 1100 w 776"/>
                <a:gd name="T119" fmla="*/ 229 h 255"/>
                <a:gd name="T120" fmla="*/ 236 w 776"/>
                <a:gd name="T121" fmla="*/ 457 h 255"/>
                <a:gd name="T122" fmla="*/ 0 w 776"/>
                <a:gd name="T123" fmla="*/ 444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255"/>
                <a:gd name="T188" fmla="*/ 776 w 776"/>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255">
                  <a:moveTo>
                    <a:pt x="8" y="240"/>
                  </a:move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7" y="217"/>
                  </a:lnTo>
                  <a:lnTo>
                    <a:pt x="61" y="213"/>
                  </a:lnTo>
                  <a:lnTo>
                    <a:pt x="61" y="209"/>
                  </a:lnTo>
                  <a:lnTo>
                    <a:pt x="65" y="209"/>
                  </a:lnTo>
                  <a:lnTo>
                    <a:pt x="65" y="206"/>
                  </a:lnTo>
                  <a:lnTo>
                    <a:pt x="69" y="206"/>
                  </a:lnTo>
                  <a:lnTo>
                    <a:pt x="69" y="202"/>
                  </a:lnTo>
                  <a:lnTo>
                    <a:pt x="73" y="202"/>
                  </a:lnTo>
                  <a:lnTo>
                    <a:pt x="76" y="202"/>
                  </a:lnTo>
                  <a:lnTo>
                    <a:pt x="76" y="198"/>
                  </a:lnTo>
                  <a:lnTo>
                    <a:pt x="80" y="198"/>
                  </a:lnTo>
                  <a:lnTo>
                    <a:pt x="84" y="198"/>
                  </a:lnTo>
                  <a:lnTo>
                    <a:pt x="88" y="194"/>
                  </a:lnTo>
                  <a:lnTo>
                    <a:pt x="92" y="190"/>
                  </a:lnTo>
                  <a:lnTo>
                    <a:pt x="95" y="190"/>
                  </a:lnTo>
                  <a:lnTo>
                    <a:pt x="99" y="187"/>
                  </a:lnTo>
                  <a:lnTo>
                    <a:pt x="99" y="183"/>
                  </a:lnTo>
                  <a:lnTo>
                    <a:pt x="103" y="179"/>
                  </a:lnTo>
                  <a:lnTo>
                    <a:pt x="103" y="175"/>
                  </a:lnTo>
                  <a:lnTo>
                    <a:pt x="103" y="171"/>
                  </a:lnTo>
                  <a:lnTo>
                    <a:pt x="103" y="168"/>
                  </a:lnTo>
                  <a:lnTo>
                    <a:pt x="103" y="164"/>
                  </a:lnTo>
                  <a:lnTo>
                    <a:pt x="103" y="160"/>
                  </a:lnTo>
                  <a:lnTo>
                    <a:pt x="107" y="160"/>
                  </a:lnTo>
                  <a:lnTo>
                    <a:pt x="111" y="160"/>
                  </a:lnTo>
                  <a:lnTo>
                    <a:pt x="111" y="156"/>
                  </a:lnTo>
                  <a:lnTo>
                    <a:pt x="114" y="156"/>
                  </a:lnTo>
                  <a:lnTo>
                    <a:pt x="114" y="152"/>
                  </a:lnTo>
                  <a:lnTo>
                    <a:pt x="118" y="152"/>
                  </a:lnTo>
                  <a:lnTo>
                    <a:pt x="118" y="149"/>
                  </a:lnTo>
                  <a:lnTo>
                    <a:pt x="118" y="145"/>
                  </a:lnTo>
                  <a:lnTo>
                    <a:pt x="118" y="141"/>
                  </a:lnTo>
                  <a:lnTo>
                    <a:pt x="118" y="137"/>
                  </a:lnTo>
                  <a:lnTo>
                    <a:pt x="118" y="133"/>
                  </a:lnTo>
                  <a:lnTo>
                    <a:pt x="118" y="130"/>
                  </a:lnTo>
                  <a:lnTo>
                    <a:pt x="118" y="126"/>
                  </a:lnTo>
                  <a:lnTo>
                    <a:pt x="122" y="126"/>
                  </a:lnTo>
                  <a:lnTo>
                    <a:pt x="122" y="122"/>
                  </a:lnTo>
                  <a:lnTo>
                    <a:pt x="126" y="122"/>
                  </a:lnTo>
                  <a:lnTo>
                    <a:pt x="126" y="118"/>
                  </a:lnTo>
                  <a:lnTo>
                    <a:pt x="126" y="122"/>
                  </a:lnTo>
                  <a:lnTo>
                    <a:pt x="122" y="126"/>
                  </a:lnTo>
                  <a:lnTo>
                    <a:pt x="122" y="130"/>
                  </a:lnTo>
                  <a:lnTo>
                    <a:pt x="122" y="133"/>
                  </a:lnTo>
                  <a:lnTo>
                    <a:pt x="122" y="137"/>
                  </a:lnTo>
                  <a:lnTo>
                    <a:pt x="126" y="137"/>
                  </a:lnTo>
                  <a:lnTo>
                    <a:pt x="126" y="141"/>
                  </a:lnTo>
                  <a:lnTo>
                    <a:pt x="130" y="141"/>
                  </a:lnTo>
                  <a:lnTo>
                    <a:pt x="130" y="137"/>
                  </a:lnTo>
                  <a:lnTo>
                    <a:pt x="133" y="137"/>
                  </a:lnTo>
                  <a:lnTo>
                    <a:pt x="137" y="133"/>
                  </a:lnTo>
                  <a:lnTo>
                    <a:pt x="137" y="130"/>
                  </a:lnTo>
                  <a:lnTo>
                    <a:pt x="141" y="130"/>
                  </a:lnTo>
                  <a:lnTo>
                    <a:pt x="141" y="126"/>
                  </a:lnTo>
                  <a:lnTo>
                    <a:pt x="141" y="122"/>
                  </a:lnTo>
                  <a:lnTo>
                    <a:pt x="145" y="122"/>
                  </a:lnTo>
                  <a:lnTo>
                    <a:pt x="145" y="118"/>
                  </a:lnTo>
                  <a:lnTo>
                    <a:pt x="145" y="114"/>
                  </a:lnTo>
                  <a:lnTo>
                    <a:pt x="149" y="114"/>
                  </a:lnTo>
                  <a:lnTo>
                    <a:pt x="149" y="111"/>
                  </a:lnTo>
                  <a:lnTo>
                    <a:pt x="152" y="107"/>
                  </a:lnTo>
                  <a:lnTo>
                    <a:pt x="152" y="103"/>
                  </a:lnTo>
                  <a:lnTo>
                    <a:pt x="156" y="103"/>
                  </a:lnTo>
                  <a:lnTo>
                    <a:pt x="160" y="99"/>
                  </a:lnTo>
                  <a:lnTo>
                    <a:pt x="164" y="95"/>
                  </a:lnTo>
                  <a:lnTo>
                    <a:pt x="171" y="95"/>
                  </a:lnTo>
                  <a:lnTo>
                    <a:pt x="175" y="92"/>
                  </a:lnTo>
                  <a:lnTo>
                    <a:pt x="183" y="92"/>
                  </a:lnTo>
                  <a:lnTo>
                    <a:pt x="187" y="88"/>
                  </a:lnTo>
                  <a:lnTo>
                    <a:pt x="190" y="88"/>
                  </a:lnTo>
                  <a:lnTo>
                    <a:pt x="194" y="84"/>
                  </a:lnTo>
                  <a:lnTo>
                    <a:pt x="198" y="84"/>
                  </a:lnTo>
                  <a:lnTo>
                    <a:pt x="202" y="84"/>
                  </a:lnTo>
                  <a:lnTo>
                    <a:pt x="206" y="80"/>
                  </a:lnTo>
                  <a:lnTo>
                    <a:pt x="209" y="80"/>
                  </a:lnTo>
                  <a:lnTo>
                    <a:pt x="209" y="76"/>
                  </a:lnTo>
                  <a:lnTo>
                    <a:pt x="213" y="73"/>
                  </a:lnTo>
                  <a:lnTo>
                    <a:pt x="213" y="69"/>
                  </a:lnTo>
                  <a:lnTo>
                    <a:pt x="213" y="65"/>
                  </a:lnTo>
                  <a:lnTo>
                    <a:pt x="217" y="65"/>
                  </a:lnTo>
                  <a:lnTo>
                    <a:pt x="217" y="61"/>
                  </a:lnTo>
                  <a:lnTo>
                    <a:pt x="221" y="61"/>
                  </a:lnTo>
                  <a:lnTo>
                    <a:pt x="221" y="57"/>
                  </a:lnTo>
                  <a:lnTo>
                    <a:pt x="225" y="57"/>
                  </a:lnTo>
                  <a:lnTo>
                    <a:pt x="225" y="54"/>
                  </a:lnTo>
                  <a:lnTo>
                    <a:pt x="228" y="54"/>
                  </a:lnTo>
                  <a:lnTo>
                    <a:pt x="232" y="50"/>
                  </a:lnTo>
                  <a:lnTo>
                    <a:pt x="236" y="46"/>
                  </a:lnTo>
                  <a:lnTo>
                    <a:pt x="236" y="42"/>
                  </a:lnTo>
                  <a:lnTo>
                    <a:pt x="240" y="42"/>
                  </a:lnTo>
                  <a:lnTo>
                    <a:pt x="240" y="38"/>
                  </a:lnTo>
                  <a:lnTo>
                    <a:pt x="240" y="35"/>
                  </a:lnTo>
                  <a:lnTo>
                    <a:pt x="244" y="35"/>
                  </a:lnTo>
                  <a:lnTo>
                    <a:pt x="244" y="31"/>
                  </a:lnTo>
                  <a:lnTo>
                    <a:pt x="247" y="27"/>
                  </a:lnTo>
                  <a:lnTo>
                    <a:pt x="251" y="23"/>
                  </a:lnTo>
                  <a:lnTo>
                    <a:pt x="251" y="19"/>
                  </a:lnTo>
                  <a:lnTo>
                    <a:pt x="255" y="19"/>
                  </a:lnTo>
                  <a:lnTo>
                    <a:pt x="251" y="23"/>
                  </a:lnTo>
                  <a:lnTo>
                    <a:pt x="247" y="27"/>
                  </a:lnTo>
                  <a:lnTo>
                    <a:pt x="247" y="31"/>
                  </a:lnTo>
                  <a:lnTo>
                    <a:pt x="244" y="35"/>
                  </a:lnTo>
                  <a:lnTo>
                    <a:pt x="244" y="38"/>
                  </a:lnTo>
                  <a:lnTo>
                    <a:pt x="244" y="42"/>
                  </a:lnTo>
                  <a:lnTo>
                    <a:pt x="240" y="46"/>
                  </a:lnTo>
                  <a:lnTo>
                    <a:pt x="240" y="50"/>
                  </a:lnTo>
                  <a:lnTo>
                    <a:pt x="236" y="57"/>
                  </a:lnTo>
                  <a:lnTo>
                    <a:pt x="236" y="61"/>
                  </a:lnTo>
                  <a:lnTo>
                    <a:pt x="236" y="65"/>
                  </a:lnTo>
                  <a:lnTo>
                    <a:pt x="232" y="65"/>
                  </a:lnTo>
                  <a:lnTo>
                    <a:pt x="232" y="69"/>
                  </a:lnTo>
                  <a:lnTo>
                    <a:pt x="228" y="69"/>
                  </a:lnTo>
                  <a:lnTo>
                    <a:pt x="228" y="73"/>
                  </a:lnTo>
                  <a:lnTo>
                    <a:pt x="228" y="76"/>
                  </a:lnTo>
                  <a:lnTo>
                    <a:pt x="225" y="76"/>
                  </a:lnTo>
                  <a:lnTo>
                    <a:pt x="225" y="80"/>
                  </a:lnTo>
                  <a:lnTo>
                    <a:pt x="225" y="84"/>
                  </a:lnTo>
                  <a:lnTo>
                    <a:pt x="225" y="88"/>
                  </a:lnTo>
                  <a:lnTo>
                    <a:pt x="221" y="88"/>
                  </a:lnTo>
                  <a:lnTo>
                    <a:pt x="217" y="88"/>
                  </a:lnTo>
                  <a:lnTo>
                    <a:pt x="217" y="92"/>
                  </a:lnTo>
                  <a:lnTo>
                    <a:pt x="217" y="95"/>
                  </a:lnTo>
                  <a:lnTo>
                    <a:pt x="213" y="95"/>
                  </a:lnTo>
                  <a:lnTo>
                    <a:pt x="213" y="99"/>
                  </a:lnTo>
                  <a:lnTo>
                    <a:pt x="217" y="99"/>
                  </a:lnTo>
                  <a:lnTo>
                    <a:pt x="221" y="99"/>
                  </a:lnTo>
                  <a:lnTo>
                    <a:pt x="225" y="99"/>
                  </a:lnTo>
                  <a:lnTo>
                    <a:pt x="225" y="95"/>
                  </a:lnTo>
                  <a:lnTo>
                    <a:pt x="228" y="95"/>
                  </a:lnTo>
                  <a:lnTo>
                    <a:pt x="232" y="92"/>
                  </a:lnTo>
                  <a:lnTo>
                    <a:pt x="236" y="88"/>
                  </a:lnTo>
                  <a:lnTo>
                    <a:pt x="236" y="84"/>
                  </a:lnTo>
                  <a:lnTo>
                    <a:pt x="240" y="84"/>
                  </a:lnTo>
                  <a:lnTo>
                    <a:pt x="244" y="84"/>
                  </a:lnTo>
                  <a:lnTo>
                    <a:pt x="247" y="84"/>
                  </a:lnTo>
                  <a:lnTo>
                    <a:pt x="251" y="80"/>
                  </a:lnTo>
                  <a:lnTo>
                    <a:pt x="255" y="80"/>
                  </a:lnTo>
                  <a:lnTo>
                    <a:pt x="255" y="76"/>
                  </a:lnTo>
                  <a:lnTo>
                    <a:pt x="259" y="76"/>
                  </a:lnTo>
                  <a:lnTo>
                    <a:pt x="263" y="73"/>
                  </a:lnTo>
                  <a:lnTo>
                    <a:pt x="263" y="69"/>
                  </a:lnTo>
                  <a:lnTo>
                    <a:pt x="266" y="69"/>
                  </a:lnTo>
                  <a:lnTo>
                    <a:pt x="266" y="65"/>
                  </a:lnTo>
                  <a:lnTo>
                    <a:pt x="266" y="69"/>
                  </a:lnTo>
                  <a:lnTo>
                    <a:pt x="266" y="73"/>
                  </a:lnTo>
                  <a:lnTo>
                    <a:pt x="263" y="76"/>
                  </a:lnTo>
                  <a:lnTo>
                    <a:pt x="263" y="80"/>
                  </a:lnTo>
                  <a:lnTo>
                    <a:pt x="259" y="84"/>
                  </a:lnTo>
                  <a:lnTo>
                    <a:pt x="255" y="84"/>
                  </a:lnTo>
                  <a:lnTo>
                    <a:pt x="255" y="88"/>
                  </a:lnTo>
                  <a:lnTo>
                    <a:pt x="251" y="88"/>
                  </a:lnTo>
                  <a:lnTo>
                    <a:pt x="251" y="92"/>
                  </a:lnTo>
                  <a:lnTo>
                    <a:pt x="247" y="92"/>
                  </a:lnTo>
                  <a:lnTo>
                    <a:pt x="247" y="95"/>
                  </a:lnTo>
                  <a:lnTo>
                    <a:pt x="251" y="95"/>
                  </a:lnTo>
                  <a:lnTo>
                    <a:pt x="255" y="95"/>
                  </a:lnTo>
                  <a:lnTo>
                    <a:pt x="259" y="95"/>
                  </a:lnTo>
                  <a:lnTo>
                    <a:pt x="263" y="92"/>
                  </a:lnTo>
                  <a:lnTo>
                    <a:pt x="263" y="88"/>
                  </a:lnTo>
                  <a:lnTo>
                    <a:pt x="266" y="84"/>
                  </a:lnTo>
                  <a:lnTo>
                    <a:pt x="270" y="84"/>
                  </a:lnTo>
                  <a:lnTo>
                    <a:pt x="270" y="80"/>
                  </a:lnTo>
                  <a:lnTo>
                    <a:pt x="274" y="80"/>
                  </a:lnTo>
                  <a:lnTo>
                    <a:pt x="278" y="80"/>
                  </a:lnTo>
                  <a:lnTo>
                    <a:pt x="278" y="76"/>
                  </a:lnTo>
                  <a:lnTo>
                    <a:pt x="282" y="76"/>
                  </a:lnTo>
                  <a:lnTo>
                    <a:pt x="285" y="76"/>
                  </a:lnTo>
                  <a:lnTo>
                    <a:pt x="285" y="73"/>
                  </a:lnTo>
                  <a:lnTo>
                    <a:pt x="289" y="73"/>
                  </a:lnTo>
                  <a:lnTo>
                    <a:pt x="293" y="73"/>
                  </a:lnTo>
                  <a:lnTo>
                    <a:pt x="297" y="73"/>
                  </a:lnTo>
                  <a:lnTo>
                    <a:pt x="301" y="73"/>
                  </a:lnTo>
                  <a:lnTo>
                    <a:pt x="301" y="76"/>
                  </a:lnTo>
                  <a:lnTo>
                    <a:pt x="304" y="76"/>
                  </a:lnTo>
                  <a:lnTo>
                    <a:pt x="308" y="80"/>
                  </a:lnTo>
                  <a:lnTo>
                    <a:pt x="312" y="80"/>
                  </a:lnTo>
                  <a:lnTo>
                    <a:pt x="316" y="80"/>
                  </a:lnTo>
                  <a:lnTo>
                    <a:pt x="320" y="84"/>
                  </a:lnTo>
                  <a:lnTo>
                    <a:pt x="323" y="84"/>
                  </a:lnTo>
                  <a:lnTo>
                    <a:pt x="327" y="84"/>
                  </a:lnTo>
                  <a:lnTo>
                    <a:pt x="331" y="80"/>
                  </a:lnTo>
                  <a:lnTo>
                    <a:pt x="335" y="80"/>
                  </a:lnTo>
                  <a:lnTo>
                    <a:pt x="339" y="80"/>
                  </a:lnTo>
                  <a:lnTo>
                    <a:pt x="342" y="76"/>
                  </a:lnTo>
                  <a:lnTo>
                    <a:pt x="346" y="76"/>
                  </a:lnTo>
                  <a:lnTo>
                    <a:pt x="346" y="73"/>
                  </a:lnTo>
                  <a:lnTo>
                    <a:pt x="350" y="73"/>
                  </a:lnTo>
                  <a:lnTo>
                    <a:pt x="354" y="73"/>
                  </a:lnTo>
                  <a:lnTo>
                    <a:pt x="358" y="73"/>
                  </a:lnTo>
                  <a:lnTo>
                    <a:pt x="361" y="73"/>
                  </a:lnTo>
                  <a:lnTo>
                    <a:pt x="365" y="73"/>
                  </a:lnTo>
                  <a:lnTo>
                    <a:pt x="369" y="73"/>
                  </a:lnTo>
                  <a:lnTo>
                    <a:pt x="369" y="76"/>
                  </a:lnTo>
                  <a:lnTo>
                    <a:pt x="373" y="76"/>
                  </a:lnTo>
                  <a:lnTo>
                    <a:pt x="377" y="76"/>
                  </a:lnTo>
                  <a:lnTo>
                    <a:pt x="377" y="80"/>
                  </a:lnTo>
                  <a:lnTo>
                    <a:pt x="380" y="80"/>
                  </a:lnTo>
                  <a:lnTo>
                    <a:pt x="380" y="84"/>
                  </a:lnTo>
                  <a:lnTo>
                    <a:pt x="384" y="84"/>
                  </a:lnTo>
                  <a:lnTo>
                    <a:pt x="388" y="88"/>
                  </a:lnTo>
                  <a:lnTo>
                    <a:pt x="392" y="88"/>
                  </a:lnTo>
                  <a:lnTo>
                    <a:pt x="396" y="88"/>
                  </a:lnTo>
                  <a:lnTo>
                    <a:pt x="399" y="88"/>
                  </a:lnTo>
                  <a:lnTo>
                    <a:pt x="403" y="88"/>
                  </a:lnTo>
                  <a:lnTo>
                    <a:pt x="407" y="84"/>
                  </a:lnTo>
                  <a:lnTo>
                    <a:pt x="411" y="84"/>
                  </a:lnTo>
                  <a:lnTo>
                    <a:pt x="415" y="84"/>
                  </a:lnTo>
                  <a:lnTo>
                    <a:pt x="418" y="80"/>
                  </a:lnTo>
                  <a:lnTo>
                    <a:pt x="422" y="80"/>
                  </a:lnTo>
                  <a:lnTo>
                    <a:pt x="426" y="80"/>
                  </a:lnTo>
                  <a:lnTo>
                    <a:pt x="430" y="80"/>
                  </a:lnTo>
                  <a:lnTo>
                    <a:pt x="430" y="84"/>
                  </a:lnTo>
                  <a:lnTo>
                    <a:pt x="434" y="84"/>
                  </a:lnTo>
                  <a:lnTo>
                    <a:pt x="437" y="84"/>
                  </a:lnTo>
                  <a:lnTo>
                    <a:pt x="441" y="84"/>
                  </a:lnTo>
                  <a:lnTo>
                    <a:pt x="445" y="84"/>
                  </a:lnTo>
                  <a:lnTo>
                    <a:pt x="449" y="84"/>
                  </a:lnTo>
                  <a:lnTo>
                    <a:pt x="453" y="84"/>
                  </a:lnTo>
                  <a:lnTo>
                    <a:pt x="456" y="80"/>
                  </a:lnTo>
                  <a:lnTo>
                    <a:pt x="460" y="80"/>
                  </a:lnTo>
                  <a:lnTo>
                    <a:pt x="464" y="80"/>
                  </a:lnTo>
                  <a:lnTo>
                    <a:pt x="468" y="80"/>
                  </a:lnTo>
                  <a:lnTo>
                    <a:pt x="472" y="76"/>
                  </a:lnTo>
                  <a:lnTo>
                    <a:pt x="475" y="76"/>
                  </a:lnTo>
                  <a:lnTo>
                    <a:pt x="479" y="76"/>
                  </a:lnTo>
                  <a:lnTo>
                    <a:pt x="483" y="76"/>
                  </a:lnTo>
                  <a:lnTo>
                    <a:pt x="487" y="76"/>
                  </a:lnTo>
                  <a:lnTo>
                    <a:pt x="491" y="73"/>
                  </a:lnTo>
                  <a:lnTo>
                    <a:pt x="494" y="69"/>
                  </a:lnTo>
                  <a:lnTo>
                    <a:pt x="498" y="65"/>
                  </a:lnTo>
                  <a:lnTo>
                    <a:pt x="498" y="61"/>
                  </a:lnTo>
                  <a:lnTo>
                    <a:pt x="498" y="57"/>
                  </a:lnTo>
                  <a:lnTo>
                    <a:pt x="502" y="57"/>
                  </a:lnTo>
                  <a:lnTo>
                    <a:pt x="502" y="54"/>
                  </a:lnTo>
                  <a:lnTo>
                    <a:pt x="506" y="54"/>
                  </a:lnTo>
                  <a:lnTo>
                    <a:pt x="510" y="54"/>
                  </a:lnTo>
                  <a:lnTo>
                    <a:pt x="513" y="54"/>
                  </a:lnTo>
                  <a:lnTo>
                    <a:pt x="517" y="54"/>
                  </a:lnTo>
                  <a:lnTo>
                    <a:pt x="521" y="54"/>
                  </a:lnTo>
                  <a:lnTo>
                    <a:pt x="525" y="54"/>
                  </a:lnTo>
                  <a:lnTo>
                    <a:pt x="529" y="54"/>
                  </a:lnTo>
                  <a:lnTo>
                    <a:pt x="532" y="54"/>
                  </a:lnTo>
                  <a:lnTo>
                    <a:pt x="532" y="50"/>
                  </a:lnTo>
                  <a:lnTo>
                    <a:pt x="536" y="50"/>
                  </a:lnTo>
                  <a:lnTo>
                    <a:pt x="532" y="50"/>
                  </a:lnTo>
                  <a:lnTo>
                    <a:pt x="532" y="54"/>
                  </a:lnTo>
                  <a:lnTo>
                    <a:pt x="529" y="57"/>
                  </a:lnTo>
                  <a:lnTo>
                    <a:pt x="525" y="57"/>
                  </a:lnTo>
                  <a:lnTo>
                    <a:pt x="525" y="61"/>
                  </a:lnTo>
                  <a:lnTo>
                    <a:pt x="521" y="61"/>
                  </a:lnTo>
                  <a:lnTo>
                    <a:pt x="517" y="61"/>
                  </a:lnTo>
                  <a:lnTo>
                    <a:pt x="513" y="61"/>
                  </a:lnTo>
                  <a:lnTo>
                    <a:pt x="510" y="61"/>
                  </a:lnTo>
                  <a:lnTo>
                    <a:pt x="510" y="65"/>
                  </a:lnTo>
                  <a:lnTo>
                    <a:pt x="506" y="65"/>
                  </a:lnTo>
                  <a:lnTo>
                    <a:pt x="506" y="69"/>
                  </a:lnTo>
                  <a:lnTo>
                    <a:pt x="506" y="73"/>
                  </a:lnTo>
                  <a:lnTo>
                    <a:pt x="506" y="76"/>
                  </a:lnTo>
                  <a:lnTo>
                    <a:pt x="506" y="80"/>
                  </a:lnTo>
                  <a:lnTo>
                    <a:pt x="506" y="84"/>
                  </a:lnTo>
                  <a:lnTo>
                    <a:pt x="510" y="84"/>
                  </a:lnTo>
                  <a:lnTo>
                    <a:pt x="510" y="80"/>
                  </a:lnTo>
                  <a:lnTo>
                    <a:pt x="513" y="80"/>
                  </a:lnTo>
                  <a:lnTo>
                    <a:pt x="517" y="80"/>
                  </a:lnTo>
                  <a:lnTo>
                    <a:pt x="521" y="76"/>
                  </a:lnTo>
                  <a:lnTo>
                    <a:pt x="525" y="76"/>
                  </a:lnTo>
                  <a:lnTo>
                    <a:pt x="529" y="73"/>
                  </a:lnTo>
                  <a:lnTo>
                    <a:pt x="532" y="73"/>
                  </a:lnTo>
                  <a:lnTo>
                    <a:pt x="536" y="73"/>
                  </a:lnTo>
                  <a:lnTo>
                    <a:pt x="540" y="69"/>
                  </a:lnTo>
                  <a:lnTo>
                    <a:pt x="544" y="69"/>
                  </a:lnTo>
                  <a:lnTo>
                    <a:pt x="548" y="69"/>
                  </a:lnTo>
                  <a:lnTo>
                    <a:pt x="551" y="69"/>
                  </a:lnTo>
                  <a:lnTo>
                    <a:pt x="555" y="65"/>
                  </a:lnTo>
                  <a:lnTo>
                    <a:pt x="559" y="65"/>
                  </a:lnTo>
                  <a:lnTo>
                    <a:pt x="563" y="65"/>
                  </a:lnTo>
                  <a:lnTo>
                    <a:pt x="567" y="69"/>
                  </a:lnTo>
                  <a:lnTo>
                    <a:pt x="570" y="69"/>
                  </a:lnTo>
                  <a:lnTo>
                    <a:pt x="574" y="69"/>
                  </a:lnTo>
                  <a:lnTo>
                    <a:pt x="574" y="73"/>
                  </a:lnTo>
                  <a:lnTo>
                    <a:pt x="578" y="73"/>
                  </a:lnTo>
                  <a:lnTo>
                    <a:pt x="582" y="73"/>
                  </a:lnTo>
                  <a:lnTo>
                    <a:pt x="582" y="76"/>
                  </a:lnTo>
                  <a:lnTo>
                    <a:pt x="586" y="76"/>
                  </a:lnTo>
                  <a:lnTo>
                    <a:pt x="589" y="76"/>
                  </a:lnTo>
                  <a:lnTo>
                    <a:pt x="593" y="73"/>
                  </a:lnTo>
                  <a:lnTo>
                    <a:pt x="597" y="69"/>
                  </a:lnTo>
                  <a:lnTo>
                    <a:pt x="601" y="65"/>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4"/>
                  </a:lnTo>
                  <a:lnTo>
                    <a:pt x="654" y="50"/>
                  </a:lnTo>
                  <a:lnTo>
                    <a:pt x="658" y="50"/>
                  </a:lnTo>
                  <a:lnTo>
                    <a:pt x="658" y="46"/>
                  </a:lnTo>
                  <a:lnTo>
                    <a:pt x="662" y="46"/>
                  </a:lnTo>
                  <a:lnTo>
                    <a:pt x="665" y="46"/>
                  </a:lnTo>
                  <a:lnTo>
                    <a:pt x="669" y="46"/>
                  </a:lnTo>
                  <a:lnTo>
                    <a:pt x="673" y="46"/>
                  </a:lnTo>
                  <a:lnTo>
                    <a:pt x="673" y="42"/>
                  </a:lnTo>
                  <a:lnTo>
                    <a:pt x="677" y="42"/>
                  </a:lnTo>
                  <a:lnTo>
                    <a:pt x="681" y="42"/>
                  </a:lnTo>
                  <a:lnTo>
                    <a:pt x="684" y="42"/>
                  </a:lnTo>
                  <a:lnTo>
                    <a:pt x="684" y="38"/>
                  </a:lnTo>
                  <a:lnTo>
                    <a:pt x="688" y="38"/>
                  </a:lnTo>
                  <a:lnTo>
                    <a:pt x="688" y="35"/>
                  </a:lnTo>
                  <a:lnTo>
                    <a:pt x="692" y="31"/>
                  </a:lnTo>
                  <a:lnTo>
                    <a:pt x="692" y="27"/>
                  </a:lnTo>
                  <a:lnTo>
                    <a:pt x="692" y="31"/>
                  </a:lnTo>
                  <a:lnTo>
                    <a:pt x="692" y="35"/>
                  </a:lnTo>
                  <a:lnTo>
                    <a:pt x="692" y="38"/>
                  </a:lnTo>
                  <a:lnTo>
                    <a:pt x="688" y="38"/>
                  </a:lnTo>
                  <a:lnTo>
                    <a:pt x="688" y="42"/>
                  </a:lnTo>
                  <a:lnTo>
                    <a:pt x="688" y="46"/>
                  </a:lnTo>
                  <a:lnTo>
                    <a:pt x="684" y="46"/>
                  </a:lnTo>
                  <a:lnTo>
                    <a:pt x="681" y="50"/>
                  </a:lnTo>
                  <a:lnTo>
                    <a:pt x="677" y="50"/>
                  </a:lnTo>
                  <a:lnTo>
                    <a:pt x="673" y="54"/>
                  </a:lnTo>
                  <a:lnTo>
                    <a:pt x="669" y="54"/>
                  </a:lnTo>
                  <a:lnTo>
                    <a:pt x="665"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39" y="76"/>
                  </a:lnTo>
                  <a:lnTo>
                    <a:pt x="635" y="80"/>
                  </a:lnTo>
                  <a:lnTo>
                    <a:pt x="635" y="84"/>
                  </a:lnTo>
                  <a:lnTo>
                    <a:pt x="639" y="84"/>
                  </a:lnTo>
                  <a:lnTo>
                    <a:pt x="643" y="84"/>
                  </a:lnTo>
                  <a:lnTo>
                    <a:pt x="646" y="84"/>
                  </a:lnTo>
                  <a:lnTo>
                    <a:pt x="650" y="84"/>
                  </a:lnTo>
                  <a:lnTo>
                    <a:pt x="654" y="84"/>
                  </a:lnTo>
                  <a:lnTo>
                    <a:pt x="658" y="80"/>
                  </a:lnTo>
                  <a:lnTo>
                    <a:pt x="662" y="80"/>
                  </a:lnTo>
                  <a:lnTo>
                    <a:pt x="662" y="76"/>
                  </a:lnTo>
                  <a:lnTo>
                    <a:pt x="665" y="76"/>
                  </a:lnTo>
                  <a:lnTo>
                    <a:pt x="669" y="76"/>
                  </a:lnTo>
                  <a:lnTo>
                    <a:pt x="673" y="76"/>
                  </a:lnTo>
                  <a:lnTo>
                    <a:pt x="673" y="73"/>
                  </a:lnTo>
                  <a:lnTo>
                    <a:pt x="677" y="73"/>
                  </a:lnTo>
                  <a:lnTo>
                    <a:pt x="677" y="69"/>
                  </a:lnTo>
                  <a:lnTo>
                    <a:pt x="681" y="69"/>
                  </a:lnTo>
                  <a:lnTo>
                    <a:pt x="681" y="65"/>
                  </a:lnTo>
                  <a:lnTo>
                    <a:pt x="684" y="65"/>
                  </a:lnTo>
                  <a:lnTo>
                    <a:pt x="688" y="65"/>
                  </a:lnTo>
                  <a:lnTo>
                    <a:pt x="692" y="61"/>
                  </a:lnTo>
                  <a:lnTo>
                    <a:pt x="696" y="61"/>
                  </a:lnTo>
                  <a:lnTo>
                    <a:pt x="700" y="61"/>
                  </a:lnTo>
                  <a:lnTo>
                    <a:pt x="703" y="57"/>
                  </a:lnTo>
                  <a:lnTo>
                    <a:pt x="703" y="54"/>
                  </a:lnTo>
                  <a:lnTo>
                    <a:pt x="707" y="50"/>
                  </a:lnTo>
                  <a:lnTo>
                    <a:pt x="707" y="46"/>
                  </a:lnTo>
                  <a:lnTo>
                    <a:pt x="707" y="42"/>
                  </a:lnTo>
                  <a:lnTo>
                    <a:pt x="707" y="38"/>
                  </a:lnTo>
                  <a:lnTo>
                    <a:pt x="707" y="35"/>
                  </a:lnTo>
                  <a:lnTo>
                    <a:pt x="707" y="31"/>
                  </a:lnTo>
                  <a:lnTo>
                    <a:pt x="711" y="31"/>
                  </a:lnTo>
                  <a:lnTo>
                    <a:pt x="715" y="31"/>
                  </a:lnTo>
                  <a:lnTo>
                    <a:pt x="719" y="31"/>
                  </a:lnTo>
                  <a:lnTo>
                    <a:pt x="719" y="27"/>
                  </a:lnTo>
                  <a:lnTo>
                    <a:pt x="722" y="27"/>
                  </a:lnTo>
                  <a:lnTo>
                    <a:pt x="722" y="23"/>
                  </a:lnTo>
                  <a:lnTo>
                    <a:pt x="722" y="19"/>
                  </a:lnTo>
                  <a:lnTo>
                    <a:pt x="726" y="19"/>
                  </a:lnTo>
                  <a:lnTo>
                    <a:pt x="726" y="16"/>
                  </a:lnTo>
                  <a:lnTo>
                    <a:pt x="730" y="16"/>
                  </a:lnTo>
                  <a:lnTo>
                    <a:pt x="734" y="16"/>
                  </a:lnTo>
                  <a:lnTo>
                    <a:pt x="738" y="16"/>
                  </a:lnTo>
                  <a:lnTo>
                    <a:pt x="741" y="19"/>
                  </a:lnTo>
                  <a:lnTo>
                    <a:pt x="745" y="19"/>
                  </a:lnTo>
                  <a:lnTo>
                    <a:pt x="749" y="19"/>
                  </a:lnTo>
                  <a:lnTo>
                    <a:pt x="753" y="19"/>
                  </a:lnTo>
                  <a:lnTo>
                    <a:pt x="753" y="16"/>
                  </a:lnTo>
                  <a:lnTo>
                    <a:pt x="757" y="12"/>
                  </a:lnTo>
                  <a:lnTo>
                    <a:pt x="757" y="8"/>
                  </a:lnTo>
                  <a:lnTo>
                    <a:pt x="760" y="4"/>
                  </a:lnTo>
                  <a:lnTo>
                    <a:pt x="764" y="4"/>
                  </a:lnTo>
                  <a:lnTo>
                    <a:pt x="764" y="0"/>
                  </a:lnTo>
                  <a:lnTo>
                    <a:pt x="768" y="0"/>
                  </a:lnTo>
                  <a:lnTo>
                    <a:pt x="772" y="0"/>
                  </a:lnTo>
                  <a:lnTo>
                    <a:pt x="776" y="0"/>
                  </a:lnTo>
                  <a:lnTo>
                    <a:pt x="776" y="4"/>
                  </a:lnTo>
                  <a:lnTo>
                    <a:pt x="772" y="4"/>
                  </a:lnTo>
                  <a:lnTo>
                    <a:pt x="768" y="4"/>
                  </a:lnTo>
                  <a:lnTo>
                    <a:pt x="764" y="4"/>
                  </a:lnTo>
                  <a:lnTo>
                    <a:pt x="764" y="8"/>
                  </a:lnTo>
                  <a:lnTo>
                    <a:pt x="764" y="12"/>
                  </a:lnTo>
                  <a:lnTo>
                    <a:pt x="764" y="16"/>
                  </a:lnTo>
                  <a:lnTo>
                    <a:pt x="760" y="16"/>
                  </a:lnTo>
                  <a:lnTo>
                    <a:pt x="760" y="19"/>
                  </a:lnTo>
                  <a:lnTo>
                    <a:pt x="760" y="23"/>
                  </a:lnTo>
                  <a:lnTo>
                    <a:pt x="757" y="27"/>
                  </a:lnTo>
                  <a:lnTo>
                    <a:pt x="753" y="31"/>
                  </a:lnTo>
                  <a:lnTo>
                    <a:pt x="749" y="31"/>
                  </a:lnTo>
                  <a:lnTo>
                    <a:pt x="745" y="35"/>
                  </a:lnTo>
                  <a:lnTo>
                    <a:pt x="741" y="35"/>
                  </a:lnTo>
                  <a:lnTo>
                    <a:pt x="738" y="35"/>
                  </a:lnTo>
                  <a:lnTo>
                    <a:pt x="734" y="35"/>
                  </a:lnTo>
                  <a:lnTo>
                    <a:pt x="734" y="38"/>
                  </a:lnTo>
                  <a:lnTo>
                    <a:pt x="730" y="38"/>
                  </a:lnTo>
                  <a:lnTo>
                    <a:pt x="730" y="42"/>
                  </a:lnTo>
                  <a:lnTo>
                    <a:pt x="730" y="46"/>
                  </a:lnTo>
                  <a:lnTo>
                    <a:pt x="726" y="50"/>
                  </a:lnTo>
                  <a:lnTo>
                    <a:pt x="726" y="54"/>
                  </a:lnTo>
                  <a:lnTo>
                    <a:pt x="722" y="57"/>
                  </a:lnTo>
                  <a:lnTo>
                    <a:pt x="722" y="61"/>
                  </a:lnTo>
                  <a:lnTo>
                    <a:pt x="719" y="61"/>
                  </a:lnTo>
                  <a:lnTo>
                    <a:pt x="719" y="65"/>
                  </a:lnTo>
                  <a:lnTo>
                    <a:pt x="715" y="69"/>
                  </a:lnTo>
                  <a:lnTo>
                    <a:pt x="715" y="73"/>
                  </a:lnTo>
                  <a:lnTo>
                    <a:pt x="711" y="73"/>
                  </a:lnTo>
                  <a:lnTo>
                    <a:pt x="711" y="76"/>
                  </a:lnTo>
                  <a:lnTo>
                    <a:pt x="707" y="80"/>
                  </a:lnTo>
                  <a:lnTo>
                    <a:pt x="703" y="84"/>
                  </a:lnTo>
                  <a:lnTo>
                    <a:pt x="700" y="88"/>
                  </a:lnTo>
                  <a:lnTo>
                    <a:pt x="700" y="92"/>
                  </a:lnTo>
                  <a:lnTo>
                    <a:pt x="696" y="95"/>
                  </a:lnTo>
                  <a:lnTo>
                    <a:pt x="692" y="95"/>
                  </a:lnTo>
                  <a:lnTo>
                    <a:pt x="688" y="99"/>
                  </a:lnTo>
                  <a:lnTo>
                    <a:pt x="684" y="103"/>
                  </a:lnTo>
                  <a:lnTo>
                    <a:pt x="681" y="103"/>
                  </a:lnTo>
                  <a:lnTo>
                    <a:pt x="677" y="107"/>
                  </a:lnTo>
                  <a:lnTo>
                    <a:pt x="669" y="107"/>
                  </a:lnTo>
                  <a:lnTo>
                    <a:pt x="665" y="107"/>
                  </a:lnTo>
                  <a:lnTo>
                    <a:pt x="662" y="107"/>
                  </a:lnTo>
                  <a:lnTo>
                    <a:pt x="654" y="107"/>
                  </a:lnTo>
                  <a:lnTo>
                    <a:pt x="650" y="107"/>
                  </a:lnTo>
                  <a:lnTo>
                    <a:pt x="646" y="107"/>
                  </a:lnTo>
                  <a:lnTo>
                    <a:pt x="643" y="107"/>
                  </a:lnTo>
                  <a:lnTo>
                    <a:pt x="639" y="107"/>
                  </a:lnTo>
                  <a:lnTo>
                    <a:pt x="635" y="107"/>
                  </a:lnTo>
                  <a:lnTo>
                    <a:pt x="631" y="107"/>
                  </a:lnTo>
                  <a:lnTo>
                    <a:pt x="627" y="107"/>
                  </a:lnTo>
                  <a:lnTo>
                    <a:pt x="624" y="107"/>
                  </a:lnTo>
                  <a:lnTo>
                    <a:pt x="620" y="111"/>
                  </a:lnTo>
                  <a:lnTo>
                    <a:pt x="616" y="111"/>
                  </a:lnTo>
                  <a:lnTo>
                    <a:pt x="616" y="114"/>
                  </a:lnTo>
                  <a:lnTo>
                    <a:pt x="612" y="114"/>
                  </a:lnTo>
                  <a:lnTo>
                    <a:pt x="612" y="118"/>
                  </a:lnTo>
                  <a:lnTo>
                    <a:pt x="608" y="118"/>
                  </a:lnTo>
                  <a:lnTo>
                    <a:pt x="608" y="122"/>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close/>
                </a:path>
              </a:pathLst>
            </a:custGeom>
            <a:solidFill>
              <a:srgbClr val="FF8C19"/>
            </a:solidFill>
            <a:ln w="9525">
              <a:noFill/>
              <a:round/>
              <a:headEnd/>
              <a:tailEnd/>
            </a:ln>
          </p:spPr>
          <p:txBody>
            <a:bodyPr/>
            <a:lstStyle/>
            <a:p>
              <a:endParaRPr lang="fr-FR"/>
            </a:p>
          </p:txBody>
        </p:sp>
        <p:sp>
          <p:nvSpPr>
            <p:cNvPr id="53" name="Freeform 366"/>
            <p:cNvSpPr>
              <a:spLocks/>
            </p:cNvSpPr>
            <p:nvPr/>
          </p:nvSpPr>
          <p:spPr bwMode="auto">
            <a:xfrm>
              <a:off x="435" y="3225"/>
              <a:ext cx="1042" cy="311"/>
            </a:xfrm>
            <a:custGeom>
              <a:avLst/>
              <a:gdLst>
                <a:gd name="T0" fmla="*/ 1002 w 573"/>
                <a:gd name="T1" fmla="*/ 75 h 171"/>
                <a:gd name="T2" fmla="*/ 1022 w 573"/>
                <a:gd name="T3" fmla="*/ 55 h 171"/>
                <a:gd name="T4" fmla="*/ 1042 w 573"/>
                <a:gd name="T5" fmla="*/ 47 h 171"/>
                <a:gd name="T6" fmla="*/ 1042 w 573"/>
                <a:gd name="T7" fmla="*/ 47 h 171"/>
                <a:gd name="T8" fmla="*/ 1029 w 573"/>
                <a:gd name="T9" fmla="*/ 47 h 171"/>
                <a:gd name="T10" fmla="*/ 1007 w 573"/>
                <a:gd name="T11" fmla="*/ 47 h 171"/>
                <a:gd name="T12" fmla="*/ 1002 w 573"/>
                <a:gd name="T13" fmla="*/ 40 h 171"/>
                <a:gd name="T14" fmla="*/ 1007 w 573"/>
                <a:gd name="T15" fmla="*/ 27 h 171"/>
                <a:gd name="T16" fmla="*/ 1022 w 573"/>
                <a:gd name="T17" fmla="*/ 5 h 171"/>
                <a:gd name="T18" fmla="*/ 1037 w 573"/>
                <a:gd name="T19" fmla="*/ 0 h 171"/>
                <a:gd name="T20" fmla="*/ 1022 w 573"/>
                <a:gd name="T21" fmla="*/ 0 h 171"/>
                <a:gd name="T22" fmla="*/ 1002 w 573"/>
                <a:gd name="T23" fmla="*/ 13 h 171"/>
                <a:gd name="T24" fmla="*/ 967 w 573"/>
                <a:gd name="T25" fmla="*/ 27 h 171"/>
                <a:gd name="T26" fmla="*/ 918 w 573"/>
                <a:gd name="T27" fmla="*/ 13 h 171"/>
                <a:gd name="T28" fmla="*/ 891 w 573"/>
                <a:gd name="T29" fmla="*/ 13 h 171"/>
                <a:gd name="T30" fmla="*/ 857 w 573"/>
                <a:gd name="T31" fmla="*/ 20 h 171"/>
                <a:gd name="T32" fmla="*/ 807 w 573"/>
                <a:gd name="T33" fmla="*/ 27 h 171"/>
                <a:gd name="T34" fmla="*/ 780 w 573"/>
                <a:gd name="T35" fmla="*/ 20 h 171"/>
                <a:gd name="T36" fmla="*/ 738 w 573"/>
                <a:gd name="T37" fmla="*/ 27 h 171"/>
                <a:gd name="T38" fmla="*/ 711 w 573"/>
                <a:gd name="T39" fmla="*/ 35 h 171"/>
                <a:gd name="T40" fmla="*/ 696 w 573"/>
                <a:gd name="T41" fmla="*/ 40 h 171"/>
                <a:gd name="T42" fmla="*/ 656 w 573"/>
                <a:gd name="T43" fmla="*/ 40 h 171"/>
                <a:gd name="T44" fmla="*/ 600 w 573"/>
                <a:gd name="T45" fmla="*/ 40 h 171"/>
                <a:gd name="T46" fmla="*/ 566 w 573"/>
                <a:gd name="T47" fmla="*/ 35 h 171"/>
                <a:gd name="T48" fmla="*/ 553 w 573"/>
                <a:gd name="T49" fmla="*/ 27 h 171"/>
                <a:gd name="T50" fmla="*/ 546 w 573"/>
                <a:gd name="T51" fmla="*/ 20 h 171"/>
                <a:gd name="T52" fmla="*/ 524 w 573"/>
                <a:gd name="T53" fmla="*/ 27 h 171"/>
                <a:gd name="T54" fmla="*/ 489 w 573"/>
                <a:gd name="T55" fmla="*/ 35 h 171"/>
                <a:gd name="T56" fmla="*/ 462 w 573"/>
                <a:gd name="T57" fmla="*/ 35 h 171"/>
                <a:gd name="T58" fmla="*/ 442 w 573"/>
                <a:gd name="T59" fmla="*/ 27 h 171"/>
                <a:gd name="T60" fmla="*/ 420 w 573"/>
                <a:gd name="T61" fmla="*/ 20 h 171"/>
                <a:gd name="T62" fmla="*/ 407 w 573"/>
                <a:gd name="T63" fmla="*/ 35 h 171"/>
                <a:gd name="T64" fmla="*/ 393 w 573"/>
                <a:gd name="T65" fmla="*/ 47 h 171"/>
                <a:gd name="T66" fmla="*/ 380 w 573"/>
                <a:gd name="T67" fmla="*/ 62 h 171"/>
                <a:gd name="T68" fmla="*/ 346 w 573"/>
                <a:gd name="T69" fmla="*/ 69 h 171"/>
                <a:gd name="T70" fmla="*/ 338 w 573"/>
                <a:gd name="T71" fmla="*/ 69 h 171"/>
                <a:gd name="T72" fmla="*/ 331 w 573"/>
                <a:gd name="T73" fmla="*/ 62 h 171"/>
                <a:gd name="T74" fmla="*/ 331 w 573"/>
                <a:gd name="T75" fmla="*/ 55 h 171"/>
                <a:gd name="T76" fmla="*/ 331 w 573"/>
                <a:gd name="T77" fmla="*/ 55 h 171"/>
                <a:gd name="T78" fmla="*/ 324 w 573"/>
                <a:gd name="T79" fmla="*/ 55 h 171"/>
                <a:gd name="T80" fmla="*/ 311 w 573"/>
                <a:gd name="T81" fmla="*/ 62 h 171"/>
                <a:gd name="T82" fmla="*/ 289 w 573"/>
                <a:gd name="T83" fmla="*/ 69 h 171"/>
                <a:gd name="T84" fmla="*/ 276 w 573"/>
                <a:gd name="T85" fmla="*/ 69 h 171"/>
                <a:gd name="T86" fmla="*/ 269 w 573"/>
                <a:gd name="T87" fmla="*/ 55 h 171"/>
                <a:gd name="T88" fmla="*/ 255 w 573"/>
                <a:gd name="T89" fmla="*/ 47 h 171"/>
                <a:gd name="T90" fmla="*/ 220 w 573"/>
                <a:gd name="T91" fmla="*/ 55 h 171"/>
                <a:gd name="T92" fmla="*/ 200 w 573"/>
                <a:gd name="T93" fmla="*/ 69 h 171"/>
                <a:gd name="T94" fmla="*/ 185 w 573"/>
                <a:gd name="T95" fmla="*/ 89 h 171"/>
                <a:gd name="T96" fmla="*/ 173 w 573"/>
                <a:gd name="T97" fmla="*/ 116 h 171"/>
                <a:gd name="T98" fmla="*/ 158 w 573"/>
                <a:gd name="T99" fmla="*/ 138 h 171"/>
                <a:gd name="T100" fmla="*/ 138 w 573"/>
                <a:gd name="T101" fmla="*/ 151 h 171"/>
                <a:gd name="T102" fmla="*/ 124 w 573"/>
                <a:gd name="T103" fmla="*/ 166 h 171"/>
                <a:gd name="T104" fmla="*/ 109 w 573"/>
                <a:gd name="T105" fmla="*/ 178 h 171"/>
                <a:gd name="T106" fmla="*/ 109 w 573"/>
                <a:gd name="T107" fmla="*/ 207 h 171"/>
                <a:gd name="T108" fmla="*/ 104 w 573"/>
                <a:gd name="T109" fmla="*/ 213 h 171"/>
                <a:gd name="T110" fmla="*/ 69 w 573"/>
                <a:gd name="T111" fmla="*/ 227 h 171"/>
                <a:gd name="T112" fmla="*/ 20 w 573"/>
                <a:gd name="T113" fmla="*/ 262 h 171"/>
                <a:gd name="T114" fmla="*/ 0 w 573"/>
                <a:gd name="T115" fmla="*/ 304 h 171"/>
                <a:gd name="T116" fmla="*/ 20 w 573"/>
                <a:gd name="T117" fmla="*/ 311 h 171"/>
                <a:gd name="T118" fmla="*/ 247 w 573"/>
                <a:gd name="T119" fmla="*/ 311 h 171"/>
                <a:gd name="T120" fmla="*/ 704 w 573"/>
                <a:gd name="T121" fmla="*/ 213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547" y="45"/>
                  </a:moveTo>
                  <a:lnTo>
                    <a:pt x="547" y="45"/>
                  </a:lnTo>
                  <a:lnTo>
                    <a:pt x="547" y="41"/>
                  </a:lnTo>
                  <a:lnTo>
                    <a:pt x="551" y="41"/>
                  </a:lnTo>
                  <a:lnTo>
                    <a:pt x="551" y="38"/>
                  </a:lnTo>
                  <a:lnTo>
                    <a:pt x="554" y="38"/>
                  </a:lnTo>
                  <a:lnTo>
                    <a:pt x="558" y="34"/>
                  </a:lnTo>
                  <a:lnTo>
                    <a:pt x="562" y="30"/>
                  </a:lnTo>
                  <a:lnTo>
                    <a:pt x="566" y="30"/>
                  </a:lnTo>
                  <a:lnTo>
                    <a:pt x="570" y="26"/>
                  </a:lnTo>
                  <a:lnTo>
                    <a:pt x="573" y="26"/>
                  </a:lnTo>
                  <a:lnTo>
                    <a:pt x="570" y="26"/>
                  </a:lnTo>
                  <a:lnTo>
                    <a:pt x="566" y="26"/>
                  </a:lnTo>
                  <a:lnTo>
                    <a:pt x="562" y="26"/>
                  </a:lnTo>
                  <a:lnTo>
                    <a:pt x="558" y="26"/>
                  </a:lnTo>
                  <a:lnTo>
                    <a:pt x="554" y="26"/>
                  </a:lnTo>
                  <a:lnTo>
                    <a:pt x="551" y="26"/>
                  </a:lnTo>
                  <a:lnTo>
                    <a:pt x="551" y="22"/>
                  </a:lnTo>
                  <a:lnTo>
                    <a:pt x="551" y="19"/>
                  </a:lnTo>
                  <a:lnTo>
                    <a:pt x="554" y="19"/>
                  </a:lnTo>
                  <a:lnTo>
                    <a:pt x="554" y="15"/>
                  </a:lnTo>
                  <a:lnTo>
                    <a:pt x="558" y="11"/>
                  </a:lnTo>
                  <a:lnTo>
                    <a:pt x="562" y="7"/>
                  </a:lnTo>
                  <a:lnTo>
                    <a:pt x="562" y="3"/>
                  </a:lnTo>
                  <a:lnTo>
                    <a:pt x="566" y="3"/>
                  </a:lnTo>
                  <a:lnTo>
                    <a:pt x="566" y="0"/>
                  </a:lnTo>
                  <a:lnTo>
                    <a:pt x="570" y="0"/>
                  </a:lnTo>
                  <a:lnTo>
                    <a:pt x="566" y="0"/>
                  </a:lnTo>
                  <a:lnTo>
                    <a:pt x="562" y="0"/>
                  </a:lnTo>
                  <a:lnTo>
                    <a:pt x="558" y="3"/>
                  </a:lnTo>
                  <a:lnTo>
                    <a:pt x="554" y="3"/>
                  </a:lnTo>
                  <a:lnTo>
                    <a:pt x="554" y="7"/>
                  </a:lnTo>
                  <a:lnTo>
                    <a:pt x="551" y="7"/>
                  </a:lnTo>
                  <a:lnTo>
                    <a:pt x="547" y="11"/>
                  </a:lnTo>
                  <a:lnTo>
                    <a:pt x="543" y="11"/>
                  </a:lnTo>
                  <a:lnTo>
                    <a:pt x="539" y="11"/>
                  </a:lnTo>
                  <a:lnTo>
                    <a:pt x="535" y="15"/>
                  </a:lnTo>
                  <a:lnTo>
                    <a:pt x="532" y="15"/>
                  </a:lnTo>
                  <a:lnTo>
                    <a:pt x="528" y="11"/>
                  </a:lnTo>
                  <a:lnTo>
                    <a:pt x="524" y="11"/>
                  </a:lnTo>
                  <a:lnTo>
                    <a:pt x="520" y="11"/>
                  </a:lnTo>
                  <a:lnTo>
                    <a:pt x="513" y="7"/>
                  </a:lnTo>
                  <a:lnTo>
                    <a:pt x="509" y="7"/>
                  </a:lnTo>
                  <a:lnTo>
                    <a:pt x="505" y="7"/>
                  </a:lnTo>
                  <a:lnTo>
                    <a:pt x="501" y="7"/>
                  </a:lnTo>
                  <a:lnTo>
                    <a:pt x="497" y="7"/>
                  </a:lnTo>
                  <a:lnTo>
                    <a:pt x="494" y="7"/>
                  </a:lnTo>
                  <a:lnTo>
                    <a:pt x="490" y="7"/>
                  </a:lnTo>
                  <a:lnTo>
                    <a:pt x="486" y="7"/>
                  </a:lnTo>
                  <a:lnTo>
                    <a:pt x="482" y="7"/>
                  </a:lnTo>
                  <a:lnTo>
                    <a:pt x="478" y="11"/>
                  </a:lnTo>
                  <a:lnTo>
                    <a:pt x="475" y="11"/>
                  </a:lnTo>
                  <a:lnTo>
                    <a:pt x="471" y="11"/>
                  </a:lnTo>
                  <a:lnTo>
                    <a:pt x="467" y="15"/>
                  </a:lnTo>
                  <a:lnTo>
                    <a:pt x="459" y="15"/>
                  </a:lnTo>
                  <a:lnTo>
                    <a:pt x="456" y="15"/>
                  </a:lnTo>
                  <a:lnTo>
                    <a:pt x="452" y="15"/>
                  </a:lnTo>
                  <a:lnTo>
                    <a:pt x="448" y="15"/>
                  </a:lnTo>
                  <a:lnTo>
                    <a:pt x="444" y="15"/>
                  </a:lnTo>
                  <a:lnTo>
                    <a:pt x="440" y="15"/>
                  </a:lnTo>
                  <a:lnTo>
                    <a:pt x="437" y="15"/>
                  </a:lnTo>
                  <a:lnTo>
                    <a:pt x="437" y="11"/>
                  </a:lnTo>
                  <a:lnTo>
                    <a:pt x="433" y="11"/>
                  </a:lnTo>
                  <a:lnTo>
                    <a:pt x="429" y="11"/>
                  </a:lnTo>
                  <a:lnTo>
                    <a:pt x="425" y="11"/>
                  </a:lnTo>
                  <a:lnTo>
                    <a:pt x="421" y="11"/>
                  </a:lnTo>
                  <a:lnTo>
                    <a:pt x="418" y="11"/>
                  </a:lnTo>
                  <a:lnTo>
                    <a:pt x="410" y="11"/>
                  </a:lnTo>
                  <a:lnTo>
                    <a:pt x="406" y="15"/>
                  </a:lnTo>
                  <a:lnTo>
                    <a:pt x="402" y="15"/>
                  </a:lnTo>
                  <a:lnTo>
                    <a:pt x="399" y="15"/>
                  </a:lnTo>
                  <a:lnTo>
                    <a:pt x="399" y="19"/>
                  </a:lnTo>
                  <a:lnTo>
                    <a:pt x="395" y="19"/>
                  </a:lnTo>
                  <a:lnTo>
                    <a:pt x="391" y="19"/>
                  </a:lnTo>
                  <a:lnTo>
                    <a:pt x="387" y="22"/>
                  </a:lnTo>
                  <a:lnTo>
                    <a:pt x="383" y="22"/>
                  </a:lnTo>
                  <a:lnTo>
                    <a:pt x="380" y="22"/>
                  </a:lnTo>
                  <a:lnTo>
                    <a:pt x="376" y="22"/>
                  </a:lnTo>
                  <a:lnTo>
                    <a:pt x="372" y="22"/>
                  </a:lnTo>
                  <a:lnTo>
                    <a:pt x="368" y="22"/>
                  </a:lnTo>
                  <a:lnTo>
                    <a:pt x="364" y="22"/>
                  </a:lnTo>
                  <a:lnTo>
                    <a:pt x="361" y="22"/>
                  </a:lnTo>
                  <a:lnTo>
                    <a:pt x="353" y="22"/>
                  </a:lnTo>
                  <a:lnTo>
                    <a:pt x="349" y="22"/>
                  </a:lnTo>
                  <a:lnTo>
                    <a:pt x="345" y="22"/>
                  </a:lnTo>
                  <a:lnTo>
                    <a:pt x="342" y="22"/>
                  </a:lnTo>
                  <a:lnTo>
                    <a:pt x="334" y="22"/>
                  </a:lnTo>
                  <a:lnTo>
                    <a:pt x="330" y="22"/>
                  </a:lnTo>
                  <a:lnTo>
                    <a:pt x="326" y="22"/>
                  </a:lnTo>
                  <a:lnTo>
                    <a:pt x="323" y="22"/>
                  </a:lnTo>
                  <a:lnTo>
                    <a:pt x="319" y="22"/>
                  </a:lnTo>
                  <a:lnTo>
                    <a:pt x="315" y="22"/>
                  </a:lnTo>
                  <a:lnTo>
                    <a:pt x="311" y="22"/>
                  </a:lnTo>
                  <a:lnTo>
                    <a:pt x="311" y="19"/>
                  </a:lnTo>
                  <a:lnTo>
                    <a:pt x="307" y="19"/>
                  </a:lnTo>
                  <a:lnTo>
                    <a:pt x="304" y="15"/>
                  </a:lnTo>
                  <a:lnTo>
                    <a:pt x="304" y="11"/>
                  </a:lnTo>
                  <a:lnTo>
                    <a:pt x="300" y="11"/>
                  </a:lnTo>
                  <a:lnTo>
                    <a:pt x="296" y="11"/>
                  </a:lnTo>
                  <a:lnTo>
                    <a:pt x="292" y="11"/>
                  </a:lnTo>
                  <a:lnTo>
                    <a:pt x="288" y="15"/>
                  </a:lnTo>
                  <a:lnTo>
                    <a:pt x="285" y="15"/>
                  </a:lnTo>
                  <a:lnTo>
                    <a:pt x="281" y="19"/>
                  </a:lnTo>
                  <a:lnTo>
                    <a:pt x="277" y="19"/>
                  </a:lnTo>
                  <a:lnTo>
                    <a:pt x="273" y="19"/>
                  </a:lnTo>
                  <a:lnTo>
                    <a:pt x="269" y="19"/>
                  </a:lnTo>
                  <a:lnTo>
                    <a:pt x="266" y="19"/>
                  </a:lnTo>
                  <a:lnTo>
                    <a:pt x="262" y="19"/>
                  </a:lnTo>
                  <a:lnTo>
                    <a:pt x="258" y="19"/>
                  </a:lnTo>
                  <a:lnTo>
                    <a:pt x="254" y="19"/>
                  </a:lnTo>
                  <a:lnTo>
                    <a:pt x="250" y="19"/>
                  </a:lnTo>
                  <a:lnTo>
                    <a:pt x="250" y="15"/>
                  </a:lnTo>
                  <a:lnTo>
                    <a:pt x="247" y="15"/>
                  </a:lnTo>
                  <a:lnTo>
                    <a:pt x="243" y="15"/>
                  </a:lnTo>
                  <a:lnTo>
                    <a:pt x="239" y="11"/>
                  </a:lnTo>
                  <a:lnTo>
                    <a:pt x="235" y="11"/>
                  </a:lnTo>
                  <a:lnTo>
                    <a:pt x="231" y="11"/>
                  </a:lnTo>
                  <a:lnTo>
                    <a:pt x="228" y="11"/>
                  </a:lnTo>
                  <a:lnTo>
                    <a:pt x="228" y="15"/>
                  </a:lnTo>
                  <a:lnTo>
                    <a:pt x="224" y="15"/>
                  </a:lnTo>
                  <a:lnTo>
                    <a:pt x="224" y="19"/>
                  </a:lnTo>
                  <a:lnTo>
                    <a:pt x="220" y="19"/>
                  </a:lnTo>
                  <a:lnTo>
                    <a:pt x="220" y="22"/>
                  </a:lnTo>
                  <a:lnTo>
                    <a:pt x="220" y="26"/>
                  </a:lnTo>
                  <a:lnTo>
                    <a:pt x="216" y="26"/>
                  </a:lnTo>
                  <a:lnTo>
                    <a:pt x="216" y="30"/>
                  </a:lnTo>
                  <a:lnTo>
                    <a:pt x="216" y="34"/>
                  </a:lnTo>
                  <a:lnTo>
                    <a:pt x="212" y="34"/>
                  </a:lnTo>
                  <a:lnTo>
                    <a:pt x="209" y="34"/>
                  </a:lnTo>
                  <a:lnTo>
                    <a:pt x="205" y="38"/>
                  </a:lnTo>
                  <a:lnTo>
                    <a:pt x="201" y="38"/>
                  </a:lnTo>
                  <a:lnTo>
                    <a:pt x="193" y="38"/>
                  </a:lnTo>
                  <a:lnTo>
                    <a:pt x="190" y="38"/>
                  </a:lnTo>
                  <a:lnTo>
                    <a:pt x="186" y="38"/>
                  </a:lnTo>
                  <a:lnTo>
                    <a:pt x="186" y="34"/>
                  </a:lnTo>
                  <a:lnTo>
                    <a:pt x="182" y="34"/>
                  </a:lnTo>
                  <a:lnTo>
                    <a:pt x="182" y="30"/>
                  </a:lnTo>
                  <a:lnTo>
                    <a:pt x="178" y="30"/>
                  </a:lnTo>
                  <a:lnTo>
                    <a:pt x="174" y="34"/>
                  </a:lnTo>
                  <a:lnTo>
                    <a:pt x="171" y="34"/>
                  </a:lnTo>
                  <a:lnTo>
                    <a:pt x="171" y="38"/>
                  </a:lnTo>
                  <a:lnTo>
                    <a:pt x="167" y="38"/>
                  </a:lnTo>
                  <a:lnTo>
                    <a:pt x="163" y="38"/>
                  </a:lnTo>
                  <a:lnTo>
                    <a:pt x="159" y="38"/>
                  </a:lnTo>
                  <a:lnTo>
                    <a:pt x="155" y="38"/>
                  </a:lnTo>
                  <a:lnTo>
                    <a:pt x="152" y="38"/>
                  </a:lnTo>
                  <a:lnTo>
                    <a:pt x="152" y="34"/>
                  </a:lnTo>
                  <a:lnTo>
                    <a:pt x="152" y="30"/>
                  </a:lnTo>
                  <a:lnTo>
                    <a:pt x="148" y="30"/>
                  </a:lnTo>
                  <a:lnTo>
                    <a:pt x="148" y="26"/>
                  </a:lnTo>
                  <a:lnTo>
                    <a:pt x="144" y="26"/>
                  </a:lnTo>
                  <a:lnTo>
                    <a:pt x="140" y="26"/>
                  </a:lnTo>
                  <a:lnTo>
                    <a:pt x="136" y="26"/>
                  </a:lnTo>
                  <a:lnTo>
                    <a:pt x="133" y="26"/>
                  </a:lnTo>
                  <a:lnTo>
                    <a:pt x="129" y="30"/>
                  </a:lnTo>
                  <a:lnTo>
                    <a:pt x="125" y="30"/>
                  </a:lnTo>
                  <a:lnTo>
                    <a:pt x="121" y="30"/>
                  </a:lnTo>
                  <a:lnTo>
                    <a:pt x="121" y="34"/>
                  </a:lnTo>
                  <a:lnTo>
                    <a:pt x="117" y="34"/>
                  </a:lnTo>
                  <a:lnTo>
                    <a:pt x="114" y="34"/>
                  </a:lnTo>
                  <a:lnTo>
                    <a:pt x="110" y="38"/>
                  </a:lnTo>
                  <a:lnTo>
                    <a:pt x="106" y="41"/>
                  </a:lnTo>
                  <a:lnTo>
                    <a:pt x="106" y="45"/>
                  </a:lnTo>
                  <a:lnTo>
                    <a:pt x="102" y="45"/>
                  </a:lnTo>
                  <a:lnTo>
                    <a:pt x="102" y="49"/>
                  </a:lnTo>
                  <a:lnTo>
                    <a:pt x="98" y="53"/>
                  </a:lnTo>
                  <a:lnTo>
                    <a:pt x="98" y="57"/>
                  </a:lnTo>
                  <a:lnTo>
                    <a:pt x="95" y="60"/>
                  </a:lnTo>
                  <a:lnTo>
                    <a:pt x="95" y="64"/>
                  </a:lnTo>
                  <a:lnTo>
                    <a:pt x="91" y="68"/>
                  </a:lnTo>
                  <a:lnTo>
                    <a:pt x="91" y="72"/>
                  </a:lnTo>
                  <a:lnTo>
                    <a:pt x="87" y="72"/>
                  </a:lnTo>
                  <a:lnTo>
                    <a:pt x="87" y="76"/>
                  </a:lnTo>
                  <a:lnTo>
                    <a:pt x="83" y="76"/>
                  </a:lnTo>
                  <a:lnTo>
                    <a:pt x="83" y="79"/>
                  </a:lnTo>
                  <a:lnTo>
                    <a:pt x="79" y="79"/>
                  </a:lnTo>
                  <a:lnTo>
                    <a:pt x="79" y="83"/>
                  </a:lnTo>
                  <a:lnTo>
                    <a:pt x="76" y="83"/>
                  </a:lnTo>
                  <a:lnTo>
                    <a:pt x="72" y="87"/>
                  </a:lnTo>
                  <a:lnTo>
                    <a:pt x="68" y="87"/>
                  </a:lnTo>
                  <a:lnTo>
                    <a:pt x="68" y="91"/>
                  </a:lnTo>
                  <a:lnTo>
                    <a:pt x="64" y="91"/>
                  </a:lnTo>
                  <a:lnTo>
                    <a:pt x="64" y="95"/>
                  </a:lnTo>
                  <a:lnTo>
                    <a:pt x="64" y="98"/>
                  </a:lnTo>
                  <a:lnTo>
                    <a:pt x="60" y="98"/>
                  </a:lnTo>
                  <a:lnTo>
                    <a:pt x="60" y="102"/>
                  </a:lnTo>
                  <a:lnTo>
                    <a:pt x="60" y="106"/>
                  </a:lnTo>
                  <a:lnTo>
                    <a:pt x="60" y="110"/>
                  </a:lnTo>
                  <a:lnTo>
                    <a:pt x="60" y="114"/>
                  </a:lnTo>
                  <a:lnTo>
                    <a:pt x="60" y="117"/>
                  </a:lnTo>
                  <a:lnTo>
                    <a:pt x="57" y="117"/>
                  </a:lnTo>
                  <a:lnTo>
                    <a:pt x="53" y="121"/>
                  </a:lnTo>
                  <a:lnTo>
                    <a:pt x="49" y="121"/>
                  </a:lnTo>
                  <a:lnTo>
                    <a:pt x="45" y="121"/>
                  </a:lnTo>
                  <a:lnTo>
                    <a:pt x="41" y="125"/>
                  </a:lnTo>
                  <a:lnTo>
                    <a:pt x="38" y="125"/>
                  </a:lnTo>
                  <a:lnTo>
                    <a:pt x="34" y="129"/>
                  </a:lnTo>
                  <a:lnTo>
                    <a:pt x="26" y="129"/>
                  </a:lnTo>
                  <a:lnTo>
                    <a:pt x="22" y="133"/>
                  </a:lnTo>
                  <a:lnTo>
                    <a:pt x="19" y="136"/>
                  </a:lnTo>
                  <a:lnTo>
                    <a:pt x="15" y="140"/>
                  </a:lnTo>
                  <a:lnTo>
                    <a:pt x="11" y="144"/>
                  </a:lnTo>
                  <a:lnTo>
                    <a:pt x="7" y="148"/>
                  </a:lnTo>
                  <a:lnTo>
                    <a:pt x="7" y="152"/>
                  </a:lnTo>
                  <a:lnTo>
                    <a:pt x="3" y="155"/>
                  </a:lnTo>
                  <a:lnTo>
                    <a:pt x="0" y="159"/>
                  </a:lnTo>
                  <a:lnTo>
                    <a:pt x="0" y="163"/>
                  </a:lnTo>
                  <a:lnTo>
                    <a:pt x="0" y="167"/>
                  </a:lnTo>
                  <a:lnTo>
                    <a:pt x="0" y="171"/>
                  </a:lnTo>
                  <a:lnTo>
                    <a:pt x="3" y="171"/>
                  </a:lnTo>
                  <a:lnTo>
                    <a:pt x="11" y="171"/>
                  </a:lnTo>
                  <a:lnTo>
                    <a:pt x="19" y="171"/>
                  </a:lnTo>
                  <a:lnTo>
                    <a:pt x="34" y="171"/>
                  </a:lnTo>
                  <a:lnTo>
                    <a:pt x="53" y="171"/>
                  </a:lnTo>
                  <a:lnTo>
                    <a:pt x="76" y="171"/>
                  </a:lnTo>
                  <a:lnTo>
                    <a:pt x="106" y="171"/>
                  </a:lnTo>
                  <a:lnTo>
                    <a:pt x="136" y="171"/>
                  </a:lnTo>
                  <a:lnTo>
                    <a:pt x="171" y="167"/>
                  </a:lnTo>
                  <a:lnTo>
                    <a:pt x="209" y="163"/>
                  </a:lnTo>
                  <a:lnTo>
                    <a:pt x="250" y="155"/>
                  </a:lnTo>
                  <a:lnTo>
                    <a:pt x="292" y="144"/>
                  </a:lnTo>
                  <a:lnTo>
                    <a:pt x="342" y="133"/>
                  </a:lnTo>
                  <a:lnTo>
                    <a:pt x="387" y="117"/>
                  </a:lnTo>
                  <a:lnTo>
                    <a:pt x="440" y="95"/>
                  </a:lnTo>
                  <a:lnTo>
                    <a:pt x="494" y="72"/>
                  </a:lnTo>
                  <a:lnTo>
                    <a:pt x="547" y="45"/>
                  </a:lnTo>
                  <a:close/>
                </a:path>
              </a:pathLst>
            </a:custGeom>
            <a:solidFill>
              <a:srgbClr val="FF8C19"/>
            </a:solidFill>
            <a:ln w="9525">
              <a:noFill/>
              <a:round/>
              <a:headEnd/>
              <a:tailEnd/>
            </a:ln>
          </p:spPr>
          <p:txBody>
            <a:bodyPr/>
            <a:lstStyle/>
            <a:p>
              <a:endParaRPr lang="fr-FR"/>
            </a:p>
          </p:txBody>
        </p:sp>
        <p:sp>
          <p:nvSpPr>
            <p:cNvPr id="54" name="Freeform 367"/>
            <p:cNvSpPr>
              <a:spLocks/>
            </p:cNvSpPr>
            <p:nvPr/>
          </p:nvSpPr>
          <p:spPr bwMode="auto">
            <a:xfrm>
              <a:off x="435" y="3225"/>
              <a:ext cx="1042" cy="311"/>
            </a:xfrm>
            <a:custGeom>
              <a:avLst/>
              <a:gdLst>
                <a:gd name="T0" fmla="*/ 262 w 573"/>
                <a:gd name="T1" fmla="*/ 47 h 171"/>
                <a:gd name="T2" fmla="*/ 276 w 573"/>
                <a:gd name="T3" fmla="*/ 62 h 171"/>
                <a:gd name="T4" fmla="*/ 282 w 573"/>
                <a:gd name="T5" fmla="*/ 75 h 171"/>
                <a:gd name="T6" fmla="*/ 296 w 573"/>
                <a:gd name="T7" fmla="*/ 75 h 171"/>
                <a:gd name="T8" fmla="*/ 316 w 573"/>
                <a:gd name="T9" fmla="*/ 62 h 171"/>
                <a:gd name="T10" fmla="*/ 324 w 573"/>
                <a:gd name="T11" fmla="*/ 55 h 171"/>
                <a:gd name="T12" fmla="*/ 331 w 573"/>
                <a:gd name="T13" fmla="*/ 55 h 171"/>
                <a:gd name="T14" fmla="*/ 331 w 573"/>
                <a:gd name="T15" fmla="*/ 55 h 171"/>
                <a:gd name="T16" fmla="*/ 338 w 573"/>
                <a:gd name="T17" fmla="*/ 69 h 171"/>
                <a:gd name="T18" fmla="*/ 338 w 573"/>
                <a:gd name="T19" fmla="*/ 69 h 171"/>
                <a:gd name="T20" fmla="*/ 351 w 573"/>
                <a:gd name="T21" fmla="*/ 69 h 171"/>
                <a:gd name="T22" fmla="*/ 386 w 573"/>
                <a:gd name="T23" fmla="*/ 62 h 171"/>
                <a:gd name="T24" fmla="*/ 400 w 573"/>
                <a:gd name="T25" fmla="*/ 47 h 171"/>
                <a:gd name="T26" fmla="*/ 415 w 573"/>
                <a:gd name="T27" fmla="*/ 27 h 171"/>
                <a:gd name="T28" fmla="*/ 427 w 573"/>
                <a:gd name="T29" fmla="*/ 27 h 171"/>
                <a:gd name="T30" fmla="*/ 449 w 573"/>
                <a:gd name="T31" fmla="*/ 35 h 171"/>
                <a:gd name="T32" fmla="*/ 469 w 573"/>
                <a:gd name="T33" fmla="*/ 40 h 171"/>
                <a:gd name="T34" fmla="*/ 504 w 573"/>
                <a:gd name="T35" fmla="*/ 35 h 171"/>
                <a:gd name="T36" fmla="*/ 531 w 573"/>
                <a:gd name="T37" fmla="*/ 27 h 171"/>
                <a:gd name="T38" fmla="*/ 546 w 573"/>
                <a:gd name="T39" fmla="*/ 20 h 171"/>
                <a:gd name="T40" fmla="*/ 553 w 573"/>
                <a:gd name="T41" fmla="*/ 35 h 171"/>
                <a:gd name="T42" fmla="*/ 573 w 573"/>
                <a:gd name="T43" fmla="*/ 40 h 171"/>
                <a:gd name="T44" fmla="*/ 615 w 573"/>
                <a:gd name="T45" fmla="*/ 40 h 171"/>
                <a:gd name="T46" fmla="*/ 669 w 573"/>
                <a:gd name="T47" fmla="*/ 40 h 171"/>
                <a:gd name="T48" fmla="*/ 696 w 573"/>
                <a:gd name="T49" fmla="*/ 40 h 171"/>
                <a:gd name="T50" fmla="*/ 718 w 573"/>
                <a:gd name="T51" fmla="*/ 35 h 171"/>
                <a:gd name="T52" fmla="*/ 760 w 573"/>
                <a:gd name="T53" fmla="*/ 20 h 171"/>
                <a:gd name="T54" fmla="*/ 795 w 573"/>
                <a:gd name="T55" fmla="*/ 27 h 171"/>
                <a:gd name="T56" fmla="*/ 822 w 573"/>
                <a:gd name="T57" fmla="*/ 35 h 171"/>
                <a:gd name="T58" fmla="*/ 869 w 573"/>
                <a:gd name="T59" fmla="*/ 20 h 171"/>
                <a:gd name="T60" fmla="*/ 898 w 573"/>
                <a:gd name="T61" fmla="*/ 13 h 171"/>
                <a:gd name="T62" fmla="*/ 933 w 573"/>
                <a:gd name="T63" fmla="*/ 20 h 171"/>
                <a:gd name="T64" fmla="*/ 973 w 573"/>
                <a:gd name="T65" fmla="*/ 27 h 171"/>
                <a:gd name="T66" fmla="*/ 1002 w 573"/>
                <a:gd name="T67" fmla="*/ 13 h 171"/>
                <a:gd name="T68" fmla="*/ 1022 w 573"/>
                <a:gd name="T69" fmla="*/ 0 h 171"/>
                <a:gd name="T70" fmla="*/ 1029 w 573"/>
                <a:gd name="T71" fmla="*/ 5 h 171"/>
                <a:gd name="T72" fmla="*/ 1015 w 573"/>
                <a:gd name="T73" fmla="*/ 20 h 171"/>
                <a:gd name="T74" fmla="*/ 1002 w 573"/>
                <a:gd name="T75" fmla="*/ 35 h 171"/>
                <a:gd name="T76" fmla="*/ 1002 w 573"/>
                <a:gd name="T77" fmla="*/ 40 h 171"/>
                <a:gd name="T78" fmla="*/ 1007 w 573"/>
                <a:gd name="T79" fmla="*/ 47 h 171"/>
                <a:gd name="T80" fmla="*/ 1029 w 573"/>
                <a:gd name="T81" fmla="*/ 47 h 171"/>
                <a:gd name="T82" fmla="*/ 1042 w 573"/>
                <a:gd name="T83" fmla="*/ 47 h 171"/>
                <a:gd name="T84" fmla="*/ 1029 w 573"/>
                <a:gd name="T85" fmla="*/ 55 h 171"/>
                <a:gd name="T86" fmla="*/ 1007 w 573"/>
                <a:gd name="T87" fmla="*/ 62 h 171"/>
                <a:gd name="T88" fmla="*/ 995 w 573"/>
                <a:gd name="T89" fmla="*/ 75 h 171"/>
                <a:gd name="T90" fmla="*/ 704 w 573"/>
                <a:gd name="T91" fmla="*/ 213 h 171"/>
                <a:gd name="T92" fmla="*/ 247 w 573"/>
                <a:gd name="T93" fmla="*/ 311 h 171"/>
                <a:gd name="T94" fmla="*/ 20 w 573"/>
                <a:gd name="T95" fmla="*/ 311 h 171"/>
                <a:gd name="T96" fmla="*/ 0 w 573"/>
                <a:gd name="T97" fmla="*/ 304 h 171"/>
                <a:gd name="T98" fmla="*/ 20 w 573"/>
                <a:gd name="T99" fmla="*/ 262 h 171"/>
                <a:gd name="T100" fmla="*/ 69 w 573"/>
                <a:gd name="T101" fmla="*/ 227 h 171"/>
                <a:gd name="T102" fmla="*/ 104 w 573"/>
                <a:gd name="T103" fmla="*/ 220 h 171"/>
                <a:gd name="T104" fmla="*/ 109 w 573"/>
                <a:gd name="T105" fmla="*/ 207 h 171"/>
                <a:gd name="T106" fmla="*/ 116 w 573"/>
                <a:gd name="T107" fmla="*/ 178 h 171"/>
                <a:gd name="T108" fmla="*/ 124 w 573"/>
                <a:gd name="T109" fmla="*/ 166 h 171"/>
                <a:gd name="T110" fmla="*/ 138 w 573"/>
                <a:gd name="T111" fmla="*/ 151 h 171"/>
                <a:gd name="T112" fmla="*/ 158 w 573"/>
                <a:gd name="T113" fmla="*/ 138 h 171"/>
                <a:gd name="T114" fmla="*/ 173 w 573"/>
                <a:gd name="T115" fmla="*/ 116 h 171"/>
                <a:gd name="T116" fmla="*/ 185 w 573"/>
                <a:gd name="T117" fmla="*/ 89 h 171"/>
                <a:gd name="T118" fmla="*/ 200 w 573"/>
                <a:gd name="T119" fmla="*/ 69 h 171"/>
                <a:gd name="T120" fmla="*/ 220 w 573"/>
                <a:gd name="T121" fmla="*/ 62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133" y="30"/>
                  </a:moveTo>
                  <a:lnTo>
                    <a:pt x="136" y="26"/>
                  </a:lnTo>
                  <a:lnTo>
                    <a:pt x="140" y="26"/>
                  </a:lnTo>
                  <a:lnTo>
                    <a:pt x="144" y="26"/>
                  </a:lnTo>
                  <a:lnTo>
                    <a:pt x="148" y="26"/>
                  </a:lnTo>
                  <a:lnTo>
                    <a:pt x="148" y="30"/>
                  </a:lnTo>
                  <a:lnTo>
                    <a:pt x="148" y="34"/>
                  </a:lnTo>
                  <a:lnTo>
                    <a:pt x="152" y="34"/>
                  </a:lnTo>
                  <a:lnTo>
                    <a:pt x="152" y="38"/>
                  </a:lnTo>
                  <a:lnTo>
                    <a:pt x="152" y="41"/>
                  </a:lnTo>
                  <a:lnTo>
                    <a:pt x="155" y="41"/>
                  </a:lnTo>
                  <a:lnTo>
                    <a:pt x="159" y="41"/>
                  </a:lnTo>
                  <a:lnTo>
                    <a:pt x="163" y="41"/>
                  </a:lnTo>
                  <a:lnTo>
                    <a:pt x="167" y="38"/>
                  </a:lnTo>
                  <a:lnTo>
                    <a:pt x="171" y="38"/>
                  </a:lnTo>
                  <a:lnTo>
                    <a:pt x="174" y="34"/>
                  </a:lnTo>
                  <a:lnTo>
                    <a:pt x="178" y="34"/>
                  </a:lnTo>
                  <a:lnTo>
                    <a:pt x="178" y="30"/>
                  </a:lnTo>
                  <a:lnTo>
                    <a:pt x="182" y="30"/>
                  </a:lnTo>
                  <a:lnTo>
                    <a:pt x="182" y="34"/>
                  </a:lnTo>
                  <a:lnTo>
                    <a:pt x="186" y="34"/>
                  </a:lnTo>
                  <a:lnTo>
                    <a:pt x="186" y="38"/>
                  </a:lnTo>
                  <a:lnTo>
                    <a:pt x="190" y="38"/>
                  </a:lnTo>
                  <a:lnTo>
                    <a:pt x="193" y="38"/>
                  </a:lnTo>
                  <a:lnTo>
                    <a:pt x="201" y="38"/>
                  </a:lnTo>
                  <a:lnTo>
                    <a:pt x="205" y="38"/>
                  </a:lnTo>
                  <a:lnTo>
                    <a:pt x="209" y="38"/>
                  </a:lnTo>
                  <a:lnTo>
                    <a:pt x="212" y="38"/>
                  </a:lnTo>
                  <a:lnTo>
                    <a:pt x="212" y="34"/>
                  </a:lnTo>
                  <a:lnTo>
                    <a:pt x="216" y="34"/>
                  </a:lnTo>
                  <a:lnTo>
                    <a:pt x="216" y="30"/>
                  </a:lnTo>
                  <a:lnTo>
                    <a:pt x="220" y="26"/>
                  </a:lnTo>
                  <a:lnTo>
                    <a:pt x="220" y="22"/>
                  </a:lnTo>
                  <a:lnTo>
                    <a:pt x="224" y="19"/>
                  </a:lnTo>
                  <a:lnTo>
                    <a:pt x="228" y="15"/>
                  </a:lnTo>
                  <a:lnTo>
                    <a:pt x="231" y="15"/>
                  </a:lnTo>
                  <a:lnTo>
                    <a:pt x="235" y="15"/>
                  </a:lnTo>
                  <a:lnTo>
                    <a:pt x="239" y="15"/>
                  </a:lnTo>
                  <a:lnTo>
                    <a:pt x="243" y="15"/>
                  </a:lnTo>
                  <a:lnTo>
                    <a:pt x="247" y="15"/>
                  </a:lnTo>
                  <a:lnTo>
                    <a:pt x="247" y="19"/>
                  </a:lnTo>
                  <a:lnTo>
                    <a:pt x="250" y="19"/>
                  </a:lnTo>
                  <a:lnTo>
                    <a:pt x="254" y="19"/>
                  </a:lnTo>
                  <a:lnTo>
                    <a:pt x="258" y="22"/>
                  </a:lnTo>
                  <a:lnTo>
                    <a:pt x="262" y="22"/>
                  </a:lnTo>
                  <a:lnTo>
                    <a:pt x="266" y="22"/>
                  </a:lnTo>
                  <a:lnTo>
                    <a:pt x="269" y="22"/>
                  </a:lnTo>
                  <a:lnTo>
                    <a:pt x="273" y="19"/>
                  </a:lnTo>
                  <a:lnTo>
                    <a:pt x="277" y="19"/>
                  </a:lnTo>
                  <a:lnTo>
                    <a:pt x="281" y="19"/>
                  </a:lnTo>
                  <a:lnTo>
                    <a:pt x="285" y="19"/>
                  </a:lnTo>
                  <a:lnTo>
                    <a:pt x="288" y="15"/>
                  </a:lnTo>
                  <a:lnTo>
                    <a:pt x="292" y="15"/>
                  </a:lnTo>
                  <a:lnTo>
                    <a:pt x="296" y="11"/>
                  </a:lnTo>
                  <a:lnTo>
                    <a:pt x="300" y="11"/>
                  </a:lnTo>
                  <a:lnTo>
                    <a:pt x="304" y="11"/>
                  </a:lnTo>
                  <a:lnTo>
                    <a:pt x="304" y="15"/>
                  </a:lnTo>
                  <a:lnTo>
                    <a:pt x="304" y="19"/>
                  </a:lnTo>
                  <a:lnTo>
                    <a:pt x="307" y="19"/>
                  </a:lnTo>
                  <a:lnTo>
                    <a:pt x="307" y="22"/>
                  </a:lnTo>
                  <a:lnTo>
                    <a:pt x="311" y="22"/>
                  </a:lnTo>
                  <a:lnTo>
                    <a:pt x="315" y="22"/>
                  </a:lnTo>
                  <a:lnTo>
                    <a:pt x="319" y="22"/>
                  </a:lnTo>
                  <a:lnTo>
                    <a:pt x="323" y="22"/>
                  </a:lnTo>
                  <a:lnTo>
                    <a:pt x="326" y="22"/>
                  </a:lnTo>
                  <a:lnTo>
                    <a:pt x="330" y="22"/>
                  </a:lnTo>
                  <a:lnTo>
                    <a:pt x="334" y="22"/>
                  </a:lnTo>
                  <a:lnTo>
                    <a:pt x="338" y="22"/>
                  </a:lnTo>
                  <a:lnTo>
                    <a:pt x="345" y="22"/>
                  </a:lnTo>
                  <a:lnTo>
                    <a:pt x="349" y="22"/>
                  </a:lnTo>
                  <a:lnTo>
                    <a:pt x="353" y="22"/>
                  </a:lnTo>
                  <a:lnTo>
                    <a:pt x="357" y="22"/>
                  </a:lnTo>
                  <a:lnTo>
                    <a:pt x="364" y="22"/>
                  </a:lnTo>
                  <a:lnTo>
                    <a:pt x="368" y="22"/>
                  </a:lnTo>
                  <a:lnTo>
                    <a:pt x="372" y="22"/>
                  </a:lnTo>
                  <a:lnTo>
                    <a:pt x="376" y="22"/>
                  </a:lnTo>
                  <a:lnTo>
                    <a:pt x="380" y="22"/>
                  </a:lnTo>
                  <a:lnTo>
                    <a:pt x="383" y="22"/>
                  </a:lnTo>
                  <a:lnTo>
                    <a:pt x="387" y="22"/>
                  </a:lnTo>
                  <a:lnTo>
                    <a:pt x="391" y="22"/>
                  </a:lnTo>
                  <a:lnTo>
                    <a:pt x="391" y="19"/>
                  </a:lnTo>
                  <a:lnTo>
                    <a:pt x="395" y="19"/>
                  </a:lnTo>
                  <a:lnTo>
                    <a:pt x="399" y="19"/>
                  </a:lnTo>
                  <a:lnTo>
                    <a:pt x="402" y="15"/>
                  </a:lnTo>
                  <a:lnTo>
                    <a:pt x="406" y="15"/>
                  </a:lnTo>
                  <a:lnTo>
                    <a:pt x="410" y="15"/>
                  </a:lnTo>
                  <a:lnTo>
                    <a:pt x="418" y="11"/>
                  </a:lnTo>
                  <a:lnTo>
                    <a:pt x="421" y="11"/>
                  </a:lnTo>
                  <a:lnTo>
                    <a:pt x="425" y="11"/>
                  </a:lnTo>
                  <a:lnTo>
                    <a:pt x="429" y="11"/>
                  </a:lnTo>
                  <a:lnTo>
                    <a:pt x="433" y="11"/>
                  </a:lnTo>
                  <a:lnTo>
                    <a:pt x="437" y="15"/>
                  </a:lnTo>
                  <a:lnTo>
                    <a:pt x="440" y="15"/>
                  </a:lnTo>
                  <a:lnTo>
                    <a:pt x="444" y="15"/>
                  </a:lnTo>
                  <a:lnTo>
                    <a:pt x="444" y="19"/>
                  </a:lnTo>
                  <a:lnTo>
                    <a:pt x="448" y="19"/>
                  </a:lnTo>
                  <a:lnTo>
                    <a:pt x="452" y="19"/>
                  </a:lnTo>
                  <a:lnTo>
                    <a:pt x="456" y="19"/>
                  </a:lnTo>
                  <a:lnTo>
                    <a:pt x="459" y="19"/>
                  </a:lnTo>
                  <a:lnTo>
                    <a:pt x="463" y="15"/>
                  </a:lnTo>
                  <a:lnTo>
                    <a:pt x="471" y="15"/>
                  </a:lnTo>
                  <a:lnTo>
                    <a:pt x="475" y="15"/>
                  </a:lnTo>
                  <a:lnTo>
                    <a:pt x="478" y="11"/>
                  </a:lnTo>
                  <a:lnTo>
                    <a:pt x="482" y="11"/>
                  </a:lnTo>
                  <a:lnTo>
                    <a:pt x="486" y="11"/>
                  </a:lnTo>
                  <a:lnTo>
                    <a:pt x="486" y="7"/>
                  </a:lnTo>
                  <a:lnTo>
                    <a:pt x="490" y="7"/>
                  </a:lnTo>
                  <a:lnTo>
                    <a:pt x="494" y="7"/>
                  </a:lnTo>
                  <a:lnTo>
                    <a:pt x="497" y="7"/>
                  </a:lnTo>
                  <a:lnTo>
                    <a:pt x="501" y="7"/>
                  </a:lnTo>
                  <a:lnTo>
                    <a:pt x="505" y="7"/>
                  </a:lnTo>
                  <a:lnTo>
                    <a:pt x="509" y="7"/>
                  </a:lnTo>
                  <a:lnTo>
                    <a:pt x="513" y="11"/>
                  </a:lnTo>
                  <a:lnTo>
                    <a:pt x="516" y="11"/>
                  </a:lnTo>
                  <a:lnTo>
                    <a:pt x="524" y="15"/>
                  </a:lnTo>
                  <a:lnTo>
                    <a:pt x="528" y="15"/>
                  </a:lnTo>
                  <a:lnTo>
                    <a:pt x="532" y="15"/>
                  </a:lnTo>
                  <a:lnTo>
                    <a:pt x="535" y="15"/>
                  </a:lnTo>
                  <a:lnTo>
                    <a:pt x="539" y="15"/>
                  </a:lnTo>
                  <a:lnTo>
                    <a:pt x="543" y="15"/>
                  </a:lnTo>
                  <a:lnTo>
                    <a:pt x="543" y="11"/>
                  </a:lnTo>
                  <a:lnTo>
                    <a:pt x="547" y="11"/>
                  </a:lnTo>
                  <a:lnTo>
                    <a:pt x="551" y="11"/>
                  </a:lnTo>
                  <a:lnTo>
                    <a:pt x="551" y="7"/>
                  </a:lnTo>
                  <a:lnTo>
                    <a:pt x="554" y="7"/>
                  </a:lnTo>
                  <a:lnTo>
                    <a:pt x="558" y="3"/>
                  </a:lnTo>
                  <a:lnTo>
                    <a:pt x="562" y="3"/>
                  </a:lnTo>
                  <a:lnTo>
                    <a:pt x="562" y="0"/>
                  </a:lnTo>
                  <a:lnTo>
                    <a:pt x="566" y="0"/>
                  </a:lnTo>
                  <a:lnTo>
                    <a:pt x="566" y="3"/>
                  </a:lnTo>
                  <a:lnTo>
                    <a:pt x="562" y="3"/>
                  </a:lnTo>
                  <a:lnTo>
                    <a:pt x="562" y="7"/>
                  </a:lnTo>
                  <a:lnTo>
                    <a:pt x="558" y="11"/>
                  </a:lnTo>
                  <a:lnTo>
                    <a:pt x="554" y="15"/>
                  </a:lnTo>
                  <a:lnTo>
                    <a:pt x="551" y="19"/>
                  </a:lnTo>
                  <a:lnTo>
                    <a:pt x="551" y="22"/>
                  </a:lnTo>
                  <a:lnTo>
                    <a:pt x="551" y="26"/>
                  </a:lnTo>
                  <a:lnTo>
                    <a:pt x="554" y="26"/>
                  </a:lnTo>
                  <a:lnTo>
                    <a:pt x="558" y="26"/>
                  </a:lnTo>
                  <a:lnTo>
                    <a:pt x="562" y="26"/>
                  </a:lnTo>
                  <a:lnTo>
                    <a:pt x="566" y="26"/>
                  </a:lnTo>
                  <a:lnTo>
                    <a:pt x="570" y="26"/>
                  </a:lnTo>
                  <a:lnTo>
                    <a:pt x="573" y="26"/>
                  </a:lnTo>
                  <a:lnTo>
                    <a:pt x="573" y="30"/>
                  </a:lnTo>
                  <a:lnTo>
                    <a:pt x="570" y="30"/>
                  </a:lnTo>
                  <a:lnTo>
                    <a:pt x="566" y="30"/>
                  </a:lnTo>
                  <a:lnTo>
                    <a:pt x="562" y="30"/>
                  </a:lnTo>
                  <a:lnTo>
                    <a:pt x="558" y="30"/>
                  </a:lnTo>
                  <a:lnTo>
                    <a:pt x="558" y="34"/>
                  </a:lnTo>
                  <a:lnTo>
                    <a:pt x="554" y="34"/>
                  </a:lnTo>
                  <a:lnTo>
                    <a:pt x="551" y="38"/>
                  </a:lnTo>
                  <a:lnTo>
                    <a:pt x="547" y="38"/>
                  </a:lnTo>
                  <a:lnTo>
                    <a:pt x="547" y="41"/>
                  </a:lnTo>
                  <a:lnTo>
                    <a:pt x="543" y="45"/>
                  </a:lnTo>
                  <a:lnTo>
                    <a:pt x="490" y="72"/>
                  </a:lnTo>
                  <a:lnTo>
                    <a:pt x="437" y="98"/>
                  </a:lnTo>
                  <a:lnTo>
                    <a:pt x="387" y="117"/>
                  </a:lnTo>
                  <a:lnTo>
                    <a:pt x="338" y="133"/>
                  </a:lnTo>
                  <a:lnTo>
                    <a:pt x="292" y="144"/>
                  </a:lnTo>
                  <a:lnTo>
                    <a:pt x="247" y="155"/>
                  </a:lnTo>
                  <a:lnTo>
                    <a:pt x="209" y="163"/>
                  </a:lnTo>
                  <a:lnTo>
                    <a:pt x="171" y="167"/>
                  </a:lnTo>
                  <a:lnTo>
                    <a:pt x="136" y="171"/>
                  </a:lnTo>
                  <a:lnTo>
                    <a:pt x="106" y="171"/>
                  </a:lnTo>
                  <a:lnTo>
                    <a:pt x="79" y="171"/>
                  </a:lnTo>
                  <a:lnTo>
                    <a:pt x="57" y="171"/>
                  </a:lnTo>
                  <a:lnTo>
                    <a:pt x="38" y="171"/>
                  </a:lnTo>
                  <a:lnTo>
                    <a:pt x="22" y="171"/>
                  </a:lnTo>
                  <a:lnTo>
                    <a:pt x="11" y="171"/>
                  </a:lnTo>
                  <a:lnTo>
                    <a:pt x="7" y="171"/>
                  </a:lnTo>
                  <a:lnTo>
                    <a:pt x="3" y="171"/>
                  </a:lnTo>
                  <a:lnTo>
                    <a:pt x="0" y="171"/>
                  </a:lnTo>
                  <a:lnTo>
                    <a:pt x="0" y="167"/>
                  </a:lnTo>
                  <a:lnTo>
                    <a:pt x="3" y="163"/>
                  </a:lnTo>
                  <a:lnTo>
                    <a:pt x="3" y="159"/>
                  </a:lnTo>
                  <a:lnTo>
                    <a:pt x="3" y="155"/>
                  </a:lnTo>
                  <a:lnTo>
                    <a:pt x="7" y="152"/>
                  </a:lnTo>
                  <a:lnTo>
                    <a:pt x="11" y="148"/>
                  </a:lnTo>
                  <a:lnTo>
                    <a:pt x="11" y="144"/>
                  </a:lnTo>
                  <a:lnTo>
                    <a:pt x="15" y="140"/>
                  </a:lnTo>
                  <a:lnTo>
                    <a:pt x="19" y="136"/>
                  </a:lnTo>
                  <a:lnTo>
                    <a:pt x="26" y="133"/>
                  </a:lnTo>
                  <a:lnTo>
                    <a:pt x="30" y="133"/>
                  </a:lnTo>
                  <a:lnTo>
                    <a:pt x="34" y="129"/>
                  </a:lnTo>
                  <a:lnTo>
                    <a:pt x="38" y="125"/>
                  </a:lnTo>
                  <a:lnTo>
                    <a:pt x="41" y="125"/>
                  </a:lnTo>
                  <a:lnTo>
                    <a:pt x="45" y="125"/>
                  </a:lnTo>
                  <a:lnTo>
                    <a:pt x="49" y="121"/>
                  </a:lnTo>
                  <a:lnTo>
                    <a:pt x="53" y="121"/>
                  </a:lnTo>
                  <a:lnTo>
                    <a:pt x="57" y="121"/>
                  </a:lnTo>
                  <a:lnTo>
                    <a:pt x="57" y="117"/>
                  </a:lnTo>
                  <a:lnTo>
                    <a:pt x="60" y="117"/>
                  </a:lnTo>
                  <a:lnTo>
                    <a:pt x="60" y="114"/>
                  </a:lnTo>
                  <a:lnTo>
                    <a:pt x="60" y="110"/>
                  </a:lnTo>
                  <a:lnTo>
                    <a:pt x="60" y="106"/>
                  </a:lnTo>
                  <a:lnTo>
                    <a:pt x="64" y="106"/>
                  </a:lnTo>
                  <a:lnTo>
                    <a:pt x="64" y="102"/>
                  </a:lnTo>
                  <a:lnTo>
                    <a:pt x="64" y="98"/>
                  </a:lnTo>
                  <a:lnTo>
                    <a:pt x="64" y="95"/>
                  </a:lnTo>
                  <a:lnTo>
                    <a:pt x="68" y="91"/>
                  </a:lnTo>
                  <a:lnTo>
                    <a:pt x="72" y="87"/>
                  </a:lnTo>
                  <a:lnTo>
                    <a:pt x="76" y="87"/>
                  </a:lnTo>
                  <a:lnTo>
                    <a:pt x="76" y="83"/>
                  </a:lnTo>
                  <a:lnTo>
                    <a:pt x="79" y="83"/>
                  </a:lnTo>
                  <a:lnTo>
                    <a:pt x="79" y="79"/>
                  </a:lnTo>
                  <a:lnTo>
                    <a:pt x="83" y="79"/>
                  </a:lnTo>
                  <a:lnTo>
                    <a:pt x="87" y="76"/>
                  </a:lnTo>
                  <a:lnTo>
                    <a:pt x="91" y="72"/>
                  </a:lnTo>
                  <a:lnTo>
                    <a:pt x="95" y="68"/>
                  </a:lnTo>
                  <a:lnTo>
                    <a:pt x="95" y="64"/>
                  </a:lnTo>
                  <a:lnTo>
                    <a:pt x="98" y="60"/>
                  </a:lnTo>
                  <a:lnTo>
                    <a:pt x="98" y="57"/>
                  </a:lnTo>
                  <a:lnTo>
                    <a:pt x="102" y="57"/>
                  </a:lnTo>
                  <a:lnTo>
                    <a:pt x="102" y="53"/>
                  </a:lnTo>
                  <a:lnTo>
                    <a:pt x="102" y="49"/>
                  </a:lnTo>
                  <a:lnTo>
                    <a:pt x="106" y="49"/>
                  </a:lnTo>
                  <a:lnTo>
                    <a:pt x="106" y="45"/>
                  </a:lnTo>
                  <a:lnTo>
                    <a:pt x="106" y="41"/>
                  </a:lnTo>
                  <a:lnTo>
                    <a:pt x="110" y="41"/>
                  </a:lnTo>
                  <a:lnTo>
                    <a:pt x="110" y="38"/>
                  </a:lnTo>
                  <a:lnTo>
                    <a:pt x="114" y="38"/>
                  </a:lnTo>
                  <a:lnTo>
                    <a:pt x="117" y="34"/>
                  </a:lnTo>
                  <a:lnTo>
                    <a:pt x="121" y="34"/>
                  </a:lnTo>
                  <a:lnTo>
                    <a:pt x="125" y="30"/>
                  </a:lnTo>
                  <a:lnTo>
                    <a:pt x="129" y="30"/>
                  </a:lnTo>
                  <a:lnTo>
                    <a:pt x="133" y="30"/>
                  </a:lnTo>
                  <a:close/>
                </a:path>
              </a:pathLst>
            </a:custGeom>
            <a:solidFill>
              <a:srgbClr val="FF9419"/>
            </a:solidFill>
            <a:ln w="9525">
              <a:noFill/>
              <a:round/>
              <a:headEnd/>
              <a:tailEnd/>
            </a:ln>
          </p:spPr>
          <p:txBody>
            <a:bodyPr/>
            <a:lstStyle/>
            <a:p>
              <a:endParaRPr lang="fr-FR"/>
            </a:p>
          </p:txBody>
        </p:sp>
        <p:sp>
          <p:nvSpPr>
            <p:cNvPr id="55" name="Freeform 368"/>
            <p:cNvSpPr>
              <a:spLocks/>
            </p:cNvSpPr>
            <p:nvPr/>
          </p:nvSpPr>
          <p:spPr bwMode="auto">
            <a:xfrm>
              <a:off x="440" y="3230"/>
              <a:ext cx="1031" cy="306"/>
            </a:xfrm>
            <a:custGeom>
              <a:avLst/>
              <a:gdLst>
                <a:gd name="T0" fmla="*/ 256 w 567"/>
                <a:gd name="T1" fmla="*/ 49 h 168"/>
                <a:gd name="T2" fmla="*/ 264 w 567"/>
                <a:gd name="T3" fmla="*/ 64 h 168"/>
                <a:gd name="T4" fmla="*/ 271 w 567"/>
                <a:gd name="T5" fmla="*/ 69 h 168"/>
                <a:gd name="T6" fmla="*/ 291 w 567"/>
                <a:gd name="T7" fmla="*/ 69 h 168"/>
                <a:gd name="T8" fmla="*/ 311 w 567"/>
                <a:gd name="T9" fmla="*/ 64 h 168"/>
                <a:gd name="T10" fmla="*/ 318 w 567"/>
                <a:gd name="T11" fmla="*/ 56 h 168"/>
                <a:gd name="T12" fmla="*/ 325 w 567"/>
                <a:gd name="T13" fmla="*/ 49 h 168"/>
                <a:gd name="T14" fmla="*/ 325 w 567"/>
                <a:gd name="T15" fmla="*/ 56 h 168"/>
                <a:gd name="T16" fmla="*/ 333 w 567"/>
                <a:gd name="T17" fmla="*/ 64 h 168"/>
                <a:gd name="T18" fmla="*/ 333 w 567"/>
                <a:gd name="T19" fmla="*/ 64 h 168"/>
                <a:gd name="T20" fmla="*/ 345 w 567"/>
                <a:gd name="T21" fmla="*/ 64 h 168"/>
                <a:gd name="T22" fmla="*/ 380 w 567"/>
                <a:gd name="T23" fmla="*/ 64 h 168"/>
                <a:gd name="T24" fmla="*/ 395 w 567"/>
                <a:gd name="T25" fmla="*/ 42 h 168"/>
                <a:gd name="T26" fmla="*/ 409 w 567"/>
                <a:gd name="T27" fmla="*/ 29 h 168"/>
                <a:gd name="T28" fmla="*/ 422 w 567"/>
                <a:gd name="T29" fmla="*/ 22 h 168"/>
                <a:gd name="T30" fmla="*/ 444 w 567"/>
                <a:gd name="T31" fmla="*/ 29 h 168"/>
                <a:gd name="T32" fmla="*/ 464 w 567"/>
                <a:gd name="T33" fmla="*/ 35 h 168"/>
                <a:gd name="T34" fmla="*/ 498 w 567"/>
                <a:gd name="T35" fmla="*/ 35 h 168"/>
                <a:gd name="T36" fmla="*/ 526 w 567"/>
                <a:gd name="T37" fmla="*/ 22 h 168"/>
                <a:gd name="T38" fmla="*/ 540 w 567"/>
                <a:gd name="T39" fmla="*/ 15 h 168"/>
                <a:gd name="T40" fmla="*/ 547 w 567"/>
                <a:gd name="T41" fmla="*/ 29 h 168"/>
                <a:gd name="T42" fmla="*/ 567 w 567"/>
                <a:gd name="T43" fmla="*/ 35 h 168"/>
                <a:gd name="T44" fmla="*/ 609 w 567"/>
                <a:gd name="T45" fmla="*/ 42 h 168"/>
                <a:gd name="T46" fmla="*/ 664 w 567"/>
                <a:gd name="T47" fmla="*/ 35 h 168"/>
                <a:gd name="T48" fmla="*/ 691 w 567"/>
                <a:gd name="T49" fmla="*/ 35 h 168"/>
                <a:gd name="T50" fmla="*/ 713 w 567"/>
                <a:gd name="T51" fmla="*/ 29 h 168"/>
                <a:gd name="T52" fmla="*/ 755 w 567"/>
                <a:gd name="T53" fmla="*/ 22 h 168"/>
                <a:gd name="T54" fmla="*/ 789 w 567"/>
                <a:gd name="T55" fmla="*/ 22 h 168"/>
                <a:gd name="T56" fmla="*/ 816 w 567"/>
                <a:gd name="T57" fmla="*/ 29 h 168"/>
                <a:gd name="T58" fmla="*/ 864 w 567"/>
                <a:gd name="T59" fmla="*/ 22 h 168"/>
                <a:gd name="T60" fmla="*/ 893 w 567"/>
                <a:gd name="T61" fmla="*/ 7 h 168"/>
                <a:gd name="T62" fmla="*/ 927 w 567"/>
                <a:gd name="T63" fmla="*/ 15 h 168"/>
                <a:gd name="T64" fmla="*/ 967 w 567"/>
                <a:gd name="T65" fmla="*/ 22 h 168"/>
                <a:gd name="T66" fmla="*/ 989 w 567"/>
                <a:gd name="T67" fmla="*/ 15 h 168"/>
                <a:gd name="T68" fmla="*/ 1009 w 567"/>
                <a:gd name="T69" fmla="*/ 0 h 168"/>
                <a:gd name="T70" fmla="*/ 1016 w 567"/>
                <a:gd name="T71" fmla="*/ 0 h 168"/>
                <a:gd name="T72" fmla="*/ 1009 w 567"/>
                <a:gd name="T73" fmla="*/ 15 h 168"/>
                <a:gd name="T74" fmla="*/ 996 w 567"/>
                <a:gd name="T75" fmla="*/ 29 h 168"/>
                <a:gd name="T76" fmla="*/ 989 w 567"/>
                <a:gd name="T77" fmla="*/ 42 h 168"/>
                <a:gd name="T78" fmla="*/ 996 w 567"/>
                <a:gd name="T79" fmla="*/ 42 h 168"/>
                <a:gd name="T80" fmla="*/ 1016 w 567"/>
                <a:gd name="T81" fmla="*/ 49 h 168"/>
                <a:gd name="T82" fmla="*/ 1031 w 567"/>
                <a:gd name="T83" fmla="*/ 49 h 168"/>
                <a:gd name="T84" fmla="*/ 1016 w 567"/>
                <a:gd name="T85" fmla="*/ 49 h 168"/>
                <a:gd name="T86" fmla="*/ 996 w 567"/>
                <a:gd name="T87" fmla="*/ 64 h 168"/>
                <a:gd name="T88" fmla="*/ 982 w 567"/>
                <a:gd name="T89" fmla="*/ 77 h 168"/>
                <a:gd name="T90" fmla="*/ 691 w 567"/>
                <a:gd name="T91" fmla="*/ 208 h 168"/>
                <a:gd name="T92" fmla="*/ 242 w 567"/>
                <a:gd name="T93" fmla="*/ 306 h 168"/>
                <a:gd name="T94" fmla="*/ 22 w 567"/>
                <a:gd name="T95" fmla="*/ 306 h 168"/>
                <a:gd name="T96" fmla="*/ 0 w 567"/>
                <a:gd name="T97" fmla="*/ 291 h 168"/>
                <a:gd name="T98" fmla="*/ 22 w 567"/>
                <a:gd name="T99" fmla="*/ 257 h 168"/>
                <a:gd name="T100" fmla="*/ 64 w 567"/>
                <a:gd name="T101" fmla="*/ 229 h 168"/>
                <a:gd name="T102" fmla="*/ 98 w 567"/>
                <a:gd name="T103" fmla="*/ 215 h 168"/>
                <a:gd name="T104" fmla="*/ 111 w 567"/>
                <a:gd name="T105" fmla="*/ 202 h 168"/>
                <a:gd name="T106" fmla="*/ 111 w 567"/>
                <a:gd name="T107" fmla="*/ 180 h 168"/>
                <a:gd name="T108" fmla="*/ 118 w 567"/>
                <a:gd name="T109" fmla="*/ 160 h 168"/>
                <a:gd name="T110" fmla="*/ 138 w 567"/>
                <a:gd name="T111" fmla="*/ 146 h 168"/>
                <a:gd name="T112" fmla="*/ 153 w 567"/>
                <a:gd name="T113" fmla="*/ 133 h 168"/>
                <a:gd name="T114" fmla="*/ 173 w 567"/>
                <a:gd name="T115" fmla="*/ 111 h 168"/>
                <a:gd name="T116" fmla="*/ 187 w 567"/>
                <a:gd name="T117" fmla="*/ 91 h 168"/>
                <a:gd name="T118" fmla="*/ 202 w 567"/>
                <a:gd name="T119" fmla="*/ 69 h 168"/>
                <a:gd name="T120" fmla="*/ 222 w 567"/>
                <a:gd name="T121" fmla="*/ 56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7"/>
                <a:gd name="T184" fmla="*/ 0 h 168"/>
                <a:gd name="T185" fmla="*/ 567 w 567"/>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7" h="168">
                  <a:moveTo>
                    <a:pt x="130" y="27"/>
                  </a:moveTo>
                  <a:lnTo>
                    <a:pt x="133" y="27"/>
                  </a:lnTo>
                  <a:lnTo>
                    <a:pt x="137" y="27"/>
                  </a:lnTo>
                  <a:lnTo>
                    <a:pt x="137" y="23"/>
                  </a:lnTo>
                  <a:lnTo>
                    <a:pt x="141" y="27"/>
                  </a:lnTo>
                  <a:lnTo>
                    <a:pt x="145" y="27"/>
                  </a:lnTo>
                  <a:lnTo>
                    <a:pt x="145" y="31"/>
                  </a:lnTo>
                  <a:lnTo>
                    <a:pt x="145" y="35"/>
                  </a:lnTo>
                  <a:lnTo>
                    <a:pt x="149" y="35"/>
                  </a:lnTo>
                  <a:lnTo>
                    <a:pt x="149" y="38"/>
                  </a:lnTo>
                  <a:lnTo>
                    <a:pt x="152" y="38"/>
                  </a:lnTo>
                  <a:lnTo>
                    <a:pt x="156" y="38"/>
                  </a:lnTo>
                  <a:lnTo>
                    <a:pt x="160" y="38"/>
                  </a:lnTo>
                  <a:lnTo>
                    <a:pt x="164" y="38"/>
                  </a:lnTo>
                  <a:lnTo>
                    <a:pt x="164" y="35"/>
                  </a:lnTo>
                  <a:lnTo>
                    <a:pt x="168" y="35"/>
                  </a:lnTo>
                  <a:lnTo>
                    <a:pt x="171" y="35"/>
                  </a:lnTo>
                  <a:lnTo>
                    <a:pt x="171" y="31"/>
                  </a:lnTo>
                  <a:lnTo>
                    <a:pt x="175" y="31"/>
                  </a:lnTo>
                  <a:lnTo>
                    <a:pt x="175" y="27"/>
                  </a:lnTo>
                  <a:lnTo>
                    <a:pt x="179" y="27"/>
                  </a:lnTo>
                  <a:lnTo>
                    <a:pt x="179" y="31"/>
                  </a:lnTo>
                  <a:lnTo>
                    <a:pt x="179" y="35"/>
                  </a:lnTo>
                  <a:lnTo>
                    <a:pt x="183" y="35"/>
                  </a:lnTo>
                  <a:lnTo>
                    <a:pt x="187" y="35"/>
                  </a:lnTo>
                  <a:lnTo>
                    <a:pt x="190" y="35"/>
                  </a:lnTo>
                  <a:lnTo>
                    <a:pt x="198" y="35"/>
                  </a:lnTo>
                  <a:lnTo>
                    <a:pt x="202" y="35"/>
                  </a:lnTo>
                  <a:lnTo>
                    <a:pt x="206" y="35"/>
                  </a:lnTo>
                  <a:lnTo>
                    <a:pt x="209" y="35"/>
                  </a:lnTo>
                  <a:lnTo>
                    <a:pt x="213" y="31"/>
                  </a:lnTo>
                  <a:lnTo>
                    <a:pt x="217" y="27"/>
                  </a:lnTo>
                  <a:lnTo>
                    <a:pt x="217" y="23"/>
                  </a:lnTo>
                  <a:lnTo>
                    <a:pt x="221" y="19"/>
                  </a:lnTo>
                  <a:lnTo>
                    <a:pt x="221" y="16"/>
                  </a:lnTo>
                  <a:lnTo>
                    <a:pt x="225" y="16"/>
                  </a:lnTo>
                  <a:lnTo>
                    <a:pt x="228" y="12"/>
                  </a:lnTo>
                  <a:lnTo>
                    <a:pt x="232" y="12"/>
                  </a:lnTo>
                  <a:lnTo>
                    <a:pt x="236" y="12"/>
                  </a:lnTo>
                  <a:lnTo>
                    <a:pt x="240" y="12"/>
                  </a:lnTo>
                  <a:lnTo>
                    <a:pt x="244" y="16"/>
                  </a:lnTo>
                  <a:lnTo>
                    <a:pt x="247" y="16"/>
                  </a:lnTo>
                  <a:lnTo>
                    <a:pt x="251" y="19"/>
                  </a:lnTo>
                  <a:lnTo>
                    <a:pt x="255" y="19"/>
                  </a:lnTo>
                  <a:lnTo>
                    <a:pt x="259" y="19"/>
                  </a:lnTo>
                  <a:lnTo>
                    <a:pt x="263" y="19"/>
                  </a:lnTo>
                  <a:lnTo>
                    <a:pt x="266" y="19"/>
                  </a:lnTo>
                  <a:lnTo>
                    <a:pt x="270" y="19"/>
                  </a:lnTo>
                  <a:lnTo>
                    <a:pt x="274" y="19"/>
                  </a:lnTo>
                  <a:lnTo>
                    <a:pt x="274" y="16"/>
                  </a:lnTo>
                  <a:lnTo>
                    <a:pt x="278" y="16"/>
                  </a:lnTo>
                  <a:lnTo>
                    <a:pt x="282" y="16"/>
                  </a:lnTo>
                  <a:lnTo>
                    <a:pt x="285" y="12"/>
                  </a:lnTo>
                  <a:lnTo>
                    <a:pt x="289" y="12"/>
                  </a:lnTo>
                  <a:lnTo>
                    <a:pt x="293" y="8"/>
                  </a:lnTo>
                  <a:lnTo>
                    <a:pt x="297" y="8"/>
                  </a:lnTo>
                  <a:lnTo>
                    <a:pt x="297" y="12"/>
                  </a:lnTo>
                  <a:lnTo>
                    <a:pt x="301" y="12"/>
                  </a:lnTo>
                  <a:lnTo>
                    <a:pt x="301" y="16"/>
                  </a:lnTo>
                  <a:lnTo>
                    <a:pt x="304" y="16"/>
                  </a:lnTo>
                  <a:lnTo>
                    <a:pt x="304" y="19"/>
                  </a:lnTo>
                  <a:lnTo>
                    <a:pt x="308" y="19"/>
                  </a:lnTo>
                  <a:lnTo>
                    <a:pt x="312" y="19"/>
                  </a:lnTo>
                  <a:lnTo>
                    <a:pt x="316" y="23"/>
                  </a:lnTo>
                  <a:lnTo>
                    <a:pt x="320" y="23"/>
                  </a:lnTo>
                  <a:lnTo>
                    <a:pt x="323" y="23"/>
                  </a:lnTo>
                  <a:lnTo>
                    <a:pt x="327" y="23"/>
                  </a:lnTo>
                  <a:lnTo>
                    <a:pt x="331" y="23"/>
                  </a:lnTo>
                  <a:lnTo>
                    <a:pt x="335" y="23"/>
                  </a:lnTo>
                  <a:lnTo>
                    <a:pt x="342" y="23"/>
                  </a:lnTo>
                  <a:lnTo>
                    <a:pt x="346" y="19"/>
                  </a:lnTo>
                  <a:lnTo>
                    <a:pt x="350" y="19"/>
                  </a:lnTo>
                  <a:lnTo>
                    <a:pt x="354" y="19"/>
                  </a:lnTo>
                  <a:lnTo>
                    <a:pt x="358" y="19"/>
                  </a:lnTo>
                  <a:lnTo>
                    <a:pt x="365" y="19"/>
                  </a:lnTo>
                  <a:lnTo>
                    <a:pt x="369" y="19"/>
                  </a:lnTo>
                  <a:lnTo>
                    <a:pt x="373" y="19"/>
                  </a:lnTo>
                  <a:lnTo>
                    <a:pt x="377" y="19"/>
                  </a:lnTo>
                  <a:lnTo>
                    <a:pt x="380" y="19"/>
                  </a:lnTo>
                  <a:lnTo>
                    <a:pt x="384" y="19"/>
                  </a:lnTo>
                  <a:lnTo>
                    <a:pt x="388" y="19"/>
                  </a:lnTo>
                  <a:lnTo>
                    <a:pt x="392" y="16"/>
                  </a:lnTo>
                  <a:lnTo>
                    <a:pt x="396" y="16"/>
                  </a:lnTo>
                  <a:lnTo>
                    <a:pt x="399" y="16"/>
                  </a:lnTo>
                  <a:lnTo>
                    <a:pt x="403" y="12"/>
                  </a:lnTo>
                  <a:lnTo>
                    <a:pt x="407" y="12"/>
                  </a:lnTo>
                  <a:lnTo>
                    <a:pt x="415" y="12"/>
                  </a:lnTo>
                  <a:lnTo>
                    <a:pt x="418" y="8"/>
                  </a:lnTo>
                  <a:lnTo>
                    <a:pt x="422" y="8"/>
                  </a:lnTo>
                  <a:lnTo>
                    <a:pt x="426" y="12"/>
                  </a:lnTo>
                  <a:lnTo>
                    <a:pt x="430" y="12"/>
                  </a:lnTo>
                  <a:lnTo>
                    <a:pt x="434" y="12"/>
                  </a:lnTo>
                  <a:lnTo>
                    <a:pt x="437" y="16"/>
                  </a:lnTo>
                  <a:lnTo>
                    <a:pt x="441" y="16"/>
                  </a:lnTo>
                  <a:lnTo>
                    <a:pt x="445" y="16"/>
                  </a:lnTo>
                  <a:lnTo>
                    <a:pt x="449" y="16"/>
                  </a:lnTo>
                  <a:lnTo>
                    <a:pt x="453" y="16"/>
                  </a:lnTo>
                  <a:lnTo>
                    <a:pt x="456" y="16"/>
                  </a:lnTo>
                  <a:lnTo>
                    <a:pt x="460" y="16"/>
                  </a:lnTo>
                  <a:lnTo>
                    <a:pt x="468" y="12"/>
                  </a:lnTo>
                  <a:lnTo>
                    <a:pt x="472" y="12"/>
                  </a:lnTo>
                  <a:lnTo>
                    <a:pt x="475" y="12"/>
                  </a:lnTo>
                  <a:lnTo>
                    <a:pt x="479" y="8"/>
                  </a:lnTo>
                  <a:lnTo>
                    <a:pt x="483" y="8"/>
                  </a:lnTo>
                  <a:lnTo>
                    <a:pt x="487" y="8"/>
                  </a:lnTo>
                  <a:lnTo>
                    <a:pt x="491" y="8"/>
                  </a:lnTo>
                  <a:lnTo>
                    <a:pt x="491" y="4"/>
                  </a:lnTo>
                  <a:lnTo>
                    <a:pt x="494" y="4"/>
                  </a:lnTo>
                  <a:lnTo>
                    <a:pt x="498" y="4"/>
                  </a:lnTo>
                  <a:lnTo>
                    <a:pt x="502" y="8"/>
                  </a:lnTo>
                  <a:lnTo>
                    <a:pt x="506" y="8"/>
                  </a:lnTo>
                  <a:lnTo>
                    <a:pt x="510" y="8"/>
                  </a:lnTo>
                  <a:lnTo>
                    <a:pt x="513" y="8"/>
                  </a:lnTo>
                  <a:lnTo>
                    <a:pt x="517" y="12"/>
                  </a:lnTo>
                  <a:lnTo>
                    <a:pt x="521" y="12"/>
                  </a:lnTo>
                  <a:lnTo>
                    <a:pt x="525" y="12"/>
                  </a:lnTo>
                  <a:lnTo>
                    <a:pt x="529" y="12"/>
                  </a:lnTo>
                  <a:lnTo>
                    <a:pt x="532" y="12"/>
                  </a:lnTo>
                  <a:lnTo>
                    <a:pt x="536" y="12"/>
                  </a:lnTo>
                  <a:lnTo>
                    <a:pt x="540" y="12"/>
                  </a:lnTo>
                  <a:lnTo>
                    <a:pt x="544" y="8"/>
                  </a:lnTo>
                  <a:lnTo>
                    <a:pt x="548" y="8"/>
                  </a:lnTo>
                  <a:lnTo>
                    <a:pt x="548" y="4"/>
                  </a:lnTo>
                  <a:lnTo>
                    <a:pt x="551" y="4"/>
                  </a:lnTo>
                  <a:lnTo>
                    <a:pt x="555" y="0"/>
                  </a:lnTo>
                  <a:lnTo>
                    <a:pt x="559" y="0"/>
                  </a:lnTo>
                  <a:lnTo>
                    <a:pt x="559" y="4"/>
                  </a:lnTo>
                  <a:lnTo>
                    <a:pt x="555" y="4"/>
                  </a:lnTo>
                  <a:lnTo>
                    <a:pt x="555" y="8"/>
                  </a:lnTo>
                  <a:lnTo>
                    <a:pt x="551" y="8"/>
                  </a:lnTo>
                  <a:lnTo>
                    <a:pt x="551" y="12"/>
                  </a:lnTo>
                  <a:lnTo>
                    <a:pt x="548" y="16"/>
                  </a:lnTo>
                  <a:lnTo>
                    <a:pt x="544" y="19"/>
                  </a:lnTo>
                  <a:lnTo>
                    <a:pt x="544" y="23"/>
                  </a:lnTo>
                  <a:lnTo>
                    <a:pt x="548" y="23"/>
                  </a:lnTo>
                  <a:lnTo>
                    <a:pt x="551" y="27"/>
                  </a:lnTo>
                  <a:lnTo>
                    <a:pt x="555" y="27"/>
                  </a:lnTo>
                  <a:lnTo>
                    <a:pt x="559" y="27"/>
                  </a:lnTo>
                  <a:lnTo>
                    <a:pt x="563" y="27"/>
                  </a:lnTo>
                  <a:lnTo>
                    <a:pt x="567" y="27"/>
                  </a:lnTo>
                  <a:lnTo>
                    <a:pt x="563" y="27"/>
                  </a:lnTo>
                  <a:lnTo>
                    <a:pt x="559" y="27"/>
                  </a:lnTo>
                  <a:lnTo>
                    <a:pt x="555" y="27"/>
                  </a:lnTo>
                  <a:lnTo>
                    <a:pt x="555" y="31"/>
                  </a:lnTo>
                  <a:lnTo>
                    <a:pt x="551" y="31"/>
                  </a:lnTo>
                  <a:lnTo>
                    <a:pt x="548" y="35"/>
                  </a:lnTo>
                  <a:lnTo>
                    <a:pt x="544" y="35"/>
                  </a:lnTo>
                  <a:lnTo>
                    <a:pt x="544" y="38"/>
                  </a:lnTo>
                  <a:lnTo>
                    <a:pt x="540" y="38"/>
                  </a:lnTo>
                  <a:lnTo>
                    <a:pt x="540" y="42"/>
                  </a:lnTo>
                  <a:lnTo>
                    <a:pt x="536" y="42"/>
                  </a:lnTo>
                  <a:lnTo>
                    <a:pt x="483" y="69"/>
                  </a:lnTo>
                  <a:lnTo>
                    <a:pt x="430" y="95"/>
                  </a:lnTo>
                  <a:lnTo>
                    <a:pt x="380" y="114"/>
                  </a:lnTo>
                  <a:lnTo>
                    <a:pt x="331" y="130"/>
                  </a:lnTo>
                  <a:lnTo>
                    <a:pt x="285" y="141"/>
                  </a:lnTo>
                  <a:lnTo>
                    <a:pt x="244" y="152"/>
                  </a:lnTo>
                  <a:lnTo>
                    <a:pt x="206" y="160"/>
                  </a:lnTo>
                  <a:lnTo>
                    <a:pt x="168" y="164"/>
                  </a:lnTo>
                  <a:lnTo>
                    <a:pt x="133" y="168"/>
                  </a:lnTo>
                  <a:lnTo>
                    <a:pt x="103" y="168"/>
                  </a:lnTo>
                  <a:lnTo>
                    <a:pt x="76" y="168"/>
                  </a:lnTo>
                  <a:lnTo>
                    <a:pt x="54" y="168"/>
                  </a:lnTo>
                  <a:lnTo>
                    <a:pt x="35" y="168"/>
                  </a:lnTo>
                  <a:lnTo>
                    <a:pt x="19" y="168"/>
                  </a:lnTo>
                  <a:lnTo>
                    <a:pt x="12" y="168"/>
                  </a:lnTo>
                  <a:lnTo>
                    <a:pt x="4" y="168"/>
                  </a:lnTo>
                  <a:lnTo>
                    <a:pt x="0" y="168"/>
                  </a:lnTo>
                  <a:lnTo>
                    <a:pt x="0" y="164"/>
                  </a:lnTo>
                  <a:lnTo>
                    <a:pt x="0" y="160"/>
                  </a:lnTo>
                  <a:lnTo>
                    <a:pt x="0" y="156"/>
                  </a:lnTo>
                  <a:lnTo>
                    <a:pt x="4" y="152"/>
                  </a:lnTo>
                  <a:lnTo>
                    <a:pt x="4" y="149"/>
                  </a:lnTo>
                  <a:lnTo>
                    <a:pt x="8" y="145"/>
                  </a:lnTo>
                  <a:lnTo>
                    <a:pt x="12" y="141"/>
                  </a:lnTo>
                  <a:lnTo>
                    <a:pt x="16" y="137"/>
                  </a:lnTo>
                  <a:lnTo>
                    <a:pt x="19" y="133"/>
                  </a:lnTo>
                  <a:lnTo>
                    <a:pt x="23" y="130"/>
                  </a:lnTo>
                  <a:lnTo>
                    <a:pt x="27" y="130"/>
                  </a:lnTo>
                  <a:lnTo>
                    <a:pt x="31" y="126"/>
                  </a:lnTo>
                  <a:lnTo>
                    <a:pt x="35" y="126"/>
                  </a:lnTo>
                  <a:lnTo>
                    <a:pt x="42" y="122"/>
                  </a:lnTo>
                  <a:lnTo>
                    <a:pt x="46" y="122"/>
                  </a:lnTo>
                  <a:lnTo>
                    <a:pt x="46" y="118"/>
                  </a:lnTo>
                  <a:lnTo>
                    <a:pt x="50" y="118"/>
                  </a:lnTo>
                  <a:lnTo>
                    <a:pt x="54" y="118"/>
                  </a:lnTo>
                  <a:lnTo>
                    <a:pt x="57" y="114"/>
                  </a:lnTo>
                  <a:lnTo>
                    <a:pt x="61" y="114"/>
                  </a:lnTo>
                  <a:lnTo>
                    <a:pt x="61" y="111"/>
                  </a:lnTo>
                  <a:lnTo>
                    <a:pt x="61" y="107"/>
                  </a:lnTo>
                  <a:lnTo>
                    <a:pt x="61" y="103"/>
                  </a:lnTo>
                  <a:lnTo>
                    <a:pt x="61" y="99"/>
                  </a:lnTo>
                  <a:lnTo>
                    <a:pt x="61" y="95"/>
                  </a:lnTo>
                  <a:lnTo>
                    <a:pt x="65" y="92"/>
                  </a:lnTo>
                  <a:lnTo>
                    <a:pt x="65" y="88"/>
                  </a:lnTo>
                  <a:lnTo>
                    <a:pt x="69" y="88"/>
                  </a:lnTo>
                  <a:lnTo>
                    <a:pt x="69" y="84"/>
                  </a:lnTo>
                  <a:lnTo>
                    <a:pt x="73" y="84"/>
                  </a:lnTo>
                  <a:lnTo>
                    <a:pt x="76" y="80"/>
                  </a:lnTo>
                  <a:lnTo>
                    <a:pt x="80" y="80"/>
                  </a:lnTo>
                  <a:lnTo>
                    <a:pt x="80" y="76"/>
                  </a:lnTo>
                  <a:lnTo>
                    <a:pt x="84" y="76"/>
                  </a:lnTo>
                  <a:lnTo>
                    <a:pt x="84" y="73"/>
                  </a:lnTo>
                  <a:lnTo>
                    <a:pt x="88" y="73"/>
                  </a:lnTo>
                  <a:lnTo>
                    <a:pt x="88" y="69"/>
                  </a:lnTo>
                  <a:lnTo>
                    <a:pt x="92" y="69"/>
                  </a:lnTo>
                  <a:lnTo>
                    <a:pt x="92" y="65"/>
                  </a:lnTo>
                  <a:lnTo>
                    <a:pt x="95" y="61"/>
                  </a:lnTo>
                  <a:lnTo>
                    <a:pt x="95" y="57"/>
                  </a:lnTo>
                  <a:lnTo>
                    <a:pt x="99" y="57"/>
                  </a:lnTo>
                  <a:lnTo>
                    <a:pt x="99" y="54"/>
                  </a:lnTo>
                  <a:lnTo>
                    <a:pt x="99" y="50"/>
                  </a:lnTo>
                  <a:lnTo>
                    <a:pt x="103" y="50"/>
                  </a:lnTo>
                  <a:lnTo>
                    <a:pt x="103" y="46"/>
                  </a:lnTo>
                  <a:lnTo>
                    <a:pt x="103" y="42"/>
                  </a:lnTo>
                  <a:lnTo>
                    <a:pt x="107" y="42"/>
                  </a:lnTo>
                  <a:lnTo>
                    <a:pt x="107" y="38"/>
                  </a:lnTo>
                  <a:lnTo>
                    <a:pt x="111" y="38"/>
                  </a:lnTo>
                  <a:lnTo>
                    <a:pt x="111" y="35"/>
                  </a:lnTo>
                  <a:lnTo>
                    <a:pt x="114" y="35"/>
                  </a:lnTo>
                  <a:lnTo>
                    <a:pt x="118" y="31"/>
                  </a:lnTo>
                  <a:lnTo>
                    <a:pt x="122" y="31"/>
                  </a:lnTo>
                  <a:lnTo>
                    <a:pt x="126" y="27"/>
                  </a:lnTo>
                  <a:lnTo>
                    <a:pt x="130" y="27"/>
                  </a:lnTo>
                  <a:close/>
                </a:path>
              </a:pathLst>
            </a:custGeom>
            <a:solidFill>
              <a:srgbClr val="FF9C19"/>
            </a:solidFill>
            <a:ln w="9525">
              <a:noFill/>
              <a:round/>
              <a:headEnd/>
              <a:tailEnd/>
            </a:ln>
          </p:spPr>
          <p:txBody>
            <a:bodyPr/>
            <a:lstStyle/>
            <a:p>
              <a:endParaRPr lang="fr-FR"/>
            </a:p>
          </p:txBody>
        </p:sp>
        <p:sp>
          <p:nvSpPr>
            <p:cNvPr id="56" name="Freeform 369"/>
            <p:cNvSpPr>
              <a:spLocks/>
            </p:cNvSpPr>
            <p:nvPr/>
          </p:nvSpPr>
          <p:spPr bwMode="auto">
            <a:xfrm>
              <a:off x="440" y="3230"/>
              <a:ext cx="1024" cy="306"/>
            </a:xfrm>
            <a:custGeom>
              <a:avLst/>
              <a:gdLst>
                <a:gd name="T0" fmla="*/ 256 w 563"/>
                <a:gd name="T1" fmla="*/ 49 h 168"/>
                <a:gd name="T2" fmla="*/ 264 w 563"/>
                <a:gd name="T3" fmla="*/ 64 h 168"/>
                <a:gd name="T4" fmla="*/ 271 w 563"/>
                <a:gd name="T5" fmla="*/ 77 h 168"/>
                <a:gd name="T6" fmla="*/ 291 w 563"/>
                <a:gd name="T7" fmla="*/ 69 h 168"/>
                <a:gd name="T8" fmla="*/ 311 w 563"/>
                <a:gd name="T9" fmla="*/ 64 h 168"/>
                <a:gd name="T10" fmla="*/ 318 w 563"/>
                <a:gd name="T11" fmla="*/ 56 h 168"/>
                <a:gd name="T12" fmla="*/ 326 w 563"/>
                <a:gd name="T13" fmla="*/ 56 h 168"/>
                <a:gd name="T14" fmla="*/ 326 w 563"/>
                <a:gd name="T15" fmla="*/ 56 h 168"/>
                <a:gd name="T16" fmla="*/ 333 w 563"/>
                <a:gd name="T17" fmla="*/ 64 h 168"/>
                <a:gd name="T18" fmla="*/ 333 w 563"/>
                <a:gd name="T19" fmla="*/ 69 h 168"/>
                <a:gd name="T20" fmla="*/ 346 w 563"/>
                <a:gd name="T21" fmla="*/ 69 h 168"/>
                <a:gd name="T22" fmla="*/ 380 w 563"/>
                <a:gd name="T23" fmla="*/ 64 h 168"/>
                <a:gd name="T24" fmla="*/ 395 w 563"/>
                <a:gd name="T25" fmla="*/ 49 h 168"/>
                <a:gd name="T26" fmla="*/ 409 w 563"/>
                <a:gd name="T27" fmla="*/ 29 h 168"/>
                <a:gd name="T28" fmla="*/ 422 w 563"/>
                <a:gd name="T29" fmla="*/ 22 h 168"/>
                <a:gd name="T30" fmla="*/ 444 w 563"/>
                <a:gd name="T31" fmla="*/ 29 h 168"/>
                <a:gd name="T32" fmla="*/ 464 w 563"/>
                <a:gd name="T33" fmla="*/ 35 h 168"/>
                <a:gd name="T34" fmla="*/ 491 w 563"/>
                <a:gd name="T35" fmla="*/ 35 h 168"/>
                <a:gd name="T36" fmla="*/ 526 w 563"/>
                <a:gd name="T37" fmla="*/ 22 h 168"/>
                <a:gd name="T38" fmla="*/ 540 w 563"/>
                <a:gd name="T39" fmla="*/ 22 h 168"/>
                <a:gd name="T40" fmla="*/ 547 w 563"/>
                <a:gd name="T41" fmla="*/ 29 h 168"/>
                <a:gd name="T42" fmla="*/ 567 w 563"/>
                <a:gd name="T43" fmla="*/ 42 h 168"/>
                <a:gd name="T44" fmla="*/ 609 w 563"/>
                <a:gd name="T45" fmla="*/ 42 h 168"/>
                <a:gd name="T46" fmla="*/ 657 w 563"/>
                <a:gd name="T47" fmla="*/ 42 h 168"/>
                <a:gd name="T48" fmla="*/ 691 w 563"/>
                <a:gd name="T49" fmla="*/ 42 h 168"/>
                <a:gd name="T50" fmla="*/ 713 w 563"/>
                <a:gd name="T51" fmla="*/ 35 h 168"/>
                <a:gd name="T52" fmla="*/ 755 w 563"/>
                <a:gd name="T53" fmla="*/ 22 h 168"/>
                <a:gd name="T54" fmla="*/ 782 w 563"/>
                <a:gd name="T55" fmla="*/ 22 h 168"/>
                <a:gd name="T56" fmla="*/ 817 w 563"/>
                <a:gd name="T57" fmla="*/ 35 h 168"/>
                <a:gd name="T58" fmla="*/ 864 w 563"/>
                <a:gd name="T59" fmla="*/ 22 h 168"/>
                <a:gd name="T60" fmla="*/ 893 w 563"/>
                <a:gd name="T61" fmla="*/ 15 h 168"/>
                <a:gd name="T62" fmla="*/ 928 w 563"/>
                <a:gd name="T63" fmla="*/ 15 h 168"/>
                <a:gd name="T64" fmla="*/ 968 w 563"/>
                <a:gd name="T65" fmla="*/ 29 h 168"/>
                <a:gd name="T66" fmla="*/ 989 w 563"/>
                <a:gd name="T67" fmla="*/ 22 h 168"/>
                <a:gd name="T68" fmla="*/ 1009 w 563"/>
                <a:gd name="T69" fmla="*/ 7 h 168"/>
                <a:gd name="T70" fmla="*/ 1017 w 563"/>
                <a:gd name="T71" fmla="*/ 7 h 168"/>
                <a:gd name="T72" fmla="*/ 1002 w 563"/>
                <a:gd name="T73" fmla="*/ 15 h 168"/>
                <a:gd name="T74" fmla="*/ 997 w 563"/>
                <a:gd name="T75" fmla="*/ 29 h 168"/>
                <a:gd name="T76" fmla="*/ 982 w 563"/>
                <a:gd name="T77" fmla="*/ 42 h 168"/>
                <a:gd name="T78" fmla="*/ 989 w 563"/>
                <a:gd name="T79" fmla="*/ 49 h 168"/>
                <a:gd name="T80" fmla="*/ 1009 w 563"/>
                <a:gd name="T81" fmla="*/ 49 h 168"/>
                <a:gd name="T82" fmla="*/ 1024 w 563"/>
                <a:gd name="T83" fmla="*/ 49 h 168"/>
                <a:gd name="T84" fmla="*/ 1017 w 563"/>
                <a:gd name="T85" fmla="*/ 49 h 168"/>
                <a:gd name="T86" fmla="*/ 989 w 563"/>
                <a:gd name="T87" fmla="*/ 64 h 168"/>
                <a:gd name="T88" fmla="*/ 975 w 563"/>
                <a:gd name="T89" fmla="*/ 77 h 168"/>
                <a:gd name="T90" fmla="*/ 686 w 563"/>
                <a:gd name="T91" fmla="*/ 208 h 168"/>
                <a:gd name="T92" fmla="*/ 242 w 563"/>
                <a:gd name="T93" fmla="*/ 306 h 168"/>
                <a:gd name="T94" fmla="*/ 22 w 563"/>
                <a:gd name="T95" fmla="*/ 299 h 168"/>
                <a:gd name="T96" fmla="*/ 0 w 563"/>
                <a:gd name="T97" fmla="*/ 291 h 168"/>
                <a:gd name="T98" fmla="*/ 22 w 563"/>
                <a:gd name="T99" fmla="*/ 257 h 168"/>
                <a:gd name="T100" fmla="*/ 69 w 563"/>
                <a:gd name="T101" fmla="*/ 229 h 168"/>
                <a:gd name="T102" fmla="*/ 104 w 563"/>
                <a:gd name="T103" fmla="*/ 215 h 168"/>
                <a:gd name="T104" fmla="*/ 111 w 563"/>
                <a:gd name="T105" fmla="*/ 202 h 168"/>
                <a:gd name="T106" fmla="*/ 118 w 563"/>
                <a:gd name="T107" fmla="*/ 180 h 168"/>
                <a:gd name="T108" fmla="*/ 125 w 563"/>
                <a:gd name="T109" fmla="*/ 160 h 168"/>
                <a:gd name="T110" fmla="*/ 138 w 563"/>
                <a:gd name="T111" fmla="*/ 153 h 168"/>
                <a:gd name="T112" fmla="*/ 160 w 563"/>
                <a:gd name="T113" fmla="*/ 133 h 168"/>
                <a:gd name="T114" fmla="*/ 173 w 563"/>
                <a:gd name="T115" fmla="*/ 118 h 168"/>
                <a:gd name="T116" fmla="*/ 187 w 563"/>
                <a:gd name="T117" fmla="*/ 91 h 168"/>
                <a:gd name="T118" fmla="*/ 202 w 563"/>
                <a:gd name="T119" fmla="*/ 69 h 168"/>
                <a:gd name="T120" fmla="*/ 222 w 563"/>
                <a:gd name="T121" fmla="*/ 56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3"/>
                <a:gd name="T184" fmla="*/ 0 h 168"/>
                <a:gd name="T185" fmla="*/ 563 w 563"/>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3" h="168">
                  <a:moveTo>
                    <a:pt x="130" y="31"/>
                  </a:moveTo>
                  <a:lnTo>
                    <a:pt x="133" y="27"/>
                  </a:lnTo>
                  <a:lnTo>
                    <a:pt x="137" y="27"/>
                  </a:lnTo>
                  <a:lnTo>
                    <a:pt x="141" y="27"/>
                  </a:lnTo>
                  <a:lnTo>
                    <a:pt x="145" y="31"/>
                  </a:lnTo>
                  <a:lnTo>
                    <a:pt x="145" y="35"/>
                  </a:lnTo>
                  <a:lnTo>
                    <a:pt x="145" y="38"/>
                  </a:lnTo>
                  <a:lnTo>
                    <a:pt x="149" y="38"/>
                  </a:lnTo>
                  <a:lnTo>
                    <a:pt x="149" y="42"/>
                  </a:lnTo>
                  <a:lnTo>
                    <a:pt x="152" y="42"/>
                  </a:lnTo>
                  <a:lnTo>
                    <a:pt x="156" y="42"/>
                  </a:lnTo>
                  <a:lnTo>
                    <a:pt x="160" y="38"/>
                  </a:lnTo>
                  <a:lnTo>
                    <a:pt x="164" y="38"/>
                  </a:lnTo>
                  <a:lnTo>
                    <a:pt x="168" y="38"/>
                  </a:lnTo>
                  <a:lnTo>
                    <a:pt x="168" y="35"/>
                  </a:lnTo>
                  <a:lnTo>
                    <a:pt x="171" y="35"/>
                  </a:lnTo>
                  <a:lnTo>
                    <a:pt x="171" y="31"/>
                  </a:lnTo>
                  <a:lnTo>
                    <a:pt x="175" y="31"/>
                  </a:lnTo>
                  <a:lnTo>
                    <a:pt x="179" y="31"/>
                  </a:lnTo>
                  <a:lnTo>
                    <a:pt x="179" y="35"/>
                  </a:lnTo>
                  <a:lnTo>
                    <a:pt x="183" y="35"/>
                  </a:lnTo>
                  <a:lnTo>
                    <a:pt x="183" y="38"/>
                  </a:lnTo>
                  <a:lnTo>
                    <a:pt x="187" y="38"/>
                  </a:lnTo>
                  <a:lnTo>
                    <a:pt x="190" y="38"/>
                  </a:lnTo>
                  <a:lnTo>
                    <a:pt x="198" y="38"/>
                  </a:lnTo>
                  <a:lnTo>
                    <a:pt x="202" y="38"/>
                  </a:lnTo>
                  <a:lnTo>
                    <a:pt x="206" y="38"/>
                  </a:lnTo>
                  <a:lnTo>
                    <a:pt x="209" y="35"/>
                  </a:lnTo>
                  <a:lnTo>
                    <a:pt x="213" y="35"/>
                  </a:lnTo>
                  <a:lnTo>
                    <a:pt x="217" y="31"/>
                  </a:lnTo>
                  <a:lnTo>
                    <a:pt x="217" y="27"/>
                  </a:lnTo>
                  <a:lnTo>
                    <a:pt x="217" y="23"/>
                  </a:lnTo>
                  <a:lnTo>
                    <a:pt x="221" y="23"/>
                  </a:lnTo>
                  <a:lnTo>
                    <a:pt x="221" y="19"/>
                  </a:lnTo>
                  <a:lnTo>
                    <a:pt x="225" y="16"/>
                  </a:lnTo>
                  <a:lnTo>
                    <a:pt x="228" y="16"/>
                  </a:lnTo>
                  <a:lnTo>
                    <a:pt x="232" y="12"/>
                  </a:lnTo>
                  <a:lnTo>
                    <a:pt x="236" y="12"/>
                  </a:lnTo>
                  <a:lnTo>
                    <a:pt x="236" y="16"/>
                  </a:lnTo>
                  <a:lnTo>
                    <a:pt x="240" y="16"/>
                  </a:lnTo>
                  <a:lnTo>
                    <a:pt x="244" y="16"/>
                  </a:lnTo>
                  <a:lnTo>
                    <a:pt x="247" y="19"/>
                  </a:lnTo>
                  <a:lnTo>
                    <a:pt x="251" y="19"/>
                  </a:lnTo>
                  <a:lnTo>
                    <a:pt x="255" y="19"/>
                  </a:lnTo>
                  <a:lnTo>
                    <a:pt x="259" y="19"/>
                  </a:lnTo>
                  <a:lnTo>
                    <a:pt x="263" y="19"/>
                  </a:lnTo>
                  <a:lnTo>
                    <a:pt x="266" y="19"/>
                  </a:lnTo>
                  <a:lnTo>
                    <a:pt x="270" y="19"/>
                  </a:lnTo>
                  <a:lnTo>
                    <a:pt x="274" y="19"/>
                  </a:lnTo>
                  <a:lnTo>
                    <a:pt x="278" y="16"/>
                  </a:lnTo>
                  <a:lnTo>
                    <a:pt x="282" y="16"/>
                  </a:lnTo>
                  <a:lnTo>
                    <a:pt x="285" y="16"/>
                  </a:lnTo>
                  <a:lnTo>
                    <a:pt x="289" y="12"/>
                  </a:lnTo>
                  <a:lnTo>
                    <a:pt x="293" y="12"/>
                  </a:lnTo>
                  <a:lnTo>
                    <a:pt x="297" y="12"/>
                  </a:lnTo>
                  <a:lnTo>
                    <a:pt x="301" y="12"/>
                  </a:lnTo>
                  <a:lnTo>
                    <a:pt x="301" y="16"/>
                  </a:lnTo>
                  <a:lnTo>
                    <a:pt x="301" y="19"/>
                  </a:lnTo>
                  <a:lnTo>
                    <a:pt x="304" y="19"/>
                  </a:lnTo>
                  <a:lnTo>
                    <a:pt x="308" y="19"/>
                  </a:lnTo>
                  <a:lnTo>
                    <a:pt x="308" y="23"/>
                  </a:lnTo>
                  <a:lnTo>
                    <a:pt x="312" y="23"/>
                  </a:lnTo>
                  <a:lnTo>
                    <a:pt x="316" y="23"/>
                  </a:lnTo>
                  <a:lnTo>
                    <a:pt x="320" y="23"/>
                  </a:lnTo>
                  <a:lnTo>
                    <a:pt x="323" y="23"/>
                  </a:lnTo>
                  <a:lnTo>
                    <a:pt x="327" y="23"/>
                  </a:lnTo>
                  <a:lnTo>
                    <a:pt x="331" y="23"/>
                  </a:lnTo>
                  <a:lnTo>
                    <a:pt x="335" y="23"/>
                  </a:lnTo>
                  <a:lnTo>
                    <a:pt x="339" y="23"/>
                  </a:lnTo>
                  <a:lnTo>
                    <a:pt x="346" y="23"/>
                  </a:lnTo>
                  <a:lnTo>
                    <a:pt x="350" y="23"/>
                  </a:lnTo>
                  <a:lnTo>
                    <a:pt x="354" y="23"/>
                  </a:lnTo>
                  <a:lnTo>
                    <a:pt x="358" y="23"/>
                  </a:lnTo>
                  <a:lnTo>
                    <a:pt x="361" y="23"/>
                  </a:lnTo>
                  <a:lnTo>
                    <a:pt x="365" y="23"/>
                  </a:lnTo>
                  <a:lnTo>
                    <a:pt x="369" y="23"/>
                  </a:lnTo>
                  <a:lnTo>
                    <a:pt x="373" y="23"/>
                  </a:lnTo>
                  <a:lnTo>
                    <a:pt x="377" y="23"/>
                  </a:lnTo>
                  <a:lnTo>
                    <a:pt x="380" y="23"/>
                  </a:lnTo>
                  <a:lnTo>
                    <a:pt x="384" y="19"/>
                  </a:lnTo>
                  <a:lnTo>
                    <a:pt x="388" y="19"/>
                  </a:lnTo>
                  <a:lnTo>
                    <a:pt x="392" y="19"/>
                  </a:lnTo>
                  <a:lnTo>
                    <a:pt x="392" y="16"/>
                  </a:lnTo>
                  <a:lnTo>
                    <a:pt x="396" y="16"/>
                  </a:lnTo>
                  <a:lnTo>
                    <a:pt x="399" y="16"/>
                  </a:lnTo>
                  <a:lnTo>
                    <a:pt x="403" y="12"/>
                  </a:lnTo>
                  <a:lnTo>
                    <a:pt x="407" y="12"/>
                  </a:lnTo>
                  <a:lnTo>
                    <a:pt x="415" y="12"/>
                  </a:lnTo>
                  <a:lnTo>
                    <a:pt x="418" y="12"/>
                  </a:lnTo>
                  <a:lnTo>
                    <a:pt x="422" y="12"/>
                  </a:lnTo>
                  <a:lnTo>
                    <a:pt x="426" y="12"/>
                  </a:lnTo>
                  <a:lnTo>
                    <a:pt x="430" y="12"/>
                  </a:lnTo>
                  <a:lnTo>
                    <a:pt x="434" y="16"/>
                  </a:lnTo>
                  <a:lnTo>
                    <a:pt x="437" y="16"/>
                  </a:lnTo>
                  <a:lnTo>
                    <a:pt x="441" y="19"/>
                  </a:lnTo>
                  <a:lnTo>
                    <a:pt x="445" y="19"/>
                  </a:lnTo>
                  <a:lnTo>
                    <a:pt x="449" y="19"/>
                  </a:lnTo>
                  <a:lnTo>
                    <a:pt x="453" y="19"/>
                  </a:lnTo>
                  <a:lnTo>
                    <a:pt x="456" y="19"/>
                  </a:lnTo>
                  <a:lnTo>
                    <a:pt x="460" y="16"/>
                  </a:lnTo>
                  <a:lnTo>
                    <a:pt x="468" y="16"/>
                  </a:lnTo>
                  <a:lnTo>
                    <a:pt x="472" y="16"/>
                  </a:lnTo>
                  <a:lnTo>
                    <a:pt x="475" y="12"/>
                  </a:lnTo>
                  <a:lnTo>
                    <a:pt x="479" y="12"/>
                  </a:lnTo>
                  <a:lnTo>
                    <a:pt x="483" y="8"/>
                  </a:lnTo>
                  <a:lnTo>
                    <a:pt x="487" y="8"/>
                  </a:lnTo>
                  <a:lnTo>
                    <a:pt x="491" y="8"/>
                  </a:lnTo>
                  <a:lnTo>
                    <a:pt x="494" y="8"/>
                  </a:lnTo>
                  <a:lnTo>
                    <a:pt x="498" y="8"/>
                  </a:lnTo>
                  <a:lnTo>
                    <a:pt x="502" y="8"/>
                  </a:lnTo>
                  <a:lnTo>
                    <a:pt x="506" y="8"/>
                  </a:lnTo>
                  <a:lnTo>
                    <a:pt x="510" y="8"/>
                  </a:lnTo>
                  <a:lnTo>
                    <a:pt x="513" y="12"/>
                  </a:lnTo>
                  <a:lnTo>
                    <a:pt x="517" y="12"/>
                  </a:lnTo>
                  <a:lnTo>
                    <a:pt x="521" y="16"/>
                  </a:lnTo>
                  <a:lnTo>
                    <a:pt x="525" y="16"/>
                  </a:lnTo>
                  <a:lnTo>
                    <a:pt x="529" y="16"/>
                  </a:lnTo>
                  <a:lnTo>
                    <a:pt x="532" y="16"/>
                  </a:lnTo>
                  <a:lnTo>
                    <a:pt x="536" y="16"/>
                  </a:lnTo>
                  <a:lnTo>
                    <a:pt x="536" y="12"/>
                  </a:lnTo>
                  <a:lnTo>
                    <a:pt x="540" y="12"/>
                  </a:lnTo>
                  <a:lnTo>
                    <a:pt x="544" y="12"/>
                  </a:lnTo>
                  <a:lnTo>
                    <a:pt x="544" y="8"/>
                  </a:lnTo>
                  <a:lnTo>
                    <a:pt x="548" y="8"/>
                  </a:lnTo>
                  <a:lnTo>
                    <a:pt x="548" y="4"/>
                  </a:lnTo>
                  <a:lnTo>
                    <a:pt x="551" y="4"/>
                  </a:lnTo>
                  <a:lnTo>
                    <a:pt x="555" y="4"/>
                  </a:lnTo>
                  <a:lnTo>
                    <a:pt x="555" y="0"/>
                  </a:lnTo>
                  <a:lnTo>
                    <a:pt x="559" y="0"/>
                  </a:lnTo>
                  <a:lnTo>
                    <a:pt x="559" y="4"/>
                  </a:lnTo>
                  <a:lnTo>
                    <a:pt x="555" y="4"/>
                  </a:lnTo>
                  <a:lnTo>
                    <a:pt x="555" y="8"/>
                  </a:lnTo>
                  <a:lnTo>
                    <a:pt x="551" y="8"/>
                  </a:lnTo>
                  <a:lnTo>
                    <a:pt x="551" y="12"/>
                  </a:lnTo>
                  <a:lnTo>
                    <a:pt x="548" y="12"/>
                  </a:lnTo>
                  <a:lnTo>
                    <a:pt x="548" y="16"/>
                  </a:lnTo>
                  <a:lnTo>
                    <a:pt x="544" y="16"/>
                  </a:lnTo>
                  <a:lnTo>
                    <a:pt x="544" y="19"/>
                  </a:lnTo>
                  <a:lnTo>
                    <a:pt x="540" y="23"/>
                  </a:lnTo>
                  <a:lnTo>
                    <a:pt x="544" y="23"/>
                  </a:lnTo>
                  <a:lnTo>
                    <a:pt x="544" y="27"/>
                  </a:lnTo>
                  <a:lnTo>
                    <a:pt x="548" y="27"/>
                  </a:lnTo>
                  <a:lnTo>
                    <a:pt x="551" y="27"/>
                  </a:lnTo>
                  <a:lnTo>
                    <a:pt x="555" y="27"/>
                  </a:lnTo>
                  <a:lnTo>
                    <a:pt x="559" y="27"/>
                  </a:lnTo>
                  <a:lnTo>
                    <a:pt x="563" y="27"/>
                  </a:lnTo>
                  <a:lnTo>
                    <a:pt x="559" y="27"/>
                  </a:lnTo>
                  <a:lnTo>
                    <a:pt x="555" y="27"/>
                  </a:lnTo>
                  <a:lnTo>
                    <a:pt x="551" y="27"/>
                  </a:lnTo>
                  <a:lnTo>
                    <a:pt x="551" y="31"/>
                  </a:lnTo>
                  <a:lnTo>
                    <a:pt x="548" y="31"/>
                  </a:lnTo>
                  <a:lnTo>
                    <a:pt x="544" y="35"/>
                  </a:lnTo>
                  <a:lnTo>
                    <a:pt x="540" y="38"/>
                  </a:lnTo>
                  <a:lnTo>
                    <a:pt x="536" y="38"/>
                  </a:lnTo>
                  <a:lnTo>
                    <a:pt x="536" y="42"/>
                  </a:lnTo>
                  <a:lnTo>
                    <a:pt x="479" y="73"/>
                  </a:lnTo>
                  <a:lnTo>
                    <a:pt x="430" y="95"/>
                  </a:lnTo>
                  <a:lnTo>
                    <a:pt x="377" y="114"/>
                  </a:lnTo>
                  <a:lnTo>
                    <a:pt x="331" y="130"/>
                  </a:lnTo>
                  <a:lnTo>
                    <a:pt x="285" y="141"/>
                  </a:lnTo>
                  <a:lnTo>
                    <a:pt x="244" y="152"/>
                  </a:lnTo>
                  <a:lnTo>
                    <a:pt x="202" y="160"/>
                  </a:lnTo>
                  <a:lnTo>
                    <a:pt x="168" y="164"/>
                  </a:lnTo>
                  <a:lnTo>
                    <a:pt x="133" y="168"/>
                  </a:lnTo>
                  <a:lnTo>
                    <a:pt x="103" y="168"/>
                  </a:lnTo>
                  <a:lnTo>
                    <a:pt x="76" y="168"/>
                  </a:lnTo>
                  <a:lnTo>
                    <a:pt x="54" y="168"/>
                  </a:lnTo>
                  <a:lnTo>
                    <a:pt x="38" y="168"/>
                  </a:lnTo>
                  <a:lnTo>
                    <a:pt x="23" y="164"/>
                  </a:lnTo>
                  <a:lnTo>
                    <a:pt x="12" y="164"/>
                  </a:lnTo>
                  <a:lnTo>
                    <a:pt x="8" y="164"/>
                  </a:lnTo>
                  <a:lnTo>
                    <a:pt x="4" y="168"/>
                  </a:lnTo>
                  <a:lnTo>
                    <a:pt x="4" y="164"/>
                  </a:lnTo>
                  <a:lnTo>
                    <a:pt x="0" y="164"/>
                  </a:lnTo>
                  <a:lnTo>
                    <a:pt x="0" y="160"/>
                  </a:lnTo>
                  <a:lnTo>
                    <a:pt x="4" y="160"/>
                  </a:lnTo>
                  <a:lnTo>
                    <a:pt x="4" y="156"/>
                  </a:lnTo>
                  <a:lnTo>
                    <a:pt x="4" y="152"/>
                  </a:lnTo>
                  <a:lnTo>
                    <a:pt x="8" y="149"/>
                  </a:lnTo>
                  <a:lnTo>
                    <a:pt x="8" y="145"/>
                  </a:lnTo>
                  <a:lnTo>
                    <a:pt x="12" y="141"/>
                  </a:lnTo>
                  <a:lnTo>
                    <a:pt x="16" y="137"/>
                  </a:lnTo>
                  <a:lnTo>
                    <a:pt x="19" y="133"/>
                  </a:lnTo>
                  <a:lnTo>
                    <a:pt x="23" y="133"/>
                  </a:lnTo>
                  <a:lnTo>
                    <a:pt x="27" y="130"/>
                  </a:lnTo>
                  <a:lnTo>
                    <a:pt x="35" y="126"/>
                  </a:lnTo>
                  <a:lnTo>
                    <a:pt x="38" y="126"/>
                  </a:lnTo>
                  <a:lnTo>
                    <a:pt x="42" y="122"/>
                  </a:lnTo>
                  <a:lnTo>
                    <a:pt x="46" y="122"/>
                  </a:lnTo>
                  <a:lnTo>
                    <a:pt x="50" y="122"/>
                  </a:lnTo>
                  <a:lnTo>
                    <a:pt x="50" y="118"/>
                  </a:lnTo>
                  <a:lnTo>
                    <a:pt x="54" y="118"/>
                  </a:lnTo>
                  <a:lnTo>
                    <a:pt x="57" y="118"/>
                  </a:lnTo>
                  <a:lnTo>
                    <a:pt x="57" y="114"/>
                  </a:lnTo>
                  <a:lnTo>
                    <a:pt x="61" y="114"/>
                  </a:lnTo>
                  <a:lnTo>
                    <a:pt x="61" y="111"/>
                  </a:lnTo>
                  <a:lnTo>
                    <a:pt x="61" y="107"/>
                  </a:lnTo>
                  <a:lnTo>
                    <a:pt x="61" y="103"/>
                  </a:lnTo>
                  <a:lnTo>
                    <a:pt x="65" y="99"/>
                  </a:lnTo>
                  <a:lnTo>
                    <a:pt x="65" y="95"/>
                  </a:lnTo>
                  <a:lnTo>
                    <a:pt x="65" y="92"/>
                  </a:lnTo>
                  <a:lnTo>
                    <a:pt x="69" y="88"/>
                  </a:lnTo>
                  <a:lnTo>
                    <a:pt x="73" y="84"/>
                  </a:lnTo>
                  <a:lnTo>
                    <a:pt x="76" y="84"/>
                  </a:lnTo>
                  <a:lnTo>
                    <a:pt x="76" y="80"/>
                  </a:lnTo>
                  <a:lnTo>
                    <a:pt x="80" y="80"/>
                  </a:lnTo>
                  <a:lnTo>
                    <a:pt x="80" y="76"/>
                  </a:lnTo>
                  <a:lnTo>
                    <a:pt x="84" y="76"/>
                  </a:lnTo>
                  <a:lnTo>
                    <a:pt x="88" y="73"/>
                  </a:lnTo>
                  <a:lnTo>
                    <a:pt x="92" y="69"/>
                  </a:lnTo>
                  <a:lnTo>
                    <a:pt x="95" y="65"/>
                  </a:lnTo>
                  <a:lnTo>
                    <a:pt x="95" y="61"/>
                  </a:lnTo>
                  <a:lnTo>
                    <a:pt x="99" y="61"/>
                  </a:lnTo>
                  <a:lnTo>
                    <a:pt x="99" y="57"/>
                  </a:lnTo>
                  <a:lnTo>
                    <a:pt x="99" y="54"/>
                  </a:lnTo>
                  <a:lnTo>
                    <a:pt x="103" y="54"/>
                  </a:lnTo>
                  <a:lnTo>
                    <a:pt x="103" y="50"/>
                  </a:lnTo>
                  <a:lnTo>
                    <a:pt x="103" y="46"/>
                  </a:lnTo>
                  <a:lnTo>
                    <a:pt x="107" y="42"/>
                  </a:lnTo>
                  <a:lnTo>
                    <a:pt x="107" y="38"/>
                  </a:lnTo>
                  <a:lnTo>
                    <a:pt x="111" y="38"/>
                  </a:lnTo>
                  <a:lnTo>
                    <a:pt x="114" y="35"/>
                  </a:lnTo>
                  <a:lnTo>
                    <a:pt x="118" y="35"/>
                  </a:lnTo>
                  <a:lnTo>
                    <a:pt x="122" y="31"/>
                  </a:lnTo>
                  <a:lnTo>
                    <a:pt x="126" y="31"/>
                  </a:lnTo>
                  <a:lnTo>
                    <a:pt x="130" y="31"/>
                  </a:lnTo>
                  <a:close/>
                </a:path>
              </a:pathLst>
            </a:custGeom>
            <a:solidFill>
              <a:srgbClr val="FFA419"/>
            </a:solidFill>
            <a:ln w="9525">
              <a:noFill/>
              <a:round/>
              <a:headEnd/>
              <a:tailEnd/>
            </a:ln>
          </p:spPr>
          <p:txBody>
            <a:bodyPr/>
            <a:lstStyle/>
            <a:p>
              <a:endParaRPr lang="fr-FR"/>
            </a:p>
          </p:txBody>
        </p:sp>
        <p:sp>
          <p:nvSpPr>
            <p:cNvPr id="57" name="Freeform 370"/>
            <p:cNvSpPr>
              <a:spLocks/>
            </p:cNvSpPr>
            <p:nvPr/>
          </p:nvSpPr>
          <p:spPr bwMode="auto">
            <a:xfrm>
              <a:off x="448" y="3238"/>
              <a:ext cx="1016" cy="298"/>
            </a:xfrm>
            <a:custGeom>
              <a:avLst/>
              <a:gdLst>
                <a:gd name="T0" fmla="*/ 249 w 559"/>
                <a:gd name="T1" fmla="*/ 49 h 164"/>
                <a:gd name="T2" fmla="*/ 256 w 559"/>
                <a:gd name="T3" fmla="*/ 62 h 164"/>
                <a:gd name="T4" fmla="*/ 264 w 559"/>
                <a:gd name="T5" fmla="*/ 69 h 164"/>
                <a:gd name="T6" fmla="*/ 284 w 559"/>
                <a:gd name="T7" fmla="*/ 69 h 164"/>
                <a:gd name="T8" fmla="*/ 304 w 559"/>
                <a:gd name="T9" fmla="*/ 56 h 164"/>
                <a:gd name="T10" fmla="*/ 311 w 559"/>
                <a:gd name="T11" fmla="*/ 49 h 164"/>
                <a:gd name="T12" fmla="*/ 318 w 559"/>
                <a:gd name="T13" fmla="*/ 49 h 164"/>
                <a:gd name="T14" fmla="*/ 318 w 559"/>
                <a:gd name="T15" fmla="*/ 49 h 164"/>
                <a:gd name="T16" fmla="*/ 318 w 559"/>
                <a:gd name="T17" fmla="*/ 62 h 164"/>
                <a:gd name="T18" fmla="*/ 325 w 559"/>
                <a:gd name="T19" fmla="*/ 62 h 164"/>
                <a:gd name="T20" fmla="*/ 338 w 559"/>
                <a:gd name="T21" fmla="*/ 62 h 164"/>
                <a:gd name="T22" fmla="*/ 380 w 559"/>
                <a:gd name="T23" fmla="*/ 62 h 164"/>
                <a:gd name="T24" fmla="*/ 387 w 559"/>
                <a:gd name="T25" fmla="*/ 42 h 164"/>
                <a:gd name="T26" fmla="*/ 402 w 559"/>
                <a:gd name="T27" fmla="*/ 27 h 164"/>
                <a:gd name="T28" fmla="*/ 422 w 559"/>
                <a:gd name="T29" fmla="*/ 22 h 164"/>
                <a:gd name="T30" fmla="*/ 436 w 559"/>
                <a:gd name="T31" fmla="*/ 27 h 164"/>
                <a:gd name="T32" fmla="*/ 456 w 559"/>
                <a:gd name="T33" fmla="*/ 35 h 164"/>
                <a:gd name="T34" fmla="*/ 483 w 559"/>
                <a:gd name="T35" fmla="*/ 27 h 164"/>
                <a:gd name="T36" fmla="*/ 518 w 559"/>
                <a:gd name="T37" fmla="*/ 15 h 164"/>
                <a:gd name="T38" fmla="*/ 533 w 559"/>
                <a:gd name="T39" fmla="*/ 15 h 164"/>
                <a:gd name="T40" fmla="*/ 540 w 559"/>
                <a:gd name="T41" fmla="*/ 27 h 164"/>
                <a:gd name="T42" fmla="*/ 560 w 559"/>
                <a:gd name="T43" fmla="*/ 35 h 164"/>
                <a:gd name="T44" fmla="*/ 602 w 559"/>
                <a:gd name="T45" fmla="*/ 35 h 164"/>
                <a:gd name="T46" fmla="*/ 649 w 559"/>
                <a:gd name="T47" fmla="*/ 35 h 164"/>
                <a:gd name="T48" fmla="*/ 683 w 559"/>
                <a:gd name="T49" fmla="*/ 35 h 164"/>
                <a:gd name="T50" fmla="*/ 705 w 559"/>
                <a:gd name="T51" fmla="*/ 27 h 164"/>
                <a:gd name="T52" fmla="*/ 747 w 559"/>
                <a:gd name="T53" fmla="*/ 15 h 164"/>
                <a:gd name="T54" fmla="*/ 774 w 559"/>
                <a:gd name="T55" fmla="*/ 22 h 164"/>
                <a:gd name="T56" fmla="*/ 809 w 559"/>
                <a:gd name="T57" fmla="*/ 27 h 164"/>
                <a:gd name="T58" fmla="*/ 856 w 559"/>
                <a:gd name="T59" fmla="*/ 22 h 164"/>
                <a:gd name="T60" fmla="*/ 885 w 559"/>
                <a:gd name="T61" fmla="*/ 7 h 164"/>
                <a:gd name="T62" fmla="*/ 912 w 559"/>
                <a:gd name="T63" fmla="*/ 15 h 164"/>
                <a:gd name="T64" fmla="*/ 954 w 559"/>
                <a:gd name="T65" fmla="*/ 22 h 164"/>
                <a:gd name="T66" fmla="*/ 974 w 559"/>
                <a:gd name="T67" fmla="*/ 15 h 164"/>
                <a:gd name="T68" fmla="*/ 994 w 559"/>
                <a:gd name="T69" fmla="*/ 0 h 164"/>
                <a:gd name="T70" fmla="*/ 1001 w 559"/>
                <a:gd name="T71" fmla="*/ 0 h 164"/>
                <a:gd name="T72" fmla="*/ 994 w 559"/>
                <a:gd name="T73" fmla="*/ 7 h 164"/>
                <a:gd name="T74" fmla="*/ 981 w 559"/>
                <a:gd name="T75" fmla="*/ 22 h 164"/>
                <a:gd name="T76" fmla="*/ 974 w 559"/>
                <a:gd name="T77" fmla="*/ 35 h 164"/>
                <a:gd name="T78" fmla="*/ 981 w 559"/>
                <a:gd name="T79" fmla="*/ 42 h 164"/>
                <a:gd name="T80" fmla="*/ 1001 w 559"/>
                <a:gd name="T81" fmla="*/ 42 h 164"/>
                <a:gd name="T82" fmla="*/ 1016 w 559"/>
                <a:gd name="T83" fmla="*/ 42 h 164"/>
                <a:gd name="T84" fmla="*/ 1001 w 559"/>
                <a:gd name="T85" fmla="*/ 42 h 164"/>
                <a:gd name="T86" fmla="*/ 981 w 559"/>
                <a:gd name="T87" fmla="*/ 56 h 164"/>
                <a:gd name="T88" fmla="*/ 960 w 559"/>
                <a:gd name="T89" fmla="*/ 69 h 164"/>
                <a:gd name="T90" fmla="*/ 678 w 559"/>
                <a:gd name="T91" fmla="*/ 200 h 164"/>
                <a:gd name="T92" fmla="*/ 234 w 559"/>
                <a:gd name="T93" fmla="*/ 298 h 164"/>
                <a:gd name="T94" fmla="*/ 22 w 559"/>
                <a:gd name="T95" fmla="*/ 291 h 164"/>
                <a:gd name="T96" fmla="*/ 0 w 559"/>
                <a:gd name="T97" fmla="*/ 283 h 164"/>
                <a:gd name="T98" fmla="*/ 22 w 559"/>
                <a:gd name="T99" fmla="*/ 249 h 164"/>
                <a:gd name="T100" fmla="*/ 62 w 559"/>
                <a:gd name="T101" fmla="*/ 222 h 164"/>
                <a:gd name="T102" fmla="*/ 96 w 559"/>
                <a:gd name="T103" fmla="*/ 207 h 164"/>
                <a:gd name="T104" fmla="*/ 111 w 559"/>
                <a:gd name="T105" fmla="*/ 194 h 164"/>
                <a:gd name="T106" fmla="*/ 111 w 559"/>
                <a:gd name="T107" fmla="*/ 173 h 164"/>
                <a:gd name="T108" fmla="*/ 118 w 559"/>
                <a:gd name="T109" fmla="*/ 153 h 164"/>
                <a:gd name="T110" fmla="*/ 131 w 559"/>
                <a:gd name="T111" fmla="*/ 145 h 164"/>
                <a:gd name="T112" fmla="*/ 153 w 559"/>
                <a:gd name="T113" fmla="*/ 131 h 164"/>
                <a:gd name="T114" fmla="*/ 165 w 559"/>
                <a:gd name="T115" fmla="*/ 111 h 164"/>
                <a:gd name="T116" fmla="*/ 180 w 559"/>
                <a:gd name="T117" fmla="*/ 84 h 164"/>
                <a:gd name="T118" fmla="*/ 194 w 559"/>
                <a:gd name="T119" fmla="*/ 62 h 164"/>
                <a:gd name="T120" fmla="*/ 214 w 559"/>
                <a:gd name="T121" fmla="*/ 56 h 1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9"/>
                <a:gd name="T184" fmla="*/ 0 h 164"/>
                <a:gd name="T185" fmla="*/ 559 w 559"/>
                <a:gd name="T186" fmla="*/ 164 h 1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9" h="164">
                  <a:moveTo>
                    <a:pt x="126" y="27"/>
                  </a:moveTo>
                  <a:lnTo>
                    <a:pt x="129" y="27"/>
                  </a:lnTo>
                  <a:lnTo>
                    <a:pt x="129" y="23"/>
                  </a:lnTo>
                  <a:lnTo>
                    <a:pt x="133" y="23"/>
                  </a:lnTo>
                  <a:lnTo>
                    <a:pt x="137" y="23"/>
                  </a:lnTo>
                  <a:lnTo>
                    <a:pt x="137" y="27"/>
                  </a:lnTo>
                  <a:lnTo>
                    <a:pt x="141" y="27"/>
                  </a:lnTo>
                  <a:lnTo>
                    <a:pt x="141" y="31"/>
                  </a:lnTo>
                  <a:lnTo>
                    <a:pt x="141" y="34"/>
                  </a:lnTo>
                  <a:lnTo>
                    <a:pt x="141" y="38"/>
                  </a:lnTo>
                  <a:lnTo>
                    <a:pt x="145" y="38"/>
                  </a:lnTo>
                  <a:lnTo>
                    <a:pt x="148" y="38"/>
                  </a:lnTo>
                  <a:lnTo>
                    <a:pt x="152" y="38"/>
                  </a:lnTo>
                  <a:lnTo>
                    <a:pt x="156" y="38"/>
                  </a:lnTo>
                  <a:lnTo>
                    <a:pt x="160" y="38"/>
                  </a:lnTo>
                  <a:lnTo>
                    <a:pt x="160" y="34"/>
                  </a:lnTo>
                  <a:lnTo>
                    <a:pt x="164" y="34"/>
                  </a:lnTo>
                  <a:lnTo>
                    <a:pt x="167" y="31"/>
                  </a:lnTo>
                  <a:lnTo>
                    <a:pt x="171" y="31"/>
                  </a:lnTo>
                  <a:lnTo>
                    <a:pt x="171" y="27"/>
                  </a:lnTo>
                  <a:lnTo>
                    <a:pt x="175" y="27"/>
                  </a:lnTo>
                  <a:lnTo>
                    <a:pt x="175" y="31"/>
                  </a:lnTo>
                  <a:lnTo>
                    <a:pt x="175" y="34"/>
                  </a:lnTo>
                  <a:lnTo>
                    <a:pt x="179" y="34"/>
                  </a:lnTo>
                  <a:lnTo>
                    <a:pt x="183" y="34"/>
                  </a:lnTo>
                  <a:lnTo>
                    <a:pt x="186" y="34"/>
                  </a:lnTo>
                  <a:lnTo>
                    <a:pt x="194" y="34"/>
                  </a:lnTo>
                  <a:lnTo>
                    <a:pt x="198" y="34"/>
                  </a:lnTo>
                  <a:lnTo>
                    <a:pt x="202" y="34"/>
                  </a:lnTo>
                  <a:lnTo>
                    <a:pt x="205" y="34"/>
                  </a:lnTo>
                  <a:lnTo>
                    <a:pt x="209" y="34"/>
                  </a:lnTo>
                  <a:lnTo>
                    <a:pt x="209" y="31"/>
                  </a:lnTo>
                  <a:lnTo>
                    <a:pt x="213" y="31"/>
                  </a:lnTo>
                  <a:lnTo>
                    <a:pt x="213" y="27"/>
                  </a:lnTo>
                  <a:lnTo>
                    <a:pt x="213" y="23"/>
                  </a:lnTo>
                  <a:lnTo>
                    <a:pt x="217" y="19"/>
                  </a:lnTo>
                  <a:lnTo>
                    <a:pt x="217" y="15"/>
                  </a:lnTo>
                  <a:lnTo>
                    <a:pt x="221" y="15"/>
                  </a:lnTo>
                  <a:lnTo>
                    <a:pt x="221" y="12"/>
                  </a:lnTo>
                  <a:lnTo>
                    <a:pt x="224" y="12"/>
                  </a:lnTo>
                  <a:lnTo>
                    <a:pt x="228" y="12"/>
                  </a:lnTo>
                  <a:lnTo>
                    <a:pt x="232" y="12"/>
                  </a:lnTo>
                  <a:lnTo>
                    <a:pt x="236" y="12"/>
                  </a:lnTo>
                  <a:lnTo>
                    <a:pt x="240" y="12"/>
                  </a:lnTo>
                  <a:lnTo>
                    <a:pt x="240" y="15"/>
                  </a:lnTo>
                  <a:lnTo>
                    <a:pt x="243" y="15"/>
                  </a:lnTo>
                  <a:lnTo>
                    <a:pt x="247" y="15"/>
                  </a:lnTo>
                  <a:lnTo>
                    <a:pt x="251" y="19"/>
                  </a:lnTo>
                  <a:lnTo>
                    <a:pt x="255" y="19"/>
                  </a:lnTo>
                  <a:lnTo>
                    <a:pt x="259" y="19"/>
                  </a:lnTo>
                  <a:lnTo>
                    <a:pt x="262" y="19"/>
                  </a:lnTo>
                  <a:lnTo>
                    <a:pt x="266" y="15"/>
                  </a:lnTo>
                  <a:lnTo>
                    <a:pt x="270" y="15"/>
                  </a:lnTo>
                  <a:lnTo>
                    <a:pt x="274" y="15"/>
                  </a:lnTo>
                  <a:lnTo>
                    <a:pt x="278" y="12"/>
                  </a:lnTo>
                  <a:lnTo>
                    <a:pt x="281" y="12"/>
                  </a:lnTo>
                  <a:lnTo>
                    <a:pt x="285" y="8"/>
                  </a:lnTo>
                  <a:lnTo>
                    <a:pt x="289" y="8"/>
                  </a:lnTo>
                  <a:lnTo>
                    <a:pt x="293" y="8"/>
                  </a:lnTo>
                  <a:lnTo>
                    <a:pt x="297" y="12"/>
                  </a:lnTo>
                  <a:lnTo>
                    <a:pt x="297" y="15"/>
                  </a:lnTo>
                  <a:lnTo>
                    <a:pt x="300" y="15"/>
                  </a:lnTo>
                  <a:lnTo>
                    <a:pt x="300" y="19"/>
                  </a:lnTo>
                  <a:lnTo>
                    <a:pt x="304" y="19"/>
                  </a:lnTo>
                  <a:lnTo>
                    <a:pt x="308" y="19"/>
                  </a:lnTo>
                  <a:lnTo>
                    <a:pt x="312" y="19"/>
                  </a:lnTo>
                  <a:lnTo>
                    <a:pt x="316" y="19"/>
                  </a:lnTo>
                  <a:lnTo>
                    <a:pt x="319" y="19"/>
                  </a:lnTo>
                  <a:lnTo>
                    <a:pt x="323" y="19"/>
                  </a:lnTo>
                  <a:lnTo>
                    <a:pt x="327" y="19"/>
                  </a:lnTo>
                  <a:lnTo>
                    <a:pt x="331" y="19"/>
                  </a:lnTo>
                  <a:lnTo>
                    <a:pt x="335" y="19"/>
                  </a:lnTo>
                  <a:lnTo>
                    <a:pt x="338" y="19"/>
                  </a:lnTo>
                  <a:lnTo>
                    <a:pt x="346" y="19"/>
                  </a:lnTo>
                  <a:lnTo>
                    <a:pt x="350" y="19"/>
                  </a:lnTo>
                  <a:lnTo>
                    <a:pt x="354" y="19"/>
                  </a:lnTo>
                  <a:lnTo>
                    <a:pt x="357" y="19"/>
                  </a:lnTo>
                  <a:lnTo>
                    <a:pt x="361" y="19"/>
                  </a:lnTo>
                  <a:lnTo>
                    <a:pt x="365" y="19"/>
                  </a:lnTo>
                  <a:lnTo>
                    <a:pt x="369" y="19"/>
                  </a:lnTo>
                  <a:lnTo>
                    <a:pt x="373" y="19"/>
                  </a:lnTo>
                  <a:lnTo>
                    <a:pt x="376" y="19"/>
                  </a:lnTo>
                  <a:lnTo>
                    <a:pt x="380" y="19"/>
                  </a:lnTo>
                  <a:lnTo>
                    <a:pt x="380" y="15"/>
                  </a:lnTo>
                  <a:lnTo>
                    <a:pt x="384" y="15"/>
                  </a:lnTo>
                  <a:lnTo>
                    <a:pt x="388" y="15"/>
                  </a:lnTo>
                  <a:lnTo>
                    <a:pt x="392" y="12"/>
                  </a:lnTo>
                  <a:lnTo>
                    <a:pt x="395" y="12"/>
                  </a:lnTo>
                  <a:lnTo>
                    <a:pt x="399" y="12"/>
                  </a:lnTo>
                  <a:lnTo>
                    <a:pt x="403" y="8"/>
                  </a:lnTo>
                  <a:lnTo>
                    <a:pt x="411" y="8"/>
                  </a:lnTo>
                  <a:lnTo>
                    <a:pt x="414" y="8"/>
                  </a:lnTo>
                  <a:lnTo>
                    <a:pt x="418" y="8"/>
                  </a:lnTo>
                  <a:lnTo>
                    <a:pt x="422" y="8"/>
                  </a:lnTo>
                  <a:lnTo>
                    <a:pt x="426" y="8"/>
                  </a:lnTo>
                  <a:lnTo>
                    <a:pt x="426" y="12"/>
                  </a:lnTo>
                  <a:lnTo>
                    <a:pt x="430" y="12"/>
                  </a:lnTo>
                  <a:lnTo>
                    <a:pt x="433" y="12"/>
                  </a:lnTo>
                  <a:lnTo>
                    <a:pt x="433" y="15"/>
                  </a:lnTo>
                  <a:lnTo>
                    <a:pt x="437" y="15"/>
                  </a:lnTo>
                  <a:lnTo>
                    <a:pt x="441" y="15"/>
                  </a:lnTo>
                  <a:lnTo>
                    <a:pt x="445" y="15"/>
                  </a:lnTo>
                  <a:lnTo>
                    <a:pt x="449" y="15"/>
                  </a:lnTo>
                  <a:lnTo>
                    <a:pt x="452" y="15"/>
                  </a:lnTo>
                  <a:lnTo>
                    <a:pt x="456" y="15"/>
                  </a:lnTo>
                  <a:lnTo>
                    <a:pt x="460" y="15"/>
                  </a:lnTo>
                  <a:lnTo>
                    <a:pt x="468" y="12"/>
                  </a:lnTo>
                  <a:lnTo>
                    <a:pt x="471" y="12"/>
                  </a:lnTo>
                  <a:lnTo>
                    <a:pt x="475" y="8"/>
                  </a:lnTo>
                  <a:lnTo>
                    <a:pt x="479" y="8"/>
                  </a:lnTo>
                  <a:lnTo>
                    <a:pt x="483" y="8"/>
                  </a:lnTo>
                  <a:lnTo>
                    <a:pt x="483" y="4"/>
                  </a:lnTo>
                  <a:lnTo>
                    <a:pt x="487" y="4"/>
                  </a:lnTo>
                  <a:lnTo>
                    <a:pt x="490" y="4"/>
                  </a:lnTo>
                  <a:lnTo>
                    <a:pt x="494" y="4"/>
                  </a:lnTo>
                  <a:lnTo>
                    <a:pt x="498" y="4"/>
                  </a:lnTo>
                  <a:lnTo>
                    <a:pt x="502" y="8"/>
                  </a:lnTo>
                  <a:lnTo>
                    <a:pt x="506" y="8"/>
                  </a:lnTo>
                  <a:lnTo>
                    <a:pt x="513" y="12"/>
                  </a:lnTo>
                  <a:lnTo>
                    <a:pt x="517" y="12"/>
                  </a:lnTo>
                  <a:lnTo>
                    <a:pt x="521" y="12"/>
                  </a:lnTo>
                  <a:lnTo>
                    <a:pt x="525" y="12"/>
                  </a:lnTo>
                  <a:lnTo>
                    <a:pt x="528" y="12"/>
                  </a:lnTo>
                  <a:lnTo>
                    <a:pt x="532" y="12"/>
                  </a:lnTo>
                  <a:lnTo>
                    <a:pt x="536" y="8"/>
                  </a:lnTo>
                  <a:lnTo>
                    <a:pt x="540" y="8"/>
                  </a:lnTo>
                  <a:lnTo>
                    <a:pt x="540" y="4"/>
                  </a:lnTo>
                  <a:lnTo>
                    <a:pt x="544" y="4"/>
                  </a:lnTo>
                  <a:lnTo>
                    <a:pt x="547" y="0"/>
                  </a:lnTo>
                  <a:lnTo>
                    <a:pt x="551" y="0"/>
                  </a:lnTo>
                  <a:lnTo>
                    <a:pt x="551" y="4"/>
                  </a:lnTo>
                  <a:lnTo>
                    <a:pt x="547" y="4"/>
                  </a:lnTo>
                  <a:lnTo>
                    <a:pt x="547" y="8"/>
                  </a:lnTo>
                  <a:lnTo>
                    <a:pt x="544" y="8"/>
                  </a:lnTo>
                  <a:lnTo>
                    <a:pt x="544" y="12"/>
                  </a:lnTo>
                  <a:lnTo>
                    <a:pt x="540" y="12"/>
                  </a:lnTo>
                  <a:lnTo>
                    <a:pt x="540" y="15"/>
                  </a:lnTo>
                  <a:lnTo>
                    <a:pt x="536" y="15"/>
                  </a:lnTo>
                  <a:lnTo>
                    <a:pt x="536" y="19"/>
                  </a:lnTo>
                  <a:lnTo>
                    <a:pt x="536" y="23"/>
                  </a:lnTo>
                  <a:lnTo>
                    <a:pt x="540" y="23"/>
                  </a:lnTo>
                  <a:lnTo>
                    <a:pt x="544" y="23"/>
                  </a:lnTo>
                  <a:lnTo>
                    <a:pt x="547" y="23"/>
                  </a:lnTo>
                  <a:lnTo>
                    <a:pt x="551" y="23"/>
                  </a:lnTo>
                  <a:lnTo>
                    <a:pt x="555" y="23"/>
                  </a:lnTo>
                  <a:lnTo>
                    <a:pt x="559" y="23"/>
                  </a:lnTo>
                  <a:lnTo>
                    <a:pt x="555" y="23"/>
                  </a:lnTo>
                  <a:lnTo>
                    <a:pt x="551" y="23"/>
                  </a:lnTo>
                  <a:lnTo>
                    <a:pt x="547" y="23"/>
                  </a:lnTo>
                  <a:lnTo>
                    <a:pt x="547" y="27"/>
                  </a:lnTo>
                  <a:lnTo>
                    <a:pt x="544" y="27"/>
                  </a:lnTo>
                  <a:lnTo>
                    <a:pt x="540" y="31"/>
                  </a:lnTo>
                  <a:lnTo>
                    <a:pt x="536" y="31"/>
                  </a:lnTo>
                  <a:lnTo>
                    <a:pt x="536" y="34"/>
                  </a:lnTo>
                  <a:lnTo>
                    <a:pt x="532" y="34"/>
                  </a:lnTo>
                  <a:lnTo>
                    <a:pt x="532" y="38"/>
                  </a:lnTo>
                  <a:lnTo>
                    <a:pt x="528" y="38"/>
                  </a:lnTo>
                  <a:lnTo>
                    <a:pt x="475" y="69"/>
                  </a:lnTo>
                  <a:lnTo>
                    <a:pt x="422" y="91"/>
                  </a:lnTo>
                  <a:lnTo>
                    <a:pt x="373" y="110"/>
                  </a:lnTo>
                  <a:lnTo>
                    <a:pt x="323" y="126"/>
                  </a:lnTo>
                  <a:lnTo>
                    <a:pt x="281" y="141"/>
                  </a:lnTo>
                  <a:lnTo>
                    <a:pt x="236" y="148"/>
                  </a:lnTo>
                  <a:lnTo>
                    <a:pt x="198" y="156"/>
                  </a:lnTo>
                  <a:lnTo>
                    <a:pt x="164" y="160"/>
                  </a:lnTo>
                  <a:lnTo>
                    <a:pt x="129" y="164"/>
                  </a:lnTo>
                  <a:lnTo>
                    <a:pt x="99" y="164"/>
                  </a:lnTo>
                  <a:lnTo>
                    <a:pt x="76" y="164"/>
                  </a:lnTo>
                  <a:lnTo>
                    <a:pt x="53" y="164"/>
                  </a:lnTo>
                  <a:lnTo>
                    <a:pt x="34" y="164"/>
                  </a:lnTo>
                  <a:lnTo>
                    <a:pt x="19" y="160"/>
                  </a:lnTo>
                  <a:lnTo>
                    <a:pt x="12" y="160"/>
                  </a:lnTo>
                  <a:lnTo>
                    <a:pt x="8" y="160"/>
                  </a:lnTo>
                  <a:lnTo>
                    <a:pt x="4" y="160"/>
                  </a:lnTo>
                  <a:lnTo>
                    <a:pt x="0" y="160"/>
                  </a:lnTo>
                  <a:lnTo>
                    <a:pt x="0" y="156"/>
                  </a:lnTo>
                  <a:lnTo>
                    <a:pt x="0" y="152"/>
                  </a:lnTo>
                  <a:lnTo>
                    <a:pt x="4" y="148"/>
                  </a:lnTo>
                  <a:lnTo>
                    <a:pt x="4" y="145"/>
                  </a:lnTo>
                  <a:lnTo>
                    <a:pt x="8" y="141"/>
                  </a:lnTo>
                  <a:lnTo>
                    <a:pt x="12" y="137"/>
                  </a:lnTo>
                  <a:lnTo>
                    <a:pt x="12" y="133"/>
                  </a:lnTo>
                  <a:lnTo>
                    <a:pt x="15" y="133"/>
                  </a:lnTo>
                  <a:lnTo>
                    <a:pt x="19" y="129"/>
                  </a:lnTo>
                  <a:lnTo>
                    <a:pt x="27" y="126"/>
                  </a:lnTo>
                  <a:lnTo>
                    <a:pt x="31" y="122"/>
                  </a:lnTo>
                  <a:lnTo>
                    <a:pt x="34" y="122"/>
                  </a:lnTo>
                  <a:lnTo>
                    <a:pt x="38" y="118"/>
                  </a:lnTo>
                  <a:lnTo>
                    <a:pt x="42" y="118"/>
                  </a:lnTo>
                  <a:lnTo>
                    <a:pt x="46" y="118"/>
                  </a:lnTo>
                  <a:lnTo>
                    <a:pt x="50" y="114"/>
                  </a:lnTo>
                  <a:lnTo>
                    <a:pt x="53" y="114"/>
                  </a:lnTo>
                  <a:lnTo>
                    <a:pt x="57" y="110"/>
                  </a:lnTo>
                  <a:lnTo>
                    <a:pt x="61" y="107"/>
                  </a:lnTo>
                  <a:lnTo>
                    <a:pt x="61" y="103"/>
                  </a:lnTo>
                  <a:lnTo>
                    <a:pt x="61" y="99"/>
                  </a:lnTo>
                  <a:lnTo>
                    <a:pt x="61" y="95"/>
                  </a:lnTo>
                  <a:lnTo>
                    <a:pt x="61" y="91"/>
                  </a:lnTo>
                  <a:lnTo>
                    <a:pt x="61" y="88"/>
                  </a:lnTo>
                  <a:lnTo>
                    <a:pt x="65" y="88"/>
                  </a:lnTo>
                  <a:lnTo>
                    <a:pt x="65" y="84"/>
                  </a:lnTo>
                  <a:lnTo>
                    <a:pt x="69" y="84"/>
                  </a:lnTo>
                  <a:lnTo>
                    <a:pt x="69" y="80"/>
                  </a:lnTo>
                  <a:lnTo>
                    <a:pt x="72" y="80"/>
                  </a:lnTo>
                  <a:lnTo>
                    <a:pt x="76" y="76"/>
                  </a:lnTo>
                  <a:lnTo>
                    <a:pt x="80" y="76"/>
                  </a:lnTo>
                  <a:lnTo>
                    <a:pt x="80" y="72"/>
                  </a:lnTo>
                  <a:lnTo>
                    <a:pt x="84" y="72"/>
                  </a:lnTo>
                  <a:lnTo>
                    <a:pt x="84" y="69"/>
                  </a:lnTo>
                  <a:lnTo>
                    <a:pt x="88" y="69"/>
                  </a:lnTo>
                  <a:lnTo>
                    <a:pt x="88" y="65"/>
                  </a:lnTo>
                  <a:lnTo>
                    <a:pt x="91" y="65"/>
                  </a:lnTo>
                  <a:lnTo>
                    <a:pt x="91" y="61"/>
                  </a:lnTo>
                  <a:lnTo>
                    <a:pt x="95" y="61"/>
                  </a:lnTo>
                  <a:lnTo>
                    <a:pt x="95" y="57"/>
                  </a:lnTo>
                  <a:lnTo>
                    <a:pt x="95" y="53"/>
                  </a:lnTo>
                  <a:lnTo>
                    <a:pt x="99" y="53"/>
                  </a:lnTo>
                  <a:lnTo>
                    <a:pt x="99" y="50"/>
                  </a:lnTo>
                  <a:lnTo>
                    <a:pt x="99" y="46"/>
                  </a:lnTo>
                  <a:lnTo>
                    <a:pt x="103" y="42"/>
                  </a:lnTo>
                  <a:lnTo>
                    <a:pt x="103" y="38"/>
                  </a:lnTo>
                  <a:lnTo>
                    <a:pt x="107" y="38"/>
                  </a:lnTo>
                  <a:lnTo>
                    <a:pt x="107" y="34"/>
                  </a:lnTo>
                  <a:lnTo>
                    <a:pt x="110" y="34"/>
                  </a:lnTo>
                  <a:lnTo>
                    <a:pt x="114" y="31"/>
                  </a:lnTo>
                  <a:lnTo>
                    <a:pt x="118" y="31"/>
                  </a:lnTo>
                  <a:lnTo>
                    <a:pt x="122" y="27"/>
                  </a:lnTo>
                  <a:lnTo>
                    <a:pt x="126" y="27"/>
                  </a:lnTo>
                  <a:close/>
                </a:path>
              </a:pathLst>
            </a:custGeom>
            <a:solidFill>
              <a:srgbClr val="FFAC19"/>
            </a:solidFill>
            <a:ln w="9525">
              <a:noFill/>
              <a:round/>
              <a:headEnd/>
              <a:tailEnd/>
            </a:ln>
          </p:spPr>
          <p:txBody>
            <a:bodyPr/>
            <a:lstStyle/>
            <a:p>
              <a:endParaRPr lang="fr-FR"/>
            </a:p>
          </p:txBody>
        </p:sp>
        <p:sp>
          <p:nvSpPr>
            <p:cNvPr id="58" name="Freeform 371"/>
            <p:cNvSpPr>
              <a:spLocks/>
            </p:cNvSpPr>
            <p:nvPr/>
          </p:nvSpPr>
          <p:spPr bwMode="auto">
            <a:xfrm>
              <a:off x="455" y="3245"/>
              <a:ext cx="1002" cy="291"/>
            </a:xfrm>
            <a:custGeom>
              <a:avLst/>
              <a:gdLst>
                <a:gd name="T0" fmla="*/ 242 w 551"/>
                <a:gd name="T1" fmla="*/ 42 h 160"/>
                <a:gd name="T2" fmla="*/ 249 w 551"/>
                <a:gd name="T3" fmla="*/ 55 h 160"/>
                <a:gd name="T4" fmla="*/ 256 w 551"/>
                <a:gd name="T5" fmla="*/ 69 h 160"/>
                <a:gd name="T6" fmla="*/ 276 w 551"/>
                <a:gd name="T7" fmla="*/ 62 h 160"/>
                <a:gd name="T8" fmla="*/ 291 w 551"/>
                <a:gd name="T9" fmla="*/ 55 h 160"/>
                <a:gd name="T10" fmla="*/ 304 w 551"/>
                <a:gd name="T11" fmla="*/ 49 h 160"/>
                <a:gd name="T12" fmla="*/ 311 w 551"/>
                <a:gd name="T13" fmla="*/ 49 h 160"/>
                <a:gd name="T14" fmla="*/ 311 w 551"/>
                <a:gd name="T15" fmla="*/ 49 h 160"/>
                <a:gd name="T16" fmla="*/ 311 w 551"/>
                <a:gd name="T17" fmla="*/ 55 h 160"/>
                <a:gd name="T18" fmla="*/ 318 w 551"/>
                <a:gd name="T19" fmla="*/ 62 h 160"/>
                <a:gd name="T20" fmla="*/ 331 w 551"/>
                <a:gd name="T21" fmla="*/ 62 h 160"/>
                <a:gd name="T22" fmla="*/ 373 w 551"/>
                <a:gd name="T23" fmla="*/ 55 h 160"/>
                <a:gd name="T24" fmla="*/ 380 w 551"/>
                <a:gd name="T25" fmla="*/ 42 h 160"/>
                <a:gd name="T26" fmla="*/ 395 w 551"/>
                <a:gd name="T27" fmla="*/ 20 h 160"/>
                <a:gd name="T28" fmla="*/ 415 w 551"/>
                <a:gd name="T29" fmla="*/ 15 h 160"/>
                <a:gd name="T30" fmla="*/ 429 w 551"/>
                <a:gd name="T31" fmla="*/ 20 h 160"/>
                <a:gd name="T32" fmla="*/ 449 w 551"/>
                <a:gd name="T33" fmla="*/ 27 h 160"/>
                <a:gd name="T34" fmla="*/ 476 w 551"/>
                <a:gd name="T35" fmla="*/ 27 h 160"/>
                <a:gd name="T36" fmla="*/ 511 w 551"/>
                <a:gd name="T37" fmla="*/ 15 h 160"/>
                <a:gd name="T38" fmla="*/ 526 w 551"/>
                <a:gd name="T39" fmla="*/ 7 h 160"/>
                <a:gd name="T40" fmla="*/ 533 w 551"/>
                <a:gd name="T41" fmla="*/ 20 h 160"/>
                <a:gd name="T42" fmla="*/ 553 w 551"/>
                <a:gd name="T43" fmla="*/ 27 h 160"/>
                <a:gd name="T44" fmla="*/ 595 w 551"/>
                <a:gd name="T45" fmla="*/ 27 h 160"/>
                <a:gd name="T46" fmla="*/ 642 w 551"/>
                <a:gd name="T47" fmla="*/ 27 h 160"/>
                <a:gd name="T48" fmla="*/ 676 w 551"/>
                <a:gd name="T49" fmla="*/ 27 h 160"/>
                <a:gd name="T50" fmla="*/ 698 w 551"/>
                <a:gd name="T51" fmla="*/ 20 h 160"/>
                <a:gd name="T52" fmla="*/ 740 w 551"/>
                <a:gd name="T53" fmla="*/ 7 h 160"/>
                <a:gd name="T54" fmla="*/ 767 w 551"/>
                <a:gd name="T55" fmla="*/ 15 h 160"/>
                <a:gd name="T56" fmla="*/ 802 w 551"/>
                <a:gd name="T57" fmla="*/ 27 h 160"/>
                <a:gd name="T58" fmla="*/ 849 w 551"/>
                <a:gd name="T59" fmla="*/ 15 h 160"/>
                <a:gd name="T60" fmla="*/ 878 w 551"/>
                <a:gd name="T61" fmla="*/ 7 h 160"/>
                <a:gd name="T62" fmla="*/ 906 w 551"/>
                <a:gd name="T63" fmla="*/ 7 h 160"/>
                <a:gd name="T64" fmla="*/ 947 w 551"/>
                <a:gd name="T65" fmla="*/ 20 h 160"/>
                <a:gd name="T66" fmla="*/ 960 w 551"/>
                <a:gd name="T67" fmla="*/ 15 h 160"/>
                <a:gd name="T68" fmla="*/ 982 w 551"/>
                <a:gd name="T69" fmla="*/ 0 h 160"/>
                <a:gd name="T70" fmla="*/ 987 w 551"/>
                <a:gd name="T71" fmla="*/ 0 h 160"/>
                <a:gd name="T72" fmla="*/ 982 w 551"/>
                <a:gd name="T73" fmla="*/ 7 h 160"/>
                <a:gd name="T74" fmla="*/ 975 w 551"/>
                <a:gd name="T75" fmla="*/ 20 h 160"/>
                <a:gd name="T76" fmla="*/ 960 w 551"/>
                <a:gd name="T77" fmla="*/ 27 h 160"/>
                <a:gd name="T78" fmla="*/ 967 w 551"/>
                <a:gd name="T79" fmla="*/ 35 h 160"/>
                <a:gd name="T80" fmla="*/ 987 w 551"/>
                <a:gd name="T81" fmla="*/ 35 h 160"/>
                <a:gd name="T82" fmla="*/ 1002 w 551"/>
                <a:gd name="T83" fmla="*/ 35 h 160"/>
                <a:gd name="T84" fmla="*/ 987 w 551"/>
                <a:gd name="T85" fmla="*/ 35 h 160"/>
                <a:gd name="T86" fmla="*/ 967 w 551"/>
                <a:gd name="T87" fmla="*/ 49 h 160"/>
                <a:gd name="T88" fmla="*/ 947 w 551"/>
                <a:gd name="T89" fmla="*/ 62 h 160"/>
                <a:gd name="T90" fmla="*/ 664 w 551"/>
                <a:gd name="T91" fmla="*/ 193 h 160"/>
                <a:gd name="T92" fmla="*/ 227 w 551"/>
                <a:gd name="T93" fmla="*/ 291 h 160"/>
                <a:gd name="T94" fmla="*/ 20 w 551"/>
                <a:gd name="T95" fmla="*/ 284 h 160"/>
                <a:gd name="T96" fmla="*/ 0 w 551"/>
                <a:gd name="T97" fmla="*/ 276 h 160"/>
                <a:gd name="T98" fmla="*/ 15 w 551"/>
                <a:gd name="T99" fmla="*/ 242 h 160"/>
                <a:gd name="T100" fmla="*/ 55 w 551"/>
                <a:gd name="T101" fmla="*/ 215 h 160"/>
                <a:gd name="T102" fmla="*/ 89 w 551"/>
                <a:gd name="T103" fmla="*/ 200 h 160"/>
                <a:gd name="T104" fmla="*/ 104 w 551"/>
                <a:gd name="T105" fmla="*/ 187 h 160"/>
                <a:gd name="T106" fmla="*/ 111 w 551"/>
                <a:gd name="T107" fmla="*/ 166 h 160"/>
                <a:gd name="T108" fmla="*/ 111 w 551"/>
                <a:gd name="T109" fmla="*/ 153 h 160"/>
                <a:gd name="T110" fmla="*/ 124 w 551"/>
                <a:gd name="T111" fmla="*/ 138 h 160"/>
                <a:gd name="T112" fmla="*/ 145 w 551"/>
                <a:gd name="T113" fmla="*/ 124 h 160"/>
                <a:gd name="T114" fmla="*/ 165 w 551"/>
                <a:gd name="T115" fmla="*/ 104 h 160"/>
                <a:gd name="T116" fmla="*/ 173 w 551"/>
                <a:gd name="T117" fmla="*/ 84 h 160"/>
                <a:gd name="T118" fmla="*/ 187 w 551"/>
                <a:gd name="T119" fmla="*/ 62 h 160"/>
                <a:gd name="T120" fmla="*/ 207 w 551"/>
                <a:gd name="T121" fmla="*/ 49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1"/>
                <a:gd name="T184" fmla="*/ 0 h 160"/>
                <a:gd name="T185" fmla="*/ 551 w 551"/>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1" h="160">
                  <a:moveTo>
                    <a:pt x="122" y="23"/>
                  </a:moveTo>
                  <a:lnTo>
                    <a:pt x="125" y="23"/>
                  </a:lnTo>
                  <a:lnTo>
                    <a:pt x="129" y="23"/>
                  </a:lnTo>
                  <a:lnTo>
                    <a:pt x="133" y="23"/>
                  </a:lnTo>
                  <a:lnTo>
                    <a:pt x="133" y="27"/>
                  </a:lnTo>
                  <a:lnTo>
                    <a:pt x="137" y="27"/>
                  </a:lnTo>
                  <a:lnTo>
                    <a:pt x="137" y="30"/>
                  </a:lnTo>
                  <a:lnTo>
                    <a:pt x="137" y="34"/>
                  </a:lnTo>
                  <a:lnTo>
                    <a:pt x="141" y="38"/>
                  </a:lnTo>
                  <a:lnTo>
                    <a:pt x="144" y="38"/>
                  </a:lnTo>
                  <a:lnTo>
                    <a:pt x="148" y="38"/>
                  </a:lnTo>
                  <a:lnTo>
                    <a:pt x="152" y="34"/>
                  </a:lnTo>
                  <a:lnTo>
                    <a:pt x="156" y="34"/>
                  </a:lnTo>
                  <a:lnTo>
                    <a:pt x="160" y="30"/>
                  </a:lnTo>
                  <a:lnTo>
                    <a:pt x="163" y="30"/>
                  </a:lnTo>
                  <a:lnTo>
                    <a:pt x="163" y="27"/>
                  </a:lnTo>
                  <a:lnTo>
                    <a:pt x="167" y="27"/>
                  </a:lnTo>
                  <a:lnTo>
                    <a:pt x="167" y="23"/>
                  </a:lnTo>
                  <a:lnTo>
                    <a:pt x="171" y="27"/>
                  </a:lnTo>
                  <a:lnTo>
                    <a:pt x="171" y="30"/>
                  </a:lnTo>
                  <a:lnTo>
                    <a:pt x="175" y="30"/>
                  </a:lnTo>
                  <a:lnTo>
                    <a:pt x="175" y="34"/>
                  </a:lnTo>
                  <a:lnTo>
                    <a:pt x="179" y="34"/>
                  </a:lnTo>
                  <a:lnTo>
                    <a:pt x="182" y="34"/>
                  </a:lnTo>
                  <a:lnTo>
                    <a:pt x="186" y="34"/>
                  </a:lnTo>
                  <a:lnTo>
                    <a:pt x="194" y="34"/>
                  </a:lnTo>
                  <a:lnTo>
                    <a:pt x="198" y="34"/>
                  </a:lnTo>
                  <a:lnTo>
                    <a:pt x="201" y="30"/>
                  </a:lnTo>
                  <a:lnTo>
                    <a:pt x="205" y="30"/>
                  </a:lnTo>
                  <a:lnTo>
                    <a:pt x="205" y="27"/>
                  </a:lnTo>
                  <a:lnTo>
                    <a:pt x="209" y="27"/>
                  </a:lnTo>
                  <a:lnTo>
                    <a:pt x="209" y="23"/>
                  </a:lnTo>
                  <a:lnTo>
                    <a:pt x="213" y="19"/>
                  </a:lnTo>
                  <a:lnTo>
                    <a:pt x="213" y="15"/>
                  </a:lnTo>
                  <a:lnTo>
                    <a:pt x="217" y="11"/>
                  </a:lnTo>
                  <a:lnTo>
                    <a:pt x="220" y="11"/>
                  </a:lnTo>
                  <a:lnTo>
                    <a:pt x="220" y="8"/>
                  </a:lnTo>
                  <a:lnTo>
                    <a:pt x="224" y="8"/>
                  </a:lnTo>
                  <a:lnTo>
                    <a:pt x="228" y="8"/>
                  </a:lnTo>
                  <a:lnTo>
                    <a:pt x="232" y="8"/>
                  </a:lnTo>
                  <a:lnTo>
                    <a:pt x="232" y="11"/>
                  </a:lnTo>
                  <a:lnTo>
                    <a:pt x="236" y="11"/>
                  </a:lnTo>
                  <a:lnTo>
                    <a:pt x="239" y="11"/>
                  </a:lnTo>
                  <a:lnTo>
                    <a:pt x="243" y="15"/>
                  </a:lnTo>
                  <a:lnTo>
                    <a:pt x="247" y="15"/>
                  </a:lnTo>
                  <a:lnTo>
                    <a:pt x="251" y="15"/>
                  </a:lnTo>
                  <a:lnTo>
                    <a:pt x="255" y="15"/>
                  </a:lnTo>
                  <a:lnTo>
                    <a:pt x="258" y="15"/>
                  </a:lnTo>
                  <a:lnTo>
                    <a:pt x="262" y="15"/>
                  </a:lnTo>
                  <a:lnTo>
                    <a:pt x="266" y="11"/>
                  </a:lnTo>
                  <a:lnTo>
                    <a:pt x="270" y="11"/>
                  </a:lnTo>
                  <a:lnTo>
                    <a:pt x="274" y="11"/>
                  </a:lnTo>
                  <a:lnTo>
                    <a:pt x="274" y="8"/>
                  </a:lnTo>
                  <a:lnTo>
                    <a:pt x="277" y="8"/>
                  </a:lnTo>
                  <a:lnTo>
                    <a:pt x="281" y="8"/>
                  </a:lnTo>
                  <a:lnTo>
                    <a:pt x="285" y="4"/>
                  </a:lnTo>
                  <a:lnTo>
                    <a:pt x="289" y="4"/>
                  </a:lnTo>
                  <a:lnTo>
                    <a:pt x="289" y="8"/>
                  </a:lnTo>
                  <a:lnTo>
                    <a:pt x="293" y="8"/>
                  </a:lnTo>
                  <a:lnTo>
                    <a:pt x="293" y="11"/>
                  </a:lnTo>
                  <a:lnTo>
                    <a:pt x="296" y="15"/>
                  </a:lnTo>
                  <a:lnTo>
                    <a:pt x="300" y="15"/>
                  </a:lnTo>
                  <a:lnTo>
                    <a:pt x="304" y="15"/>
                  </a:lnTo>
                  <a:lnTo>
                    <a:pt x="308" y="19"/>
                  </a:lnTo>
                  <a:lnTo>
                    <a:pt x="312" y="19"/>
                  </a:lnTo>
                  <a:lnTo>
                    <a:pt x="315" y="19"/>
                  </a:lnTo>
                  <a:lnTo>
                    <a:pt x="319" y="19"/>
                  </a:lnTo>
                  <a:lnTo>
                    <a:pt x="323" y="19"/>
                  </a:lnTo>
                  <a:lnTo>
                    <a:pt x="327" y="15"/>
                  </a:lnTo>
                  <a:lnTo>
                    <a:pt x="331" y="15"/>
                  </a:lnTo>
                  <a:lnTo>
                    <a:pt x="334" y="15"/>
                  </a:lnTo>
                  <a:lnTo>
                    <a:pt x="338" y="15"/>
                  </a:lnTo>
                  <a:lnTo>
                    <a:pt x="346" y="15"/>
                  </a:lnTo>
                  <a:lnTo>
                    <a:pt x="350" y="15"/>
                  </a:lnTo>
                  <a:lnTo>
                    <a:pt x="353" y="15"/>
                  </a:lnTo>
                  <a:lnTo>
                    <a:pt x="357" y="15"/>
                  </a:lnTo>
                  <a:lnTo>
                    <a:pt x="361" y="15"/>
                  </a:lnTo>
                  <a:lnTo>
                    <a:pt x="365" y="15"/>
                  </a:lnTo>
                  <a:lnTo>
                    <a:pt x="369" y="15"/>
                  </a:lnTo>
                  <a:lnTo>
                    <a:pt x="372" y="15"/>
                  </a:lnTo>
                  <a:lnTo>
                    <a:pt x="376" y="15"/>
                  </a:lnTo>
                  <a:lnTo>
                    <a:pt x="380" y="15"/>
                  </a:lnTo>
                  <a:lnTo>
                    <a:pt x="380" y="11"/>
                  </a:lnTo>
                  <a:lnTo>
                    <a:pt x="384" y="11"/>
                  </a:lnTo>
                  <a:lnTo>
                    <a:pt x="388" y="11"/>
                  </a:lnTo>
                  <a:lnTo>
                    <a:pt x="391" y="8"/>
                  </a:lnTo>
                  <a:lnTo>
                    <a:pt x="395" y="8"/>
                  </a:lnTo>
                  <a:lnTo>
                    <a:pt x="399" y="8"/>
                  </a:lnTo>
                  <a:lnTo>
                    <a:pt x="407" y="4"/>
                  </a:lnTo>
                  <a:lnTo>
                    <a:pt x="410" y="4"/>
                  </a:lnTo>
                  <a:lnTo>
                    <a:pt x="414" y="4"/>
                  </a:lnTo>
                  <a:lnTo>
                    <a:pt x="418" y="8"/>
                  </a:lnTo>
                  <a:lnTo>
                    <a:pt x="422" y="8"/>
                  </a:lnTo>
                  <a:lnTo>
                    <a:pt x="426" y="11"/>
                  </a:lnTo>
                  <a:lnTo>
                    <a:pt x="429" y="11"/>
                  </a:lnTo>
                  <a:lnTo>
                    <a:pt x="433" y="15"/>
                  </a:lnTo>
                  <a:lnTo>
                    <a:pt x="437" y="15"/>
                  </a:lnTo>
                  <a:lnTo>
                    <a:pt x="441" y="15"/>
                  </a:lnTo>
                  <a:lnTo>
                    <a:pt x="445" y="15"/>
                  </a:lnTo>
                  <a:lnTo>
                    <a:pt x="448" y="15"/>
                  </a:lnTo>
                  <a:lnTo>
                    <a:pt x="452" y="15"/>
                  </a:lnTo>
                  <a:lnTo>
                    <a:pt x="456" y="11"/>
                  </a:lnTo>
                  <a:lnTo>
                    <a:pt x="464" y="11"/>
                  </a:lnTo>
                  <a:lnTo>
                    <a:pt x="467" y="8"/>
                  </a:lnTo>
                  <a:lnTo>
                    <a:pt x="471" y="8"/>
                  </a:lnTo>
                  <a:lnTo>
                    <a:pt x="475" y="4"/>
                  </a:lnTo>
                  <a:lnTo>
                    <a:pt x="479" y="4"/>
                  </a:lnTo>
                  <a:lnTo>
                    <a:pt x="483" y="4"/>
                  </a:lnTo>
                  <a:lnTo>
                    <a:pt x="486" y="4"/>
                  </a:lnTo>
                  <a:lnTo>
                    <a:pt x="490" y="4"/>
                  </a:lnTo>
                  <a:lnTo>
                    <a:pt x="494" y="4"/>
                  </a:lnTo>
                  <a:lnTo>
                    <a:pt x="498" y="4"/>
                  </a:lnTo>
                  <a:lnTo>
                    <a:pt x="502" y="4"/>
                  </a:lnTo>
                  <a:lnTo>
                    <a:pt x="505" y="8"/>
                  </a:lnTo>
                  <a:lnTo>
                    <a:pt x="509" y="8"/>
                  </a:lnTo>
                  <a:lnTo>
                    <a:pt x="513" y="11"/>
                  </a:lnTo>
                  <a:lnTo>
                    <a:pt x="517" y="11"/>
                  </a:lnTo>
                  <a:lnTo>
                    <a:pt x="521" y="11"/>
                  </a:lnTo>
                  <a:lnTo>
                    <a:pt x="524" y="11"/>
                  </a:lnTo>
                  <a:lnTo>
                    <a:pt x="524" y="8"/>
                  </a:lnTo>
                  <a:lnTo>
                    <a:pt x="528" y="8"/>
                  </a:lnTo>
                  <a:lnTo>
                    <a:pt x="532" y="4"/>
                  </a:lnTo>
                  <a:lnTo>
                    <a:pt x="536" y="4"/>
                  </a:lnTo>
                  <a:lnTo>
                    <a:pt x="536" y="0"/>
                  </a:lnTo>
                  <a:lnTo>
                    <a:pt x="540" y="0"/>
                  </a:lnTo>
                  <a:lnTo>
                    <a:pt x="543" y="0"/>
                  </a:lnTo>
                  <a:lnTo>
                    <a:pt x="543" y="4"/>
                  </a:lnTo>
                  <a:lnTo>
                    <a:pt x="540" y="4"/>
                  </a:lnTo>
                  <a:lnTo>
                    <a:pt x="540" y="8"/>
                  </a:lnTo>
                  <a:lnTo>
                    <a:pt x="536" y="8"/>
                  </a:lnTo>
                  <a:lnTo>
                    <a:pt x="536" y="11"/>
                  </a:lnTo>
                  <a:lnTo>
                    <a:pt x="532" y="11"/>
                  </a:lnTo>
                  <a:lnTo>
                    <a:pt x="532" y="15"/>
                  </a:lnTo>
                  <a:lnTo>
                    <a:pt x="528" y="15"/>
                  </a:lnTo>
                  <a:lnTo>
                    <a:pt x="528" y="19"/>
                  </a:lnTo>
                  <a:lnTo>
                    <a:pt x="532" y="19"/>
                  </a:lnTo>
                  <a:lnTo>
                    <a:pt x="536" y="19"/>
                  </a:lnTo>
                  <a:lnTo>
                    <a:pt x="540" y="19"/>
                  </a:lnTo>
                  <a:lnTo>
                    <a:pt x="543" y="19"/>
                  </a:lnTo>
                  <a:lnTo>
                    <a:pt x="547" y="19"/>
                  </a:lnTo>
                  <a:lnTo>
                    <a:pt x="551" y="19"/>
                  </a:lnTo>
                  <a:lnTo>
                    <a:pt x="547" y="19"/>
                  </a:lnTo>
                  <a:lnTo>
                    <a:pt x="543" y="19"/>
                  </a:lnTo>
                  <a:lnTo>
                    <a:pt x="543" y="23"/>
                  </a:lnTo>
                  <a:lnTo>
                    <a:pt x="540" y="23"/>
                  </a:lnTo>
                  <a:lnTo>
                    <a:pt x="536" y="23"/>
                  </a:lnTo>
                  <a:lnTo>
                    <a:pt x="532" y="27"/>
                  </a:lnTo>
                  <a:lnTo>
                    <a:pt x="528" y="30"/>
                  </a:lnTo>
                  <a:lnTo>
                    <a:pt x="524" y="30"/>
                  </a:lnTo>
                  <a:lnTo>
                    <a:pt x="524" y="34"/>
                  </a:lnTo>
                  <a:lnTo>
                    <a:pt x="521" y="34"/>
                  </a:lnTo>
                  <a:lnTo>
                    <a:pt x="467" y="65"/>
                  </a:lnTo>
                  <a:lnTo>
                    <a:pt x="414" y="87"/>
                  </a:lnTo>
                  <a:lnTo>
                    <a:pt x="365" y="106"/>
                  </a:lnTo>
                  <a:lnTo>
                    <a:pt x="319" y="122"/>
                  </a:lnTo>
                  <a:lnTo>
                    <a:pt x="274" y="137"/>
                  </a:lnTo>
                  <a:lnTo>
                    <a:pt x="232" y="144"/>
                  </a:lnTo>
                  <a:lnTo>
                    <a:pt x="194" y="152"/>
                  </a:lnTo>
                  <a:lnTo>
                    <a:pt x="160" y="156"/>
                  </a:lnTo>
                  <a:lnTo>
                    <a:pt x="125" y="160"/>
                  </a:lnTo>
                  <a:lnTo>
                    <a:pt x="99" y="160"/>
                  </a:lnTo>
                  <a:lnTo>
                    <a:pt x="72" y="160"/>
                  </a:lnTo>
                  <a:lnTo>
                    <a:pt x="49" y="160"/>
                  </a:lnTo>
                  <a:lnTo>
                    <a:pt x="34" y="156"/>
                  </a:lnTo>
                  <a:lnTo>
                    <a:pt x="19" y="156"/>
                  </a:lnTo>
                  <a:lnTo>
                    <a:pt x="11" y="156"/>
                  </a:lnTo>
                  <a:lnTo>
                    <a:pt x="4" y="156"/>
                  </a:lnTo>
                  <a:lnTo>
                    <a:pt x="0" y="156"/>
                  </a:lnTo>
                  <a:lnTo>
                    <a:pt x="0" y="152"/>
                  </a:lnTo>
                  <a:lnTo>
                    <a:pt x="0" y="148"/>
                  </a:lnTo>
                  <a:lnTo>
                    <a:pt x="0" y="144"/>
                  </a:lnTo>
                  <a:lnTo>
                    <a:pt x="4" y="141"/>
                  </a:lnTo>
                  <a:lnTo>
                    <a:pt x="4" y="137"/>
                  </a:lnTo>
                  <a:lnTo>
                    <a:pt x="8" y="133"/>
                  </a:lnTo>
                  <a:lnTo>
                    <a:pt x="11" y="133"/>
                  </a:lnTo>
                  <a:lnTo>
                    <a:pt x="15" y="129"/>
                  </a:lnTo>
                  <a:lnTo>
                    <a:pt x="19" y="125"/>
                  </a:lnTo>
                  <a:lnTo>
                    <a:pt x="23" y="122"/>
                  </a:lnTo>
                  <a:lnTo>
                    <a:pt x="27" y="122"/>
                  </a:lnTo>
                  <a:lnTo>
                    <a:pt x="30" y="118"/>
                  </a:lnTo>
                  <a:lnTo>
                    <a:pt x="34" y="118"/>
                  </a:lnTo>
                  <a:lnTo>
                    <a:pt x="38" y="114"/>
                  </a:lnTo>
                  <a:lnTo>
                    <a:pt x="42" y="114"/>
                  </a:lnTo>
                  <a:lnTo>
                    <a:pt x="46" y="114"/>
                  </a:lnTo>
                  <a:lnTo>
                    <a:pt x="49" y="110"/>
                  </a:lnTo>
                  <a:lnTo>
                    <a:pt x="53" y="110"/>
                  </a:lnTo>
                  <a:lnTo>
                    <a:pt x="53" y="106"/>
                  </a:lnTo>
                  <a:lnTo>
                    <a:pt x="57" y="106"/>
                  </a:lnTo>
                  <a:lnTo>
                    <a:pt x="57" y="103"/>
                  </a:lnTo>
                  <a:lnTo>
                    <a:pt x="57" y="99"/>
                  </a:lnTo>
                  <a:lnTo>
                    <a:pt x="57" y="95"/>
                  </a:lnTo>
                  <a:lnTo>
                    <a:pt x="57" y="91"/>
                  </a:lnTo>
                  <a:lnTo>
                    <a:pt x="61" y="91"/>
                  </a:lnTo>
                  <a:lnTo>
                    <a:pt x="61" y="87"/>
                  </a:lnTo>
                  <a:lnTo>
                    <a:pt x="61" y="84"/>
                  </a:lnTo>
                  <a:lnTo>
                    <a:pt x="65" y="80"/>
                  </a:lnTo>
                  <a:lnTo>
                    <a:pt x="68" y="76"/>
                  </a:lnTo>
                  <a:lnTo>
                    <a:pt x="72" y="72"/>
                  </a:lnTo>
                  <a:lnTo>
                    <a:pt x="76" y="72"/>
                  </a:lnTo>
                  <a:lnTo>
                    <a:pt x="76" y="68"/>
                  </a:lnTo>
                  <a:lnTo>
                    <a:pt x="80" y="68"/>
                  </a:lnTo>
                  <a:lnTo>
                    <a:pt x="84" y="65"/>
                  </a:lnTo>
                  <a:lnTo>
                    <a:pt x="87" y="61"/>
                  </a:lnTo>
                  <a:lnTo>
                    <a:pt x="91" y="57"/>
                  </a:lnTo>
                  <a:lnTo>
                    <a:pt x="91" y="53"/>
                  </a:lnTo>
                  <a:lnTo>
                    <a:pt x="95" y="53"/>
                  </a:lnTo>
                  <a:lnTo>
                    <a:pt x="95" y="49"/>
                  </a:lnTo>
                  <a:lnTo>
                    <a:pt x="95" y="46"/>
                  </a:lnTo>
                  <a:lnTo>
                    <a:pt x="99" y="42"/>
                  </a:lnTo>
                  <a:lnTo>
                    <a:pt x="99" y="38"/>
                  </a:lnTo>
                  <a:lnTo>
                    <a:pt x="103" y="38"/>
                  </a:lnTo>
                  <a:lnTo>
                    <a:pt x="103" y="34"/>
                  </a:lnTo>
                  <a:lnTo>
                    <a:pt x="106" y="34"/>
                  </a:lnTo>
                  <a:lnTo>
                    <a:pt x="106" y="30"/>
                  </a:lnTo>
                  <a:lnTo>
                    <a:pt x="110" y="30"/>
                  </a:lnTo>
                  <a:lnTo>
                    <a:pt x="110" y="27"/>
                  </a:lnTo>
                  <a:lnTo>
                    <a:pt x="114" y="27"/>
                  </a:lnTo>
                  <a:lnTo>
                    <a:pt x="118" y="27"/>
                  </a:lnTo>
                  <a:lnTo>
                    <a:pt x="122" y="23"/>
                  </a:lnTo>
                  <a:close/>
                </a:path>
              </a:pathLst>
            </a:custGeom>
            <a:solidFill>
              <a:srgbClr val="FFB419"/>
            </a:solidFill>
            <a:ln w="9525">
              <a:noFill/>
              <a:round/>
              <a:headEnd/>
              <a:tailEnd/>
            </a:ln>
          </p:spPr>
          <p:txBody>
            <a:bodyPr/>
            <a:lstStyle/>
            <a:p>
              <a:endParaRPr lang="fr-FR"/>
            </a:p>
          </p:txBody>
        </p:sp>
        <p:sp>
          <p:nvSpPr>
            <p:cNvPr id="59" name="Freeform 372"/>
            <p:cNvSpPr>
              <a:spLocks/>
            </p:cNvSpPr>
            <p:nvPr/>
          </p:nvSpPr>
          <p:spPr bwMode="auto">
            <a:xfrm>
              <a:off x="455" y="3245"/>
              <a:ext cx="994" cy="291"/>
            </a:xfrm>
            <a:custGeom>
              <a:avLst/>
              <a:gdLst>
                <a:gd name="T0" fmla="*/ 242 w 547"/>
                <a:gd name="T1" fmla="*/ 42 h 160"/>
                <a:gd name="T2" fmla="*/ 249 w 547"/>
                <a:gd name="T3" fmla="*/ 62 h 160"/>
                <a:gd name="T4" fmla="*/ 256 w 547"/>
                <a:gd name="T5" fmla="*/ 76 h 160"/>
                <a:gd name="T6" fmla="*/ 276 w 547"/>
                <a:gd name="T7" fmla="*/ 69 h 160"/>
                <a:gd name="T8" fmla="*/ 291 w 547"/>
                <a:gd name="T9" fmla="*/ 55 h 160"/>
                <a:gd name="T10" fmla="*/ 303 w 547"/>
                <a:gd name="T11" fmla="*/ 49 h 160"/>
                <a:gd name="T12" fmla="*/ 311 w 547"/>
                <a:gd name="T13" fmla="*/ 49 h 160"/>
                <a:gd name="T14" fmla="*/ 311 w 547"/>
                <a:gd name="T15" fmla="*/ 49 h 160"/>
                <a:gd name="T16" fmla="*/ 311 w 547"/>
                <a:gd name="T17" fmla="*/ 62 h 160"/>
                <a:gd name="T18" fmla="*/ 318 w 547"/>
                <a:gd name="T19" fmla="*/ 62 h 160"/>
                <a:gd name="T20" fmla="*/ 331 w 547"/>
                <a:gd name="T21" fmla="*/ 62 h 160"/>
                <a:gd name="T22" fmla="*/ 373 w 547"/>
                <a:gd name="T23" fmla="*/ 55 h 160"/>
                <a:gd name="T24" fmla="*/ 387 w 547"/>
                <a:gd name="T25" fmla="*/ 42 h 160"/>
                <a:gd name="T26" fmla="*/ 394 w 547"/>
                <a:gd name="T27" fmla="*/ 20 h 160"/>
                <a:gd name="T28" fmla="*/ 414 w 547"/>
                <a:gd name="T29" fmla="*/ 20 h 160"/>
                <a:gd name="T30" fmla="*/ 429 w 547"/>
                <a:gd name="T31" fmla="*/ 20 h 160"/>
                <a:gd name="T32" fmla="*/ 449 w 547"/>
                <a:gd name="T33" fmla="*/ 27 h 160"/>
                <a:gd name="T34" fmla="*/ 476 w 547"/>
                <a:gd name="T35" fmla="*/ 27 h 160"/>
                <a:gd name="T36" fmla="*/ 511 w 547"/>
                <a:gd name="T37" fmla="*/ 15 h 160"/>
                <a:gd name="T38" fmla="*/ 525 w 547"/>
                <a:gd name="T39" fmla="*/ 15 h 160"/>
                <a:gd name="T40" fmla="*/ 532 w 547"/>
                <a:gd name="T41" fmla="*/ 20 h 160"/>
                <a:gd name="T42" fmla="*/ 552 w 547"/>
                <a:gd name="T43" fmla="*/ 35 h 160"/>
                <a:gd name="T44" fmla="*/ 594 w 547"/>
                <a:gd name="T45" fmla="*/ 35 h 160"/>
                <a:gd name="T46" fmla="*/ 641 w 547"/>
                <a:gd name="T47" fmla="*/ 27 h 160"/>
                <a:gd name="T48" fmla="*/ 676 w 547"/>
                <a:gd name="T49" fmla="*/ 27 h 160"/>
                <a:gd name="T50" fmla="*/ 698 w 547"/>
                <a:gd name="T51" fmla="*/ 20 h 160"/>
                <a:gd name="T52" fmla="*/ 740 w 547"/>
                <a:gd name="T53" fmla="*/ 15 h 160"/>
                <a:gd name="T54" fmla="*/ 767 w 547"/>
                <a:gd name="T55" fmla="*/ 20 h 160"/>
                <a:gd name="T56" fmla="*/ 801 w 547"/>
                <a:gd name="T57" fmla="*/ 27 h 160"/>
                <a:gd name="T58" fmla="*/ 849 w 547"/>
                <a:gd name="T59" fmla="*/ 20 h 160"/>
                <a:gd name="T60" fmla="*/ 878 w 547"/>
                <a:gd name="T61" fmla="*/ 7 h 160"/>
                <a:gd name="T62" fmla="*/ 905 w 547"/>
                <a:gd name="T63" fmla="*/ 7 h 160"/>
                <a:gd name="T64" fmla="*/ 939 w 547"/>
                <a:gd name="T65" fmla="*/ 20 h 160"/>
                <a:gd name="T66" fmla="*/ 959 w 547"/>
                <a:gd name="T67" fmla="*/ 15 h 160"/>
                <a:gd name="T68" fmla="*/ 974 w 547"/>
                <a:gd name="T69" fmla="*/ 7 h 160"/>
                <a:gd name="T70" fmla="*/ 987 w 547"/>
                <a:gd name="T71" fmla="*/ 0 h 160"/>
                <a:gd name="T72" fmla="*/ 981 w 547"/>
                <a:gd name="T73" fmla="*/ 7 h 160"/>
                <a:gd name="T74" fmla="*/ 967 w 547"/>
                <a:gd name="T75" fmla="*/ 20 h 160"/>
                <a:gd name="T76" fmla="*/ 959 w 547"/>
                <a:gd name="T77" fmla="*/ 27 h 160"/>
                <a:gd name="T78" fmla="*/ 959 w 547"/>
                <a:gd name="T79" fmla="*/ 35 h 160"/>
                <a:gd name="T80" fmla="*/ 981 w 547"/>
                <a:gd name="T81" fmla="*/ 35 h 160"/>
                <a:gd name="T82" fmla="*/ 994 w 547"/>
                <a:gd name="T83" fmla="*/ 35 h 160"/>
                <a:gd name="T84" fmla="*/ 987 w 547"/>
                <a:gd name="T85" fmla="*/ 42 h 160"/>
                <a:gd name="T86" fmla="*/ 959 w 547"/>
                <a:gd name="T87" fmla="*/ 49 h 160"/>
                <a:gd name="T88" fmla="*/ 947 w 547"/>
                <a:gd name="T89" fmla="*/ 62 h 160"/>
                <a:gd name="T90" fmla="*/ 663 w 547"/>
                <a:gd name="T91" fmla="*/ 193 h 160"/>
                <a:gd name="T92" fmla="*/ 227 w 547"/>
                <a:gd name="T93" fmla="*/ 291 h 160"/>
                <a:gd name="T94" fmla="*/ 20 w 547"/>
                <a:gd name="T95" fmla="*/ 284 h 160"/>
                <a:gd name="T96" fmla="*/ 0 w 547"/>
                <a:gd name="T97" fmla="*/ 276 h 160"/>
                <a:gd name="T98" fmla="*/ 15 w 547"/>
                <a:gd name="T99" fmla="*/ 249 h 160"/>
                <a:gd name="T100" fmla="*/ 62 w 547"/>
                <a:gd name="T101" fmla="*/ 215 h 160"/>
                <a:gd name="T102" fmla="*/ 96 w 547"/>
                <a:gd name="T103" fmla="*/ 200 h 160"/>
                <a:gd name="T104" fmla="*/ 111 w 547"/>
                <a:gd name="T105" fmla="*/ 187 h 160"/>
                <a:gd name="T106" fmla="*/ 111 w 547"/>
                <a:gd name="T107" fmla="*/ 166 h 160"/>
                <a:gd name="T108" fmla="*/ 118 w 547"/>
                <a:gd name="T109" fmla="*/ 153 h 160"/>
                <a:gd name="T110" fmla="*/ 131 w 547"/>
                <a:gd name="T111" fmla="*/ 138 h 160"/>
                <a:gd name="T112" fmla="*/ 145 w 547"/>
                <a:gd name="T113" fmla="*/ 124 h 160"/>
                <a:gd name="T114" fmla="*/ 165 w 547"/>
                <a:gd name="T115" fmla="*/ 111 h 160"/>
                <a:gd name="T116" fmla="*/ 180 w 547"/>
                <a:gd name="T117" fmla="*/ 84 h 160"/>
                <a:gd name="T118" fmla="*/ 193 w 547"/>
                <a:gd name="T119" fmla="*/ 62 h 160"/>
                <a:gd name="T120" fmla="*/ 207 w 547"/>
                <a:gd name="T121" fmla="*/ 55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7"/>
                <a:gd name="T184" fmla="*/ 0 h 160"/>
                <a:gd name="T185" fmla="*/ 547 w 547"/>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7" h="160">
                  <a:moveTo>
                    <a:pt x="122" y="27"/>
                  </a:moveTo>
                  <a:lnTo>
                    <a:pt x="125" y="23"/>
                  </a:lnTo>
                  <a:lnTo>
                    <a:pt x="129" y="23"/>
                  </a:lnTo>
                  <a:lnTo>
                    <a:pt x="133" y="23"/>
                  </a:lnTo>
                  <a:lnTo>
                    <a:pt x="133" y="27"/>
                  </a:lnTo>
                  <a:lnTo>
                    <a:pt x="137" y="27"/>
                  </a:lnTo>
                  <a:lnTo>
                    <a:pt x="137" y="30"/>
                  </a:lnTo>
                  <a:lnTo>
                    <a:pt x="137" y="34"/>
                  </a:lnTo>
                  <a:lnTo>
                    <a:pt x="137" y="38"/>
                  </a:lnTo>
                  <a:lnTo>
                    <a:pt x="141" y="38"/>
                  </a:lnTo>
                  <a:lnTo>
                    <a:pt x="141" y="42"/>
                  </a:lnTo>
                  <a:lnTo>
                    <a:pt x="144" y="42"/>
                  </a:lnTo>
                  <a:lnTo>
                    <a:pt x="144" y="38"/>
                  </a:lnTo>
                  <a:lnTo>
                    <a:pt x="148" y="38"/>
                  </a:lnTo>
                  <a:lnTo>
                    <a:pt x="152" y="38"/>
                  </a:lnTo>
                  <a:lnTo>
                    <a:pt x="156" y="34"/>
                  </a:lnTo>
                  <a:lnTo>
                    <a:pt x="160" y="34"/>
                  </a:lnTo>
                  <a:lnTo>
                    <a:pt x="160" y="30"/>
                  </a:lnTo>
                  <a:lnTo>
                    <a:pt x="163" y="30"/>
                  </a:lnTo>
                  <a:lnTo>
                    <a:pt x="163" y="27"/>
                  </a:lnTo>
                  <a:lnTo>
                    <a:pt x="167" y="27"/>
                  </a:lnTo>
                  <a:lnTo>
                    <a:pt x="171" y="27"/>
                  </a:lnTo>
                  <a:lnTo>
                    <a:pt x="171" y="30"/>
                  </a:lnTo>
                  <a:lnTo>
                    <a:pt x="171" y="34"/>
                  </a:lnTo>
                  <a:lnTo>
                    <a:pt x="175" y="34"/>
                  </a:lnTo>
                  <a:lnTo>
                    <a:pt x="179" y="34"/>
                  </a:lnTo>
                  <a:lnTo>
                    <a:pt x="182" y="34"/>
                  </a:lnTo>
                  <a:lnTo>
                    <a:pt x="186" y="34"/>
                  </a:lnTo>
                  <a:lnTo>
                    <a:pt x="194" y="34"/>
                  </a:lnTo>
                  <a:lnTo>
                    <a:pt x="198" y="34"/>
                  </a:lnTo>
                  <a:lnTo>
                    <a:pt x="201" y="34"/>
                  </a:lnTo>
                  <a:lnTo>
                    <a:pt x="205" y="30"/>
                  </a:lnTo>
                  <a:lnTo>
                    <a:pt x="209" y="30"/>
                  </a:lnTo>
                  <a:lnTo>
                    <a:pt x="209" y="27"/>
                  </a:lnTo>
                  <a:lnTo>
                    <a:pt x="213" y="23"/>
                  </a:lnTo>
                  <a:lnTo>
                    <a:pt x="213" y="19"/>
                  </a:lnTo>
                  <a:lnTo>
                    <a:pt x="217" y="15"/>
                  </a:lnTo>
                  <a:lnTo>
                    <a:pt x="217" y="11"/>
                  </a:lnTo>
                  <a:lnTo>
                    <a:pt x="220" y="11"/>
                  </a:lnTo>
                  <a:lnTo>
                    <a:pt x="224" y="11"/>
                  </a:lnTo>
                  <a:lnTo>
                    <a:pt x="228" y="11"/>
                  </a:lnTo>
                  <a:lnTo>
                    <a:pt x="232" y="11"/>
                  </a:lnTo>
                  <a:lnTo>
                    <a:pt x="236" y="11"/>
                  </a:lnTo>
                  <a:lnTo>
                    <a:pt x="239" y="15"/>
                  </a:lnTo>
                  <a:lnTo>
                    <a:pt x="243" y="15"/>
                  </a:lnTo>
                  <a:lnTo>
                    <a:pt x="247" y="15"/>
                  </a:lnTo>
                  <a:lnTo>
                    <a:pt x="251" y="15"/>
                  </a:lnTo>
                  <a:lnTo>
                    <a:pt x="255" y="15"/>
                  </a:lnTo>
                  <a:lnTo>
                    <a:pt x="258" y="15"/>
                  </a:lnTo>
                  <a:lnTo>
                    <a:pt x="262" y="15"/>
                  </a:lnTo>
                  <a:lnTo>
                    <a:pt x="266" y="15"/>
                  </a:lnTo>
                  <a:lnTo>
                    <a:pt x="270" y="11"/>
                  </a:lnTo>
                  <a:lnTo>
                    <a:pt x="274" y="11"/>
                  </a:lnTo>
                  <a:lnTo>
                    <a:pt x="277" y="8"/>
                  </a:lnTo>
                  <a:lnTo>
                    <a:pt x="281" y="8"/>
                  </a:lnTo>
                  <a:lnTo>
                    <a:pt x="285" y="8"/>
                  </a:lnTo>
                  <a:lnTo>
                    <a:pt x="289" y="8"/>
                  </a:lnTo>
                  <a:lnTo>
                    <a:pt x="293" y="11"/>
                  </a:lnTo>
                  <a:lnTo>
                    <a:pt x="293" y="15"/>
                  </a:lnTo>
                  <a:lnTo>
                    <a:pt x="296" y="15"/>
                  </a:lnTo>
                  <a:lnTo>
                    <a:pt x="300" y="15"/>
                  </a:lnTo>
                  <a:lnTo>
                    <a:pt x="300" y="19"/>
                  </a:lnTo>
                  <a:lnTo>
                    <a:pt x="304" y="19"/>
                  </a:lnTo>
                  <a:lnTo>
                    <a:pt x="308" y="19"/>
                  </a:lnTo>
                  <a:lnTo>
                    <a:pt x="312" y="19"/>
                  </a:lnTo>
                  <a:lnTo>
                    <a:pt x="315" y="19"/>
                  </a:lnTo>
                  <a:lnTo>
                    <a:pt x="319" y="19"/>
                  </a:lnTo>
                  <a:lnTo>
                    <a:pt x="323" y="19"/>
                  </a:lnTo>
                  <a:lnTo>
                    <a:pt x="327" y="19"/>
                  </a:lnTo>
                  <a:lnTo>
                    <a:pt x="331" y="19"/>
                  </a:lnTo>
                  <a:lnTo>
                    <a:pt x="334" y="19"/>
                  </a:lnTo>
                  <a:lnTo>
                    <a:pt x="338" y="15"/>
                  </a:lnTo>
                  <a:lnTo>
                    <a:pt x="342" y="15"/>
                  </a:lnTo>
                  <a:lnTo>
                    <a:pt x="350" y="15"/>
                  </a:lnTo>
                  <a:lnTo>
                    <a:pt x="353" y="15"/>
                  </a:lnTo>
                  <a:lnTo>
                    <a:pt x="357" y="15"/>
                  </a:lnTo>
                  <a:lnTo>
                    <a:pt x="361" y="15"/>
                  </a:lnTo>
                  <a:lnTo>
                    <a:pt x="365" y="15"/>
                  </a:lnTo>
                  <a:lnTo>
                    <a:pt x="369" y="15"/>
                  </a:lnTo>
                  <a:lnTo>
                    <a:pt x="372" y="15"/>
                  </a:lnTo>
                  <a:lnTo>
                    <a:pt x="376" y="15"/>
                  </a:lnTo>
                  <a:lnTo>
                    <a:pt x="380" y="15"/>
                  </a:lnTo>
                  <a:lnTo>
                    <a:pt x="384" y="11"/>
                  </a:lnTo>
                  <a:lnTo>
                    <a:pt x="388" y="11"/>
                  </a:lnTo>
                  <a:lnTo>
                    <a:pt x="391" y="11"/>
                  </a:lnTo>
                  <a:lnTo>
                    <a:pt x="395" y="8"/>
                  </a:lnTo>
                  <a:lnTo>
                    <a:pt x="399" y="8"/>
                  </a:lnTo>
                  <a:lnTo>
                    <a:pt x="407" y="8"/>
                  </a:lnTo>
                  <a:lnTo>
                    <a:pt x="410" y="4"/>
                  </a:lnTo>
                  <a:lnTo>
                    <a:pt x="414" y="4"/>
                  </a:lnTo>
                  <a:lnTo>
                    <a:pt x="414" y="8"/>
                  </a:lnTo>
                  <a:lnTo>
                    <a:pt x="418" y="8"/>
                  </a:lnTo>
                  <a:lnTo>
                    <a:pt x="422" y="8"/>
                  </a:lnTo>
                  <a:lnTo>
                    <a:pt x="422" y="11"/>
                  </a:lnTo>
                  <a:lnTo>
                    <a:pt x="426" y="11"/>
                  </a:lnTo>
                  <a:lnTo>
                    <a:pt x="429" y="11"/>
                  </a:lnTo>
                  <a:lnTo>
                    <a:pt x="429" y="15"/>
                  </a:lnTo>
                  <a:lnTo>
                    <a:pt x="433" y="15"/>
                  </a:lnTo>
                  <a:lnTo>
                    <a:pt x="437" y="15"/>
                  </a:lnTo>
                  <a:lnTo>
                    <a:pt x="441" y="15"/>
                  </a:lnTo>
                  <a:lnTo>
                    <a:pt x="445" y="15"/>
                  </a:lnTo>
                  <a:lnTo>
                    <a:pt x="448" y="15"/>
                  </a:lnTo>
                  <a:lnTo>
                    <a:pt x="452" y="15"/>
                  </a:lnTo>
                  <a:lnTo>
                    <a:pt x="456" y="15"/>
                  </a:lnTo>
                  <a:lnTo>
                    <a:pt x="460" y="11"/>
                  </a:lnTo>
                  <a:lnTo>
                    <a:pt x="467" y="11"/>
                  </a:lnTo>
                  <a:lnTo>
                    <a:pt x="471" y="8"/>
                  </a:lnTo>
                  <a:lnTo>
                    <a:pt x="475" y="8"/>
                  </a:lnTo>
                  <a:lnTo>
                    <a:pt x="479" y="8"/>
                  </a:lnTo>
                  <a:lnTo>
                    <a:pt x="479" y="4"/>
                  </a:lnTo>
                  <a:lnTo>
                    <a:pt x="483" y="4"/>
                  </a:lnTo>
                  <a:lnTo>
                    <a:pt x="486" y="4"/>
                  </a:lnTo>
                  <a:lnTo>
                    <a:pt x="490" y="4"/>
                  </a:lnTo>
                  <a:lnTo>
                    <a:pt x="494" y="4"/>
                  </a:lnTo>
                  <a:lnTo>
                    <a:pt x="498" y="4"/>
                  </a:lnTo>
                  <a:lnTo>
                    <a:pt x="502" y="8"/>
                  </a:lnTo>
                  <a:lnTo>
                    <a:pt x="505" y="8"/>
                  </a:lnTo>
                  <a:lnTo>
                    <a:pt x="509" y="11"/>
                  </a:lnTo>
                  <a:lnTo>
                    <a:pt x="513" y="11"/>
                  </a:lnTo>
                  <a:lnTo>
                    <a:pt x="517" y="11"/>
                  </a:lnTo>
                  <a:lnTo>
                    <a:pt x="521" y="11"/>
                  </a:lnTo>
                  <a:lnTo>
                    <a:pt x="524" y="11"/>
                  </a:lnTo>
                  <a:lnTo>
                    <a:pt x="528" y="8"/>
                  </a:lnTo>
                  <a:lnTo>
                    <a:pt x="532" y="8"/>
                  </a:lnTo>
                  <a:lnTo>
                    <a:pt x="532" y="4"/>
                  </a:lnTo>
                  <a:lnTo>
                    <a:pt x="536" y="4"/>
                  </a:lnTo>
                  <a:lnTo>
                    <a:pt x="540" y="4"/>
                  </a:lnTo>
                  <a:lnTo>
                    <a:pt x="540" y="0"/>
                  </a:lnTo>
                  <a:lnTo>
                    <a:pt x="543" y="0"/>
                  </a:lnTo>
                  <a:lnTo>
                    <a:pt x="540" y="4"/>
                  </a:lnTo>
                  <a:lnTo>
                    <a:pt x="536" y="8"/>
                  </a:lnTo>
                  <a:lnTo>
                    <a:pt x="536" y="11"/>
                  </a:lnTo>
                  <a:lnTo>
                    <a:pt x="532" y="11"/>
                  </a:lnTo>
                  <a:lnTo>
                    <a:pt x="532" y="15"/>
                  </a:lnTo>
                  <a:lnTo>
                    <a:pt x="528" y="15"/>
                  </a:lnTo>
                  <a:lnTo>
                    <a:pt x="524" y="19"/>
                  </a:lnTo>
                  <a:lnTo>
                    <a:pt x="528" y="19"/>
                  </a:lnTo>
                  <a:lnTo>
                    <a:pt x="532" y="19"/>
                  </a:lnTo>
                  <a:lnTo>
                    <a:pt x="536" y="19"/>
                  </a:lnTo>
                  <a:lnTo>
                    <a:pt x="540" y="19"/>
                  </a:lnTo>
                  <a:lnTo>
                    <a:pt x="543" y="19"/>
                  </a:lnTo>
                  <a:lnTo>
                    <a:pt x="547" y="19"/>
                  </a:lnTo>
                  <a:lnTo>
                    <a:pt x="543" y="19"/>
                  </a:lnTo>
                  <a:lnTo>
                    <a:pt x="543" y="23"/>
                  </a:lnTo>
                  <a:lnTo>
                    <a:pt x="540" y="23"/>
                  </a:lnTo>
                  <a:lnTo>
                    <a:pt x="536" y="23"/>
                  </a:lnTo>
                  <a:lnTo>
                    <a:pt x="532" y="27"/>
                  </a:lnTo>
                  <a:lnTo>
                    <a:pt x="528" y="27"/>
                  </a:lnTo>
                  <a:lnTo>
                    <a:pt x="528" y="30"/>
                  </a:lnTo>
                  <a:lnTo>
                    <a:pt x="524" y="30"/>
                  </a:lnTo>
                  <a:lnTo>
                    <a:pt x="521" y="34"/>
                  </a:lnTo>
                  <a:lnTo>
                    <a:pt x="517" y="38"/>
                  </a:lnTo>
                  <a:lnTo>
                    <a:pt x="464" y="65"/>
                  </a:lnTo>
                  <a:lnTo>
                    <a:pt x="410" y="87"/>
                  </a:lnTo>
                  <a:lnTo>
                    <a:pt x="365" y="106"/>
                  </a:lnTo>
                  <a:lnTo>
                    <a:pt x="315" y="125"/>
                  </a:lnTo>
                  <a:lnTo>
                    <a:pt x="274" y="137"/>
                  </a:lnTo>
                  <a:lnTo>
                    <a:pt x="232" y="144"/>
                  </a:lnTo>
                  <a:lnTo>
                    <a:pt x="194" y="152"/>
                  </a:lnTo>
                  <a:lnTo>
                    <a:pt x="160" y="156"/>
                  </a:lnTo>
                  <a:lnTo>
                    <a:pt x="125" y="160"/>
                  </a:lnTo>
                  <a:lnTo>
                    <a:pt x="99" y="160"/>
                  </a:lnTo>
                  <a:lnTo>
                    <a:pt x="72" y="160"/>
                  </a:lnTo>
                  <a:lnTo>
                    <a:pt x="53" y="160"/>
                  </a:lnTo>
                  <a:lnTo>
                    <a:pt x="34" y="156"/>
                  </a:lnTo>
                  <a:lnTo>
                    <a:pt x="23" y="156"/>
                  </a:lnTo>
                  <a:lnTo>
                    <a:pt x="11" y="156"/>
                  </a:lnTo>
                  <a:lnTo>
                    <a:pt x="8" y="156"/>
                  </a:lnTo>
                  <a:lnTo>
                    <a:pt x="4" y="156"/>
                  </a:lnTo>
                  <a:lnTo>
                    <a:pt x="0" y="156"/>
                  </a:lnTo>
                  <a:lnTo>
                    <a:pt x="0" y="152"/>
                  </a:lnTo>
                  <a:lnTo>
                    <a:pt x="0" y="148"/>
                  </a:lnTo>
                  <a:lnTo>
                    <a:pt x="4" y="144"/>
                  </a:lnTo>
                  <a:lnTo>
                    <a:pt x="4" y="141"/>
                  </a:lnTo>
                  <a:lnTo>
                    <a:pt x="8" y="137"/>
                  </a:lnTo>
                  <a:lnTo>
                    <a:pt x="11" y="133"/>
                  </a:lnTo>
                  <a:lnTo>
                    <a:pt x="15" y="129"/>
                  </a:lnTo>
                  <a:lnTo>
                    <a:pt x="19" y="125"/>
                  </a:lnTo>
                  <a:lnTo>
                    <a:pt x="23" y="122"/>
                  </a:lnTo>
                  <a:lnTo>
                    <a:pt x="27" y="122"/>
                  </a:lnTo>
                  <a:lnTo>
                    <a:pt x="34" y="118"/>
                  </a:lnTo>
                  <a:lnTo>
                    <a:pt x="38" y="118"/>
                  </a:lnTo>
                  <a:lnTo>
                    <a:pt x="42" y="114"/>
                  </a:lnTo>
                  <a:lnTo>
                    <a:pt x="46" y="114"/>
                  </a:lnTo>
                  <a:lnTo>
                    <a:pt x="49" y="110"/>
                  </a:lnTo>
                  <a:lnTo>
                    <a:pt x="53" y="110"/>
                  </a:lnTo>
                  <a:lnTo>
                    <a:pt x="57" y="106"/>
                  </a:lnTo>
                  <a:lnTo>
                    <a:pt x="61" y="103"/>
                  </a:lnTo>
                  <a:lnTo>
                    <a:pt x="61" y="99"/>
                  </a:lnTo>
                  <a:lnTo>
                    <a:pt x="61" y="95"/>
                  </a:lnTo>
                  <a:lnTo>
                    <a:pt x="61" y="91"/>
                  </a:lnTo>
                  <a:lnTo>
                    <a:pt x="61" y="87"/>
                  </a:lnTo>
                  <a:lnTo>
                    <a:pt x="61" y="84"/>
                  </a:lnTo>
                  <a:lnTo>
                    <a:pt x="65" y="84"/>
                  </a:lnTo>
                  <a:lnTo>
                    <a:pt x="65" y="80"/>
                  </a:lnTo>
                  <a:lnTo>
                    <a:pt x="68" y="80"/>
                  </a:lnTo>
                  <a:lnTo>
                    <a:pt x="68" y="76"/>
                  </a:lnTo>
                  <a:lnTo>
                    <a:pt x="72" y="76"/>
                  </a:lnTo>
                  <a:lnTo>
                    <a:pt x="76" y="72"/>
                  </a:lnTo>
                  <a:lnTo>
                    <a:pt x="80" y="72"/>
                  </a:lnTo>
                  <a:lnTo>
                    <a:pt x="80" y="68"/>
                  </a:lnTo>
                  <a:lnTo>
                    <a:pt x="84" y="68"/>
                  </a:lnTo>
                  <a:lnTo>
                    <a:pt x="84" y="65"/>
                  </a:lnTo>
                  <a:lnTo>
                    <a:pt x="87" y="65"/>
                  </a:lnTo>
                  <a:lnTo>
                    <a:pt x="87" y="61"/>
                  </a:lnTo>
                  <a:lnTo>
                    <a:pt x="91" y="61"/>
                  </a:lnTo>
                  <a:lnTo>
                    <a:pt x="91" y="57"/>
                  </a:lnTo>
                  <a:lnTo>
                    <a:pt x="95" y="57"/>
                  </a:lnTo>
                  <a:lnTo>
                    <a:pt x="95" y="53"/>
                  </a:lnTo>
                  <a:lnTo>
                    <a:pt x="95" y="49"/>
                  </a:lnTo>
                  <a:lnTo>
                    <a:pt x="99" y="46"/>
                  </a:lnTo>
                  <a:lnTo>
                    <a:pt x="99" y="42"/>
                  </a:lnTo>
                  <a:lnTo>
                    <a:pt x="103" y="42"/>
                  </a:lnTo>
                  <a:lnTo>
                    <a:pt x="103" y="38"/>
                  </a:lnTo>
                  <a:lnTo>
                    <a:pt x="106" y="34"/>
                  </a:lnTo>
                  <a:lnTo>
                    <a:pt x="110" y="30"/>
                  </a:lnTo>
                  <a:lnTo>
                    <a:pt x="114" y="30"/>
                  </a:lnTo>
                  <a:lnTo>
                    <a:pt x="114" y="27"/>
                  </a:lnTo>
                  <a:lnTo>
                    <a:pt x="118" y="27"/>
                  </a:lnTo>
                  <a:lnTo>
                    <a:pt x="122" y="27"/>
                  </a:lnTo>
                  <a:close/>
                </a:path>
              </a:pathLst>
            </a:custGeom>
            <a:solidFill>
              <a:srgbClr val="FFBC19"/>
            </a:solidFill>
            <a:ln w="9525">
              <a:noFill/>
              <a:round/>
              <a:headEnd/>
              <a:tailEnd/>
            </a:ln>
          </p:spPr>
          <p:txBody>
            <a:bodyPr/>
            <a:lstStyle/>
            <a:p>
              <a:endParaRPr lang="fr-FR"/>
            </a:p>
          </p:txBody>
        </p:sp>
        <p:sp>
          <p:nvSpPr>
            <p:cNvPr id="60" name="Freeform 373"/>
            <p:cNvSpPr>
              <a:spLocks/>
            </p:cNvSpPr>
            <p:nvPr/>
          </p:nvSpPr>
          <p:spPr bwMode="auto">
            <a:xfrm>
              <a:off x="462" y="3252"/>
              <a:ext cx="987" cy="284"/>
            </a:xfrm>
            <a:custGeom>
              <a:avLst/>
              <a:gdLst>
                <a:gd name="T0" fmla="*/ 234 w 543"/>
                <a:gd name="T1" fmla="*/ 42 h 156"/>
                <a:gd name="T2" fmla="*/ 242 w 543"/>
                <a:gd name="T3" fmla="*/ 55 h 156"/>
                <a:gd name="T4" fmla="*/ 249 w 543"/>
                <a:gd name="T5" fmla="*/ 69 h 156"/>
                <a:gd name="T6" fmla="*/ 262 w 543"/>
                <a:gd name="T7" fmla="*/ 62 h 156"/>
                <a:gd name="T8" fmla="*/ 284 w 543"/>
                <a:gd name="T9" fmla="*/ 55 h 156"/>
                <a:gd name="T10" fmla="*/ 296 w 543"/>
                <a:gd name="T11" fmla="*/ 42 h 156"/>
                <a:gd name="T12" fmla="*/ 296 w 543"/>
                <a:gd name="T13" fmla="*/ 42 h 156"/>
                <a:gd name="T14" fmla="*/ 304 w 543"/>
                <a:gd name="T15" fmla="*/ 42 h 156"/>
                <a:gd name="T16" fmla="*/ 304 w 543"/>
                <a:gd name="T17" fmla="*/ 55 h 156"/>
                <a:gd name="T18" fmla="*/ 311 w 543"/>
                <a:gd name="T19" fmla="*/ 62 h 156"/>
                <a:gd name="T20" fmla="*/ 324 w 543"/>
                <a:gd name="T21" fmla="*/ 62 h 156"/>
                <a:gd name="T22" fmla="*/ 365 w 543"/>
                <a:gd name="T23" fmla="*/ 55 h 156"/>
                <a:gd name="T24" fmla="*/ 380 w 543"/>
                <a:gd name="T25" fmla="*/ 42 h 156"/>
                <a:gd name="T26" fmla="*/ 387 w 543"/>
                <a:gd name="T27" fmla="*/ 20 h 156"/>
                <a:gd name="T28" fmla="*/ 407 w 543"/>
                <a:gd name="T29" fmla="*/ 13 h 156"/>
                <a:gd name="T30" fmla="*/ 422 w 543"/>
                <a:gd name="T31" fmla="*/ 20 h 156"/>
                <a:gd name="T32" fmla="*/ 442 w 543"/>
                <a:gd name="T33" fmla="*/ 27 h 156"/>
                <a:gd name="T34" fmla="*/ 469 w 543"/>
                <a:gd name="T35" fmla="*/ 20 h 156"/>
                <a:gd name="T36" fmla="*/ 503 w 543"/>
                <a:gd name="T37" fmla="*/ 7 h 156"/>
                <a:gd name="T38" fmla="*/ 518 w 543"/>
                <a:gd name="T39" fmla="*/ 7 h 156"/>
                <a:gd name="T40" fmla="*/ 525 w 543"/>
                <a:gd name="T41" fmla="*/ 20 h 156"/>
                <a:gd name="T42" fmla="*/ 545 w 543"/>
                <a:gd name="T43" fmla="*/ 27 h 156"/>
                <a:gd name="T44" fmla="*/ 587 w 543"/>
                <a:gd name="T45" fmla="*/ 27 h 156"/>
                <a:gd name="T46" fmla="*/ 634 w 543"/>
                <a:gd name="T47" fmla="*/ 27 h 156"/>
                <a:gd name="T48" fmla="*/ 663 w 543"/>
                <a:gd name="T49" fmla="*/ 27 h 156"/>
                <a:gd name="T50" fmla="*/ 691 w 543"/>
                <a:gd name="T51" fmla="*/ 20 h 156"/>
                <a:gd name="T52" fmla="*/ 733 w 543"/>
                <a:gd name="T53" fmla="*/ 7 h 156"/>
                <a:gd name="T54" fmla="*/ 760 w 543"/>
                <a:gd name="T55" fmla="*/ 13 h 156"/>
                <a:gd name="T56" fmla="*/ 787 w 543"/>
                <a:gd name="T57" fmla="*/ 27 h 156"/>
                <a:gd name="T58" fmla="*/ 836 w 543"/>
                <a:gd name="T59" fmla="*/ 13 h 156"/>
                <a:gd name="T60" fmla="*/ 871 w 543"/>
                <a:gd name="T61" fmla="*/ 7 h 156"/>
                <a:gd name="T62" fmla="*/ 891 w 543"/>
                <a:gd name="T63" fmla="*/ 7 h 156"/>
                <a:gd name="T64" fmla="*/ 932 w 543"/>
                <a:gd name="T65" fmla="*/ 20 h 156"/>
                <a:gd name="T66" fmla="*/ 945 w 543"/>
                <a:gd name="T67" fmla="*/ 13 h 156"/>
                <a:gd name="T68" fmla="*/ 960 w 543"/>
                <a:gd name="T69" fmla="*/ 0 h 156"/>
                <a:gd name="T70" fmla="*/ 974 w 543"/>
                <a:gd name="T71" fmla="*/ 0 h 156"/>
                <a:gd name="T72" fmla="*/ 974 w 543"/>
                <a:gd name="T73" fmla="*/ 0 h 156"/>
                <a:gd name="T74" fmla="*/ 960 w 543"/>
                <a:gd name="T75" fmla="*/ 13 h 156"/>
                <a:gd name="T76" fmla="*/ 945 w 543"/>
                <a:gd name="T77" fmla="*/ 27 h 156"/>
                <a:gd name="T78" fmla="*/ 945 w 543"/>
                <a:gd name="T79" fmla="*/ 27 h 156"/>
                <a:gd name="T80" fmla="*/ 974 w 543"/>
                <a:gd name="T81" fmla="*/ 27 h 156"/>
                <a:gd name="T82" fmla="*/ 980 w 543"/>
                <a:gd name="T83" fmla="*/ 27 h 156"/>
                <a:gd name="T84" fmla="*/ 974 w 543"/>
                <a:gd name="T85" fmla="*/ 35 h 156"/>
                <a:gd name="T86" fmla="*/ 945 w 543"/>
                <a:gd name="T87" fmla="*/ 47 h 156"/>
                <a:gd name="T88" fmla="*/ 932 w 543"/>
                <a:gd name="T89" fmla="*/ 55 h 156"/>
                <a:gd name="T90" fmla="*/ 649 w 543"/>
                <a:gd name="T91" fmla="*/ 193 h 156"/>
                <a:gd name="T92" fmla="*/ 220 w 543"/>
                <a:gd name="T93" fmla="*/ 284 h 156"/>
                <a:gd name="T94" fmla="*/ 20 w 543"/>
                <a:gd name="T95" fmla="*/ 277 h 156"/>
                <a:gd name="T96" fmla="*/ 0 w 543"/>
                <a:gd name="T97" fmla="*/ 269 h 156"/>
                <a:gd name="T98" fmla="*/ 13 w 543"/>
                <a:gd name="T99" fmla="*/ 242 h 156"/>
                <a:gd name="T100" fmla="*/ 55 w 543"/>
                <a:gd name="T101" fmla="*/ 208 h 156"/>
                <a:gd name="T102" fmla="*/ 89 w 543"/>
                <a:gd name="T103" fmla="*/ 193 h 156"/>
                <a:gd name="T104" fmla="*/ 104 w 543"/>
                <a:gd name="T105" fmla="*/ 180 h 156"/>
                <a:gd name="T106" fmla="*/ 104 w 543"/>
                <a:gd name="T107" fmla="*/ 158 h 156"/>
                <a:gd name="T108" fmla="*/ 111 w 543"/>
                <a:gd name="T109" fmla="*/ 146 h 156"/>
                <a:gd name="T110" fmla="*/ 124 w 543"/>
                <a:gd name="T111" fmla="*/ 131 h 156"/>
                <a:gd name="T112" fmla="*/ 145 w 543"/>
                <a:gd name="T113" fmla="*/ 117 h 156"/>
                <a:gd name="T114" fmla="*/ 158 w 543"/>
                <a:gd name="T115" fmla="*/ 104 h 156"/>
                <a:gd name="T116" fmla="*/ 173 w 543"/>
                <a:gd name="T117" fmla="*/ 82 h 156"/>
                <a:gd name="T118" fmla="*/ 185 w 543"/>
                <a:gd name="T119" fmla="*/ 62 h 156"/>
                <a:gd name="T120" fmla="*/ 200 w 543"/>
                <a:gd name="T121" fmla="*/ 47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3"/>
                <a:gd name="T184" fmla="*/ 0 h 156"/>
                <a:gd name="T185" fmla="*/ 543 w 543"/>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3" h="156">
                  <a:moveTo>
                    <a:pt x="118" y="23"/>
                  </a:moveTo>
                  <a:lnTo>
                    <a:pt x="118" y="23"/>
                  </a:lnTo>
                  <a:lnTo>
                    <a:pt x="121" y="23"/>
                  </a:lnTo>
                  <a:lnTo>
                    <a:pt x="125" y="23"/>
                  </a:lnTo>
                  <a:lnTo>
                    <a:pt x="129" y="23"/>
                  </a:lnTo>
                  <a:lnTo>
                    <a:pt x="129" y="26"/>
                  </a:lnTo>
                  <a:lnTo>
                    <a:pt x="133" y="26"/>
                  </a:lnTo>
                  <a:lnTo>
                    <a:pt x="133" y="30"/>
                  </a:lnTo>
                  <a:lnTo>
                    <a:pt x="133" y="34"/>
                  </a:lnTo>
                  <a:lnTo>
                    <a:pt x="133" y="38"/>
                  </a:lnTo>
                  <a:lnTo>
                    <a:pt x="137" y="38"/>
                  </a:lnTo>
                  <a:lnTo>
                    <a:pt x="140" y="38"/>
                  </a:lnTo>
                  <a:lnTo>
                    <a:pt x="144" y="38"/>
                  </a:lnTo>
                  <a:lnTo>
                    <a:pt x="144" y="34"/>
                  </a:lnTo>
                  <a:lnTo>
                    <a:pt x="148" y="34"/>
                  </a:lnTo>
                  <a:lnTo>
                    <a:pt x="152" y="34"/>
                  </a:lnTo>
                  <a:lnTo>
                    <a:pt x="156" y="30"/>
                  </a:lnTo>
                  <a:lnTo>
                    <a:pt x="159" y="26"/>
                  </a:lnTo>
                  <a:lnTo>
                    <a:pt x="163" y="23"/>
                  </a:lnTo>
                  <a:lnTo>
                    <a:pt x="167" y="23"/>
                  </a:lnTo>
                  <a:lnTo>
                    <a:pt x="167" y="26"/>
                  </a:lnTo>
                  <a:lnTo>
                    <a:pt x="167" y="30"/>
                  </a:lnTo>
                  <a:lnTo>
                    <a:pt x="171" y="30"/>
                  </a:lnTo>
                  <a:lnTo>
                    <a:pt x="171" y="34"/>
                  </a:lnTo>
                  <a:lnTo>
                    <a:pt x="175" y="34"/>
                  </a:lnTo>
                  <a:lnTo>
                    <a:pt x="178" y="34"/>
                  </a:lnTo>
                  <a:lnTo>
                    <a:pt x="182" y="34"/>
                  </a:lnTo>
                  <a:lnTo>
                    <a:pt x="190" y="34"/>
                  </a:lnTo>
                  <a:lnTo>
                    <a:pt x="194" y="34"/>
                  </a:lnTo>
                  <a:lnTo>
                    <a:pt x="194" y="30"/>
                  </a:lnTo>
                  <a:lnTo>
                    <a:pt x="197" y="30"/>
                  </a:lnTo>
                  <a:lnTo>
                    <a:pt x="201" y="30"/>
                  </a:lnTo>
                  <a:lnTo>
                    <a:pt x="205" y="26"/>
                  </a:lnTo>
                  <a:lnTo>
                    <a:pt x="205" y="23"/>
                  </a:lnTo>
                  <a:lnTo>
                    <a:pt x="209" y="23"/>
                  </a:lnTo>
                  <a:lnTo>
                    <a:pt x="209" y="19"/>
                  </a:lnTo>
                  <a:lnTo>
                    <a:pt x="209" y="15"/>
                  </a:lnTo>
                  <a:lnTo>
                    <a:pt x="213" y="15"/>
                  </a:lnTo>
                  <a:lnTo>
                    <a:pt x="213" y="11"/>
                  </a:lnTo>
                  <a:lnTo>
                    <a:pt x="216" y="11"/>
                  </a:lnTo>
                  <a:lnTo>
                    <a:pt x="216" y="7"/>
                  </a:lnTo>
                  <a:lnTo>
                    <a:pt x="220" y="7"/>
                  </a:lnTo>
                  <a:lnTo>
                    <a:pt x="224" y="7"/>
                  </a:lnTo>
                  <a:lnTo>
                    <a:pt x="228" y="7"/>
                  </a:lnTo>
                  <a:lnTo>
                    <a:pt x="232" y="7"/>
                  </a:lnTo>
                  <a:lnTo>
                    <a:pt x="232" y="11"/>
                  </a:lnTo>
                  <a:lnTo>
                    <a:pt x="235" y="11"/>
                  </a:lnTo>
                  <a:lnTo>
                    <a:pt x="239" y="11"/>
                  </a:lnTo>
                  <a:lnTo>
                    <a:pt x="243" y="15"/>
                  </a:lnTo>
                  <a:lnTo>
                    <a:pt x="247" y="15"/>
                  </a:lnTo>
                  <a:lnTo>
                    <a:pt x="251" y="15"/>
                  </a:lnTo>
                  <a:lnTo>
                    <a:pt x="254" y="15"/>
                  </a:lnTo>
                  <a:lnTo>
                    <a:pt x="258" y="11"/>
                  </a:lnTo>
                  <a:lnTo>
                    <a:pt x="262" y="11"/>
                  </a:lnTo>
                  <a:lnTo>
                    <a:pt x="266" y="11"/>
                  </a:lnTo>
                  <a:lnTo>
                    <a:pt x="266" y="7"/>
                  </a:lnTo>
                  <a:lnTo>
                    <a:pt x="270" y="7"/>
                  </a:lnTo>
                  <a:lnTo>
                    <a:pt x="273" y="7"/>
                  </a:lnTo>
                  <a:lnTo>
                    <a:pt x="277" y="4"/>
                  </a:lnTo>
                  <a:lnTo>
                    <a:pt x="281" y="4"/>
                  </a:lnTo>
                  <a:lnTo>
                    <a:pt x="285" y="4"/>
                  </a:lnTo>
                  <a:lnTo>
                    <a:pt x="285" y="7"/>
                  </a:lnTo>
                  <a:lnTo>
                    <a:pt x="289" y="7"/>
                  </a:lnTo>
                  <a:lnTo>
                    <a:pt x="289" y="11"/>
                  </a:lnTo>
                  <a:lnTo>
                    <a:pt x="292" y="11"/>
                  </a:lnTo>
                  <a:lnTo>
                    <a:pt x="292" y="15"/>
                  </a:lnTo>
                  <a:lnTo>
                    <a:pt x="296" y="15"/>
                  </a:lnTo>
                  <a:lnTo>
                    <a:pt x="300" y="15"/>
                  </a:lnTo>
                  <a:lnTo>
                    <a:pt x="304" y="15"/>
                  </a:lnTo>
                  <a:lnTo>
                    <a:pt x="308" y="15"/>
                  </a:lnTo>
                  <a:lnTo>
                    <a:pt x="311" y="15"/>
                  </a:lnTo>
                  <a:lnTo>
                    <a:pt x="319" y="15"/>
                  </a:lnTo>
                  <a:lnTo>
                    <a:pt x="323" y="15"/>
                  </a:lnTo>
                  <a:lnTo>
                    <a:pt x="327" y="15"/>
                  </a:lnTo>
                  <a:lnTo>
                    <a:pt x="330" y="15"/>
                  </a:lnTo>
                  <a:lnTo>
                    <a:pt x="334" y="15"/>
                  </a:lnTo>
                  <a:lnTo>
                    <a:pt x="338" y="15"/>
                  </a:lnTo>
                  <a:lnTo>
                    <a:pt x="342" y="15"/>
                  </a:lnTo>
                  <a:lnTo>
                    <a:pt x="349" y="15"/>
                  </a:lnTo>
                  <a:lnTo>
                    <a:pt x="353" y="15"/>
                  </a:lnTo>
                  <a:lnTo>
                    <a:pt x="357" y="15"/>
                  </a:lnTo>
                  <a:lnTo>
                    <a:pt x="361" y="15"/>
                  </a:lnTo>
                  <a:lnTo>
                    <a:pt x="365" y="15"/>
                  </a:lnTo>
                  <a:lnTo>
                    <a:pt x="368" y="11"/>
                  </a:lnTo>
                  <a:lnTo>
                    <a:pt x="372" y="11"/>
                  </a:lnTo>
                  <a:lnTo>
                    <a:pt x="376" y="11"/>
                  </a:lnTo>
                  <a:lnTo>
                    <a:pt x="380" y="11"/>
                  </a:lnTo>
                  <a:lnTo>
                    <a:pt x="380" y="7"/>
                  </a:lnTo>
                  <a:lnTo>
                    <a:pt x="384" y="7"/>
                  </a:lnTo>
                  <a:lnTo>
                    <a:pt x="387" y="7"/>
                  </a:lnTo>
                  <a:lnTo>
                    <a:pt x="391" y="4"/>
                  </a:lnTo>
                  <a:lnTo>
                    <a:pt x="395" y="4"/>
                  </a:lnTo>
                  <a:lnTo>
                    <a:pt x="403" y="4"/>
                  </a:lnTo>
                  <a:lnTo>
                    <a:pt x="406" y="4"/>
                  </a:lnTo>
                  <a:lnTo>
                    <a:pt x="410" y="4"/>
                  </a:lnTo>
                  <a:lnTo>
                    <a:pt x="414" y="4"/>
                  </a:lnTo>
                  <a:lnTo>
                    <a:pt x="418" y="7"/>
                  </a:lnTo>
                  <a:lnTo>
                    <a:pt x="422" y="7"/>
                  </a:lnTo>
                  <a:lnTo>
                    <a:pt x="425" y="11"/>
                  </a:lnTo>
                  <a:lnTo>
                    <a:pt x="429" y="15"/>
                  </a:lnTo>
                  <a:lnTo>
                    <a:pt x="433" y="15"/>
                  </a:lnTo>
                  <a:lnTo>
                    <a:pt x="437" y="15"/>
                  </a:lnTo>
                  <a:lnTo>
                    <a:pt x="444" y="15"/>
                  </a:lnTo>
                  <a:lnTo>
                    <a:pt x="448" y="15"/>
                  </a:lnTo>
                  <a:lnTo>
                    <a:pt x="452" y="11"/>
                  </a:lnTo>
                  <a:lnTo>
                    <a:pt x="456" y="11"/>
                  </a:lnTo>
                  <a:lnTo>
                    <a:pt x="460" y="7"/>
                  </a:lnTo>
                  <a:lnTo>
                    <a:pt x="463" y="7"/>
                  </a:lnTo>
                  <a:lnTo>
                    <a:pt x="467" y="7"/>
                  </a:lnTo>
                  <a:lnTo>
                    <a:pt x="471" y="4"/>
                  </a:lnTo>
                  <a:lnTo>
                    <a:pt x="475" y="4"/>
                  </a:lnTo>
                  <a:lnTo>
                    <a:pt x="479" y="4"/>
                  </a:lnTo>
                  <a:lnTo>
                    <a:pt x="479" y="0"/>
                  </a:lnTo>
                  <a:lnTo>
                    <a:pt x="482" y="0"/>
                  </a:lnTo>
                  <a:lnTo>
                    <a:pt x="486" y="0"/>
                  </a:lnTo>
                  <a:lnTo>
                    <a:pt x="490" y="0"/>
                  </a:lnTo>
                  <a:lnTo>
                    <a:pt x="490" y="4"/>
                  </a:lnTo>
                  <a:lnTo>
                    <a:pt x="494" y="4"/>
                  </a:lnTo>
                  <a:lnTo>
                    <a:pt x="498" y="7"/>
                  </a:lnTo>
                  <a:lnTo>
                    <a:pt x="501" y="7"/>
                  </a:lnTo>
                  <a:lnTo>
                    <a:pt x="505" y="7"/>
                  </a:lnTo>
                  <a:lnTo>
                    <a:pt x="509" y="11"/>
                  </a:lnTo>
                  <a:lnTo>
                    <a:pt x="513" y="11"/>
                  </a:lnTo>
                  <a:lnTo>
                    <a:pt x="517" y="11"/>
                  </a:lnTo>
                  <a:lnTo>
                    <a:pt x="517" y="7"/>
                  </a:lnTo>
                  <a:lnTo>
                    <a:pt x="520" y="7"/>
                  </a:lnTo>
                  <a:lnTo>
                    <a:pt x="524" y="7"/>
                  </a:lnTo>
                  <a:lnTo>
                    <a:pt x="524" y="4"/>
                  </a:lnTo>
                  <a:lnTo>
                    <a:pt x="528" y="4"/>
                  </a:lnTo>
                  <a:lnTo>
                    <a:pt x="528" y="0"/>
                  </a:lnTo>
                  <a:lnTo>
                    <a:pt x="532" y="0"/>
                  </a:lnTo>
                  <a:lnTo>
                    <a:pt x="536" y="0"/>
                  </a:lnTo>
                  <a:lnTo>
                    <a:pt x="532" y="4"/>
                  </a:lnTo>
                  <a:lnTo>
                    <a:pt x="528" y="7"/>
                  </a:lnTo>
                  <a:lnTo>
                    <a:pt x="524" y="11"/>
                  </a:lnTo>
                  <a:lnTo>
                    <a:pt x="520" y="11"/>
                  </a:lnTo>
                  <a:lnTo>
                    <a:pt x="520" y="15"/>
                  </a:lnTo>
                  <a:lnTo>
                    <a:pt x="524" y="15"/>
                  </a:lnTo>
                  <a:lnTo>
                    <a:pt x="528" y="15"/>
                  </a:lnTo>
                  <a:lnTo>
                    <a:pt x="532" y="15"/>
                  </a:lnTo>
                  <a:lnTo>
                    <a:pt x="536" y="15"/>
                  </a:lnTo>
                  <a:lnTo>
                    <a:pt x="539" y="15"/>
                  </a:lnTo>
                  <a:lnTo>
                    <a:pt x="543" y="15"/>
                  </a:lnTo>
                  <a:lnTo>
                    <a:pt x="539" y="15"/>
                  </a:lnTo>
                  <a:lnTo>
                    <a:pt x="536" y="19"/>
                  </a:lnTo>
                  <a:lnTo>
                    <a:pt x="532" y="19"/>
                  </a:lnTo>
                  <a:lnTo>
                    <a:pt x="528" y="23"/>
                  </a:lnTo>
                  <a:lnTo>
                    <a:pt x="524" y="23"/>
                  </a:lnTo>
                  <a:lnTo>
                    <a:pt x="520" y="26"/>
                  </a:lnTo>
                  <a:lnTo>
                    <a:pt x="517" y="26"/>
                  </a:lnTo>
                  <a:lnTo>
                    <a:pt x="517" y="30"/>
                  </a:lnTo>
                  <a:lnTo>
                    <a:pt x="513" y="30"/>
                  </a:lnTo>
                  <a:lnTo>
                    <a:pt x="513" y="34"/>
                  </a:lnTo>
                  <a:lnTo>
                    <a:pt x="456" y="61"/>
                  </a:lnTo>
                  <a:lnTo>
                    <a:pt x="406" y="83"/>
                  </a:lnTo>
                  <a:lnTo>
                    <a:pt x="357" y="106"/>
                  </a:lnTo>
                  <a:lnTo>
                    <a:pt x="311" y="121"/>
                  </a:lnTo>
                  <a:lnTo>
                    <a:pt x="266" y="133"/>
                  </a:lnTo>
                  <a:lnTo>
                    <a:pt x="224" y="140"/>
                  </a:lnTo>
                  <a:lnTo>
                    <a:pt x="190" y="148"/>
                  </a:lnTo>
                  <a:lnTo>
                    <a:pt x="152" y="152"/>
                  </a:lnTo>
                  <a:lnTo>
                    <a:pt x="121" y="156"/>
                  </a:lnTo>
                  <a:lnTo>
                    <a:pt x="95" y="156"/>
                  </a:lnTo>
                  <a:lnTo>
                    <a:pt x="72" y="156"/>
                  </a:lnTo>
                  <a:lnTo>
                    <a:pt x="49" y="152"/>
                  </a:lnTo>
                  <a:lnTo>
                    <a:pt x="34" y="152"/>
                  </a:lnTo>
                  <a:lnTo>
                    <a:pt x="19" y="152"/>
                  </a:lnTo>
                  <a:lnTo>
                    <a:pt x="11" y="152"/>
                  </a:lnTo>
                  <a:lnTo>
                    <a:pt x="7" y="152"/>
                  </a:lnTo>
                  <a:lnTo>
                    <a:pt x="4" y="152"/>
                  </a:lnTo>
                  <a:lnTo>
                    <a:pt x="0" y="152"/>
                  </a:lnTo>
                  <a:lnTo>
                    <a:pt x="0" y="148"/>
                  </a:lnTo>
                  <a:lnTo>
                    <a:pt x="0" y="144"/>
                  </a:lnTo>
                  <a:lnTo>
                    <a:pt x="0" y="140"/>
                  </a:lnTo>
                  <a:lnTo>
                    <a:pt x="0" y="137"/>
                  </a:lnTo>
                  <a:lnTo>
                    <a:pt x="4" y="133"/>
                  </a:lnTo>
                  <a:lnTo>
                    <a:pt x="7" y="133"/>
                  </a:lnTo>
                  <a:lnTo>
                    <a:pt x="7" y="129"/>
                  </a:lnTo>
                  <a:lnTo>
                    <a:pt x="11" y="125"/>
                  </a:lnTo>
                  <a:lnTo>
                    <a:pt x="15" y="121"/>
                  </a:lnTo>
                  <a:lnTo>
                    <a:pt x="19" y="121"/>
                  </a:lnTo>
                  <a:lnTo>
                    <a:pt x="26" y="118"/>
                  </a:lnTo>
                  <a:lnTo>
                    <a:pt x="30" y="114"/>
                  </a:lnTo>
                  <a:lnTo>
                    <a:pt x="34" y="114"/>
                  </a:lnTo>
                  <a:lnTo>
                    <a:pt x="38" y="114"/>
                  </a:lnTo>
                  <a:lnTo>
                    <a:pt x="42" y="110"/>
                  </a:lnTo>
                  <a:lnTo>
                    <a:pt x="45" y="110"/>
                  </a:lnTo>
                  <a:lnTo>
                    <a:pt x="49" y="106"/>
                  </a:lnTo>
                  <a:lnTo>
                    <a:pt x="53" y="106"/>
                  </a:lnTo>
                  <a:lnTo>
                    <a:pt x="53" y="102"/>
                  </a:lnTo>
                  <a:lnTo>
                    <a:pt x="57" y="102"/>
                  </a:lnTo>
                  <a:lnTo>
                    <a:pt x="57" y="99"/>
                  </a:lnTo>
                  <a:lnTo>
                    <a:pt x="57" y="95"/>
                  </a:lnTo>
                  <a:lnTo>
                    <a:pt x="57" y="91"/>
                  </a:lnTo>
                  <a:lnTo>
                    <a:pt x="57" y="87"/>
                  </a:lnTo>
                  <a:lnTo>
                    <a:pt x="57" y="83"/>
                  </a:lnTo>
                  <a:lnTo>
                    <a:pt x="61" y="83"/>
                  </a:lnTo>
                  <a:lnTo>
                    <a:pt x="61" y="80"/>
                  </a:lnTo>
                  <a:lnTo>
                    <a:pt x="61" y="76"/>
                  </a:lnTo>
                  <a:lnTo>
                    <a:pt x="64" y="76"/>
                  </a:lnTo>
                  <a:lnTo>
                    <a:pt x="68" y="72"/>
                  </a:lnTo>
                  <a:lnTo>
                    <a:pt x="72" y="68"/>
                  </a:lnTo>
                  <a:lnTo>
                    <a:pt x="76" y="68"/>
                  </a:lnTo>
                  <a:lnTo>
                    <a:pt x="80" y="64"/>
                  </a:lnTo>
                  <a:lnTo>
                    <a:pt x="83" y="64"/>
                  </a:lnTo>
                  <a:lnTo>
                    <a:pt x="83" y="61"/>
                  </a:lnTo>
                  <a:lnTo>
                    <a:pt x="87" y="61"/>
                  </a:lnTo>
                  <a:lnTo>
                    <a:pt x="87" y="57"/>
                  </a:lnTo>
                  <a:lnTo>
                    <a:pt x="91" y="53"/>
                  </a:lnTo>
                  <a:lnTo>
                    <a:pt x="91" y="49"/>
                  </a:lnTo>
                  <a:lnTo>
                    <a:pt x="95" y="45"/>
                  </a:lnTo>
                  <a:lnTo>
                    <a:pt x="95" y="42"/>
                  </a:lnTo>
                  <a:lnTo>
                    <a:pt x="99" y="38"/>
                  </a:lnTo>
                  <a:lnTo>
                    <a:pt x="99" y="34"/>
                  </a:lnTo>
                  <a:lnTo>
                    <a:pt x="102" y="34"/>
                  </a:lnTo>
                  <a:lnTo>
                    <a:pt x="102" y="30"/>
                  </a:lnTo>
                  <a:lnTo>
                    <a:pt x="106" y="30"/>
                  </a:lnTo>
                  <a:lnTo>
                    <a:pt x="106" y="26"/>
                  </a:lnTo>
                  <a:lnTo>
                    <a:pt x="110" y="26"/>
                  </a:lnTo>
                  <a:lnTo>
                    <a:pt x="114" y="26"/>
                  </a:lnTo>
                  <a:lnTo>
                    <a:pt x="114" y="23"/>
                  </a:lnTo>
                  <a:lnTo>
                    <a:pt x="118" y="23"/>
                  </a:lnTo>
                  <a:close/>
                </a:path>
              </a:pathLst>
            </a:custGeom>
            <a:solidFill>
              <a:srgbClr val="FFC419"/>
            </a:solidFill>
            <a:ln w="9525">
              <a:noFill/>
              <a:round/>
              <a:headEnd/>
              <a:tailEnd/>
            </a:ln>
          </p:spPr>
          <p:txBody>
            <a:bodyPr/>
            <a:lstStyle/>
            <a:p>
              <a:endParaRPr lang="fr-FR"/>
            </a:p>
          </p:txBody>
        </p:sp>
        <p:sp>
          <p:nvSpPr>
            <p:cNvPr id="61" name="Freeform 374"/>
            <p:cNvSpPr>
              <a:spLocks/>
            </p:cNvSpPr>
            <p:nvPr/>
          </p:nvSpPr>
          <p:spPr bwMode="auto">
            <a:xfrm>
              <a:off x="462" y="3252"/>
              <a:ext cx="980" cy="284"/>
            </a:xfrm>
            <a:custGeom>
              <a:avLst/>
              <a:gdLst>
                <a:gd name="T0" fmla="*/ 933 w 539"/>
                <a:gd name="T1" fmla="*/ 55 h 156"/>
                <a:gd name="T2" fmla="*/ 953 w 539"/>
                <a:gd name="T3" fmla="*/ 42 h 156"/>
                <a:gd name="T4" fmla="*/ 975 w 539"/>
                <a:gd name="T5" fmla="*/ 27 h 156"/>
                <a:gd name="T6" fmla="*/ 975 w 539"/>
                <a:gd name="T7" fmla="*/ 27 h 156"/>
                <a:gd name="T8" fmla="*/ 960 w 539"/>
                <a:gd name="T9" fmla="*/ 27 h 156"/>
                <a:gd name="T10" fmla="*/ 940 w 539"/>
                <a:gd name="T11" fmla="*/ 27 h 156"/>
                <a:gd name="T12" fmla="*/ 945 w 539"/>
                <a:gd name="T13" fmla="*/ 20 h 156"/>
                <a:gd name="T14" fmla="*/ 960 w 539"/>
                <a:gd name="T15" fmla="*/ 13 h 156"/>
                <a:gd name="T16" fmla="*/ 967 w 539"/>
                <a:gd name="T17" fmla="*/ 0 h 156"/>
                <a:gd name="T18" fmla="*/ 967 w 539"/>
                <a:gd name="T19" fmla="*/ 0 h 156"/>
                <a:gd name="T20" fmla="*/ 953 w 539"/>
                <a:gd name="T21" fmla="*/ 13 h 156"/>
                <a:gd name="T22" fmla="*/ 940 w 539"/>
                <a:gd name="T23" fmla="*/ 20 h 156"/>
                <a:gd name="T24" fmla="*/ 918 w 539"/>
                <a:gd name="T25" fmla="*/ 20 h 156"/>
                <a:gd name="T26" fmla="*/ 884 w 539"/>
                <a:gd name="T27" fmla="*/ 7 h 156"/>
                <a:gd name="T28" fmla="*/ 864 w 539"/>
                <a:gd name="T29" fmla="*/ 7 h 156"/>
                <a:gd name="T30" fmla="*/ 822 w 539"/>
                <a:gd name="T31" fmla="*/ 27 h 156"/>
                <a:gd name="T32" fmla="*/ 780 w 539"/>
                <a:gd name="T33" fmla="*/ 27 h 156"/>
                <a:gd name="T34" fmla="*/ 753 w 539"/>
                <a:gd name="T35" fmla="*/ 13 h 156"/>
                <a:gd name="T36" fmla="*/ 711 w 539"/>
                <a:gd name="T37" fmla="*/ 13 h 156"/>
                <a:gd name="T38" fmla="*/ 676 w 539"/>
                <a:gd name="T39" fmla="*/ 20 h 156"/>
                <a:gd name="T40" fmla="*/ 656 w 539"/>
                <a:gd name="T41" fmla="*/ 27 h 156"/>
                <a:gd name="T42" fmla="*/ 615 w 539"/>
                <a:gd name="T43" fmla="*/ 27 h 156"/>
                <a:gd name="T44" fmla="*/ 565 w 539"/>
                <a:gd name="T45" fmla="*/ 27 h 156"/>
                <a:gd name="T46" fmla="*/ 531 w 539"/>
                <a:gd name="T47" fmla="*/ 27 h 156"/>
                <a:gd name="T48" fmla="*/ 525 w 539"/>
                <a:gd name="T49" fmla="*/ 13 h 156"/>
                <a:gd name="T50" fmla="*/ 511 w 539"/>
                <a:gd name="T51" fmla="*/ 7 h 156"/>
                <a:gd name="T52" fmla="*/ 491 w 539"/>
                <a:gd name="T53" fmla="*/ 13 h 156"/>
                <a:gd name="T54" fmla="*/ 462 w 539"/>
                <a:gd name="T55" fmla="*/ 27 h 156"/>
                <a:gd name="T56" fmla="*/ 435 w 539"/>
                <a:gd name="T57" fmla="*/ 27 h 156"/>
                <a:gd name="T58" fmla="*/ 422 w 539"/>
                <a:gd name="T59" fmla="*/ 20 h 156"/>
                <a:gd name="T60" fmla="*/ 400 w 539"/>
                <a:gd name="T61" fmla="*/ 13 h 156"/>
                <a:gd name="T62" fmla="*/ 387 w 539"/>
                <a:gd name="T63" fmla="*/ 27 h 156"/>
                <a:gd name="T64" fmla="*/ 373 w 539"/>
                <a:gd name="T65" fmla="*/ 47 h 156"/>
                <a:gd name="T66" fmla="*/ 353 w 539"/>
                <a:gd name="T67" fmla="*/ 62 h 156"/>
                <a:gd name="T68" fmla="*/ 318 w 539"/>
                <a:gd name="T69" fmla="*/ 62 h 156"/>
                <a:gd name="T70" fmla="*/ 311 w 539"/>
                <a:gd name="T71" fmla="*/ 62 h 156"/>
                <a:gd name="T72" fmla="*/ 304 w 539"/>
                <a:gd name="T73" fmla="*/ 55 h 156"/>
                <a:gd name="T74" fmla="*/ 304 w 539"/>
                <a:gd name="T75" fmla="*/ 47 h 156"/>
                <a:gd name="T76" fmla="*/ 296 w 539"/>
                <a:gd name="T77" fmla="*/ 47 h 156"/>
                <a:gd name="T78" fmla="*/ 289 w 539"/>
                <a:gd name="T79" fmla="*/ 47 h 156"/>
                <a:gd name="T80" fmla="*/ 276 w 539"/>
                <a:gd name="T81" fmla="*/ 62 h 156"/>
                <a:gd name="T82" fmla="*/ 255 w 539"/>
                <a:gd name="T83" fmla="*/ 69 h 156"/>
                <a:gd name="T84" fmla="*/ 242 w 539"/>
                <a:gd name="T85" fmla="*/ 69 h 156"/>
                <a:gd name="T86" fmla="*/ 235 w 539"/>
                <a:gd name="T87" fmla="*/ 55 h 156"/>
                <a:gd name="T88" fmla="*/ 227 w 539"/>
                <a:gd name="T89" fmla="*/ 42 h 156"/>
                <a:gd name="T90" fmla="*/ 200 w 539"/>
                <a:gd name="T91" fmla="*/ 47 h 156"/>
                <a:gd name="T92" fmla="*/ 185 w 539"/>
                <a:gd name="T93" fmla="*/ 62 h 156"/>
                <a:gd name="T94" fmla="*/ 173 w 539"/>
                <a:gd name="T95" fmla="*/ 82 h 156"/>
                <a:gd name="T96" fmla="*/ 158 w 539"/>
                <a:gd name="T97" fmla="*/ 111 h 156"/>
                <a:gd name="T98" fmla="*/ 145 w 539"/>
                <a:gd name="T99" fmla="*/ 117 h 156"/>
                <a:gd name="T100" fmla="*/ 124 w 539"/>
                <a:gd name="T101" fmla="*/ 131 h 156"/>
                <a:gd name="T102" fmla="*/ 111 w 539"/>
                <a:gd name="T103" fmla="*/ 146 h 156"/>
                <a:gd name="T104" fmla="*/ 111 w 539"/>
                <a:gd name="T105" fmla="*/ 158 h 156"/>
                <a:gd name="T106" fmla="*/ 111 w 539"/>
                <a:gd name="T107" fmla="*/ 180 h 156"/>
                <a:gd name="T108" fmla="*/ 89 w 539"/>
                <a:gd name="T109" fmla="*/ 193 h 156"/>
                <a:gd name="T110" fmla="*/ 55 w 539"/>
                <a:gd name="T111" fmla="*/ 215 h 156"/>
                <a:gd name="T112" fmla="*/ 13 w 539"/>
                <a:gd name="T113" fmla="*/ 242 h 156"/>
                <a:gd name="T114" fmla="*/ 0 w 539"/>
                <a:gd name="T115" fmla="*/ 269 h 156"/>
                <a:gd name="T116" fmla="*/ 20 w 539"/>
                <a:gd name="T117" fmla="*/ 277 h 156"/>
                <a:gd name="T118" fmla="*/ 220 w 539"/>
                <a:gd name="T119" fmla="*/ 284 h 156"/>
                <a:gd name="T120" fmla="*/ 642 w 539"/>
                <a:gd name="T121" fmla="*/ 193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156"/>
                <a:gd name="T185" fmla="*/ 539 w 539"/>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156">
                  <a:moveTo>
                    <a:pt x="509" y="34"/>
                  </a:moveTo>
                  <a:lnTo>
                    <a:pt x="509" y="34"/>
                  </a:lnTo>
                  <a:lnTo>
                    <a:pt x="509" y="30"/>
                  </a:lnTo>
                  <a:lnTo>
                    <a:pt x="513" y="30"/>
                  </a:lnTo>
                  <a:lnTo>
                    <a:pt x="517" y="30"/>
                  </a:lnTo>
                  <a:lnTo>
                    <a:pt x="517" y="26"/>
                  </a:lnTo>
                  <a:lnTo>
                    <a:pt x="520" y="26"/>
                  </a:lnTo>
                  <a:lnTo>
                    <a:pt x="520" y="23"/>
                  </a:lnTo>
                  <a:lnTo>
                    <a:pt x="524" y="23"/>
                  </a:lnTo>
                  <a:lnTo>
                    <a:pt x="528" y="19"/>
                  </a:lnTo>
                  <a:lnTo>
                    <a:pt x="532" y="19"/>
                  </a:lnTo>
                  <a:lnTo>
                    <a:pt x="536" y="19"/>
                  </a:lnTo>
                  <a:lnTo>
                    <a:pt x="536" y="15"/>
                  </a:lnTo>
                  <a:lnTo>
                    <a:pt x="539" y="15"/>
                  </a:lnTo>
                  <a:lnTo>
                    <a:pt x="536" y="15"/>
                  </a:lnTo>
                  <a:lnTo>
                    <a:pt x="532" y="15"/>
                  </a:lnTo>
                  <a:lnTo>
                    <a:pt x="528" y="15"/>
                  </a:lnTo>
                  <a:lnTo>
                    <a:pt x="524" y="15"/>
                  </a:lnTo>
                  <a:lnTo>
                    <a:pt x="520" y="15"/>
                  </a:lnTo>
                  <a:lnTo>
                    <a:pt x="517" y="15"/>
                  </a:lnTo>
                  <a:lnTo>
                    <a:pt x="520" y="15"/>
                  </a:lnTo>
                  <a:lnTo>
                    <a:pt x="520" y="11"/>
                  </a:lnTo>
                  <a:lnTo>
                    <a:pt x="524" y="11"/>
                  </a:lnTo>
                  <a:lnTo>
                    <a:pt x="528" y="7"/>
                  </a:lnTo>
                  <a:lnTo>
                    <a:pt x="532" y="4"/>
                  </a:lnTo>
                  <a:lnTo>
                    <a:pt x="532" y="0"/>
                  </a:lnTo>
                  <a:lnTo>
                    <a:pt x="532" y="4"/>
                  </a:lnTo>
                  <a:lnTo>
                    <a:pt x="528" y="4"/>
                  </a:lnTo>
                  <a:lnTo>
                    <a:pt x="524" y="4"/>
                  </a:lnTo>
                  <a:lnTo>
                    <a:pt x="524" y="7"/>
                  </a:lnTo>
                  <a:lnTo>
                    <a:pt x="520" y="7"/>
                  </a:lnTo>
                  <a:lnTo>
                    <a:pt x="517" y="11"/>
                  </a:lnTo>
                  <a:lnTo>
                    <a:pt x="513" y="11"/>
                  </a:lnTo>
                  <a:lnTo>
                    <a:pt x="509" y="11"/>
                  </a:lnTo>
                  <a:lnTo>
                    <a:pt x="505" y="11"/>
                  </a:lnTo>
                  <a:lnTo>
                    <a:pt x="501" y="7"/>
                  </a:lnTo>
                  <a:lnTo>
                    <a:pt x="498" y="7"/>
                  </a:lnTo>
                  <a:lnTo>
                    <a:pt x="494" y="4"/>
                  </a:lnTo>
                  <a:lnTo>
                    <a:pt x="490" y="4"/>
                  </a:lnTo>
                  <a:lnTo>
                    <a:pt x="486" y="4"/>
                  </a:lnTo>
                  <a:lnTo>
                    <a:pt x="482" y="4"/>
                  </a:lnTo>
                  <a:lnTo>
                    <a:pt x="479" y="4"/>
                  </a:lnTo>
                  <a:lnTo>
                    <a:pt x="475" y="4"/>
                  </a:lnTo>
                  <a:lnTo>
                    <a:pt x="471" y="7"/>
                  </a:lnTo>
                  <a:lnTo>
                    <a:pt x="467" y="7"/>
                  </a:lnTo>
                  <a:lnTo>
                    <a:pt x="463" y="11"/>
                  </a:lnTo>
                  <a:lnTo>
                    <a:pt x="460" y="11"/>
                  </a:lnTo>
                  <a:lnTo>
                    <a:pt x="456" y="11"/>
                  </a:lnTo>
                  <a:lnTo>
                    <a:pt x="452" y="15"/>
                  </a:lnTo>
                  <a:lnTo>
                    <a:pt x="448" y="15"/>
                  </a:lnTo>
                  <a:lnTo>
                    <a:pt x="441" y="15"/>
                  </a:lnTo>
                  <a:lnTo>
                    <a:pt x="437" y="19"/>
                  </a:lnTo>
                  <a:lnTo>
                    <a:pt x="433" y="15"/>
                  </a:lnTo>
                  <a:lnTo>
                    <a:pt x="429" y="15"/>
                  </a:lnTo>
                  <a:lnTo>
                    <a:pt x="425" y="15"/>
                  </a:lnTo>
                  <a:lnTo>
                    <a:pt x="422" y="11"/>
                  </a:lnTo>
                  <a:lnTo>
                    <a:pt x="418" y="7"/>
                  </a:lnTo>
                  <a:lnTo>
                    <a:pt x="414" y="7"/>
                  </a:lnTo>
                  <a:lnTo>
                    <a:pt x="410" y="4"/>
                  </a:lnTo>
                  <a:lnTo>
                    <a:pt x="406" y="4"/>
                  </a:lnTo>
                  <a:lnTo>
                    <a:pt x="403" y="4"/>
                  </a:lnTo>
                  <a:lnTo>
                    <a:pt x="395" y="4"/>
                  </a:lnTo>
                  <a:lnTo>
                    <a:pt x="391" y="7"/>
                  </a:lnTo>
                  <a:lnTo>
                    <a:pt x="387" y="7"/>
                  </a:lnTo>
                  <a:lnTo>
                    <a:pt x="384" y="7"/>
                  </a:lnTo>
                  <a:lnTo>
                    <a:pt x="380" y="11"/>
                  </a:lnTo>
                  <a:lnTo>
                    <a:pt x="376" y="11"/>
                  </a:lnTo>
                  <a:lnTo>
                    <a:pt x="372" y="11"/>
                  </a:lnTo>
                  <a:lnTo>
                    <a:pt x="368" y="15"/>
                  </a:lnTo>
                  <a:lnTo>
                    <a:pt x="365" y="15"/>
                  </a:lnTo>
                  <a:lnTo>
                    <a:pt x="361" y="15"/>
                  </a:lnTo>
                  <a:lnTo>
                    <a:pt x="357" y="15"/>
                  </a:lnTo>
                  <a:lnTo>
                    <a:pt x="353" y="15"/>
                  </a:lnTo>
                  <a:lnTo>
                    <a:pt x="349" y="15"/>
                  </a:lnTo>
                  <a:lnTo>
                    <a:pt x="346" y="15"/>
                  </a:lnTo>
                  <a:lnTo>
                    <a:pt x="342" y="15"/>
                  </a:lnTo>
                  <a:lnTo>
                    <a:pt x="338" y="15"/>
                  </a:lnTo>
                  <a:lnTo>
                    <a:pt x="334" y="15"/>
                  </a:lnTo>
                  <a:lnTo>
                    <a:pt x="330" y="15"/>
                  </a:lnTo>
                  <a:lnTo>
                    <a:pt x="327" y="15"/>
                  </a:lnTo>
                  <a:lnTo>
                    <a:pt x="319" y="15"/>
                  </a:lnTo>
                  <a:lnTo>
                    <a:pt x="315" y="15"/>
                  </a:lnTo>
                  <a:lnTo>
                    <a:pt x="311" y="15"/>
                  </a:lnTo>
                  <a:lnTo>
                    <a:pt x="308" y="19"/>
                  </a:lnTo>
                  <a:lnTo>
                    <a:pt x="304" y="19"/>
                  </a:lnTo>
                  <a:lnTo>
                    <a:pt x="300" y="19"/>
                  </a:lnTo>
                  <a:lnTo>
                    <a:pt x="300" y="15"/>
                  </a:lnTo>
                  <a:lnTo>
                    <a:pt x="296" y="15"/>
                  </a:lnTo>
                  <a:lnTo>
                    <a:pt x="292" y="15"/>
                  </a:lnTo>
                  <a:lnTo>
                    <a:pt x="289" y="11"/>
                  </a:lnTo>
                  <a:lnTo>
                    <a:pt x="289" y="7"/>
                  </a:lnTo>
                  <a:lnTo>
                    <a:pt x="285" y="7"/>
                  </a:lnTo>
                  <a:lnTo>
                    <a:pt x="285" y="4"/>
                  </a:lnTo>
                  <a:lnTo>
                    <a:pt x="281" y="4"/>
                  </a:lnTo>
                  <a:lnTo>
                    <a:pt x="277" y="4"/>
                  </a:lnTo>
                  <a:lnTo>
                    <a:pt x="277" y="7"/>
                  </a:lnTo>
                  <a:lnTo>
                    <a:pt x="273" y="7"/>
                  </a:lnTo>
                  <a:lnTo>
                    <a:pt x="270" y="7"/>
                  </a:lnTo>
                  <a:lnTo>
                    <a:pt x="266" y="11"/>
                  </a:lnTo>
                  <a:lnTo>
                    <a:pt x="262" y="11"/>
                  </a:lnTo>
                  <a:lnTo>
                    <a:pt x="258" y="15"/>
                  </a:lnTo>
                  <a:lnTo>
                    <a:pt x="254" y="15"/>
                  </a:lnTo>
                  <a:lnTo>
                    <a:pt x="251" y="15"/>
                  </a:lnTo>
                  <a:lnTo>
                    <a:pt x="247" y="15"/>
                  </a:lnTo>
                  <a:lnTo>
                    <a:pt x="243" y="15"/>
                  </a:lnTo>
                  <a:lnTo>
                    <a:pt x="239" y="15"/>
                  </a:lnTo>
                  <a:lnTo>
                    <a:pt x="235" y="11"/>
                  </a:lnTo>
                  <a:lnTo>
                    <a:pt x="232" y="11"/>
                  </a:lnTo>
                  <a:lnTo>
                    <a:pt x="228" y="7"/>
                  </a:lnTo>
                  <a:lnTo>
                    <a:pt x="224" y="7"/>
                  </a:lnTo>
                  <a:lnTo>
                    <a:pt x="220" y="7"/>
                  </a:lnTo>
                  <a:lnTo>
                    <a:pt x="220" y="11"/>
                  </a:lnTo>
                  <a:lnTo>
                    <a:pt x="216" y="11"/>
                  </a:lnTo>
                  <a:lnTo>
                    <a:pt x="213" y="15"/>
                  </a:lnTo>
                  <a:lnTo>
                    <a:pt x="213" y="19"/>
                  </a:lnTo>
                  <a:lnTo>
                    <a:pt x="209" y="19"/>
                  </a:lnTo>
                  <a:lnTo>
                    <a:pt x="209" y="23"/>
                  </a:lnTo>
                  <a:lnTo>
                    <a:pt x="209" y="26"/>
                  </a:lnTo>
                  <a:lnTo>
                    <a:pt x="205" y="26"/>
                  </a:lnTo>
                  <a:lnTo>
                    <a:pt x="205" y="30"/>
                  </a:lnTo>
                  <a:lnTo>
                    <a:pt x="201" y="30"/>
                  </a:lnTo>
                  <a:lnTo>
                    <a:pt x="197" y="34"/>
                  </a:lnTo>
                  <a:lnTo>
                    <a:pt x="194" y="34"/>
                  </a:lnTo>
                  <a:lnTo>
                    <a:pt x="190" y="34"/>
                  </a:lnTo>
                  <a:lnTo>
                    <a:pt x="182" y="34"/>
                  </a:lnTo>
                  <a:lnTo>
                    <a:pt x="178" y="34"/>
                  </a:lnTo>
                  <a:lnTo>
                    <a:pt x="175" y="34"/>
                  </a:lnTo>
                  <a:lnTo>
                    <a:pt x="171" y="34"/>
                  </a:lnTo>
                  <a:lnTo>
                    <a:pt x="167" y="34"/>
                  </a:lnTo>
                  <a:lnTo>
                    <a:pt x="167" y="30"/>
                  </a:lnTo>
                  <a:lnTo>
                    <a:pt x="167" y="26"/>
                  </a:lnTo>
                  <a:lnTo>
                    <a:pt x="163" y="26"/>
                  </a:lnTo>
                  <a:lnTo>
                    <a:pt x="159" y="26"/>
                  </a:lnTo>
                  <a:lnTo>
                    <a:pt x="159" y="30"/>
                  </a:lnTo>
                  <a:lnTo>
                    <a:pt x="156" y="30"/>
                  </a:lnTo>
                  <a:lnTo>
                    <a:pt x="152" y="34"/>
                  </a:lnTo>
                  <a:lnTo>
                    <a:pt x="148" y="34"/>
                  </a:lnTo>
                  <a:lnTo>
                    <a:pt x="148" y="38"/>
                  </a:lnTo>
                  <a:lnTo>
                    <a:pt x="144" y="38"/>
                  </a:lnTo>
                  <a:lnTo>
                    <a:pt x="140" y="38"/>
                  </a:lnTo>
                  <a:lnTo>
                    <a:pt x="140" y="42"/>
                  </a:lnTo>
                  <a:lnTo>
                    <a:pt x="137" y="42"/>
                  </a:lnTo>
                  <a:lnTo>
                    <a:pt x="133" y="42"/>
                  </a:lnTo>
                  <a:lnTo>
                    <a:pt x="133" y="38"/>
                  </a:lnTo>
                  <a:lnTo>
                    <a:pt x="133" y="34"/>
                  </a:lnTo>
                  <a:lnTo>
                    <a:pt x="133" y="30"/>
                  </a:lnTo>
                  <a:lnTo>
                    <a:pt x="129" y="30"/>
                  </a:lnTo>
                  <a:lnTo>
                    <a:pt x="129" y="26"/>
                  </a:lnTo>
                  <a:lnTo>
                    <a:pt x="129" y="23"/>
                  </a:lnTo>
                  <a:lnTo>
                    <a:pt x="125" y="23"/>
                  </a:lnTo>
                  <a:lnTo>
                    <a:pt x="121" y="23"/>
                  </a:lnTo>
                  <a:lnTo>
                    <a:pt x="118" y="23"/>
                  </a:lnTo>
                  <a:lnTo>
                    <a:pt x="118" y="26"/>
                  </a:lnTo>
                  <a:lnTo>
                    <a:pt x="114" y="26"/>
                  </a:lnTo>
                  <a:lnTo>
                    <a:pt x="110" y="26"/>
                  </a:lnTo>
                  <a:lnTo>
                    <a:pt x="110" y="30"/>
                  </a:lnTo>
                  <a:lnTo>
                    <a:pt x="106" y="30"/>
                  </a:lnTo>
                  <a:lnTo>
                    <a:pt x="102" y="34"/>
                  </a:lnTo>
                  <a:lnTo>
                    <a:pt x="99" y="38"/>
                  </a:lnTo>
                  <a:lnTo>
                    <a:pt x="99" y="42"/>
                  </a:lnTo>
                  <a:lnTo>
                    <a:pt x="99" y="45"/>
                  </a:lnTo>
                  <a:lnTo>
                    <a:pt x="95" y="45"/>
                  </a:lnTo>
                  <a:lnTo>
                    <a:pt x="95" y="49"/>
                  </a:lnTo>
                  <a:lnTo>
                    <a:pt x="95" y="53"/>
                  </a:lnTo>
                  <a:lnTo>
                    <a:pt x="91" y="53"/>
                  </a:lnTo>
                  <a:lnTo>
                    <a:pt x="91" y="57"/>
                  </a:lnTo>
                  <a:lnTo>
                    <a:pt x="87" y="61"/>
                  </a:lnTo>
                  <a:lnTo>
                    <a:pt x="83" y="64"/>
                  </a:lnTo>
                  <a:lnTo>
                    <a:pt x="80" y="64"/>
                  </a:lnTo>
                  <a:lnTo>
                    <a:pt x="80" y="68"/>
                  </a:lnTo>
                  <a:lnTo>
                    <a:pt x="76" y="68"/>
                  </a:lnTo>
                  <a:lnTo>
                    <a:pt x="72" y="72"/>
                  </a:lnTo>
                  <a:lnTo>
                    <a:pt x="68" y="72"/>
                  </a:lnTo>
                  <a:lnTo>
                    <a:pt x="68" y="76"/>
                  </a:lnTo>
                  <a:lnTo>
                    <a:pt x="64" y="76"/>
                  </a:lnTo>
                  <a:lnTo>
                    <a:pt x="64" y="80"/>
                  </a:lnTo>
                  <a:lnTo>
                    <a:pt x="61" y="80"/>
                  </a:lnTo>
                  <a:lnTo>
                    <a:pt x="61" y="83"/>
                  </a:lnTo>
                  <a:lnTo>
                    <a:pt x="61" y="87"/>
                  </a:lnTo>
                  <a:lnTo>
                    <a:pt x="61" y="91"/>
                  </a:lnTo>
                  <a:lnTo>
                    <a:pt x="61" y="95"/>
                  </a:lnTo>
                  <a:lnTo>
                    <a:pt x="61" y="99"/>
                  </a:lnTo>
                  <a:lnTo>
                    <a:pt x="57" y="99"/>
                  </a:lnTo>
                  <a:lnTo>
                    <a:pt x="57" y="102"/>
                  </a:lnTo>
                  <a:lnTo>
                    <a:pt x="53" y="106"/>
                  </a:lnTo>
                  <a:lnTo>
                    <a:pt x="49" y="106"/>
                  </a:lnTo>
                  <a:lnTo>
                    <a:pt x="49" y="110"/>
                  </a:lnTo>
                  <a:lnTo>
                    <a:pt x="45" y="110"/>
                  </a:lnTo>
                  <a:lnTo>
                    <a:pt x="42" y="110"/>
                  </a:lnTo>
                  <a:lnTo>
                    <a:pt x="38" y="114"/>
                  </a:lnTo>
                  <a:lnTo>
                    <a:pt x="34" y="114"/>
                  </a:lnTo>
                  <a:lnTo>
                    <a:pt x="30" y="118"/>
                  </a:lnTo>
                  <a:lnTo>
                    <a:pt x="26" y="118"/>
                  </a:lnTo>
                  <a:lnTo>
                    <a:pt x="23" y="121"/>
                  </a:lnTo>
                  <a:lnTo>
                    <a:pt x="19" y="121"/>
                  </a:lnTo>
                  <a:lnTo>
                    <a:pt x="15" y="125"/>
                  </a:lnTo>
                  <a:lnTo>
                    <a:pt x="11" y="129"/>
                  </a:lnTo>
                  <a:lnTo>
                    <a:pt x="7" y="133"/>
                  </a:lnTo>
                  <a:lnTo>
                    <a:pt x="4" y="133"/>
                  </a:lnTo>
                  <a:lnTo>
                    <a:pt x="4" y="137"/>
                  </a:lnTo>
                  <a:lnTo>
                    <a:pt x="4" y="140"/>
                  </a:lnTo>
                  <a:lnTo>
                    <a:pt x="0" y="144"/>
                  </a:lnTo>
                  <a:lnTo>
                    <a:pt x="0" y="148"/>
                  </a:lnTo>
                  <a:lnTo>
                    <a:pt x="4" y="152"/>
                  </a:lnTo>
                  <a:lnTo>
                    <a:pt x="7" y="152"/>
                  </a:lnTo>
                  <a:lnTo>
                    <a:pt x="11" y="152"/>
                  </a:lnTo>
                  <a:lnTo>
                    <a:pt x="23" y="152"/>
                  </a:lnTo>
                  <a:lnTo>
                    <a:pt x="34" y="152"/>
                  </a:lnTo>
                  <a:lnTo>
                    <a:pt x="49" y="152"/>
                  </a:lnTo>
                  <a:lnTo>
                    <a:pt x="72" y="156"/>
                  </a:lnTo>
                  <a:lnTo>
                    <a:pt x="95" y="156"/>
                  </a:lnTo>
                  <a:lnTo>
                    <a:pt x="121" y="156"/>
                  </a:lnTo>
                  <a:lnTo>
                    <a:pt x="152" y="152"/>
                  </a:lnTo>
                  <a:lnTo>
                    <a:pt x="186" y="148"/>
                  </a:lnTo>
                  <a:lnTo>
                    <a:pt x="224" y="140"/>
                  </a:lnTo>
                  <a:lnTo>
                    <a:pt x="266" y="133"/>
                  </a:lnTo>
                  <a:lnTo>
                    <a:pt x="308" y="121"/>
                  </a:lnTo>
                  <a:lnTo>
                    <a:pt x="353" y="106"/>
                  </a:lnTo>
                  <a:lnTo>
                    <a:pt x="403" y="87"/>
                  </a:lnTo>
                  <a:lnTo>
                    <a:pt x="456" y="61"/>
                  </a:lnTo>
                  <a:lnTo>
                    <a:pt x="509" y="34"/>
                  </a:lnTo>
                  <a:close/>
                </a:path>
              </a:pathLst>
            </a:custGeom>
            <a:solidFill>
              <a:srgbClr val="FFCB19"/>
            </a:solidFill>
            <a:ln w="9525">
              <a:noFill/>
              <a:round/>
              <a:headEnd/>
              <a:tailEnd/>
            </a:ln>
          </p:spPr>
          <p:txBody>
            <a:bodyPr/>
            <a:lstStyle/>
            <a:p>
              <a:endParaRPr lang="fr-FR"/>
            </a:p>
          </p:txBody>
        </p:sp>
        <p:sp>
          <p:nvSpPr>
            <p:cNvPr id="62" name="Freeform 375"/>
            <p:cNvSpPr>
              <a:spLocks/>
            </p:cNvSpPr>
            <p:nvPr/>
          </p:nvSpPr>
          <p:spPr bwMode="auto">
            <a:xfrm>
              <a:off x="559" y="3341"/>
              <a:ext cx="227" cy="180"/>
            </a:xfrm>
            <a:custGeom>
              <a:avLst/>
              <a:gdLst>
                <a:gd name="T0" fmla="*/ 145 w 125"/>
                <a:gd name="T1" fmla="*/ 15 h 99"/>
                <a:gd name="T2" fmla="*/ 153 w 125"/>
                <a:gd name="T3" fmla="*/ 15 h 99"/>
                <a:gd name="T4" fmla="*/ 158 w 125"/>
                <a:gd name="T5" fmla="*/ 22 h 99"/>
                <a:gd name="T6" fmla="*/ 165 w 125"/>
                <a:gd name="T7" fmla="*/ 22 h 99"/>
                <a:gd name="T8" fmla="*/ 173 w 125"/>
                <a:gd name="T9" fmla="*/ 22 h 99"/>
                <a:gd name="T10" fmla="*/ 187 w 125"/>
                <a:gd name="T11" fmla="*/ 15 h 99"/>
                <a:gd name="T12" fmla="*/ 192 w 125"/>
                <a:gd name="T13" fmla="*/ 7 h 99"/>
                <a:gd name="T14" fmla="*/ 207 w 125"/>
                <a:gd name="T15" fmla="*/ 7 h 99"/>
                <a:gd name="T16" fmla="*/ 214 w 125"/>
                <a:gd name="T17" fmla="*/ 15 h 99"/>
                <a:gd name="T18" fmla="*/ 222 w 125"/>
                <a:gd name="T19" fmla="*/ 22 h 99"/>
                <a:gd name="T20" fmla="*/ 227 w 125"/>
                <a:gd name="T21" fmla="*/ 27 h 99"/>
                <a:gd name="T22" fmla="*/ 227 w 125"/>
                <a:gd name="T23" fmla="*/ 35 h 99"/>
                <a:gd name="T24" fmla="*/ 227 w 125"/>
                <a:gd name="T25" fmla="*/ 49 h 99"/>
                <a:gd name="T26" fmla="*/ 227 w 125"/>
                <a:gd name="T27" fmla="*/ 62 h 99"/>
                <a:gd name="T28" fmla="*/ 214 w 125"/>
                <a:gd name="T29" fmla="*/ 76 h 99"/>
                <a:gd name="T30" fmla="*/ 200 w 125"/>
                <a:gd name="T31" fmla="*/ 84 h 99"/>
                <a:gd name="T32" fmla="*/ 180 w 125"/>
                <a:gd name="T33" fmla="*/ 91 h 99"/>
                <a:gd name="T34" fmla="*/ 165 w 125"/>
                <a:gd name="T35" fmla="*/ 104 h 99"/>
                <a:gd name="T36" fmla="*/ 158 w 125"/>
                <a:gd name="T37" fmla="*/ 125 h 99"/>
                <a:gd name="T38" fmla="*/ 153 w 125"/>
                <a:gd name="T39" fmla="*/ 145 h 99"/>
                <a:gd name="T40" fmla="*/ 138 w 125"/>
                <a:gd name="T41" fmla="*/ 165 h 99"/>
                <a:gd name="T42" fmla="*/ 118 w 125"/>
                <a:gd name="T43" fmla="*/ 173 h 99"/>
                <a:gd name="T44" fmla="*/ 89 w 125"/>
                <a:gd name="T45" fmla="*/ 173 h 99"/>
                <a:gd name="T46" fmla="*/ 62 w 125"/>
                <a:gd name="T47" fmla="*/ 180 h 99"/>
                <a:gd name="T48" fmla="*/ 35 w 125"/>
                <a:gd name="T49" fmla="*/ 180 h 99"/>
                <a:gd name="T50" fmla="*/ 15 w 125"/>
                <a:gd name="T51" fmla="*/ 173 h 99"/>
                <a:gd name="T52" fmla="*/ 0 w 125"/>
                <a:gd name="T53" fmla="*/ 160 h 99"/>
                <a:gd name="T54" fmla="*/ 0 w 125"/>
                <a:gd name="T55" fmla="*/ 145 h 99"/>
                <a:gd name="T56" fmla="*/ 7 w 125"/>
                <a:gd name="T57" fmla="*/ 131 h 99"/>
                <a:gd name="T58" fmla="*/ 15 w 125"/>
                <a:gd name="T59" fmla="*/ 125 h 99"/>
                <a:gd name="T60" fmla="*/ 27 w 125"/>
                <a:gd name="T61" fmla="*/ 118 h 99"/>
                <a:gd name="T62" fmla="*/ 35 w 125"/>
                <a:gd name="T63" fmla="*/ 96 h 99"/>
                <a:gd name="T64" fmla="*/ 35 w 125"/>
                <a:gd name="T65" fmla="*/ 84 h 99"/>
                <a:gd name="T66" fmla="*/ 35 w 125"/>
                <a:gd name="T67" fmla="*/ 69 h 99"/>
                <a:gd name="T68" fmla="*/ 35 w 125"/>
                <a:gd name="T69" fmla="*/ 56 h 99"/>
                <a:gd name="T70" fmla="*/ 35 w 125"/>
                <a:gd name="T71" fmla="*/ 49 h 99"/>
                <a:gd name="T72" fmla="*/ 42 w 125"/>
                <a:gd name="T73" fmla="*/ 49 h 99"/>
                <a:gd name="T74" fmla="*/ 54 w 125"/>
                <a:gd name="T75" fmla="*/ 42 h 99"/>
                <a:gd name="T76" fmla="*/ 69 w 125"/>
                <a:gd name="T77" fmla="*/ 42 h 99"/>
                <a:gd name="T78" fmla="*/ 76 w 125"/>
                <a:gd name="T79" fmla="*/ 42 h 99"/>
                <a:gd name="T80" fmla="*/ 89 w 125"/>
                <a:gd name="T81" fmla="*/ 42 h 99"/>
                <a:gd name="T82" fmla="*/ 104 w 125"/>
                <a:gd name="T83" fmla="*/ 35 h 99"/>
                <a:gd name="T84" fmla="*/ 111 w 125"/>
                <a:gd name="T85" fmla="*/ 27 h 99"/>
                <a:gd name="T86" fmla="*/ 118 w 125"/>
                <a:gd name="T87" fmla="*/ 15 h 99"/>
                <a:gd name="T88" fmla="*/ 118 w 125"/>
                <a:gd name="T89" fmla="*/ 7 h 99"/>
                <a:gd name="T90" fmla="*/ 123 w 125"/>
                <a:gd name="T91" fmla="*/ 7 h 99"/>
                <a:gd name="T92" fmla="*/ 123 w 125"/>
                <a:gd name="T93" fmla="*/ 0 h 99"/>
                <a:gd name="T94" fmla="*/ 131 w 125"/>
                <a:gd name="T95" fmla="*/ 7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5"/>
                <a:gd name="T145" fmla="*/ 0 h 99"/>
                <a:gd name="T146" fmla="*/ 125 w 125"/>
                <a:gd name="T147" fmla="*/ 99 h 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5" h="99">
                  <a:moveTo>
                    <a:pt x="76" y="4"/>
                  </a:moveTo>
                  <a:lnTo>
                    <a:pt x="76" y="4"/>
                  </a:lnTo>
                  <a:lnTo>
                    <a:pt x="80" y="8"/>
                  </a:lnTo>
                  <a:lnTo>
                    <a:pt x="84" y="8"/>
                  </a:lnTo>
                  <a:lnTo>
                    <a:pt x="87" y="12"/>
                  </a:lnTo>
                  <a:lnTo>
                    <a:pt x="91" y="12"/>
                  </a:lnTo>
                  <a:lnTo>
                    <a:pt x="95" y="12"/>
                  </a:lnTo>
                  <a:lnTo>
                    <a:pt x="99" y="8"/>
                  </a:lnTo>
                  <a:lnTo>
                    <a:pt x="103" y="8"/>
                  </a:lnTo>
                  <a:lnTo>
                    <a:pt x="103" y="4"/>
                  </a:lnTo>
                  <a:lnTo>
                    <a:pt x="106" y="4"/>
                  </a:lnTo>
                  <a:lnTo>
                    <a:pt x="110" y="4"/>
                  </a:lnTo>
                  <a:lnTo>
                    <a:pt x="114" y="4"/>
                  </a:lnTo>
                  <a:lnTo>
                    <a:pt x="118" y="8"/>
                  </a:lnTo>
                  <a:lnTo>
                    <a:pt x="122" y="8"/>
                  </a:lnTo>
                  <a:lnTo>
                    <a:pt x="122" y="12"/>
                  </a:lnTo>
                  <a:lnTo>
                    <a:pt x="125" y="12"/>
                  </a:lnTo>
                  <a:lnTo>
                    <a:pt x="125" y="15"/>
                  </a:lnTo>
                  <a:lnTo>
                    <a:pt x="125" y="19"/>
                  </a:lnTo>
                  <a:lnTo>
                    <a:pt x="125" y="23"/>
                  </a:lnTo>
                  <a:lnTo>
                    <a:pt x="125" y="27"/>
                  </a:lnTo>
                  <a:lnTo>
                    <a:pt x="125" y="31"/>
                  </a:lnTo>
                  <a:lnTo>
                    <a:pt x="125" y="34"/>
                  </a:lnTo>
                  <a:lnTo>
                    <a:pt x="122" y="34"/>
                  </a:lnTo>
                  <a:lnTo>
                    <a:pt x="122" y="38"/>
                  </a:lnTo>
                  <a:lnTo>
                    <a:pt x="118" y="42"/>
                  </a:lnTo>
                  <a:lnTo>
                    <a:pt x="114" y="42"/>
                  </a:lnTo>
                  <a:lnTo>
                    <a:pt x="114" y="46"/>
                  </a:lnTo>
                  <a:lnTo>
                    <a:pt x="110" y="46"/>
                  </a:lnTo>
                  <a:lnTo>
                    <a:pt x="106" y="46"/>
                  </a:lnTo>
                  <a:lnTo>
                    <a:pt x="99" y="46"/>
                  </a:lnTo>
                  <a:lnTo>
                    <a:pt x="99" y="50"/>
                  </a:lnTo>
                  <a:lnTo>
                    <a:pt x="95" y="53"/>
                  </a:lnTo>
                  <a:lnTo>
                    <a:pt x="91" y="53"/>
                  </a:lnTo>
                  <a:lnTo>
                    <a:pt x="91" y="57"/>
                  </a:lnTo>
                  <a:lnTo>
                    <a:pt x="87" y="61"/>
                  </a:lnTo>
                  <a:lnTo>
                    <a:pt x="87" y="65"/>
                  </a:lnTo>
                  <a:lnTo>
                    <a:pt x="87" y="69"/>
                  </a:lnTo>
                  <a:lnTo>
                    <a:pt x="84" y="72"/>
                  </a:lnTo>
                  <a:lnTo>
                    <a:pt x="84" y="80"/>
                  </a:lnTo>
                  <a:lnTo>
                    <a:pt x="80" y="84"/>
                  </a:lnTo>
                  <a:lnTo>
                    <a:pt x="80" y="88"/>
                  </a:lnTo>
                  <a:lnTo>
                    <a:pt x="76" y="91"/>
                  </a:lnTo>
                  <a:lnTo>
                    <a:pt x="72" y="91"/>
                  </a:lnTo>
                  <a:lnTo>
                    <a:pt x="68" y="91"/>
                  </a:lnTo>
                  <a:lnTo>
                    <a:pt x="65" y="95"/>
                  </a:lnTo>
                  <a:lnTo>
                    <a:pt x="61" y="95"/>
                  </a:lnTo>
                  <a:lnTo>
                    <a:pt x="53" y="95"/>
                  </a:lnTo>
                  <a:lnTo>
                    <a:pt x="49" y="95"/>
                  </a:lnTo>
                  <a:lnTo>
                    <a:pt x="42" y="95"/>
                  </a:lnTo>
                  <a:lnTo>
                    <a:pt x="38" y="95"/>
                  </a:lnTo>
                  <a:lnTo>
                    <a:pt x="34" y="99"/>
                  </a:lnTo>
                  <a:lnTo>
                    <a:pt x="27" y="99"/>
                  </a:lnTo>
                  <a:lnTo>
                    <a:pt x="23" y="99"/>
                  </a:lnTo>
                  <a:lnTo>
                    <a:pt x="19" y="99"/>
                  </a:lnTo>
                  <a:lnTo>
                    <a:pt x="15" y="95"/>
                  </a:lnTo>
                  <a:lnTo>
                    <a:pt x="11" y="95"/>
                  </a:lnTo>
                  <a:lnTo>
                    <a:pt x="8" y="95"/>
                  </a:lnTo>
                  <a:lnTo>
                    <a:pt x="4" y="91"/>
                  </a:lnTo>
                  <a:lnTo>
                    <a:pt x="0" y="91"/>
                  </a:lnTo>
                  <a:lnTo>
                    <a:pt x="0" y="88"/>
                  </a:lnTo>
                  <a:lnTo>
                    <a:pt x="0" y="84"/>
                  </a:lnTo>
                  <a:lnTo>
                    <a:pt x="0" y="80"/>
                  </a:lnTo>
                  <a:lnTo>
                    <a:pt x="0" y="76"/>
                  </a:lnTo>
                  <a:lnTo>
                    <a:pt x="4" y="72"/>
                  </a:lnTo>
                  <a:lnTo>
                    <a:pt x="8" y="72"/>
                  </a:lnTo>
                  <a:lnTo>
                    <a:pt x="8" y="69"/>
                  </a:lnTo>
                  <a:lnTo>
                    <a:pt x="11" y="69"/>
                  </a:lnTo>
                  <a:lnTo>
                    <a:pt x="11" y="65"/>
                  </a:lnTo>
                  <a:lnTo>
                    <a:pt x="15" y="65"/>
                  </a:lnTo>
                  <a:lnTo>
                    <a:pt x="15" y="61"/>
                  </a:lnTo>
                  <a:lnTo>
                    <a:pt x="15" y="57"/>
                  </a:lnTo>
                  <a:lnTo>
                    <a:pt x="19" y="53"/>
                  </a:lnTo>
                  <a:lnTo>
                    <a:pt x="19" y="50"/>
                  </a:lnTo>
                  <a:lnTo>
                    <a:pt x="19" y="46"/>
                  </a:lnTo>
                  <a:lnTo>
                    <a:pt x="19" y="42"/>
                  </a:lnTo>
                  <a:lnTo>
                    <a:pt x="19" y="38"/>
                  </a:lnTo>
                  <a:lnTo>
                    <a:pt x="19" y="34"/>
                  </a:lnTo>
                  <a:lnTo>
                    <a:pt x="19" y="31"/>
                  </a:lnTo>
                  <a:lnTo>
                    <a:pt x="19" y="27"/>
                  </a:lnTo>
                  <a:lnTo>
                    <a:pt x="23" y="27"/>
                  </a:lnTo>
                  <a:lnTo>
                    <a:pt x="27" y="27"/>
                  </a:lnTo>
                  <a:lnTo>
                    <a:pt x="30" y="23"/>
                  </a:lnTo>
                  <a:lnTo>
                    <a:pt x="34" y="23"/>
                  </a:lnTo>
                  <a:lnTo>
                    <a:pt x="38" y="23"/>
                  </a:lnTo>
                  <a:lnTo>
                    <a:pt x="42" y="23"/>
                  </a:lnTo>
                  <a:lnTo>
                    <a:pt x="46" y="23"/>
                  </a:lnTo>
                  <a:lnTo>
                    <a:pt x="49" y="23"/>
                  </a:lnTo>
                  <a:lnTo>
                    <a:pt x="53" y="23"/>
                  </a:lnTo>
                  <a:lnTo>
                    <a:pt x="53" y="19"/>
                  </a:lnTo>
                  <a:lnTo>
                    <a:pt x="57" y="19"/>
                  </a:lnTo>
                  <a:lnTo>
                    <a:pt x="57" y="15"/>
                  </a:lnTo>
                  <a:lnTo>
                    <a:pt x="61" y="15"/>
                  </a:lnTo>
                  <a:lnTo>
                    <a:pt x="61" y="12"/>
                  </a:lnTo>
                  <a:lnTo>
                    <a:pt x="65" y="8"/>
                  </a:lnTo>
                  <a:lnTo>
                    <a:pt x="65" y="4"/>
                  </a:lnTo>
                  <a:lnTo>
                    <a:pt x="68" y="4"/>
                  </a:lnTo>
                  <a:lnTo>
                    <a:pt x="68" y="0"/>
                  </a:lnTo>
                  <a:lnTo>
                    <a:pt x="72" y="4"/>
                  </a:lnTo>
                  <a:lnTo>
                    <a:pt x="76" y="4"/>
                  </a:lnTo>
                  <a:close/>
                </a:path>
              </a:pathLst>
            </a:custGeom>
            <a:solidFill>
              <a:srgbClr val="FFCB19"/>
            </a:solidFill>
            <a:ln w="9525">
              <a:noFill/>
              <a:round/>
              <a:headEnd/>
              <a:tailEnd/>
            </a:ln>
          </p:spPr>
          <p:txBody>
            <a:bodyPr/>
            <a:lstStyle/>
            <a:p>
              <a:endParaRPr lang="fr-FR"/>
            </a:p>
          </p:txBody>
        </p:sp>
        <p:sp>
          <p:nvSpPr>
            <p:cNvPr id="63" name="Freeform 376"/>
            <p:cNvSpPr>
              <a:spLocks/>
            </p:cNvSpPr>
            <p:nvPr/>
          </p:nvSpPr>
          <p:spPr bwMode="auto">
            <a:xfrm>
              <a:off x="566" y="3348"/>
              <a:ext cx="214" cy="166"/>
            </a:xfrm>
            <a:custGeom>
              <a:avLst/>
              <a:gdLst>
                <a:gd name="T0" fmla="*/ 103 w 118"/>
                <a:gd name="T1" fmla="*/ 159 h 91"/>
                <a:gd name="T2" fmla="*/ 76 w 118"/>
                <a:gd name="T3" fmla="*/ 166 h 91"/>
                <a:gd name="T4" fmla="*/ 47 w 118"/>
                <a:gd name="T5" fmla="*/ 166 h 91"/>
                <a:gd name="T6" fmla="*/ 20 w 118"/>
                <a:gd name="T7" fmla="*/ 166 h 91"/>
                <a:gd name="T8" fmla="*/ 7 w 118"/>
                <a:gd name="T9" fmla="*/ 159 h 91"/>
                <a:gd name="T10" fmla="*/ 0 w 118"/>
                <a:gd name="T11" fmla="*/ 146 h 91"/>
                <a:gd name="T12" fmla="*/ 0 w 118"/>
                <a:gd name="T13" fmla="*/ 131 h 91"/>
                <a:gd name="T14" fmla="*/ 7 w 118"/>
                <a:gd name="T15" fmla="*/ 124 h 91"/>
                <a:gd name="T16" fmla="*/ 20 w 118"/>
                <a:gd name="T17" fmla="*/ 111 h 91"/>
                <a:gd name="T18" fmla="*/ 27 w 118"/>
                <a:gd name="T19" fmla="*/ 104 h 91"/>
                <a:gd name="T20" fmla="*/ 34 w 118"/>
                <a:gd name="T21" fmla="*/ 84 h 91"/>
                <a:gd name="T22" fmla="*/ 34 w 118"/>
                <a:gd name="T23" fmla="*/ 69 h 91"/>
                <a:gd name="T24" fmla="*/ 34 w 118"/>
                <a:gd name="T25" fmla="*/ 55 h 91"/>
                <a:gd name="T26" fmla="*/ 34 w 118"/>
                <a:gd name="T27" fmla="*/ 49 h 91"/>
                <a:gd name="T28" fmla="*/ 34 w 118"/>
                <a:gd name="T29" fmla="*/ 42 h 91"/>
                <a:gd name="T30" fmla="*/ 42 w 118"/>
                <a:gd name="T31" fmla="*/ 42 h 91"/>
                <a:gd name="T32" fmla="*/ 54 w 118"/>
                <a:gd name="T33" fmla="*/ 42 h 91"/>
                <a:gd name="T34" fmla="*/ 69 w 118"/>
                <a:gd name="T35" fmla="*/ 42 h 91"/>
                <a:gd name="T36" fmla="*/ 76 w 118"/>
                <a:gd name="T37" fmla="*/ 42 h 91"/>
                <a:gd name="T38" fmla="*/ 89 w 118"/>
                <a:gd name="T39" fmla="*/ 35 h 91"/>
                <a:gd name="T40" fmla="*/ 96 w 118"/>
                <a:gd name="T41" fmla="*/ 27 h 91"/>
                <a:gd name="T42" fmla="*/ 103 w 118"/>
                <a:gd name="T43" fmla="*/ 20 h 91"/>
                <a:gd name="T44" fmla="*/ 111 w 118"/>
                <a:gd name="T45" fmla="*/ 15 h 91"/>
                <a:gd name="T46" fmla="*/ 111 w 118"/>
                <a:gd name="T47" fmla="*/ 7 h 91"/>
                <a:gd name="T48" fmla="*/ 116 w 118"/>
                <a:gd name="T49" fmla="*/ 0 h 91"/>
                <a:gd name="T50" fmla="*/ 123 w 118"/>
                <a:gd name="T51" fmla="*/ 0 h 91"/>
                <a:gd name="T52" fmla="*/ 131 w 118"/>
                <a:gd name="T53" fmla="*/ 7 h 91"/>
                <a:gd name="T54" fmla="*/ 138 w 118"/>
                <a:gd name="T55" fmla="*/ 15 h 91"/>
                <a:gd name="T56" fmla="*/ 145 w 118"/>
                <a:gd name="T57" fmla="*/ 15 h 91"/>
                <a:gd name="T58" fmla="*/ 151 w 118"/>
                <a:gd name="T59" fmla="*/ 20 h 91"/>
                <a:gd name="T60" fmla="*/ 158 w 118"/>
                <a:gd name="T61" fmla="*/ 20 h 91"/>
                <a:gd name="T62" fmla="*/ 165 w 118"/>
                <a:gd name="T63" fmla="*/ 15 h 91"/>
                <a:gd name="T64" fmla="*/ 172 w 118"/>
                <a:gd name="T65" fmla="*/ 7 h 91"/>
                <a:gd name="T66" fmla="*/ 185 w 118"/>
                <a:gd name="T67" fmla="*/ 7 h 91"/>
                <a:gd name="T68" fmla="*/ 199 w 118"/>
                <a:gd name="T69" fmla="*/ 7 h 91"/>
                <a:gd name="T70" fmla="*/ 207 w 118"/>
                <a:gd name="T71" fmla="*/ 15 h 91"/>
                <a:gd name="T72" fmla="*/ 214 w 118"/>
                <a:gd name="T73" fmla="*/ 20 h 91"/>
                <a:gd name="T74" fmla="*/ 214 w 118"/>
                <a:gd name="T75" fmla="*/ 20 h 91"/>
                <a:gd name="T76" fmla="*/ 214 w 118"/>
                <a:gd name="T77" fmla="*/ 35 h 91"/>
                <a:gd name="T78" fmla="*/ 214 w 118"/>
                <a:gd name="T79" fmla="*/ 49 h 91"/>
                <a:gd name="T80" fmla="*/ 207 w 118"/>
                <a:gd name="T81" fmla="*/ 62 h 91"/>
                <a:gd name="T82" fmla="*/ 199 w 118"/>
                <a:gd name="T83" fmla="*/ 69 h 91"/>
                <a:gd name="T84" fmla="*/ 180 w 118"/>
                <a:gd name="T85" fmla="*/ 77 h 91"/>
                <a:gd name="T86" fmla="*/ 158 w 118"/>
                <a:gd name="T87" fmla="*/ 89 h 91"/>
                <a:gd name="T88" fmla="*/ 151 w 118"/>
                <a:gd name="T89" fmla="*/ 104 h 91"/>
                <a:gd name="T90" fmla="*/ 145 w 118"/>
                <a:gd name="T91" fmla="*/ 124 h 91"/>
                <a:gd name="T92" fmla="*/ 138 w 118"/>
                <a:gd name="T93" fmla="*/ 146 h 91"/>
                <a:gd name="T94" fmla="*/ 123 w 118"/>
                <a:gd name="T95" fmla="*/ 159 h 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8"/>
                <a:gd name="T145" fmla="*/ 0 h 91"/>
                <a:gd name="T146" fmla="*/ 118 w 118"/>
                <a:gd name="T147" fmla="*/ 91 h 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8" h="91">
                  <a:moveTo>
                    <a:pt x="64" y="87"/>
                  </a:moveTo>
                  <a:lnTo>
                    <a:pt x="61" y="87"/>
                  </a:lnTo>
                  <a:lnTo>
                    <a:pt x="57" y="87"/>
                  </a:lnTo>
                  <a:lnTo>
                    <a:pt x="49" y="87"/>
                  </a:lnTo>
                  <a:lnTo>
                    <a:pt x="45" y="91"/>
                  </a:lnTo>
                  <a:lnTo>
                    <a:pt x="42" y="91"/>
                  </a:lnTo>
                  <a:lnTo>
                    <a:pt x="34" y="91"/>
                  </a:lnTo>
                  <a:lnTo>
                    <a:pt x="30" y="91"/>
                  </a:lnTo>
                  <a:lnTo>
                    <a:pt x="26" y="91"/>
                  </a:lnTo>
                  <a:lnTo>
                    <a:pt x="23" y="91"/>
                  </a:lnTo>
                  <a:lnTo>
                    <a:pt x="15" y="91"/>
                  </a:lnTo>
                  <a:lnTo>
                    <a:pt x="11" y="91"/>
                  </a:lnTo>
                  <a:lnTo>
                    <a:pt x="7" y="91"/>
                  </a:lnTo>
                  <a:lnTo>
                    <a:pt x="7" y="87"/>
                  </a:lnTo>
                  <a:lnTo>
                    <a:pt x="4" y="87"/>
                  </a:lnTo>
                  <a:lnTo>
                    <a:pt x="0" y="84"/>
                  </a:lnTo>
                  <a:lnTo>
                    <a:pt x="0" y="80"/>
                  </a:lnTo>
                  <a:lnTo>
                    <a:pt x="0" y="76"/>
                  </a:lnTo>
                  <a:lnTo>
                    <a:pt x="0" y="72"/>
                  </a:lnTo>
                  <a:lnTo>
                    <a:pt x="4" y="68"/>
                  </a:lnTo>
                  <a:lnTo>
                    <a:pt x="7" y="65"/>
                  </a:lnTo>
                  <a:lnTo>
                    <a:pt x="11" y="61"/>
                  </a:lnTo>
                  <a:lnTo>
                    <a:pt x="15" y="57"/>
                  </a:lnTo>
                  <a:lnTo>
                    <a:pt x="15" y="53"/>
                  </a:lnTo>
                  <a:lnTo>
                    <a:pt x="19" y="49"/>
                  </a:lnTo>
                  <a:lnTo>
                    <a:pt x="19" y="46"/>
                  </a:lnTo>
                  <a:lnTo>
                    <a:pt x="19" y="42"/>
                  </a:lnTo>
                  <a:lnTo>
                    <a:pt x="19" y="38"/>
                  </a:lnTo>
                  <a:lnTo>
                    <a:pt x="19" y="34"/>
                  </a:lnTo>
                  <a:lnTo>
                    <a:pt x="19" y="30"/>
                  </a:lnTo>
                  <a:lnTo>
                    <a:pt x="19" y="27"/>
                  </a:lnTo>
                  <a:lnTo>
                    <a:pt x="19" y="23"/>
                  </a:lnTo>
                  <a:lnTo>
                    <a:pt x="23" y="23"/>
                  </a:lnTo>
                  <a:lnTo>
                    <a:pt x="26" y="23"/>
                  </a:lnTo>
                  <a:lnTo>
                    <a:pt x="30" y="23"/>
                  </a:lnTo>
                  <a:lnTo>
                    <a:pt x="34" y="23"/>
                  </a:lnTo>
                  <a:lnTo>
                    <a:pt x="38" y="23"/>
                  </a:lnTo>
                  <a:lnTo>
                    <a:pt x="42" y="23"/>
                  </a:lnTo>
                  <a:lnTo>
                    <a:pt x="45" y="23"/>
                  </a:lnTo>
                  <a:lnTo>
                    <a:pt x="45" y="19"/>
                  </a:lnTo>
                  <a:lnTo>
                    <a:pt x="49" y="19"/>
                  </a:lnTo>
                  <a:lnTo>
                    <a:pt x="53" y="19"/>
                  </a:lnTo>
                  <a:lnTo>
                    <a:pt x="53" y="15"/>
                  </a:lnTo>
                  <a:lnTo>
                    <a:pt x="57" y="15"/>
                  </a:lnTo>
                  <a:lnTo>
                    <a:pt x="57" y="11"/>
                  </a:lnTo>
                  <a:lnTo>
                    <a:pt x="57" y="8"/>
                  </a:lnTo>
                  <a:lnTo>
                    <a:pt x="61" y="8"/>
                  </a:lnTo>
                  <a:lnTo>
                    <a:pt x="61" y="4"/>
                  </a:lnTo>
                  <a:lnTo>
                    <a:pt x="64" y="4"/>
                  </a:lnTo>
                  <a:lnTo>
                    <a:pt x="64" y="0"/>
                  </a:lnTo>
                  <a:lnTo>
                    <a:pt x="68" y="0"/>
                  </a:lnTo>
                  <a:lnTo>
                    <a:pt x="68" y="4"/>
                  </a:lnTo>
                  <a:lnTo>
                    <a:pt x="72" y="4"/>
                  </a:lnTo>
                  <a:lnTo>
                    <a:pt x="76" y="4"/>
                  </a:lnTo>
                  <a:lnTo>
                    <a:pt x="76" y="8"/>
                  </a:lnTo>
                  <a:lnTo>
                    <a:pt x="80" y="8"/>
                  </a:lnTo>
                  <a:lnTo>
                    <a:pt x="83" y="11"/>
                  </a:lnTo>
                  <a:lnTo>
                    <a:pt x="87" y="11"/>
                  </a:lnTo>
                  <a:lnTo>
                    <a:pt x="87" y="8"/>
                  </a:lnTo>
                  <a:lnTo>
                    <a:pt x="91" y="8"/>
                  </a:lnTo>
                  <a:lnTo>
                    <a:pt x="95" y="8"/>
                  </a:lnTo>
                  <a:lnTo>
                    <a:pt x="95" y="4"/>
                  </a:lnTo>
                  <a:lnTo>
                    <a:pt x="99" y="4"/>
                  </a:lnTo>
                  <a:lnTo>
                    <a:pt x="102" y="4"/>
                  </a:lnTo>
                  <a:lnTo>
                    <a:pt x="106" y="4"/>
                  </a:lnTo>
                  <a:lnTo>
                    <a:pt x="110" y="4"/>
                  </a:lnTo>
                  <a:lnTo>
                    <a:pt x="110" y="8"/>
                  </a:lnTo>
                  <a:lnTo>
                    <a:pt x="114" y="8"/>
                  </a:lnTo>
                  <a:lnTo>
                    <a:pt x="118" y="8"/>
                  </a:lnTo>
                  <a:lnTo>
                    <a:pt x="118" y="11"/>
                  </a:lnTo>
                  <a:lnTo>
                    <a:pt x="118" y="15"/>
                  </a:lnTo>
                  <a:lnTo>
                    <a:pt x="118" y="19"/>
                  </a:lnTo>
                  <a:lnTo>
                    <a:pt x="118" y="23"/>
                  </a:lnTo>
                  <a:lnTo>
                    <a:pt x="118" y="27"/>
                  </a:lnTo>
                  <a:lnTo>
                    <a:pt x="118" y="30"/>
                  </a:lnTo>
                  <a:lnTo>
                    <a:pt x="114" y="34"/>
                  </a:lnTo>
                  <a:lnTo>
                    <a:pt x="110" y="38"/>
                  </a:lnTo>
                  <a:lnTo>
                    <a:pt x="106" y="42"/>
                  </a:lnTo>
                  <a:lnTo>
                    <a:pt x="102" y="42"/>
                  </a:lnTo>
                  <a:lnTo>
                    <a:pt x="99" y="42"/>
                  </a:lnTo>
                  <a:lnTo>
                    <a:pt x="95" y="42"/>
                  </a:lnTo>
                  <a:lnTo>
                    <a:pt x="91" y="46"/>
                  </a:lnTo>
                  <a:lnTo>
                    <a:pt x="87" y="49"/>
                  </a:lnTo>
                  <a:lnTo>
                    <a:pt x="83" y="53"/>
                  </a:lnTo>
                  <a:lnTo>
                    <a:pt x="83" y="57"/>
                  </a:lnTo>
                  <a:lnTo>
                    <a:pt x="83" y="61"/>
                  </a:lnTo>
                  <a:lnTo>
                    <a:pt x="80" y="65"/>
                  </a:lnTo>
                  <a:lnTo>
                    <a:pt x="80" y="68"/>
                  </a:lnTo>
                  <a:lnTo>
                    <a:pt x="80" y="72"/>
                  </a:lnTo>
                  <a:lnTo>
                    <a:pt x="76" y="76"/>
                  </a:lnTo>
                  <a:lnTo>
                    <a:pt x="76" y="80"/>
                  </a:lnTo>
                  <a:lnTo>
                    <a:pt x="72" y="84"/>
                  </a:lnTo>
                  <a:lnTo>
                    <a:pt x="68" y="87"/>
                  </a:lnTo>
                  <a:lnTo>
                    <a:pt x="64" y="87"/>
                  </a:lnTo>
                  <a:close/>
                </a:path>
              </a:pathLst>
            </a:custGeom>
            <a:solidFill>
              <a:srgbClr val="FFC419"/>
            </a:solidFill>
            <a:ln w="9525">
              <a:noFill/>
              <a:round/>
              <a:headEnd/>
              <a:tailEnd/>
            </a:ln>
          </p:spPr>
          <p:txBody>
            <a:bodyPr/>
            <a:lstStyle/>
            <a:p>
              <a:endParaRPr lang="fr-FR"/>
            </a:p>
          </p:txBody>
        </p:sp>
        <p:sp>
          <p:nvSpPr>
            <p:cNvPr id="64" name="Freeform 377"/>
            <p:cNvSpPr>
              <a:spLocks/>
            </p:cNvSpPr>
            <p:nvPr/>
          </p:nvSpPr>
          <p:spPr bwMode="auto">
            <a:xfrm>
              <a:off x="835" y="2547"/>
              <a:ext cx="684" cy="414"/>
            </a:xfrm>
            <a:custGeom>
              <a:avLst/>
              <a:gdLst>
                <a:gd name="T0" fmla="*/ 615 w 376"/>
                <a:gd name="T1" fmla="*/ 49 h 228"/>
                <a:gd name="T2" fmla="*/ 615 w 376"/>
                <a:gd name="T3" fmla="*/ 69 h 228"/>
                <a:gd name="T4" fmla="*/ 642 w 376"/>
                <a:gd name="T5" fmla="*/ 76 h 228"/>
                <a:gd name="T6" fmla="*/ 671 w 376"/>
                <a:gd name="T7" fmla="*/ 89 h 228"/>
                <a:gd name="T8" fmla="*/ 657 w 376"/>
                <a:gd name="T9" fmla="*/ 89 h 228"/>
                <a:gd name="T10" fmla="*/ 622 w 376"/>
                <a:gd name="T11" fmla="*/ 84 h 228"/>
                <a:gd name="T12" fmla="*/ 580 w 376"/>
                <a:gd name="T13" fmla="*/ 89 h 228"/>
                <a:gd name="T14" fmla="*/ 546 w 376"/>
                <a:gd name="T15" fmla="*/ 125 h 228"/>
                <a:gd name="T16" fmla="*/ 526 w 376"/>
                <a:gd name="T17" fmla="*/ 160 h 228"/>
                <a:gd name="T18" fmla="*/ 538 w 376"/>
                <a:gd name="T19" fmla="*/ 153 h 228"/>
                <a:gd name="T20" fmla="*/ 568 w 376"/>
                <a:gd name="T21" fmla="*/ 131 h 228"/>
                <a:gd name="T22" fmla="*/ 595 w 376"/>
                <a:gd name="T23" fmla="*/ 131 h 228"/>
                <a:gd name="T24" fmla="*/ 568 w 376"/>
                <a:gd name="T25" fmla="*/ 145 h 228"/>
                <a:gd name="T26" fmla="*/ 546 w 376"/>
                <a:gd name="T27" fmla="*/ 173 h 228"/>
                <a:gd name="T28" fmla="*/ 498 w 376"/>
                <a:gd name="T29" fmla="*/ 194 h 228"/>
                <a:gd name="T30" fmla="*/ 442 w 376"/>
                <a:gd name="T31" fmla="*/ 207 h 228"/>
                <a:gd name="T32" fmla="*/ 407 w 376"/>
                <a:gd name="T33" fmla="*/ 214 h 228"/>
                <a:gd name="T34" fmla="*/ 442 w 376"/>
                <a:gd name="T35" fmla="*/ 194 h 228"/>
                <a:gd name="T36" fmla="*/ 484 w 376"/>
                <a:gd name="T37" fmla="*/ 187 h 228"/>
                <a:gd name="T38" fmla="*/ 484 w 376"/>
                <a:gd name="T39" fmla="*/ 173 h 228"/>
                <a:gd name="T40" fmla="*/ 435 w 376"/>
                <a:gd name="T41" fmla="*/ 173 h 228"/>
                <a:gd name="T42" fmla="*/ 407 w 376"/>
                <a:gd name="T43" fmla="*/ 180 h 228"/>
                <a:gd name="T44" fmla="*/ 477 w 376"/>
                <a:gd name="T45" fmla="*/ 160 h 228"/>
                <a:gd name="T46" fmla="*/ 442 w 376"/>
                <a:gd name="T47" fmla="*/ 145 h 228"/>
                <a:gd name="T48" fmla="*/ 353 w 376"/>
                <a:gd name="T49" fmla="*/ 165 h 228"/>
                <a:gd name="T50" fmla="*/ 318 w 376"/>
                <a:gd name="T51" fmla="*/ 214 h 228"/>
                <a:gd name="T52" fmla="*/ 235 w 376"/>
                <a:gd name="T53" fmla="*/ 298 h 228"/>
                <a:gd name="T54" fmla="*/ 326 w 376"/>
                <a:gd name="T55" fmla="*/ 276 h 228"/>
                <a:gd name="T56" fmla="*/ 366 w 376"/>
                <a:gd name="T57" fmla="*/ 256 h 228"/>
                <a:gd name="T58" fmla="*/ 318 w 376"/>
                <a:gd name="T59" fmla="*/ 283 h 228"/>
                <a:gd name="T60" fmla="*/ 222 w 376"/>
                <a:gd name="T61" fmla="*/ 311 h 228"/>
                <a:gd name="T62" fmla="*/ 138 w 376"/>
                <a:gd name="T63" fmla="*/ 372 h 228"/>
                <a:gd name="T64" fmla="*/ 84 w 376"/>
                <a:gd name="T65" fmla="*/ 414 h 228"/>
                <a:gd name="T66" fmla="*/ 146 w 376"/>
                <a:gd name="T67" fmla="*/ 352 h 228"/>
                <a:gd name="T68" fmla="*/ 193 w 376"/>
                <a:gd name="T69" fmla="*/ 311 h 228"/>
                <a:gd name="T70" fmla="*/ 131 w 376"/>
                <a:gd name="T71" fmla="*/ 325 h 228"/>
                <a:gd name="T72" fmla="*/ 55 w 376"/>
                <a:gd name="T73" fmla="*/ 360 h 228"/>
                <a:gd name="T74" fmla="*/ 27 w 376"/>
                <a:gd name="T75" fmla="*/ 380 h 228"/>
                <a:gd name="T76" fmla="*/ 84 w 376"/>
                <a:gd name="T77" fmla="*/ 332 h 228"/>
                <a:gd name="T78" fmla="*/ 138 w 376"/>
                <a:gd name="T79" fmla="*/ 303 h 228"/>
                <a:gd name="T80" fmla="*/ 62 w 376"/>
                <a:gd name="T81" fmla="*/ 311 h 228"/>
                <a:gd name="T82" fmla="*/ 15 w 376"/>
                <a:gd name="T83" fmla="*/ 332 h 228"/>
                <a:gd name="T84" fmla="*/ 7 w 376"/>
                <a:gd name="T85" fmla="*/ 325 h 228"/>
                <a:gd name="T86" fmla="*/ 69 w 376"/>
                <a:gd name="T87" fmla="*/ 298 h 228"/>
                <a:gd name="T88" fmla="*/ 131 w 376"/>
                <a:gd name="T89" fmla="*/ 276 h 228"/>
                <a:gd name="T90" fmla="*/ 146 w 376"/>
                <a:gd name="T91" fmla="*/ 283 h 228"/>
                <a:gd name="T92" fmla="*/ 166 w 376"/>
                <a:gd name="T93" fmla="*/ 291 h 228"/>
                <a:gd name="T94" fmla="*/ 227 w 376"/>
                <a:gd name="T95" fmla="*/ 276 h 228"/>
                <a:gd name="T96" fmla="*/ 269 w 376"/>
                <a:gd name="T97" fmla="*/ 249 h 228"/>
                <a:gd name="T98" fmla="*/ 304 w 376"/>
                <a:gd name="T99" fmla="*/ 214 h 228"/>
                <a:gd name="T100" fmla="*/ 331 w 376"/>
                <a:gd name="T101" fmla="*/ 165 h 228"/>
                <a:gd name="T102" fmla="*/ 387 w 376"/>
                <a:gd name="T103" fmla="*/ 125 h 228"/>
                <a:gd name="T104" fmla="*/ 435 w 376"/>
                <a:gd name="T105" fmla="*/ 118 h 228"/>
                <a:gd name="T106" fmla="*/ 429 w 376"/>
                <a:gd name="T107" fmla="*/ 138 h 228"/>
                <a:gd name="T108" fmla="*/ 484 w 376"/>
                <a:gd name="T109" fmla="*/ 138 h 228"/>
                <a:gd name="T110" fmla="*/ 533 w 376"/>
                <a:gd name="T111" fmla="*/ 118 h 228"/>
                <a:gd name="T112" fmla="*/ 568 w 376"/>
                <a:gd name="T113" fmla="*/ 76 h 228"/>
                <a:gd name="T114" fmla="*/ 595 w 376"/>
                <a:gd name="T115" fmla="*/ 49 h 228"/>
                <a:gd name="T116" fmla="*/ 637 w 376"/>
                <a:gd name="T117" fmla="*/ 15 h 228"/>
                <a:gd name="T118" fmla="*/ 684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close/>
                </a:path>
              </a:pathLst>
            </a:custGeom>
            <a:solidFill>
              <a:srgbClr val="3F3F3F"/>
            </a:solidFill>
            <a:ln w="0">
              <a:solidFill>
                <a:srgbClr val="323232"/>
              </a:solidFill>
              <a:prstDash val="solid"/>
              <a:round/>
              <a:headEnd/>
              <a:tailEnd/>
            </a:ln>
          </p:spPr>
          <p:txBody>
            <a:bodyPr/>
            <a:lstStyle/>
            <a:p>
              <a:endParaRPr lang="fr-FR"/>
            </a:p>
          </p:txBody>
        </p:sp>
        <p:sp>
          <p:nvSpPr>
            <p:cNvPr id="65" name="Freeform 378"/>
            <p:cNvSpPr>
              <a:spLocks/>
            </p:cNvSpPr>
            <p:nvPr/>
          </p:nvSpPr>
          <p:spPr bwMode="auto">
            <a:xfrm>
              <a:off x="835" y="2547"/>
              <a:ext cx="684" cy="414"/>
            </a:xfrm>
            <a:custGeom>
              <a:avLst/>
              <a:gdLst>
                <a:gd name="T0" fmla="*/ 615 w 376"/>
                <a:gd name="T1" fmla="*/ 49 h 228"/>
                <a:gd name="T2" fmla="*/ 615 w 376"/>
                <a:gd name="T3" fmla="*/ 69 h 228"/>
                <a:gd name="T4" fmla="*/ 642 w 376"/>
                <a:gd name="T5" fmla="*/ 76 h 228"/>
                <a:gd name="T6" fmla="*/ 671 w 376"/>
                <a:gd name="T7" fmla="*/ 89 h 228"/>
                <a:gd name="T8" fmla="*/ 657 w 376"/>
                <a:gd name="T9" fmla="*/ 89 h 228"/>
                <a:gd name="T10" fmla="*/ 622 w 376"/>
                <a:gd name="T11" fmla="*/ 84 h 228"/>
                <a:gd name="T12" fmla="*/ 580 w 376"/>
                <a:gd name="T13" fmla="*/ 89 h 228"/>
                <a:gd name="T14" fmla="*/ 546 w 376"/>
                <a:gd name="T15" fmla="*/ 125 h 228"/>
                <a:gd name="T16" fmla="*/ 526 w 376"/>
                <a:gd name="T17" fmla="*/ 160 h 228"/>
                <a:gd name="T18" fmla="*/ 538 w 376"/>
                <a:gd name="T19" fmla="*/ 153 h 228"/>
                <a:gd name="T20" fmla="*/ 568 w 376"/>
                <a:gd name="T21" fmla="*/ 131 h 228"/>
                <a:gd name="T22" fmla="*/ 595 w 376"/>
                <a:gd name="T23" fmla="*/ 131 h 228"/>
                <a:gd name="T24" fmla="*/ 568 w 376"/>
                <a:gd name="T25" fmla="*/ 145 h 228"/>
                <a:gd name="T26" fmla="*/ 546 w 376"/>
                <a:gd name="T27" fmla="*/ 173 h 228"/>
                <a:gd name="T28" fmla="*/ 498 w 376"/>
                <a:gd name="T29" fmla="*/ 194 h 228"/>
                <a:gd name="T30" fmla="*/ 442 w 376"/>
                <a:gd name="T31" fmla="*/ 207 h 228"/>
                <a:gd name="T32" fmla="*/ 407 w 376"/>
                <a:gd name="T33" fmla="*/ 214 h 228"/>
                <a:gd name="T34" fmla="*/ 442 w 376"/>
                <a:gd name="T35" fmla="*/ 194 h 228"/>
                <a:gd name="T36" fmla="*/ 484 w 376"/>
                <a:gd name="T37" fmla="*/ 187 h 228"/>
                <a:gd name="T38" fmla="*/ 484 w 376"/>
                <a:gd name="T39" fmla="*/ 173 h 228"/>
                <a:gd name="T40" fmla="*/ 435 w 376"/>
                <a:gd name="T41" fmla="*/ 173 h 228"/>
                <a:gd name="T42" fmla="*/ 407 w 376"/>
                <a:gd name="T43" fmla="*/ 180 h 228"/>
                <a:gd name="T44" fmla="*/ 477 w 376"/>
                <a:gd name="T45" fmla="*/ 160 h 228"/>
                <a:gd name="T46" fmla="*/ 442 w 376"/>
                <a:gd name="T47" fmla="*/ 145 h 228"/>
                <a:gd name="T48" fmla="*/ 353 w 376"/>
                <a:gd name="T49" fmla="*/ 165 h 228"/>
                <a:gd name="T50" fmla="*/ 318 w 376"/>
                <a:gd name="T51" fmla="*/ 214 h 228"/>
                <a:gd name="T52" fmla="*/ 235 w 376"/>
                <a:gd name="T53" fmla="*/ 298 h 228"/>
                <a:gd name="T54" fmla="*/ 326 w 376"/>
                <a:gd name="T55" fmla="*/ 276 h 228"/>
                <a:gd name="T56" fmla="*/ 366 w 376"/>
                <a:gd name="T57" fmla="*/ 256 h 228"/>
                <a:gd name="T58" fmla="*/ 318 w 376"/>
                <a:gd name="T59" fmla="*/ 283 h 228"/>
                <a:gd name="T60" fmla="*/ 222 w 376"/>
                <a:gd name="T61" fmla="*/ 311 h 228"/>
                <a:gd name="T62" fmla="*/ 138 w 376"/>
                <a:gd name="T63" fmla="*/ 372 h 228"/>
                <a:gd name="T64" fmla="*/ 84 w 376"/>
                <a:gd name="T65" fmla="*/ 414 h 228"/>
                <a:gd name="T66" fmla="*/ 146 w 376"/>
                <a:gd name="T67" fmla="*/ 352 h 228"/>
                <a:gd name="T68" fmla="*/ 193 w 376"/>
                <a:gd name="T69" fmla="*/ 311 h 228"/>
                <a:gd name="T70" fmla="*/ 131 w 376"/>
                <a:gd name="T71" fmla="*/ 325 h 228"/>
                <a:gd name="T72" fmla="*/ 55 w 376"/>
                <a:gd name="T73" fmla="*/ 360 h 228"/>
                <a:gd name="T74" fmla="*/ 27 w 376"/>
                <a:gd name="T75" fmla="*/ 380 h 228"/>
                <a:gd name="T76" fmla="*/ 84 w 376"/>
                <a:gd name="T77" fmla="*/ 332 h 228"/>
                <a:gd name="T78" fmla="*/ 138 w 376"/>
                <a:gd name="T79" fmla="*/ 303 h 228"/>
                <a:gd name="T80" fmla="*/ 62 w 376"/>
                <a:gd name="T81" fmla="*/ 311 h 228"/>
                <a:gd name="T82" fmla="*/ 15 w 376"/>
                <a:gd name="T83" fmla="*/ 332 h 228"/>
                <a:gd name="T84" fmla="*/ 7 w 376"/>
                <a:gd name="T85" fmla="*/ 325 h 228"/>
                <a:gd name="T86" fmla="*/ 69 w 376"/>
                <a:gd name="T87" fmla="*/ 298 h 228"/>
                <a:gd name="T88" fmla="*/ 131 w 376"/>
                <a:gd name="T89" fmla="*/ 276 h 228"/>
                <a:gd name="T90" fmla="*/ 146 w 376"/>
                <a:gd name="T91" fmla="*/ 283 h 228"/>
                <a:gd name="T92" fmla="*/ 166 w 376"/>
                <a:gd name="T93" fmla="*/ 291 h 228"/>
                <a:gd name="T94" fmla="*/ 227 w 376"/>
                <a:gd name="T95" fmla="*/ 276 h 228"/>
                <a:gd name="T96" fmla="*/ 269 w 376"/>
                <a:gd name="T97" fmla="*/ 249 h 228"/>
                <a:gd name="T98" fmla="*/ 304 w 376"/>
                <a:gd name="T99" fmla="*/ 214 h 228"/>
                <a:gd name="T100" fmla="*/ 331 w 376"/>
                <a:gd name="T101" fmla="*/ 165 h 228"/>
                <a:gd name="T102" fmla="*/ 387 w 376"/>
                <a:gd name="T103" fmla="*/ 125 h 228"/>
                <a:gd name="T104" fmla="*/ 435 w 376"/>
                <a:gd name="T105" fmla="*/ 118 h 228"/>
                <a:gd name="T106" fmla="*/ 429 w 376"/>
                <a:gd name="T107" fmla="*/ 138 h 228"/>
                <a:gd name="T108" fmla="*/ 484 w 376"/>
                <a:gd name="T109" fmla="*/ 138 h 228"/>
                <a:gd name="T110" fmla="*/ 533 w 376"/>
                <a:gd name="T111" fmla="*/ 118 h 228"/>
                <a:gd name="T112" fmla="*/ 568 w 376"/>
                <a:gd name="T113" fmla="*/ 76 h 228"/>
                <a:gd name="T114" fmla="*/ 595 w 376"/>
                <a:gd name="T115" fmla="*/ 49 h 228"/>
                <a:gd name="T116" fmla="*/ 637 w 376"/>
                <a:gd name="T117" fmla="*/ 15 h 228"/>
                <a:gd name="T118" fmla="*/ 684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path>
              </a:pathLst>
            </a:custGeom>
            <a:noFill/>
            <a:ln w="0">
              <a:solidFill>
                <a:srgbClr val="323232"/>
              </a:solidFill>
              <a:prstDash val="solid"/>
              <a:round/>
              <a:headEnd/>
              <a:tailEnd/>
            </a:ln>
          </p:spPr>
          <p:txBody>
            <a:bodyPr/>
            <a:lstStyle/>
            <a:p>
              <a:endParaRPr lang="fr-FR"/>
            </a:p>
          </p:txBody>
        </p:sp>
        <p:sp>
          <p:nvSpPr>
            <p:cNvPr id="66" name="Freeform 379"/>
            <p:cNvSpPr>
              <a:spLocks/>
            </p:cNvSpPr>
            <p:nvPr/>
          </p:nvSpPr>
          <p:spPr bwMode="auto">
            <a:xfrm>
              <a:off x="820" y="2865"/>
              <a:ext cx="444" cy="291"/>
            </a:xfrm>
            <a:custGeom>
              <a:avLst/>
              <a:gdLst>
                <a:gd name="T0" fmla="*/ 388 w 244"/>
                <a:gd name="T1" fmla="*/ 42 h 160"/>
                <a:gd name="T2" fmla="*/ 368 w 244"/>
                <a:gd name="T3" fmla="*/ 55 h 160"/>
                <a:gd name="T4" fmla="*/ 346 w 244"/>
                <a:gd name="T5" fmla="*/ 69 h 160"/>
                <a:gd name="T6" fmla="*/ 326 w 244"/>
                <a:gd name="T7" fmla="*/ 96 h 160"/>
                <a:gd name="T8" fmla="*/ 311 w 244"/>
                <a:gd name="T9" fmla="*/ 131 h 160"/>
                <a:gd name="T10" fmla="*/ 298 w 244"/>
                <a:gd name="T11" fmla="*/ 158 h 160"/>
                <a:gd name="T12" fmla="*/ 291 w 244"/>
                <a:gd name="T13" fmla="*/ 180 h 160"/>
                <a:gd name="T14" fmla="*/ 271 w 244"/>
                <a:gd name="T15" fmla="*/ 187 h 160"/>
                <a:gd name="T16" fmla="*/ 249 w 244"/>
                <a:gd name="T17" fmla="*/ 193 h 160"/>
                <a:gd name="T18" fmla="*/ 237 w 244"/>
                <a:gd name="T19" fmla="*/ 187 h 160"/>
                <a:gd name="T20" fmla="*/ 222 w 244"/>
                <a:gd name="T21" fmla="*/ 187 h 160"/>
                <a:gd name="T22" fmla="*/ 207 w 244"/>
                <a:gd name="T23" fmla="*/ 193 h 160"/>
                <a:gd name="T24" fmla="*/ 187 w 244"/>
                <a:gd name="T25" fmla="*/ 207 h 160"/>
                <a:gd name="T26" fmla="*/ 180 w 244"/>
                <a:gd name="T27" fmla="*/ 222 h 160"/>
                <a:gd name="T28" fmla="*/ 173 w 244"/>
                <a:gd name="T29" fmla="*/ 227 h 160"/>
                <a:gd name="T30" fmla="*/ 146 w 244"/>
                <a:gd name="T31" fmla="*/ 235 h 160"/>
                <a:gd name="T32" fmla="*/ 111 w 244"/>
                <a:gd name="T33" fmla="*/ 235 h 160"/>
                <a:gd name="T34" fmla="*/ 91 w 244"/>
                <a:gd name="T35" fmla="*/ 235 h 160"/>
                <a:gd name="T36" fmla="*/ 76 w 244"/>
                <a:gd name="T37" fmla="*/ 235 h 160"/>
                <a:gd name="T38" fmla="*/ 64 w 244"/>
                <a:gd name="T39" fmla="*/ 249 h 160"/>
                <a:gd name="T40" fmla="*/ 49 w 244"/>
                <a:gd name="T41" fmla="*/ 262 h 160"/>
                <a:gd name="T42" fmla="*/ 29 w 244"/>
                <a:gd name="T43" fmla="*/ 276 h 160"/>
                <a:gd name="T44" fmla="*/ 15 w 244"/>
                <a:gd name="T45" fmla="*/ 291 h 160"/>
                <a:gd name="T46" fmla="*/ 0 w 244"/>
                <a:gd name="T47" fmla="*/ 284 h 160"/>
                <a:gd name="T48" fmla="*/ 0 w 244"/>
                <a:gd name="T49" fmla="*/ 269 h 160"/>
                <a:gd name="T50" fmla="*/ 7 w 244"/>
                <a:gd name="T51" fmla="*/ 249 h 160"/>
                <a:gd name="T52" fmla="*/ 22 w 244"/>
                <a:gd name="T53" fmla="*/ 227 h 160"/>
                <a:gd name="T54" fmla="*/ 35 w 244"/>
                <a:gd name="T55" fmla="*/ 207 h 160"/>
                <a:gd name="T56" fmla="*/ 56 w 244"/>
                <a:gd name="T57" fmla="*/ 187 h 160"/>
                <a:gd name="T58" fmla="*/ 69 w 244"/>
                <a:gd name="T59" fmla="*/ 158 h 160"/>
                <a:gd name="T60" fmla="*/ 91 w 244"/>
                <a:gd name="T61" fmla="*/ 131 h 160"/>
                <a:gd name="T62" fmla="*/ 126 w 244"/>
                <a:gd name="T63" fmla="*/ 118 h 160"/>
                <a:gd name="T64" fmla="*/ 153 w 244"/>
                <a:gd name="T65" fmla="*/ 111 h 160"/>
                <a:gd name="T66" fmla="*/ 167 w 244"/>
                <a:gd name="T67" fmla="*/ 104 h 160"/>
                <a:gd name="T68" fmla="*/ 187 w 244"/>
                <a:gd name="T69" fmla="*/ 89 h 160"/>
                <a:gd name="T70" fmla="*/ 207 w 244"/>
                <a:gd name="T71" fmla="*/ 76 h 160"/>
                <a:gd name="T72" fmla="*/ 229 w 244"/>
                <a:gd name="T73" fmla="*/ 55 h 160"/>
                <a:gd name="T74" fmla="*/ 249 w 244"/>
                <a:gd name="T75" fmla="*/ 42 h 160"/>
                <a:gd name="T76" fmla="*/ 271 w 244"/>
                <a:gd name="T77" fmla="*/ 42 h 160"/>
                <a:gd name="T78" fmla="*/ 298 w 244"/>
                <a:gd name="T79" fmla="*/ 35 h 160"/>
                <a:gd name="T80" fmla="*/ 326 w 244"/>
                <a:gd name="T81" fmla="*/ 27 h 160"/>
                <a:gd name="T82" fmla="*/ 346 w 244"/>
                <a:gd name="T83" fmla="*/ 20 h 160"/>
                <a:gd name="T84" fmla="*/ 360 w 244"/>
                <a:gd name="T85" fmla="*/ 15 h 160"/>
                <a:gd name="T86" fmla="*/ 375 w 244"/>
                <a:gd name="T87" fmla="*/ 7 h 160"/>
                <a:gd name="T88" fmla="*/ 402 w 244"/>
                <a:gd name="T89" fmla="*/ 0 h 160"/>
                <a:gd name="T90" fmla="*/ 429 w 244"/>
                <a:gd name="T91" fmla="*/ 0 h 160"/>
                <a:gd name="T92" fmla="*/ 444 w 244"/>
                <a:gd name="T93" fmla="*/ 0 h 160"/>
                <a:gd name="T94" fmla="*/ 415 w 244"/>
                <a:gd name="T95" fmla="*/ 20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4"/>
                <a:gd name="T145" fmla="*/ 0 h 160"/>
                <a:gd name="T146" fmla="*/ 244 w 244"/>
                <a:gd name="T147" fmla="*/ 160 h 1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4" h="160">
                  <a:moveTo>
                    <a:pt x="221" y="19"/>
                  </a:moveTo>
                  <a:lnTo>
                    <a:pt x="217" y="19"/>
                  </a:lnTo>
                  <a:lnTo>
                    <a:pt x="213" y="19"/>
                  </a:lnTo>
                  <a:lnTo>
                    <a:pt x="213" y="23"/>
                  </a:lnTo>
                  <a:lnTo>
                    <a:pt x="209" y="23"/>
                  </a:lnTo>
                  <a:lnTo>
                    <a:pt x="206" y="27"/>
                  </a:lnTo>
                  <a:lnTo>
                    <a:pt x="202" y="27"/>
                  </a:lnTo>
                  <a:lnTo>
                    <a:pt x="202" y="30"/>
                  </a:lnTo>
                  <a:lnTo>
                    <a:pt x="198" y="30"/>
                  </a:lnTo>
                  <a:lnTo>
                    <a:pt x="194" y="34"/>
                  </a:lnTo>
                  <a:lnTo>
                    <a:pt x="190" y="34"/>
                  </a:lnTo>
                  <a:lnTo>
                    <a:pt x="190" y="38"/>
                  </a:lnTo>
                  <a:lnTo>
                    <a:pt x="187" y="42"/>
                  </a:lnTo>
                  <a:lnTo>
                    <a:pt x="183" y="46"/>
                  </a:lnTo>
                  <a:lnTo>
                    <a:pt x="183" y="49"/>
                  </a:lnTo>
                  <a:lnTo>
                    <a:pt x="179" y="53"/>
                  </a:lnTo>
                  <a:lnTo>
                    <a:pt x="175" y="57"/>
                  </a:lnTo>
                  <a:lnTo>
                    <a:pt x="175" y="61"/>
                  </a:lnTo>
                  <a:lnTo>
                    <a:pt x="171" y="68"/>
                  </a:lnTo>
                  <a:lnTo>
                    <a:pt x="171" y="72"/>
                  </a:lnTo>
                  <a:lnTo>
                    <a:pt x="171" y="76"/>
                  </a:lnTo>
                  <a:lnTo>
                    <a:pt x="168" y="80"/>
                  </a:lnTo>
                  <a:lnTo>
                    <a:pt x="168" y="84"/>
                  </a:lnTo>
                  <a:lnTo>
                    <a:pt x="164" y="87"/>
                  </a:lnTo>
                  <a:lnTo>
                    <a:pt x="164" y="91"/>
                  </a:lnTo>
                  <a:lnTo>
                    <a:pt x="160" y="95"/>
                  </a:lnTo>
                  <a:lnTo>
                    <a:pt x="160" y="99"/>
                  </a:lnTo>
                  <a:lnTo>
                    <a:pt x="156" y="99"/>
                  </a:lnTo>
                  <a:lnTo>
                    <a:pt x="156" y="103"/>
                  </a:lnTo>
                  <a:lnTo>
                    <a:pt x="152" y="103"/>
                  </a:lnTo>
                  <a:lnTo>
                    <a:pt x="149" y="103"/>
                  </a:lnTo>
                  <a:lnTo>
                    <a:pt x="145" y="103"/>
                  </a:lnTo>
                  <a:lnTo>
                    <a:pt x="141" y="106"/>
                  </a:lnTo>
                  <a:lnTo>
                    <a:pt x="137" y="106"/>
                  </a:lnTo>
                  <a:lnTo>
                    <a:pt x="133" y="103"/>
                  </a:lnTo>
                  <a:lnTo>
                    <a:pt x="130" y="103"/>
                  </a:lnTo>
                  <a:lnTo>
                    <a:pt x="126" y="103"/>
                  </a:lnTo>
                  <a:lnTo>
                    <a:pt x="122" y="103"/>
                  </a:lnTo>
                  <a:lnTo>
                    <a:pt x="118" y="103"/>
                  </a:lnTo>
                  <a:lnTo>
                    <a:pt x="114" y="103"/>
                  </a:lnTo>
                  <a:lnTo>
                    <a:pt x="114" y="106"/>
                  </a:lnTo>
                  <a:lnTo>
                    <a:pt x="111" y="106"/>
                  </a:lnTo>
                  <a:lnTo>
                    <a:pt x="107" y="110"/>
                  </a:lnTo>
                  <a:lnTo>
                    <a:pt x="103" y="110"/>
                  </a:lnTo>
                  <a:lnTo>
                    <a:pt x="103" y="114"/>
                  </a:lnTo>
                  <a:lnTo>
                    <a:pt x="103" y="118"/>
                  </a:lnTo>
                  <a:lnTo>
                    <a:pt x="99" y="118"/>
                  </a:lnTo>
                  <a:lnTo>
                    <a:pt x="99" y="122"/>
                  </a:lnTo>
                  <a:lnTo>
                    <a:pt x="95" y="125"/>
                  </a:lnTo>
                  <a:lnTo>
                    <a:pt x="92" y="125"/>
                  </a:lnTo>
                  <a:lnTo>
                    <a:pt x="88" y="129"/>
                  </a:lnTo>
                  <a:lnTo>
                    <a:pt x="80" y="129"/>
                  </a:lnTo>
                  <a:lnTo>
                    <a:pt x="76" y="129"/>
                  </a:lnTo>
                  <a:lnTo>
                    <a:pt x="73" y="129"/>
                  </a:lnTo>
                  <a:lnTo>
                    <a:pt x="69" y="129"/>
                  </a:lnTo>
                  <a:lnTo>
                    <a:pt x="61" y="129"/>
                  </a:lnTo>
                  <a:lnTo>
                    <a:pt x="57" y="129"/>
                  </a:lnTo>
                  <a:lnTo>
                    <a:pt x="54" y="129"/>
                  </a:lnTo>
                  <a:lnTo>
                    <a:pt x="50" y="129"/>
                  </a:lnTo>
                  <a:lnTo>
                    <a:pt x="46" y="129"/>
                  </a:lnTo>
                  <a:lnTo>
                    <a:pt x="42" y="129"/>
                  </a:lnTo>
                  <a:lnTo>
                    <a:pt x="42" y="133"/>
                  </a:lnTo>
                  <a:lnTo>
                    <a:pt x="38" y="133"/>
                  </a:lnTo>
                  <a:lnTo>
                    <a:pt x="38" y="137"/>
                  </a:lnTo>
                  <a:lnTo>
                    <a:pt x="35" y="137"/>
                  </a:lnTo>
                  <a:lnTo>
                    <a:pt x="35" y="141"/>
                  </a:lnTo>
                  <a:lnTo>
                    <a:pt x="31" y="141"/>
                  </a:lnTo>
                  <a:lnTo>
                    <a:pt x="27" y="144"/>
                  </a:lnTo>
                  <a:lnTo>
                    <a:pt x="23" y="148"/>
                  </a:lnTo>
                  <a:lnTo>
                    <a:pt x="19" y="148"/>
                  </a:lnTo>
                  <a:lnTo>
                    <a:pt x="19" y="152"/>
                  </a:lnTo>
                  <a:lnTo>
                    <a:pt x="16" y="152"/>
                  </a:lnTo>
                  <a:lnTo>
                    <a:pt x="12" y="156"/>
                  </a:lnTo>
                  <a:lnTo>
                    <a:pt x="8" y="156"/>
                  </a:lnTo>
                  <a:lnTo>
                    <a:pt x="8" y="160"/>
                  </a:lnTo>
                  <a:lnTo>
                    <a:pt x="4" y="160"/>
                  </a:lnTo>
                  <a:lnTo>
                    <a:pt x="4" y="156"/>
                  </a:lnTo>
                  <a:lnTo>
                    <a:pt x="0" y="156"/>
                  </a:lnTo>
                  <a:lnTo>
                    <a:pt x="0" y="152"/>
                  </a:lnTo>
                  <a:lnTo>
                    <a:pt x="0" y="148"/>
                  </a:lnTo>
                  <a:lnTo>
                    <a:pt x="4" y="144"/>
                  </a:lnTo>
                  <a:lnTo>
                    <a:pt x="4" y="141"/>
                  </a:lnTo>
                  <a:lnTo>
                    <a:pt x="4" y="137"/>
                  </a:lnTo>
                  <a:lnTo>
                    <a:pt x="8" y="133"/>
                  </a:lnTo>
                  <a:lnTo>
                    <a:pt x="8" y="129"/>
                  </a:lnTo>
                  <a:lnTo>
                    <a:pt x="12" y="125"/>
                  </a:lnTo>
                  <a:lnTo>
                    <a:pt x="12" y="122"/>
                  </a:lnTo>
                  <a:lnTo>
                    <a:pt x="16" y="118"/>
                  </a:lnTo>
                  <a:lnTo>
                    <a:pt x="19" y="118"/>
                  </a:lnTo>
                  <a:lnTo>
                    <a:pt x="19" y="114"/>
                  </a:lnTo>
                  <a:lnTo>
                    <a:pt x="23" y="110"/>
                  </a:lnTo>
                  <a:lnTo>
                    <a:pt x="27" y="106"/>
                  </a:lnTo>
                  <a:lnTo>
                    <a:pt x="31" y="103"/>
                  </a:lnTo>
                  <a:lnTo>
                    <a:pt x="31" y="99"/>
                  </a:lnTo>
                  <a:lnTo>
                    <a:pt x="35" y="95"/>
                  </a:lnTo>
                  <a:lnTo>
                    <a:pt x="35" y="91"/>
                  </a:lnTo>
                  <a:lnTo>
                    <a:pt x="38" y="87"/>
                  </a:lnTo>
                  <a:lnTo>
                    <a:pt x="42" y="84"/>
                  </a:lnTo>
                  <a:lnTo>
                    <a:pt x="42" y="80"/>
                  </a:lnTo>
                  <a:lnTo>
                    <a:pt x="46" y="76"/>
                  </a:lnTo>
                  <a:lnTo>
                    <a:pt x="50" y="72"/>
                  </a:lnTo>
                  <a:lnTo>
                    <a:pt x="54" y="68"/>
                  </a:lnTo>
                  <a:lnTo>
                    <a:pt x="57" y="68"/>
                  </a:lnTo>
                  <a:lnTo>
                    <a:pt x="61" y="65"/>
                  </a:lnTo>
                  <a:lnTo>
                    <a:pt x="69" y="65"/>
                  </a:lnTo>
                  <a:lnTo>
                    <a:pt x="76" y="61"/>
                  </a:lnTo>
                  <a:lnTo>
                    <a:pt x="80" y="61"/>
                  </a:lnTo>
                  <a:lnTo>
                    <a:pt x="84" y="61"/>
                  </a:lnTo>
                  <a:lnTo>
                    <a:pt x="88" y="61"/>
                  </a:lnTo>
                  <a:lnTo>
                    <a:pt x="88" y="57"/>
                  </a:lnTo>
                  <a:lnTo>
                    <a:pt x="92" y="57"/>
                  </a:lnTo>
                  <a:lnTo>
                    <a:pt x="95" y="53"/>
                  </a:lnTo>
                  <a:lnTo>
                    <a:pt x="99" y="53"/>
                  </a:lnTo>
                  <a:lnTo>
                    <a:pt x="103" y="49"/>
                  </a:lnTo>
                  <a:lnTo>
                    <a:pt x="107" y="46"/>
                  </a:lnTo>
                  <a:lnTo>
                    <a:pt x="111" y="42"/>
                  </a:lnTo>
                  <a:lnTo>
                    <a:pt x="114" y="42"/>
                  </a:lnTo>
                  <a:lnTo>
                    <a:pt x="114" y="38"/>
                  </a:lnTo>
                  <a:lnTo>
                    <a:pt x="118" y="34"/>
                  </a:lnTo>
                  <a:lnTo>
                    <a:pt x="122" y="30"/>
                  </a:lnTo>
                  <a:lnTo>
                    <a:pt x="126" y="30"/>
                  </a:lnTo>
                  <a:lnTo>
                    <a:pt x="130" y="27"/>
                  </a:lnTo>
                  <a:lnTo>
                    <a:pt x="133" y="27"/>
                  </a:lnTo>
                  <a:lnTo>
                    <a:pt x="137" y="23"/>
                  </a:lnTo>
                  <a:lnTo>
                    <a:pt x="141" y="23"/>
                  </a:lnTo>
                  <a:lnTo>
                    <a:pt x="145" y="23"/>
                  </a:lnTo>
                  <a:lnTo>
                    <a:pt x="149" y="23"/>
                  </a:lnTo>
                  <a:lnTo>
                    <a:pt x="152" y="19"/>
                  </a:lnTo>
                  <a:lnTo>
                    <a:pt x="156" y="19"/>
                  </a:lnTo>
                  <a:lnTo>
                    <a:pt x="160" y="19"/>
                  </a:lnTo>
                  <a:lnTo>
                    <a:pt x="164" y="19"/>
                  </a:lnTo>
                  <a:lnTo>
                    <a:pt x="168" y="19"/>
                  </a:lnTo>
                  <a:lnTo>
                    <a:pt x="171" y="19"/>
                  </a:lnTo>
                  <a:lnTo>
                    <a:pt x="175" y="19"/>
                  </a:lnTo>
                  <a:lnTo>
                    <a:pt x="179" y="15"/>
                  </a:lnTo>
                  <a:lnTo>
                    <a:pt x="183" y="15"/>
                  </a:lnTo>
                  <a:lnTo>
                    <a:pt x="187" y="15"/>
                  </a:lnTo>
                  <a:lnTo>
                    <a:pt x="190" y="11"/>
                  </a:lnTo>
                  <a:lnTo>
                    <a:pt x="194" y="11"/>
                  </a:lnTo>
                  <a:lnTo>
                    <a:pt x="198" y="8"/>
                  </a:lnTo>
                  <a:lnTo>
                    <a:pt x="202" y="8"/>
                  </a:lnTo>
                  <a:lnTo>
                    <a:pt x="206" y="4"/>
                  </a:lnTo>
                  <a:lnTo>
                    <a:pt x="209" y="4"/>
                  </a:lnTo>
                  <a:lnTo>
                    <a:pt x="213" y="4"/>
                  </a:lnTo>
                  <a:lnTo>
                    <a:pt x="217" y="0"/>
                  </a:lnTo>
                  <a:lnTo>
                    <a:pt x="221" y="0"/>
                  </a:lnTo>
                  <a:lnTo>
                    <a:pt x="225" y="0"/>
                  </a:lnTo>
                  <a:lnTo>
                    <a:pt x="228" y="0"/>
                  </a:lnTo>
                  <a:lnTo>
                    <a:pt x="232" y="0"/>
                  </a:lnTo>
                  <a:lnTo>
                    <a:pt x="236" y="0"/>
                  </a:lnTo>
                  <a:lnTo>
                    <a:pt x="240" y="0"/>
                  </a:lnTo>
                  <a:lnTo>
                    <a:pt x="244" y="0"/>
                  </a:lnTo>
                  <a:lnTo>
                    <a:pt x="244" y="4"/>
                  </a:lnTo>
                  <a:lnTo>
                    <a:pt x="240" y="8"/>
                  </a:lnTo>
                  <a:lnTo>
                    <a:pt x="236" y="8"/>
                  </a:lnTo>
                  <a:lnTo>
                    <a:pt x="228" y="11"/>
                  </a:lnTo>
                  <a:lnTo>
                    <a:pt x="221" y="19"/>
                  </a:lnTo>
                  <a:close/>
                </a:path>
              </a:pathLst>
            </a:custGeom>
            <a:solidFill>
              <a:srgbClr val="262626"/>
            </a:solidFill>
            <a:ln w="9525">
              <a:noFill/>
              <a:round/>
              <a:headEnd/>
              <a:tailEnd/>
            </a:ln>
          </p:spPr>
          <p:txBody>
            <a:bodyPr/>
            <a:lstStyle/>
            <a:p>
              <a:endParaRPr lang="fr-FR"/>
            </a:p>
          </p:txBody>
        </p:sp>
        <p:sp>
          <p:nvSpPr>
            <p:cNvPr id="67" name="Freeform 380"/>
            <p:cNvSpPr>
              <a:spLocks/>
            </p:cNvSpPr>
            <p:nvPr/>
          </p:nvSpPr>
          <p:spPr bwMode="auto">
            <a:xfrm>
              <a:off x="828" y="2865"/>
              <a:ext cx="436" cy="283"/>
            </a:xfrm>
            <a:custGeom>
              <a:avLst/>
              <a:gdLst>
                <a:gd name="T0" fmla="*/ 318 w 240"/>
                <a:gd name="T1" fmla="*/ 34 h 156"/>
                <a:gd name="T2" fmla="*/ 338 w 240"/>
                <a:gd name="T3" fmla="*/ 27 h 156"/>
                <a:gd name="T4" fmla="*/ 352 w 240"/>
                <a:gd name="T5" fmla="*/ 20 h 156"/>
                <a:gd name="T6" fmla="*/ 367 w 240"/>
                <a:gd name="T7" fmla="*/ 15 h 156"/>
                <a:gd name="T8" fmla="*/ 394 w 240"/>
                <a:gd name="T9" fmla="*/ 7 h 156"/>
                <a:gd name="T10" fmla="*/ 421 w 240"/>
                <a:gd name="T11" fmla="*/ 0 h 156"/>
                <a:gd name="T12" fmla="*/ 436 w 240"/>
                <a:gd name="T13" fmla="*/ 7 h 156"/>
                <a:gd name="T14" fmla="*/ 407 w 240"/>
                <a:gd name="T15" fmla="*/ 20 h 156"/>
                <a:gd name="T16" fmla="*/ 372 w 240"/>
                <a:gd name="T17" fmla="*/ 42 h 156"/>
                <a:gd name="T18" fmla="*/ 352 w 240"/>
                <a:gd name="T19" fmla="*/ 54 h 156"/>
                <a:gd name="T20" fmla="*/ 332 w 240"/>
                <a:gd name="T21" fmla="*/ 69 h 156"/>
                <a:gd name="T22" fmla="*/ 318 w 240"/>
                <a:gd name="T23" fmla="*/ 96 h 156"/>
                <a:gd name="T24" fmla="*/ 303 w 240"/>
                <a:gd name="T25" fmla="*/ 131 h 156"/>
                <a:gd name="T26" fmla="*/ 291 w 240"/>
                <a:gd name="T27" fmla="*/ 152 h 156"/>
                <a:gd name="T28" fmla="*/ 283 w 240"/>
                <a:gd name="T29" fmla="*/ 172 h 156"/>
                <a:gd name="T30" fmla="*/ 263 w 240"/>
                <a:gd name="T31" fmla="*/ 187 h 156"/>
                <a:gd name="T32" fmla="*/ 242 w 240"/>
                <a:gd name="T33" fmla="*/ 187 h 156"/>
                <a:gd name="T34" fmla="*/ 222 w 240"/>
                <a:gd name="T35" fmla="*/ 187 h 156"/>
                <a:gd name="T36" fmla="*/ 214 w 240"/>
                <a:gd name="T37" fmla="*/ 187 h 156"/>
                <a:gd name="T38" fmla="*/ 194 w 240"/>
                <a:gd name="T39" fmla="*/ 192 h 156"/>
                <a:gd name="T40" fmla="*/ 180 w 240"/>
                <a:gd name="T41" fmla="*/ 207 h 156"/>
                <a:gd name="T42" fmla="*/ 173 w 240"/>
                <a:gd name="T43" fmla="*/ 221 h 156"/>
                <a:gd name="T44" fmla="*/ 160 w 240"/>
                <a:gd name="T45" fmla="*/ 227 h 156"/>
                <a:gd name="T46" fmla="*/ 138 w 240"/>
                <a:gd name="T47" fmla="*/ 234 h 156"/>
                <a:gd name="T48" fmla="*/ 104 w 240"/>
                <a:gd name="T49" fmla="*/ 234 h 156"/>
                <a:gd name="T50" fmla="*/ 84 w 240"/>
                <a:gd name="T51" fmla="*/ 234 h 156"/>
                <a:gd name="T52" fmla="*/ 69 w 240"/>
                <a:gd name="T53" fmla="*/ 234 h 156"/>
                <a:gd name="T54" fmla="*/ 56 w 240"/>
                <a:gd name="T55" fmla="*/ 249 h 156"/>
                <a:gd name="T56" fmla="*/ 42 w 240"/>
                <a:gd name="T57" fmla="*/ 261 h 156"/>
                <a:gd name="T58" fmla="*/ 22 w 240"/>
                <a:gd name="T59" fmla="*/ 276 h 156"/>
                <a:gd name="T60" fmla="*/ 7 w 240"/>
                <a:gd name="T61" fmla="*/ 283 h 156"/>
                <a:gd name="T62" fmla="*/ 0 w 240"/>
                <a:gd name="T63" fmla="*/ 283 h 156"/>
                <a:gd name="T64" fmla="*/ 0 w 240"/>
                <a:gd name="T65" fmla="*/ 268 h 156"/>
                <a:gd name="T66" fmla="*/ 7 w 240"/>
                <a:gd name="T67" fmla="*/ 249 h 156"/>
                <a:gd name="T68" fmla="*/ 22 w 240"/>
                <a:gd name="T69" fmla="*/ 227 h 156"/>
                <a:gd name="T70" fmla="*/ 35 w 240"/>
                <a:gd name="T71" fmla="*/ 207 h 156"/>
                <a:gd name="T72" fmla="*/ 56 w 240"/>
                <a:gd name="T73" fmla="*/ 187 h 156"/>
                <a:gd name="T74" fmla="*/ 69 w 240"/>
                <a:gd name="T75" fmla="*/ 158 h 156"/>
                <a:gd name="T76" fmla="*/ 84 w 240"/>
                <a:gd name="T77" fmla="*/ 138 h 156"/>
                <a:gd name="T78" fmla="*/ 118 w 240"/>
                <a:gd name="T79" fmla="*/ 118 h 156"/>
                <a:gd name="T80" fmla="*/ 145 w 240"/>
                <a:gd name="T81" fmla="*/ 118 h 156"/>
                <a:gd name="T82" fmla="*/ 165 w 240"/>
                <a:gd name="T83" fmla="*/ 111 h 156"/>
                <a:gd name="T84" fmla="*/ 187 w 240"/>
                <a:gd name="T85" fmla="*/ 96 h 156"/>
                <a:gd name="T86" fmla="*/ 207 w 240"/>
                <a:gd name="T87" fmla="*/ 83 h 156"/>
                <a:gd name="T88" fmla="*/ 229 w 240"/>
                <a:gd name="T89" fmla="*/ 62 h 156"/>
                <a:gd name="T90" fmla="*/ 242 w 240"/>
                <a:gd name="T91" fmla="*/ 49 h 156"/>
                <a:gd name="T92" fmla="*/ 263 w 240"/>
                <a:gd name="T93" fmla="*/ 49 h 156"/>
                <a:gd name="T94" fmla="*/ 291 w 240"/>
                <a:gd name="T95" fmla="*/ 42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156"/>
                <a:gd name="T146" fmla="*/ 240 w 240"/>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156">
                  <a:moveTo>
                    <a:pt x="164" y="23"/>
                  </a:moveTo>
                  <a:lnTo>
                    <a:pt x="167" y="23"/>
                  </a:lnTo>
                  <a:lnTo>
                    <a:pt x="171" y="19"/>
                  </a:lnTo>
                  <a:lnTo>
                    <a:pt x="175" y="19"/>
                  </a:lnTo>
                  <a:lnTo>
                    <a:pt x="179" y="19"/>
                  </a:lnTo>
                  <a:lnTo>
                    <a:pt x="183" y="15"/>
                  </a:lnTo>
                  <a:lnTo>
                    <a:pt x="186" y="15"/>
                  </a:lnTo>
                  <a:lnTo>
                    <a:pt x="190" y="11"/>
                  </a:lnTo>
                  <a:lnTo>
                    <a:pt x="194" y="11"/>
                  </a:lnTo>
                  <a:lnTo>
                    <a:pt x="198" y="8"/>
                  </a:lnTo>
                  <a:lnTo>
                    <a:pt x="202" y="8"/>
                  </a:lnTo>
                  <a:lnTo>
                    <a:pt x="205" y="4"/>
                  </a:lnTo>
                  <a:lnTo>
                    <a:pt x="209" y="4"/>
                  </a:lnTo>
                  <a:lnTo>
                    <a:pt x="213" y="4"/>
                  </a:lnTo>
                  <a:lnTo>
                    <a:pt x="217" y="4"/>
                  </a:lnTo>
                  <a:lnTo>
                    <a:pt x="221" y="0"/>
                  </a:lnTo>
                  <a:lnTo>
                    <a:pt x="224" y="0"/>
                  </a:lnTo>
                  <a:lnTo>
                    <a:pt x="228" y="0"/>
                  </a:lnTo>
                  <a:lnTo>
                    <a:pt x="232" y="0"/>
                  </a:lnTo>
                  <a:lnTo>
                    <a:pt x="236" y="0"/>
                  </a:lnTo>
                  <a:lnTo>
                    <a:pt x="240" y="0"/>
                  </a:lnTo>
                  <a:lnTo>
                    <a:pt x="240" y="4"/>
                  </a:lnTo>
                  <a:lnTo>
                    <a:pt x="236" y="8"/>
                  </a:lnTo>
                  <a:lnTo>
                    <a:pt x="232" y="8"/>
                  </a:lnTo>
                  <a:lnTo>
                    <a:pt x="224" y="11"/>
                  </a:lnTo>
                  <a:lnTo>
                    <a:pt x="217" y="19"/>
                  </a:lnTo>
                  <a:lnTo>
                    <a:pt x="213" y="19"/>
                  </a:lnTo>
                  <a:lnTo>
                    <a:pt x="209" y="19"/>
                  </a:lnTo>
                  <a:lnTo>
                    <a:pt x="205" y="23"/>
                  </a:lnTo>
                  <a:lnTo>
                    <a:pt x="202" y="27"/>
                  </a:lnTo>
                  <a:lnTo>
                    <a:pt x="198" y="27"/>
                  </a:lnTo>
                  <a:lnTo>
                    <a:pt x="194" y="30"/>
                  </a:lnTo>
                  <a:lnTo>
                    <a:pt x="190" y="34"/>
                  </a:lnTo>
                  <a:lnTo>
                    <a:pt x="186" y="34"/>
                  </a:lnTo>
                  <a:lnTo>
                    <a:pt x="183" y="38"/>
                  </a:lnTo>
                  <a:lnTo>
                    <a:pt x="183" y="42"/>
                  </a:lnTo>
                  <a:lnTo>
                    <a:pt x="179" y="46"/>
                  </a:lnTo>
                  <a:lnTo>
                    <a:pt x="175" y="49"/>
                  </a:lnTo>
                  <a:lnTo>
                    <a:pt x="175" y="53"/>
                  </a:lnTo>
                  <a:lnTo>
                    <a:pt x="171" y="57"/>
                  </a:lnTo>
                  <a:lnTo>
                    <a:pt x="167" y="61"/>
                  </a:lnTo>
                  <a:lnTo>
                    <a:pt x="167" y="68"/>
                  </a:lnTo>
                  <a:lnTo>
                    <a:pt x="167" y="72"/>
                  </a:lnTo>
                  <a:lnTo>
                    <a:pt x="164" y="76"/>
                  </a:lnTo>
                  <a:lnTo>
                    <a:pt x="164" y="80"/>
                  </a:lnTo>
                  <a:lnTo>
                    <a:pt x="164" y="84"/>
                  </a:lnTo>
                  <a:lnTo>
                    <a:pt x="160" y="84"/>
                  </a:lnTo>
                  <a:lnTo>
                    <a:pt x="160" y="87"/>
                  </a:lnTo>
                  <a:lnTo>
                    <a:pt x="160" y="91"/>
                  </a:lnTo>
                  <a:lnTo>
                    <a:pt x="156" y="95"/>
                  </a:lnTo>
                  <a:lnTo>
                    <a:pt x="152" y="99"/>
                  </a:lnTo>
                  <a:lnTo>
                    <a:pt x="148" y="103"/>
                  </a:lnTo>
                  <a:lnTo>
                    <a:pt x="145" y="103"/>
                  </a:lnTo>
                  <a:lnTo>
                    <a:pt x="141" y="103"/>
                  </a:lnTo>
                  <a:lnTo>
                    <a:pt x="137" y="103"/>
                  </a:lnTo>
                  <a:lnTo>
                    <a:pt x="133" y="103"/>
                  </a:lnTo>
                  <a:lnTo>
                    <a:pt x="129" y="103"/>
                  </a:lnTo>
                  <a:lnTo>
                    <a:pt x="126" y="103"/>
                  </a:lnTo>
                  <a:lnTo>
                    <a:pt x="122" y="103"/>
                  </a:lnTo>
                  <a:lnTo>
                    <a:pt x="118" y="103"/>
                  </a:lnTo>
                  <a:lnTo>
                    <a:pt x="114" y="103"/>
                  </a:lnTo>
                  <a:lnTo>
                    <a:pt x="110" y="103"/>
                  </a:lnTo>
                  <a:lnTo>
                    <a:pt x="107" y="106"/>
                  </a:lnTo>
                  <a:lnTo>
                    <a:pt x="103" y="110"/>
                  </a:lnTo>
                  <a:lnTo>
                    <a:pt x="99" y="110"/>
                  </a:lnTo>
                  <a:lnTo>
                    <a:pt x="99" y="114"/>
                  </a:lnTo>
                  <a:lnTo>
                    <a:pt x="95" y="114"/>
                  </a:lnTo>
                  <a:lnTo>
                    <a:pt x="95" y="118"/>
                  </a:lnTo>
                  <a:lnTo>
                    <a:pt x="95" y="122"/>
                  </a:lnTo>
                  <a:lnTo>
                    <a:pt x="91" y="122"/>
                  </a:lnTo>
                  <a:lnTo>
                    <a:pt x="91" y="125"/>
                  </a:lnTo>
                  <a:lnTo>
                    <a:pt x="88" y="125"/>
                  </a:lnTo>
                  <a:lnTo>
                    <a:pt x="84" y="125"/>
                  </a:lnTo>
                  <a:lnTo>
                    <a:pt x="80" y="125"/>
                  </a:lnTo>
                  <a:lnTo>
                    <a:pt x="76" y="129"/>
                  </a:lnTo>
                  <a:lnTo>
                    <a:pt x="72" y="129"/>
                  </a:lnTo>
                  <a:lnTo>
                    <a:pt x="69" y="129"/>
                  </a:lnTo>
                  <a:lnTo>
                    <a:pt x="61" y="129"/>
                  </a:lnTo>
                  <a:lnTo>
                    <a:pt x="57" y="129"/>
                  </a:lnTo>
                  <a:lnTo>
                    <a:pt x="53" y="129"/>
                  </a:lnTo>
                  <a:lnTo>
                    <a:pt x="50" y="129"/>
                  </a:lnTo>
                  <a:lnTo>
                    <a:pt x="46" y="129"/>
                  </a:lnTo>
                  <a:lnTo>
                    <a:pt x="42" y="129"/>
                  </a:lnTo>
                  <a:lnTo>
                    <a:pt x="38" y="129"/>
                  </a:lnTo>
                  <a:lnTo>
                    <a:pt x="34" y="133"/>
                  </a:lnTo>
                  <a:lnTo>
                    <a:pt x="31" y="137"/>
                  </a:lnTo>
                  <a:lnTo>
                    <a:pt x="27" y="141"/>
                  </a:lnTo>
                  <a:lnTo>
                    <a:pt x="23" y="141"/>
                  </a:lnTo>
                  <a:lnTo>
                    <a:pt x="23" y="144"/>
                  </a:lnTo>
                  <a:lnTo>
                    <a:pt x="19" y="144"/>
                  </a:lnTo>
                  <a:lnTo>
                    <a:pt x="15" y="148"/>
                  </a:lnTo>
                  <a:lnTo>
                    <a:pt x="12" y="152"/>
                  </a:lnTo>
                  <a:lnTo>
                    <a:pt x="8" y="156"/>
                  </a:lnTo>
                  <a:lnTo>
                    <a:pt x="4" y="156"/>
                  </a:lnTo>
                  <a:lnTo>
                    <a:pt x="0" y="156"/>
                  </a:lnTo>
                  <a:lnTo>
                    <a:pt x="0" y="152"/>
                  </a:lnTo>
                  <a:lnTo>
                    <a:pt x="0" y="148"/>
                  </a:lnTo>
                  <a:lnTo>
                    <a:pt x="0" y="144"/>
                  </a:lnTo>
                  <a:lnTo>
                    <a:pt x="4" y="141"/>
                  </a:lnTo>
                  <a:lnTo>
                    <a:pt x="4" y="137"/>
                  </a:lnTo>
                  <a:lnTo>
                    <a:pt x="4" y="133"/>
                  </a:lnTo>
                  <a:lnTo>
                    <a:pt x="8" y="129"/>
                  </a:lnTo>
                  <a:lnTo>
                    <a:pt x="12" y="125"/>
                  </a:lnTo>
                  <a:lnTo>
                    <a:pt x="12" y="122"/>
                  </a:lnTo>
                  <a:lnTo>
                    <a:pt x="15" y="118"/>
                  </a:lnTo>
                  <a:lnTo>
                    <a:pt x="19" y="118"/>
                  </a:lnTo>
                  <a:lnTo>
                    <a:pt x="19" y="114"/>
                  </a:lnTo>
                  <a:lnTo>
                    <a:pt x="23" y="110"/>
                  </a:lnTo>
                  <a:lnTo>
                    <a:pt x="27" y="106"/>
                  </a:lnTo>
                  <a:lnTo>
                    <a:pt x="31" y="103"/>
                  </a:lnTo>
                  <a:lnTo>
                    <a:pt x="31" y="99"/>
                  </a:lnTo>
                  <a:lnTo>
                    <a:pt x="34" y="95"/>
                  </a:lnTo>
                  <a:lnTo>
                    <a:pt x="34" y="91"/>
                  </a:lnTo>
                  <a:lnTo>
                    <a:pt x="38" y="87"/>
                  </a:lnTo>
                  <a:lnTo>
                    <a:pt x="38" y="84"/>
                  </a:lnTo>
                  <a:lnTo>
                    <a:pt x="42" y="80"/>
                  </a:lnTo>
                  <a:lnTo>
                    <a:pt x="46" y="76"/>
                  </a:lnTo>
                  <a:lnTo>
                    <a:pt x="50" y="72"/>
                  </a:lnTo>
                  <a:lnTo>
                    <a:pt x="53" y="68"/>
                  </a:lnTo>
                  <a:lnTo>
                    <a:pt x="61" y="68"/>
                  </a:lnTo>
                  <a:lnTo>
                    <a:pt x="65" y="65"/>
                  </a:lnTo>
                  <a:lnTo>
                    <a:pt x="72" y="65"/>
                  </a:lnTo>
                  <a:lnTo>
                    <a:pt x="76" y="65"/>
                  </a:lnTo>
                  <a:lnTo>
                    <a:pt x="80" y="65"/>
                  </a:lnTo>
                  <a:lnTo>
                    <a:pt x="84" y="61"/>
                  </a:lnTo>
                  <a:lnTo>
                    <a:pt x="88" y="61"/>
                  </a:lnTo>
                  <a:lnTo>
                    <a:pt x="91" y="61"/>
                  </a:lnTo>
                  <a:lnTo>
                    <a:pt x="95" y="57"/>
                  </a:lnTo>
                  <a:lnTo>
                    <a:pt x="99" y="57"/>
                  </a:lnTo>
                  <a:lnTo>
                    <a:pt x="103" y="53"/>
                  </a:lnTo>
                  <a:lnTo>
                    <a:pt x="107" y="49"/>
                  </a:lnTo>
                  <a:lnTo>
                    <a:pt x="110" y="49"/>
                  </a:lnTo>
                  <a:lnTo>
                    <a:pt x="114" y="46"/>
                  </a:lnTo>
                  <a:lnTo>
                    <a:pt x="114" y="42"/>
                  </a:lnTo>
                  <a:lnTo>
                    <a:pt x="118" y="38"/>
                  </a:lnTo>
                  <a:lnTo>
                    <a:pt x="122" y="38"/>
                  </a:lnTo>
                  <a:lnTo>
                    <a:pt x="126" y="34"/>
                  </a:lnTo>
                  <a:lnTo>
                    <a:pt x="129" y="34"/>
                  </a:lnTo>
                  <a:lnTo>
                    <a:pt x="129" y="30"/>
                  </a:lnTo>
                  <a:lnTo>
                    <a:pt x="133" y="30"/>
                  </a:lnTo>
                  <a:lnTo>
                    <a:pt x="133" y="27"/>
                  </a:lnTo>
                  <a:lnTo>
                    <a:pt x="137" y="27"/>
                  </a:lnTo>
                  <a:lnTo>
                    <a:pt x="141" y="27"/>
                  </a:lnTo>
                  <a:lnTo>
                    <a:pt x="145" y="27"/>
                  </a:lnTo>
                  <a:lnTo>
                    <a:pt x="148" y="23"/>
                  </a:lnTo>
                  <a:lnTo>
                    <a:pt x="152" y="23"/>
                  </a:lnTo>
                  <a:lnTo>
                    <a:pt x="156" y="23"/>
                  </a:lnTo>
                  <a:lnTo>
                    <a:pt x="160" y="23"/>
                  </a:lnTo>
                  <a:lnTo>
                    <a:pt x="164" y="23"/>
                  </a:lnTo>
                  <a:close/>
                </a:path>
              </a:pathLst>
            </a:custGeom>
            <a:solidFill>
              <a:srgbClr val="242424"/>
            </a:solidFill>
            <a:ln w="9525">
              <a:noFill/>
              <a:round/>
              <a:headEnd/>
              <a:tailEnd/>
            </a:ln>
          </p:spPr>
          <p:txBody>
            <a:bodyPr/>
            <a:lstStyle/>
            <a:p>
              <a:endParaRPr lang="fr-FR"/>
            </a:p>
          </p:txBody>
        </p:sp>
        <p:sp>
          <p:nvSpPr>
            <p:cNvPr id="68" name="Freeform 381"/>
            <p:cNvSpPr>
              <a:spLocks/>
            </p:cNvSpPr>
            <p:nvPr/>
          </p:nvSpPr>
          <p:spPr bwMode="auto">
            <a:xfrm>
              <a:off x="835" y="2865"/>
              <a:ext cx="429" cy="283"/>
            </a:xfrm>
            <a:custGeom>
              <a:avLst/>
              <a:gdLst>
                <a:gd name="T0" fmla="*/ 311 w 236"/>
                <a:gd name="T1" fmla="*/ 42 h 156"/>
                <a:gd name="T2" fmla="*/ 331 w 236"/>
                <a:gd name="T3" fmla="*/ 34 h 156"/>
                <a:gd name="T4" fmla="*/ 345 w 236"/>
                <a:gd name="T5" fmla="*/ 20 h 156"/>
                <a:gd name="T6" fmla="*/ 360 w 236"/>
                <a:gd name="T7" fmla="*/ 15 h 156"/>
                <a:gd name="T8" fmla="*/ 387 w 236"/>
                <a:gd name="T9" fmla="*/ 7 h 156"/>
                <a:gd name="T10" fmla="*/ 414 w 236"/>
                <a:gd name="T11" fmla="*/ 0 h 156"/>
                <a:gd name="T12" fmla="*/ 429 w 236"/>
                <a:gd name="T13" fmla="*/ 7 h 156"/>
                <a:gd name="T14" fmla="*/ 400 w 236"/>
                <a:gd name="T15" fmla="*/ 20 h 156"/>
                <a:gd name="T16" fmla="*/ 365 w 236"/>
                <a:gd name="T17" fmla="*/ 42 h 156"/>
                <a:gd name="T18" fmla="*/ 345 w 236"/>
                <a:gd name="T19" fmla="*/ 54 h 156"/>
                <a:gd name="T20" fmla="*/ 325 w 236"/>
                <a:gd name="T21" fmla="*/ 69 h 156"/>
                <a:gd name="T22" fmla="*/ 304 w 236"/>
                <a:gd name="T23" fmla="*/ 96 h 156"/>
                <a:gd name="T24" fmla="*/ 291 w 236"/>
                <a:gd name="T25" fmla="*/ 131 h 156"/>
                <a:gd name="T26" fmla="*/ 284 w 236"/>
                <a:gd name="T27" fmla="*/ 152 h 156"/>
                <a:gd name="T28" fmla="*/ 276 w 236"/>
                <a:gd name="T29" fmla="*/ 172 h 156"/>
                <a:gd name="T30" fmla="*/ 256 w 236"/>
                <a:gd name="T31" fmla="*/ 180 h 156"/>
                <a:gd name="T32" fmla="*/ 234 w 236"/>
                <a:gd name="T33" fmla="*/ 187 h 156"/>
                <a:gd name="T34" fmla="*/ 215 w 236"/>
                <a:gd name="T35" fmla="*/ 180 h 156"/>
                <a:gd name="T36" fmla="*/ 207 w 236"/>
                <a:gd name="T37" fmla="*/ 180 h 156"/>
                <a:gd name="T38" fmla="*/ 187 w 236"/>
                <a:gd name="T39" fmla="*/ 187 h 156"/>
                <a:gd name="T40" fmla="*/ 165 w 236"/>
                <a:gd name="T41" fmla="*/ 200 h 156"/>
                <a:gd name="T42" fmla="*/ 158 w 236"/>
                <a:gd name="T43" fmla="*/ 214 h 156"/>
                <a:gd name="T44" fmla="*/ 153 w 236"/>
                <a:gd name="T45" fmla="*/ 227 h 156"/>
                <a:gd name="T46" fmla="*/ 131 w 236"/>
                <a:gd name="T47" fmla="*/ 227 h 156"/>
                <a:gd name="T48" fmla="*/ 96 w 236"/>
                <a:gd name="T49" fmla="*/ 227 h 156"/>
                <a:gd name="T50" fmla="*/ 76 w 236"/>
                <a:gd name="T51" fmla="*/ 227 h 156"/>
                <a:gd name="T52" fmla="*/ 62 w 236"/>
                <a:gd name="T53" fmla="*/ 234 h 156"/>
                <a:gd name="T54" fmla="*/ 49 w 236"/>
                <a:gd name="T55" fmla="*/ 241 h 156"/>
                <a:gd name="T56" fmla="*/ 35 w 236"/>
                <a:gd name="T57" fmla="*/ 256 h 156"/>
                <a:gd name="T58" fmla="*/ 15 w 236"/>
                <a:gd name="T59" fmla="*/ 268 h 156"/>
                <a:gd name="T60" fmla="*/ 0 w 236"/>
                <a:gd name="T61" fmla="*/ 283 h 156"/>
                <a:gd name="T62" fmla="*/ 0 w 236"/>
                <a:gd name="T63" fmla="*/ 276 h 156"/>
                <a:gd name="T64" fmla="*/ 0 w 236"/>
                <a:gd name="T65" fmla="*/ 261 h 156"/>
                <a:gd name="T66" fmla="*/ 7 w 236"/>
                <a:gd name="T67" fmla="*/ 249 h 156"/>
                <a:gd name="T68" fmla="*/ 20 w 236"/>
                <a:gd name="T69" fmla="*/ 227 h 156"/>
                <a:gd name="T70" fmla="*/ 35 w 236"/>
                <a:gd name="T71" fmla="*/ 207 h 156"/>
                <a:gd name="T72" fmla="*/ 55 w 236"/>
                <a:gd name="T73" fmla="*/ 187 h 156"/>
                <a:gd name="T74" fmla="*/ 62 w 236"/>
                <a:gd name="T75" fmla="*/ 158 h 156"/>
                <a:gd name="T76" fmla="*/ 84 w 236"/>
                <a:gd name="T77" fmla="*/ 138 h 156"/>
                <a:gd name="T78" fmla="*/ 118 w 236"/>
                <a:gd name="T79" fmla="*/ 123 h 156"/>
                <a:gd name="T80" fmla="*/ 145 w 236"/>
                <a:gd name="T81" fmla="*/ 118 h 156"/>
                <a:gd name="T82" fmla="*/ 165 w 236"/>
                <a:gd name="T83" fmla="*/ 118 h 156"/>
                <a:gd name="T84" fmla="*/ 180 w 236"/>
                <a:gd name="T85" fmla="*/ 111 h 156"/>
                <a:gd name="T86" fmla="*/ 207 w 236"/>
                <a:gd name="T87" fmla="*/ 89 h 156"/>
                <a:gd name="T88" fmla="*/ 227 w 236"/>
                <a:gd name="T89" fmla="*/ 76 h 156"/>
                <a:gd name="T90" fmla="*/ 242 w 236"/>
                <a:gd name="T91" fmla="*/ 62 h 156"/>
                <a:gd name="T92" fmla="*/ 256 w 236"/>
                <a:gd name="T93" fmla="*/ 49 h 156"/>
                <a:gd name="T94" fmla="*/ 284 w 236"/>
                <a:gd name="T95" fmla="*/ 49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156"/>
                <a:gd name="T146" fmla="*/ 236 w 236"/>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156">
                  <a:moveTo>
                    <a:pt x="160" y="23"/>
                  </a:moveTo>
                  <a:lnTo>
                    <a:pt x="163" y="23"/>
                  </a:lnTo>
                  <a:lnTo>
                    <a:pt x="167" y="23"/>
                  </a:lnTo>
                  <a:lnTo>
                    <a:pt x="171" y="23"/>
                  </a:lnTo>
                  <a:lnTo>
                    <a:pt x="175" y="23"/>
                  </a:lnTo>
                  <a:lnTo>
                    <a:pt x="175" y="19"/>
                  </a:lnTo>
                  <a:lnTo>
                    <a:pt x="179" y="19"/>
                  </a:lnTo>
                  <a:lnTo>
                    <a:pt x="182" y="19"/>
                  </a:lnTo>
                  <a:lnTo>
                    <a:pt x="182" y="15"/>
                  </a:lnTo>
                  <a:lnTo>
                    <a:pt x="186" y="15"/>
                  </a:lnTo>
                  <a:lnTo>
                    <a:pt x="190" y="15"/>
                  </a:lnTo>
                  <a:lnTo>
                    <a:pt x="190" y="11"/>
                  </a:lnTo>
                  <a:lnTo>
                    <a:pt x="194" y="11"/>
                  </a:lnTo>
                  <a:lnTo>
                    <a:pt x="198" y="8"/>
                  </a:lnTo>
                  <a:lnTo>
                    <a:pt x="201" y="8"/>
                  </a:lnTo>
                  <a:lnTo>
                    <a:pt x="205" y="4"/>
                  </a:lnTo>
                  <a:lnTo>
                    <a:pt x="209" y="4"/>
                  </a:lnTo>
                  <a:lnTo>
                    <a:pt x="213" y="4"/>
                  </a:lnTo>
                  <a:lnTo>
                    <a:pt x="217" y="4"/>
                  </a:lnTo>
                  <a:lnTo>
                    <a:pt x="220" y="0"/>
                  </a:lnTo>
                  <a:lnTo>
                    <a:pt x="224" y="0"/>
                  </a:lnTo>
                  <a:lnTo>
                    <a:pt x="228" y="0"/>
                  </a:lnTo>
                  <a:lnTo>
                    <a:pt x="232" y="0"/>
                  </a:lnTo>
                  <a:lnTo>
                    <a:pt x="236" y="4"/>
                  </a:lnTo>
                  <a:lnTo>
                    <a:pt x="232" y="4"/>
                  </a:lnTo>
                  <a:lnTo>
                    <a:pt x="228" y="8"/>
                  </a:lnTo>
                  <a:lnTo>
                    <a:pt x="224" y="11"/>
                  </a:lnTo>
                  <a:lnTo>
                    <a:pt x="220" y="11"/>
                  </a:lnTo>
                  <a:lnTo>
                    <a:pt x="213" y="19"/>
                  </a:lnTo>
                  <a:lnTo>
                    <a:pt x="209" y="19"/>
                  </a:lnTo>
                  <a:lnTo>
                    <a:pt x="205" y="19"/>
                  </a:lnTo>
                  <a:lnTo>
                    <a:pt x="201" y="23"/>
                  </a:lnTo>
                  <a:lnTo>
                    <a:pt x="198" y="23"/>
                  </a:lnTo>
                  <a:lnTo>
                    <a:pt x="198" y="27"/>
                  </a:lnTo>
                  <a:lnTo>
                    <a:pt x="194" y="27"/>
                  </a:lnTo>
                  <a:lnTo>
                    <a:pt x="190" y="30"/>
                  </a:lnTo>
                  <a:lnTo>
                    <a:pt x="186" y="30"/>
                  </a:lnTo>
                  <a:lnTo>
                    <a:pt x="182" y="34"/>
                  </a:lnTo>
                  <a:lnTo>
                    <a:pt x="179" y="38"/>
                  </a:lnTo>
                  <a:lnTo>
                    <a:pt x="175" y="42"/>
                  </a:lnTo>
                  <a:lnTo>
                    <a:pt x="175" y="46"/>
                  </a:lnTo>
                  <a:lnTo>
                    <a:pt x="171" y="49"/>
                  </a:lnTo>
                  <a:lnTo>
                    <a:pt x="167" y="53"/>
                  </a:lnTo>
                  <a:lnTo>
                    <a:pt x="167" y="57"/>
                  </a:lnTo>
                  <a:lnTo>
                    <a:pt x="163" y="61"/>
                  </a:lnTo>
                  <a:lnTo>
                    <a:pt x="163" y="68"/>
                  </a:lnTo>
                  <a:lnTo>
                    <a:pt x="160" y="72"/>
                  </a:lnTo>
                  <a:lnTo>
                    <a:pt x="160" y="76"/>
                  </a:lnTo>
                  <a:lnTo>
                    <a:pt x="160" y="80"/>
                  </a:lnTo>
                  <a:lnTo>
                    <a:pt x="156" y="84"/>
                  </a:lnTo>
                  <a:lnTo>
                    <a:pt x="156" y="87"/>
                  </a:lnTo>
                  <a:lnTo>
                    <a:pt x="152" y="91"/>
                  </a:lnTo>
                  <a:lnTo>
                    <a:pt x="152" y="95"/>
                  </a:lnTo>
                  <a:lnTo>
                    <a:pt x="148" y="95"/>
                  </a:lnTo>
                  <a:lnTo>
                    <a:pt x="148" y="99"/>
                  </a:lnTo>
                  <a:lnTo>
                    <a:pt x="144" y="99"/>
                  </a:lnTo>
                  <a:lnTo>
                    <a:pt x="141" y="99"/>
                  </a:lnTo>
                  <a:lnTo>
                    <a:pt x="137" y="103"/>
                  </a:lnTo>
                  <a:lnTo>
                    <a:pt x="133" y="103"/>
                  </a:lnTo>
                  <a:lnTo>
                    <a:pt x="129" y="103"/>
                  </a:lnTo>
                  <a:lnTo>
                    <a:pt x="125" y="103"/>
                  </a:lnTo>
                  <a:lnTo>
                    <a:pt x="122" y="103"/>
                  </a:lnTo>
                  <a:lnTo>
                    <a:pt x="118" y="99"/>
                  </a:lnTo>
                  <a:lnTo>
                    <a:pt x="114" y="99"/>
                  </a:lnTo>
                  <a:lnTo>
                    <a:pt x="110" y="99"/>
                  </a:lnTo>
                  <a:lnTo>
                    <a:pt x="106" y="103"/>
                  </a:lnTo>
                  <a:lnTo>
                    <a:pt x="103" y="103"/>
                  </a:lnTo>
                  <a:lnTo>
                    <a:pt x="99" y="106"/>
                  </a:lnTo>
                  <a:lnTo>
                    <a:pt x="95" y="110"/>
                  </a:lnTo>
                  <a:lnTo>
                    <a:pt x="91" y="110"/>
                  </a:lnTo>
                  <a:lnTo>
                    <a:pt x="91" y="114"/>
                  </a:lnTo>
                  <a:lnTo>
                    <a:pt x="91" y="118"/>
                  </a:lnTo>
                  <a:lnTo>
                    <a:pt x="87" y="118"/>
                  </a:lnTo>
                  <a:lnTo>
                    <a:pt x="87" y="122"/>
                  </a:lnTo>
                  <a:lnTo>
                    <a:pt x="84" y="125"/>
                  </a:lnTo>
                  <a:lnTo>
                    <a:pt x="80" y="125"/>
                  </a:lnTo>
                  <a:lnTo>
                    <a:pt x="76" y="125"/>
                  </a:lnTo>
                  <a:lnTo>
                    <a:pt x="72" y="125"/>
                  </a:lnTo>
                  <a:lnTo>
                    <a:pt x="68" y="125"/>
                  </a:lnTo>
                  <a:lnTo>
                    <a:pt x="61" y="125"/>
                  </a:lnTo>
                  <a:lnTo>
                    <a:pt x="57" y="125"/>
                  </a:lnTo>
                  <a:lnTo>
                    <a:pt x="53" y="125"/>
                  </a:lnTo>
                  <a:lnTo>
                    <a:pt x="49" y="125"/>
                  </a:lnTo>
                  <a:lnTo>
                    <a:pt x="46" y="125"/>
                  </a:lnTo>
                  <a:lnTo>
                    <a:pt x="42" y="125"/>
                  </a:lnTo>
                  <a:lnTo>
                    <a:pt x="38" y="125"/>
                  </a:lnTo>
                  <a:lnTo>
                    <a:pt x="38" y="129"/>
                  </a:lnTo>
                  <a:lnTo>
                    <a:pt x="34" y="129"/>
                  </a:lnTo>
                  <a:lnTo>
                    <a:pt x="30" y="129"/>
                  </a:lnTo>
                  <a:lnTo>
                    <a:pt x="30" y="133"/>
                  </a:lnTo>
                  <a:lnTo>
                    <a:pt x="27" y="133"/>
                  </a:lnTo>
                  <a:lnTo>
                    <a:pt x="27" y="137"/>
                  </a:lnTo>
                  <a:lnTo>
                    <a:pt x="23" y="137"/>
                  </a:lnTo>
                  <a:lnTo>
                    <a:pt x="19" y="141"/>
                  </a:lnTo>
                  <a:lnTo>
                    <a:pt x="15" y="144"/>
                  </a:lnTo>
                  <a:lnTo>
                    <a:pt x="11" y="148"/>
                  </a:lnTo>
                  <a:lnTo>
                    <a:pt x="8" y="148"/>
                  </a:lnTo>
                  <a:lnTo>
                    <a:pt x="8" y="152"/>
                  </a:lnTo>
                  <a:lnTo>
                    <a:pt x="4" y="152"/>
                  </a:lnTo>
                  <a:lnTo>
                    <a:pt x="0" y="156"/>
                  </a:lnTo>
                  <a:lnTo>
                    <a:pt x="0" y="152"/>
                  </a:lnTo>
                  <a:lnTo>
                    <a:pt x="0" y="148"/>
                  </a:lnTo>
                  <a:lnTo>
                    <a:pt x="0" y="144"/>
                  </a:lnTo>
                  <a:lnTo>
                    <a:pt x="0" y="141"/>
                  </a:lnTo>
                  <a:lnTo>
                    <a:pt x="4" y="137"/>
                  </a:lnTo>
                  <a:lnTo>
                    <a:pt x="4" y="133"/>
                  </a:lnTo>
                  <a:lnTo>
                    <a:pt x="8" y="129"/>
                  </a:lnTo>
                  <a:lnTo>
                    <a:pt x="8" y="125"/>
                  </a:lnTo>
                  <a:lnTo>
                    <a:pt x="11" y="125"/>
                  </a:lnTo>
                  <a:lnTo>
                    <a:pt x="11" y="122"/>
                  </a:lnTo>
                  <a:lnTo>
                    <a:pt x="15" y="118"/>
                  </a:lnTo>
                  <a:lnTo>
                    <a:pt x="19" y="114"/>
                  </a:lnTo>
                  <a:lnTo>
                    <a:pt x="23" y="110"/>
                  </a:lnTo>
                  <a:lnTo>
                    <a:pt x="27" y="106"/>
                  </a:lnTo>
                  <a:lnTo>
                    <a:pt x="30" y="103"/>
                  </a:lnTo>
                  <a:lnTo>
                    <a:pt x="30" y="99"/>
                  </a:lnTo>
                  <a:lnTo>
                    <a:pt x="34" y="95"/>
                  </a:lnTo>
                  <a:lnTo>
                    <a:pt x="34" y="91"/>
                  </a:lnTo>
                  <a:lnTo>
                    <a:pt x="34" y="87"/>
                  </a:lnTo>
                  <a:lnTo>
                    <a:pt x="38" y="87"/>
                  </a:lnTo>
                  <a:lnTo>
                    <a:pt x="38" y="84"/>
                  </a:lnTo>
                  <a:lnTo>
                    <a:pt x="42" y="80"/>
                  </a:lnTo>
                  <a:lnTo>
                    <a:pt x="46" y="76"/>
                  </a:lnTo>
                  <a:lnTo>
                    <a:pt x="49" y="76"/>
                  </a:lnTo>
                  <a:lnTo>
                    <a:pt x="53" y="72"/>
                  </a:lnTo>
                  <a:lnTo>
                    <a:pt x="57" y="68"/>
                  </a:lnTo>
                  <a:lnTo>
                    <a:pt x="65" y="68"/>
                  </a:lnTo>
                  <a:lnTo>
                    <a:pt x="68" y="68"/>
                  </a:lnTo>
                  <a:lnTo>
                    <a:pt x="72" y="68"/>
                  </a:lnTo>
                  <a:lnTo>
                    <a:pt x="76" y="65"/>
                  </a:lnTo>
                  <a:lnTo>
                    <a:pt x="80" y="65"/>
                  </a:lnTo>
                  <a:lnTo>
                    <a:pt x="84" y="65"/>
                  </a:lnTo>
                  <a:lnTo>
                    <a:pt x="87" y="65"/>
                  </a:lnTo>
                  <a:lnTo>
                    <a:pt x="91" y="65"/>
                  </a:lnTo>
                  <a:lnTo>
                    <a:pt x="91" y="61"/>
                  </a:lnTo>
                  <a:lnTo>
                    <a:pt x="95" y="61"/>
                  </a:lnTo>
                  <a:lnTo>
                    <a:pt x="99" y="61"/>
                  </a:lnTo>
                  <a:lnTo>
                    <a:pt x="103" y="57"/>
                  </a:lnTo>
                  <a:lnTo>
                    <a:pt x="106" y="57"/>
                  </a:lnTo>
                  <a:lnTo>
                    <a:pt x="110" y="53"/>
                  </a:lnTo>
                  <a:lnTo>
                    <a:pt x="114" y="49"/>
                  </a:lnTo>
                  <a:lnTo>
                    <a:pt x="118" y="49"/>
                  </a:lnTo>
                  <a:lnTo>
                    <a:pt x="118" y="46"/>
                  </a:lnTo>
                  <a:lnTo>
                    <a:pt x="122" y="42"/>
                  </a:lnTo>
                  <a:lnTo>
                    <a:pt x="125" y="42"/>
                  </a:lnTo>
                  <a:lnTo>
                    <a:pt x="125" y="38"/>
                  </a:lnTo>
                  <a:lnTo>
                    <a:pt x="129" y="34"/>
                  </a:lnTo>
                  <a:lnTo>
                    <a:pt x="133" y="34"/>
                  </a:lnTo>
                  <a:lnTo>
                    <a:pt x="137" y="30"/>
                  </a:lnTo>
                  <a:lnTo>
                    <a:pt x="141" y="30"/>
                  </a:lnTo>
                  <a:lnTo>
                    <a:pt x="141" y="27"/>
                  </a:lnTo>
                  <a:lnTo>
                    <a:pt x="144" y="27"/>
                  </a:lnTo>
                  <a:lnTo>
                    <a:pt x="148" y="27"/>
                  </a:lnTo>
                  <a:lnTo>
                    <a:pt x="152" y="27"/>
                  </a:lnTo>
                  <a:lnTo>
                    <a:pt x="156" y="27"/>
                  </a:lnTo>
                  <a:lnTo>
                    <a:pt x="160" y="23"/>
                  </a:lnTo>
                  <a:close/>
                </a:path>
              </a:pathLst>
            </a:custGeom>
            <a:solidFill>
              <a:srgbClr val="212121"/>
            </a:solidFill>
            <a:ln w="9525">
              <a:noFill/>
              <a:round/>
              <a:headEnd/>
              <a:tailEnd/>
            </a:ln>
          </p:spPr>
          <p:txBody>
            <a:bodyPr/>
            <a:lstStyle/>
            <a:p>
              <a:endParaRPr lang="fr-FR"/>
            </a:p>
          </p:txBody>
        </p:sp>
        <p:sp>
          <p:nvSpPr>
            <p:cNvPr id="69" name="Freeform 382"/>
            <p:cNvSpPr>
              <a:spLocks/>
            </p:cNvSpPr>
            <p:nvPr/>
          </p:nvSpPr>
          <p:spPr bwMode="auto">
            <a:xfrm>
              <a:off x="835" y="2872"/>
              <a:ext cx="422" cy="269"/>
            </a:xfrm>
            <a:custGeom>
              <a:avLst/>
              <a:gdLst>
                <a:gd name="T0" fmla="*/ 311 w 232"/>
                <a:gd name="T1" fmla="*/ 42 h 148"/>
                <a:gd name="T2" fmla="*/ 331 w 232"/>
                <a:gd name="T3" fmla="*/ 27 h 148"/>
                <a:gd name="T4" fmla="*/ 346 w 232"/>
                <a:gd name="T5" fmla="*/ 20 h 148"/>
                <a:gd name="T6" fmla="*/ 360 w 232"/>
                <a:gd name="T7" fmla="*/ 7 h 148"/>
                <a:gd name="T8" fmla="*/ 387 w 232"/>
                <a:gd name="T9" fmla="*/ 0 h 148"/>
                <a:gd name="T10" fmla="*/ 415 w 232"/>
                <a:gd name="T11" fmla="*/ 0 h 148"/>
                <a:gd name="T12" fmla="*/ 422 w 232"/>
                <a:gd name="T13" fmla="*/ 0 h 148"/>
                <a:gd name="T14" fmla="*/ 395 w 232"/>
                <a:gd name="T15" fmla="*/ 13 h 148"/>
                <a:gd name="T16" fmla="*/ 366 w 232"/>
                <a:gd name="T17" fmla="*/ 35 h 148"/>
                <a:gd name="T18" fmla="*/ 346 w 232"/>
                <a:gd name="T19" fmla="*/ 47 h 148"/>
                <a:gd name="T20" fmla="*/ 326 w 232"/>
                <a:gd name="T21" fmla="*/ 62 h 148"/>
                <a:gd name="T22" fmla="*/ 304 w 232"/>
                <a:gd name="T23" fmla="*/ 89 h 148"/>
                <a:gd name="T24" fmla="*/ 291 w 232"/>
                <a:gd name="T25" fmla="*/ 124 h 148"/>
                <a:gd name="T26" fmla="*/ 284 w 232"/>
                <a:gd name="T27" fmla="*/ 145 h 148"/>
                <a:gd name="T28" fmla="*/ 276 w 232"/>
                <a:gd name="T29" fmla="*/ 165 h 148"/>
                <a:gd name="T30" fmla="*/ 256 w 232"/>
                <a:gd name="T31" fmla="*/ 173 h 148"/>
                <a:gd name="T32" fmla="*/ 235 w 232"/>
                <a:gd name="T33" fmla="*/ 173 h 148"/>
                <a:gd name="T34" fmla="*/ 215 w 232"/>
                <a:gd name="T35" fmla="*/ 173 h 148"/>
                <a:gd name="T36" fmla="*/ 200 w 232"/>
                <a:gd name="T37" fmla="*/ 173 h 148"/>
                <a:gd name="T38" fmla="*/ 187 w 232"/>
                <a:gd name="T39" fmla="*/ 180 h 148"/>
                <a:gd name="T40" fmla="*/ 166 w 232"/>
                <a:gd name="T41" fmla="*/ 193 h 148"/>
                <a:gd name="T42" fmla="*/ 158 w 232"/>
                <a:gd name="T43" fmla="*/ 207 h 148"/>
                <a:gd name="T44" fmla="*/ 153 w 232"/>
                <a:gd name="T45" fmla="*/ 214 h 148"/>
                <a:gd name="T46" fmla="*/ 131 w 232"/>
                <a:gd name="T47" fmla="*/ 220 h 148"/>
                <a:gd name="T48" fmla="*/ 96 w 232"/>
                <a:gd name="T49" fmla="*/ 220 h 148"/>
                <a:gd name="T50" fmla="*/ 76 w 232"/>
                <a:gd name="T51" fmla="*/ 220 h 148"/>
                <a:gd name="T52" fmla="*/ 62 w 232"/>
                <a:gd name="T53" fmla="*/ 227 h 148"/>
                <a:gd name="T54" fmla="*/ 49 w 232"/>
                <a:gd name="T55" fmla="*/ 234 h 148"/>
                <a:gd name="T56" fmla="*/ 35 w 232"/>
                <a:gd name="T57" fmla="*/ 249 h 148"/>
                <a:gd name="T58" fmla="*/ 20 w 232"/>
                <a:gd name="T59" fmla="*/ 262 h 148"/>
                <a:gd name="T60" fmla="*/ 7 w 232"/>
                <a:gd name="T61" fmla="*/ 269 h 148"/>
                <a:gd name="T62" fmla="*/ 0 w 232"/>
                <a:gd name="T63" fmla="*/ 269 h 148"/>
                <a:gd name="T64" fmla="*/ 7 w 232"/>
                <a:gd name="T65" fmla="*/ 254 h 148"/>
                <a:gd name="T66" fmla="*/ 15 w 232"/>
                <a:gd name="T67" fmla="*/ 234 h 148"/>
                <a:gd name="T68" fmla="*/ 27 w 232"/>
                <a:gd name="T69" fmla="*/ 214 h 148"/>
                <a:gd name="T70" fmla="*/ 42 w 232"/>
                <a:gd name="T71" fmla="*/ 200 h 148"/>
                <a:gd name="T72" fmla="*/ 62 w 232"/>
                <a:gd name="T73" fmla="*/ 180 h 148"/>
                <a:gd name="T74" fmla="*/ 69 w 232"/>
                <a:gd name="T75" fmla="*/ 158 h 148"/>
                <a:gd name="T76" fmla="*/ 84 w 232"/>
                <a:gd name="T77" fmla="*/ 138 h 148"/>
                <a:gd name="T78" fmla="*/ 118 w 232"/>
                <a:gd name="T79" fmla="*/ 124 h 148"/>
                <a:gd name="T80" fmla="*/ 146 w 232"/>
                <a:gd name="T81" fmla="*/ 116 h 148"/>
                <a:gd name="T82" fmla="*/ 166 w 232"/>
                <a:gd name="T83" fmla="*/ 116 h 148"/>
                <a:gd name="T84" fmla="*/ 187 w 232"/>
                <a:gd name="T85" fmla="*/ 111 h 148"/>
                <a:gd name="T86" fmla="*/ 215 w 232"/>
                <a:gd name="T87" fmla="*/ 96 h 148"/>
                <a:gd name="T88" fmla="*/ 235 w 232"/>
                <a:gd name="T89" fmla="*/ 76 h 148"/>
                <a:gd name="T90" fmla="*/ 249 w 232"/>
                <a:gd name="T91" fmla="*/ 62 h 148"/>
                <a:gd name="T92" fmla="*/ 256 w 232"/>
                <a:gd name="T93" fmla="*/ 47 h 148"/>
                <a:gd name="T94" fmla="*/ 284 w 232"/>
                <a:gd name="T95" fmla="*/ 42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48"/>
                <a:gd name="T146" fmla="*/ 232 w 232"/>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48">
                  <a:moveTo>
                    <a:pt x="160" y="23"/>
                  </a:moveTo>
                  <a:lnTo>
                    <a:pt x="163" y="23"/>
                  </a:lnTo>
                  <a:lnTo>
                    <a:pt x="167" y="23"/>
                  </a:lnTo>
                  <a:lnTo>
                    <a:pt x="171" y="23"/>
                  </a:lnTo>
                  <a:lnTo>
                    <a:pt x="175" y="19"/>
                  </a:lnTo>
                  <a:lnTo>
                    <a:pt x="179" y="19"/>
                  </a:lnTo>
                  <a:lnTo>
                    <a:pt x="182" y="15"/>
                  </a:lnTo>
                  <a:lnTo>
                    <a:pt x="186" y="11"/>
                  </a:lnTo>
                  <a:lnTo>
                    <a:pt x="190" y="11"/>
                  </a:lnTo>
                  <a:lnTo>
                    <a:pt x="194" y="7"/>
                  </a:lnTo>
                  <a:lnTo>
                    <a:pt x="198" y="7"/>
                  </a:lnTo>
                  <a:lnTo>
                    <a:pt x="198" y="4"/>
                  </a:lnTo>
                  <a:lnTo>
                    <a:pt x="201" y="4"/>
                  </a:lnTo>
                  <a:lnTo>
                    <a:pt x="205" y="4"/>
                  </a:lnTo>
                  <a:lnTo>
                    <a:pt x="209" y="4"/>
                  </a:lnTo>
                  <a:lnTo>
                    <a:pt x="213" y="0"/>
                  </a:lnTo>
                  <a:lnTo>
                    <a:pt x="217" y="0"/>
                  </a:lnTo>
                  <a:lnTo>
                    <a:pt x="220" y="0"/>
                  </a:lnTo>
                  <a:lnTo>
                    <a:pt x="224" y="0"/>
                  </a:lnTo>
                  <a:lnTo>
                    <a:pt x="228" y="0"/>
                  </a:lnTo>
                  <a:lnTo>
                    <a:pt x="232" y="0"/>
                  </a:lnTo>
                  <a:lnTo>
                    <a:pt x="228" y="4"/>
                  </a:lnTo>
                  <a:lnTo>
                    <a:pt x="224" y="7"/>
                  </a:lnTo>
                  <a:lnTo>
                    <a:pt x="217" y="7"/>
                  </a:lnTo>
                  <a:lnTo>
                    <a:pt x="209" y="15"/>
                  </a:lnTo>
                  <a:lnTo>
                    <a:pt x="205" y="15"/>
                  </a:lnTo>
                  <a:lnTo>
                    <a:pt x="201" y="19"/>
                  </a:lnTo>
                  <a:lnTo>
                    <a:pt x="198" y="19"/>
                  </a:lnTo>
                  <a:lnTo>
                    <a:pt x="194" y="23"/>
                  </a:lnTo>
                  <a:lnTo>
                    <a:pt x="190" y="23"/>
                  </a:lnTo>
                  <a:lnTo>
                    <a:pt x="190" y="26"/>
                  </a:lnTo>
                  <a:lnTo>
                    <a:pt x="186" y="26"/>
                  </a:lnTo>
                  <a:lnTo>
                    <a:pt x="182" y="30"/>
                  </a:lnTo>
                  <a:lnTo>
                    <a:pt x="179" y="30"/>
                  </a:lnTo>
                  <a:lnTo>
                    <a:pt x="179" y="34"/>
                  </a:lnTo>
                  <a:lnTo>
                    <a:pt x="175" y="38"/>
                  </a:lnTo>
                  <a:lnTo>
                    <a:pt x="171" y="42"/>
                  </a:lnTo>
                  <a:lnTo>
                    <a:pt x="171" y="45"/>
                  </a:lnTo>
                  <a:lnTo>
                    <a:pt x="167" y="49"/>
                  </a:lnTo>
                  <a:lnTo>
                    <a:pt x="163" y="53"/>
                  </a:lnTo>
                  <a:lnTo>
                    <a:pt x="163" y="57"/>
                  </a:lnTo>
                  <a:lnTo>
                    <a:pt x="160" y="64"/>
                  </a:lnTo>
                  <a:lnTo>
                    <a:pt x="160" y="68"/>
                  </a:lnTo>
                  <a:lnTo>
                    <a:pt x="160" y="72"/>
                  </a:lnTo>
                  <a:lnTo>
                    <a:pt x="156" y="76"/>
                  </a:lnTo>
                  <a:lnTo>
                    <a:pt x="156" y="80"/>
                  </a:lnTo>
                  <a:lnTo>
                    <a:pt x="156" y="83"/>
                  </a:lnTo>
                  <a:lnTo>
                    <a:pt x="152" y="87"/>
                  </a:lnTo>
                  <a:lnTo>
                    <a:pt x="152" y="91"/>
                  </a:lnTo>
                  <a:lnTo>
                    <a:pt x="148" y="91"/>
                  </a:lnTo>
                  <a:lnTo>
                    <a:pt x="144" y="95"/>
                  </a:lnTo>
                  <a:lnTo>
                    <a:pt x="141" y="95"/>
                  </a:lnTo>
                  <a:lnTo>
                    <a:pt x="137" y="95"/>
                  </a:lnTo>
                  <a:lnTo>
                    <a:pt x="133" y="95"/>
                  </a:lnTo>
                  <a:lnTo>
                    <a:pt x="129" y="95"/>
                  </a:lnTo>
                  <a:lnTo>
                    <a:pt x="125" y="95"/>
                  </a:lnTo>
                  <a:lnTo>
                    <a:pt x="122" y="95"/>
                  </a:lnTo>
                  <a:lnTo>
                    <a:pt x="118" y="95"/>
                  </a:lnTo>
                  <a:lnTo>
                    <a:pt x="114" y="95"/>
                  </a:lnTo>
                  <a:lnTo>
                    <a:pt x="110" y="95"/>
                  </a:lnTo>
                  <a:lnTo>
                    <a:pt x="106" y="95"/>
                  </a:lnTo>
                  <a:lnTo>
                    <a:pt x="106" y="99"/>
                  </a:lnTo>
                  <a:lnTo>
                    <a:pt x="103" y="99"/>
                  </a:lnTo>
                  <a:lnTo>
                    <a:pt x="99" y="102"/>
                  </a:lnTo>
                  <a:lnTo>
                    <a:pt x="95" y="102"/>
                  </a:lnTo>
                  <a:lnTo>
                    <a:pt x="95" y="106"/>
                  </a:lnTo>
                  <a:lnTo>
                    <a:pt x="91" y="106"/>
                  </a:lnTo>
                  <a:lnTo>
                    <a:pt x="91" y="110"/>
                  </a:lnTo>
                  <a:lnTo>
                    <a:pt x="87" y="114"/>
                  </a:lnTo>
                  <a:lnTo>
                    <a:pt x="87" y="118"/>
                  </a:lnTo>
                  <a:lnTo>
                    <a:pt x="84" y="118"/>
                  </a:lnTo>
                  <a:lnTo>
                    <a:pt x="84" y="121"/>
                  </a:lnTo>
                  <a:lnTo>
                    <a:pt x="80" y="121"/>
                  </a:lnTo>
                  <a:lnTo>
                    <a:pt x="76" y="121"/>
                  </a:lnTo>
                  <a:lnTo>
                    <a:pt x="72" y="121"/>
                  </a:lnTo>
                  <a:lnTo>
                    <a:pt x="68" y="121"/>
                  </a:lnTo>
                  <a:lnTo>
                    <a:pt x="61" y="121"/>
                  </a:lnTo>
                  <a:lnTo>
                    <a:pt x="57" y="121"/>
                  </a:lnTo>
                  <a:lnTo>
                    <a:pt x="53" y="121"/>
                  </a:lnTo>
                  <a:lnTo>
                    <a:pt x="49" y="121"/>
                  </a:lnTo>
                  <a:lnTo>
                    <a:pt x="46" y="121"/>
                  </a:lnTo>
                  <a:lnTo>
                    <a:pt x="42" y="121"/>
                  </a:lnTo>
                  <a:lnTo>
                    <a:pt x="38" y="121"/>
                  </a:lnTo>
                  <a:lnTo>
                    <a:pt x="34" y="121"/>
                  </a:lnTo>
                  <a:lnTo>
                    <a:pt x="34" y="125"/>
                  </a:lnTo>
                  <a:lnTo>
                    <a:pt x="30" y="125"/>
                  </a:lnTo>
                  <a:lnTo>
                    <a:pt x="27" y="129"/>
                  </a:lnTo>
                  <a:lnTo>
                    <a:pt x="23" y="133"/>
                  </a:lnTo>
                  <a:lnTo>
                    <a:pt x="19" y="133"/>
                  </a:lnTo>
                  <a:lnTo>
                    <a:pt x="19" y="137"/>
                  </a:lnTo>
                  <a:lnTo>
                    <a:pt x="15" y="137"/>
                  </a:lnTo>
                  <a:lnTo>
                    <a:pt x="15" y="140"/>
                  </a:lnTo>
                  <a:lnTo>
                    <a:pt x="11" y="140"/>
                  </a:lnTo>
                  <a:lnTo>
                    <a:pt x="11" y="144"/>
                  </a:lnTo>
                  <a:lnTo>
                    <a:pt x="8" y="144"/>
                  </a:lnTo>
                  <a:lnTo>
                    <a:pt x="8" y="148"/>
                  </a:lnTo>
                  <a:lnTo>
                    <a:pt x="4" y="148"/>
                  </a:lnTo>
                  <a:lnTo>
                    <a:pt x="0" y="148"/>
                  </a:lnTo>
                  <a:lnTo>
                    <a:pt x="0" y="144"/>
                  </a:lnTo>
                  <a:lnTo>
                    <a:pt x="0" y="140"/>
                  </a:lnTo>
                  <a:lnTo>
                    <a:pt x="4" y="140"/>
                  </a:lnTo>
                  <a:lnTo>
                    <a:pt x="4" y="137"/>
                  </a:lnTo>
                  <a:lnTo>
                    <a:pt x="8" y="133"/>
                  </a:lnTo>
                  <a:lnTo>
                    <a:pt x="8" y="129"/>
                  </a:lnTo>
                  <a:lnTo>
                    <a:pt x="11" y="125"/>
                  </a:lnTo>
                  <a:lnTo>
                    <a:pt x="11" y="121"/>
                  </a:lnTo>
                  <a:lnTo>
                    <a:pt x="15" y="118"/>
                  </a:lnTo>
                  <a:lnTo>
                    <a:pt x="19" y="114"/>
                  </a:lnTo>
                  <a:lnTo>
                    <a:pt x="23" y="110"/>
                  </a:lnTo>
                  <a:lnTo>
                    <a:pt x="27" y="106"/>
                  </a:lnTo>
                  <a:lnTo>
                    <a:pt x="30" y="102"/>
                  </a:lnTo>
                  <a:lnTo>
                    <a:pt x="30" y="99"/>
                  </a:lnTo>
                  <a:lnTo>
                    <a:pt x="34" y="99"/>
                  </a:lnTo>
                  <a:lnTo>
                    <a:pt x="34" y="95"/>
                  </a:lnTo>
                  <a:lnTo>
                    <a:pt x="38" y="91"/>
                  </a:lnTo>
                  <a:lnTo>
                    <a:pt x="38" y="87"/>
                  </a:lnTo>
                  <a:lnTo>
                    <a:pt x="42" y="83"/>
                  </a:lnTo>
                  <a:lnTo>
                    <a:pt x="42" y="80"/>
                  </a:lnTo>
                  <a:lnTo>
                    <a:pt x="42" y="76"/>
                  </a:lnTo>
                  <a:lnTo>
                    <a:pt x="46" y="76"/>
                  </a:lnTo>
                  <a:lnTo>
                    <a:pt x="49" y="72"/>
                  </a:lnTo>
                  <a:lnTo>
                    <a:pt x="53" y="72"/>
                  </a:lnTo>
                  <a:lnTo>
                    <a:pt x="57" y="68"/>
                  </a:lnTo>
                  <a:lnTo>
                    <a:pt x="65" y="68"/>
                  </a:lnTo>
                  <a:lnTo>
                    <a:pt x="72" y="64"/>
                  </a:lnTo>
                  <a:lnTo>
                    <a:pt x="76" y="64"/>
                  </a:lnTo>
                  <a:lnTo>
                    <a:pt x="80" y="64"/>
                  </a:lnTo>
                  <a:lnTo>
                    <a:pt x="84" y="64"/>
                  </a:lnTo>
                  <a:lnTo>
                    <a:pt x="87" y="64"/>
                  </a:lnTo>
                  <a:lnTo>
                    <a:pt x="91" y="64"/>
                  </a:lnTo>
                  <a:lnTo>
                    <a:pt x="95" y="64"/>
                  </a:lnTo>
                  <a:lnTo>
                    <a:pt x="99" y="61"/>
                  </a:lnTo>
                  <a:lnTo>
                    <a:pt x="103" y="61"/>
                  </a:lnTo>
                  <a:lnTo>
                    <a:pt x="106" y="57"/>
                  </a:lnTo>
                  <a:lnTo>
                    <a:pt x="110" y="57"/>
                  </a:lnTo>
                  <a:lnTo>
                    <a:pt x="114" y="53"/>
                  </a:lnTo>
                  <a:lnTo>
                    <a:pt x="118" y="53"/>
                  </a:lnTo>
                  <a:lnTo>
                    <a:pt x="122" y="49"/>
                  </a:lnTo>
                  <a:lnTo>
                    <a:pt x="122" y="45"/>
                  </a:lnTo>
                  <a:lnTo>
                    <a:pt x="125" y="42"/>
                  </a:lnTo>
                  <a:lnTo>
                    <a:pt x="129" y="42"/>
                  </a:lnTo>
                  <a:lnTo>
                    <a:pt x="129" y="38"/>
                  </a:lnTo>
                  <a:lnTo>
                    <a:pt x="133" y="38"/>
                  </a:lnTo>
                  <a:lnTo>
                    <a:pt x="133" y="34"/>
                  </a:lnTo>
                  <a:lnTo>
                    <a:pt x="137" y="34"/>
                  </a:lnTo>
                  <a:lnTo>
                    <a:pt x="137" y="30"/>
                  </a:lnTo>
                  <a:lnTo>
                    <a:pt x="141" y="30"/>
                  </a:lnTo>
                  <a:lnTo>
                    <a:pt x="141" y="26"/>
                  </a:lnTo>
                  <a:lnTo>
                    <a:pt x="144" y="26"/>
                  </a:lnTo>
                  <a:lnTo>
                    <a:pt x="148" y="26"/>
                  </a:lnTo>
                  <a:lnTo>
                    <a:pt x="152" y="26"/>
                  </a:lnTo>
                  <a:lnTo>
                    <a:pt x="156" y="23"/>
                  </a:lnTo>
                  <a:lnTo>
                    <a:pt x="160" y="23"/>
                  </a:lnTo>
                  <a:close/>
                </a:path>
              </a:pathLst>
            </a:custGeom>
            <a:solidFill>
              <a:srgbClr val="1F1F1F"/>
            </a:solidFill>
            <a:ln w="9525">
              <a:noFill/>
              <a:round/>
              <a:headEnd/>
              <a:tailEnd/>
            </a:ln>
          </p:spPr>
          <p:txBody>
            <a:bodyPr/>
            <a:lstStyle/>
            <a:p>
              <a:endParaRPr lang="fr-FR"/>
            </a:p>
          </p:txBody>
        </p:sp>
        <p:sp>
          <p:nvSpPr>
            <p:cNvPr id="70" name="Freeform 383"/>
            <p:cNvSpPr>
              <a:spLocks/>
            </p:cNvSpPr>
            <p:nvPr/>
          </p:nvSpPr>
          <p:spPr bwMode="auto">
            <a:xfrm>
              <a:off x="842" y="2872"/>
              <a:ext cx="415" cy="269"/>
            </a:xfrm>
            <a:custGeom>
              <a:avLst/>
              <a:gdLst>
                <a:gd name="T0" fmla="*/ 304 w 228"/>
                <a:gd name="T1" fmla="*/ 42 h 148"/>
                <a:gd name="T2" fmla="*/ 324 w 228"/>
                <a:gd name="T3" fmla="*/ 35 h 148"/>
                <a:gd name="T4" fmla="*/ 339 w 228"/>
                <a:gd name="T5" fmla="*/ 20 h 148"/>
                <a:gd name="T6" fmla="*/ 359 w 228"/>
                <a:gd name="T7" fmla="*/ 13 h 148"/>
                <a:gd name="T8" fmla="*/ 380 w 228"/>
                <a:gd name="T9" fmla="*/ 7 h 148"/>
                <a:gd name="T10" fmla="*/ 408 w 228"/>
                <a:gd name="T11" fmla="*/ 0 h 148"/>
                <a:gd name="T12" fmla="*/ 415 w 228"/>
                <a:gd name="T13" fmla="*/ 0 h 148"/>
                <a:gd name="T14" fmla="*/ 388 w 228"/>
                <a:gd name="T15" fmla="*/ 13 h 148"/>
                <a:gd name="T16" fmla="*/ 359 w 228"/>
                <a:gd name="T17" fmla="*/ 35 h 148"/>
                <a:gd name="T18" fmla="*/ 331 w 228"/>
                <a:gd name="T19" fmla="*/ 47 h 148"/>
                <a:gd name="T20" fmla="*/ 311 w 228"/>
                <a:gd name="T21" fmla="*/ 62 h 148"/>
                <a:gd name="T22" fmla="*/ 297 w 228"/>
                <a:gd name="T23" fmla="*/ 89 h 148"/>
                <a:gd name="T24" fmla="*/ 284 w 228"/>
                <a:gd name="T25" fmla="*/ 124 h 148"/>
                <a:gd name="T26" fmla="*/ 277 w 228"/>
                <a:gd name="T27" fmla="*/ 145 h 148"/>
                <a:gd name="T28" fmla="*/ 269 w 228"/>
                <a:gd name="T29" fmla="*/ 158 h 148"/>
                <a:gd name="T30" fmla="*/ 249 w 228"/>
                <a:gd name="T31" fmla="*/ 173 h 148"/>
                <a:gd name="T32" fmla="*/ 228 w 228"/>
                <a:gd name="T33" fmla="*/ 173 h 148"/>
                <a:gd name="T34" fmla="*/ 208 w 228"/>
                <a:gd name="T35" fmla="*/ 173 h 148"/>
                <a:gd name="T36" fmla="*/ 193 w 228"/>
                <a:gd name="T37" fmla="*/ 173 h 148"/>
                <a:gd name="T38" fmla="*/ 180 w 228"/>
                <a:gd name="T39" fmla="*/ 180 h 148"/>
                <a:gd name="T40" fmla="*/ 158 w 228"/>
                <a:gd name="T41" fmla="*/ 193 h 148"/>
                <a:gd name="T42" fmla="*/ 151 w 228"/>
                <a:gd name="T43" fmla="*/ 207 h 148"/>
                <a:gd name="T44" fmla="*/ 146 w 228"/>
                <a:gd name="T45" fmla="*/ 214 h 148"/>
                <a:gd name="T46" fmla="*/ 124 w 228"/>
                <a:gd name="T47" fmla="*/ 220 h 148"/>
                <a:gd name="T48" fmla="*/ 89 w 228"/>
                <a:gd name="T49" fmla="*/ 220 h 148"/>
                <a:gd name="T50" fmla="*/ 69 w 228"/>
                <a:gd name="T51" fmla="*/ 220 h 148"/>
                <a:gd name="T52" fmla="*/ 55 w 228"/>
                <a:gd name="T53" fmla="*/ 220 h 148"/>
                <a:gd name="T54" fmla="*/ 42 w 228"/>
                <a:gd name="T55" fmla="*/ 234 h 148"/>
                <a:gd name="T56" fmla="*/ 27 w 228"/>
                <a:gd name="T57" fmla="*/ 249 h 148"/>
                <a:gd name="T58" fmla="*/ 13 w 228"/>
                <a:gd name="T59" fmla="*/ 254 h 148"/>
                <a:gd name="T60" fmla="*/ 0 w 228"/>
                <a:gd name="T61" fmla="*/ 262 h 148"/>
                <a:gd name="T62" fmla="*/ 0 w 228"/>
                <a:gd name="T63" fmla="*/ 262 h 148"/>
                <a:gd name="T64" fmla="*/ 0 w 228"/>
                <a:gd name="T65" fmla="*/ 249 h 148"/>
                <a:gd name="T66" fmla="*/ 13 w 228"/>
                <a:gd name="T67" fmla="*/ 234 h 148"/>
                <a:gd name="T68" fmla="*/ 27 w 228"/>
                <a:gd name="T69" fmla="*/ 214 h 148"/>
                <a:gd name="T70" fmla="*/ 47 w 228"/>
                <a:gd name="T71" fmla="*/ 193 h 148"/>
                <a:gd name="T72" fmla="*/ 62 w 228"/>
                <a:gd name="T73" fmla="*/ 180 h 148"/>
                <a:gd name="T74" fmla="*/ 69 w 228"/>
                <a:gd name="T75" fmla="*/ 158 h 148"/>
                <a:gd name="T76" fmla="*/ 82 w 228"/>
                <a:gd name="T77" fmla="*/ 138 h 148"/>
                <a:gd name="T78" fmla="*/ 111 w 228"/>
                <a:gd name="T79" fmla="*/ 124 h 148"/>
                <a:gd name="T80" fmla="*/ 138 w 228"/>
                <a:gd name="T81" fmla="*/ 124 h 148"/>
                <a:gd name="T82" fmla="*/ 166 w 228"/>
                <a:gd name="T83" fmla="*/ 124 h 148"/>
                <a:gd name="T84" fmla="*/ 186 w 228"/>
                <a:gd name="T85" fmla="*/ 116 h 148"/>
                <a:gd name="T86" fmla="*/ 215 w 228"/>
                <a:gd name="T87" fmla="*/ 104 h 148"/>
                <a:gd name="T88" fmla="*/ 235 w 228"/>
                <a:gd name="T89" fmla="*/ 82 h 148"/>
                <a:gd name="T90" fmla="*/ 242 w 228"/>
                <a:gd name="T91" fmla="*/ 69 h 148"/>
                <a:gd name="T92" fmla="*/ 255 w 228"/>
                <a:gd name="T93" fmla="*/ 55 h 148"/>
                <a:gd name="T94" fmla="*/ 269 w 228"/>
                <a:gd name="T95" fmla="*/ 47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8"/>
                <a:gd name="T146" fmla="*/ 228 w 228"/>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8">
                  <a:moveTo>
                    <a:pt x="156" y="26"/>
                  </a:moveTo>
                  <a:lnTo>
                    <a:pt x="159" y="26"/>
                  </a:lnTo>
                  <a:lnTo>
                    <a:pt x="163" y="26"/>
                  </a:lnTo>
                  <a:lnTo>
                    <a:pt x="167" y="23"/>
                  </a:lnTo>
                  <a:lnTo>
                    <a:pt x="171" y="23"/>
                  </a:lnTo>
                  <a:lnTo>
                    <a:pt x="175" y="19"/>
                  </a:lnTo>
                  <a:lnTo>
                    <a:pt x="178" y="19"/>
                  </a:lnTo>
                  <a:lnTo>
                    <a:pt x="178" y="15"/>
                  </a:lnTo>
                  <a:lnTo>
                    <a:pt x="182" y="15"/>
                  </a:lnTo>
                  <a:lnTo>
                    <a:pt x="186" y="15"/>
                  </a:lnTo>
                  <a:lnTo>
                    <a:pt x="186" y="11"/>
                  </a:lnTo>
                  <a:lnTo>
                    <a:pt x="190" y="11"/>
                  </a:lnTo>
                  <a:lnTo>
                    <a:pt x="190" y="7"/>
                  </a:lnTo>
                  <a:lnTo>
                    <a:pt x="194" y="7"/>
                  </a:lnTo>
                  <a:lnTo>
                    <a:pt x="197" y="7"/>
                  </a:lnTo>
                  <a:lnTo>
                    <a:pt x="201" y="4"/>
                  </a:lnTo>
                  <a:lnTo>
                    <a:pt x="205" y="4"/>
                  </a:lnTo>
                  <a:lnTo>
                    <a:pt x="209" y="4"/>
                  </a:lnTo>
                  <a:lnTo>
                    <a:pt x="213" y="0"/>
                  </a:lnTo>
                  <a:lnTo>
                    <a:pt x="216" y="0"/>
                  </a:lnTo>
                  <a:lnTo>
                    <a:pt x="220" y="0"/>
                  </a:lnTo>
                  <a:lnTo>
                    <a:pt x="224" y="0"/>
                  </a:lnTo>
                  <a:lnTo>
                    <a:pt x="228" y="0"/>
                  </a:lnTo>
                  <a:lnTo>
                    <a:pt x="224" y="4"/>
                  </a:lnTo>
                  <a:lnTo>
                    <a:pt x="220" y="7"/>
                  </a:lnTo>
                  <a:lnTo>
                    <a:pt x="213" y="7"/>
                  </a:lnTo>
                  <a:lnTo>
                    <a:pt x="205" y="15"/>
                  </a:lnTo>
                  <a:lnTo>
                    <a:pt x="201" y="15"/>
                  </a:lnTo>
                  <a:lnTo>
                    <a:pt x="197" y="15"/>
                  </a:lnTo>
                  <a:lnTo>
                    <a:pt x="197" y="19"/>
                  </a:lnTo>
                  <a:lnTo>
                    <a:pt x="194" y="19"/>
                  </a:lnTo>
                  <a:lnTo>
                    <a:pt x="190" y="23"/>
                  </a:lnTo>
                  <a:lnTo>
                    <a:pt x="186" y="23"/>
                  </a:lnTo>
                  <a:lnTo>
                    <a:pt x="182" y="26"/>
                  </a:lnTo>
                  <a:lnTo>
                    <a:pt x="178" y="30"/>
                  </a:lnTo>
                  <a:lnTo>
                    <a:pt x="175" y="30"/>
                  </a:lnTo>
                  <a:lnTo>
                    <a:pt x="171" y="34"/>
                  </a:lnTo>
                  <a:lnTo>
                    <a:pt x="171" y="38"/>
                  </a:lnTo>
                  <a:lnTo>
                    <a:pt x="167" y="42"/>
                  </a:lnTo>
                  <a:lnTo>
                    <a:pt x="163" y="45"/>
                  </a:lnTo>
                  <a:lnTo>
                    <a:pt x="163" y="49"/>
                  </a:lnTo>
                  <a:lnTo>
                    <a:pt x="159" y="53"/>
                  </a:lnTo>
                  <a:lnTo>
                    <a:pt x="156" y="57"/>
                  </a:lnTo>
                  <a:lnTo>
                    <a:pt x="156" y="64"/>
                  </a:lnTo>
                  <a:lnTo>
                    <a:pt x="156" y="68"/>
                  </a:lnTo>
                  <a:lnTo>
                    <a:pt x="152" y="72"/>
                  </a:lnTo>
                  <a:lnTo>
                    <a:pt x="152" y="76"/>
                  </a:lnTo>
                  <a:lnTo>
                    <a:pt x="152" y="80"/>
                  </a:lnTo>
                  <a:lnTo>
                    <a:pt x="148" y="83"/>
                  </a:lnTo>
                  <a:lnTo>
                    <a:pt x="148" y="87"/>
                  </a:lnTo>
                  <a:lnTo>
                    <a:pt x="144" y="91"/>
                  </a:lnTo>
                  <a:lnTo>
                    <a:pt x="140" y="91"/>
                  </a:lnTo>
                  <a:lnTo>
                    <a:pt x="137" y="95"/>
                  </a:lnTo>
                  <a:lnTo>
                    <a:pt x="133" y="95"/>
                  </a:lnTo>
                  <a:lnTo>
                    <a:pt x="129" y="95"/>
                  </a:lnTo>
                  <a:lnTo>
                    <a:pt x="125" y="95"/>
                  </a:lnTo>
                  <a:lnTo>
                    <a:pt x="121" y="95"/>
                  </a:lnTo>
                  <a:lnTo>
                    <a:pt x="118" y="95"/>
                  </a:lnTo>
                  <a:lnTo>
                    <a:pt x="114" y="95"/>
                  </a:lnTo>
                  <a:lnTo>
                    <a:pt x="110" y="95"/>
                  </a:lnTo>
                  <a:lnTo>
                    <a:pt x="106" y="95"/>
                  </a:lnTo>
                  <a:lnTo>
                    <a:pt x="102" y="95"/>
                  </a:lnTo>
                  <a:lnTo>
                    <a:pt x="99" y="95"/>
                  </a:lnTo>
                  <a:lnTo>
                    <a:pt x="99" y="99"/>
                  </a:lnTo>
                  <a:lnTo>
                    <a:pt x="95" y="99"/>
                  </a:lnTo>
                  <a:lnTo>
                    <a:pt x="91" y="102"/>
                  </a:lnTo>
                  <a:lnTo>
                    <a:pt x="87" y="106"/>
                  </a:lnTo>
                  <a:lnTo>
                    <a:pt x="83" y="110"/>
                  </a:lnTo>
                  <a:lnTo>
                    <a:pt x="83" y="114"/>
                  </a:lnTo>
                  <a:lnTo>
                    <a:pt x="83" y="118"/>
                  </a:lnTo>
                  <a:lnTo>
                    <a:pt x="80" y="118"/>
                  </a:lnTo>
                  <a:lnTo>
                    <a:pt x="76" y="118"/>
                  </a:lnTo>
                  <a:lnTo>
                    <a:pt x="76" y="121"/>
                  </a:lnTo>
                  <a:lnTo>
                    <a:pt x="72" y="121"/>
                  </a:lnTo>
                  <a:lnTo>
                    <a:pt x="68" y="121"/>
                  </a:lnTo>
                  <a:lnTo>
                    <a:pt x="61" y="121"/>
                  </a:lnTo>
                  <a:lnTo>
                    <a:pt x="57" y="121"/>
                  </a:lnTo>
                  <a:lnTo>
                    <a:pt x="53" y="121"/>
                  </a:lnTo>
                  <a:lnTo>
                    <a:pt x="49" y="121"/>
                  </a:lnTo>
                  <a:lnTo>
                    <a:pt x="45" y="121"/>
                  </a:lnTo>
                  <a:lnTo>
                    <a:pt x="42" y="121"/>
                  </a:lnTo>
                  <a:lnTo>
                    <a:pt x="38" y="121"/>
                  </a:lnTo>
                  <a:lnTo>
                    <a:pt x="34" y="121"/>
                  </a:lnTo>
                  <a:lnTo>
                    <a:pt x="30" y="121"/>
                  </a:lnTo>
                  <a:lnTo>
                    <a:pt x="26" y="125"/>
                  </a:lnTo>
                  <a:lnTo>
                    <a:pt x="23" y="129"/>
                  </a:lnTo>
                  <a:lnTo>
                    <a:pt x="19" y="133"/>
                  </a:lnTo>
                  <a:lnTo>
                    <a:pt x="15" y="133"/>
                  </a:lnTo>
                  <a:lnTo>
                    <a:pt x="15" y="137"/>
                  </a:lnTo>
                  <a:lnTo>
                    <a:pt x="11" y="137"/>
                  </a:lnTo>
                  <a:lnTo>
                    <a:pt x="7" y="140"/>
                  </a:lnTo>
                  <a:lnTo>
                    <a:pt x="4" y="144"/>
                  </a:lnTo>
                  <a:lnTo>
                    <a:pt x="0" y="144"/>
                  </a:lnTo>
                  <a:lnTo>
                    <a:pt x="0" y="148"/>
                  </a:lnTo>
                  <a:lnTo>
                    <a:pt x="0" y="144"/>
                  </a:lnTo>
                  <a:lnTo>
                    <a:pt x="0" y="140"/>
                  </a:lnTo>
                  <a:lnTo>
                    <a:pt x="0" y="137"/>
                  </a:lnTo>
                  <a:lnTo>
                    <a:pt x="4" y="137"/>
                  </a:lnTo>
                  <a:lnTo>
                    <a:pt x="4" y="133"/>
                  </a:lnTo>
                  <a:lnTo>
                    <a:pt x="7" y="129"/>
                  </a:lnTo>
                  <a:lnTo>
                    <a:pt x="7" y="125"/>
                  </a:lnTo>
                  <a:lnTo>
                    <a:pt x="11" y="125"/>
                  </a:lnTo>
                  <a:lnTo>
                    <a:pt x="11" y="121"/>
                  </a:lnTo>
                  <a:lnTo>
                    <a:pt x="15" y="118"/>
                  </a:lnTo>
                  <a:lnTo>
                    <a:pt x="19" y="118"/>
                  </a:lnTo>
                  <a:lnTo>
                    <a:pt x="19" y="114"/>
                  </a:lnTo>
                  <a:lnTo>
                    <a:pt x="23" y="110"/>
                  </a:lnTo>
                  <a:lnTo>
                    <a:pt x="26" y="106"/>
                  </a:lnTo>
                  <a:lnTo>
                    <a:pt x="30" y="102"/>
                  </a:lnTo>
                  <a:lnTo>
                    <a:pt x="34" y="99"/>
                  </a:lnTo>
                  <a:lnTo>
                    <a:pt x="34" y="95"/>
                  </a:lnTo>
                  <a:lnTo>
                    <a:pt x="34" y="91"/>
                  </a:lnTo>
                  <a:lnTo>
                    <a:pt x="38" y="91"/>
                  </a:lnTo>
                  <a:lnTo>
                    <a:pt x="38" y="87"/>
                  </a:lnTo>
                  <a:lnTo>
                    <a:pt x="38" y="83"/>
                  </a:lnTo>
                  <a:lnTo>
                    <a:pt x="42" y="83"/>
                  </a:lnTo>
                  <a:lnTo>
                    <a:pt x="42" y="80"/>
                  </a:lnTo>
                  <a:lnTo>
                    <a:pt x="45" y="76"/>
                  </a:lnTo>
                  <a:lnTo>
                    <a:pt x="49" y="72"/>
                  </a:lnTo>
                  <a:lnTo>
                    <a:pt x="53" y="72"/>
                  </a:lnTo>
                  <a:lnTo>
                    <a:pt x="61" y="68"/>
                  </a:lnTo>
                  <a:lnTo>
                    <a:pt x="68" y="68"/>
                  </a:lnTo>
                  <a:lnTo>
                    <a:pt x="72" y="68"/>
                  </a:lnTo>
                  <a:lnTo>
                    <a:pt x="76" y="68"/>
                  </a:lnTo>
                  <a:lnTo>
                    <a:pt x="80" y="68"/>
                  </a:lnTo>
                  <a:lnTo>
                    <a:pt x="83" y="68"/>
                  </a:lnTo>
                  <a:lnTo>
                    <a:pt x="87" y="68"/>
                  </a:lnTo>
                  <a:lnTo>
                    <a:pt x="91" y="68"/>
                  </a:lnTo>
                  <a:lnTo>
                    <a:pt x="95" y="68"/>
                  </a:lnTo>
                  <a:lnTo>
                    <a:pt x="99" y="64"/>
                  </a:lnTo>
                  <a:lnTo>
                    <a:pt x="102" y="64"/>
                  </a:lnTo>
                  <a:lnTo>
                    <a:pt x="106" y="64"/>
                  </a:lnTo>
                  <a:lnTo>
                    <a:pt x="110" y="61"/>
                  </a:lnTo>
                  <a:lnTo>
                    <a:pt x="114" y="61"/>
                  </a:lnTo>
                  <a:lnTo>
                    <a:pt x="118" y="57"/>
                  </a:lnTo>
                  <a:lnTo>
                    <a:pt x="121" y="53"/>
                  </a:lnTo>
                  <a:lnTo>
                    <a:pt x="125" y="49"/>
                  </a:lnTo>
                  <a:lnTo>
                    <a:pt x="129" y="45"/>
                  </a:lnTo>
                  <a:lnTo>
                    <a:pt x="133" y="42"/>
                  </a:lnTo>
                  <a:lnTo>
                    <a:pt x="133" y="38"/>
                  </a:lnTo>
                  <a:lnTo>
                    <a:pt x="137" y="34"/>
                  </a:lnTo>
                  <a:lnTo>
                    <a:pt x="140" y="30"/>
                  </a:lnTo>
                  <a:lnTo>
                    <a:pt x="144" y="30"/>
                  </a:lnTo>
                  <a:lnTo>
                    <a:pt x="148" y="26"/>
                  </a:lnTo>
                  <a:lnTo>
                    <a:pt x="156" y="26"/>
                  </a:lnTo>
                  <a:close/>
                </a:path>
              </a:pathLst>
            </a:custGeom>
            <a:solidFill>
              <a:srgbClr val="1D1D1D"/>
            </a:solidFill>
            <a:ln w="9525">
              <a:noFill/>
              <a:round/>
              <a:headEnd/>
              <a:tailEnd/>
            </a:ln>
          </p:spPr>
          <p:txBody>
            <a:bodyPr/>
            <a:lstStyle/>
            <a:p>
              <a:endParaRPr lang="fr-FR"/>
            </a:p>
          </p:txBody>
        </p:sp>
        <p:sp>
          <p:nvSpPr>
            <p:cNvPr id="71" name="Freeform 384"/>
            <p:cNvSpPr>
              <a:spLocks/>
            </p:cNvSpPr>
            <p:nvPr/>
          </p:nvSpPr>
          <p:spPr bwMode="auto">
            <a:xfrm>
              <a:off x="842" y="2872"/>
              <a:ext cx="415" cy="262"/>
            </a:xfrm>
            <a:custGeom>
              <a:avLst/>
              <a:gdLst>
                <a:gd name="T0" fmla="*/ 304 w 228"/>
                <a:gd name="T1" fmla="*/ 47 h 144"/>
                <a:gd name="T2" fmla="*/ 324 w 228"/>
                <a:gd name="T3" fmla="*/ 35 h 144"/>
                <a:gd name="T4" fmla="*/ 339 w 228"/>
                <a:gd name="T5" fmla="*/ 27 h 144"/>
                <a:gd name="T6" fmla="*/ 359 w 228"/>
                <a:gd name="T7" fmla="*/ 13 h 144"/>
                <a:gd name="T8" fmla="*/ 380 w 228"/>
                <a:gd name="T9" fmla="*/ 7 h 144"/>
                <a:gd name="T10" fmla="*/ 400 w 228"/>
                <a:gd name="T11" fmla="*/ 0 h 144"/>
                <a:gd name="T12" fmla="*/ 408 w 228"/>
                <a:gd name="T13" fmla="*/ 0 h 144"/>
                <a:gd name="T14" fmla="*/ 388 w 228"/>
                <a:gd name="T15" fmla="*/ 20 h 144"/>
                <a:gd name="T16" fmla="*/ 353 w 228"/>
                <a:gd name="T17" fmla="*/ 35 h 144"/>
                <a:gd name="T18" fmla="*/ 331 w 228"/>
                <a:gd name="T19" fmla="*/ 47 h 144"/>
                <a:gd name="T20" fmla="*/ 311 w 228"/>
                <a:gd name="T21" fmla="*/ 62 h 144"/>
                <a:gd name="T22" fmla="*/ 289 w 228"/>
                <a:gd name="T23" fmla="*/ 89 h 144"/>
                <a:gd name="T24" fmla="*/ 277 w 228"/>
                <a:gd name="T25" fmla="*/ 124 h 144"/>
                <a:gd name="T26" fmla="*/ 269 w 228"/>
                <a:gd name="T27" fmla="*/ 146 h 144"/>
                <a:gd name="T28" fmla="*/ 262 w 228"/>
                <a:gd name="T29" fmla="*/ 158 h 144"/>
                <a:gd name="T30" fmla="*/ 249 w 228"/>
                <a:gd name="T31" fmla="*/ 166 h 144"/>
                <a:gd name="T32" fmla="*/ 228 w 228"/>
                <a:gd name="T33" fmla="*/ 173 h 144"/>
                <a:gd name="T34" fmla="*/ 208 w 228"/>
                <a:gd name="T35" fmla="*/ 166 h 144"/>
                <a:gd name="T36" fmla="*/ 193 w 228"/>
                <a:gd name="T37" fmla="*/ 166 h 144"/>
                <a:gd name="T38" fmla="*/ 173 w 228"/>
                <a:gd name="T39" fmla="*/ 173 h 144"/>
                <a:gd name="T40" fmla="*/ 158 w 228"/>
                <a:gd name="T41" fmla="*/ 193 h 144"/>
                <a:gd name="T42" fmla="*/ 151 w 228"/>
                <a:gd name="T43" fmla="*/ 207 h 144"/>
                <a:gd name="T44" fmla="*/ 146 w 228"/>
                <a:gd name="T45" fmla="*/ 215 h 144"/>
                <a:gd name="T46" fmla="*/ 116 w 228"/>
                <a:gd name="T47" fmla="*/ 215 h 144"/>
                <a:gd name="T48" fmla="*/ 89 w 228"/>
                <a:gd name="T49" fmla="*/ 215 h 144"/>
                <a:gd name="T50" fmla="*/ 69 w 228"/>
                <a:gd name="T51" fmla="*/ 215 h 144"/>
                <a:gd name="T52" fmla="*/ 55 w 228"/>
                <a:gd name="T53" fmla="*/ 220 h 144"/>
                <a:gd name="T54" fmla="*/ 42 w 228"/>
                <a:gd name="T55" fmla="*/ 227 h 144"/>
                <a:gd name="T56" fmla="*/ 27 w 228"/>
                <a:gd name="T57" fmla="*/ 242 h 144"/>
                <a:gd name="T58" fmla="*/ 13 w 228"/>
                <a:gd name="T59" fmla="*/ 255 h 144"/>
                <a:gd name="T60" fmla="*/ 7 w 228"/>
                <a:gd name="T61" fmla="*/ 262 h 144"/>
                <a:gd name="T62" fmla="*/ 0 w 228"/>
                <a:gd name="T63" fmla="*/ 262 h 144"/>
                <a:gd name="T64" fmla="*/ 7 w 228"/>
                <a:gd name="T65" fmla="*/ 249 h 144"/>
                <a:gd name="T66" fmla="*/ 20 w 228"/>
                <a:gd name="T67" fmla="*/ 235 h 144"/>
                <a:gd name="T68" fmla="*/ 35 w 228"/>
                <a:gd name="T69" fmla="*/ 215 h 144"/>
                <a:gd name="T70" fmla="*/ 55 w 228"/>
                <a:gd name="T71" fmla="*/ 193 h 144"/>
                <a:gd name="T72" fmla="*/ 69 w 228"/>
                <a:gd name="T73" fmla="*/ 180 h 144"/>
                <a:gd name="T74" fmla="*/ 76 w 228"/>
                <a:gd name="T75" fmla="*/ 158 h 144"/>
                <a:gd name="T76" fmla="*/ 82 w 228"/>
                <a:gd name="T77" fmla="*/ 146 h 144"/>
                <a:gd name="T78" fmla="*/ 111 w 228"/>
                <a:gd name="T79" fmla="*/ 131 h 144"/>
                <a:gd name="T80" fmla="*/ 146 w 228"/>
                <a:gd name="T81" fmla="*/ 131 h 144"/>
                <a:gd name="T82" fmla="*/ 166 w 228"/>
                <a:gd name="T83" fmla="*/ 131 h 144"/>
                <a:gd name="T84" fmla="*/ 193 w 228"/>
                <a:gd name="T85" fmla="*/ 124 h 144"/>
                <a:gd name="T86" fmla="*/ 220 w 228"/>
                <a:gd name="T87" fmla="*/ 116 h 144"/>
                <a:gd name="T88" fmla="*/ 242 w 228"/>
                <a:gd name="T89" fmla="*/ 96 h 144"/>
                <a:gd name="T90" fmla="*/ 249 w 228"/>
                <a:gd name="T91" fmla="*/ 76 h 144"/>
                <a:gd name="T92" fmla="*/ 255 w 228"/>
                <a:gd name="T93" fmla="*/ 62 h 144"/>
                <a:gd name="T94" fmla="*/ 269 w 228"/>
                <a:gd name="T95" fmla="*/ 55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4"/>
                <a:gd name="T146" fmla="*/ 228 w 228"/>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4">
                  <a:moveTo>
                    <a:pt x="156" y="30"/>
                  </a:moveTo>
                  <a:lnTo>
                    <a:pt x="159" y="30"/>
                  </a:lnTo>
                  <a:lnTo>
                    <a:pt x="163" y="26"/>
                  </a:lnTo>
                  <a:lnTo>
                    <a:pt x="167" y="26"/>
                  </a:lnTo>
                  <a:lnTo>
                    <a:pt x="171" y="23"/>
                  </a:lnTo>
                  <a:lnTo>
                    <a:pt x="175" y="23"/>
                  </a:lnTo>
                  <a:lnTo>
                    <a:pt x="178" y="19"/>
                  </a:lnTo>
                  <a:lnTo>
                    <a:pt x="182" y="19"/>
                  </a:lnTo>
                  <a:lnTo>
                    <a:pt x="186" y="15"/>
                  </a:lnTo>
                  <a:lnTo>
                    <a:pt x="190" y="11"/>
                  </a:lnTo>
                  <a:lnTo>
                    <a:pt x="194" y="11"/>
                  </a:lnTo>
                  <a:lnTo>
                    <a:pt x="197" y="7"/>
                  </a:lnTo>
                  <a:lnTo>
                    <a:pt x="201" y="7"/>
                  </a:lnTo>
                  <a:lnTo>
                    <a:pt x="205" y="4"/>
                  </a:lnTo>
                  <a:lnTo>
                    <a:pt x="209" y="4"/>
                  </a:lnTo>
                  <a:lnTo>
                    <a:pt x="213" y="4"/>
                  </a:lnTo>
                  <a:lnTo>
                    <a:pt x="216" y="4"/>
                  </a:lnTo>
                  <a:lnTo>
                    <a:pt x="220" y="0"/>
                  </a:lnTo>
                  <a:lnTo>
                    <a:pt x="224" y="0"/>
                  </a:lnTo>
                  <a:lnTo>
                    <a:pt x="228" y="0"/>
                  </a:lnTo>
                  <a:lnTo>
                    <a:pt x="224" y="0"/>
                  </a:lnTo>
                  <a:lnTo>
                    <a:pt x="224" y="4"/>
                  </a:lnTo>
                  <a:lnTo>
                    <a:pt x="220" y="4"/>
                  </a:lnTo>
                  <a:lnTo>
                    <a:pt x="216" y="7"/>
                  </a:lnTo>
                  <a:lnTo>
                    <a:pt x="213" y="11"/>
                  </a:lnTo>
                  <a:lnTo>
                    <a:pt x="205" y="15"/>
                  </a:lnTo>
                  <a:lnTo>
                    <a:pt x="201" y="15"/>
                  </a:lnTo>
                  <a:lnTo>
                    <a:pt x="197" y="15"/>
                  </a:lnTo>
                  <a:lnTo>
                    <a:pt x="194" y="19"/>
                  </a:lnTo>
                  <a:lnTo>
                    <a:pt x="190" y="19"/>
                  </a:lnTo>
                  <a:lnTo>
                    <a:pt x="190" y="23"/>
                  </a:lnTo>
                  <a:lnTo>
                    <a:pt x="186" y="23"/>
                  </a:lnTo>
                  <a:lnTo>
                    <a:pt x="182" y="26"/>
                  </a:lnTo>
                  <a:lnTo>
                    <a:pt x="178" y="26"/>
                  </a:lnTo>
                  <a:lnTo>
                    <a:pt x="178" y="30"/>
                  </a:lnTo>
                  <a:lnTo>
                    <a:pt x="175" y="30"/>
                  </a:lnTo>
                  <a:lnTo>
                    <a:pt x="171" y="34"/>
                  </a:lnTo>
                  <a:lnTo>
                    <a:pt x="167" y="38"/>
                  </a:lnTo>
                  <a:lnTo>
                    <a:pt x="167" y="42"/>
                  </a:lnTo>
                  <a:lnTo>
                    <a:pt x="163" y="45"/>
                  </a:lnTo>
                  <a:lnTo>
                    <a:pt x="159" y="49"/>
                  </a:lnTo>
                  <a:lnTo>
                    <a:pt x="159" y="53"/>
                  </a:lnTo>
                  <a:lnTo>
                    <a:pt x="156" y="57"/>
                  </a:lnTo>
                  <a:lnTo>
                    <a:pt x="156" y="64"/>
                  </a:lnTo>
                  <a:lnTo>
                    <a:pt x="152" y="68"/>
                  </a:lnTo>
                  <a:lnTo>
                    <a:pt x="152" y="72"/>
                  </a:lnTo>
                  <a:lnTo>
                    <a:pt x="152" y="76"/>
                  </a:lnTo>
                  <a:lnTo>
                    <a:pt x="148" y="80"/>
                  </a:lnTo>
                  <a:lnTo>
                    <a:pt x="148" y="83"/>
                  </a:lnTo>
                  <a:lnTo>
                    <a:pt x="148" y="87"/>
                  </a:lnTo>
                  <a:lnTo>
                    <a:pt x="144" y="87"/>
                  </a:lnTo>
                  <a:lnTo>
                    <a:pt x="144" y="91"/>
                  </a:lnTo>
                  <a:lnTo>
                    <a:pt x="140" y="91"/>
                  </a:lnTo>
                  <a:lnTo>
                    <a:pt x="137" y="91"/>
                  </a:lnTo>
                  <a:lnTo>
                    <a:pt x="133" y="95"/>
                  </a:lnTo>
                  <a:lnTo>
                    <a:pt x="129" y="95"/>
                  </a:lnTo>
                  <a:lnTo>
                    <a:pt x="125" y="95"/>
                  </a:lnTo>
                  <a:lnTo>
                    <a:pt x="121" y="95"/>
                  </a:lnTo>
                  <a:lnTo>
                    <a:pt x="118" y="95"/>
                  </a:lnTo>
                  <a:lnTo>
                    <a:pt x="114" y="91"/>
                  </a:lnTo>
                  <a:lnTo>
                    <a:pt x="110" y="91"/>
                  </a:lnTo>
                  <a:lnTo>
                    <a:pt x="106" y="91"/>
                  </a:lnTo>
                  <a:lnTo>
                    <a:pt x="102" y="95"/>
                  </a:lnTo>
                  <a:lnTo>
                    <a:pt x="99" y="95"/>
                  </a:lnTo>
                  <a:lnTo>
                    <a:pt x="95" y="95"/>
                  </a:lnTo>
                  <a:lnTo>
                    <a:pt x="95" y="99"/>
                  </a:lnTo>
                  <a:lnTo>
                    <a:pt x="91" y="102"/>
                  </a:lnTo>
                  <a:lnTo>
                    <a:pt x="87" y="102"/>
                  </a:lnTo>
                  <a:lnTo>
                    <a:pt x="87" y="106"/>
                  </a:lnTo>
                  <a:lnTo>
                    <a:pt x="83" y="106"/>
                  </a:lnTo>
                  <a:lnTo>
                    <a:pt x="83" y="110"/>
                  </a:lnTo>
                  <a:lnTo>
                    <a:pt x="83" y="114"/>
                  </a:lnTo>
                  <a:lnTo>
                    <a:pt x="80" y="114"/>
                  </a:lnTo>
                  <a:lnTo>
                    <a:pt x="80" y="118"/>
                  </a:lnTo>
                  <a:lnTo>
                    <a:pt x="76" y="118"/>
                  </a:lnTo>
                  <a:lnTo>
                    <a:pt x="72" y="118"/>
                  </a:lnTo>
                  <a:lnTo>
                    <a:pt x="64" y="118"/>
                  </a:lnTo>
                  <a:lnTo>
                    <a:pt x="61" y="118"/>
                  </a:lnTo>
                  <a:lnTo>
                    <a:pt x="57" y="118"/>
                  </a:lnTo>
                  <a:lnTo>
                    <a:pt x="53" y="118"/>
                  </a:lnTo>
                  <a:lnTo>
                    <a:pt x="49" y="118"/>
                  </a:lnTo>
                  <a:lnTo>
                    <a:pt x="45" y="118"/>
                  </a:lnTo>
                  <a:lnTo>
                    <a:pt x="42" y="118"/>
                  </a:lnTo>
                  <a:lnTo>
                    <a:pt x="38" y="118"/>
                  </a:lnTo>
                  <a:lnTo>
                    <a:pt x="34" y="118"/>
                  </a:lnTo>
                  <a:lnTo>
                    <a:pt x="34" y="121"/>
                  </a:lnTo>
                  <a:lnTo>
                    <a:pt x="30" y="121"/>
                  </a:lnTo>
                  <a:lnTo>
                    <a:pt x="26" y="121"/>
                  </a:lnTo>
                  <a:lnTo>
                    <a:pt x="26" y="125"/>
                  </a:lnTo>
                  <a:lnTo>
                    <a:pt x="23" y="125"/>
                  </a:lnTo>
                  <a:lnTo>
                    <a:pt x="19" y="129"/>
                  </a:lnTo>
                  <a:lnTo>
                    <a:pt x="15" y="133"/>
                  </a:lnTo>
                  <a:lnTo>
                    <a:pt x="11" y="137"/>
                  </a:lnTo>
                  <a:lnTo>
                    <a:pt x="7" y="137"/>
                  </a:lnTo>
                  <a:lnTo>
                    <a:pt x="7" y="140"/>
                  </a:lnTo>
                  <a:lnTo>
                    <a:pt x="4" y="144"/>
                  </a:lnTo>
                  <a:lnTo>
                    <a:pt x="0" y="144"/>
                  </a:lnTo>
                  <a:lnTo>
                    <a:pt x="0" y="140"/>
                  </a:lnTo>
                  <a:lnTo>
                    <a:pt x="4" y="140"/>
                  </a:lnTo>
                  <a:lnTo>
                    <a:pt x="4" y="137"/>
                  </a:lnTo>
                  <a:lnTo>
                    <a:pt x="7" y="133"/>
                  </a:lnTo>
                  <a:lnTo>
                    <a:pt x="7" y="129"/>
                  </a:lnTo>
                  <a:lnTo>
                    <a:pt x="11" y="129"/>
                  </a:lnTo>
                  <a:lnTo>
                    <a:pt x="11" y="125"/>
                  </a:lnTo>
                  <a:lnTo>
                    <a:pt x="15" y="121"/>
                  </a:lnTo>
                  <a:lnTo>
                    <a:pt x="19" y="118"/>
                  </a:lnTo>
                  <a:lnTo>
                    <a:pt x="23" y="114"/>
                  </a:lnTo>
                  <a:lnTo>
                    <a:pt x="26" y="110"/>
                  </a:lnTo>
                  <a:lnTo>
                    <a:pt x="30" y="106"/>
                  </a:lnTo>
                  <a:lnTo>
                    <a:pt x="34" y="102"/>
                  </a:lnTo>
                  <a:lnTo>
                    <a:pt x="38" y="99"/>
                  </a:lnTo>
                  <a:lnTo>
                    <a:pt x="38" y="95"/>
                  </a:lnTo>
                  <a:lnTo>
                    <a:pt x="38" y="91"/>
                  </a:lnTo>
                  <a:lnTo>
                    <a:pt x="42" y="91"/>
                  </a:lnTo>
                  <a:lnTo>
                    <a:pt x="42" y="87"/>
                  </a:lnTo>
                  <a:lnTo>
                    <a:pt x="42" y="83"/>
                  </a:lnTo>
                  <a:lnTo>
                    <a:pt x="42" y="80"/>
                  </a:lnTo>
                  <a:lnTo>
                    <a:pt x="45" y="80"/>
                  </a:lnTo>
                  <a:lnTo>
                    <a:pt x="49" y="76"/>
                  </a:lnTo>
                  <a:lnTo>
                    <a:pt x="53" y="76"/>
                  </a:lnTo>
                  <a:lnTo>
                    <a:pt x="57" y="72"/>
                  </a:lnTo>
                  <a:lnTo>
                    <a:pt x="61" y="72"/>
                  </a:lnTo>
                  <a:lnTo>
                    <a:pt x="68" y="72"/>
                  </a:lnTo>
                  <a:lnTo>
                    <a:pt x="72" y="72"/>
                  </a:lnTo>
                  <a:lnTo>
                    <a:pt x="76" y="72"/>
                  </a:lnTo>
                  <a:lnTo>
                    <a:pt x="80" y="72"/>
                  </a:lnTo>
                  <a:lnTo>
                    <a:pt x="83" y="72"/>
                  </a:lnTo>
                  <a:lnTo>
                    <a:pt x="87" y="72"/>
                  </a:lnTo>
                  <a:lnTo>
                    <a:pt x="91" y="72"/>
                  </a:lnTo>
                  <a:lnTo>
                    <a:pt x="95" y="72"/>
                  </a:lnTo>
                  <a:lnTo>
                    <a:pt x="99" y="72"/>
                  </a:lnTo>
                  <a:lnTo>
                    <a:pt x="102" y="72"/>
                  </a:lnTo>
                  <a:lnTo>
                    <a:pt x="106" y="68"/>
                  </a:lnTo>
                  <a:lnTo>
                    <a:pt x="110" y="68"/>
                  </a:lnTo>
                  <a:lnTo>
                    <a:pt x="114" y="68"/>
                  </a:lnTo>
                  <a:lnTo>
                    <a:pt x="118" y="64"/>
                  </a:lnTo>
                  <a:lnTo>
                    <a:pt x="121" y="64"/>
                  </a:lnTo>
                  <a:lnTo>
                    <a:pt x="125" y="61"/>
                  </a:lnTo>
                  <a:lnTo>
                    <a:pt x="129" y="57"/>
                  </a:lnTo>
                  <a:lnTo>
                    <a:pt x="129" y="53"/>
                  </a:lnTo>
                  <a:lnTo>
                    <a:pt x="133" y="53"/>
                  </a:lnTo>
                  <a:lnTo>
                    <a:pt x="133" y="49"/>
                  </a:lnTo>
                  <a:lnTo>
                    <a:pt x="133" y="45"/>
                  </a:lnTo>
                  <a:lnTo>
                    <a:pt x="137" y="45"/>
                  </a:lnTo>
                  <a:lnTo>
                    <a:pt x="137" y="42"/>
                  </a:lnTo>
                  <a:lnTo>
                    <a:pt x="137" y="38"/>
                  </a:lnTo>
                  <a:lnTo>
                    <a:pt x="140" y="34"/>
                  </a:lnTo>
                  <a:lnTo>
                    <a:pt x="144" y="30"/>
                  </a:lnTo>
                  <a:lnTo>
                    <a:pt x="148" y="30"/>
                  </a:lnTo>
                  <a:lnTo>
                    <a:pt x="156" y="30"/>
                  </a:lnTo>
                  <a:close/>
                </a:path>
              </a:pathLst>
            </a:custGeom>
            <a:solidFill>
              <a:srgbClr val="1B1B1B"/>
            </a:solidFill>
            <a:ln w="9525">
              <a:noFill/>
              <a:round/>
              <a:headEnd/>
              <a:tailEnd/>
            </a:ln>
          </p:spPr>
          <p:txBody>
            <a:bodyPr/>
            <a:lstStyle/>
            <a:p>
              <a:endParaRPr lang="fr-FR"/>
            </a:p>
          </p:txBody>
        </p:sp>
        <p:sp>
          <p:nvSpPr>
            <p:cNvPr id="72" name="Freeform 385"/>
            <p:cNvSpPr>
              <a:spLocks/>
            </p:cNvSpPr>
            <p:nvPr/>
          </p:nvSpPr>
          <p:spPr bwMode="auto">
            <a:xfrm>
              <a:off x="849" y="2872"/>
              <a:ext cx="400" cy="262"/>
            </a:xfrm>
            <a:custGeom>
              <a:avLst/>
              <a:gdLst>
                <a:gd name="T0" fmla="*/ 345 w 220"/>
                <a:gd name="T1" fmla="*/ 35 h 144"/>
                <a:gd name="T2" fmla="*/ 324 w 220"/>
                <a:gd name="T3" fmla="*/ 47 h 144"/>
                <a:gd name="T4" fmla="*/ 304 w 220"/>
                <a:gd name="T5" fmla="*/ 62 h 144"/>
                <a:gd name="T6" fmla="*/ 282 w 220"/>
                <a:gd name="T7" fmla="*/ 89 h 144"/>
                <a:gd name="T8" fmla="*/ 269 w 220"/>
                <a:gd name="T9" fmla="*/ 124 h 144"/>
                <a:gd name="T10" fmla="*/ 262 w 220"/>
                <a:gd name="T11" fmla="*/ 146 h 144"/>
                <a:gd name="T12" fmla="*/ 255 w 220"/>
                <a:gd name="T13" fmla="*/ 158 h 144"/>
                <a:gd name="T14" fmla="*/ 242 w 220"/>
                <a:gd name="T15" fmla="*/ 166 h 144"/>
                <a:gd name="T16" fmla="*/ 220 w 220"/>
                <a:gd name="T17" fmla="*/ 166 h 144"/>
                <a:gd name="T18" fmla="*/ 200 w 220"/>
                <a:gd name="T19" fmla="*/ 166 h 144"/>
                <a:gd name="T20" fmla="*/ 185 w 220"/>
                <a:gd name="T21" fmla="*/ 166 h 144"/>
                <a:gd name="T22" fmla="*/ 165 w 220"/>
                <a:gd name="T23" fmla="*/ 173 h 144"/>
                <a:gd name="T24" fmla="*/ 151 w 220"/>
                <a:gd name="T25" fmla="*/ 186 h 144"/>
                <a:gd name="T26" fmla="*/ 144 w 220"/>
                <a:gd name="T27" fmla="*/ 200 h 144"/>
                <a:gd name="T28" fmla="*/ 131 w 220"/>
                <a:gd name="T29" fmla="*/ 215 h 144"/>
                <a:gd name="T30" fmla="*/ 109 w 220"/>
                <a:gd name="T31" fmla="*/ 215 h 144"/>
                <a:gd name="T32" fmla="*/ 75 w 220"/>
                <a:gd name="T33" fmla="*/ 215 h 144"/>
                <a:gd name="T34" fmla="*/ 62 w 220"/>
                <a:gd name="T35" fmla="*/ 215 h 144"/>
                <a:gd name="T36" fmla="*/ 47 w 220"/>
                <a:gd name="T37" fmla="*/ 215 h 144"/>
                <a:gd name="T38" fmla="*/ 35 w 220"/>
                <a:gd name="T39" fmla="*/ 227 h 144"/>
                <a:gd name="T40" fmla="*/ 20 w 220"/>
                <a:gd name="T41" fmla="*/ 242 h 144"/>
                <a:gd name="T42" fmla="*/ 5 w 220"/>
                <a:gd name="T43" fmla="*/ 249 h 144"/>
                <a:gd name="T44" fmla="*/ 0 w 220"/>
                <a:gd name="T45" fmla="*/ 255 h 144"/>
                <a:gd name="T46" fmla="*/ 0 w 220"/>
                <a:gd name="T47" fmla="*/ 255 h 144"/>
                <a:gd name="T48" fmla="*/ 5 w 220"/>
                <a:gd name="T49" fmla="*/ 249 h 144"/>
                <a:gd name="T50" fmla="*/ 20 w 220"/>
                <a:gd name="T51" fmla="*/ 227 h 144"/>
                <a:gd name="T52" fmla="*/ 35 w 220"/>
                <a:gd name="T53" fmla="*/ 215 h 144"/>
                <a:gd name="T54" fmla="*/ 55 w 220"/>
                <a:gd name="T55" fmla="*/ 193 h 144"/>
                <a:gd name="T56" fmla="*/ 69 w 220"/>
                <a:gd name="T57" fmla="*/ 180 h 144"/>
                <a:gd name="T58" fmla="*/ 69 w 220"/>
                <a:gd name="T59" fmla="*/ 158 h 144"/>
                <a:gd name="T60" fmla="*/ 75 w 220"/>
                <a:gd name="T61" fmla="*/ 146 h 144"/>
                <a:gd name="T62" fmla="*/ 104 w 220"/>
                <a:gd name="T63" fmla="*/ 138 h 144"/>
                <a:gd name="T64" fmla="*/ 138 w 220"/>
                <a:gd name="T65" fmla="*/ 131 h 144"/>
                <a:gd name="T66" fmla="*/ 165 w 220"/>
                <a:gd name="T67" fmla="*/ 138 h 144"/>
                <a:gd name="T68" fmla="*/ 193 w 220"/>
                <a:gd name="T69" fmla="*/ 138 h 144"/>
                <a:gd name="T70" fmla="*/ 220 w 220"/>
                <a:gd name="T71" fmla="*/ 124 h 144"/>
                <a:gd name="T72" fmla="*/ 242 w 220"/>
                <a:gd name="T73" fmla="*/ 104 h 144"/>
                <a:gd name="T74" fmla="*/ 242 w 220"/>
                <a:gd name="T75" fmla="*/ 82 h 144"/>
                <a:gd name="T76" fmla="*/ 247 w 220"/>
                <a:gd name="T77" fmla="*/ 69 h 144"/>
                <a:gd name="T78" fmla="*/ 262 w 220"/>
                <a:gd name="T79" fmla="*/ 62 h 144"/>
                <a:gd name="T80" fmla="*/ 296 w 220"/>
                <a:gd name="T81" fmla="*/ 55 h 144"/>
                <a:gd name="T82" fmla="*/ 316 w 220"/>
                <a:gd name="T83" fmla="*/ 42 h 144"/>
                <a:gd name="T84" fmla="*/ 331 w 220"/>
                <a:gd name="T85" fmla="*/ 27 h 144"/>
                <a:gd name="T86" fmla="*/ 351 w 220"/>
                <a:gd name="T87" fmla="*/ 20 h 144"/>
                <a:gd name="T88" fmla="*/ 373 w 220"/>
                <a:gd name="T89" fmla="*/ 7 h 144"/>
                <a:gd name="T90" fmla="*/ 393 w 220"/>
                <a:gd name="T91" fmla="*/ 0 h 144"/>
                <a:gd name="T92" fmla="*/ 400 w 220"/>
                <a:gd name="T93" fmla="*/ 7 h 144"/>
                <a:gd name="T94" fmla="*/ 373 w 220"/>
                <a:gd name="T95" fmla="*/ 20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144"/>
                <a:gd name="T146" fmla="*/ 220 w 220"/>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144">
                  <a:moveTo>
                    <a:pt x="197" y="15"/>
                  </a:moveTo>
                  <a:lnTo>
                    <a:pt x="197" y="15"/>
                  </a:lnTo>
                  <a:lnTo>
                    <a:pt x="193" y="15"/>
                  </a:lnTo>
                  <a:lnTo>
                    <a:pt x="190" y="19"/>
                  </a:lnTo>
                  <a:lnTo>
                    <a:pt x="186" y="19"/>
                  </a:lnTo>
                  <a:lnTo>
                    <a:pt x="182" y="23"/>
                  </a:lnTo>
                  <a:lnTo>
                    <a:pt x="178" y="26"/>
                  </a:lnTo>
                  <a:lnTo>
                    <a:pt x="174" y="26"/>
                  </a:lnTo>
                  <a:lnTo>
                    <a:pt x="171" y="30"/>
                  </a:lnTo>
                  <a:lnTo>
                    <a:pt x="167" y="30"/>
                  </a:lnTo>
                  <a:lnTo>
                    <a:pt x="167" y="34"/>
                  </a:lnTo>
                  <a:lnTo>
                    <a:pt x="163" y="38"/>
                  </a:lnTo>
                  <a:lnTo>
                    <a:pt x="159" y="42"/>
                  </a:lnTo>
                  <a:lnTo>
                    <a:pt x="159" y="45"/>
                  </a:lnTo>
                  <a:lnTo>
                    <a:pt x="155" y="49"/>
                  </a:lnTo>
                  <a:lnTo>
                    <a:pt x="152" y="53"/>
                  </a:lnTo>
                  <a:lnTo>
                    <a:pt x="152" y="57"/>
                  </a:lnTo>
                  <a:lnTo>
                    <a:pt x="148" y="64"/>
                  </a:lnTo>
                  <a:lnTo>
                    <a:pt x="148" y="68"/>
                  </a:lnTo>
                  <a:lnTo>
                    <a:pt x="148" y="72"/>
                  </a:lnTo>
                  <a:lnTo>
                    <a:pt x="144" y="76"/>
                  </a:lnTo>
                  <a:lnTo>
                    <a:pt x="144" y="80"/>
                  </a:lnTo>
                  <a:lnTo>
                    <a:pt x="144" y="83"/>
                  </a:lnTo>
                  <a:lnTo>
                    <a:pt x="140" y="87"/>
                  </a:lnTo>
                  <a:lnTo>
                    <a:pt x="136" y="87"/>
                  </a:lnTo>
                  <a:lnTo>
                    <a:pt x="136" y="91"/>
                  </a:lnTo>
                  <a:lnTo>
                    <a:pt x="133" y="91"/>
                  </a:lnTo>
                  <a:lnTo>
                    <a:pt x="129" y="91"/>
                  </a:lnTo>
                  <a:lnTo>
                    <a:pt x="125" y="91"/>
                  </a:lnTo>
                  <a:lnTo>
                    <a:pt x="121" y="91"/>
                  </a:lnTo>
                  <a:lnTo>
                    <a:pt x="117" y="91"/>
                  </a:lnTo>
                  <a:lnTo>
                    <a:pt x="114" y="91"/>
                  </a:lnTo>
                  <a:lnTo>
                    <a:pt x="110" y="91"/>
                  </a:lnTo>
                  <a:lnTo>
                    <a:pt x="106" y="91"/>
                  </a:lnTo>
                  <a:lnTo>
                    <a:pt x="102" y="91"/>
                  </a:lnTo>
                  <a:lnTo>
                    <a:pt x="98" y="91"/>
                  </a:lnTo>
                  <a:lnTo>
                    <a:pt x="95" y="95"/>
                  </a:lnTo>
                  <a:lnTo>
                    <a:pt x="91" y="95"/>
                  </a:lnTo>
                  <a:lnTo>
                    <a:pt x="87" y="99"/>
                  </a:lnTo>
                  <a:lnTo>
                    <a:pt x="83" y="102"/>
                  </a:lnTo>
                  <a:lnTo>
                    <a:pt x="79" y="106"/>
                  </a:lnTo>
                  <a:lnTo>
                    <a:pt x="79" y="110"/>
                  </a:lnTo>
                  <a:lnTo>
                    <a:pt x="76" y="114"/>
                  </a:lnTo>
                  <a:lnTo>
                    <a:pt x="72" y="118"/>
                  </a:lnTo>
                  <a:lnTo>
                    <a:pt x="68" y="118"/>
                  </a:lnTo>
                  <a:lnTo>
                    <a:pt x="64" y="118"/>
                  </a:lnTo>
                  <a:lnTo>
                    <a:pt x="60" y="118"/>
                  </a:lnTo>
                  <a:lnTo>
                    <a:pt x="57" y="118"/>
                  </a:lnTo>
                  <a:lnTo>
                    <a:pt x="53" y="118"/>
                  </a:lnTo>
                  <a:lnTo>
                    <a:pt x="45" y="118"/>
                  </a:lnTo>
                  <a:lnTo>
                    <a:pt x="41" y="118"/>
                  </a:lnTo>
                  <a:lnTo>
                    <a:pt x="38" y="118"/>
                  </a:lnTo>
                  <a:lnTo>
                    <a:pt x="34" y="118"/>
                  </a:lnTo>
                  <a:lnTo>
                    <a:pt x="30" y="118"/>
                  </a:lnTo>
                  <a:lnTo>
                    <a:pt x="26" y="118"/>
                  </a:lnTo>
                  <a:lnTo>
                    <a:pt x="22" y="121"/>
                  </a:lnTo>
                  <a:lnTo>
                    <a:pt x="19" y="125"/>
                  </a:lnTo>
                  <a:lnTo>
                    <a:pt x="15" y="125"/>
                  </a:lnTo>
                  <a:lnTo>
                    <a:pt x="15" y="129"/>
                  </a:lnTo>
                  <a:lnTo>
                    <a:pt x="11" y="129"/>
                  </a:lnTo>
                  <a:lnTo>
                    <a:pt x="11" y="133"/>
                  </a:lnTo>
                  <a:lnTo>
                    <a:pt x="7" y="133"/>
                  </a:lnTo>
                  <a:lnTo>
                    <a:pt x="7" y="137"/>
                  </a:lnTo>
                  <a:lnTo>
                    <a:pt x="3" y="137"/>
                  </a:lnTo>
                  <a:lnTo>
                    <a:pt x="3" y="140"/>
                  </a:lnTo>
                  <a:lnTo>
                    <a:pt x="0" y="140"/>
                  </a:lnTo>
                  <a:lnTo>
                    <a:pt x="0" y="144"/>
                  </a:lnTo>
                  <a:lnTo>
                    <a:pt x="0" y="140"/>
                  </a:lnTo>
                  <a:lnTo>
                    <a:pt x="0" y="137"/>
                  </a:lnTo>
                  <a:lnTo>
                    <a:pt x="3" y="137"/>
                  </a:lnTo>
                  <a:lnTo>
                    <a:pt x="3" y="133"/>
                  </a:lnTo>
                  <a:lnTo>
                    <a:pt x="7" y="129"/>
                  </a:lnTo>
                  <a:lnTo>
                    <a:pt x="11" y="125"/>
                  </a:lnTo>
                  <a:lnTo>
                    <a:pt x="15" y="121"/>
                  </a:lnTo>
                  <a:lnTo>
                    <a:pt x="19" y="118"/>
                  </a:lnTo>
                  <a:lnTo>
                    <a:pt x="22" y="114"/>
                  </a:lnTo>
                  <a:lnTo>
                    <a:pt x="26" y="110"/>
                  </a:lnTo>
                  <a:lnTo>
                    <a:pt x="30" y="106"/>
                  </a:lnTo>
                  <a:lnTo>
                    <a:pt x="34" y="106"/>
                  </a:lnTo>
                  <a:lnTo>
                    <a:pt x="34" y="102"/>
                  </a:lnTo>
                  <a:lnTo>
                    <a:pt x="38" y="99"/>
                  </a:lnTo>
                  <a:lnTo>
                    <a:pt x="38" y="95"/>
                  </a:lnTo>
                  <a:lnTo>
                    <a:pt x="38" y="91"/>
                  </a:lnTo>
                  <a:lnTo>
                    <a:pt x="38" y="87"/>
                  </a:lnTo>
                  <a:lnTo>
                    <a:pt x="41" y="87"/>
                  </a:lnTo>
                  <a:lnTo>
                    <a:pt x="41" y="83"/>
                  </a:lnTo>
                  <a:lnTo>
                    <a:pt x="41" y="80"/>
                  </a:lnTo>
                  <a:lnTo>
                    <a:pt x="45" y="80"/>
                  </a:lnTo>
                  <a:lnTo>
                    <a:pt x="49" y="80"/>
                  </a:lnTo>
                  <a:lnTo>
                    <a:pt x="53" y="76"/>
                  </a:lnTo>
                  <a:lnTo>
                    <a:pt x="57" y="76"/>
                  </a:lnTo>
                  <a:lnTo>
                    <a:pt x="64" y="76"/>
                  </a:lnTo>
                  <a:lnTo>
                    <a:pt x="68" y="72"/>
                  </a:lnTo>
                  <a:lnTo>
                    <a:pt x="72" y="72"/>
                  </a:lnTo>
                  <a:lnTo>
                    <a:pt x="76" y="72"/>
                  </a:lnTo>
                  <a:lnTo>
                    <a:pt x="79" y="76"/>
                  </a:lnTo>
                  <a:lnTo>
                    <a:pt x="83" y="76"/>
                  </a:lnTo>
                  <a:lnTo>
                    <a:pt x="87" y="76"/>
                  </a:lnTo>
                  <a:lnTo>
                    <a:pt x="91" y="76"/>
                  </a:lnTo>
                  <a:lnTo>
                    <a:pt x="95" y="76"/>
                  </a:lnTo>
                  <a:lnTo>
                    <a:pt x="98" y="76"/>
                  </a:lnTo>
                  <a:lnTo>
                    <a:pt x="102" y="76"/>
                  </a:lnTo>
                  <a:lnTo>
                    <a:pt x="106" y="76"/>
                  </a:lnTo>
                  <a:lnTo>
                    <a:pt x="110" y="72"/>
                  </a:lnTo>
                  <a:lnTo>
                    <a:pt x="114" y="72"/>
                  </a:lnTo>
                  <a:lnTo>
                    <a:pt x="117" y="72"/>
                  </a:lnTo>
                  <a:lnTo>
                    <a:pt x="121" y="68"/>
                  </a:lnTo>
                  <a:lnTo>
                    <a:pt x="125" y="64"/>
                  </a:lnTo>
                  <a:lnTo>
                    <a:pt x="129" y="61"/>
                  </a:lnTo>
                  <a:lnTo>
                    <a:pt x="133" y="57"/>
                  </a:lnTo>
                  <a:lnTo>
                    <a:pt x="133" y="53"/>
                  </a:lnTo>
                  <a:lnTo>
                    <a:pt x="133" y="49"/>
                  </a:lnTo>
                  <a:lnTo>
                    <a:pt x="133" y="45"/>
                  </a:lnTo>
                  <a:lnTo>
                    <a:pt x="136" y="45"/>
                  </a:lnTo>
                  <a:lnTo>
                    <a:pt x="136" y="42"/>
                  </a:lnTo>
                  <a:lnTo>
                    <a:pt x="136" y="38"/>
                  </a:lnTo>
                  <a:lnTo>
                    <a:pt x="140" y="34"/>
                  </a:lnTo>
                  <a:lnTo>
                    <a:pt x="144" y="34"/>
                  </a:lnTo>
                  <a:lnTo>
                    <a:pt x="148" y="34"/>
                  </a:lnTo>
                  <a:lnTo>
                    <a:pt x="155" y="30"/>
                  </a:lnTo>
                  <a:lnTo>
                    <a:pt x="159" y="30"/>
                  </a:lnTo>
                  <a:lnTo>
                    <a:pt x="163" y="30"/>
                  </a:lnTo>
                  <a:lnTo>
                    <a:pt x="163" y="26"/>
                  </a:lnTo>
                  <a:lnTo>
                    <a:pt x="167" y="26"/>
                  </a:lnTo>
                  <a:lnTo>
                    <a:pt x="171" y="26"/>
                  </a:lnTo>
                  <a:lnTo>
                    <a:pt x="174" y="23"/>
                  </a:lnTo>
                  <a:lnTo>
                    <a:pt x="178" y="19"/>
                  </a:lnTo>
                  <a:lnTo>
                    <a:pt x="182" y="19"/>
                  </a:lnTo>
                  <a:lnTo>
                    <a:pt x="182" y="15"/>
                  </a:lnTo>
                  <a:lnTo>
                    <a:pt x="186" y="15"/>
                  </a:lnTo>
                  <a:lnTo>
                    <a:pt x="186" y="11"/>
                  </a:lnTo>
                  <a:lnTo>
                    <a:pt x="190" y="11"/>
                  </a:lnTo>
                  <a:lnTo>
                    <a:pt x="193" y="11"/>
                  </a:lnTo>
                  <a:lnTo>
                    <a:pt x="193" y="7"/>
                  </a:lnTo>
                  <a:lnTo>
                    <a:pt x="197" y="7"/>
                  </a:lnTo>
                  <a:lnTo>
                    <a:pt x="201" y="7"/>
                  </a:lnTo>
                  <a:lnTo>
                    <a:pt x="205" y="4"/>
                  </a:lnTo>
                  <a:lnTo>
                    <a:pt x="209" y="4"/>
                  </a:lnTo>
                  <a:lnTo>
                    <a:pt x="212" y="4"/>
                  </a:lnTo>
                  <a:lnTo>
                    <a:pt x="216" y="0"/>
                  </a:lnTo>
                  <a:lnTo>
                    <a:pt x="220" y="0"/>
                  </a:lnTo>
                  <a:lnTo>
                    <a:pt x="220" y="4"/>
                  </a:lnTo>
                  <a:lnTo>
                    <a:pt x="216" y="4"/>
                  </a:lnTo>
                  <a:lnTo>
                    <a:pt x="212" y="7"/>
                  </a:lnTo>
                  <a:lnTo>
                    <a:pt x="205" y="11"/>
                  </a:lnTo>
                  <a:lnTo>
                    <a:pt x="197" y="15"/>
                  </a:lnTo>
                  <a:close/>
                </a:path>
              </a:pathLst>
            </a:custGeom>
            <a:solidFill>
              <a:srgbClr val="191919"/>
            </a:solidFill>
            <a:ln w="9525">
              <a:noFill/>
              <a:round/>
              <a:headEnd/>
              <a:tailEnd/>
            </a:ln>
          </p:spPr>
          <p:txBody>
            <a:bodyPr/>
            <a:lstStyle/>
            <a:p>
              <a:endParaRPr lang="fr-FR"/>
            </a:p>
          </p:txBody>
        </p:sp>
        <p:sp>
          <p:nvSpPr>
            <p:cNvPr id="73" name="Freeform 386"/>
            <p:cNvSpPr>
              <a:spLocks/>
            </p:cNvSpPr>
            <p:nvPr/>
          </p:nvSpPr>
          <p:spPr bwMode="auto">
            <a:xfrm>
              <a:off x="1471" y="2665"/>
              <a:ext cx="351" cy="254"/>
            </a:xfrm>
            <a:custGeom>
              <a:avLst/>
              <a:gdLst>
                <a:gd name="T0" fmla="*/ 116 w 193"/>
                <a:gd name="T1" fmla="*/ 54 h 140"/>
                <a:gd name="T2" fmla="*/ 158 w 193"/>
                <a:gd name="T3" fmla="*/ 54 h 140"/>
                <a:gd name="T4" fmla="*/ 193 w 193"/>
                <a:gd name="T5" fmla="*/ 69 h 140"/>
                <a:gd name="T6" fmla="*/ 213 w 193"/>
                <a:gd name="T7" fmla="*/ 82 h 140"/>
                <a:gd name="T8" fmla="*/ 207 w 193"/>
                <a:gd name="T9" fmla="*/ 76 h 140"/>
                <a:gd name="T10" fmla="*/ 193 w 193"/>
                <a:gd name="T11" fmla="*/ 62 h 140"/>
                <a:gd name="T12" fmla="*/ 207 w 193"/>
                <a:gd name="T13" fmla="*/ 54 h 140"/>
                <a:gd name="T14" fmla="*/ 242 w 193"/>
                <a:gd name="T15" fmla="*/ 62 h 140"/>
                <a:gd name="T16" fmla="*/ 269 w 193"/>
                <a:gd name="T17" fmla="*/ 82 h 140"/>
                <a:gd name="T18" fmla="*/ 282 w 193"/>
                <a:gd name="T19" fmla="*/ 116 h 140"/>
                <a:gd name="T20" fmla="*/ 289 w 193"/>
                <a:gd name="T21" fmla="*/ 131 h 140"/>
                <a:gd name="T22" fmla="*/ 289 w 193"/>
                <a:gd name="T23" fmla="*/ 123 h 140"/>
                <a:gd name="T24" fmla="*/ 289 w 193"/>
                <a:gd name="T25" fmla="*/ 103 h 140"/>
                <a:gd name="T26" fmla="*/ 304 w 193"/>
                <a:gd name="T27" fmla="*/ 103 h 140"/>
                <a:gd name="T28" fmla="*/ 311 w 193"/>
                <a:gd name="T29" fmla="*/ 116 h 140"/>
                <a:gd name="T30" fmla="*/ 316 w 193"/>
                <a:gd name="T31" fmla="*/ 103 h 140"/>
                <a:gd name="T32" fmla="*/ 324 w 193"/>
                <a:gd name="T33" fmla="*/ 96 h 140"/>
                <a:gd name="T34" fmla="*/ 338 w 193"/>
                <a:gd name="T35" fmla="*/ 138 h 140"/>
                <a:gd name="T36" fmla="*/ 338 w 193"/>
                <a:gd name="T37" fmla="*/ 185 h 140"/>
                <a:gd name="T38" fmla="*/ 324 w 193"/>
                <a:gd name="T39" fmla="*/ 207 h 140"/>
                <a:gd name="T40" fmla="*/ 324 w 193"/>
                <a:gd name="T41" fmla="*/ 185 h 140"/>
                <a:gd name="T42" fmla="*/ 311 w 193"/>
                <a:gd name="T43" fmla="*/ 172 h 140"/>
                <a:gd name="T44" fmla="*/ 311 w 193"/>
                <a:gd name="T45" fmla="*/ 180 h 140"/>
                <a:gd name="T46" fmla="*/ 311 w 193"/>
                <a:gd name="T47" fmla="*/ 200 h 140"/>
                <a:gd name="T48" fmla="*/ 316 w 193"/>
                <a:gd name="T49" fmla="*/ 227 h 140"/>
                <a:gd name="T50" fmla="*/ 311 w 193"/>
                <a:gd name="T51" fmla="*/ 249 h 140"/>
                <a:gd name="T52" fmla="*/ 316 w 193"/>
                <a:gd name="T53" fmla="*/ 254 h 140"/>
                <a:gd name="T54" fmla="*/ 316 w 193"/>
                <a:gd name="T55" fmla="*/ 234 h 140"/>
                <a:gd name="T56" fmla="*/ 331 w 193"/>
                <a:gd name="T57" fmla="*/ 227 h 140"/>
                <a:gd name="T58" fmla="*/ 346 w 193"/>
                <a:gd name="T59" fmla="*/ 192 h 140"/>
                <a:gd name="T60" fmla="*/ 346 w 193"/>
                <a:gd name="T61" fmla="*/ 138 h 140"/>
                <a:gd name="T62" fmla="*/ 331 w 193"/>
                <a:gd name="T63" fmla="*/ 96 h 140"/>
                <a:gd name="T64" fmla="*/ 304 w 193"/>
                <a:gd name="T65" fmla="*/ 82 h 140"/>
                <a:gd name="T66" fmla="*/ 282 w 193"/>
                <a:gd name="T67" fmla="*/ 76 h 140"/>
                <a:gd name="T68" fmla="*/ 276 w 193"/>
                <a:gd name="T69" fmla="*/ 69 h 140"/>
                <a:gd name="T70" fmla="*/ 247 w 193"/>
                <a:gd name="T71" fmla="*/ 47 h 140"/>
                <a:gd name="T72" fmla="*/ 200 w 193"/>
                <a:gd name="T73" fmla="*/ 42 h 140"/>
                <a:gd name="T74" fmla="*/ 165 w 193"/>
                <a:gd name="T75" fmla="*/ 42 h 140"/>
                <a:gd name="T76" fmla="*/ 138 w 193"/>
                <a:gd name="T77" fmla="*/ 42 h 140"/>
                <a:gd name="T78" fmla="*/ 104 w 193"/>
                <a:gd name="T79" fmla="*/ 42 h 140"/>
                <a:gd name="T80" fmla="*/ 96 w 193"/>
                <a:gd name="T81" fmla="*/ 27 h 140"/>
                <a:gd name="T82" fmla="*/ 124 w 193"/>
                <a:gd name="T83" fmla="*/ 13 h 140"/>
                <a:gd name="T84" fmla="*/ 158 w 193"/>
                <a:gd name="T85" fmla="*/ 7 h 140"/>
                <a:gd name="T86" fmla="*/ 186 w 193"/>
                <a:gd name="T87" fmla="*/ 13 h 140"/>
                <a:gd name="T88" fmla="*/ 207 w 193"/>
                <a:gd name="T89" fmla="*/ 20 h 140"/>
                <a:gd name="T90" fmla="*/ 193 w 193"/>
                <a:gd name="T91" fmla="*/ 7 h 140"/>
                <a:gd name="T92" fmla="*/ 158 w 193"/>
                <a:gd name="T93" fmla="*/ 0 h 140"/>
                <a:gd name="T94" fmla="*/ 124 w 193"/>
                <a:gd name="T95" fmla="*/ 7 h 140"/>
                <a:gd name="T96" fmla="*/ 96 w 193"/>
                <a:gd name="T97" fmla="*/ 20 h 140"/>
                <a:gd name="T98" fmla="*/ 62 w 193"/>
                <a:gd name="T99" fmla="*/ 34 h 140"/>
                <a:gd name="T100" fmla="*/ 20 w 193"/>
                <a:gd name="T101" fmla="*/ 47 h 140"/>
                <a:gd name="T102" fmla="*/ 0 w 193"/>
                <a:gd name="T103" fmla="*/ 54 h 140"/>
                <a:gd name="T104" fmla="*/ 20 w 193"/>
                <a:gd name="T105" fmla="*/ 47 h 140"/>
                <a:gd name="T106" fmla="*/ 47 w 193"/>
                <a:gd name="T107" fmla="*/ 47 h 140"/>
                <a:gd name="T108" fmla="*/ 75 w 193"/>
                <a:gd name="T109" fmla="*/ 47 h 140"/>
                <a:gd name="T110" fmla="*/ 96 w 193"/>
                <a:gd name="T111" fmla="*/ 47 h 140"/>
                <a:gd name="T112" fmla="*/ 82 w 193"/>
                <a:gd name="T113" fmla="*/ 54 h 140"/>
                <a:gd name="T114" fmla="*/ 62 w 193"/>
                <a:gd name="T115" fmla="*/ 69 h 140"/>
                <a:gd name="T116" fmla="*/ 75 w 193"/>
                <a:gd name="T117" fmla="*/ 69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close/>
                </a:path>
              </a:pathLst>
            </a:custGeom>
            <a:solidFill>
              <a:srgbClr val="3F3F3F"/>
            </a:solidFill>
            <a:ln w="0">
              <a:solidFill>
                <a:srgbClr val="323232"/>
              </a:solidFill>
              <a:prstDash val="solid"/>
              <a:round/>
              <a:headEnd/>
              <a:tailEnd/>
            </a:ln>
          </p:spPr>
          <p:txBody>
            <a:bodyPr/>
            <a:lstStyle/>
            <a:p>
              <a:endParaRPr lang="fr-FR"/>
            </a:p>
          </p:txBody>
        </p:sp>
        <p:sp>
          <p:nvSpPr>
            <p:cNvPr id="74" name="Freeform 387"/>
            <p:cNvSpPr>
              <a:spLocks/>
            </p:cNvSpPr>
            <p:nvPr/>
          </p:nvSpPr>
          <p:spPr bwMode="auto">
            <a:xfrm>
              <a:off x="1471" y="2665"/>
              <a:ext cx="351" cy="254"/>
            </a:xfrm>
            <a:custGeom>
              <a:avLst/>
              <a:gdLst>
                <a:gd name="T0" fmla="*/ 116 w 193"/>
                <a:gd name="T1" fmla="*/ 54 h 140"/>
                <a:gd name="T2" fmla="*/ 158 w 193"/>
                <a:gd name="T3" fmla="*/ 54 h 140"/>
                <a:gd name="T4" fmla="*/ 193 w 193"/>
                <a:gd name="T5" fmla="*/ 69 h 140"/>
                <a:gd name="T6" fmla="*/ 213 w 193"/>
                <a:gd name="T7" fmla="*/ 82 h 140"/>
                <a:gd name="T8" fmla="*/ 207 w 193"/>
                <a:gd name="T9" fmla="*/ 76 h 140"/>
                <a:gd name="T10" fmla="*/ 193 w 193"/>
                <a:gd name="T11" fmla="*/ 62 h 140"/>
                <a:gd name="T12" fmla="*/ 207 w 193"/>
                <a:gd name="T13" fmla="*/ 54 h 140"/>
                <a:gd name="T14" fmla="*/ 242 w 193"/>
                <a:gd name="T15" fmla="*/ 62 h 140"/>
                <a:gd name="T16" fmla="*/ 269 w 193"/>
                <a:gd name="T17" fmla="*/ 82 h 140"/>
                <a:gd name="T18" fmla="*/ 282 w 193"/>
                <a:gd name="T19" fmla="*/ 116 h 140"/>
                <a:gd name="T20" fmla="*/ 289 w 193"/>
                <a:gd name="T21" fmla="*/ 131 h 140"/>
                <a:gd name="T22" fmla="*/ 289 w 193"/>
                <a:gd name="T23" fmla="*/ 123 h 140"/>
                <a:gd name="T24" fmla="*/ 289 w 193"/>
                <a:gd name="T25" fmla="*/ 103 h 140"/>
                <a:gd name="T26" fmla="*/ 304 w 193"/>
                <a:gd name="T27" fmla="*/ 103 h 140"/>
                <a:gd name="T28" fmla="*/ 311 w 193"/>
                <a:gd name="T29" fmla="*/ 116 h 140"/>
                <a:gd name="T30" fmla="*/ 316 w 193"/>
                <a:gd name="T31" fmla="*/ 103 h 140"/>
                <a:gd name="T32" fmla="*/ 324 w 193"/>
                <a:gd name="T33" fmla="*/ 96 h 140"/>
                <a:gd name="T34" fmla="*/ 338 w 193"/>
                <a:gd name="T35" fmla="*/ 138 h 140"/>
                <a:gd name="T36" fmla="*/ 338 w 193"/>
                <a:gd name="T37" fmla="*/ 185 h 140"/>
                <a:gd name="T38" fmla="*/ 324 w 193"/>
                <a:gd name="T39" fmla="*/ 207 h 140"/>
                <a:gd name="T40" fmla="*/ 324 w 193"/>
                <a:gd name="T41" fmla="*/ 185 h 140"/>
                <a:gd name="T42" fmla="*/ 311 w 193"/>
                <a:gd name="T43" fmla="*/ 172 h 140"/>
                <a:gd name="T44" fmla="*/ 311 w 193"/>
                <a:gd name="T45" fmla="*/ 180 h 140"/>
                <a:gd name="T46" fmla="*/ 311 w 193"/>
                <a:gd name="T47" fmla="*/ 200 h 140"/>
                <a:gd name="T48" fmla="*/ 316 w 193"/>
                <a:gd name="T49" fmla="*/ 227 h 140"/>
                <a:gd name="T50" fmla="*/ 311 w 193"/>
                <a:gd name="T51" fmla="*/ 249 h 140"/>
                <a:gd name="T52" fmla="*/ 316 w 193"/>
                <a:gd name="T53" fmla="*/ 254 h 140"/>
                <a:gd name="T54" fmla="*/ 316 w 193"/>
                <a:gd name="T55" fmla="*/ 234 h 140"/>
                <a:gd name="T56" fmla="*/ 331 w 193"/>
                <a:gd name="T57" fmla="*/ 227 h 140"/>
                <a:gd name="T58" fmla="*/ 346 w 193"/>
                <a:gd name="T59" fmla="*/ 192 h 140"/>
                <a:gd name="T60" fmla="*/ 346 w 193"/>
                <a:gd name="T61" fmla="*/ 138 h 140"/>
                <a:gd name="T62" fmla="*/ 331 w 193"/>
                <a:gd name="T63" fmla="*/ 96 h 140"/>
                <a:gd name="T64" fmla="*/ 304 w 193"/>
                <a:gd name="T65" fmla="*/ 82 h 140"/>
                <a:gd name="T66" fmla="*/ 282 w 193"/>
                <a:gd name="T67" fmla="*/ 76 h 140"/>
                <a:gd name="T68" fmla="*/ 276 w 193"/>
                <a:gd name="T69" fmla="*/ 69 h 140"/>
                <a:gd name="T70" fmla="*/ 247 w 193"/>
                <a:gd name="T71" fmla="*/ 47 h 140"/>
                <a:gd name="T72" fmla="*/ 200 w 193"/>
                <a:gd name="T73" fmla="*/ 42 h 140"/>
                <a:gd name="T74" fmla="*/ 165 w 193"/>
                <a:gd name="T75" fmla="*/ 42 h 140"/>
                <a:gd name="T76" fmla="*/ 138 w 193"/>
                <a:gd name="T77" fmla="*/ 42 h 140"/>
                <a:gd name="T78" fmla="*/ 104 w 193"/>
                <a:gd name="T79" fmla="*/ 42 h 140"/>
                <a:gd name="T80" fmla="*/ 96 w 193"/>
                <a:gd name="T81" fmla="*/ 27 h 140"/>
                <a:gd name="T82" fmla="*/ 124 w 193"/>
                <a:gd name="T83" fmla="*/ 13 h 140"/>
                <a:gd name="T84" fmla="*/ 158 w 193"/>
                <a:gd name="T85" fmla="*/ 7 h 140"/>
                <a:gd name="T86" fmla="*/ 186 w 193"/>
                <a:gd name="T87" fmla="*/ 13 h 140"/>
                <a:gd name="T88" fmla="*/ 207 w 193"/>
                <a:gd name="T89" fmla="*/ 20 h 140"/>
                <a:gd name="T90" fmla="*/ 193 w 193"/>
                <a:gd name="T91" fmla="*/ 7 h 140"/>
                <a:gd name="T92" fmla="*/ 158 w 193"/>
                <a:gd name="T93" fmla="*/ 0 h 140"/>
                <a:gd name="T94" fmla="*/ 124 w 193"/>
                <a:gd name="T95" fmla="*/ 7 h 140"/>
                <a:gd name="T96" fmla="*/ 96 w 193"/>
                <a:gd name="T97" fmla="*/ 20 h 140"/>
                <a:gd name="T98" fmla="*/ 62 w 193"/>
                <a:gd name="T99" fmla="*/ 34 h 140"/>
                <a:gd name="T100" fmla="*/ 20 w 193"/>
                <a:gd name="T101" fmla="*/ 47 h 140"/>
                <a:gd name="T102" fmla="*/ 0 w 193"/>
                <a:gd name="T103" fmla="*/ 54 h 140"/>
                <a:gd name="T104" fmla="*/ 20 w 193"/>
                <a:gd name="T105" fmla="*/ 47 h 140"/>
                <a:gd name="T106" fmla="*/ 47 w 193"/>
                <a:gd name="T107" fmla="*/ 47 h 140"/>
                <a:gd name="T108" fmla="*/ 75 w 193"/>
                <a:gd name="T109" fmla="*/ 47 h 140"/>
                <a:gd name="T110" fmla="*/ 96 w 193"/>
                <a:gd name="T111" fmla="*/ 47 h 140"/>
                <a:gd name="T112" fmla="*/ 82 w 193"/>
                <a:gd name="T113" fmla="*/ 54 h 140"/>
                <a:gd name="T114" fmla="*/ 62 w 193"/>
                <a:gd name="T115" fmla="*/ 69 h 140"/>
                <a:gd name="T116" fmla="*/ 75 w 193"/>
                <a:gd name="T117" fmla="*/ 69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path>
              </a:pathLst>
            </a:custGeom>
            <a:noFill/>
            <a:ln w="0">
              <a:solidFill>
                <a:srgbClr val="323232"/>
              </a:solidFill>
              <a:prstDash val="solid"/>
              <a:round/>
              <a:headEnd/>
              <a:tailEnd/>
            </a:ln>
          </p:spPr>
          <p:txBody>
            <a:bodyPr/>
            <a:lstStyle/>
            <a:p>
              <a:endParaRPr lang="fr-FR"/>
            </a:p>
          </p:txBody>
        </p:sp>
        <p:sp>
          <p:nvSpPr>
            <p:cNvPr id="75" name="Freeform 388"/>
            <p:cNvSpPr>
              <a:spLocks/>
            </p:cNvSpPr>
            <p:nvPr/>
          </p:nvSpPr>
          <p:spPr bwMode="auto">
            <a:xfrm>
              <a:off x="1560" y="2527"/>
              <a:ext cx="146" cy="103"/>
            </a:xfrm>
            <a:custGeom>
              <a:avLst/>
              <a:gdLst>
                <a:gd name="T0" fmla="*/ 62 w 80"/>
                <a:gd name="T1" fmla="*/ 13 h 57"/>
                <a:gd name="T2" fmla="*/ 69 w 80"/>
                <a:gd name="T3" fmla="*/ 13 h 57"/>
                <a:gd name="T4" fmla="*/ 77 w 80"/>
                <a:gd name="T5" fmla="*/ 20 h 57"/>
                <a:gd name="T6" fmla="*/ 84 w 80"/>
                <a:gd name="T7" fmla="*/ 27 h 57"/>
                <a:gd name="T8" fmla="*/ 89 w 80"/>
                <a:gd name="T9" fmla="*/ 34 h 57"/>
                <a:gd name="T10" fmla="*/ 97 w 80"/>
                <a:gd name="T11" fmla="*/ 47 h 57"/>
                <a:gd name="T12" fmla="*/ 97 w 80"/>
                <a:gd name="T13" fmla="*/ 54 h 57"/>
                <a:gd name="T14" fmla="*/ 97 w 80"/>
                <a:gd name="T15" fmla="*/ 54 h 57"/>
                <a:gd name="T16" fmla="*/ 97 w 80"/>
                <a:gd name="T17" fmla="*/ 61 h 57"/>
                <a:gd name="T18" fmla="*/ 97 w 80"/>
                <a:gd name="T19" fmla="*/ 54 h 57"/>
                <a:gd name="T20" fmla="*/ 104 w 80"/>
                <a:gd name="T21" fmla="*/ 54 h 57"/>
                <a:gd name="T22" fmla="*/ 104 w 80"/>
                <a:gd name="T23" fmla="*/ 40 h 57"/>
                <a:gd name="T24" fmla="*/ 97 w 80"/>
                <a:gd name="T25" fmla="*/ 34 h 57"/>
                <a:gd name="T26" fmla="*/ 97 w 80"/>
                <a:gd name="T27" fmla="*/ 20 h 57"/>
                <a:gd name="T28" fmla="*/ 97 w 80"/>
                <a:gd name="T29" fmla="*/ 20 h 57"/>
                <a:gd name="T30" fmla="*/ 111 w 80"/>
                <a:gd name="T31" fmla="*/ 27 h 57"/>
                <a:gd name="T32" fmla="*/ 124 w 80"/>
                <a:gd name="T33" fmla="*/ 40 h 57"/>
                <a:gd name="T34" fmla="*/ 131 w 80"/>
                <a:gd name="T35" fmla="*/ 54 h 57"/>
                <a:gd name="T36" fmla="*/ 139 w 80"/>
                <a:gd name="T37" fmla="*/ 74 h 57"/>
                <a:gd name="T38" fmla="*/ 139 w 80"/>
                <a:gd name="T39" fmla="*/ 89 h 57"/>
                <a:gd name="T40" fmla="*/ 131 w 80"/>
                <a:gd name="T41" fmla="*/ 96 h 57"/>
                <a:gd name="T42" fmla="*/ 131 w 80"/>
                <a:gd name="T43" fmla="*/ 103 h 57"/>
                <a:gd name="T44" fmla="*/ 131 w 80"/>
                <a:gd name="T45" fmla="*/ 103 h 57"/>
                <a:gd name="T46" fmla="*/ 131 w 80"/>
                <a:gd name="T47" fmla="*/ 96 h 57"/>
                <a:gd name="T48" fmla="*/ 139 w 80"/>
                <a:gd name="T49" fmla="*/ 89 h 57"/>
                <a:gd name="T50" fmla="*/ 146 w 80"/>
                <a:gd name="T51" fmla="*/ 69 h 57"/>
                <a:gd name="T52" fmla="*/ 146 w 80"/>
                <a:gd name="T53" fmla="*/ 54 h 57"/>
                <a:gd name="T54" fmla="*/ 139 w 80"/>
                <a:gd name="T55" fmla="*/ 40 h 57"/>
                <a:gd name="T56" fmla="*/ 131 w 80"/>
                <a:gd name="T57" fmla="*/ 27 h 57"/>
                <a:gd name="T58" fmla="*/ 119 w 80"/>
                <a:gd name="T59" fmla="*/ 20 h 57"/>
                <a:gd name="T60" fmla="*/ 111 w 80"/>
                <a:gd name="T61" fmla="*/ 13 h 57"/>
                <a:gd name="T62" fmla="*/ 104 w 80"/>
                <a:gd name="T63" fmla="*/ 13 h 57"/>
                <a:gd name="T64" fmla="*/ 97 w 80"/>
                <a:gd name="T65" fmla="*/ 13 h 57"/>
                <a:gd name="T66" fmla="*/ 89 w 80"/>
                <a:gd name="T67" fmla="*/ 13 h 57"/>
                <a:gd name="T68" fmla="*/ 77 w 80"/>
                <a:gd name="T69" fmla="*/ 5 h 57"/>
                <a:gd name="T70" fmla="*/ 69 w 80"/>
                <a:gd name="T71" fmla="*/ 5 h 57"/>
                <a:gd name="T72" fmla="*/ 69 w 80"/>
                <a:gd name="T73" fmla="*/ 0 h 57"/>
                <a:gd name="T74" fmla="*/ 62 w 80"/>
                <a:gd name="T75" fmla="*/ 0 h 57"/>
                <a:gd name="T76" fmla="*/ 62 w 80"/>
                <a:gd name="T77" fmla="*/ 0 h 57"/>
                <a:gd name="T78" fmla="*/ 49 w 80"/>
                <a:gd name="T79" fmla="*/ 0 h 57"/>
                <a:gd name="T80" fmla="*/ 35 w 80"/>
                <a:gd name="T81" fmla="*/ 0 h 57"/>
                <a:gd name="T82" fmla="*/ 20 w 80"/>
                <a:gd name="T83" fmla="*/ 0 h 57"/>
                <a:gd name="T84" fmla="*/ 7 w 80"/>
                <a:gd name="T85" fmla="*/ 0 h 57"/>
                <a:gd name="T86" fmla="*/ 0 w 80"/>
                <a:gd name="T87" fmla="*/ 5 h 57"/>
                <a:gd name="T88" fmla="*/ 7 w 80"/>
                <a:gd name="T89" fmla="*/ 5 h 57"/>
                <a:gd name="T90" fmla="*/ 20 w 80"/>
                <a:gd name="T91" fmla="*/ 5 h 57"/>
                <a:gd name="T92" fmla="*/ 35 w 80"/>
                <a:gd name="T93" fmla="*/ 5 h 57"/>
                <a:gd name="T94" fmla="*/ 49 w 80"/>
                <a:gd name="T95" fmla="*/ 5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close/>
                </a:path>
              </a:pathLst>
            </a:custGeom>
            <a:solidFill>
              <a:srgbClr val="3F3F3F"/>
            </a:solidFill>
            <a:ln w="0">
              <a:solidFill>
                <a:srgbClr val="323232"/>
              </a:solidFill>
              <a:prstDash val="solid"/>
              <a:round/>
              <a:headEnd/>
              <a:tailEnd/>
            </a:ln>
          </p:spPr>
          <p:txBody>
            <a:bodyPr/>
            <a:lstStyle/>
            <a:p>
              <a:endParaRPr lang="fr-FR"/>
            </a:p>
          </p:txBody>
        </p:sp>
        <p:sp>
          <p:nvSpPr>
            <p:cNvPr id="76" name="Freeform 389"/>
            <p:cNvSpPr>
              <a:spLocks/>
            </p:cNvSpPr>
            <p:nvPr/>
          </p:nvSpPr>
          <p:spPr bwMode="auto">
            <a:xfrm>
              <a:off x="1560" y="2527"/>
              <a:ext cx="146" cy="103"/>
            </a:xfrm>
            <a:custGeom>
              <a:avLst/>
              <a:gdLst>
                <a:gd name="T0" fmla="*/ 62 w 80"/>
                <a:gd name="T1" fmla="*/ 13 h 57"/>
                <a:gd name="T2" fmla="*/ 69 w 80"/>
                <a:gd name="T3" fmla="*/ 13 h 57"/>
                <a:gd name="T4" fmla="*/ 77 w 80"/>
                <a:gd name="T5" fmla="*/ 20 h 57"/>
                <a:gd name="T6" fmla="*/ 84 w 80"/>
                <a:gd name="T7" fmla="*/ 27 h 57"/>
                <a:gd name="T8" fmla="*/ 89 w 80"/>
                <a:gd name="T9" fmla="*/ 34 h 57"/>
                <a:gd name="T10" fmla="*/ 97 w 80"/>
                <a:gd name="T11" fmla="*/ 47 h 57"/>
                <a:gd name="T12" fmla="*/ 97 w 80"/>
                <a:gd name="T13" fmla="*/ 54 h 57"/>
                <a:gd name="T14" fmla="*/ 97 w 80"/>
                <a:gd name="T15" fmla="*/ 54 h 57"/>
                <a:gd name="T16" fmla="*/ 97 w 80"/>
                <a:gd name="T17" fmla="*/ 61 h 57"/>
                <a:gd name="T18" fmla="*/ 97 w 80"/>
                <a:gd name="T19" fmla="*/ 54 h 57"/>
                <a:gd name="T20" fmla="*/ 104 w 80"/>
                <a:gd name="T21" fmla="*/ 54 h 57"/>
                <a:gd name="T22" fmla="*/ 104 w 80"/>
                <a:gd name="T23" fmla="*/ 40 h 57"/>
                <a:gd name="T24" fmla="*/ 97 w 80"/>
                <a:gd name="T25" fmla="*/ 34 h 57"/>
                <a:gd name="T26" fmla="*/ 97 w 80"/>
                <a:gd name="T27" fmla="*/ 20 h 57"/>
                <a:gd name="T28" fmla="*/ 97 w 80"/>
                <a:gd name="T29" fmla="*/ 20 h 57"/>
                <a:gd name="T30" fmla="*/ 111 w 80"/>
                <a:gd name="T31" fmla="*/ 27 h 57"/>
                <a:gd name="T32" fmla="*/ 124 w 80"/>
                <a:gd name="T33" fmla="*/ 40 h 57"/>
                <a:gd name="T34" fmla="*/ 131 w 80"/>
                <a:gd name="T35" fmla="*/ 54 h 57"/>
                <a:gd name="T36" fmla="*/ 139 w 80"/>
                <a:gd name="T37" fmla="*/ 74 h 57"/>
                <a:gd name="T38" fmla="*/ 139 w 80"/>
                <a:gd name="T39" fmla="*/ 89 h 57"/>
                <a:gd name="T40" fmla="*/ 131 w 80"/>
                <a:gd name="T41" fmla="*/ 96 h 57"/>
                <a:gd name="T42" fmla="*/ 131 w 80"/>
                <a:gd name="T43" fmla="*/ 103 h 57"/>
                <a:gd name="T44" fmla="*/ 131 w 80"/>
                <a:gd name="T45" fmla="*/ 103 h 57"/>
                <a:gd name="T46" fmla="*/ 131 w 80"/>
                <a:gd name="T47" fmla="*/ 96 h 57"/>
                <a:gd name="T48" fmla="*/ 139 w 80"/>
                <a:gd name="T49" fmla="*/ 89 h 57"/>
                <a:gd name="T50" fmla="*/ 146 w 80"/>
                <a:gd name="T51" fmla="*/ 69 h 57"/>
                <a:gd name="T52" fmla="*/ 146 w 80"/>
                <a:gd name="T53" fmla="*/ 54 h 57"/>
                <a:gd name="T54" fmla="*/ 139 w 80"/>
                <a:gd name="T55" fmla="*/ 40 h 57"/>
                <a:gd name="T56" fmla="*/ 131 w 80"/>
                <a:gd name="T57" fmla="*/ 27 h 57"/>
                <a:gd name="T58" fmla="*/ 119 w 80"/>
                <a:gd name="T59" fmla="*/ 20 h 57"/>
                <a:gd name="T60" fmla="*/ 111 w 80"/>
                <a:gd name="T61" fmla="*/ 13 h 57"/>
                <a:gd name="T62" fmla="*/ 104 w 80"/>
                <a:gd name="T63" fmla="*/ 13 h 57"/>
                <a:gd name="T64" fmla="*/ 97 w 80"/>
                <a:gd name="T65" fmla="*/ 13 h 57"/>
                <a:gd name="T66" fmla="*/ 89 w 80"/>
                <a:gd name="T67" fmla="*/ 13 h 57"/>
                <a:gd name="T68" fmla="*/ 77 w 80"/>
                <a:gd name="T69" fmla="*/ 5 h 57"/>
                <a:gd name="T70" fmla="*/ 69 w 80"/>
                <a:gd name="T71" fmla="*/ 5 h 57"/>
                <a:gd name="T72" fmla="*/ 69 w 80"/>
                <a:gd name="T73" fmla="*/ 0 h 57"/>
                <a:gd name="T74" fmla="*/ 62 w 80"/>
                <a:gd name="T75" fmla="*/ 0 h 57"/>
                <a:gd name="T76" fmla="*/ 62 w 80"/>
                <a:gd name="T77" fmla="*/ 0 h 57"/>
                <a:gd name="T78" fmla="*/ 49 w 80"/>
                <a:gd name="T79" fmla="*/ 0 h 57"/>
                <a:gd name="T80" fmla="*/ 35 w 80"/>
                <a:gd name="T81" fmla="*/ 0 h 57"/>
                <a:gd name="T82" fmla="*/ 20 w 80"/>
                <a:gd name="T83" fmla="*/ 0 h 57"/>
                <a:gd name="T84" fmla="*/ 7 w 80"/>
                <a:gd name="T85" fmla="*/ 0 h 57"/>
                <a:gd name="T86" fmla="*/ 0 w 80"/>
                <a:gd name="T87" fmla="*/ 5 h 57"/>
                <a:gd name="T88" fmla="*/ 7 w 80"/>
                <a:gd name="T89" fmla="*/ 5 h 57"/>
                <a:gd name="T90" fmla="*/ 20 w 80"/>
                <a:gd name="T91" fmla="*/ 5 h 57"/>
                <a:gd name="T92" fmla="*/ 35 w 80"/>
                <a:gd name="T93" fmla="*/ 5 h 57"/>
                <a:gd name="T94" fmla="*/ 49 w 80"/>
                <a:gd name="T95" fmla="*/ 5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path>
              </a:pathLst>
            </a:custGeom>
            <a:noFill/>
            <a:ln w="0">
              <a:solidFill>
                <a:srgbClr val="323232"/>
              </a:solidFill>
              <a:prstDash val="solid"/>
              <a:round/>
              <a:headEnd/>
              <a:tailEnd/>
            </a:ln>
          </p:spPr>
          <p:txBody>
            <a:bodyPr/>
            <a:lstStyle/>
            <a:p>
              <a:endParaRPr lang="fr-FR"/>
            </a:p>
          </p:txBody>
        </p:sp>
        <p:sp>
          <p:nvSpPr>
            <p:cNvPr id="77" name="Freeform 390"/>
            <p:cNvSpPr>
              <a:spLocks/>
            </p:cNvSpPr>
            <p:nvPr/>
          </p:nvSpPr>
          <p:spPr bwMode="auto">
            <a:xfrm>
              <a:off x="1257" y="2554"/>
              <a:ext cx="165" cy="82"/>
            </a:xfrm>
            <a:custGeom>
              <a:avLst/>
              <a:gdLst>
                <a:gd name="T0" fmla="*/ 89 w 91"/>
                <a:gd name="T1" fmla="*/ 27 h 45"/>
                <a:gd name="T2" fmla="*/ 69 w 91"/>
                <a:gd name="T3" fmla="*/ 27 h 45"/>
                <a:gd name="T4" fmla="*/ 47 w 91"/>
                <a:gd name="T5" fmla="*/ 35 h 45"/>
                <a:gd name="T6" fmla="*/ 34 w 91"/>
                <a:gd name="T7" fmla="*/ 42 h 45"/>
                <a:gd name="T8" fmla="*/ 20 w 91"/>
                <a:gd name="T9" fmla="*/ 47 h 45"/>
                <a:gd name="T10" fmla="*/ 7 w 91"/>
                <a:gd name="T11" fmla="*/ 62 h 45"/>
                <a:gd name="T12" fmla="*/ 0 w 91"/>
                <a:gd name="T13" fmla="*/ 69 h 45"/>
                <a:gd name="T14" fmla="*/ 0 w 91"/>
                <a:gd name="T15" fmla="*/ 77 h 45"/>
                <a:gd name="T16" fmla="*/ 0 w 91"/>
                <a:gd name="T17" fmla="*/ 77 h 45"/>
                <a:gd name="T18" fmla="*/ 0 w 91"/>
                <a:gd name="T19" fmla="*/ 77 h 45"/>
                <a:gd name="T20" fmla="*/ 7 w 91"/>
                <a:gd name="T21" fmla="*/ 62 h 45"/>
                <a:gd name="T22" fmla="*/ 13 w 91"/>
                <a:gd name="T23" fmla="*/ 47 h 45"/>
                <a:gd name="T24" fmla="*/ 20 w 91"/>
                <a:gd name="T25" fmla="*/ 42 h 45"/>
                <a:gd name="T26" fmla="*/ 27 w 91"/>
                <a:gd name="T27" fmla="*/ 35 h 45"/>
                <a:gd name="T28" fmla="*/ 42 w 91"/>
                <a:gd name="T29" fmla="*/ 27 h 45"/>
                <a:gd name="T30" fmla="*/ 54 w 91"/>
                <a:gd name="T31" fmla="*/ 20 h 45"/>
                <a:gd name="T32" fmla="*/ 76 w 91"/>
                <a:gd name="T33" fmla="*/ 20 h 45"/>
                <a:gd name="T34" fmla="*/ 89 w 91"/>
                <a:gd name="T35" fmla="*/ 20 h 45"/>
                <a:gd name="T36" fmla="*/ 96 w 91"/>
                <a:gd name="T37" fmla="*/ 20 h 45"/>
                <a:gd name="T38" fmla="*/ 103 w 91"/>
                <a:gd name="T39" fmla="*/ 20 h 45"/>
                <a:gd name="T40" fmla="*/ 111 w 91"/>
                <a:gd name="T41" fmla="*/ 13 h 45"/>
                <a:gd name="T42" fmla="*/ 116 w 91"/>
                <a:gd name="T43" fmla="*/ 7 h 45"/>
                <a:gd name="T44" fmla="*/ 123 w 91"/>
                <a:gd name="T45" fmla="*/ 7 h 45"/>
                <a:gd name="T46" fmla="*/ 131 w 91"/>
                <a:gd name="T47" fmla="*/ 0 h 45"/>
                <a:gd name="T48" fmla="*/ 145 w 91"/>
                <a:gd name="T49" fmla="*/ 0 h 45"/>
                <a:gd name="T50" fmla="*/ 150 w 91"/>
                <a:gd name="T51" fmla="*/ 0 h 45"/>
                <a:gd name="T52" fmla="*/ 158 w 91"/>
                <a:gd name="T53" fmla="*/ 0 h 45"/>
                <a:gd name="T54" fmla="*/ 165 w 91"/>
                <a:gd name="T55" fmla="*/ 0 h 45"/>
                <a:gd name="T56" fmla="*/ 165 w 91"/>
                <a:gd name="T57" fmla="*/ 0 h 45"/>
                <a:gd name="T58" fmla="*/ 158 w 91"/>
                <a:gd name="T59" fmla="*/ 0 h 45"/>
                <a:gd name="T60" fmla="*/ 150 w 91"/>
                <a:gd name="T61" fmla="*/ 7 h 45"/>
                <a:gd name="T62" fmla="*/ 138 w 91"/>
                <a:gd name="T63" fmla="*/ 7 h 45"/>
                <a:gd name="T64" fmla="*/ 131 w 91"/>
                <a:gd name="T65" fmla="*/ 7 h 45"/>
                <a:gd name="T66" fmla="*/ 123 w 91"/>
                <a:gd name="T67" fmla="*/ 7 h 45"/>
                <a:gd name="T68" fmla="*/ 116 w 91"/>
                <a:gd name="T69" fmla="*/ 13 h 45"/>
                <a:gd name="T70" fmla="*/ 116 w 91"/>
                <a:gd name="T71" fmla="*/ 13 h 45"/>
                <a:gd name="T72" fmla="*/ 116 w 91"/>
                <a:gd name="T73" fmla="*/ 20 h 45"/>
                <a:gd name="T74" fmla="*/ 111 w 91"/>
                <a:gd name="T75" fmla="*/ 27 h 45"/>
                <a:gd name="T76" fmla="*/ 111 w 91"/>
                <a:gd name="T77" fmla="*/ 27 h 45"/>
                <a:gd name="T78" fmla="*/ 103 w 91"/>
                <a:gd name="T79" fmla="*/ 27 h 45"/>
                <a:gd name="T80" fmla="*/ 103 w 91"/>
                <a:gd name="T81" fmla="*/ 27 h 45"/>
                <a:gd name="T82" fmla="*/ 103 w 91"/>
                <a:gd name="T83" fmla="*/ 2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close/>
                </a:path>
              </a:pathLst>
            </a:custGeom>
            <a:solidFill>
              <a:srgbClr val="3F3F3F"/>
            </a:solidFill>
            <a:ln w="0">
              <a:solidFill>
                <a:srgbClr val="323232"/>
              </a:solidFill>
              <a:prstDash val="solid"/>
              <a:round/>
              <a:headEnd/>
              <a:tailEnd/>
            </a:ln>
          </p:spPr>
          <p:txBody>
            <a:bodyPr/>
            <a:lstStyle/>
            <a:p>
              <a:endParaRPr lang="fr-FR"/>
            </a:p>
          </p:txBody>
        </p:sp>
        <p:sp>
          <p:nvSpPr>
            <p:cNvPr id="78" name="Freeform 391"/>
            <p:cNvSpPr>
              <a:spLocks/>
            </p:cNvSpPr>
            <p:nvPr/>
          </p:nvSpPr>
          <p:spPr bwMode="auto">
            <a:xfrm>
              <a:off x="1257" y="2554"/>
              <a:ext cx="165" cy="82"/>
            </a:xfrm>
            <a:custGeom>
              <a:avLst/>
              <a:gdLst>
                <a:gd name="T0" fmla="*/ 89 w 91"/>
                <a:gd name="T1" fmla="*/ 27 h 45"/>
                <a:gd name="T2" fmla="*/ 69 w 91"/>
                <a:gd name="T3" fmla="*/ 27 h 45"/>
                <a:gd name="T4" fmla="*/ 47 w 91"/>
                <a:gd name="T5" fmla="*/ 35 h 45"/>
                <a:gd name="T6" fmla="*/ 34 w 91"/>
                <a:gd name="T7" fmla="*/ 42 h 45"/>
                <a:gd name="T8" fmla="*/ 20 w 91"/>
                <a:gd name="T9" fmla="*/ 47 h 45"/>
                <a:gd name="T10" fmla="*/ 7 w 91"/>
                <a:gd name="T11" fmla="*/ 62 h 45"/>
                <a:gd name="T12" fmla="*/ 0 w 91"/>
                <a:gd name="T13" fmla="*/ 69 h 45"/>
                <a:gd name="T14" fmla="*/ 0 w 91"/>
                <a:gd name="T15" fmla="*/ 77 h 45"/>
                <a:gd name="T16" fmla="*/ 0 w 91"/>
                <a:gd name="T17" fmla="*/ 77 h 45"/>
                <a:gd name="T18" fmla="*/ 0 w 91"/>
                <a:gd name="T19" fmla="*/ 77 h 45"/>
                <a:gd name="T20" fmla="*/ 7 w 91"/>
                <a:gd name="T21" fmla="*/ 62 h 45"/>
                <a:gd name="T22" fmla="*/ 13 w 91"/>
                <a:gd name="T23" fmla="*/ 47 h 45"/>
                <a:gd name="T24" fmla="*/ 20 w 91"/>
                <a:gd name="T25" fmla="*/ 42 h 45"/>
                <a:gd name="T26" fmla="*/ 27 w 91"/>
                <a:gd name="T27" fmla="*/ 35 h 45"/>
                <a:gd name="T28" fmla="*/ 42 w 91"/>
                <a:gd name="T29" fmla="*/ 27 h 45"/>
                <a:gd name="T30" fmla="*/ 54 w 91"/>
                <a:gd name="T31" fmla="*/ 20 h 45"/>
                <a:gd name="T32" fmla="*/ 76 w 91"/>
                <a:gd name="T33" fmla="*/ 20 h 45"/>
                <a:gd name="T34" fmla="*/ 89 w 91"/>
                <a:gd name="T35" fmla="*/ 20 h 45"/>
                <a:gd name="T36" fmla="*/ 96 w 91"/>
                <a:gd name="T37" fmla="*/ 20 h 45"/>
                <a:gd name="T38" fmla="*/ 103 w 91"/>
                <a:gd name="T39" fmla="*/ 20 h 45"/>
                <a:gd name="T40" fmla="*/ 111 w 91"/>
                <a:gd name="T41" fmla="*/ 13 h 45"/>
                <a:gd name="T42" fmla="*/ 116 w 91"/>
                <a:gd name="T43" fmla="*/ 7 h 45"/>
                <a:gd name="T44" fmla="*/ 123 w 91"/>
                <a:gd name="T45" fmla="*/ 7 h 45"/>
                <a:gd name="T46" fmla="*/ 131 w 91"/>
                <a:gd name="T47" fmla="*/ 0 h 45"/>
                <a:gd name="T48" fmla="*/ 145 w 91"/>
                <a:gd name="T49" fmla="*/ 0 h 45"/>
                <a:gd name="T50" fmla="*/ 150 w 91"/>
                <a:gd name="T51" fmla="*/ 0 h 45"/>
                <a:gd name="T52" fmla="*/ 158 w 91"/>
                <a:gd name="T53" fmla="*/ 0 h 45"/>
                <a:gd name="T54" fmla="*/ 165 w 91"/>
                <a:gd name="T55" fmla="*/ 0 h 45"/>
                <a:gd name="T56" fmla="*/ 165 w 91"/>
                <a:gd name="T57" fmla="*/ 0 h 45"/>
                <a:gd name="T58" fmla="*/ 158 w 91"/>
                <a:gd name="T59" fmla="*/ 0 h 45"/>
                <a:gd name="T60" fmla="*/ 150 w 91"/>
                <a:gd name="T61" fmla="*/ 7 h 45"/>
                <a:gd name="T62" fmla="*/ 138 w 91"/>
                <a:gd name="T63" fmla="*/ 7 h 45"/>
                <a:gd name="T64" fmla="*/ 131 w 91"/>
                <a:gd name="T65" fmla="*/ 7 h 45"/>
                <a:gd name="T66" fmla="*/ 123 w 91"/>
                <a:gd name="T67" fmla="*/ 7 h 45"/>
                <a:gd name="T68" fmla="*/ 116 w 91"/>
                <a:gd name="T69" fmla="*/ 13 h 45"/>
                <a:gd name="T70" fmla="*/ 116 w 91"/>
                <a:gd name="T71" fmla="*/ 13 h 45"/>
                <a:gd name="T72" fmla="*/ 116 w 91"/>
                <a:gd name="T73" fmla="*/ 20 h 45"/>
                <a:gd name="T74" fmla="*/ 111 w 91"/>
                <a:gd name="T75" fmla="*/ 27 h 45"/>
                <a:gd name="T76" fmla="*/ 111 w 91"/>
                <a:gd name="T77" fmla="*/ 27 h 45"/>
                <a:gd name="T78" fmla="*/ 103 w 91"/>
                <a:gd name="T79" fmla="*/ 27 h 45"/>
                <a:gd name="T80" fmla="*/ 103 w 91"/>
                <a:gd name="T81" fmla="*/ 27 h 45"/>
                <a:gd name="T82" fmla="*/ 103 w 91"/>
                <a:gd name="T83" fmla="*/ 2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path>
              </a:pathLst>
            </a:custGeom>
            <a:noFill/>
            <a:ln w="0">
              <a:solidFill>
                <a:srgbClr val="323232"/>
              </a:solidFill>
              <a:prstDash val="solid"/>
              <a:round/>
              <a:headEnd/>
              <a:tailEnd/>
            </a:ln>
          </p:spPr>
          <p:txBody>
            <a:bodyPr/>
            <a:lstStyle/>
            <a:p>
              <a:endParaRPr lang="fr-FR"/>
            </a:p>
          </p:txBody>
        </p:sp>
        <p:sp>
          <p:nvSpPr>
            <p:cNvPr id="79" name="Freeform 392"/>
            <p:cNvSpPr>
              <a:spLocks/>
            </p:cNvSpPr>
            <p:nvPr/>
          </p:nvSpPr>
          <p:spPr bwMode="auto">
            <a:xfrm>
              <a:off x="1311" y="2803"/>
              <a:ext cx="188" cy="42"/>
            </a:xfrm>
            <a:custGeom>
              <a:avLst/>
              <a:gdLst>
                <a:gd name="T0" fmla="*/ 166 w 103"/>
                <a:gd name="T1" fmla="*/ 0 h 23"/>
                <a:gd name="T2" fmla="*/ 139 w 103"/>
                <a:gd name="T3" fmla="*/ 0 h 23"/>
                <a:gd name="T4" fmla="*/ 119 w 103"/>
                <a:gd name="T5" fmla="*/ 0 h 23"/>
                <a:gd name="T6" fmla="*/ 97 w 103"/>
                <a:gd name="T7" fmla="*/ 7 h 23"/>
                <a:gd name="T8" fmla="*/ 91 w 103"/>
                <a:gd name="T9" fmla="*/ 7 h 23"/>
                <a:gd name="T10" fmla="*/ 84 w 103"/>
                <a:gd name="T11" fmla="*/ 7 h 23"/>
                <a:gd name="T12" fmla="*/ 77 w 103"/>
                <a:gd name="T13" fmla="*/ 7 h 23"/>
                <a:gd name="T14" fmla="*/ 62 w 103"/>
                <a:gd name="T15" fmla="*/ 7 h 23"/>
                <a:gd name="T16" fmla="*/ 49 w 103"/>
                <a:gd name="T17" fmla="*/ 7 h 23"/>
                <a:gd name="T18" fmla="*/ 35 w 103"/>
                <a:gd name="T19" fmla="*/ 13 h 23"/>
                <a:gd name="T20" fmla="*/ 22 w 103"/>
                <a:gd name="T21" fmla="*/ 20 h 23"/>
                <a:gd name="T22" fmla="*/ 7 w 103"/>
                <a:gd name="T23" fmla="*/ 35 h 23"/>
                <a:gd name="T24" fmla="*/ 0 w 103"/>
                <a:gd name="T25" fmla="*/ 42 h 23"/>
                <a:gd name="T26" fmla="*/ 0 w 103"/>
                <a:gd name="T27" fmla="*/ 42 h 23"/>
                <a:gd name="T28" fmla="*/ 7 w 103"/>
                <a:gd name="T29" fmla="*/ 42 h 23"/>
                <a:gd name="T30" fmla="*/ 15 w 103"/>
                <a:gd name="T31" fmla="*/ 35 h 23"/>
                <a:gd name="T32" fmla="*/ 27 w 103"/>
                <a:gd name="T33" fmla="*/ 27 h 23"/>
                <a:gd name="T34" fmla="*/ 42 w 103"/>
                <a:gd name="T35" fmla="*/ 20 h 23"/>
                <a:gd name="T36" fmla="*/ 57 w 103"/>
                <a:gd name="T37" fmla="*/ 20 h 23"/>
                <a:gd name="T38" fmla="*/ 84 w 103"/>
                <a:gd name="T39" fmla="*/ 20 h 23"/>
                <a:gd name="T40" fmla="*/ 97 w 103"/>
                <a:gd name="T41" fmla="*/ 20 h 23"/>
                <a:gd name="T42" fmla="*/ 97 w 103"/>
                <a:gd name="T43" fmla="*/ 27 h 23"/>
                <a:gd name="T44" fmla="*/ 84 w 103"/>
                <a:gd name="T45" fmla="*/ 27 h 23"/>
                <a:gd name="T46" fmla="*/ 69 w 103"/>
                <a:gd name="T47" fmla="*/ 35 h 23"/>
                <a:gd name="T48" fmla="*/ 57 w 103"/>
                <a:gd name="T49" fmla="*/ 35 h 23"/>
                <a:gd name="T50" fmla="*/ 49 w 103"/>
                <a:gd name="T51" fmla="*/ 42 h 23"/>
                <a:gd name="T52" fmla="*/ 57 w 103"/>
                <a:gd name="T53" fmla="*/ 42 h 23"/>
                <a:gd name="T54" fmla="*/ 69 w 103"/>
                <a:gd name="T55" fmla="*/ 35 h 23"/>
                <a:gd name="T56" fmla="*/ 84 w 103"/>
                <a:gd name="T57" fmla="*/ 35 h 23"/>
                <a:gd name="T58" fmla="*/ 97 w 103"/>
                <a:gd name="T59" fmla="*/ 35 h 23"/>
                <a:gd name="T60" fmla="*/ 104 w 103"/>
                <a:gd name="T61" fmla="*/ 35 h 23"/>
                <a:gd name="T62" fmla="*/ 119 w 103"/>
                <a:gd name="T63" fmla="*/ 35 h 23"/>
                <a:gd name="T64" fmla="*/ 126 w 103"/>
                <a:gd name="T65" fmla="*/ 35 h 23"/>
                <a:gd name="T66" fmla="*/ 131 w 103"/>
                <a:gd name="T67" fmla="*/ 35 h 23"/>
                <a:gd name="T68" fmla="*/ 139 w 103"/>
                <a:gd name="T69" fmla="*/ 35 h 23"/>
                <a:gd name="T70" fmla="*/ 131 w 103"/>
                <a:gd name="T71" fmla="*/ 27 h 23"/>
                <a:gd name="T72" fmla="*/ 119 w 103"/>
                <a:gd name="T73" fmla="*/ 27 h 23"/>
                <a:gd name="T74" fmla="*/ 104 w 103"/>
                <a:gd name="T75" fmla="*/ 20 h 23"/>
                <a:gd name="T76" fmla="*/ 104 w 103"/>
                <a:gd name="T77" fmla="*/ 13 h 23"/>
                <a:gd name="T78" fmla="*/ 119 w 103"/>
                <a:gd name="T79" fmla="*/ 7 h 23"/>
                <a:gd name="T80" fmla="*/ 131 w 103"/>
                <a:gd name="T81" fmla="*/ 7 h 23"/>
                <a:gd name="T82" fmla="*/ 146 w 103"/>
                <a:gd name="T83" fmla="*/ 7 h 23"/>
                <a:gd name="T84" fmla="*/ 153 w 103"/>
                <a:gd name="T85" fmla="*/ 7 h 23"/>
                <a:gd name="T86" fmla="*/ 161 w 103"/>
                <a:gd name="T87" fmla="*/ 7 h 23"/>
                <a:gd name="T88" fmla="*/ 173 w 103"/>
                <a:gd name="T89" fmla="*/ 7 h 23"/>
                <a:gd name="T90" fmla="*/ 181 w 103"/>
                <a:gd name="T91" fmla="*/ 7 h 23"/>
                <a:gd name="T92" fmla="*/ 188 w 103"/>
                <a:gd name="T93" fmla="*/ 7 h 23"/>
                <a:gd name="T94" fmla="*/ 181 w 103"/>
                <a:gd name="T95" fmla="*/ 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close/>
                </a:path>
              </a:pathLst>
            </a:custGeom>
            <a:solidFill>
              <a:srgbClr val="3F3F3F"/>
            </a:solidFill>
            <a:ln w="0">
              <a:solidFill>
                <a:srgbClr val="323232"/>
              </a:solidFill>
              <a:prstDash val="solid"/>
              <a:round/>
              <a:headEnd/>
              <a:tailEnd/>
            </a:ln>
          </p:spPr>
          <p:txBody>
            <a:bodyPr/>
            <a:lstStyle/>
            <a:p>
              <a:endParaRPr lang="fr-FR"/>
            </a:p>
          </p:txBody>
        </p:sp>
        <p:sp>
          <p:nvSpPr>
            <p:cNvPr id="80" name="Freeform 393"/>
            <p:cNvSpPr>
              <a:spLocks/>
            </p:cNvSpPr>
            <p:nvPr/>
          </p:nvSpPr>
          <p:spPr bwMode="auto">
            <a:xfrm>
              <a:off x="1311" y="2803"/>
              <a:ext cx="188" cy="42"/>
            </a:xfrm>
            <a:custGeom>
              <a:avLst/>
              <a:gdLst>
                <a:gd name="T0" fmla="*/ 166 w 103"/>
                <a:gd name="T1" fmla="*/ 0 h 23"/>
                <a:gd name="T2" fmla="*/ 139 w 103"/>
                <a:gd name="T3" fmla="*/ 0 h 23"/>
                <a:gd name="T4" fmla="*/ 119 w 103"/>
                <a:gd name="T5" fmla="*/ 0 h 23"/>
                <a:gd name="T6" fmla="*/ 97 w 103"/>
                <a:gd name="T7" fmla="*/ 7 h 23"/>
                <a:gd name="T8" fmla="*/ 91 w 103"/>
                <a:gd name="T9" fmla="*/ 7 h 23"/>
                <a:gd name="T10" fmla="*/ 84 w 103"/>
                <a:gd name="T11" fmla="*/ 7 h 23"/>
                <a:gd name="T12" fmla="*/ 77 w 103"/>
                <a:gd name="T13" fmla="*/ 7 h 23"/>
                <a:gd name="T14" fmla="*/ 62 w 103"/>
                <a:gd name="T15" fmla="*/ 7 h 23"/>
                <a:gd name="T16" fmla="*/ 49 w 103"/>
                <a:gd name="T17" fmla="*/ 7 h 23"/>
                <a:gd name="T18" fmla="*/ 35 w 103"/>
                <a:gd name="T19" fmla="*/ 13 h 23"/>
                <a:gd name="T20" fmla="*/ 22 w 103"/>
                <a:gd name="T21" fmla="*/ 20 h 23"/>
                <a:gd name="T22" fmla="*/ 7 w 103"/>
                <a:gd name="T23" fmla="*/ 35 h 23"/>
                <a:gd name="T24" fmla="*/ 0 w 103"/>
                <a:gd name="T25" fmla="*/ 42 h 23"/>
                <a:gd name="T26" fmla="*/ 0 w 103"/>
                <a:gd name="T27" fmla="*/ 42 h 23"/>
                <a:gd name="T28" fmla="*/ 7 w 103"/>
                <a:gd name="T29" fmla="*/ 42 h 23"/>
                <a:gd name="T30" fmla="*/ 15 w 103"/>
                <a:gd name="T31" fmla="*/ 35 h 23"/>
                <a:gd name="T32" fmla="*/ 27 w 103"/>
                <a:gd name="T33" fmla="*/ 27 h 23"/>
                <a:gd name="T34" fmla="*/ 42 w 103"/>
                <a:gd name="T35" fmla="*/ 20 h 23"/>
                <a:gd name="T36" fmla="*/ 57 w 103"/>
                <a:gd name="T37" fmla="*/ 20 h 23"/>
                <a:gd name="T38" fmla="*/ 84 w 103"/>
                <a:gd name="T39" fmla="*/ 20 h 23"/>
                <a:gd name="T40" fmla="*/ 97 w 103"/>
                <a:gd name="T41" fmla="*/ 20 h 23"/>
                <a:gd name="T42" fmla="*/ 97 w 103"/>
                <a:gd name="T43" fmla="*/ 27 h 23"/>
                <a:gd name="T44" fmla="*/ 84 w 103"/>
                <a:gd name="T45" fmla="*/ 27 h 23"/>
                <a:gd name="T46" fmla="*/ 69 w 103"/>
                <a:gd name="T47" fmla="*/ 35 h 23"/>
                <a:gd name="T48" fmla="*/ 57 w 103"/>
                <a:gd name="T49" fmla="*/ 35 h 23"/>
                <a:gd name="T50" fmla="*/ 49 w 103"/>
                <a:gd name="T51" fmla="*/ 42 h 23"/>
                <a:gd name="T52" fmla="*/ 57 w 103"/>
                <a:gd name="T53" fmla="*/ 42 h 23"/>
                <a:gd name="T54" fmla="*/ 69 w 103"/>
                <a:gd name="T55" fmla="*/ 35 h 23"/>
                <a:gd name="T56" fmla="*/ 84 w 103"/>
                <a:gd name="T57" fmla="*/ 35 h 23"/>
                <a:gd name="T58" fmla="*/ 97 w 103"/>
                <a:gd name="T59" fmla="*/ 35 h 23"/>
                <a:gd name="T60" fmla="*/ 104 w 103"/>
                <a:gd name="T61" fmla="*/ 35 h 23"/>
                <a:gd name="T62" fmla="*/ 119 w 103"/>
                <a:gd name="T63" fmla="*/ 35 h 23"/>
                <a:gd name="T64" fmla="*/ 126 w 103"/>
                <a:gd name="T65" fmla="*/ 35 h 23"/>
                <a:gd name="T66" fmla="*/ 131 w 103"/>
                <a:gd name="T67" fmla="*/ 35 h 23"/>
                <a:gd name="T68" fmla="*/ 139 w 103"/>
                <a:gd name="T69" fmla="*/ 35 h 23"/>
                <a:gd name="T70" fmla="*/ 131 w 103"/>
                <a:gd name="T71" fmla="*/ 27 h 23"/>
                <a:gd name="T72" fmla="*/ 119 w 103"/>
                <a:gd name="T73" fmla="*/ 27 h 23"/>
                <a:gd name="T74" fmla="*/ 104 w 103"/>
                <a:gd name="T75" fmla="*/ 20 h 23"/>
                <a:gd name="T76" fmla="*/ 104 w 103"/>
                <a:gd name="T77" fmla="*/ 13 h 23"/>
                <a:gd name="T78" fmla="*/ 119 w 103"/>
                <a:gd name="T79" fmla="*/ 7 h 23"/>
                <a:gd name="T80" fmla="*/ 131 w 103"/>
                <a:gd name="T81" fmla="*/ 7 h 23"/>
                <a:gd name="T82" fmla="*/ 146 w 103"/>
                <a:gd name="T83" fmla="*/ 7 h 23"/>
                <a:gd name="T84" fmla="*/ 153 w 103"/>
                <a:gd name="T85" fmla="*/ 7 h 23"/>
                <a:gd name="T86" fmla="*/ 161 w 103"/>
                <a:gd name="T87" fmla="*/ 7 h 23"/>
                <a:gd name="T88" fmla="*/ 173 w 103"/>
                <a:gd name="T89" fmla="*/ 7 h 23"/>
                <a:gd name="T90" fmla="*/ 181 w 103"/>
                <a:gd name="T91" fmla="*/ 7 h 23"/>
                <a:gd name="T92" fmla="*/ 188 w 103"/>
                <a:gd name="T93" fmla="*/ 7 h 23"/>
                <a:gd name="T94" fmla="*/ 181 w 103"/>
                <a:gd name="T95" fmla="*/ 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path>
              </a:pathLst>
            </a:custGeom>
            <a:noFill/>
            <a:ln w="0">
              <a:solidFill>
                <a:srgbClr val="323232"/>
              </a:solidFill>
              <a:prstDash val="solid"/>
              <a:round/>
              <a:headEnd/>
              <a:tailEnd/>
            </a:ln>
          </p:spPr>
          <p:txBody>
            <a:bodyPr/>
            <a:lstStyle/>
            <a:p>
              <a:endParaRPr lang="fr-FR"/>
            </a:p>
          </p:txBody>
        </p:sp>
        <p:sp>
          <p:nvSpPr>
            <p:cNvPr id="81" name="Freeform 394"/>
            <p:cNvSpPr>
              <a:spLocks/>
            </p:cNvSpPr>
            <p:nvPr/>
          </p:nvSpPr>
          <p:spPr bwMode="auto">
            <a:xfrm>
              <a:off x="517" y="2941"/>
              <a:ext cx="214" cy="235"/>
            </a:xfrm>
            <a:custGeom>
              <a:avLst/>
              <a:gdLst>
                <a:gd name="T0" fmla="*/ 199 w 118"/>
                <a:gd name="T1" fmla="*/ 13 h 129"/>
                <a:gd name="T2" fmla="*/ 187 w 118"/>
                <a:gd name="T3" fmla="*/ 20 h 129"/>
                <a:gd name="T4" fmla="*/ 165 w 118"/>
                <a:gd name="T5" fmla="*/ 35 h 129"/>
                <a:gd name="T6" fmla="*/ 131 w 118"/>
                <a:gd name="T7" fmla="*/ 47 h 129"/>
                <a:gd name="T8" fmla="*/ 111 w 118"/>
                <a:gd name="T9" fmla="*/ 55 h 129"/>
                <a:gd name="T10" fmla="*/ 103 w 118"/>
                <a:gd name="T11" fmla="*/ 69 h 129"/>
                <a:gd name="T12" fmla="*/ 91 w 118"/>
                <a:gd name="T13" fmla="*/ 97 h 129"/>
                <a:gd name="T14" fmla="*/ 83 w 118"/>
                <a:gd name="T15" fmla="*/ 111 h 129"/>
                <a:gd name="T16" fmla="*/ 91 w 118"/>
                <a:gd name="T17" fmla="*/ 111 h 129"/>
                <a:gd name="T18" fmla="*/ 103 w 118"/>
                <a:gd name="T19" fmla="*/ 97 h 129"/>
                <a:gd name="T20" fmla="*/ 125 w 118"/>
                <a:gd name="T21" fmla="*/ 89 h 129"/>
                <a:gd name="T22" fmla="*/ 145 w 118"/>
                <a:gd name="T23" fmla="*/ 82 h 129"/>
                <a:gd name="T24" fmla="*/ 180 w 118"/>
                <a:gd name="T25" fmla="*/ 89 h 129"/>
                <a:gd name="T26" fmla="*/ 187 w 118"/>
                <a:gd name="T27" fmla="*/ 89 h 129"/>
                <a:gd name="T28" fmla="*/ 194 w 118"/>
                <a:gd name="T29" fmla="*/ 97 h 129"/>
                <a:gd name="T30" fmla="*/ 187 w 118"/>
                <a:gd name="T31" fmla="*/ 97 h 129"/>
                <a:gd name="T32" fmla="*/ 152 w 118"/>
                <a:gd name="T33" fmla="*/ 97 h 129"/>
                <a:gd name="T34" fmla="*/ 131 w 118"/>
                <a:gd name="T35" fmla="*/ 97 h 129"/>
                <a:gd name="T36" fmla="*/ 111 w 118"/>
                <a:gd name="T37" fmla="*/ 111 h 129"/>
                <a:gd name="T38" fmla="*/ 96 w 118"/>
                <a:gd name="T39" fmla="*/ 117 h 129"/>
                <a:gd name="T40" fmla="*/ 91 w 118"/>
                <a:gd name="T41" fmla="*/ 124 h 129"/>
                <a:gd name="T42" fmla="*/ 83 w 118"/>
                <a:gd name="T43" fmla="*/ 138 h 129"/>
                <a:gd name="T44" fmla="*/ 76 w 118"/>
                <a:gd name="T45" fmla="*/ 146 h 129"/>
                <a:gd name="T46" fmla="*/ 62 w 118"/>
                <a:gd name="T47" fmla="*/ 151 h 129"/>
                <a:gd name="T48" fmla="*/ 42 w 118"/>
                <a:gd name="T49" fmla="*/ 158 h 129"/>
                <a:gd name="T50" fmla="*/ 22 w 118"/>
                <a:gd name="T51" fmla="*/ 180 h 129"/>
                <a:gd name="T52" fmla="*/ 7 w 118"/>
                <a:gd name="T53" fmla="*/ 200 h 129"/>
                <a:gd name="T54" fmla="*/ 7 w 118"/>
                <a:gd name="T55" fmla="*/ 220 h 129"/>
                <a:gd name="T56" fmla="*/ 7 w 118"/>
                <a:gd name="T57" fmla="*/ 235 h 129"/>
                <a:gd name="T58" fmla="*/ 7 w 118"/>
                <a:gd name="T59" fmla="*/ 228 h 129"/>
                <a:gd name="T60" fmla="*/ 0 w 118"/>
                <a:gd name="T61" fmla="*/ 208 h 129"/>
                <a:gd name="T62" fmla="*/ 7 w 118"/>
                <a:gd name="T63" fmla="*/ 180 h 129"/>
                <a:gd name="T64" fmla="*/ 22 w 118"/>
                <a:gd name="T65" fmla="*/ 166 h 129"/>
                <a:gd name="T66" fmla="*/ 34 w 118"/>
                <a:gd name="T67" fmla="*/ 151 h 129"/>
                <a:gd name="T68" fmla="*/ 42 w 118"/>
                <a:gd name="T69" fmla="*/ 146 h 129"/>
                <a:gd name="T70" fmla="*/ 56 w 118"/>
                <a:gd name="T71" fmla="*/ 138 h 129"/>
                <a:gd name="T72" fmla="*/ 62 w 118"/>
                <a:gd name="T73" fmla="*/ 124 h 129"/>
                <a:gd name="T74" fmla="*/ 76 w 118"/>
                <a:gd name="T75" fmla="*/ 111 h 129"/>
                <a:gd name="T76" fmla="*/ 83 w 118"/>
                <a:gd name="T77" fmla="*/ 89 h 129"/>
                <a:gd name="T78" fmla="*/ 96 w 118"/>
                <a:gd name="T79" fmla="*/ 69 h 129"/>
                <a:gd name="T80" fmla="*/ 96 w 118"/>
                <a:gd name="T81" fmla="*/ 55 h 129"/>
                <a:gd name="T82" fmla="*/ 96 w 118"/>
                <a:gd name="T83" fmla="*/ 55 h 129"/>
                <a:gd name="T84" fmla="*/ 91 w 118"/>
                <a:gd name="T85" fmla="*/ 55 h 129"/>
                <a:gd name="T86" fmla="*/ 83 w 118"/>
                <a:gd name="T87" fmla="*/ 55 h 129"/>
                <a:gd name="T88" fmla="*/ 83 w 118"/>
                <a:gd name="T89" fmla="*/ 62 h 129"/>
                <a:gd name="T90" fmla="*/ 69 w 118"/>
                <a:gd name="T91" fmla="*/ 62 h 129"/>
                <a:gd name="T92" fmla="*/ 49 w 118"/>
                <a:gd name="T93" fmla="*/ 69 h 129"/>
                <a:gd name="T94" fmla="*/ 34 w 118"/>
                <a:gd name="T95" fmla="*/ 82 h 129"/>
                <a:gd name="T96" fmla="*/ 34 w 118"/>
                <a:gd name="T97" fmla="*/ 82 h 129"/>
                <a:gd name="T98" fmla="*/ 34 w 118"/>
                <a:gd name="T99" fmla="*/ 77 h 129"/>
                <a:gd name="T100" fmla="*/ 49 w 118"/>
                <a:gd name="T101" fmla="*/ 69 h 129"/>
                <a:gd name="T102" fmla="*/ 69 w 118"/>
                <a:gd name="T103" fmla="*/ 55 h 129"/>
                <a:gd name="T104" fmla="*/ 91 w 118"/>
                <a:gd name="T105" fmla="*/ 47 h 129"/>
                <a:gd name="T106" fmla="*/ 103 w 118"/>
                <a:gd name="T107" fmla="*/ 42 h 129"/>
                <a:gd name="T108" fmla="*/ 118 w 118"/>
                <a:gd name="T109" fmla="*/ 42 h 129"/>
                <a:gd name="T110" fmla="*/ 138 w 118"/>
                <a:gd name="T111" fmla="*/ 35 h 129"/>
                <a:gd name="T112" fmla="*/ 165 w 118"/>
                <a:gd name="T113" fmla="*/ 27 h 129"/>
                <a:gd name="T114" fmla="*/ 180 w 118"/>
                <a:gd name="T115" fmla="*/ 20 h 129"/>
                <a:gd name="T116" fmla="*/ 199 w 118"/>
                <a:gd name="T117" fmla="*/ 7 h 129"/>
                <a:gd name="T118" fmla="*/ 207 w 118"/>
                <a:gd name="T119" fmla="*/ 0 h 129"/>
                <a:gd name="T120" fmla="*/ 214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close/>
                </a:path>
              </a:pathLst>
            </a:custGeom>
            <a:solidFill>
              <a:srgbClr val="3F3F3F"/>
            </a:solidFill>
            <a:ln w="0">
              <a:solidFill>
                <a:srgbClr val="323232"/>
              </a:solidFill>
              <a:prstDash val="solid"/>
              <a:round/>
              <a:headEnd/>
              <a:tailEnd/>
            </a:ln>
          </p:spPr>
          <p:txBody>
            <a:bodyPr/>
            <a:lstStyle/>
            <a:p>
              <a:endParaRPr lang="fr-FR"/>
            </a:p>
          </p:txBody>
        </p:sp>
        <p:sp>
          <p:nvSpPr>
            <p:cNvPr id="82" name="Freeform 395"/>
            <p:cNvSpPr>
              <a:spLocks/>
            </p:cNvSpPr>
            <p:nvPr/>
          </p:nvSpPr>
          <p:spPr bwMode="auto">
            <a:xfrm>
              <a:off x="517" y="2941"/>
              <a:ext cx="214" cy="235"/>
            </a:xfrm>
            <a:custGeom>
              <a:avLst/>
              <a:gdLst>
                <a:gd name="T0" fmla="*/ 199 w 118"/>
                <a:gd name="T1" fmla="*/ 13 h 129"/>
                <a:gd name="T2" fmla="*/ 187 w 118"/>
                <a:gd name="T3" fmla="*/ 20 h 129"/>
                <a:gd name="T4" fmla="*/ 165 w 118"/>
                <a:gd name="T5" fmla="*/ 35 h 129"/>
                <a:gd name="T6" fmla="*/ 131 w 118"/>
                <a:gd name="T7" fmla="*/ 47 h 129"/>
                <a:gd name="T8" fmla="*/ 111 w 118"/>
                <a:gd name="T9" fmla="*/ 55 h 129"/>
                <a:gd name="T10" fmla="*/ 103 w 118"/>
                <a:gd name="T11" fmla="*/ 69 h 129"/>
                <a:gd name="T12" fmla="*/ 91 w 118"/>
                <a:gd name="T13" fmla="*/ 97 h 129"/>
                <a:gd name="T14" fmla="*/ 83 w 118"/>
                <a:gd name="T15" fmla="*/ 111 h 129"/>
                <a:gd name="T16" fmla="*/ 91 w 118"/>
                <a:gd name="T17" fmla="*/ 111 h 129"/>
                <a:gd name="T18" fmla="*/ 103 w 118"/>
                <a:gd name="T19" fmla="*/ 97 h 129"/>
                <a:gd name="T20" fmla="*/ 125 w 118"/>
                <a:gd name="T21" fmla="*/ 89 h 129"/>
                <a:gd name="T22" fmla="*/ 145 w 118"/>
                <a:gd name="T23" fmla="*/ 82 h 129"/>
                <a:gd name="T24" fmla="*/ 180 w 118"/>
                <a:gd name="T25" fmla="*/ 89 h 129"/>
                <a:gd name="T26" fmla="*/ 187 w 118"/>
                <a:gd name="T27" fmla="*/ 89 h 129"/>
                <a:gd name="T28" fmla="*/ 194 w 118"/>
                <a:gd name="T29" fmla="*/ 97 h 129"/>
                <a:gd name="T30" fmla="*/ 187 w 118"/>
                <a:gd name="T31" fmla="*/ 97 h 129"/>
                <a:gd name="T32" fmla="*/ 152 w 118"/>
                <a:gd name="T33" fmla="*/ 97 h 129"/>
                <a:gd name="T34" fmla="*/ 131 w 118"/>
                <a:gd name="T35" fmla="*/ 97 h 129"/>
                <a:gd name="T36" fmla="*/ 111 w 118"/>
                <a:gd name="T37" fmla="*/ 111 h 129"/>
                <a:gd name="T38" fmla="*/ 96 w 118"/>
                <a:gd name="T39" fmla="*/ 117 h 129"/>
                <a:gd name="T40" fmla="*/ 91 w 118"/>
                <a:gd name="T41" fmla="*/ 124 h 129"/>
                <a:gd name="T42" fmla="*/ 83 w 118"/>
                <a:gd name="T43" fmla="*/ 138 h 129"/>
                <a:gd name="T44" fmla="*/ 76 w 118"/>
                <a:gd name="T45" fmla="*/ 146 h 129"/>
                <a:gd name="T46" fmla="*/ 62 w 118"/>
                <a:gd name="T47" fmla="*/ 151 h 129"/>
                <a:gd name="T48" fmla="*/ 42 w 118"/>
                <a:gd name="T49" fmla="*/ 158 h 129"/>
                <a:gd name="T50" fmla="*/ 22 w 118"/>
                <a:gd name="T51" fmla="*/ 180 h 129"/>
                <a:gd name="T52" fmla="*/ 7 w 118"/>
                <a:gd name="T53" fmla="*/ 200 h 129"/>
                <a:gd name="T54" fmla="*/ 7 w 118"/>
                <a:gd name="T55" fmla="*/ 220 h 129"/>
                <a:gd name="T56" fmla="*/ 7 w 118"/>
                <a:gd name="T57" fmla="*/ 235 h 129"/>
                <a:gd name="T58" fmla="*/ 7 w 118"/>
                <a:gd name="T59" fmla="*/ 228 h 129"/>
                <a:gd name="T60" fmla="*/ 0 w 118"/>
                <a:gd name="T61" fmla="*/ 208 h 129"/>
                <a:gd name="T62" fmla="*/ 7 w 118"/>
                <a:gd name="T63" fmla="*/ 180 h 129"/>
                <a:gd name="T64" fmla="*/ 22 w 118"/>
                <a:gd name="T65" fmla="*/ 166 h 129"/>
                <a:gd name="T66" fmla="*/ 34 w 118"/>
                <a:gd name="T67" fmla="*/ 151 h 129"/>
                <a:gd name="T68" fmla="*/ 42 w 118"/>
                <a:gd name="T69" fmla="*/ 146 h 129"/>
                <a:gd name="T70" fmla="*/ 56 w 118"/>
                <a:gd name="T71" fmla="*/ 138 h 129"/>
                <a:gd name="T72" fmla="*/ 62 w 118"/>
                <a:gd name="T73" fmla="*/ 124 h 129"/>
                <a:gd name="T74" fmla="*/ 76 w 118"/>
                <a:gd name="T75" fmla="*/ 111 h 129"/>
                <a:gd name="T76" fmla="*/ 83 w 118"/>
                <a:gd name="T77" fmla="*/ 89 h 129"/>
                <a:gd name="T78" fmla="*/ 96 w 118"/>
                <a:gd name="T79" fmla="*/ 69 h 129"/>
                <a:gd name="T80" fmla="*/ 96 w 118"/>
                <a:gd name="T81" fmla="*/ 55 h 129"/>
                <a:gd name="T82" fmla="*/ 96 w 118"/>
                <a:gd name="T83" fmla="*/ 55 h 129"/>
                <a:gd name="T84" fmla="*/ 91 w 118"/>
                <a:gd name="T85" fmla="*/ 55 h 129"/>
                <a:gd name="T86" fmla="*/ 83 w 118"/>
                <a:gd name="T87" fmla="*/ 55 h 129"/>
                <a:gd name="T88" fmla="*/ 83 w 118"/>
                <a:gd name="T89" fmla="*/ 62 h 129"/>
                <a:gd name="T90" fmla="*/ 69 w 118"/>
                <a:gd name="T91" fmla="*/ 62 h 129"/>
                <a:gd name="T92" fmla="*/ 49 w 118"/>
                <a:gd name="T93" fmla="*/ 69 h 129"/>
                <a:gd name="T94" fmla="*/ 34 w 118"/>
                <a:gd name="T95" fmla="*/ 82 h 129"/>
                <a:gd name="T96" fmla="*/ 34 w 118"/>
                <a:gd name="T97" fmla="*/ 82 h 129"/>
                <a:gd name="T98" fmla="*/ 34 w 118"/>
                <a:gd name="T99" fmla="*/ 77 h 129"/>
                <a:gd name="T100" fmla="*/ 49 w 118"/>
                <a:gd name="T101" fmla="*/ 69 h 129"/>
                <a:gd name="T102" fmla="*/ 69 w 118"/>
                <a:gd name="T103" fmla="*/ 55 h 129"/>
                <a:gd name="T104" fmla="*/ 91 w 118"/>
                <a:gd name="T105" fmla="*/ 47 h 129"/>
                <a:gd name="T106" fmla="*/ 103 w 118"/>
                <a:gd name="T107" fmla="*/ 42 h 129"/>
                <a:gd name="T108" fmla="*/ 118 w 118"/>
                <a:gd name="T109" fmla="*/ 42 h 129"/>
                <a:gd name="T110" fmla="*/ 138 w 118"/>
                <a:gd name="T111" fmla="*/ 35 h 129"/>
                <a:gd name="T112" fmla="*/ 165 w 118"/>
                <a:gd name="T113" fmla="*/ 27 h 129"/>
                <a:gd name="T114" fmla="*/ 180 w 118"/>
                <a:gd name="T115" fmla="*/ 20 h 129"/>
                <a:gd name="T116" fmla="*/ 199 w 118"/>
                <a:gd name="T117" fmla="*/ 7 h 129"/>
                <a:gd name="T118" fmla="*/ 207 w 118"/>
                <a:gd name="T119" fmla="*/ 0 h 129"/>
                <a:gd name="T120" fmla="*/ 214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path>
              </a:pathLst>
            </a:custGeom>
            <a:noFill/>
            <a:ln w="0">
              <a:solidFill>
                <a:srgbClr val="323232"/>
              </a:solidFill>
              <a:prstDash val="solid"/>
              <a:round/>
              <a:headEnd/>
              <a:tailEnd/>
            </a:ln>
          </p:spPr>
          <p:txBody>
            <a:bodyPr/>
            <a:lstStyle/>
            <a:p>
              <a:endParaRPr lang="fr-FR"/>
            </a:p>
          </p:txBody>
        </p:sp>
        <p:sp>
          <p:nvSpPr>
            <p:cNvPr id="83" name="Freeform 396"/>
            <p:cNvSpPr>
              <a:spLocks/>
            </p:cNvSpPr>
            <p:nvPr/>
          </p:nvSpPr>
          <p:spPr bwMode="auto">
            <a:xfrm>
              <a:off x="1595" y="2781"/>
              <a:ext cx="145" cy="249"/>
            </a:xfrm>
            <a:custGeom>
              <a:avLst/>
              <a:gdLst>
                <a:gd name="T0" fmla="*/ 118 w 80"/>
                <a:gd name="T1" fmla="*/ 118 h 137"/>
                <a:gd name="T2" fmla="*/ 131 w 80"/>
                <a:gd name="T3" fmla="*/ 133 h 137"/>
                <a:gd name="T4" fmla="*/ 145 w 80"/>
                <a:gd name="T5" fmla="*/ 153 h 137"/>
                <a:gd name="T6" fmla="*/ 145 w 80"/>
                <a:gd name="T7" fmla="*/ 173 h 137"/>
                <a:gd name="T8" fmla="*/ 145 w 80"/>
                <a:gd name="T9" fmla="*/ 207 h 137"/>
                <a:gd name="T10" fmla="*/ 123 w 80"/>
                <a:gd name="T11" fmla="*/ 236 h 137"/>
                <a:gd name="T12" fmla="*/ 111 w 80"/>
                <a:gd name="T13" fmla="*/ 249 h 137"/>
                <a:gd name="T14" fmla="*/ 103 w 80"/>
                <a:gd name="T15" fmla="*/ 249 h 137"/>
                <a:gd name="T16" fmla="*/ 118 w 80"/>
                <a:gd name="T17" fmla="*/ 229 h 137"/>
                <a:gd name="T18" fmla="*/ 131 w 80"/>
                <a:gd name="T19" fmla="*/ 207 h 137"/>
                <a:gd name="T20" fmla="*/ 138 w 80"/>
                <a:gd name="T21" fmla="*/ 187 h 137"/>
                <a:gd name="T22" fmla="*/ 131 w 80"/>
                <a:gd name="T23" fmla="*/ 167 h 137"/>
                <a:gd name="T24" fmla="*/ 111 w 80"/>
                <a:gd name="T25" fmla="*/ 138 h 137"/>
                <a:gd name="T26" fmla="*/ 89 w 80"/>
                <a:gd name="T27" fmla="*/ 118 h 137"/>
                <a:gd name="T28" fmla="*/ 76 w 80"/>
                <a:gd name="T29" fmla="*/ 98 h 137"/>
                <a:gd name="T30" fmla="*/ 69 w 80"/>
                <a:gd name="T31" fmla="*/ 91 h 137"/>
                <a:gd name="T32" fmla="*/ 62 w 80"/>
                <a:gd name="T33" fmla="*/ 84 h 137"/>
                <a:gd name="T34" fmla="*/ 54 w 80"/>
                <a:gd name="T35" fmla="*/ 69 h 137"/>
                <a:gd name="T36" fmla="*/ 42 w 80"/>
                <a:gd name="T37" fmla="*/ 64 h 137"/>
                <a:gd name="T38" fmla="*/ 27 w 80"/>
                <a:gd name="T39" fmla="*/ 56 h 137"/>
                <a:gd name="T40" fmla="*/ 7 w 80"/>
                <a:gd name="T41" fmla="*/ 56 h 137"/>
                <a:gd name="T42" fmla="*/ 0 w 80"/>
                <a:gd name="T43" fmla="*/ 56 h 137"/>
                <a:gd name="T44" fmla="*/ 0 w 80"/>
                <a:gd name="T45" fmla="*/ 56 h 137"/>
                <a:gd name="T46" fmla="*/ 15 w 80"/>
                <a:gd name="T47" fmla="*/ 49 h 137"/>
                <a:gd name="T48" fmla="*/ 27 w 80"/>
                <a:gd name="T49" fmla="*/ 49 h 137"/>
                <a:gd name="T50" fmla="*/ 49 w 80"/>
                <a:gd name="T51" fmla="*/ 56 h 137"/>
                <a:gd name="T52" fmla="*/ 62 w 80"/>
                <a:gd name="T53" fmla="*/ 64 h 137"/>
                <a:gd name="T54" fmla="*/ 69 w 80"/>
                <a:gd name="T55" fmla="*/ 76 h 137"/>
                <a:gd name="T56" fmla="*/ 83 w 80"/>
                <a:gd name="T57" fmla="*/ 84 h 137"/>
                <a:gd name="T58" fmla="*/ 89 w 80"/>
                <a:gd name="T59" fmla="*/ 84 h 137"/>
                <a:gd name="T60" fmla="*/ 89 w 80"/>
                <a:gd name="T61" fmla="*/ 69 h 137"/>
                <a:gd name="T62" fmla="*/ 89 w 80"/>
                <a:gd name="T63" fmla="*/ 56 h 137"/>
                <a:gd name="T64" fmla="*/ 89 w 80"/>
                <a:gd name="T65" fmla="*/ 42 h 137"/>
                <a:gd name="T66" fmla="*/ 83 w 80"/>
                <a:gd name="T67" fmla="*/ 29 h 137"/>
                <a:gd name="T68" fmla="*/ 76 w 80"/>
                <a:gd name="T69" fmla="*/ 22 h 137"/>
                <a:gd name="T70" fmla="*/ 62 w 80"/>
                <a:gd name="T71" fmla="*/ 7 h 137"/>
                <a:gd name="T72" fmla="*/ 49 w 80"/>
                <a:gd name="T73" fmla="*/ 7 h 137"/>
                <a:gd name="T74" fmla="*/ 27 w 80"/>
                <a:gd name="T75" fmla="*/ 7 h 137"/>
                <a:gd name="T76" fmla="*/ 20 w 80"/>
                <a:gd name="T77" fmla="*/ 7 h 137"/>
                <a:gd name="T78" fmla="*/ 20 w 80"/>
                <a:gd name="T79" fmla="*/ 7 h 137"/>
                <a:gd name="T80" fmla="*/ 42 w 80"/>
                <a:gd name="T81" fmla="*/ 0 h 137"/>
                <a:gd name="T82" fmla="*/ 62 w 80"/>
                <a:gd name="T83" fmla="*/ 0 h 137"/>
                <a:gd name="T84" fmla="*/ 83 w 80"/>
                <a:gd name="T85" fmla="*/ 15 h 137"/>
                <a:gd name="T86" fmla="*/ 103 w 80"/>
                <a:gd name="T87" fmla="*/ 35 h 137"/>
                <a:gd name="T88" fmla="*/ 111 w 80"/>
                <a:gd name="T89" fmla="*/ 64 h 137"/>
                <a:gd name="T90" fmla="*/ 111 w 80"/>
                <a:gd name="T91" fmla="*/ 76 h 137"/>
                <a:gd name="T92" fmla="*/ 103 w 80"/>
                <a:gd name="T93" fmla="*/ 91 h 137"/>
                <a:gd name="T94" fmla="*/ 111 w 80"/>
                <a:gd name="T95" fmla="*/ 10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close/>
                </a:path>
              </a:pathLst>
            </a:custGeom>
            <a:solidFill>
              <a:srgbClr val="3F3F3F"/>
            </a:solidFill>
            <a:ln w="0">
              <a:solidFill>
                <a:srgbClr val="323232"/>
              </a:solidFill>
              <a:prstDash val="solid"/>
              <a:round/>
              <a:headEnd/>
              <a:tailEnd/>
            </a:ln>
          </p:spPr>
          <p:txBody>
            <a:bodyPr/>
            <a:lstStyle/>
            <a:p>
              <a:endParaRPr lang="fr-FR"/>
            </a:p>
          </p:txBody>
        </p:sp>
        <p:sp>
          <p:nvSpPr>
            <p:cNvPr id="84" name="Freeform 397"/>
            <p:cNvSpPr>
              <a:spLocks/>
            </p:cNvSpPr>
            <p:nvPr/>
          </p:nvSpPr>
          <p:spPr bwMode="auto">
            <a:xfrm>
              <a:off x="1595" y="2781"/>
              <a:ext cx="145" cy="249"/>
            </a:xfrm>
            <a:custGeom>
              <a:avLst/>
              <a:gdLst>
                <a:gd name="T0" fmla="*/ 118 w 80"/>
                <a:gd name="T1" fmla="*/ 118 h 137"/>
                <a:gd name="T2" fmla="*/ 131 w 80"/>
                <a:gd name="T3" fmla="*/ 133 h 137"/>
                <a:gd name="T4" fmla="*/ 145 w 80"/>
                <a:gd name="T5" fmla="*/ 153 h 137"/>
                <a:gd name="T6" fmla="*/ 145 w 80"/>
                <a:gd name="T7" fmla="*/ 173 h 137"/>
                <a:gd name="T8" fmla="*/ 145 w 80"/>
                <a:gd name="T9" fmla="*/ 207 h 137"/>
                <a:gd name="T10" fmla="*/ 123 w 80"/>
                <a:gd name="T11" fmla="*/ 236 h 137"/>
                <a:gd name="T12" fmla="*/ 111 w 80"/>
                <a:gd name="T13" fmla="*/ 249 h 137"/>
                <a:gd name="T14" fmla="*/ 103 w 80"/>
                <a:gd name="T15" fmla="*/ 249 h 137"/>
                <a:gd name="T16" fmla="*/ 118 w 80"/>
                <a:gd name="T17" fmla="*/ 229 h 137"/>
                <a:gd name="T18" fmla="*/ 131 w 80"/>
                <a:gd name="T19" fmla="*/ 207 h 137"/>
                <a:gd name="T20" fmla="*/ 138 w 80"/>
                <a:gd name="T21" fmla="*/ 187 h 137"/>
                <a:gd name="T22" fmla="*/ 131 w 80"/>
                <a:gd name="T23" fmla="*/ 167 h 137"/>
                <a:gd name="T24" fmla="*/ 111 w 80"/>
                <a:gd name="T25" fmla="*/ 138 h 137"/>
                <a:gd name="T26" fmla="*/ 89 w 80"/>
                <a:gd name="T27" fmla="*/ 118 h 137"/>
                <a:gd name="T28" fmla="*/ 76 w 80"/>
                <a:gd name="T29" fmla="*/ 98 h 137"/>
                <a:gd name="T30" fmla="*/ 69 w 80"/>
                <a:gd name="T31" fmla="*/ 91 h 137"/>
                <a:gd name="T32" fmla="*/ 62 w 80"/>
                <a:gd name="T33" fmla="*/ 84 h 137"/>
                <a:gd name="T34" fmla="*/ 54 w 80"/>
                <a:gd name="T35" fmla="*/ 69 h 137"/>
                <a:gd name="T36" fmla="*/ 42 w 80"/>
                <a:gd name="T37" fmla="*/ 64 h 137"/>
                <a:gd name="T38" fmla="*/ 27 w 80"/>
                <a:gd name="T39" fmla="*/ 56 h 137"/>
                <a:gd name="T40" fmla="*/ 7 w 80"/>
                <a:gd name="T41" fmla="*/ 56 h 137"/>
                <a:gd name="T42" fmla="*/ 0 w 80"/>
                <a:gd name="T43" fmla="*/ 56 h 137"/>
                <a:gd name="T44" fmla="*/ 0 w 80"/>
                <a:gd name="T45" fmla="*/ 56 h 137"/>
                <a:gd name="T46" fmla="*/ 15 w 80"/>
                <a:gd name="T47" fmla="*/ 49 h 137"/>
                <a:gd name="T48" fmla="*/ 27 w 80"/>
                <a:gd name="T49" fmla="*/ 49 h 137"/>
                <a:gd name="T50" fmla="*/ 49 w 80"/>
                <a:gd name="T51" fmla="*/ 56 h 137"/>
                <a:gd name="T52" fmla="*/ 62 w 80"/>
                <a:gd name="T53" fmla="*/ 64 h 137"/>
                <a:gd name="T54" fmla="*/ 69 w 80"/>
                <a:gd name="T55" fmla="*/ 76 h 137"/>
                <a:gd name="T56" fmla="*/ 83 w 80"/>
                <a:gd name="T57" fmla="*/ 84 h 137"/>
                <a:gd name="T58" fmla="*/ 89 w 80"/>
                <a:gd name="T59" fmla="*/ 84 h 137"/>
                <a:gd name="T60" fmla="*/ 89 w 80"/>
                <a:gd name="T61" fmla="*/ 69 h 137"/>
                <a:gd name="T62" fmla="*/ 89 w 80"/>
                <a:gd name="T63" fmla="*/ 56 h 137"/>
                <a:gd name="T64" fmla="*/ 89 w 80"/>
                <a:gd name="T65" fmla="*/ 42 h 137"/>
                <a:gd name="T66" fmla="*/ 83 w 80"/>
                <a:gd name="T67" fmla="*/ 29 h 137"/>
                <a:gd name="T68" fmla="*/ 76 w 80"/>
                <a:gd name="T69" fmla="*/ 22 h 137"/>
                <a:gd name="T70" fmla="*/ 62 w 80"/>
                <a:gd name="T71" fmla="*/ 7 h 137"/>
                <a:gd name="T72" fmla="*/ 49 w 80"/>
                <a:gd name="T73" fmla="*/ 7 h 137"/>
                <a:gd name="T74" fmla="*/ 27 w 80"/>
                <a:gd name="T75" fmla="*/ 7 h 137"/>
                <a:gd name="T76" fmla="*/ 20 w 80"/>
                <a:gd name="T77" fmla="*/ 7 h 137"/>
                <a:gd name="T78" fmla="*/ 20 w 80"/>
                <a:gd name="T79" fmla="*/ 7 h 137"/>
                <a:gd name="T80" fmla="*/ 42 w 80"/>
                <a:gd name="T81" fmla="*/ 0 h 137"/>
                <a:gd name="T82" fmla="*/ 62 w 80"/>
                <a:gd name="T83" fmla="*/ 0 h 137"/>
                <a:gd name="T84" fmla="*/ 83 w 80"/>
                <a:gd name="T85" fmla="*/ 15 h 137"/>
                <a:gd name="T86" fmla="*/ 103 w 80"/>
                <a:gd name="T87" fmla="*/ 35 h 137"/>
                <a:gd name="T88" fmla="*/ 111 w 80"/>
                <a:gd name="T89" fmla="*/ 64 h 137"/>
                <a:gd name="T90" fmla="*/ 111 w 80"/>
                <a:gd name="T91" fmla="*/ 76 h 137"/>
                <a:gd name="T92" fmla="*/ 103 w 80"/>
                <a:gd name="T93" fmla="*/ 91 h 137"/>
                <a:gd name="T94" fmla="*/ 111 w 80"/>
                <a:gd name="T95" fmla="*/ 10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path>
              </a:pathLst>
            </a:custGeom>
            <a:noFill/>
            <a:ln w="0">
              <a:solidFill>
                <a:srgbClr val="323232"/>
              </a:solidFill>
              <a:prstDash val="solid"/>
              <a:round/>
              <a:headEnd/>
              <a:tailEnd/>
            </a:ln>
          </p:spPr>
          <p:txBody>
            <a:bodyPr/>
            <a:lstStyle/>
            <a:p>
              <a:endParaRPr lang="fr-FR"/>
            </a:p>
          </p:txBody>
        </p:sp>
        <p:sp>
          <p:nvSpPr>
            <p:cNvPr id="85" name="Freeform 398"/>
            <p:cNvSpPr>
              <a:spLocks/>
            </p:cNvSpPr>
            <p:nvPr/>
          </p:nvSpPr>
          <p:spPr bwMode="auto">
            <a:xfrm>
              <a:off x="1837" y="2858"/>
              <a:ext cx="69" cy="172"/>
            </a:xfrm>
            <a:custGeom>
              <a:avLst/>
              <a:gdLst>
                <a:gd name="T0" fmla="*/ 54 w 38"/>
                <a:gd name="T1" fmla="*/ 14 h 95"/>
                <a:gd name="T2" fmla="*/ 62 w 38"/>
                <a:gd name="T3" fmla="*/ 14 h 95"/>
                <a:gd name="T4" fmla="*/ 62 w 38"/>
                <a:gd name="T5" fmla="*/ 22 h 95"/>
                <a:gd name="T6" fmla="*/ 69 w 38"/>
                <a:gd name="T7" fmla="*/ 34 h 95"/>
                <a:gd name="T8" fmla="*/ 69 w 38"/>
                <a:gd name="T9" fmla="*/ 49 h 95"/>
                <a:gd name="T10" fmla="*/ 69 w 38"/>
                <a:gd name="T11" fmla="*/ 62 h 95"/>
                <a:gd name="T12" fmla="*/ 62 w 38"/>
                <a:gd name="T13" fmla="*/ 69 h 95"/>
                <a:gd name="T14" fmla="*/ 54 w 38"/>
                <a:gd name="T15" fmla="*/ 76 h 95"/>
                <a:gd name="T16" fmla="*/ 49 w 38"/>
                <a:gd name="T17" fmla="*/ 83 h 95"/>
                <a:gd name="T18" fmla="*/ 49 w 38"/>
                <a:gd name="T19" fmla="*/ 91 h 95"/>
                <a:gd name="T20" fmla="*/ 49 w 38"/>
                <a:gd name="T21" fmla="*/ 103 h 95"/>
                <a:gd name="T22" fmla="*/ 49 w 38"/>
                <a:gd name="T23" fmla="*/ 125 h 95"/>
                <a:gd name="T24" fmla="*/ 49 w 38"/>
                <a:gd name="T25" fmla="*/ 138 h 95"/>
                <a:gd name="T26" fmla="*/ 49 w 38"/>
                <a:gd name="T27" fmla="*/ 152 h 95"/>
                <a:gd name="T28" fmla="*/ 42 w 38"/>
                <a:gd name="T29" fmla="*/ 159 h 95"/>
                <a:gd name="T30" fmla="*/ 35 w 38"/>
                <a:gd name="T31" fmla="*/ 165 h 95"/>
                <a:gd name="T32" fmla="*/ 20 w 38"/>
                <a:gd name="T33" fmla="*/ 172 h 95"/>
                <a:gd name="T34" fmla="*/ 15 w 38"/>
                <a:gd name="T35" fmla="*/ 172 h 95"/>
                <a:gd name="T36" fmla="*/ 7 w 38"/>
                <a:gd name="T37" fmla="*/ 172 h 95"/>
                <a:gd name="T38" fmla="*/ 0 w 38"/>
                <a:gd name="T39" fmla="*/ 172 h 95"/>
                <a:gd name="T40" fmla="*/ 7 w 38"/>
                <a:gd name="T41" fmla="*/ 165 h 95"/>
                <a:gd name="T42" fmla="*/ 20 w 38"/>
                <a:gd name="T43" fmla="*/ 159 h 95"/>
                <a:gd name="T44" fmla="*/ 35 w 38"/>
                <a:gd name="T45" fmla="*/ 152 h 95"/>
                <a:gd name="T46" fmla="*/ 42 w 38"/>
                <a:gd name="T47" fmla="*/ 145 h 95"/>
                <a:gd name="T48" fmla="*/ 42 w 38"/>
                <a:gd name="T49" fmla="*/ 138 h 95"/>
                <a:gd name="T50" fmla="*/ 42 w 38"/>
                <a:gd name="T51" fmla="*/ 125 h 95"/>
                <a:gd name="T52" fmla="*/ 42 w 38"/>
                <a:gd name="T53" fmla="*/ 110 h 95"/>
                <a:gd name="T54" fmla="*/ 35 w 38"/>
                <a:gd name="T55" fmla="*/ 91 h 95"/>
                <a:gd name="T56" fmla="*/ 35 w 38"/>
                <a:gd name="T57" fmla="*/ 83 h 95"/>
                <a:gd name="T58" fmla="*/ 42 w 38"/>
                <a:gd name="T59" fmla="*/ 76 h 95"/>
                <a:gd name="T60" fmla="*/ 42 w 38"/>
                <a:gd name="T61" fmla="*/ 69 h 95"/>
                <a:gd name="T62" fmla="*/ 49 w 38"/>
                <a:gd name="T63" fmla="*/ 62 h 95"/>
                <a:gd name="T64" fmla="*/ 54 w 38"/>
                <a:gd name="T65" fmla="*/ 62 h 95"/>
                <a:gd name="T66" fmla="*/ 54 w 38"/>
                <a:gd name="T67" fmla="*/ 56 h 95"/>
                <a:gd name="T68" fmla="*/ 62 w 38"/>
                <a:gd name="T69" fmla="*/ 49 h 95"/>
                <a:gd name="T70" fmla="*/ 62 w 38"/>
                <a:gd name="T71" fmla="*/ 42 h 95"/>
                <a:gd name="T72" fmla="*/ 54 w 38"/>
                <a:gd name="T73" fmla="*/ 34 h 95"/>
                <a:gd name="T74" fmla="*/ 54 w 38"/>
                <a:gd name="T75" fmla="*/ 27 h 95"/>
                <a:gd name="T76" fmla="*/ 42 w 38"/>
                <a:gd name="T77" fmla="*/ 14 h 95"/>
                <a:gd name="T78" fmla="*/ 35 w 38"/>
                <a:gd name="T79" fmla="*/ 7 h 95"/>
                <a:gd name="T80" fmla="*/ 27 w 38"/>
                <a:gd name="T81" fmla="*/ 0 h 95"/>
                <a:gd name="T82" fmla="*/ 35 w 38"/>
                <a:gd name="T83" fmla="*/ 0 h 95"/>
                <a:gd name="T84" fmla="*/ 49 w 38"/>
                <a:gd name="T85" fmla="*/ 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close/>
                </a:path>
              </a:pathLst>
            </a:custGeom>
            <a:solidFill>
              <a:srgbClr val="3F3F3F"/>
            </a:solidFill>
            <a:ln w="0">
              <a:solidFill>
                <a:srgbClr val="323232"/>
              </a:solidFill>
              <a:prstDash val="solid"/>
              <a:round/>
              <a:headEnd/>
              <a:tailEnd/>
            </a:ln>
          </p:spPr>
          <p:txBody>
            <a:bodyPr/>
            <a:lstStyle/>
            <a:p>
              <a:endParaRPr lang="fr-FR"/>
            </a:p>
          </p:txBody>
        </p:sp>
        <p:sp>
          <p:nvSpPr>
            <p:cNvPr id="86" name="Freeform 399"/>
            <p:cNvSpPr>
              <a:spLocks/>
            </p:cNvSpPr>
            <p:nvPr/>
          </p:nvSpPr>
          <p:spPr bwMode="auto">
            <a:xfrm>
              <a:off x="1837" y="2858"/>
              <a:ext cx="69" cy="172"/>
            </a:xfrm>
            <a:custGeom>
              <a:avLst/>
              <a:gdLst>
                <a:gd name="T0" fmla="*/ 54 w 38"/>
                <a:gd name="T1" fmla="*/ 14 h 95"/>
                <a:gd name="T2" fmla="*/ 62 w 38"/>
                <a:gd name="T3" fmla="*/ 14 h 95"/>
                <a:gd name="T4" fmla="*/ 62 w 38"/>
                <a:gd name="T5" fmla="*/ 22 h 95"/>
                <a:gd name="T6" fmla="*/ 69 w 38"/>
                <a:gd name="T7" fmla="*/ 34 h 95"/>
                <a:gd name="T8" fmla="*/ 69 w 38"/>
                <a:gd name="T9" fmla="*/ 49 h 95"/>
                <a:gd name="T10" fmla="*/ 69 w 38"/>
                <a:gd name="T11" fmla="*/ 62 h 95"/>
                <a:gd name="T12" fmla="*/ 62 w 38"/>
                <a:gd name="T13" fmla="*/ 69 h 95"/>
                <a:gd name="T14" fmla="*/ 54 w 38"/>
                <a:gd name="T15" fmla="*/ 76 h 95"/>
                <a:gd name="T16" fmla="*/ 49 w 38"/>
                <a:gd name="T17" fmla="*/ 83 h 95"/>
                <a:gd name="T18" fmla="*/ 49 w 38"/>
                <a:gd name="T19" fmla="*/ 91 h 95"/>
                <a:gd name="T20" fmla="*/ 49 w 38"/>
                <a:gd name="T21" fmla="*/ 103 h 95"/>
                <a:gd name="T22" fmla="*/ 49 w 38"/>
                <a:gd name="T23" fmla="*/ 125 h 95"/>
                <a:gd name="T24" fmla="*/ 49 w 38"/>
                <a:gd name="T25" fmla="*/ 138 h 95"/>
                <a:gd name="T26" fmla="*/ 49 w 38"/>
                <a:gd name="T27" fmla="*/ 152 h 95"/>
                <a:gd name="T28" fmla="*/ 42 w 38"/>
                <a:gd name="T29" fmla="*/ 159 h 95"/>
                <a:gd name="T30" fmla="*/ 35 w 38"/>
                <a:gd name="T31" fmla="*/ 165 h 95"/>
                <a:gd name="T32" fmla="*/ 20 w 38"/>
                <a:gd name="T33" fmla="*/ 172 h 95"/>
                <a:gd name="T34" fmla="*/ 15 w 38"/>
                <a:gd name="T35" fmla="*/ 172 h 95"/>
                <a:gd name="T36" fmla="*/ 7 w 38"/>
                <a:gd name="T37" fmla="*/ 172 h 95"/>
                <a:gd name="T38" fmla="*/ 0 w 38"/>
                <a:gd name="T39" fmla="*/ 172 h 95"/>
                <a:gd name="T40" fmla="*/ 7 w 38"/>
                <a:gd name="T41" fmla="*/ 165 h 95"/>
                <a:gd name="T42" fmla="*/ 20 w 38"/>
                <a:gd name="T43" fmla="*/ 159 h 95"/>
                <a:gd name="T44" fmla="*/ 35 w 38"/>
                <a:gd name="T45" fmla="*/ 152 h 95"/>
                <a:gd name="T46" fmla="*/ 42 w 38"/>
                <a:gd name="T47" fmla="*/ 145 h 95"/>
                <a:gd name="T48" fmla="*/ 42 w 38"/>
                <a:gd name="T49" fmla="*/ 138 h 95"/>
                <a:gd name="T50" fmla="*/ 42 w 38"/>
                <a:gd name="T51" fmla="*/ 125 h 95"/>
                <a:gd name="T52" fmla="*/ 42 w 38"/>
                <a:gd name="T53" fmla="*/ 110 h 95"/>
                <a:gd name="T54" fmla="*/ 35 w 38"/>
                <a:gd name="T55" fmla="*/ 91 h 95"/>
                <a:gd name="T56" fmla="*/ 35 w 38"/>
                <a:gd name="T57" fmla="*/ 83 h 95"/>
                <a:gd name="T58" fmla="*/ 42 w 38"/>
                <a:gd name="T59" fmla="*/ 76 h 95"/>
                <a:gd name="T60" fmla="*/ 42 w 38"/>
                <a:gd name="T61" fmla="*/ 69 h 95"/>
                <a:gd name="T62" fmla="*/ 49 w 38"/>
                <a:gd name="T63" fmla="*/ 62 h 95"/>
                <a:gd name="T64" fmla="*/ 54 w 38"/>
                <a:gd name="T65" fmla="*/ 62 h 95"/>
                <a:gd name="T66" fmla="*/ 54 w 38"/>
                <a:gd name="T67" fmla="*/ 56 h 95"/>
                <a:gd name="T68" fmla="*/ 62 w 38"/>
                <a:gd name="T69" fmla="*/ 49 h 95"/>
                <a:gd name="T70" fmla="*/ 62 w 38"/>
                <a:gd name="T71" fmla="*/ 42 h 95"/>
                <a:gd name="T72" fmla="*/ 54 w 38"/>
                <a:gd name="T73" fmla="*/ 34 h 95"/>
                <a:gd name="T74" fmla="*/ 54 w 38"/>
                <a:gd name="T75" fmla="*/ 27 h 95"/>
                <a:gd name="T76" fmla="*/ 42 w 38"/>
                <a:gd name="T77" fmla="*/ 14 h 95"/>
                <a:gd name="T78" fmla="*/ 35 w 38"/>
                <a:gd name="T79" fmla="*/ 7 h 95"/>
                <a:gd name="T80" fmla="*/ 27 w 38"/>
                <a:gd name="T81" fmla="*/ 0 h 95"/>
                <a:gd name="T82" fmla="*/ 35 w 38"/>
                <a:gd name="T83" fmla="*/ 0 h 95"/>
                <a:gd name="T84" fmla="*/ 49 w 38"/>
                <a:gd name="T85" fmla="*/ 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path>
              </a:pathLst>
            </a:custGeom>
            <a:noFill/>
            <a:ln w="0">
              <a:solidFill>
                <a:srgbClr val="323232"/>
              </a:solidFill>
              <a:prstDash val="solid"/>
              <a:round/>
              <a:headEnd/>
              <a:tailEnd/>
            </a:ln>
          </p:spPr>
          <p:txBody>
            <a:bodyPr/>
            <a:lstStyle/>
            <a:p>
              <a:endParaRPr lang="fr-FR"/>
            </a:p>
          </p:txBody>
        </p:sp>
        <p:sp>
          <p:nvSpPr>
            <p:cNvPr id="87" name="Freeform 400"/>
            <p:cNvSpPr>
              <a:spLocks/>
            </p:cNvSpPr>
            <p:nvPr/>
          </p:nvSpPr>
          <p:spPr bwMode="auto">
            <a:xfrm>
              <a:off x="1091" y="2574"/>
              <a:ext cx="89" cy="145"/>
            </a:xfrm>
            <a:custGeom>
              <a:avLst/>
              <a:gdLst>
                <a:gd name="T0" fmla="*/ 62 w 49"/>
                <a:gd name="T1" fmla="*/ 15 h 80"/>
                <a:gd name="T2" fmla="*/ 47 w 49"/>
                <a:gd name="T3" fmla="*/ 22 h 80"/>
                <a:gd name="T4" fmla="*/ 40 w 49"/>
                <a:gd name="T5" fmla="*/ 34 h 80"/>
                <a:gd name="T6" fmla="*/ 35 w 49"/>
                <a:gd name="T7" fmla="*/ 42 h 80"/>
                <a:gd name="T8" fmla="*/ 27 w 49"/>
                <a:gd name="T9" fmla="*/ 56 h 80"/>
                <a:gd name="T10" fmla="*/ 27 w 49"/>
                <a:gd name="T11" fmla="*/ 69 h 80"/>
                <a:gd name="T12" fmla="*/ 27 w 49"/>
                <a:gd name="T13" fmla="*/ 83 h 80"/>
                <a:gd name="T14" fmla="*/ 27 w 49"/>
                <a:gd name="T15" fmla="*/ 83 h 80"/>
                <a:gd name="T16" fmla="*/ 27 w 49"/>
                <a:gd name="T17" fmla="*/ 83 h 80"/>
                <a:gd name="T18" fmla="*/ 35 w 49"/>
                <a:gd name="T19" fmla="*/ 83 h 80"/>
                <a:gd name="T20" fmla="*/ 40 w 49"/>
                <a:gd name="T21" fmla="*/ 76 h 80"/>
                <a:gd name="T22" fmla="*/ 54 w 49"/>
                <a:gd name="T23" fmla="*/ 62 h 80"/>
                <a:gd name="T24" fmla="*/ 62 w 49"/>
                <a:gd name="T25" fmla="*/ 62 h 80"/>
                <a:gd name="T26" fmla="*/ 69 w 49"/>
                <a:gd name="T27" fmla="*/ 56 h 80"/>
                <a:gd name="T28" fmla="*/ 74 w 49"/>
                <a:gd name="T29" fmla="*/ 56 h 80"/>
                <a:gd name="T30" fmla="*/ 82 w 49"/>
                <a:gd name="T31" fmla="*/ 49 h 80"/>
                <a:gd name="T32" fmla="*/ 82 w 49"/>
                <a:gd name="T33" fmla="*/ 49 h 80"/>
                <a:gd name="T34" fmla="*/ 89 w 49"/>
                <a:gd name="T35" fmla="*/ 49 h 80"/>
                <a:gd name="T36" fmla="*/ 89 w 49"/>
                <a:gd name="T37" fmla="*/ 56 h 80"/>
                <a:gd name="T38" fmla="*/ 82 w 49"/>
                <a:gd name="T39" fmla="*/ 56 h 80"/>
                <a:gd name="T40" fmla="*/ 82 w 49"/>
                <a:gd name="T41" fmla="*/ 56 h 80"/>
                <a:gd name="T42" fmla="*/ 74 w 49"/>
                <a:gd name="T43" fmla="*/ 62 h 80"/>
                <a:gd name="T44" fmla="*/ 62 w 49"/>
                <a:gd name="T45" fmla="*/ 69 h 80"/>
                <a:gd name="T46" fmla="*/ 47 w 49"/>
                <a:gd name="T47" fmla="*/ 76 h 80"/>
                <a:gd name="T48" fmla="*/ 40 w 49"/>
                <a:gd name="T49" fmla="*/ 83 h 80"/>
                <a:gd name="T50" fmla="*/ 27 w 49"/>
                <a:gd name="T51" fmla="*/ 98 h 80"/>
                <a:gd name="T52" fmla="*/ 13 w 49"/>
                <a:gd name="T53" fmla="*/ 111 h 80"/>
                <a:gd name="T54" fmla="*/ 5 w 49"/>
                <a:gd name="T55" fmla="*/ 125 h 80"/>
                <a:gd name="T56" fmla="*/ 0 w 49"/>
                <a:gd name="T57" fmla="*/ 138 h 80"/>
                <a:gd name="T58" fmla="*/ 0 w 49"/>
                <a:gd name="T59" fmla="*/ 145 h 80"/>
                <a:gd name="T60" fmla="*/ 0 w 49"/>
                <a:gd name="T61" fmla="*/ 138 h 80"/>
                <a:gd name="T62" fmla="*/ 0 w 49"/>
                <a:gd name="T63" fmla="*/ 125 h 80"/>
                <a:gd name="T64" fmla="*/ 5 w 49"/>
                <a:gd name="T65" fmla="*/ 111 h 80"/>
                <a:gd name="T66" fmla="*/ 13 w 49"/>
                <a:gd name="T67" fmla="*/ 98 h 80"/>
                <a:gd name="T68" fmla="*/ 20 w 49"/>
                <a:gd name="T69" fmla="*/ 83 h 80"/>
                <a:gd name="T70" fmla="*/ 20 w 49"/>
                <a:gd name="T71" fmla="*/ 69 h 80"/>
                <a:gd name="T72" fmla="*/ 27 w 49"/>
                <a:gd name="T73" fmla="*/ 56 h 80"/>
                <a:gd name="T74" fmla="*/ 27 w 49"/>
                <a:gd name="T75" fmla="*/ 42 h 80"/>
                <a:gd name="T76" fmla="*/ 35 w 49"/>
                <a:gd name="T77" fmla="*/ 34 h 80"/>
                <a:gd name="T78" fmla="*/ 40 w 49"/>
                <a:gd name="T79" fmla="*/ 27 h 80"/>
                <a:gd name="T80" fmla="*/ 47 w 49"/>
                <a:gd name="T81" fmla="*/ 22 h 80"/>
                <a:gd name="T82" fmla="*/ 54 w 49"/>
                <a:gd name="T83" fmla="*/ 15 h 80"/>
                <a:gd name="T84" fmla="*/ 69 w 49"/>
                <a:gd name="T85" fmla="*/ 7 h 80"/>
                <a:gd name="T86" fmla="*/ 74 w 49"/>
                <a:gd name="T87" fmla="*/ 0 h 80"/>
                <a:gd name="T88" fmla="*/ 82 w 49"/>
                <a:gd name="T89" fmla="*/ 0 h 80"/>
                <a:gd name="T90" fmla="*/ 89 w 49"/>
                <a:gd name="T91" fmla="*/ 0 h 80"/>
                <a:gd name="T92" fmla="*/ 89 w 49"/>
                <a:gd name="T93" fmla="*/ 0 h 80"/>
                <a:gd name="T94" fmla="*/ 74 w 49"/>
                <a:gd name="T95" fmla="*/ 7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close/>
                </a:path>
              </a:pathLst>
            </a:custGeom>
            <a:solidFill>
              <a:srgbClr val="3F3F3F"/>
            </a:solidFill>
            <a:ln w="0">
              <a:solidFill>
                <a:srgbClr val="323232"/>
              </a:solidFill>
              <a:prstDash val="solid"/>
              <a:round/>
              <a:headEnd/>
              <a:tailEnd/>
            </a:ln>
          </p:spPr>
          <p:txBody>
            <a:bodyPr/>
            <a:lstStyle/>
            <a:p>
              <a:endParaRPr lang="fr-FR"/>
            </a:p>
          </p:txBody>
        </p:sp>
        <p:sp>
          <p:nvSpPr>
            <p:cNvPr id="88" name="Freeform 401"/>
            <p:cNvSpPr>
              <a:spLocks/>
            </p:cNvSpPr>
            <p:nvPr/>
          </p:nvSpPr>
          <p:spPr bwMode="auto">
            <a:xfrm>
              <a:off x="1091" y="2574"/>
              <a:ext cx="89" cy="145"/>
            </a:xfrm>
            <a:custGeom>
              <a:avLst/>
              <a:gdLst>
                <a:gd name="T0" fmla="*/ 62 w 49"/>
                <a:gd name="T1" fmla="*/ 15 h 80"/>
                <a:gd name="T2" fmla="*/ 47 w 49"/>
                <a:gd name="T3" fmla="*/ 22 h 80"/>
                <a:gd name="T4" fmla="*/ 40 w 49"/>
                <a:gd name="T5" fmla="*/ 34 h 80"/>
                <a:gd name="T6" fmla="*/ 35 w 49"/>
                <a:gd name="T7" fmla="*/ 42 h 80"/>
                <a:gd name="T8" fmla="*/ 27 w 49"/>
                <a:gd name="T9" fmla="*/ 56 h 80"/>
                <a:gd name="T10" fmla="*/ 27 w 49"/>
                <a:gd name="T11" fmla="*/ 69 h 80"/>
                <a:gd name="T12" fmla="*/ 27 w 49"/>
                <a:gd name="T13" fmla="*/ 83 h 80"/>
                <a:gd name="T14" fmla="*/ 27 w 49"/>
                <a:gd name="T15" fmla="*/ 83 h 80"/>
                <a:gd name="T16" fmla="*/ 27 w 49"/>
                <a:gd name="T17" fmla="*/ 83 h 80"/>
                <a:gd name="T18" fmla="*/ 35 w 49"/>
                <a:gd name="T19" fmla="*/ 83 h 80"/>
                <a:gd name="T20" fmla="*/ 40 w 49"/>
                <a:gd name="T21" fmla="*/ 76 h 80"/>
                <a:gd name="T22" fmla="*/ 54 w 49"/>
                <a:gd name="T23" fmla="*/ 62 h 80"/>
                <a:gd name="T24" fmla="*/ 62 w 49"/>
                <a:gd name="T25" fmla="*/ 62 h 80"/>
                <a:gd name="T26" fmla="*/ 69 w 49"/>
                <a:gd name="T27" fmla="*/ 56 h 80"/>
                <a:gd name="T28" fmla="*/ 74 w 49"/>
                <a:gd name="T29" fmla="*/ 56 h 80"/>
                <a:gd name="T30" fmla="*/ 82 w 49"/>
                <a:gd name="T31" fmla="*/ 49 h 80"/>
                <a:gd name="T32" fmla="*/ 82 w 49"/>
                <a:gd name="T33" fmla="*/ 49 h 80"/>
                <a:gd name="T34" fmla="*/ 89 w 49"/>
                <a:gd name="T35" fmla="*/ 49 h 80"/>
                <a:gd name="T36" fmla="*/ 89 w 49"/>
                <a:gd name="T37" fmla="*/ 56 h 80"/>
                <a:gd name="T38" fmla="*/ 82 w 49"/>
                <a:gd name="T39" fmla="*/ 56 h 80"/>
                <a:gd name="T40" fmla="*/ 82 w 49"/>
                <a:gd name="T41" fmla="*/ 56 h 80"/>
                <a:gd name="T42" fmla="*/ 74 w 49"/>
                <a:gd name="T43" fmla="*/ 62 h 80"/>
                <a:gd name="T44" fmla="*/ 62 w 49"/>
                <a:gd name="T45" fmla="*/ 69 h 80"/>
                <a:gd name="T46" fmla="*/ 47 w 49"/>
                <a:gd name="T47" fmla="*/ 76 h 80"/>
                <a:gd name="T48" fmla="*/ 40 w 49"/>
                <a:gd name="T49" fmla="*/ 83 h 80"/>
                <a:gd name="T50" fmla="*/ 27 w 49"/>
                <a:gd name="T51" fmla="*/ 98 h 80"/>
                <a:gd name="T52" fmla="*/ 13 w 49"/>
                <a:gd name="T53" fmla="*/ 111 h 80"/>
                <a:gd name="T54" fmla="*/ 5 w 49"/>
                <a:gd name="T55" fmla="*/ 125 h 80"/>
                <a:gd name="T56" fmla="*/ 0 w 49"/>
                <a:gd name="T57" fmla="*/ 138 h 80"/>
                <a:gd name="T58" fmla="*/ 0 w 49"/>
                <a:gd name="T59" fmla="*/ 145 h 80"/>
                <a:gd name="T60" fmla="*/ 0 w 49"/>
                <a:gd name="T61" fmla="*/ 138 h 80"/>
                <a:gd name="T62" fmla="*/ 0 w 49"/>
                <a:gd name="T63" fmla="*/ 125 h 80"/>
                <a:gd name="T64" fmla="*/ 5 w 49"/>
                <a:gd name="T65" fmla="*/ 111 h 80"/>
                <a:gd name="T66" fmla="*/ 13 w 49"/>
                <a:gd name="T67" fmla="*/ 98 h 80"/>
                <a:gd name="T68" fmla="*/ 20 w 49"/>
                <a:gd name="T69" fmla="*/ 83 h 80"/>
                <a:gd name="T70" fmla="*/ 20 w 49"/>
                <a:gd name="T71" fmla="*/ 69 h 80"/>
                <a:gd name="T72" fmla="*/ 27 w 49"/>
                <a:gd name="T73" fmla="*/ 56 h 80"/>
                <a:gd name="T74" fmla="*/ 27 w 49"/>
                <a:gd name="T75" fmla="*/ 42 h 80"/>
                <a:gd name="T76" fmla="*/ 35 w 49"/>
                <a:gd name="T77" fmla="*/ 34 h 80"/>
                <a:gd name="T78" fmla="*/ 40 w 49"/>
                <a:gd name="T79" fmla="*/ 27 h 80"/>
                <a:gd name="T80" fmla="*/ 47 w 49"/>
                <a:gd name="T81" fmla="*/ 22 h 80"/>
                <a:gd name="T82" fmla="*/ 54 w 49"/>
                <a:gd name="T83" fmla="*/ 15 h 80"/>
                <a:gd name="T84" fmla="*/ 69 w 49"/>
                <a:gd name="T85" fmla="*/ 7 h 80"/>
                <a:gd name="T86" fmla="*/ 74 w 49"/>
                <a:gd name="T87" fmla="*/ 0 h 80"/>
                <a:gd name="T88" fmla="*/ 82 w 49"/>
                <a:gd name="T89" fmla="*/ 0 h 80"/>
                <a:gd name="T90" fmla="*/ 89 w 49"/>
                <a:gd name="T91" fmla="*/ 0 h 80"/>
                <a:gd name="T92" fmla="*/ 89 w 49"/>
                <a:gd name="T93" fmla="*/ 0 h 80"/>
                <a:gd name="T94" fmla="*/ 74 w 49"/>
                <a:gd name="T95" fmla="*/ 7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path>
              </a:pathLst>
            </a:custGeom>
            <a:noFill/>
            <a:ln w="0">
              <a:solidFill>
                <a:srgbClr val="323232"/>
              </a:solidFill>
              <a:prstDash val="solid"/>
              <a:round/>
              <a:headEnd/>
              <a:tailEnd/>
            </a:ln>
          </p:spPr>
          <p:txBody>
            <a:bodyPr/>
            <a:lstStyle/>
            <a:p>
              <a:endParaRPr lang="fr-FR"/>
            </a:p>
          </p:txBody>
        </p:sp>
        <p:sp>
          <p:nvSpPr>
            <p:cNvPr id="89" name="Freeform 402"/>
            <p:cNvSpPr>
              <a:spLocks/>
            </p:cNvSpPr>
            <p:nvPr/>
          </p:nvSpPr>
          <p:spPr bwMode="auto">
            <a:xfrm>
              <a:off x="780" y="3294"/>
              <a:ext cx="55" cy="82"/>
            </a:xfrm>
            <a:custGeom>
              <a:avLst/>
              <a:gdLst>
                <a:gd name="T0" fmla="*/ 28 w 30"/>
                <a:gd name="T1" fmla="*/ 69 h 45"/>
                <a:gd name="T2" fmla="*/ 28 w 30"/>
                <a:gd name="T3" fmla="*/ 62 h 45"/>
                <a:gd name="T4" fmla="*/ 28 w 30"/>
                <a:gd name="T5" fmla="*/ 62 h 45"/>
                <a:gd name="T6" fmla="*/ 28 w 30"/>
                <a:gd name="T7" fmla="*/ 55 h 45"/>
                <a:gd name="T8" fmla="*/ 28 w 30"/>
                <a:gd name="T9" fmla="*/ 55 h 45"/>
                <a:gd name="T10" fmla="*/ 28 w 30"/>
                <a:gd name="T11" fmla="*/ 47 h 45"/>
                <a:gd name="T12" fmla="*/ 35 w 30"/>
                <a:gd name="T13" fmla="*/ 40 h 45"/>
                <a:gd name="T14" fmla="*/ 35 w 30"/>
                <a:gd name="T15" fmla="*/ 35 h 45"/>
                <a:gd name="T16" fmla="*/ 35 w 30"/>
                <a:gd name="T17" fmla="*/ 27 h 45"/>
                <a:gd name="T18" fmla="*/ 40 w 30"/>
                <a:gd name="T19" fmla="*/ 27 h 45"/>
                <a:gd name="T20" fmla="*/ 48 w 30"/>
                <a:gd name="T21" fmla="*/ 20 h 45"/>
                <a:gd name="T22" fmla="*/ 48 w 30"/>
                <a:gd name="T23" fmla="*/ 20 h 45"/>
                <a:gd name="T24" fmla="*/ 48 w 30"/>
                <a:gd name="T25" fmla="*/ 20 h 45"/>
                <a:gd name="T26" fmla="*/ 55 w 30"/>
                <a:gd name="T27" fmla="*/ 13 h 45"/>
                <a:gd name="T28" fmla="*/ 55 w 30"/>
                <a:gd name="T29" fmla="*/ 13 h 45"/>
                <a:gd name="T30" fmla="*/ 55 w 30"/>
                <a:gd name="T31" fmla="*/ 5 h 45"/>
                <a:gd name="T32" fmla="*/ 55 w 30"/>
                <a:gd name="T33" fmla="*/ 0 h 45"/>
                <a:gd name="T34" fmla="*/ 55 w 30"/>
                <a:gd name="T35" fmla="*/ 5 h 45"/>
                <a:gd name="T36" fmla="*/ 55 w 30"/>
                <a:gd name="T37" fmla="*/ 5 h 45"/>
                <a:gd name="T38" fmla="*/ 48 w 30"/>
                <a:gd name="T39" fmla="*/ 13 h 45"/>
                <a:gd name="T40" fmla="*/ 48 w 30"/>
                <a:gd name="T41" fmla="*/ 13 h 45"/>
                <a:gd name="T42" fmla="*/ 40 w 30"/>
                <a:gd name="T43" fmla="*/ 13 h 45"/>
                <a:gd name="T44" fmla="*/ 40 w 30"/>
                <a:gd name="T45" fmla="*/ 20 h 45"/>
                <a:gd name="T46" fmla="*/ 35 w 30"/>
                <a:gd name="T47" fmla="*/ 20 h 45"/>
                <a:gd name="T48" fmla="*/ 28 w 30"/>
                <a:gd name="T49" fmla="*/ 27 h 45"/>
                <a:gd name="T50" fmla="*/ 20 w 30"/>
                <a:gd name="T51" fmla="*/ 27 h 45"/>
                <a:gd name="T52" fmla="*/ 20 w 30"/>
                <a:gd name="T53" fmla="*/ 35 h 45"/>
                <a:gd name="T54" fmla="*/ 20 w 30"/>
                <a:gd name="T55" fmla="*/ 35 h 45"/>
                <a:gd name="T56" fmla="*/ 20 w 30"/>
                <a:gd name="T57" fmla="*/ 27 h 45"/>
                <a:gd name="T58" fmla="*/ 20 w 30"/>
                <a:gd name="T59" fmla="*/ 27 h 45"/>
                <a:gd name="T60" fmla="*/ 20 w 30"/>
                <a:gd name="T61" fmla="*/ 27 h 45"/>
                <a:gd name="T62" fmla="*/ 28 w 30"/>
                <a:gd name="T63" fmla="*/ 20 h 45"/>
                <a:gd name="T64" fmla="*/ 28 w 30"/>
                <a:gd name="T65" fmla="*/ 20 h 45"/>
                <a:gd name="T66" fmla="*/ 28 w 30"/>
                <a:gd name="T67" fmla="*/ 20 h 45"/>
                <a:gd name="T68" fmla="*/ 20 w 30"/>
                <a:gd name="T69" fmla="*/ 27 h 45"/>
                <a:gd name="T70" fmla="*/ 13 w 30"/>
                <a:gd name="T71" fmla="*/ 35 h 45"/>
                <a:gd name="T72" fmla="*/ 13 w 30"/>
                <a:gd name="T73" fmla="*/ 40 h 45"/>
                <a:gd name="T74" fmla="*/ 6 w 30"/>
                <a:gd name="T75" fmla="*/ 40 h 45"/>
                <a:gd name="T76" fmla="*/ 6 w 30"/>
                <a:gd name="T77" fmla="*/ 47 h 45"/>
                <a:gd name="T78" fmla="*/ 0 w 30"/>
                <a:gd name="T79" fmla="*/ 55 h 45"/>
                <a:gd name="T80" fmla="*/ 0 w 30"/>
                <a:gd name="T81" fmla="*/ 55 h 45"/>
                <a:gd name="T82" fmla="*/ 0 w 30"/>
                <a:gd name="T83" fmla="*/ 62 h 45"/>
                <a:gd name="T84" fmla="*/ 0 w 30"/>
                <a:gd name="T85" fmla="*/ 62 h 45"/>
                <a:gd name="T86" fmla="*/ 6 w 30"/>
                <a:gd name="T87" fmla="*/ 69 h 45"/>
                <a:gd name="T88" fmla="*/ 13 w 30"/>
                <a:gd name="T89" fmla="*/ 75 h 45"/>
                <a:gd name="T90" fmla="*/ 13 w 30"/>
                <a:gd name="T91" fmla="*/ 82 h 45"/>
                <a:gd name="T92" fmla="*/ 20 w 30"/>
                <a:gd name="T93" fmla="*/ 75 h 45"/>
                <a:gd name="T94" fmla="*/ 28 w 30"/>
                <a:gd name="T95" fmla="*/ 69 h 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
                <a:gd name="T145" fmla="*/ 0 h 45"/>
                <a:gd name="T146" fmla="*/ 30 w 30"/>
                <a:gd name="T147" fmla="*/ 45 h 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 h="45">
                  <a:moveTo>
                    <a:pt x="15" y="38"/>
                  </a:moveTo>
                  <a:lnTo>
                    <a:pt x="15" y="38"/>
                  </a:lnTo>
                  <a:lnTo>
                    <a:pt x="15" y="34"/>
                  </a:lnTo>
                  <a:lnTo>
                    <a:pt x="15" y="30"/>
                  </a:lnTo>
                  <a:lnTo>
                    <a:pt x="15" y="26"/>
                  </a:lnTo>
                  <a:lnTo>
                    <a:pt x="15" y="22"/>
                  </a:lnTo>
                  <a:lnTo>
                    <a:pt x="19" y="22"/>
                  </a:lnTo>
                  <a:lnTo>
                    <a:pt x="19" y="19"/>
                  </a:lnTo>
                  <a:lnTo>
                    <a:pt x="19" y="15"/>
                  </a:lnTo>
                  <a:lnTo>
                    <a:pt x="22" y="15"/>
                  </a:lnTo>
                  <a:lnTo>
                    <a:pt x="26" y="11"/>
                  </a:lnTo>
                  <a:lnTo>
                    <a:pt x="30" y="11"/>
                  </a:lnTo>
                  <a:lnTo>
                    <a:pt x="30" y="7"/>
                  </a:lnTo>
                  <a:lnTo>
                    <a:pt x="30" y="3"/>
                  </a:lnTo>
                  <a:lnTo>
                    <a:pt x="30" y="0"/>
                  </a:lnTo>
                  <a:lnTo>
                    <a:pt x="30" y="3"/>
                  </a:lnTo>
                  <a:lnTo>
                    <a:pt x="26" y="7"/>
                  </a:lnTo>
                  <a:lnTo>
                    <a:pt x="22" y="7"/>
                  </a:lnTo>
                  <a:lnTo>
                    <a:pt x="22" y="11"/>
                  </a:lnTo>
                  <a:lnTo>
                    <a:pt x="19" y="11"/>
                  </a:lnTo>
                  <a:lnTo>
                    <a:pt x="15" y="11"/>
                  </a:lnTo>
                  <a:lnTo>
                    <a:pt x="15" y="15"/>
                  </a:lnTo>
                  <a:lnTo>
                    <a:pt x="11" y="15"/>
                  </a:lnTo>
                  <a:lnTo>
                    <a:pt x="11" y="19"/>
                  </a:lnTo>
                  <a:lnTo>
                    <a:pt x="11" y="15"/>
                  </a:lnTo>
                  <a:lnTo>
                    <a:pt x="15" y="15"/>
                  </a:lnTo>
                  <a:lnTo>
                    <a:pt x="15" y="11"/>
                  </a:lnTo>
                  <a:lnTo>
                    <a:pt x="11" y="15"/>
                  </a:lnTo>
                  <a:lnTo>
                    <a:pt x="7" y="15"/>
                  </a:lnTo>
                  <a:lnTo>
                    <a:pt x="7" y="19"/>
                  </a:lnTo>
                  <a:lnTo>
                    <a:pt x="7" y="22"/>
                  </a:lnTo>
                  <a:lnTo>
                    <a:pt x="3" y="22"/>
                  </a:lnTo>
                  <a:lnTo>
                    <a:pt x="3" y="26"/>
                  </a:lnTo>
                  <a:lnTo>
                    <a:pt x="0" y="30"/>
                  </a:lnTo>
                  <a:lnTo>
                    <a:pt x="0" y="34"/>
                  </a:lnTo>
                  <a:lnTo>
                    <a:pt x="0" y="38"/>
                  </a:lnTo>
                  <a:lnTo>
                    <a:pt x="3" y="38"/>
                  </a:lnTo>
                  <a:lnTo>
                    <a:pt x="3" y="41"/>
                  </a:lnTo>
                  <a:lnTo>
                    <a:pt x="7" y="41"/>
                  </a:lnTo>
                  <a:lnTo>
                    <a:pt x="7" y="45"/>
                  </a:lnTo>
                  <a:lnTo>
                    <a:pt x="11" y="45"/>
                  </a:lnTo>
                  <a:lnTo>
                    <a:pt x="11" y="41"/>
                  </a:lnTo>
                  <a:lnTo>
                    <a:pt x="15" y="41"/>
                  </a:lnTo>
                  <a:lnTo>
                    <a:pt x="15" y="38"/>
                  </a:lnTo>
                  <a:close/>
                </a:path>
              </a:pathLst>
            </a:custGeom>
            <a:solidFill>
              <a:srgbClr val="FFCB19"/>
            </a:solidFill>
            <a:ln w="9525">
              <a:noFill/>
              <a:round/>
              <a:headEnd/>
              <a:tailEnd/>
            </a:ln>
          </p:spPr>
          <p:txBody>
            <a:bodyPr/>
            <a:lstStyle/>
            <a:p>
              <a:endParaRPr lang="fr-FR"/>
            </a:p>
          </p:txBody>
        </p:sp>
        <p:sp>
          <p:nvSpPr>
            <p:cNvPr id="90" name="Freeform 403"/>
            <p:cNvSpPr>
              <a:spLocks/>
            </p:cNvSpPr>
            <p:nvPr/>
          </p:nvSpPr>
          <p:spPr bwMode="auto">
            <a:xfrm>
              <a:off x="759" y="3321"/>
              <a:ext cx="21" cy="42"/>
            </a:xfrm>
            <a:custGeom>
              <a:avLst/>
              <a:gdLst>
                <a:gd name="T0" fmla="*/ 14 w 12"/>
                <a:gd name="T1" fmla="*/ 35 h 23"/>
                <a:gd name="T2" fmla="*/ 14 w 12"/>
                <a:gd name="T3" fmla="*/ 27 h 23"/>
                <a:gd name="T4" fmla="*/ 14 w 12"/>
                <a:gd name="T5" fmla="*/ 27 h 23"/>
                <a:gd name="T6" fmla="*/ 14 w 12"/>
                <a:gd name="T7" fmla="*/ 27 h 23"/>
                <a:gd name="T8" fmla="*/ 14 w 12"/>
                <a:gd name="T9" fmla="*/ 27 h 23"/>
                <a:gd name="T10" fmla="*/ 14 w 12"/>
                <a:gd name="T11" fmla="*/ 20 h 23"/>
                <a:gd name="T12" fmla="*/ 14 w 12"/>
                <a:gd name="T13" fmla="*/ 20 h 23"/>
                <a:gd name="T14" fmla="*/ 14 w 12"/>
                <a:gd name="T15" fmla="*/ 13 h 23"/>
                <a:gd name="T16" fmla="*/ 14 w 12"/>
                <a:gd name="T17" fmla="*/ 13 h 23"/>
                <a:gd name="T18" fmla="*/ 14 w 12"/>
                <a:gd name="T19" fmla="*/ 13 h 23"/>
                <a:gd name="T20" fmla="*/ 14 w 12"/>
                <a:gd name="T21" fmla="*/ 13 h 23"/>
                <a:gd name="T22" fmla="*/ 14 w 12"/>
                <a:gd name="T23" fmla="*/ 13 h 23"/>
                <a:gd name="T24" fmla="*/ 14 w 12"/>
                <a:gd name="T25" fmla="*/ 7 h 23"/>
                <a:gd name="T26" fmla="*/ 14 w 12"/>
                <a:gd name="T27" fmla="*/ 7 h 23"/>
                <a:gd name="T28" fmla="*/ 14 w 12"/>
                <a:gd name="T29" fmla="*/ 7 h 23"/>
                <a:gd name="T30" fmla="*/ 21 w 12"/>
                <a:gd name="T31" fmla="*/ 0 h 23"/>
                <a:gd name="T32" fmla="*/ 21 w 12"/>
                <a:gd name="T33" fmla="*/ 0 h 23"/>
                <a:gd name="T34" fmla="*/ 21 w 12"/>
                <a:gd name="T35" fmla="*/ 0 h 23"/>
                <a:gd name="T36" fmla="*/ 21 w 12"/>
                <a:gd name="T37" fmla="*/ 0 h 23"/>
                <a:gd name="T38" fmla="*/ 14 w 12"/>
                <a:gd name="T39" fmla="*/ 0 h 23"/>
                <a:gd name="T40" fmla="*/ 14 w 12"/>
                <a:gd name="T41" fmla="*/ 7 h 23"/>
                <a:gd name="T42" fmla="*/ 14 w 12"/>
                <a:gd name="T43" fmla="*/ 7 h 23"/>
                <a:gd name="T44" fmla="*/ 7 w 12"/>
                <a:gd name="T45" fmla="*/ 13 h 23"/>
                <a:gd name="T46" fmla="*/ 7 w 12"/>
                <a:gd name="T47" fmla="*/ 13 h 23"/>
                <a:gd name="T48" fmla="*/ 7 w 12"/>
                <a:gd name="T49" fmla="*/ 13 h 23"/>
                <a:gd name="T50" fmla="*/ 7 w 12"/>
                <a:gd name="T51" fmla="*/ 20 h 23"/>
                <a:gd name="T52" fmla="*/ 0 w 12"/>
                <a:gd name="T53" fmla="*/ 20 h 23"/>
                <a:gd name="T54" fmla="*/ 0 w 12"/>
                <a:gd name="T55" fmla="*/ 20 h 23"/>
                <a:gd name="T56" fmla="*/ 0 w 12"/>
                <a:gd name="T57" fmla="*/ 27 h 23"/>
                <a:gd name="T58" fmla="*/ 0 w 12"/>
                <a:gd name="T59" fmla="*/ 27 h 23"/>
                <a:gd name="T60" fmla="*/ 0 w 12"/>
                <a:gd name="T61" fmla="*/ 27 h 23"/>
                <a:gd name="T62" fmla="*/ 0 w 12"/>
                <a:gd name="T63" fmla="*/ 35 h 23"/>
                <a:gd name="T64" fmla="*/ 0 w 12"/>
                <a:gd name="T65" fmla="*/ 35 h 23"/>
                <a:gd name="T66" fmla="*/ 0 w 12"/>
                <a:gd name="T67" fmla="*/ 35 h 23"/>
                <a:gd name="T68" fmla="*/ 0 w 12"/>
                <a:gd name="T69" fmla="*/ 42 h 23"/>
                <a:gd name="T70" fmla="*/ 0 w 12"/>
                <a:gd name="T71" fmla="*/ 42 h 23"/>
                <a:gd name="T72" fmla="*/ 7 w 12"/>
                <a:gd name="T73" fmla="*/ 42 h 23"/>
                <a:gd name="T74" fmla="*/ 7 w 12"/>
                <a:gd name="T75" fmla="*/ 42 h 23"/>
                <a:gd name="T76" fmla="*/ 7 w 12"/>
                <a:gd name="T77" fmla="*/ 42 h 23"/>
                <a:gd name="T78" fmla="*/ 7 w 12"/>
                <a:gd name="T79" fmla="*/ 42 h 23"/>
                <a:gd name="T80" fmla="*/ 14 w 12"/>
                <a:gd name="T81" fmla="*/ 35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
                <a:gd name="T124" fmla="*/ 0 h 23"/>
                <a:gd name="T125" fmla="*/ 12 w 12"/>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 h="23">
                  <a:moveTo>
                    <a:pt x="8" y="19"/>
                  </a:moveTo>
                  <a:lnTo>
                    <a:pt x="8" y="19"/>
                  </a:lnTo>
                  <a:lnTo>
                    <a:pt x="8" y="15"/>
                  </a:lnTo>
                  <a:lnTo>
                    <a:pt x="8" y="11"/>
                  </a:lnTo>
                  <a:lnTo>
                    <a:pt x="8" y="7"/>
                  </a:lnTo>
                  <a:lnTo>
                    <a:pt x="8" y="4"/>
                  </a:lnTo>
                  <a:lnTo>
                    <a:pt x="12" y="0"/>
                  </a:lnTo>
                  <a:lnTo>
                    <a:pt x="8" y="0"/>
                  </a:lnTo>
                  <a:lnTo>
                    <a:pt x="8" y="4"/>
                  </a:lnTo>
                  <a:lnTo>
                    <a:pt x="4" y="4"/>
                  </a:lnTo>
                  <a:lnTo>
                    <a:pt x="4" y="7"/>
                  </a:lnTo>
                  <a:lnTo>
                    <a:pt x="4" y="11"/>
                  </a:lnTo>
                  <a:lnTo>
                    <a:pt x="0" y="11"/>
                  </a:lnTo>
                  <a:lnTo>
                    <a:pt x="0" y="15"/>
                  </a:lnTo>
                  <a:lnTo>
                    <a:pt x="0" y="19"/>
                  </a:lnTo>
                  <a:lnTo>
                    <a:pt x="0" y="23"/>
                  </a:lnTo>
                  <a:lnTo>
                    <a:pt x="4" y="23"/>
                  </a:lnTo>
                  <a:lnTo>
                    <a:pt x="8" y="19"/>
                  </a:lnTo>
                  <a:close/>
                </a:path>
              </a:pathLst>
            </a:custGeom>
            <a:solidFill>
              <a:srgbClr val="FFCB19"/>
            </a:solidFill>
            <a:ln w="9525">
              <a:noFill/>
              <a:round/>
              <a:headEnd/>
              <a:tailEnd/>
            </a:ln>
          </p:spPr>
          <p:txBody>
            <a:bodyPr/>
            <a:lstStyle/>
            <a:p>
              <a:endParaRPr lang="fr-FR"/>
            </a:p>
          </p:txBody>
        </p:sp>
        <p:sp>
          <p:nvSpPr>
            <p:cNvPr id="91" name="Freeform 404"/>
            <p:cNvSpPr>
              <a:spLocks/>
            </p:cNvSpPr>
            <p:nvPr/>
          </p:nvSpPr>
          <p:spPr bwMode="auto">
            <a:xfrm>
              <a:off x="793" y="3314"/>
              <a:ext cx="22" cy="27"/>
            </a:xfrm>
            <a:custGeom>
              <a:avLst/>
              <a:gdLst>
                <a:gd name="T0" fmla="*/ 22 w 12"/>
                <a:gd name="T1" fmla="*/ 0 h 15"/>
                <a:gd name="T2" fmla="*/ 22 w 12"/>
                <a:gd name="T3" fmla="*/ 0 h 15"/>
                <a:gd name="T4" fmla="*/ 15 w 12"/>
                <a:gd name="T5" fmla="*/ 7 h 15"/>
                <a:gd name="T6" fmla="*/ 15 w 12"/>
                <a:gd name="T7" fmla="*/ 7 h 15"/>
                <a:gd name="T8" fmla="*/ 7 w 12"/>
                <a:gd name="T9" fmla="*/ 7 h 15"/>
                <a:gd name="T10" fmla="*/ 7 w 12"/>
                <a:gd name="T11" fmla="*/ 14 h 15"/>
                <a:gd name="T12" fmla="*/ 7 w 12"/>
                <a:gd name="T13" fmla="*/ 14 h 15"/>
                <a:gd name="T14" fmla="*/ 7 w 12"/>
                <a:gd name="T15" fmla="*/ 20 h 15"/>
                <a:gd name="T16" fmla="*/ 7 w 12"/>
                <a:gd name="T17" fmla="*/ 20 h 15"/>
                <a:gd name="T18" fmla="*/ 0 w 12"/>
                <a:gd name="T19" fmla="*/ 27 h 15"/>
                <a:gd name="T20" fmla="*/ 0 w 12"/>
                <a:gd name="T21" fmla="*/ 27 h 15"/>
                <a:gd name="T22" fmla="*/ 0 w 12"/>
                <a:gd name="T23" fmla="*/ 27 h 15"/>
                <a:gd name="T24" fmla="*/ 0 w 12"/>
                <a:gd name="T25" fmla="*/ 27 h 15"/>
                <a:gd name="T26" fmla="*/ 0 w 12"/>
                <a:gd name="T27" fmla="*/ 27 h 15"/>
                <a:gd name="T28" fmla="*/ 0 w 12"/>
                <a:gd name="T29" fmla="*/ 27 h 15"/>
                <a:gd name="T30" fmla="*/ 0 w 12"/>
                <a:gd name="T31" fmla="*/ 27 h 15"/>
                <a:gd name="T32" fmla="*/ 0 w 12"/>
                <a:gd name="T33" fmla="*/ 27 h 15"/>
                <a:gd name="T34" fmla="*/ 0 w 12"/>
                <a:gd name="T35" fmla="*/ 20 h 15"/>
                <a:gd name="T36" fmla="*/ 0 w 12"/>
                <a:gd name="T37" fmla="*/ 20 h 15"/>
                <a:gd name="T38" fmla="*/ 0 w 12"/>
                <a:gd name="T39" fmla="*/ 20 h 15"/>
                <a:gd name="T40" fmla="*/ 0 w 12"/>
                <a:gd name="T41" fmla="*/ 14 h 15"/>
                <a:gd name="T42" fmla="*/ 0 w 12"/>
                <a:gd name="T43" fmla="*/ 14 h 15"/>
                <a:gd name="T44" fmla="*/ 7 w 12"/>
                <a:gd name="T45" fmla="*/ 14 h 15"/>
                <a:gd name="T46" fmla="*/ 7 w 12"/>
                <a:gd name="T47" fmla="*/ 7 h 15"/>
                <a:gd name="T48" fmla="*/ 7 w 12"/>
                <a:gd name="T49" fmla="*/ 7 h 15"/>
                <a:gd name="T50" fmla="*/ 15 w 12"/>
                <a:gd name="T51" fmla="*/ 7 h 15"/>
                <a:gd name="T52" fmla="*/ 15 w 12"/>
                <a:gd name="T53" fmla="*/ 7 h 15"/>
                <a:gd name="T54" fmla="*/ 15 w 12"/>
                <a:gd name="T55" fmla="*/ 7 h 15"/>
                <a:gd name="T56" fmla="*/ 15 w 12"/>
                <a:gd name="T57" fmla="*/ 7 h 15"/>
                <a:gd name="T58" fmla="*/ 22 w 12"/>
                <a:gd name="T59" fmla="*/ 0 h 15"/>
                <a:gd name="T60" fmla="*/ 22 w 12"/>
                <a:gd name="T61" fmla="*/ 0 h 15"/>
                <a:gd name="T62" fmla="*/ 22 w 12"/>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
                <a:gd name="T97" fmla="*/ 0 h 15"/>
                <a:gd name="T98" fmla="*/ 12 w 12"/>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 h="15">
                  <a:moveTo>
                    <a:pt x="12" y="0"/>
                  </a:moveTo>
                  <a:lnTo>
                    <a:pt x="12" y="0"/>
                  </a:lnTo>
                  <a:lnTo>
                    <a:pt x="8" y="4"/>
                  </a:lnTo>
                  <a:lnTo>
                    <a:pt x="4" y="4"/>
                  </a:lnTo>
                  <a:lnTo>
                    <a:pt x="4" y="8"/>
                  </a:lnTo>
                  <a:lnTo>
                    <a:pt x="4" y="11"/>
                  </a:lnTo>
                  <a:lnTo>
                    <a:pt x="0" y="15"/>
                  </a:lnTo>
                  <a:lnTo>
                    <a:pt x="0" y="11"/>
                  </a:lnTo>
                  <a:lnTo>
                    <a:pt x="0" y="8"/>
                  </a:lnTo>
                  <a:lnTo>
                    <a:pt x="4" y="8"/>
                  </a:lnTo>
                  <a:lnTo>
                    <a:pt x="4" y="4"/>
                  </a:lnTo>
                  <a:lnTo>
                    <a:pt x="8" y="4"/>
                  </a:lnTo>
                  <a:lnTo>
                    <a:pt x="12" y="0"/>
                  </a:lnTo>
                  <a:close/>
                </a:path>
              </a:pathLst>
            </a:custGeom>
            <a:solidFill>
              <a:srgbClr val="FF8C19"/>
            </a:solidFill>
            <a:ln w="9525">
              <a:noFill/>
              <a:round/>
              <a:headEnd/>
              <a:tailEnd/>
            </a:ln>
          </p:spPr>
          <p:txBody>
            <a:bodyPr/>
            <a:lstStyle/>
            <a:p>
              <a:endParaRPr lang="fr-FR"/>
            </a:p>
          </p:txBody>
        </p:sp>
        <p:sp>
          <p:nvSpPr>
            <p:cNvPr id="92" name="Freeform 405"/>
            <p:cNvSpPr>
              <a:spLocks/>
            </p:cNvSpPr>
            <p:nvPr/>
          </p:nvSpPr>
          <p:spPr bwMode="auto">
            <a:xfrm>
              <a:off x="800" y="3328"/>
              <a:ext cx="15" cy="13"/>
            </a:xfrm>
            <a:custGeom>
              <a:avLst/>
              <a:gdLst>
                <a:gd name="T0" fmla="*/ 0 w 8"/>
                <a:gd name="T1" fmla="*/ 13 h 7"/>
                <a:gd name="T2" fmla="*/ 0 w 8"/>
                <a:gd name="T3" fmla="*/ 13 h 7"/>
                <a:gd name="T4" fmla="*/ 0 w 8"/>
                <a:gd name="T5" fmla="*/ 13 h 7"/>
                <a:gd name="T6" fmla="*/ 0 w 8"/>
                <a:gd name="T7" fmla="*/ 13 h 7"/>
                <a:gd name="T8" fmla="*/ 0 w 8"/>
                <a:gd name="T9" fmla="*/ 13 h 7"/>
                <a:gd name="T10" fmla="*/ 0 w 8"/>
                <a:gd name="T11" fmla="*/ 13 h 7"/>
                <a:gd name="T12" fmla="*/ 0 w 8"/>
                <a:gd name="T13" fmla="*/ 13 h 7"/>
                <a:gd name="T14" fmla="*/ 0 w 8"/>
                <a:gd name="T15" fmla="*/ 6 h 7"/>
                <a:gd name="T16" fmla="*/ 8 w 8"/>
                <a:gd name="T17" fmla="*/ 6 h 7"/>
                <a:gd name="T18" fmla="*/ 8 w 8"/>
                <a:gd name="T19" fmla="*/ 6 h 7"/>
                <a:gd name="T20" fmla="*/ 8 w 8"/>
                <a:gd name="T21" fmla="*/ 6 h 7"/>
                <a:gd name="T22" fmla="*/ 8 w 8"/>
                <a:gd name="T23" fmla="*/ 6 h 7"/>
                <a:gd name="T24" fmla="*/ 8 w 8"/>
                <a:gd name="T25" fmla="*/ 6 h 7"/>
                <a:gd name="T26" fmla="*/ 8 w 8"/>
                <a:gd name="T27" fmla="*/ 0 h 7"/>
                <a:gd name="T28" fmla="*/ 8 w 8"/>
                <a:gd name="T29" fmla="*/ 0 h 7"/>
                <a:gd name="T30" fmla="*/ 8 w 8"/>
                <a:gd name="T31" fmla="*/ 0 h 7"/>
                <a:gd name="T32" fmla="*/ 8 w 8"/>
                <a:gd name="T33" fmla="*/ 0 h 7"/>
                <a:gd name="T34" fmla="*/ 8 w 8"/>
                <a:gd name="T35" fmla="*/ 0 h 7"/>
                <a:gd name="T36" fmla="*/ 8 w 8"/>
                <a:gd name="T37" fmla="*/ 0 h 7"/>
                <a:gd name="T38" fmla="*/ 8 w 8"/>
                <a:gd name="T39" fmla="*/ 0 h 7"/>
                <a:gd name="T40" fmla="*/ 8 w 8"/>
                <a:gd name="T41" fmla="*/ 0 h 7"/>
                <a:gd name="T42" fmla="*/ 15 w 8"/>
                <a:gd name="T43" fmla="*/ 0 h 7"/>
                <a:gd name="T44" fmla="*/ 15 w 8"/>
                <a:gd name="T45" fmla="*/ 0 h 7"/>
                <a:gd name="T46" fmla="*/ 15 w 8"/>
                <a:gd name="T47" fmla="*/ 0 h 7"/>
                <a:gd name="T48" fmla="*/ 15 w 8"/>
                <a:gd name="T49" fmla="*/ 0 h 7"/>
                <a:gd name="T50" fmla="*/ 15 w 8"/>
                <a:gd name="T51" fmla="*/ 0 h 7"/>
                <a:gd name="T52" fmla="*/ 15 w 8"/>
                <a:gd name="T53" fmla="*/ 0 h 7"/>
                <a:gd name="T54" fmla="*/ 15 w 8"/>
                <a:gd name="T55" fmla="*/ 0 h 7"/>
                <a:gd name="T56" fmla="*/ 15 w 8"/>
                <a:gd name="T57" fmla="*/ 0 h 7"/>
                <a:gd name="T58" fmla="*/ 15 w 8"/>
                <a:gd name="T59" fmla="*/ 0 h 7"/>
                <a:gd name="T60" fmla="*/ 15 w 8"/>
                <a:gd name="T61" fmla="*/ 0 h 7"/>
                <a:gd name="T62" fmla="*/ 15 w 8"/>
                <a:gd name="T63" fmla="*/ 0 h 7"/>
                <a:gd name="T64" fmla="*/ 15 w 8"/>
                <a:gd name="T65" fmla="*/ 0 h 7"/>
                <a:gd name="T66" fmla="*/ 15 w 8"/>
                <a:gd name="T67" fmla="*/ 0 h 7"/>
                <a:gd name="T68" fmla="*/ 15 w 8"/>
                <a:gd name="T69" fmla="*/ 0 h 7"/>
                <a:gd name="T70" fmla="*/ 15 w 8"/>
                <a:gd name="T71" fmla="*/ 0 h 7"/>
                <a:gd name="T72" fmla="*/ 15 w 8"/>
                <a:gd name="T73" fmla="*/ 0 h 7"/>
                <a:gd name="T74" fmla="*/ 15 w 8"/>
                <a:gd name="T75" fmla="*/ 0 h 7"/>
                <a:gd name="T76" fmla="*/ 15 w 8"/>
                <a:gd name="T77" fmla="*/ 0 h 7"/>
                <a:gd name="T78" fmla="*/ 15 w 8"/>
                <a:gd name="T79" fmla="*/ 0 h 7"/>
                <a:gd name="T80" fmla="*/ 15 w 8"/>
                <a:gd name="T81" fmla="*/ 0 h 7"/>
                <a:gd name="T82" fmla="*/ 15 w 8"/>
                <a:gd name="T83" fmla="*/ 0 h 7"/>
                <a:gd name="T84" fmla="*/ 15 w 8"/>
                <a:gd name="T85" fmla="*/ 0 h 7"/>
                <a:gd name="T86" fmla="*/ 15 w 8"/>
                <a:gd name="T87" fmla="*/ 0 h 7"/>
                <a:gd name="T88" fmla="*/ 8 w 8"/>
                <a:gd name="T89" fmla="*/ 0 h 7"/>
                <a:gd name="T90" fmla="*/ 8 w 8"/>
                <a:gd name="T91" fmla="*/ 0 h 7"/>
                <a:gd name="T92" fmla="*/ 8 w 8"/>
                <a:gd name="T93" fmla="*/ 0 h 7"/>
                <a:gd name="T94" fmla="*/ 8 w 8"/>
                <a:gd name="T95" fmla="*/ 0 h 7"/>
                <a:gd name="T96" fmla="*/ 8 w 8"/>
                <a:gd name="T97" fmla="*/ 0 h 7"/>
                <a:gd name="T98" fmla="*/ 8 w 8"/>
                <a:gd name="T99" fmla="*/ 0 h 7"/>
                <a:gd name="T100" fmla="*/ 8 w 8"/>
                <a:gd name="T101" fmla="*/ 0 h 7"/>
                <a:gd name="T102" fmla="*/ 8 w 8"/>
                <a:gd name="T103" fmla="*/ 0 h 7"/>
                <a:gd name="T104" fmla="*/ 8 w 8"/>
                <a:gd name="T105" fmla="*/ 6 h 7"/>
                <a:gd name="T106" fmla="*/ 8 w 8"/>
                <a:gd name="T107" fmla="*/ 6 h 7"/>
                <a:gd name="T108" fmla="*/ 8 w 8"/>
                <a:gd name="T109" fmla="*/ 6 h 7"/>
                <a:gd name="T110" fmla="*/ 8 w 8"/>
                <a:gd name="T111" fmla="*/ 6 h 7"/>
                <a:gd name="T112" fmla="*/ 8 w 8"/>
                <a:gd name="T113" fmla="*/ 6 h 7"/>
                <a:gd name="T114" fmla="*/ 8 w 8"/>
                <a:gd name="T115" fmla="*/ 6 h 7"/>
                <a:gd name="T116" fmla="*/ 8 w 8"/>
                <a:gd name="T117" fmla="*/ 6 h 7"/>
                <a:gd name="T118" fmla="*/ 8 w 8"/>
                <a:gd name="T119" fmla="*/ 6 h 7"/>
                <a:gd name="T120" fmla="*/ 0 w 8"/>
                <a:gd name="T121" fmla="*/ 13 h 7"/>
                <a:gd name="T122" fmla="*/ 0 w 8"/>
                <a:gd name="T123" fmla="*/ 13 h 7"/>
                <a:gd name="T124" fmla="*/ 0 w 8"/>
                <a:gd name="T125" fmla="*/ 13 h 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
                <a:gd name="T190" fmla="*/ 0 h 7"/>
                <a:gd name="T191" fmla="*/ 8 w 8"/>
                <a:gd name="T192" fmla="*/ 7 h 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 h="7">
                  <a:moveTo>
                    <a:pt x="0" y="7"/>
                  </a:moveTo>
                  <a:lnTo>
                    <a:pt x="0" y="7"/>
                  </a:lnTo>
                  <a:lnTo>
                    <a:pt x="0" y="3"/>
                  </a:lnTo>
                  <a:lnTo>
                    <a:pt x="4" y="3"/>
                  </a:lnTo>
                  <a:lnTo>
                    <a:pt x="4" y="0"/>
                  </a:lnTo>
                  <a:lnTo>
                    <a:pt x="8" y="0"/>
                  </a:lnTo>
                  <a:lnTo>
                    <a:pt x="4" y="0"/>
                  </a:lnTo>
                  <a:lnTo>
                    <a:pt x="4" y="3"/>
                  </a:lnTo>
                  <a:lnTo>
                    <a:pt x="0" y="7"/>
                  </a:lnTo>
                  <a:close/>
                </a:path>
              </a:pathLst>
            </a:custGeom>
            <a:solidFill>
              <a:srgbClr val="FF8C19"/>
            </a:solidFill>
            <a:ln w="9525">
              <a:noFill/>
              <a:round/>
              <a:headEnd/>
              <a:tailEnd/>
            </a:ln>
          </p:spPr>
          <p:txBody>
            <a:bodyPr/>
            <a:lstStyle/>
            <a:p>
              <a:endParaRPr lang="fr-FR"/>
            </a:p>
          </p:txBody>
        </p:sp>
        <p:sp>
          <p:nvSpPr>
            <p:cNvPr id="93" name="Freeform 406"/>
            <p:cNvSpPr>
              <a:spLocks/>
            </p:cNvSpPr>
            <p:nvPr/>
          </p:nvSpPr>
          <p:spPr bwMode="auto">
            <a:xfrm>
              <a:off x="773" y="3328"/>
              <a:ext cx="2" cy="13"/>
            </a:xfrm>
            <a:custGeom>
              <a:avLst/>
              <a:gdLst>
                <a:gd name="T0" fmla="*/ 0 w 2"/>
                <a:gd name="T1" fmla="*/ 13 h 7"/>
                <a:gd name="T2" fmla="*/ 0 w 2"/>
                <a:gd name="T3" fmla="*/ 13 h 7"/>
                <a:gd name="T4" fmla="*/ 0 w 2"/>
                <a:gd name="T5" fmla="*/ 13 h 7"/>
                <a:gd name="T6" fmla="*/ 0 w 2"/>
                <a:gd name="T7" fmla="*/ 13 h 7"/>
                <a:gd name="T8" fmla="*/ 0 w 2"/>
                <a:gd name="T9" fmla="*/ 13 h 7"/>
                <a:gd name="T10" fmla="*/ 0 w 2"/>
                <a:gd name="T11" fmla="*/ 6 h 7"/>
                <a:gd name="T12" fmla="*/ 0 w 2"/>
                <a:gd name="T13" fmla="*/ 6 h 7"/>
                <a:gd name="T14" fmla="*/ 0 w 2"/>
                <a:gd name="T15" fmla="*/ 6 h 7"/>
                <a:gd name="T16" fmla="*/ 0 w 2"/>
                <a:gd name="T17" fmla="*/ 6 h 7"/>
                <a:gd name="T18" fmla="*/ 0 w 2"/>
                <a:gd name="T19" fmla="*/ 6 h 7"/>
                <a:gd name="T20" fmla="*/ 0 w 2"/>
                <a:gd name="T21" fmla="*/ 6 h 7"/>
                <a:gd name="T22" fmla="*/ 0 w 2"/>
                <a:gd name="T23" fmla="*/ 6 h 7"/>
                <a:gd name="T24" fmla="*/ 0 w 2"/>
                <a:gd name="T25" fmla="*/ 6 h 7"/>
                <a:gd name="T26" fmla="*/ 0 w 2"/>
                <a:gd name="T27" fmla="*/ 6 h 7"/>
                <a:gd name="T28" fmla="*/ 0 w 2"/>
                <a:gd name="T29" fmla="*/ 6 h 7"/>
                <a:gd name="T30" fmla="*/ 0 w 2"/>
                <a:gd name="T31" fmla="*/ 6 h 7"/>
                <a:gd name="T32" fmla="*/ 0 w 2"/>
                <a:gd name="T33" fmla="*/ 6 h 7"/>
                <a:gd name="T34" fmla="*/ 0 w 2"/>
                <a:gd name="T35" fmla="*/ 6 h 7"/>
                <a:gd name="T36" fmla="*/ 0 w 2"/>
                <a:gd name="T37" fmla="*/ 6 h 7"/>
                <a:gd name="T38" fmla="*/ 0 w 2"/>
                <a:gd name="T39" fmla="*/ 0 h 7"/>
                <a:gd name="T40" fmla="*/ 0 w 2"/>
                <a:gd name="T41" fmla="*/ 0 h 7"/>
                <a:gd name="T42" fmla="*/ 0 w 2"/>
                <a:gd name="T43" fmla="*/ 0 h 7"/>
                <a:gd name="T44" fmla="*/ 0 w 2"/>
                <a:gd name="T45" fmla="*/ 0 h 7"/>
                <a:gd name="T46" fmla="*/ 0 w 2"/>
                <a:gd name="T47" fmla="*/ 0 h 7"/>
                <a:gd name="T48" fmla="*/ 0 w 2"/>
                <a:gd name="T49" fmla="*/ 0 h 7"/>
                <a:gd name="T50" fmla="*/ 0 w 2"/>
                <a:gd name="T51" fmla="*/ 0 h 7"/>
                <a:gd name="T52" fmla="*/ 0 w 2"/>
                <a:gd name="T53" fmla="*/ 0 h 7"/>
                <a:gd name="T54" fmla="*/ 0 w 2"/>
                <a:gd name="T55" fmla="*/ 0 h 7"/>
                <a:gd name="T56" fmla="*/ 0 w 2"/>
                <a:gd name="T57" fmla="*/ 0 h 7"/>
                <a:gd name="T58" fmla="*/ 0 w 2"/>
                <a:gd name="T59" fmla="*/ 6 h 7"/>
                <a:gd name="T60" fmla="*/ 0 w 2"/>
                <a:gd name="T61" fmla="*/ 6 h 7"/>
                <a:gd name="T62" fmla="*/ 0 w 2"/>
                <a:gd name="T63" fmla="*/ 6 h 7"/>
                <a:gd name="T64" fmla="*/ 0 w 2"/>
                <a:gd name="T65" fmla="*/ 6 h 7"/>
                <a:gd name="T66" fmla="*/ 0 w 2"/>
                <a:gd name="T67" fmla="*/ 6 h 7"/>
                <a:gd name="T68" fmla="*/ 0 w 2"/>
                <a:gd name="T69" fmla="*/ 6 h 7"/>
                <a:gd name="T70" fmla="*/ 0 w 2"/>
                <a:gd name="T71" fmla="*/ 13 h 7"/>
                <a:gd name="T72" fmla="*/ 0 w 2"/>
                <a:gd name="T73" fmla="*/ 13 h 7"/>
                <a:gd name="T74" fmla="*/ 0 w 2"/>
                <a:gd name="T75" fmla="*/ 13 h 7"/>
                <a:gd name="T76" fmla="*/ 0 w 2"/>
                <a:gd name="T77" fmla="*/ 13 h 7"/>
                <a:gd name="T78" fmla="*/ 0 w 2"/>
                <a:gd name="T79" fmla="*/ 13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
                <a:gd name="T121" fmla="*/ 0 h 7"/>
                <a:gd name="T122" fmla="*/ 2 w 2"/>
                <a:gd name="T123" fmla="*/ 7 h 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 h="7">
                  <a:moveTo>
                    <a:pt x="0" y="7"/>
                  </a:moveTo>
                  <a:lnTo>
                    <a:pt x="0" y="7"/>
                  </a:lnTo>
                  <a:lnTo>
                    <a:pt x="0" y="3"/>
                  </a:lnTo>
                  <a:lnTo>
                    <a:pt x="0" y="0"/>
                  </a:lnTo>
                  <a:lnTo>
                    <a:pt x="0" y="3"/>
                  </a:lnTo>
                  <a:lnTo>
                    <a:pt x="0" y="7"/>
                  </a:lnTo>
                  <a:close/>
                </a:path>
              </a:pathLst>
            </a:custGeom>
            <a:solidFill>
              <a:srgbClr val="FF8C19"/>
            </a:solidFill>
            <a:ln w="9525">
              <a:noFill/>
              <a:round/>
              <a:headEnd/>
              <a:tailEnd/>
            </a:ln>
          </p:spPr>
          <p:txBody>
            <a:bodyPr/>
            <a:lstStyle/>
            <a:p>
              <a:endParaRPr lang="fr-FR"/>
            </a:p>
          </p:txBody>
        </p:sp>
      </p:grpSp>
      <p:sp>
        <p:nvSpPr>
          <p:cNvPr id="12" name="Oval 8"/>
          <p:cNvSpPr>
            <a:spLocks noChangeArrowheads="1"/>
          </p:cNvSpPr>
          <p:nvPr/>
        </p:nvSpPr>
        <p:spPr bwMode="auto">
          <a:xfrm>
            <a:off x="2987361" y="3029754"/>
            <a:ext cx="2743200" cy="2743200"/>
          </a:xfrm>
          <a:prstGeom prst="ellipse">
            <a:avLst/>
          </a:prstGeom>
          <a:solidFill>
            <a:schemeClr val="bg2"/>
          </a:solidFill>
          <a:ln w="12700">
            <a:solidFill>
              <a:schemeClr val="tx1"/>
            </a:solidFill>
            <a:round/>
            <a:headEnd type="none" w="sm" len="sm"/>
            <a:tailEnd type="none" w="sm" len="sm"/>
          </a:ln>
        </p:spPr>
        <p:txBody>
          <a:bodyPr wrap="none" anchor="ctr"/>
          <a:lstStyle/>
          <a:p>
            <a:pPr algn="ctr"/>
            <a:endParaRPr lang="fr-FR"/>
          </a:p>
        </p:txBody>
      </p:sp>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effectLst>
                  <a:outerShdw blurRad="38100" dist="38100" dir="2700000" algn="tl">
                    <a:srgbClr val="C0C0C0"/>
                  </a:outerShdw>
                </a:effectLst>
              </a:rPr>
              <a:t>Pourquoi une explosion ?</a:t>
            </a:r>
            <a:r>
              <a:rPr lang="fr-FR" sz="2800" dirty="0">
                <a:solidFill>
                  <a:srgbClr val="FFFF00"/>
                </a:solidFill>
              </a:rPr>
              <a:t/>
            </a:r>
            <a:br>
              <a:rPr lang="fr-FR" sz="2800" dirty="0">
                <a:solidFill>
                  <a:srgbClr val="FFFF00"/>
                </a:solidFill>
              </a:rPr>
            </a:br>
            <a:endParaRPr lang="fr-FR" altLang="fr-FR" sz="2800" dirty="0"/>
          </a:p>
        </p:txBody>
      </p:sp>
      <p:sp>
        <p:nvSpPr>
          <p:cNvPr id="6" name="Text Box 10"/>
          <p:cNvSpPr txBox="1">
            <a:spLocks noChangeArrowheads="1"/>
          </p:cNvSpPr>
          <p:nvPr/>
        </p:nvSpPr>
        <p:spPr bwMode="auto">
          <a:xfrm>
            <a:off x="191989" y="1045493"/>
            <a:ext cx="5283200" cy="460375"/>
          </a:xfrm>
          <a:prstGeom prst="rect">
            <a:avLst/>
          </a:prstGeom>
          <a:noFill/>
          <a:ln w="12700">
            <a:noFill/>
            <a:miter lim="800000"/>
            <a:headEnd type="none" w="sm" len="sm"/>
            <a:tailEnd type="none" w="sm" len="sm"/>
          </a:ln>
        </p:spPr>
        <p:txBody>
          <a:bodyPr wrap="none">
            <a:spAutoFit/>
          </a:bodyPr>
          <a:lstStyle/>
          <a:p>
            <a:pPr defTabSz="762000"/>
            <a:r>
              <a:rPr lang="fr-FR" sz="2400" b="1" dirty="0"/>
              <a:t>Des micro- fissures apparaissent...</a:t>
            </a:r>
          </a:p>
        </p:txBody>
      </p:sp>
      <p:sp>
        <p:nvSpPr>
          <p:cNvPr id="7" name="Bulle ronde 6"/>
          <p:cNvSpPr/>
          <p:nvPr/>
        </p:nvSpPr>
        <p:spPr>
          <a:xfrm rot="21354155">
            <a:off x="5683085" y="1139431"/>
            <a:ext cx="2663825" cy="962025"/>
          </a:xfrm>
          <a:prstGeom prst="wedgeEllipseCallout">
            <a:avLst>
              <a:gd name="adj1" fmla="val 4327"/>
              <a:gd name="adj2" fmla="val 790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0" name="ZoneTexte 91"/>
          <p:cNvSpPr txBox="1">
            <a:spLocks noChangeArrowheads="1"/>
          </p:cNvSpPr>
          <p:nvPr/>
        </p:nvSpPr>
        <p:spPr bwMode="auto">
          <a:xfrm>
            <a:off x="6024397" y="1358505"/>
            <a:ext cx="1981200" cy="523875"/>
          </a:xfrm>
          <a:prstGeom prst="rect">
            <a:avLst/>
          </a:prstGeom>
          <a:noFill/>
          <a:ln w="9525">
            <a:noFill/>
            <a:miter lim="800000"/>
            <a:headEnd/>
            <a:tailEnd/>
          </a:ln>
        </p:spPr>
        <p:txBody>
          <a:bodyPr wrap="none">
            <a:spAutoFit/>
          </a:bodyPr>
          <a:lstStyle/>
          <a:p>
            <a:pPr algn="ctr"/>
            <a:r>
              <a:rPr lang="fr-FR" sz="2800" b="1" dirty="0">
                <a:solidFill>
                  <a:schemeClr val="bg1"/>
                </a:solidFill>
              </a:rPr>
              <a:t>DANGER!!</a:t>
            </a:r>
          </a:p>
        </p:txBody>
      </p:sp>
      <p:pic>
        <p:nvPicPr>
          <p:cNvPr id="11" name="Picture 3" descr="D:\Clipart Pompiers\Clipart 2\Couleur\Interventions\trans.gif"/>
          <p:cNvPicPr>
            <a:picLocks noChangeAspect="1" noChangeArrowheads="1"/>
          </p:cNvPicPr>
          <p:nvPr/>
        </p:nvPicPr>
        <p:blipFill>
          <a:blip r:embed="rId3" cstate="print"/>
          <a:srcRect/>
          <a:stretch>
            <a:fillRect/>
          </a:stretch>
        </p:blipFill>
        <p:spPr bwMode="auto">
          <a:xfrm rot="404626">
            <a:off x="7053149" y="2076290"/>
            <a:ext cx="1585912" cy="1638300"/>
          </a:xfrm>
          <a:prstGeom prst="rect">
            <a:avLst/>
          </a:prstGeom>
          <a:noFill/>
          <a:ln w="9525">
            <a:noFill/>
            <a:miter lim="800000"/>
            <a:headEnd/>
            <a:tailEnd/>
          </a:ln>
        </p:spPr>
      </p:pic>
      <p:grpSp>
        <p:nvGrpSpPr>
          <p:cNvPr id="13" name="Group 11"/>
          <p:cNvGrpSpPr>
            <a:grpSpLocks/>
          </p:cNvGrpSpPr>
          <p:nvPr/>
        </p:nvGrpSpPr>
        <p:grpSpPr bwMode="auto">
          <a:xfrm>
            <a:off x="3243164" y="3068960"/>
            <a:ext cx="2232025" cy="1008063"/>
            <a:chOff x="2322" y="2982"/>
            <a:chExt cx="960" cy="300"/>
          </a:xfrm>
        </p:grpSpPr>
        <p:sp>
          <p:nvSpPr>
            <p:cNvPr id="14" name="Freeform 12"/>
            <p:cNvSpPr>
              <a:spLocks/>
            </p:cNvSpPr>
            <p:nvPr/>
          </p:nvSpPr>
          <p:spPr bwMode="auto">
            <a:xfrm>
              <a:off x="2322" y="3120"/>
              <a:ext cx="114" cy="162"/>
            </a:xfrm>
            <a:custGeom>
              <a:avLst/>
              <a:gdLst>
                <a:gd name="T0" fmla="*/ 30 w 114"/>
                <a:gd name="T1" fmla="*/ 0 h 162"/>
                <a:gd name="T2" fmla="*/ 0 w 114"/>
                <a:gd name="T3" fmla="*/ 78 h 162"/>
                <a:gd name="T4" fmla="*/ 48 w 114"/>
                <a:gd name="T5" fmla="*/ 78 h 162"/>
                <a:gd name="T6" fmla="*/ 48 w 114"/>
                <a:gd name="T7" fmla="*/ 126 h 162"/>
                <a:gd name="T8" fmla="*/ 60 w 114"/>
                <a:gd name="T9" fmla="*/ 162 h 162"/>
                <a:gd name="T10" fmla="*/ 114 w 114"/>
                <a:gd name="T11" fmla="*/ 162 h 162"/>
                <a:gd name="T12" fmla="*/ 0 60000 65536"/>
                <a:gd name="T13" fmla="*/ 0 60000 65536"/>
                <a:gd name="T14" fmla="*/ 0 60000 65536"/>
                <a:gd name="T15" fmla="*/ 0 60000 65536"/>
                <a:gd name="T16" fmla="*/ 0 60000 65536"/>
                <a:gd name="T17" fmla="*/ 0 60000 65536"/>
                <a:gd name="T18" fmla="*/ 0 w 114"/>
                <a:gd name="T19" fmla="*/ 0 h 162"/>
                <a:gd name="T20" fmla="*/ 114 w 114"/>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114" h="162">
                  <a:moveTo>
                    <a:pt x="30" y="0"/>
                  </a:moveTo>
                  <a:lnTo>
                    <a:pt x="0" y="78"/>
                  </a:lnTo>
                  <a:lnTo>
                    <a:pt x="48" y="78"/>
                  </a:lnTo>
                  <a:lnTo>
                    <a:pt x="48" y="126"/>
                  </a:lnTo>
                  <a:lnTo>
                    <a:pt x="60" y="162"/>
                  </a:lnTo>
                  <a:lnTo>
                    <a:pt x="114" y="162"/>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5" name="Freeform 13"/>
            <p:cNvSpPr>
              <a:spLocks/>
            </p:cNvSpPr>
            <p:nvPr/>
          </p:nvSpPr>
          <p:spPr bwMode="auto">
            <a:xfrm>
              <a:off x="2370" y="3102"/>
              <a:ext cx="150" cy="96"/>
            </a:xfrm>
            <a:custGeom>
              <a:avLst/>
              <a:gdLst>
                <a:gd name="T0" fmla="*/ 0 w 150"/>
                <a:gd name="T1" fmla="*/ 96 h 96"/>
                <a:gd name="T2" fmla="*/ 54 w 150"/>
                <a:gd name="T3" fmla="*/ 66 h 96"/>
                <a:gd name="T4" fmla="*/ 96 w 150"/>
                <a:gd name="T5" fmla="*/ 84 h 96"/>
                <a:gd name="T6" fmla="*/ 150 w 150"/>
                <a:gd name="T7" fmla="*/ 48 h 96"/>
                <a:gd name="T8" fmla="*/ 150 w 150"/>
                <a:gd name="T9" fmla="*/ 0 h 96"/>
                <a:gd name="T10" fmla="*/ 0 60000 65536"/>
                <a:gd name="T11" fmla="*/ 0 60000 65536"/>
                <a:gd name="T12" fmla="*/ 0 60000 65536"/>
                <a:gd name="T13" fmla="*/ 0 60000 65536"/>
                <a:gd name="T14" fmla="*/ 0 60000 65536"/>
                <a:gd name="T15" fmla="*/ 0 w 150"/>
                <a:gd name="T16" fmla="*/ 0 h 96"/>
                <a:gd name="T17" fmla="*/ 150 w 150"/>
                <a:gd name="T18" fmla="*/ 96 h 96"/>
              </a:gdLst>
              <a:ahLst/>
              <a:cxnLst>
                <a:cxn ang="T10">
                  <a:pos x="T0" y="T1"/>
                </a:cxn>
                <a:cxn ang="T11">
                  <a:pos x="T2" y="T3"/>
                </a:cxn>
                <a:cxn ang="T12">
                  <a:pos x="T4" y="T5"/>
                </a:cxn>
                <a:cxn ang="T13">
                  <a:pos x="T6" y="T7"/>
                </a:cxn>
                <a:cxn ang="T14">
                  <a:pos x="T8" y="T9"/>
                </a:cxn>
              </a:cxnLst>
              <a:rect l="T15" t="T16" r="T17" b="T18"/>
              <a:pathLst>
                <a:path w="150" h="96">
                  <a:moveTo>
                    <a:pt x="0" y="96"/>
                  </a:moveTo>
                  <a:lnTo>
                    <a:pt x="54" y="66"/>
                  </a:lnTo>
                  <a:lnTo>
                    <a:pt x="96" y="84"/>
                  </a:lnTo>
                  <a:lnTo>
                    <a:pt x="150" y="48"/>
                  </a:lnTo>
                  <a:lnTo>
                    <a:pt x="150" y="0"/>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6" name="Freeform 14"/>
            <p:cNvSpPr>
              <a:spLocks/>
            </p:cNvSpPr>
            <p:nvPr/>
          </p:nvSpPr>
          <p:spPr bwMode="auto">
            <a:xfrm>
              <a:off x="2574" y="3000"/>
              <a:ext cx="96" cy="198"/>
            </a:xfrm>
            <a:custGeom>
              <a:avLst/>
              <a:gdLst>
                <a:gd name="T0" fmla="*/ 60 w 96"/>
                <a:gd name="T1" fmla="*/ 0 h 198"/>
                <a:gd name="T2" fmla="*/ 96 w 96"/>
                <a:gd name="T3" fmla="*/ 36 h 198"/>
                <a:gd name="T4" fmla="*/ 60 w 96"/>
                <a:gd name="T5" fmla="*/ 54 h 198"/>
                <a:gd name="T6" fmla="*/ 36 w 96"/>
                <a:gd name="T7" fmla="*/ 114 h 198"/>
                <a:gd name="T8" fmla="*/ 54 w 96"/>
                <a:gd name="T9" fmla="*/ 156 h 198"/>
                <a:gd name="T10" fmla="*/ 0 w 96"/>
                <a:gd name="T11" fmla="*/ 168 h 198"/>
                <a:gd name="T12" fmla="*/ 36 w 96"/>
                <a:gd name="T13" fmla="*/ 198 h 198"/>
                <a:gd name="T14" fmla="*/ 0 60000 65536"/>
                <a:gd name="T15" fmla="*/ 0 60000 65536"/>
                <a:gd name="T16" fmla="*/ 0 60000 65536"/>
                <a:gd name="T17" fmla="*/ 0 60000 65536"/>
                <a:gd name="T18" fmla="*/ 0 60000 65536"/>
                <a:gd name="T19" fmla="*/ 0 60000 65536"/>
                <a:gd name="T20" fmla="*/ 0 60000 65536"/>
                <a:gd name="T21" fmla="*/ 0 w 96"/>
                <a:gd name="T22" fmla="*/ 0 h 198"/>
                <a:gd name="T23" fmla="*/ 96 w 96"/>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98">
                  <a:moveTo>
                    <a:pt x="60" y="0"/>
                  </a:moveTo>
                  <a:lnTo>
                    <a:pt x="96" y="36"/>
                  </a:lnTo>
                  <a:lnTo>
                    <a:pt x="60" y="54"/>
                  </a:lnTo>
                  <a:lnTo>
                    <a:pt x="36" y="114"/>
                  </a:lnTo>
                  <a:lnTo>
                    <a:pt x="54" y="156"/>
                  </a:lnTo>
                  <a:lnTo>
                    <a:pt x="0" y="168"/>
                  </a:lnTo>
                  <a:lnTo>
                    <a:pt x="36" y="198"/>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7" name="Freeform 15"/>
            <p:cNvSpPr>
              <a:spLocks/>
            </p:cNvSpPr>
            <p:nvPr/>
          </p:nvSpPr>
          <p:spPr bwMode="auto">
            <a:xfrm>
              <a:off x="2658" y="2982"/>
              <a:ext cx="204" cy="162"/>
            </a:xfrm>
            <a:custGeom>
              <a:avLst/>
              <a:gdLst>
                <a:gd name="T0" fmla="*/ 204 w 204"/>
                <a:gd name="T1" fmla="*/ 0 h 162"/>
                <a:gd name="T2" fmla="*/ 168 w 204"/>
                <a:gd name="T3" fmla="*/ 54 h 162"/>
                <a:gd name="T4" fmla="*/ 192 w 204"/>
                <a:gd name="T5" fmla="*/ 144 h 162"/>
                <a:gd name="T6" fmla="*/ 144 w 204"/>
                <a:gd name="T7" fmla="*/ 138 h 162"/>
                <a:gd name="T8" fmla="*/ 102 w 204"/>
                <a:gd name="T9" fmla="*/ 108 h 162"/>
                <a:gd name="T10" fmla="*/ 60 w 204"/>
                <a:gd name="T11" fmla="*/ 162 h 162"/>
                <a:gd name="T12" fmla="*/ 42 w 204"/>
                <a:gd name="T13" fmla="*/ 114 h 162"/>
                <a:gd name="T14" fmla="*/ 0 w 204"/>
                <a:gd name="T15" fmla="*/ 90 h 162"/>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62"/>
                <a:gd name="T26" fmla="*/ 204 w 204"/>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62">
                  <a:moveTo>
                    <a:pt x="204" y="0"/>
                  </a:moveTo>
                  <a:lnTo>
                    <a:pt x="168" y="54"/>
                  </a:lnTo>
                  <a:lnTo>
                    <a:pt x="192" y="144"/>
                  </a:lnTo>
                  <a:lnTo>
                    <a:pt x="144" y="138"/>
                  </a:lnTo>
                  <a:lnTo>
                    <a:pt x="102" y="108"/>
                  </a:lnTo>
                  <a:lnTo>
                    <a:pt x="60" y="162"/>
                  </a:lnTo>
                  <a:lnTo>
                    <a:pt x="42" y="114"/>
                  </a:lnTo>
                  <a:lnTo>
                    <a:pt x="0" y="90"/>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8" name="Freeform 16"/>
            <p:cNvSpPr>
              <a:spLocks/>
            </p:cNvSpPr>
            <p:nvPr/>
          </p:nvSpPr>
          <p:spPr bwMode="auto">
            <a:xfrm>
              <a:off x="3018" y="3000"/>
              <a:ext cx="264" cy="186"/>
            </a:xfrm>
            <a:custGeom>
              <a:avLst/>
              <a:gdLst>
                <a:gd name="T0" fmla="*/ 18 w 264"/>
                <a:gd name="T1" fmla="*/ 0 h 186"/>
                <a:gd name="T2" fmla="*/ 36 w 264"/>
                <a:gd name="T3" fmla="*/ 60 h 186"/>
                <a:gd name="T4" fmla="*/ 0 w 264"/>
                <a:gd name="T5" fmla="*/ 84 h 186"/>
                <a:gd name="T6" fmla="*/ 72 w 264"/>
                <a:gd name="T7" fmla="*/ 108 h 186"/>
                <a:gd name="T8" fmla="*/ 120 w 264"/>
                <a:gd name="T9" fmla="*/ 96 h 186"/>
                <a:gd name="T10" fmla="*/ 138 w 264"/>
                <a:gd name="T11" fmla="*/ 138 h 186"/>
                <a:gd name="T12" fmla="*/ 90 w 264"/>
                <a:gd name="T13" fmla="*/ 168 h 186"/>
                <a:gd name="T14" fmla="*/ 186 w 264"/>
                <a:gd name="T15" fmla="*/ 186 h 186"/>
                <a:gd name="T16" fmla="*/ 198 w 264"/>
                <a:gd name="T17" fmla="*/ 144 h 186"/>
                <a:gd name="T18" fmla="*/ 264 w 264"/>
                <a:gd name="T19" fmla="*/ 138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
                <a:gd name="T31" fmla="*/ 0 h 186"/>
                <a:gd name="T32" fmla="*/ 264 w 264"/>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 h="186">
                  <a:moveTo>
                    <a:pt x="18" y="0"/>
                  </a:moveTo>
                  <a:lnTo>
                    <a:pt x="36" y="60"/>
                  </a:lnTo>
                  <a:lnTo>
                    <a:pt x="0" y="84"/>
                  </a:lnTo>
                  <a:lnTo>
                    <a:pt x="72" y="108"/>
                  </a:lnTo>
                  <a:lnTo>
                    <a:pt x="120" y="96"/>
                  </a:lnTo>
                  <a:lnTo>
                    <a:pt x="138" y="138"/>
                  </a:lnTo>
                  <a:lnTo>
                    <a:pt x="90" y="168"/>
                  </a:lnTo>
                  <a:lnTo>
                    <a:pt x="186" y="186"/>
                  </a:lnTo>
                  <a:lnTo>
                    <a:pt x="198" y="144"/>
                  </a:lnTo>
                  <a:lnTo>
                    <a:pt x="264" y="138"/>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grpSp>
      <p:sp>
        <p:nvSpPr>
          <p:cNvPr id="19" name="Arc 9"/>
          <p:cNvSpPr>
            <a:spLocks/>
          </p:cNvSpPr>
          <p:nvPr/>
        </p:nvSpPr>
        <p:spPr bwMode="auto">
          <a:xfrm>
            <a:off x="3343764" y="3041001"/>
            <a:ext cx="1865313" cy="1352550"/>
          </a:xfrm>
          <a:custGeom>
            <a:avLst/>
            <a:gdLst>
              <a:gd name="T0" fmla="*/ 0 w 29001"/>
              <a:gd name="T1" fmla="*/ 28607745 h 21600"/>
              <a:gd name="T2" fmla="*/ 119974853 w 29001"/>
              <a:gd name="T3" fmla="*/ 16519271 h 21600"/>
              <a:gd name="T4" fmla="*/ 66956058 w 29001"/>
              <a:gd name="T5" fmla="*/ 84694052 h 21600"/>
              <a:gd name="T6" fmla="*/ 0 60000 65536"/>
              <a:gd name="T7" fmla="*/ 0 60000 65536"/>
              <a:gd name="T8" fmla="*/ 0 60000 65536"/>
              <a:gd name="T9" fmla="*/ 0 w 29001"/>
              <a:gd name="T10" fmla="*/ 0 h 21600"/>
              <a:gd name="T11" fmla="*/ 29001 w 29001"/>
              <a:gd name="T12" fmla="*/ 21600 h 21600"/>
            </a:gdLst>
            <a:ahLst/>
            <a:cxnLst>
              <a:cxn ang="T6">
                <a:pos x="T0" y="T1"/>
              </a:cxn>
              <a:cxn ang="T7">
                <a:pos x="T2" y="T3"/>
              </a:cxn>
              <a:cxn ang="T8">
                <a:pos x="T4" y="T5"/>
              </a:cxn>
            </a:cxnLst>
            <a:rect l="T9" t="T10" r="T11" b="T12"/>
            <a:pathLst>
              <a:path w="29001" h="21600" fill="none" extrusionOk="0">
                <a:moveTo>
                  <a:pt x="-1" y="7295"/>
                </a:moveTo>
                <a:cubicBezTo>
                  <a:pt x="4100" y="2656"/>
                  <a:pt x="9993" y="-1"/>
                  <a:pt x="16185" y="0"/>
                </a:cubicBezTo>
                <a:cubicBezTo>
                  <a:pt x="20797" y="0"/>
                  <a:pt x="25288" y="1476"/>
                  <a:pt x="29001" y="4212"/>
                </a:cubicBezTo>
              </a:path>
              <a:path w="29001" h="21600" stroke="0" extrusionOk="0">
                <a:moveTo>
                  <a:pt x="-1" y="7295"/>
                </a:moveTo>
                <a:cubicBezTo>
                  <a:pt x="4100" y="2656"/>
                  <a:pt x="9993" y="-1"/>
                  <a:pt x="16185" y="0"/>
                </a:cubicBezTo>
                <a:cubicBezTo>
                  <a:pt x="20797" y="0"/>
                  <a:pt x="25288" y="1476"/>
                  <a:pt x="29001" y="4212"/>
                </a:cubicBezTo>
                <a:lnTo>
                  <a:pt x="16185" y="21600"/>
                </a:lnTo>
                <a:close/>
              </a:path>
            </a:pathLst>
          </a:custGeom>
          <a:noFill/>
          <a:ln w="50800">
            <a:solidFill>
              <a:schemeClr val="tx1"/>
            </a:solidFill>
            <a:prstDash val="sysDot"/>
            <a:round/>
            <a:headEnd type="none" w="sm" len="sm"/>
            <a:tailEnd type="none" w="sm" len="sm"/>
          </a:ln>
        </p:spPr>
        <p:txBody>
          <a:bodyPr wrap="none" anchor="ctr"/>
          <a:lstStyle/>
          <a:p>
            <a:endParaRPr lang="fr-FR"/>
          </a:p>
        </p:txBody>
      </p:sp>
      <p:sp>
        <p:nvSpPr>
          <p:cNvPr id="94" name="Text Box 407"/>
          <p:cNvSpPr txBox="1">
            <a:spLocks noChangeArrowheads="1"/>
          </p:cNvSpPr>
          <p:nvPr/>
        </p:nvSpPr>
        <p:spPr bwMode="auto">
          <a:xfrm>
            <a:off x="6393553" y="4334225"/>
            <a:ext cx="2568575" cy="822325"/>
          </a:xfrm>
          <a:prstGeom prst="rect">
            <a:avLst/>
          </a:prstGeom>
          <a:noFill/>
          <a:ln w="12700">
            <a:noFill/>
            <a:miter lim="800000"/>
            <a:headEnd type="none" w="sm" len="sm"/>
            <a:tailEnd type="none" w="sm" len="sm"/>
          </a:ln>
        </p:spPr>
        <p:txBody>
          <a:bodyPr wrap="none">
            <a:spAutoFit/>
          </a:bodyPr>
          <a:lstStyle/>
          <a:p>
            <a:pPr algn="ctr" defTabSz="762000"/>
            <a:r>
              <a:rPr lang="fr-FR" sz="2400" b="1" dirty="0"/>
              <a:t>L ’explosion est </a:t>
            </a:r>
          </a:p>
          <a:p>
            <a:pPr algn="ctr" defTabSz="762000"/>
            <a:r>
              <a:rPr lang="fr-FR" sz="2400" b="1" dirty="0"/>
              <a:t>imminente...</a:t>
            </a:r>
          </a:p>
        </p:txBody>
      </p:sp>
    </p:spTree>
    <p:extLst>
      <p:ext uri="{BB962C8B-B14F-4D97-AF65-F5344CB8AC3E}">
        <p14:creationId xmlns:p14="http://schemas.microsoft.com/office/powerpoint/2010/main" val="30025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5"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heckerboard(across)">
                                      <p:cBhvr>
                                        <p:cTn id="14" dur="500"/>
                                        <p:tgtEl>
                                          <p:spTgt spid="11"/>
                                        </p:tgtEl>
                                      </p:cBhvr>
                                    </p:animEffect>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nimBg="1"/>
      <p:bldP spid="9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1" name="Group 28"/>
          <p:cNvGrpSpPr>
            <a:grpSpLocks/>
          </p:cNvGrpSpPr>
          <p:nvPr/>
        </p:nvGrpSpPr>
        <p:grpSpPr bwMode="auto">
          <a:xfrm rot="20017915">
            <a:off x="1858616" y="2464222"/>
            <a:ext cx="3048000" cy="2325687"/>
            <a:chOff x="144" y="2374"/>
            <a:chExt cx="1920" cy="1465"/>
          </a:xfrm>
        </p:grpSpPr>
        <p:sp>
          <p:nvSpPr>
            <p:cNvPr id="142" name="Freeform 29"/>
            <p:cNvSpPr>
              <a:spLocks/>
            </p:cNvSpPr>
            <p:nvPr/>
          </p:nvSpPr>
          <p:spPr bwMode="auto">
            <a:xfrm>
              <a:off x="1928" y="2771"/>
              <a:ext cx="10" cy="10"/>
            </a:xfrm>
            <a:custGeom>
              <a:avLst/>
              <a:gdLst>
                <a:gd name="T0" fmla="*/ 0 w 30"/>
                <a:gd name="T1" fmla="*/ 10 h 30"/>
                <a:gd name="T2" fmla="*/ 0 w 30"/>
                <a:gd name="T3" fmla="*/ 0 h 30"/>
                <a:gd name="T4" fmla="*/ 10 w 30"/>
                <a:gd name="T5" fmla="*/ 6 h 30"/>
                <a:gd name="T6" fmla="*/ 0 w 30"/>
                <a:gd name="T7" fmla="*/ 1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30"/>
                  </a:moveTo>
                  <a:lnTo>
                    <a:pt x="0" y="0"/>
                  </a:lnTo>
                  <a:lnTo>
                    <a:pt x="30" y="17"/>
                  </a:lnTo>
                  <a:lnTo>
                    <a:pt x="0" y="30"/>
                  </a:lnTo>
                  <a:close/>
                </a:path>
              </a:pathLst>
            </a:custGeom>
            <a:solidFill>
              <a:srgbClr val="8C8C8C"/>
            </a:solidFill>
            <a:ln w="9525">
              <a:noFill/>
              <a:round/>
              <a:headEnd/>
              <a:tailEnd/>
            </a:ln>
          </p:spPr>
          <p:txBody>
            <a:bodyPr/>
            <a:lstStyle/>
            <a:p>
              <a:endParaRPr lang="fr-FR"/>
            </a:p>
          </p:txBody>
        </p:sp>
        <p:sp>
          <p:nvSpPr>
            <p:cNvPr id="143" name="Freeform 30"/>
            <p:cNvSpPr>
              <a:spLocks/>
            </p:cNvSpPr>
            <p:nvPr/>
          </p:nvSpPr>
          <p:spPr bwMode="auto">
            <a:xfrm>
              <a:off x="144" y="2374"/>
              <a:ext cx="1920" cy="1465"/>
            </a:xfrm>
            <a:custGeom>
              <a:avLst/>
              <a:gdLst>
                <a:gd name="T0" fmla="*/ 1885 w 1056"/>
                <a:gd name="T1" fmla="*/ 353 h 806"/>
                <a:gd name="T2" fmla="*/ 1880 w 1056"/>
                <a:gd name="T3" fmla="*/ 449 h 806"/>
                <a:gd name="T4" fmla="*/ 1920 w 1056"/>
                <a:gd name="T5" fmla="*/ 505 h 806"/>
                <a:gd name="T6" fmla="*/ 1915 w 1056"/>
                <a:gd name="T7" fmla="*/ 574 h 806"/>
                <a:gd name="T8" fmla="*/ 1920 w 1056"/>
                <a:gd name="T9" fmla="*/ 656 h 806"/>
                <a:gd name="T10" fmla="*/ 1893 w 1056"/>
                <a:gd name="T11" fmla="*/ 713 h 806"/>
                <a:gd name="T12" fmla="*/ 1845 w 1056"/>
                <a:gd name="T13" fmla="*/ 740 h 806"/>
                <a:gd name="T14" fmla="*/ 1804 w 1056"/>
                <a:gd name="T15" fmla="*/ 782 h 806"/>
                <a:gd name="T16" fmla="*/ 1727 w 1056"/>
                <a:gd name="T17" fmla="*/ 816 h 806"/>
                <a:gd name="T18" fmla="*/ 1658 w 1056"/>
                <a:gd name="T19" fmla="*/ 843 h 806"/>
                <a:gd name="T20" fmla="*/ 1638 w 1056"/>
                <a:gd name="T21" fmla="*/ 912 h 806"/>
                <a:gd name="T22" fmla="*/ 1569 w 1056"/>
                <a:gd name="T23" fmla="*/ 967 h 806"/>
                <a:gd name="T24" fmla="*/ 1493 w 1056"/>
                <a:gd name="T25" fmla="*/ 982 h 806"/>
                <a:gd name="T26" fmla="*/ 1402 w 1056"/>
                <a:gd name="T27" fmla="*/ 974 h 806"/>
                <a:gd name="T28" fmla="*/ 1327 w 1056"/>
                <a:gd name="T29" fmla="*/ 989 h 806"/>
                <a:gd name="T30" fmla="*/ 1298 w 1056"/>
                <a:gd name="T31" fmla="*/ 1009 h 806"/>
                <a:gd name="T32" fmla="*/ 1029 w 1056"/>
                <a:gd name="T33" fmla="*/ 1120 h 806"/>
                <a:gd name="T34" fmla="*/ 491 w 1056"/>
                <a:gd name="T35" fmla="*/ 1320 h 806"/>
                <a:gd name="T36" fmla="*/ 311 w 1056"/>
                <a:gd name="T37" fmla="*/ 1369 h 806"/>
                <a:gd name="T38" fmla="*/ 180 w 1056"/>
                <a:gd name="T39" fmla="*/ 1438 h 806"/>
                <a:gd name="T40" fmla="*/ 42 w 1056"/>
                <a:gd name="T41" fmla="*/ 1465 h 806"/>
                <a:gd name="T42" fmla="*/ 0 w 1056"/>
                <a:gd name="T43" fmla="*/ 1430 h 806"/>
                <a:gd name="T44" fmla="*/ 15 w 1056"/>
                <a:gd name="T45" fmla="*/ 1389 h 806"/>
                <a:gd name="T46" fmla="*/ 35 w 1056"/>
                <a:gd name="T47" fmla="*/ 1354 h 806"/>
                <a:gd name="T48" fmla="*/ 27 w 1056"/>
                <a:gd name="T49" fmla="*/ 1300 h 806"/>
                <a:gd name="T50" fmla="*/ 20 w 1056"/>
                <a:gd name="T51" fmla="*/ 1216 h 806"/>
                <a:gd name="T52" fmla="*/ 42 w 1056"/>
                <a:gd name="T53" fmla="*/ 1147 h 806"/>
                <a:gd name="T54" fmla="*/ 62 w 1056"/>
                <a:gd name="T55" fmla="*/ 1098 h 806"/>
                <a:gd name="T56" fmla="*/ 89 w 1056"/>
                <a:gd name="T57" fmla="*/ 1036 h 806"/>
                <a:gd name="T58" fmla="*/ 84 w 1056"/>
                <a:gd name="T59" fmla="*/ 967 h 806"/>
                <a:gd name="T60" fmla="*/ 104 w 1056"/>
                <a:gd name="T61" fmla="*/ 905 h 806"/>
                <a:gd name="T62" fmla="*/ 165 w 1056"/>
                <a:gd name="T63" fmla="*/ 863 h 806"/>
                <a:gd name="T64" fmla="*/ 215 w 1056"/>
                <a:gd name="T65" fmla="*/ 809 h 806"/>
                <a:gd name="T66" fmla="*/ 227 w 1056"/>
                <a:gd name="T67" fmla="*/ 747 h 806"/>
                <a:gd name="T68" fmla="*/ 227 w 1056"/>
                <a:gd name="T69" fmla="*/ 663 h 806"/>
                <a:gd name="T70" fmla="*/ 284 w 1056"/>
                <a:gd name="T71" fmla="*/ 594 h 806"/>
                <a:gd name="T72" fmla="*/ 360 w 1056"/>
                <a:gd name="T73" fmla="*/ 518 h 806"/>
                <a:gd name="T74" fmla="*/ 429 w 1056"/>
                <a:gd name="T75" fmla="*/ 471 h 806"/>
                <a:gd name="T76" fmla="*/ 498 w 1056"/>
                <a:gd name="T77" fmla="*/ 463 h 806"/>
                <a:gd name="T78" fmla="*/ 567 w 1056"/>
                <a:gd name="T79" fmla="*/ 436 h 806"/>
                <a:gd name="T80" fmla="*/ 615 w 1056"/>
                <a:gd name="T81" fmla="*/ 387 h 806"/>
                <a:gd name="T82" fmla="*/ 691 w 1056"/>
                <a:gd name="T83" fmla="*/ 353 h 806"/>
                <a:gd name="T84" fmla="*/ 767 w 1056"/>
                <a:gd name="T85" fmla="*/ 338 h 806"/>
                <a:gd name="T86" fmla="*/ 829 w 1056"/>
                <a:gd name="T87" fmla="*/ 311 h 806"/>
                <a:gd name="T88" fmla="*/ 878 w 1056"/>
                <a:gd name="T89" fmla="*/ 180 h 806"/>
                <a:gd name="T90" fmla="*/ 995 w 1056"/>
                <a:gd name="T91" fmla="*/ 84 h 806"/>
                <a:gd name="T92" fmla="*/ 1078 w 1056"/>
                <a:gd name="T93" fmla="*/ 69 h 806"/>
                <a:gd name="T94" fmla="*/ 1133 w 1056"/>
                <a:gd name="T95" fmla="*/ 62 h 806"/>
                <a:gd name="T96" fmla="*/ 1167 w 1056"/>
                <a:gd name="T97" fmla="*/ 62 h 806"/>
                <a:gd name="T98" fmla="*/ 1189 w 1056"/>
                <a:gd name="T99" fmla="*/ 49 h 806"/>
                <a:gd name="T100" fmla="*/ 1216 w 1056"/>
                <a:gd name="T101" fmla="*/ 15 h 806"/>
                <a:gd name="T102" fmla="*/ 1278 w 1056"/>
                <a:gd name="T103" fmla="*/ 7 h 806"/>
                <a:gd name="T104" fmla="*/ 1362 w 1056"/>
                <a:gd name="T105" fmla="*/ 27 h 806"/>
                <a:gd name="T106" fmla="*/ 1416 w 1056"/>
                <a:gd name="T107" fmla="*/ 27 h 806"/>
                <a:gd name="T108" fmla="*/ 1431 w 1056"/>
                <a:gd name="T109" fmla="*/ 20 h 806"/>
                <a:gd name="T110" fmla="*/ 1631 w 1056"/>
                <a:gd name="T111" fmla="*/ 27 h 806"/>
                <a:gd name="T112" fmla="*/ 1693 w 1056"/>
                <a:gd name="T113" fmla="*/ 118 h 806"/>
                <a:gd name="T114" fmla="*/ 1747 w 1056"/>
                <a:gd name="T115" fmla="*/ 180 h 806"/>
                <a:gd name="T116" fmla="*/ 1838 w 1056"/>
                <a:gd name="T117" fmla="*/ 234 h 8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806"/>
                <a:gd name="T179" fmla="*/ 1056 w 1056"/>
                <a:gd name="T180" fmla="*/ 806 h 8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806">
                  <a:moveTo>
                    <a:pt x="1034" y="152"/>
                  </a:moveTo>
                  <a:lnTo>
                    <a:pt x="1034" y="160"/>
                  </a:lnTo>
                  <a:lnTo>
                    <a:pt x="1037" y="164"/>
                  </a:lnTo>
                  <a:lnTo>
                    <a:pt x="1037" y="171"/>
                  </a:lnTo>
                  <a:lnTo>
                    <a:pt x="1037" y="179"/>
                  </a:lnTo>
                  <a:lnTo>
                    <a:pt x="1037" y="186"/>
                  </a:lnTo>
                  <a:lnTo>
                    <a:pt x="1037" y="194"/>
                  </a:lnTo>
                  <a:lnTo>
                    <a:pt x="1037" y="202"/>
                  </a:lnTo>
                  <a:lnTo>
                    <a:pt x="1034" y="209"/>
                  </a:lnTo>
                  <a:lnTo>
                    <a:pt x="1034" y="221"/>
                  </a:lnTo>
                  <a:lnTo>
                    <a:pt x="1034" y="228"/>
                  </a:lnTo>
                  <a:lnTo>
                    <a:pt x="1034" y="236"/>
                  </a:lnTo>
                  <a:lnTo>
                    <a:pt x="1034" y="240"/>
                  </a:lnTo>
                  <a:lnTo>
                    <a:pt x="1034" y="247"/>
                  </a:lnTo>
                  <a:lnTo>
                    <a:pt x="1037" y="255"/>
                  </a:lnTo>
                  <a:lnTo>
                    <a:pt x="1041" y="259"/>
                  </a:lnTo>
                  <a:lnTo>
                    <a:pt x="1045" y="262"/>
                  </a:lnTo>
                  <a:lnTo>
                    <a:pt x="1049" y="266"/>
                  </a:lnTo>
                  <a:lnTo>
                    <a:pt x="1053" y="270"/>
                  </a:lnTo>
                  <a:lnTo>
                    <a:pt x="1053" y="274"/>
                  </a:lnTo>
                  <a:lnTo>
                    <a:pt x="1056" y="278"/>
                  </a:lnTo>
                  <a:lnTo>
                    <a:pt x="1056" y="285"/>
                  </a:lnTo>
                  <a:lnTo>
                    <a:pt x="1056" y="289"/>
                  </a:lnTo>
                  <a:lnTo>
                    <a:pt x="1056" y="293"/>
                  </a:lnTo>
                  <a:lnTo>
                    <a:pt x="1056" y="297"/>
                  </a:lnTo>
                  <a:lnTo>
                    <a:pt x="1056" y="304"/>
                  </a:lnTo>
                  <a:lnTo>
                    <a:pt x="1053" y="308"/>
                  </a:lnTo>
                  <a:lnTo>
                    <a:pt x="1053" y="316"/>
                  </a:lnTo>
                  <a:lnTo>
                    <a:pt x="1053" y="319"/>
                  </a:lnTo>
                  <a:lnTo>
                    <a:pt x="1053" y="327"/>
                  </a:lnTo>
                  <a:lnTo>
                    <a:pt x="1053" y="335"/>
                  </a:lnTo>
                  <a:lnTo>
                    <a:pt x="1053" y="338"/>
                  </a:lnTo>
                  <a:lnTo>
                    <a:pt x="1053" y="346"/>
                  </a:lnTo>
                  <a:lnTo>
                    <a:pt x="1056" y="354"/>
                  </a:lnTo>
                  <a:lnTo>
                    <a:pt x="1056" y="361"/>
                  </a:lnTo>
                  <a:lnTo>
                    <a:pt x="1056" y="369"/>
                  </a:lnTo>
                  <a:lnTo>
                    <a:pt x="1053" y="373"/>
                  </a:lnTo>
                  <a:lnTo>
                    <a:pt x="1053" y="376"/>
                  </a:lnTo>
                  <a:lnTo>
                    <a:pt x="1049" y="380"/>
                  </a:lnTo>
                  <a:lnTo>
                    <a:pt x="1045" y="384"/>
                  </a:lnTo>
                  <a:lnTo>
                    <a:pt x="1045" y="388"/>
                  </a:lnTo>
                  <a:lnTo>
                    <a:pt x="1041" y="392"/>
                  </a:lnTo>
                  <a:lnTo>
                    <a:pt x="1037" y="392"/>
                  </a:lnTo>
                  <a:lnTo>
                    <a:pt x="1034" y="395"/>
                  </a:lnTo>
                  <a:lnTo>
                    <a:pt x="1030" y="395"/>
                  </a:lnTo>
                  <a:lnTo>
                    <a:pt x="1026" y="399"/>
                  </a:lnTo>
                  <a:lnTo>
                    <a:pt x="1022" y="403"/>
                  </a:lnTo>
                  <a:lnTo>
                    <a:pt x="1018" y="407"/>
                  </a:lnTo>
                  <a:lnTo>
                    <a:pt x="1015" y="407"/>
                  </a:lnTo>
                  <a:lnTo>
                    <a:pt x="1015" y="411"/>
                  </a:lnTo>
                  <a:lnTo>
                    <a:pt x="1011" y="414"/>
                  </a:lnTo>
                  <a:lnTo>
                    <a:pt x="1007" y="418"/>
                  </a:lnTo>
                  <a:lnTo>
                    <a:pt x="1003" y="422"/>
                  </a:lnTo>
                  <a:lnTo>
                    <a:pt x="999" y="426"/>
                  </a:lnTo>
                  <a:lnTo>
                    <a:pt x="996" y="426"/>
                  </a:lnTo>
                  <a:lnTo>
                    <a:pt x="992" y="430"/>
                  </a:lnTo>
                  <a:lnTo>
                    <a:pt x="984" y="433"/>
                  </a:lnTo>
                  <a:lnTo>
                    <a:pt x="980" y="437"/>
                  </a:lnTo>
                  <a:lnTo>
                    <a:pt x="973" y="437"/>
                  </a:lnTo>
                  <a:lnTo>
                    <a:pt x="969" y="441"/>
                  </a:lnTo>
                  <a:lnTo>
                    <a:pt x="961" y="445"/>
                  </a:lnTo>
                  <a:lnTo>
                    <a:pt x="958" y="445"/>
                  </a:lnTo>
                  <a:lnTo>
                    <a:pt x="950" y="449"/>
                  </a:lnTo>
                  <a:lnTo>
                    <a:pt x="942" y="449"/>
                  </a:lnTo>
                  <a:lnTo>
                    <a:pt x="935" y="452"/>
                  </a:lnTo>
                  <a:lnTo>
                    <a:pt x="927" y="452"/>
                  </a:lnTo>
                  <a:lnTo>
                    <a:pt x="923" y="456"/>
                  </a:lnTo>
                  <a:lnTo>
                    <a:pt x="920" y="456"/>
                  </a:lnTo>
                  <a:lnTo>
                    <a:pt x="916" y="460"/>
                  </a:lnTo>
                  <a:lnTo>
                    <a:pt x="912" y="464"/>
                  </a:lnTo>
                  <a:lnTo>
                    <a:pt x="912" y="468"/>
                  </a:lnTo>
                  <a:lnTo>
                    <a:pt x="908" y="475"/>
                  </a:lnTo>
                  <a:lnTo>
                    <a:pt x="908" y="479"/>
                  </a:lnTo>
                  <a:lnTo>
                    <a:pt x="908" y="483"/>
                  </a:lnTo>
                  <a:lnTo>
                    <a:pt x="904" y="490"/>
                  </a:lnTo>
                  <a:lnTo>
                    <a:pt x="904" y="494"/>
                  </a:lnTo>
                  <a:lnTo>
                    <a:pt x="901" y="502"/>
                  </a:lnTo>
                  <a:lnTo>
                    <a:pt x="897" y="506"/>
                  </a:lnTo>
                  <a:lnTo>
                    <a:pt x="893" y="509"/>
                  </a:lnTo>
                  <a:lnTo>
                    <a:pt x="889" y="517"/>
                  </a:lnTo>
                  <a:lnTo>
                    <a:pt x="882" y="521"/>
                  </a:lnTo>
                  <a:lnTo>
                    <a:pt x="874" y="528"/>
                  </a:lnTo>
                  <a:lnTo>
                    <a:pt x="870" y="532"/>
                  </a:lnTo>
                  <a:lnTo>
                    <a:pt x="863" y="532"/>
                  </a:lnTo>
                  <a:lnTo>
                    <a:pt x="855" y="536"/>
                  </a:lnTo>
                  <a:lnTo>
                    <a:pt x="851" y="540"/>
                  </a:lnTo>
                  <a:lnTo>
                    <a:pt x="844" y="540"/>
                  </a:lnTo>
                  <a:lnTo>
                    <a:pt x="840" y="540"/>
                  </a:lnTo>
                  <a:lnTo>
                    <a:pt x="836" y="540"/>
                  </a:lnTo>
                  <a:lnTo>
                    <a:pt x="828" y="540"/>
                  </a:lnTo>
                  <a:lnTo>
                    <a:pt x="821" y="540"/>
                  </a:lnTo>
                  <a:lnTo>
                    <a:pt x="817" y="540"/>
                  </a:lnTo>
                  <a:lnTo>
                    <a:pt x="809" y="540"/>
                  </a:lnTo>
                  <a:lnTo>
                    <a:pt x="802" y="540"/>
                  </a:lnTo>
                  <a:lnTo>
                    <a:pt x="794" y="540"/>
                  </a:lnTo>
                  <a:lnTo>
                    <a:pt x="787" y="536"/>
                  </a:lnTo>
                  <a:lnTo>
                    <a:pt x="779" y="536"/>
                  </a:lnTo>
                  <a:lnTo>
                    <a:pt x="771" y="536"/>
                  </a:lnTo>
                  <a:lnTo>
                    <a:pt x="764" y="536"/>
                  </a:lnTo>
                  <a:lnTo>
                    <a:pt x="756" y="536"/>
                  </a:lnTo>
                  <a:lnTo>
                    <a:pt x="749" y="540"/>
                  </a:lnTo>
                  <a:lnTo>
                    <a:pt x="745" y="540"/>
                  </a:lnTo>
                  <a:lnTo>
                    <a:pt x="737" y="540"/>
                  </a:lnTo>
                  <a:lnTo>
                    <a:pt x="733" y="544"/>
                  </a:lnTo>
                  <a:lnTo>
                    <a:pt x="730" y="544"/>
                  </a:lnTo>
                  <a:lnTo>
                    <a:pt x="726" y="547"/>
                  </a:lnTo>
                  <a:lnTo>
                    <a:pt x="722" y="551"/>
                  </a:lnTo>
                  <a:lnTo>
                    <a:pt x="718" y="551"/>
                  </a:lnTo>
                  <a:lnTo>
                    <a:pt x="718" y="555"/>
                  </a:lnTo>
                  <a:lnTo>
                    <a:pt x="714" y="555"/>
                  </a:lnTo>
                  <a:lnTo>
                    <a:pt x="711" y="559"/>
                  </a:lnTo>
                  <a:lnTo>
                    <a:pt x="695" y="566"/>
                  </a:lnTo>
                  <a:lnTo>
                    <a:pt x="673" y="574"/>
                  </a:lnTo>
                  <a:lnTo>
                    <a:pt x="642" y="585"/>
                  </a:lnTo>
                  <a:lnTo>
                    <a:pt x="604" y="601"/>
                  </a:lnTo>
                  <a:lnTo>
                    <a:pt x="566" y="616"/>
                  </a:lnTo>
                  <a:lnTo>
                    <a:pt x="521" y="631"/>
                  </a:lnTo>
                  <a:lnTo>
                    <a:pt x="479" y="650"/>
                  </a:lnTo>
                  <a:lnTo>
                    <a:pt x="433" y="669"/>
                  </a:lnTo>
                  <a:lnTo>
                    <a:pt x="388" y="684"/>
                  </a:lnTo>
                  <a:lnTo>
                    <a:pt x="342" y="700"/>
                  </a:lnTo>
                  <a:lnTo>
                    <a:pt x="304" y="715"/>
                  </a:lnTo>
                  <a:lnTo>
                    <a:pt x="270" y="726"/>
                  </a:lnTo>
                  <a:lnTo>
                    <a:pt x="239" y="738"/>
                  </a:lnTo>
                  <a:lnTo>
                    <a:pt x="220" y="741"/>
                  </a:lnTo>
                  <a:lnTo>
                    <a:pt x="205" y="745"/>
                  </a:lnTo>
                  <a:lnTo>
                    <a:pt x="198" y="745"/>
                  </a:lnTo>
                  <a:lnTo>
                    <a:pt x="190" y="749"/>
                  </a:lnTo>
                  <a:lnTo>
                    <a:pt x="179" y="749"/>
                  </a:lnTo>
                  <a:lnTo>
                    <a:pt x="171" y="753"/>
                  </a:lnTo>
                  <a:lnTo>
                    <a:pt x="160" y="760"/>
                  </a:lnTo>
                  <a:lnTo>
                    <a:pt x="152" y="764"/>
                  </a:lnTo>
                  <a:lnTo>
                    <a:pt x="141" y="768"/>
                  </a:lnTo>
                  <a:lnTo>
                    <a:pt x="133" y="776"/>
                  </a:lnTo>
                  <a:lnTo>
                    <a:pt x="122" y="779"/>
                  </a:lnTo>
                  <a:lnTo>
                    <a:pt x="110" y="783"/>
                  </a:lnTo>
                  <a:lnTo>
                    <a:pt x="99" y="791"/>
                  </a:lnTo>
                  <a:lnTo>
                    <a:pt x="91" y="795"/>
                  </a:lnTo>
                  <a:lnTo>
                    <a:pt x="80" y="798"/>
                  </a:lnTo>
                  <a:lnTo>
                    <a:pt x="68" y="802"/>
                  </a:lnTo>
                  <a:lnTo>
                    <a:pt x="57" y="802"/>
                  </a:lnTo>
                  <a:lnTo>
                    <a:pt x="46" y="806"/>
                  </a:lnTo>
                  <a:lnTo>
                    <a:pt x="34" y="806"/>
                  </a:lnTo>
                  <a:lnTo>
                    <a:pt x="23" y="806"/>
                  </a:lnTo>
                  <a:lnTo>
                    <a:pt x="15" y="802"/>
                  </a:lnTo>
                  <a:lnTo>
                    <a:pt x="11" y="802"/>
                  </a:lnTo>
                  <a:lnTo>
                    <a:pt x="4" y="798"/>
                  </a:lnTo>
                  <a:lnTo>
                    <a:pt x="0" y="795"/>
                  </a:lnTo>
                  <a:lnTo>
                    <a:pt x="0" y="791"/>
                  </a:lnTo>
                  <a:lnTo>
                    <a:pt x="0" y="787"/>
                  </a:lnTo>
                  <a:lnTo>
                    <a:pt x="0" y="783"/>
                  </a:lnTo>
                  <a:lnTo>
                    <a:pt x="0" y="779"/>
                  </a:lnTo>
                  <a:lnTo>
                    <a:pt x="0" y="776"/>
                  </a:lnTo>
                  <a:lnTo>
                    <a:pt x="4" y="772"/>
                  </a:lnTo>
                  <a:lnTo>
                    <a:pt x="4" y="768"/>
                  </a:lnTo>
                  <a:lnTo>
                    <a:pt x="8" y="764"/>
                  </a:lnTo>
                  <a:lnTo>
                    <a:pt x="11" y="760"/>
                  </a:lnTo>
                  <a:lnTo>
                    <a:pt x="11" y="757"/>
                  </a:lnTo>
                  <a:lnTo>
                    <a:pt x="15" y="753"/>
                  </a:lnTo>
                  <a:lnTo>
                    <a:pt x="15" y="749"/>
                  </a:lnTo>
                  <a:lnTo>
                    <a:pt x="19" y="745"/>
                  </a:lnTo>
                  <a:lnTo>
                    <a:pt x="19" y="741"/>
                  </a:lnTo>
                  <a:lnTo>
                    <a:pt x="19" y="738"/>
                  </a:lnTo>
                  <a:lnTo>
                    <a:pt x="19" y="734"/>
                  </a:lnTo>
                  <a:lnTo>
                    <a:pt x="19" y="730"/>
                  </a:lnTo>
                  <a:lnTo>
                    <a:pt x="19" y="726"/>
                  </a:lnTo>
                  <a:lnTo>
                    <a:pt x="19" y="722"/>
                  </a:lnTo>
                  <a:lnTo>
                    <a:pt x="15" y="715"/>
                  </a:lnTo>
                  <a:lnTo>
                    <a:pt x="15" y="711"/>
                  </a:lnTo>
                  <a:lnTo>
                    <a:pt x="11" y="703"/>
                  </a:lnTo>
                  <a:lnTo>
                    <a:pt x="11" y="696"/>
                  </a:lnTo>
                  <a:lnTo>
                    <a:pt x="8" y="692"/>
                  </a:lnTo>
                  <a:lnTo>
                    <a:pt x="8" y="684"/>
                  </a:lnTo>
                  <a:lnTo>
                    <a:pt x="8" y="677"/>
                  </a:lnTo>
                  <a:lnTo>
                    <a:pt x="11" y="669"/>
                  </a:lnTo>
                  <a:lnTo>
                    <a:pt x="11" y="665"/>
                  </a:lnTo>
                  <a:lnTo>
                    <a:pt x="11" y="658"/>
                  </a:lnTo>
                  <a:lnTo>
                    <a:pt x="15" y="650"/>
                  </a:lnTo>
                  <a:lnTo>
                    <a:pt x="15" y="646"/>
                  </a:lnTo>
                  <a:lnTo>
                    <a:pt x="19" y="639"/>
                  </a:lnTo>
                  <a:lnTo>
                    <a:pt x="23" y="635"/>
                  </a:lnTo>
                  <a:lnTo>
                    <a:pt x="23" y="631"/>
                  </a:lnTo>
                  <a:lnTo>
                    <a:pt x="27" y="623"/>
                  </a:lnTo>
                  <a:lnTo>
                    <a:pt x="27" y="620"/>
                  </a:lnTo>
                  <a:lnTo>
                    <a:pt x="30" y="616"/>
                  </a:lnTo>
                  <a:lnTo>
                    <a:pt x="34" y="612"/>
                  </a:lnTo>
                  <a:lnTo>
                    <a:pt x="34" y="608"/>
                  </a:lnTo>
                  <a:lnTo>
                    <a:pt x="34" y="604"/>
                  </a:lnTo>
                  <a:lnTo>
                    <a:pt x="38" y="601"/>
                  </a:lnTo>
                  <a:lnTo>
                    <a:pt x="38" y="597"/>
                  </a:lnTo>
                  <a:lnTo>
                    <a:pt x="42" y="593"/>
                  </a:lnTo>
                  <a:lnTo>
                    <a:pt x="42" y="585"/>
                  </a:lnTo>
                  <a:lnTo>
                    <a:pt x="46" y="582"/>
                  </a:lnTo>
                  <a:lnTo>
                    <a:pt x="46" y="578"/>
                  </a:lnTo>
                  <a:lnTo>
                    <a:pt x="49" y="570"/>
                  </a:lnTo>
                  <a:lnTo>
                    <a:pt x="49" y="566"/>
                  </a:lnTo>
                  <a:lnTo>
                    <a:pt x="49" y="559"/>
                  </a:lnTo>
                  <a:lnTo>
                    <a:pt x="49" y="555"/>
                  </a:lnTo>
                  <a:lnTo>
                    <a:pt x="49" y="547"/>
                  </a:lnTo>
                  <a:lnTo>
                    <a:pt x="49" y="544"/>
                  </a:lnTo>
                  <a:lnTo>
                    <a:pt x="46" y="536"/>
                  </a:lnTo>
                  <a:lnTo>
                    <a:pt x="46" y="532"/>
                  </a:lnTo>
                  <a:lnTo>
                    <a:pt x="46" y="525"/>
                  </a:lnTo>
                  <a:lnTo>
                    <a:pt x="46" y="521"/>
                  </a:lnTo>
                  <a:lnTo>
                    <a:pt x="46" y="517"/>
                  </a:lnTo>
                  <a:lnTo>
                    <a:pt x="49" y="509"/>
                  </a:lnTo>
                  <a:lnTo>
                    <a:pt x="49" y="506"/>
                  </a:lnTo>
                  <a:lnTo>
                    <a:pt x="53" y="502"/>
                  </a:lnTo>
                  <a:lnTo>
                    <a:pt x="57" y="498"/>
                  </a:lnTo>
                  <a:lnTo>
                    <a:pt x="61" y="498"/>
                  </a:lnTo>
                  <a:lnTo>
                    <a:pt x="65" y="494"/>
                  </a:lnTo>
                  <a:lnTo>
                    <a:pt x="68" y="490"/>
                  </a:lnTo>
                  <a:lnTo>
                    <a:pt x="72" y="487"/>
                  </a:lnTo>
                  <a:lnTo>
                    <a:pt x="80" y="483"/>
                  </a:lnTo>
                  <a:lnTo>
                    <a:pt x="84" y="479"/>
                  </a:lnTo>
                  <a:lnTo>
                    <a:pt x="91" y="475"/>
                  </a:lnTo>
                  <a:lnTo>
                    <a:pt x="95" y="471"/>
                  </a:lnTo>
                  <a:lnTo>
                    <a:pt x="99" y="468"/>
                  </a:lnTo>
                  <a:lnTo>
                    <a:pt x="106" y="464"/>
                  </a:lnTo>
                  <a:lnTo>
                    <a:pt x="110" y="460"/>
                  </a:lnTo>
                  <a:lnTo>
                    <a:pt x="114" y="456"/>
                  </a:lnTo>
                  <a:lnTo>
                    <a:pt x="114" y="449"/>
                  </a:lnTo>
                  <a:lnTo>
                    <a:pt x="118" y="445"/>
                  </a:lnTo>
                  <a:lnTo>
                    <a:pt x="122" y="437"/>
                  </a:lnTo>
                  <a:lnTo>
                    <a:pt x="122" y="433"/>
                  </a:lnTo>
                  <a:lnTo>
                    <a:pt x="122" y="430"/>
                  </a:lnTo>
                  <a:lnTo>
                    <a:pt x="125" y="422"/>
                  </a:lnTo>
                  <a:lnTo>
                    <a:pt x="125" y="418"/>
                  </a:lnTo>
                  <a:lnTo>
                    <a:pt x="125" y="414"/>
                  </a:lnTo>
                  <a:lnTo>
                    <a:pt x="125" y="411"/>
                  </a:lnTo>
                  <a:lnTo>
                    <a:pt x="125" y="407"/>
                  </a:lnTo>
                  <a:lnTo>
                    <a:pt x="125" y="395"/>
                  </a:lnTo>
                  <a:lnTo>
                    <a:pt x="125" y="384"/>
                  </a:lnTo>
                  <a:lnTo>
                    <a:pt x="125" y="373"/>
                  </a:lnTo>
                  <a:lnTo>
                    <a:pt x="125" y="365"/>
                  </a:lnTo>
                  <a:lnTo>
                    <a:pt x="129" y="357"/>
                  </a:lnTo>
                  <a:lnTo>
                    <a:pt x="133" y="350"/>
                  </a:lnTo>
                  <a:lnTo>
                    <a:pt x="137" y="346"/>
                  </a:lnTo>
                  <a:lnTo>
                    <a:pt x="141" y="342"/>
                  </a:lnTo>
                  <a:lnTo>
                    <a:pt x="144" y="338"/>
                  </a:lnTo>
                  <a:lnTo>
                    <a:pt x="152" y="335"/>
                  </a:lnTo>
                  <a:lnTo>
                    <a:pt x="156" y="327"/>
                  </a:lnTo>
                  <a:lnTo>
                    <a:pt x="163" y="323"/>
                  </a:lnTo>
                  <a:lnTo>
                    <a:pt x="167" y="319"/>
                  </a:lnTo>
                  <a:lnTo>
                    <a:pt x="175" y="312"/>
                  </a:lnTo>
                  <a:lnTo>
                    <a:pt x="182" y="308"/>
                  </a:lnTo>
                  <a:lnTo>
                    <a:pt x="186" y="300"/>
                  </a:lnTo>
                  <a:lnTo>
                    <a:pt x="194" y="293"/>
                  </a:lnTo>
                  <a:lnTo>
                    <a:pt x="198" y="285"/>
                  </a:lnTo>
                  <a:lnTo>
                    <a:pt x="205" y="278"/>
                  </a:lnTo>
                  <a:lnTo>
                    <a:pt x="209" y="274"/>
                  </a:lnTo>
                  <a:lnTo>
                    <a:pt x="217" y="270"/>
                  </a:lnTo>
                  <a:lnTo>
                    <a:pt x="220" y="266"/>
                  </a:lnTo>
                  <a:lnTo>
                    <a:pt x="228" y="262"/>
                  </a:lnTo>
                  <a:lnTo>
                    <a:pt x="232" y="262"/>
                  </a:lnTo>
                  <a:lnTo>
                    <a:pt x="236" y="259"/>
                  </a:lnTo>
                  <a:lnTo>
                    <a:pt x="243" y="259"/>
                  </a:lnTo>
                  <a:lnTo>
                    <a:pt x="247" y="259"/>
                  </a:lnTo>
                  <a:lnTo>
                    <a:pt x="255" y="259"/>
                  </a:lnTo>
                  <a:lnTo>
                    <a:pt x="258" y="259"/>
                  </a:lnTo>
                  <a:lnTo>
                    <a:pt x="262" y="255"/>
                  </a:lnTo>
                  <a:lnTo>
                    <a:pt x="270" y="255"/>
                  </a:lnTo>
                  <a:lnTo>
                    <a:pt x="274" y="255"/>
                  </a:lnTo>
                  <a:lnTo>
                    <a:pt x="281" y="255"/>
                  </a:lnTo>
                  <a:lnTo>
                    <a:pt x="285" y="251"/>
                  </a:lnTo>
                  <a:lnTo>
                    <a:pt x="293" y="251"/>
                  </a:lnTo>
                  <a:lnTo>
                    <a:pt x="296" y="247"/>
                  </a:lnTo>
                  <a:lnTo>
                    <a:pt x="300" y="243"/>
                  </a:lnTo>
                  <a:lnTo>
                    <a:pt x="304" y="243"/>
                  </a:lnTo>
                  <a:lnTo>
                    <a:pt x="312" y="240"/>
                  </a:lnTo>
                  <a:lnTo>
                    <a:pt x="315" y="236"/>
                  </a:lnTo>
                  <a:lnTo>
                    <a:pt x="319" y="232"/>
                  </a:lnTo>
                  <a:lnTo>
                    <a:pt x="323" y="228"/>
                  </a:lnTo>
                  <a:lnTo>
                    <a:pt x="327" y="224"/>
                  </a:lnTo>
                  <a:lnTo>
                    <a:pt x="331" y="221"/>
                  </a:lnTo>
                  <a:lnTo>
                    <a:pt x="334" y="217"/>
                  </a:lnTo>
                  <a:lnTo>
                    <a:pt x="338" y="213"/>
                  </a:lnTo>
                  <a:lnTo>
                    <a:pt x="342" y="209"/>
                  </a:lnTo>
                  <a:lnTo>
                    <a:pt x="350" y="209"/>
                  </a:lnTo>
                  <a:lnTo>
                    <a:pt x="353" y="205"/>
                  </a:lnTo>
                  <a:lnTo>
                    <a:pt x="357" y="202"/>
                  </a:lnTo>
                  <a:lnTo>
                    <a:pt x="365" y="202"/>
                  </a:lnTo>
                  <a:lnTo>
                    <a:pt x="372" y="198"/>
                  </a:lnTo>
                  <a:lnTo>
                    <a:pt x="380" y="194"/>
                  </a:lnTo>
                  <a:lnTo>
                    <a:pt x="384" y="194"/>
                  </a:lnTo>
                  <a:lnTo>
                    <a:pt x="391" y="194"/>
                  </a:lnTo>
                  <a:lnTo>
                    <a:pt x="399" y="190"/>
                  </a:lnTo>
                  <a:lnTo>
                    <a:pt x="407" y="190"/>
                  </a:lnTo>
                  <a:lnTo>
                    <a:pt x="410" y="190"/>
                  </a:lnTo>
                  <a:lnTo>
                    <a:pt x="418" y="186"/>
                  </a:lnTo>
                  <a:lnTo>
                    <a:pt x="422" y="186"/>
                  </a:lnTo>
                  <a:lnTo>
                    <a:pt x="426" y="186"/>
                  </a:lnTo>
                  <a:lnTo>
                    <a:pt x="429" y="186"/>
                  </a:lnTo>
                  <a:lnTo>
                    <a:pt x="433" y="186"/>
                  </a:lnTo>
                  <a:lnTo>
                    <a:pt x="441" y="183"/>
                  </a:lnTo>
                  <a:lnTo>
                    <a:pt x="452" y="175"/>
                  </a:lnTo>
                  <a:lnTo>
                    <a:pt x="456" y="171"/>
                  </a:lnTo>
                  <a:lnTo>
                    <a:pt x="460" y="160"/>
                  </a:lnTo>
                  <a:lnTo>
                    <a:pt x="467" y="152"/>
                  </a:lnTo>
                  <a:lnTo>
                    <a:pt x="471" y="144"/>
                  </a:lnTo>
                  <a:lnTo>
                    <a:pt x="471" y="133"/>
                  </a:lnTo>
                  <a:lnTo>
                    <a:pt x="475" y="122"/>
                  </a:lnTo>
                  <a:lnTo>
                    <a:pt x="479" y="110"/>
                  </a:lnTo>
                  <a:lnTo>
                    <a:pt x="483" y="99"/>
                  </a:lnTo>
                  <a:lnTo>
                    <a:pt x="490" y="91"/>
                  </a:lnTo>
                  <a:lnTo>
                    <a:pt x="494" y="80"/>
                  </a:lnTo>
                  <a:lnTo>
                    <a:pt x="505" y="72"/>
                  </a:lnTo>
                  <a:lnTo>
                    <a:pt x="513" y="61"/>
                  </a:lnTo>
                  <a:lnTo>
                    <a:pt x="524" y="53"/>
                  </a:lnTo>
                  <a:lnTo>
                    <a:pt x="540" y="49"/>
                  </a:lnTo>
                  <a:lnTo>
                    <a:pt x="547" y="46"/>
                  </a:lnTo>
                  <a:lnTo>
                    <a:pt x="555" y="46"/>
                  </a:lnTo>
                  <a:lnTo>
                    <a:pt x="562" y="42"/>
                  </a:lnTo>
                  <a:lnTo>
                    <a:pt x="566" y="42"/>
                  </a:lnTo>
                  <a:lnTo>
                    <a:pt x="574" y="42"/>
                  </a:lnTo>
                  <a:lnTo>
                    <a:pt x="581" y="38"/>
                  </a:lnTo>
                  <a:lnTo>
                    <a:pt x="589" y="38"/>
                  </a:lnTo>
                  <a:lnTo>
                    <a:pt x="593" y="38"/>
                  </a:lnTo>
                  <a:lnTo>
                    <a:pt x="600" y="38"/>
                  </a:lnTo>
                  <a:lnTo>
                    <a:pt x="604" y="38"/>
                  </a:lnTo>
                  <a:lnTo>
                    <a:pt x="612" y="34"/>
                  </a:lnTo>
                  <a:lnTo>
                    <a:pt x="616" y="34"/>
                  </a:lnTo>
                  <a:lnTo>
                    <a:pt x="619" y="34"/>
                  </a:lnTo>
                  <a:lnTo>
                    <a:pt x="623" y="34"/>
                  </a:lnTo>
                  <a:lnTo>
                    <a:pt x="627" y="34"/>
                  </a:lnTo>
                  <a:lnTo>
                    <a:pt x="631" y="38"/>
                  </a:lnTo>
                  <a:lnTo>
                    <a:pt x="635" y="34"/>
                  </a:lnTo>
                  <a:lnTo>
                    <a:pt x="638" y="34"/>
                  </a:lnTo>
                  <a:lnTo>
                    <a:pt x="642" y="34"/>
                  </a:lnTo>
                  <a:lnTo>
                    <a:pt x="646" y="34"/>
                  </a:lnTo>
                  <a:lnTo>
                    <a:pt x="646" y="30"/>
                  </a:lnTo>
                  <a:lnTo>
                    <a:pt x="650" y="30"/>
                  </a:lnTo>
                  <a:lnTo>
                    <a:pt x="650" y="27"/>
                  </a:lnTo>
                  <a:lnTo>
                    <a:pt x="654" y="27"/>
                  </a:lnTo>
                  <a:lnTo>
                    <a:pt x="657" y="19"/>
                  </a:lnTo>
                  <a:lnTo>
                    <a:pt x="661" y="15"/>
                  </a:lnTo>
                  <a:lnTo>
                    <a:pt x="665" y="11"/>
                  </a:lnTo>
                  <a:lnTo>
                    <a:pt x="669" y="8"/>
                  </a:lnTo>
                  <a:lnTo>
                    <a:pt x="676" y="8"/>
                  </a:lnTo>
                  <a:lnTo>
                    <a:pt x="680" y="4"/>
                  </a:lnTo>
                  <a:lnTo>
                    <a:pt x="684" y="4"/>
                  </a:lnTo>
                  <a:lnTo>
                    <a:pt x="688" y="4"/>
                  </a:lnTo>
                  <a:lnTo>
                    <a:pt x="692" y="4"/>
                  </a:lnTo>
                  <a:lnTo>
                    <a:pt x="699" y="4"/>
                  </a:lnTo>
                  <a:lnTo>
                    <a:pt x="703" y="4"/>
                  </a:lnTo>
                  <a:lnTo>
                    <a:pt x="711" y="4"/>
                  </a:lnTo>
                  <a:lnTo>
                    <a:pt x="714" y="4"/>
                  </a:lnTo>
                  <a:lnTo>
                    <a:pt x="722" y="8"/>
                  </a:lnTo>
                  <a:lnTo>
                    <a:pt x="730" y="8"/>
                  </a:lnTo>
                  <a:lnTo>
                    <a:pt x="737" y="11"/>
                  </a:lnTo>
                  <a:lnTo>
                    <a:pt x="741" y="11"/>
                  </a:lnTo>
                  <a:lnTo>
                    <a:pt x="749" y="15"/>
                  </a:lnTo>
                  <a:lnTo>
                    <a:pt x="756" y="15"/>
                  </a:lnTo>
                  <a:lnTo>
                    <a:pt x="760" y="15"/>
                  </a:lnTo>
                  <a:lnTo>
                    <a:pt x="764" y="15"/>
                  </a:lnTo>
                  <a:lnTo>
                    <a:pt x="768" y="15"/>
                  </a:lnTo>
                  <a:lnTo>
                    <a:pt x="771" y="15"/>
                  </a:lnTo>
                  <a:lnTo>
                    <a:pt x="775" y="15"/>
                  </a:lnTo>
                  <a:lnTo>
                    <a:pt x="779" y="15"/>
                  </a:lnTo>
                  <a:lnTo>
                    <a:pt x="783" y="15"/>
                  </a:lnTo>
                  <a:lnTo>
                    <a:pt x="787" y="11"/>
                  </a:lnTo>
                  <a:lnTo>
                    <a:pt x="809" y="4"/>
                  </a:lnTo>
                  <a:lnTo>
                    <a:pt x="828" y="0"/>
                  </a:lnTo>
                  <a:lnTo>
                    <a:pt x="847" y="0"/>
                  </a:lnTo>
                  <a:lnTo>
                    <a:pt x="863" y="0"/>
                  </a:lnTo>
                  <a:lnTo>
                    <a:pt x="874" y="4"/>
                  </a:lnTo>
                  <a:lnTo>
                    <a:pt x="885" y="8"/>
                  </a:lnTo>
                  <a:lnTo>
                    <a:pt x="897" y="15"/>
                  </a:lnTo>
                  <a:lnTo>
                    <a:pt x="904" y="23"/>
                  </a:lnTo>
                  <a:lnTo>
                    <a:pt x="912" y="30"/>
                  </a:lnTo>
                  <a:lnTo>
                    <a:pt x="920" y="38"/>
                  </a:lnTo>
                  <a:lnTo>
                    <a:pt x="923" y="46"/>
                  </a:lnTo>
                  <a:lnTo>
                    <a:pt x="927" y="53"/>
                  </a:lnTo>
                  <a:lnTo>
                    <a:pt x="931" y="61"/>
                  </a:lnTo>
                  <a:lnTo>
                    <a:pt x="931" y="65"/>
                  </a:lnTo>
                  <a:lnTo>
                    <a:pt x="935" y="68"/>
                  </a:lnTo>
                  <a:lnTo>
                    <a:pt x="939" y="76"/>
                  </a:lnTo>
                  <a:lnTo>
                    <a:pt x="942" y="84"/>
                  </a:lnTo>
                  <a:lnTo>
                    <a:pt x="950" y="87"/>
                  </a:lnTo>
                  <a:lnTo>
                    <a:pt x="954" y="95"/>
                  </a:lnTo>
                  <a:lnTo>
                    <a:pt x="961" y="99"/>
                  </a:lnTo>
                  <a:lnTo>
                    <a:pt x="969" y="103"/>
                  </a:lnTo>
                  <a:lnTo>
                    <a:pt x="977" y="106"/>
                  </a:lnTo>
                  <a:lnTo>
                    <a:pt x="980" y="110"/>
                  </a:lnTo>
                  <a:lnTo>
                    <a:pt x="988" y="114"/>
                  </a:lnTo>
                  <a:lnTo>
                    <a:pt x="996" y="118"/>
                  </a:lnTo>
                  <a:lnTo>
                    <a:pt x="1003" y="122"/>
                  </a:lnTo>
                  <a:lnTo>
                    <a:pt x="1011" y="129"/>
                  </a:lnTo>
                  <a:lnTo>
                    <a:pt x="1018" y="133"/>
                  </a:lnTo>
                  <a:lnTo>
                    <a:pt x="1022" y="141"/>
                  </a:lnTo>
                  <a:lnTo>
                    <a:pt x="1030" y="144"/>
                  </a:lnTo>
                  <a:lnTo>
                    <a:pt x="1034" y="152"/>
                  </a:lnTo>
                  <a:close/>
                </a:path>
              </a:pathLst>
            </a:custGeom>
            <a:solidFill>
              <a:srgbClr val="C4C4C4"/>
            </a:solidFill>
            <a:ln w="9525">
              <a:noFill/>
              <a:round/>
              <a:headEnd/>
              <a:tailEnd/>
            </a:ln>
          </p:spPr>
          <p:txBody>
            <a:bodyPr/>
            <a:lstStyle/>
            <a:p>
              <a:endParaRPr lang="fr-FR"/>
            </a:p>
          </p:txBody>
        </p:sp>
        <p:sp>
          <p:nvSpPr>
            <p:cNvPr id="144" name="Freeform 31"/>
            <p:cNvSpPr>
              <a:spLocks/>
            </p:cNvSpPr>
            <p:nvPr/>
          </p:nvSpPr>
          <p:spPr bwMode="auto">
            <a:xfrm>
              <a:off x="151" y="2409"/>
              <a:ext cx="1900" cy="1423"/>
            </a:xfrm>
            <a:custGeom>
              <a:avLst/>
              <a:gdLst>
                <a:gd name="T0" fmla="*/ 1858 w 1045"/>
                <a:gd name="T1" fmla="*/ 325 h 783"/>
                <a:gd name="T2" fmla="*/ 1858 w 1045"/>
                <a:gd name="T3" fmla="*/ 414 h 783"/>
                <a:gd name="T4" fmla="*/ 1893 w 1045"/>
                <a:gd name="T5" fmla="*/ 471 h 783"/>
                <a:gd name="T6" fmla="*/ 1893 w 1045"/>
                <a:gd name="T7" fmla="*/ 532 h 783"/>
                <a:gd name="T8" fmla="*/ 1893 w 1045"/>
                <a:gd name="T9" fmla="*/ 614 h 783"/>
                <a:gd name="T10" fmla="*/ 1865 w 1045"/>
                <a:gd name="T11" fmla="*/ 663 h 783"/>
                <a:gd name="T12" fmla="*/ 1824 w 1045"/>
                <a:gd name="T13" fmla="*/ 698 h 783"/>
                <a:gd name="T14" fmla="*/ 1782 w 1045"/>
                <a:gd name="T15" fmla="*/ 740 h 783"/>
                <a:gd name="T16" fmla="*/ 1713 w 1045"/>
                <a:gd name="T17" fmla="*/ 774 h 783"/>
                <a:gd name="T18" fmla="*/ 1644 w 1045"/>
                <a:gd name="T19" fmla="*/ 801 h 783"/>
                <a:gd name="T20" fmla="*/ 1624 w 1045"/>
                <a:gd name="T21" fmla="*/ 863 h 783"/>
                <a:gd name="T22" fmla="*/ 1555 w 1045"/>
                <a:gd name="T23" fmla="*/ 925 h 783"/>
                <a:gd name="T24" fmla="*/ 1485 w 1045"/>
                <a:gd name="T25" fmla="*/ 940 h 783"/>
                <a:gd name="T26" fmla="*/ 1395 w 1045"/>
                <a:gd name="T27" fmla="*/ 932 h 783"/>
                <a:gd name="T28" fmla="*/ 1320 w 1045"/>
                <a:gd name="T29" fmla="*/ 954 h 783"/>
                <a:gd name="T30" fmla="*/ 1291 w 1045"/>
                <a:gd name="T31" fmla="*/ 974 h 783"/>
                <a:gd name="T32" fmla="*/ 1022 w 1045"/>
                <a:gd name="T33" fmla="*/ 1085 h 783"/>
                <a:gd name="T34" fmla="*/ 484 w 1045"/>
                <a:gd name="T35" fmla="*/ 1278 h 783"/>
                <a:gd name="T36" fmla="*/ 304 w 1045"/>
                <a:gd name="T37" fmla="*/ 1334 h 783"/>
                <a:gd name="T38" fmla="*/ 180 w 1045"/>
                <a:gd name="T39" fmla="*/ 1396 h 783"/>
                <a:gd name="T40" fmla="*/ 42 w 1045"/>
                <a:gd name="T41" fmla="*/ 1416 h 783"/>
                <a:gd name="T42" fmla="*/ 0 w 1045"/>
                <a:gd name="T43" fmla="*/ 1388 h 783"/>
                <a:gd name="T44" fmla="*/ 13 w 1045"/>
                <a:gd name="T45" fmla="*/ 1347 h 783"/>
                <a:gd name="T46" fmla="*/ 35 w 1045"/>
                <a:gd name="T47" fmla="*/ 1312 h 783"/>
                <a:gd name="T48" fmla="*/ 35 w 1045"/>
                <a:gd name="T49" fmla="*/ 1265 h 783"/>
                <a:gd name="T50" fmla="*/ 20 w 1045"/>
                <a:gd name="T51" fmla="*/ 1181 h 783"/>
                <a:gd name="T52" fmla="*/ 47 w 1045"/>
                <a:gd name="T53" fmla="*/ 1112 h 783"/>
                <a:gd name="T54" fmla="*/ 69 w 1045"/>
                <a:gd name="T55" fmla="*/ 1063 h 783"/>
                <a:gd name="T56" fmla="*/ 89 w 1045"/>
                <a:gd name="T57" fmla="*/ 1009 h 783"/>
                <a:gd name="T58" fmla="*/ 89 w 1045"/>
                <a:gd name="T59" fmla="*/ 932 h 783"/>
                <a:gd name="T60" fmla="*/ 104 w 1045"/>
                <a:gd name="T61" fmla="*/ 878 h 783"/>
                <a:gd name="T62" fmla="*/ 165 w 1045"/>
                <a:gd name="T63" fmla="*/ 836 h 783"/>
                <a:gd name="T64" fmla="*/ 215 w 1045"/>
                <a:gd name="T65" fmla="*/ 781 h 783"/>
                <a:gd name="T66" fmla="*/ 235 w 1045"/>
                <a:gd name="T67" fmla="*/ 718 h 783"/>
                <a:gd name="T68" fmla="*/ 235 w 1045"/>
                <a:gd name="T69" fmla="*/ 636 h 783"/>
                <a:gd name="T70" fmla="*/ 289 w 1045"/>
                <a:gd name="T71" fmla="*/ 580 h 783"/>
                <a:gd name="T72" fmla="*/ 365 w 1045"/>
                <a:gd name="T73" fmla="*/ 498 h 783"/>
                <a:gd name="T74" fmla="*/ 435 w 1045"/>
                <a:gd name="T75" fmla="*/ 449 h 783"/>
                <a:gd name="T76" fmla="*/ 504 w 1045"/>
                <a:gd name="T77" fmla="*/ 436 h 783"/>
                <a:gd name="T78" fmla="*/ 565 w 1045"/>
                <a:gd name="T79" fmla="*/ 414 h 783"/>
                <a:gd name="T80" fmla="*/ 622 w 1045"/>
                <a:gd name="T81" fmla="*/ 373 h 783"/>
                <a:gd name="T82" fmla="*/ 698 w 1045"/>
                <a:gd name="T83" fmla="*/ 338 h 783"/>
                <a:gd name="T84" fmla="*/ 787 w 1045"/>
                <a:gd name="T85" fmla="*/ 318 h 783"/>
                <a:gd name="T86" fmla="*/ 849 w 1045"/>
                <a:gd name="T87" fmla="*/ 291 h 783"/>
                <a:gd name="T88" fmla="*/ 891 w 1045"/>
                <a:gd name="T89" fmla="*/ 173 h 783"/>
                <a:gd name="T90" fmla="*/ 995 w 1045"/>
                <a:gd name="T91" fmla="*/ 76 h 783"/>
                <a:gd name="T92" fmla="*/ 1071 w 1045"/>
                <a:gd name="T93" fmla="*/ 62 h 783"/>
                <a:gd name="T94" fmla="*/ 1118 w 1045"/>
                <a:gd name="T95" fmla="*/ 55 h 783"/>
                <a:gd name="T96" fmla="*/ 1160 w 1045"/>
                <a:gd name="T97" fmla="*/ 55 h 783"/>
                <a:gd name="T98" fmla="*/ 1182 w 1045"/>
                <a:gd name="T99" fmla="*/ 42 h 783"/>
                <a:gd name="T100" fmla="*/ 1216 w 1045"/>
                <a:gd name="T101" fmla="*/ 7 h 783"/>
                <a:gd name="T102" fmla="*/ 1264 w 1045"/>
                <a:gd name="T103" fmla="*/ 0 h 783"/>
                <a:gd name="T104" fmla="*/ 1347 w 1045"/>
                <a:gd name="T105" fmla="*/ 27 h 783"/>
                <a:gd name="T106" fmla="*/ 1402 w 1045"/>
                <a:gd name="T107" fmla="*/ 27 h 783"/>
                <a:gd name="T108" fmla="*/ 1416 w 1045"/>
                <a:gd name="T109" fmla="*/ 15 h 783"/>
                <a:gd name="T110" fmla="*/ 1602 w 1045"/>
                <a:gd name="T111" fmla="*/ 27 h 783"/>
                <a:gd name="T112" fmla="*/ 1665 w 1045"/>
                <a:gd name="T113" fmla="*/ 118 h 783"/>
                <a:gd name="T114" fmla="*/ 1713 w 1045"/>
                <a:gd name="T115" fmla="*/ 173 h 783"/>
                <a:gd name="T116" fmla="*/ 1809 w 1045"/>
                <a:gd name="T117" fmla="*/ 214 h 7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5"/>
                <a:gd name="T178" fmla="*/ 0 h 783"/>
                <a:gd name="T179" fmla="*/ 1045 w 1045"/>
                <a:gd name="T180" fmla="*/ 783 h 7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5" h="783">
                  <a:moveTo>
                    <a:pt x="1018" y="137"/>
                  </a:moveTo>
                  <a:lnTo>
                    <a:pt x="1018" y="145"/>
                  </a:lnTo>
                  <a:lnTo>
                    <a:pt x="1022" y="152"/>
                  </a:lnTo>
                  <a:lnTo>
                    <a:pt x="1022" y="156"/>
                  </a:lnTo>
                  <a:lnTo>
                    <a:pt x="1022" y="164"/>
                  </a:lnTo>
                  <a:lnTo>
                    <a:pt x="1022" y="171"/>
                  </a:lnTo>
                  <a:lnTo>
                    <a:pt x="1022" y="179"/>
                  </a:lnTo>
                  <a:lnTo>
                    <a:pt x="1022" y="186"/>
                  </a:lnTo>
                  <a:lnTo>
                    <a:pt x="1022" y="194"/>
                  </a:lnTo>
                  <a:lnTo>
                    <a:pt x="1022" y="202"/>
                  </a:lnTo>
                  <a:lnTo>
                    <a:pt x="1022" y="209"/>
                  </a:lnTo>
                  <a:lnTo>
                    <a:pt x="1022" y="217"/>
                  </a:lnTo>
                  <a:lnTo>
                    <a:pt x="1022" y="221"/>
                  </a:lnTo>
                  <a:lnTo>
                    <a:pt x="1022" y="228"/>
                  </a:lnTo>
                  <a:lnTo>
                    <a:pt x="1026" y="236"/>
                  </a:lnTo>
                  <a:lnTo>
                    <a:pt x="1026" y="240"/>
                  </a:lnTo>
                  <a:lnTo>
                    <a:pt x="1030" y="243"/>
                  </a:lnTo>
                  <a:lnTo>
                    <a:pt x="1037" y="247"/>
                  </a:lnTo>
                  <a:lnTo>
                    <a:pt x="1037" y="251"/>
                  </a:lnTo>
                  <a:lnTo>
                    <a:pt x="1041" y="255"/>
                  </a:lnTo>
                  <a:lnTo>
                    <a:pt x="1041" y="259"/>
                  </a:lnTo>
                  <a:lnTo>
                    <a:pt x="1045" y="262"/>
                  </a:lnTo>
                  <a:lnTo>
                    <a:pt x="1045" y="266"/>
                  </a:lnTo>
                  <a:lnTo>
                    <a:pt x="1045" y="270"/>
                  </a:lnTo>
                  <a:lnTo>
                    <a:pt x="1041" y="278"/>
                  </a:lnTo>
                  <a:lnTo>
                    <a:pt x="1041" y="281"/>
                  </a:lnTo>
                  <a:lnTo>
                    <a:pt x="1041" y="285"/>
                  </a:lnTo>
                  <a:lnTo>
                    <a:pt x="1041" y="293"/>
                  </a:lnTo>
                  <a:lnTo>
                    <a:pt x="1041" y="297"/>
                  </a:lnTo>
                  <a:lnTo>
                    <a:pt x="1041" y="304"/>
                  </a:lnTo>
                  <a:lnTo>
                    <a:pt x="1041" y="312"/>
                  </a:lnTo>
                  <a:lnTo>
                    <a:pt x="1041" y="316"/>
                  </a:lnTo>
                  <a:lnTo>
                    <a:pt x="1041" y="323"/>
                  </a:lnTo>
                  <a:lnTo>
                    <a:pt x="1041" y="331"/>
                  </a:lnTo>
                  <a:lnTo>
                    <a:pt x="1041" y="338"/>
                  </a:lnTo>
                  <a:lnTo>
                    <a:pt x="1041" y="346"/>
                  </a:lnTo>
                  <a:lnTo>
                    <a:pt x="1041" y="350"/>
                  </a:lnTo>
                  <a:lnTo>
                    <a:pt x="1041" y="354"/>
                  </a:lnTo>
                  <a:lnTo>
                    <a:pt x="1037" y="357"/>
                  </a:lnTo>
                  <a:lnTo>
                    <a:pt x="1033" y="361"/>
                  </a:lnTo>
                  <a:lnTo>
                    <a:pt x="1030" y="365"/>
                  </a:lnTo>
                  <a:lnTo>
                    <a:pt x="1026" y="365"/>
                  </a:lnTo>
                  <a:lnTo>
                    <a:pt x="1026" y="369"/>
                  </a:lnTo>
                  <a:lnTo>
                    <a:pt x="1022" y="369"/>
                  </a:lnTo>
                  <a:lnTo>
                    <a:pt x="1018" y="373"/>
                  </a:lnTo>
                  <a:lnTo>
                    <a:pt x="1014" y="376"/>
                  </a:lnTo>
                  <a:lnTo>
                    <a:pt x="1011" y="376"/>
                  </a:lnTo>
                  <a:lnTo>
                    <a:pt x="1007" y="380"/>
                  </a:lnTo>
                  <a:lnTo>
                    <a:pt x="1003" y="384"/>
                  </a:lnTo>
                  <a:lnTo>
                    <a:pt x="1003" y="388"/>
                  </a:lnTo>
                  <a:lnTo>
                    <a:pt x="999" y="392"/>
                  </a:lnTo>
                  <a:lnTo>
                    <a:pt x="995" y="392"/>
                  </a:lnTo>
                  <a:lnTo>
                    <a:pt x="992" y="395"/>
                  </a:lnTo>
                  <a:lnTo>
                    <a:pt x="988" y="399"/>
                  </a:lnTo>
                  <a:lnTo>
                    <a:pt x="984" y="403"/>
                  </a:lnTo>
                  <a:lnTo>
                    <a:pt x="980" y="407"/>
                  </a:lnTo>
                  <a:lnTo>
                    <a:pt x="976" y="411"/>
                  </a:lnTo>
                  <a:lnTo>
                    <a:pt x="973" y="414"/>
                  </a:lnTo>
                  <a:lnTo>
                    <a:pt x="965" y="414"/>
                  </a:lnTo>
                  <a:lnTo>
                    <a:pt x="961" y="418"/>
                  </a:lnTo>
                  <a:lnTo>
                    <a:pt x="954" y="422"/>
                  </a:lnTo>
                  <a:lnTo>
                    <a:pt x="950" y="422"/>
                  </a:lnTo>
                  <a:lnTo>
                    <a:pt x="942" y="426"/>
                  </a:lnTo>
                  <a:lnTo>
                    <a:pt x="935" y="426"/>
                  </a:lnTo>
                  <a:lnTo>
                    <a:pt x="927" y="430"/>
                  </a:lnTo>
                  <a:lnTo>
                    <a:pt x="919" y="430"/>
                  </a:lnTo>
                  <a:lnTo>
                    <a:pt x="916" y="433"/>
                  </a:lnTo>
                  <a:lnTo>
                    <a:pt x="912" y="433"/>
                  </a:lnTo>
                  <a:lnTo>
                    <a:pt x="908" y="437"/>
                  </a:lnTo>
                  <a:lnTo>
                    <a:pt x="904" y="441"/>
                  </a:lnTo>
                  <a:lnTo>
                    <a:pt x="904" y="445"/>
                  </a:lnTo>
                  <a:lnTo>
                    <a:pt x="900" y="452"/>
                  </a:lnTo>
                  <a:lnTo>
                    <a:pt x="900" y="456"/>
                  </a:lnTo>
                  <a:lnTo>
                    <a:pt x="900" y="460"/>
                  </a:lnTo>
                  <a:lnTo>
                    <a:pt x="897" y="464"/>
                  </a:lnTo>
                  <a:lnTo>
                    <a:pt x="897" y="471"/>
                  </a:lnTo>
                  <a:lnTo>
                    <a:pt x="893" y="475"/>
                  </a:lnTo>
                  <a:lnTo>
                    <a:pt x="889" y="483"/>
                  </a:lnTo>
                  <a:lnTo>
                    <a:pt x="885" y="487"/>
                  </a:lnTo>
                  <a:lnTo>
                    <a:pt x="881" y="494"/>
                  </a:lnTo>
                  <a:lnTo>
                    <a:pt x="874" y="498"/>
                  </a:lnTo>
                  <a:lnTo>
                    <a:pt x="866" y="502"/>
                  </a:lnTo>
                  <a:lnTo>
                    <a:pt x="862" y="506"/>
                  </a:lnTo>
                  <a:lnTo>
                    <a:pt x="855" y="509"/>
                  </a:lnTo>
                  <a:lnTo>
                    <a:pt x="851" y="513"/>
                  </a:lnTo>
                  <a:lnTo>
                    <a:pt x="843" y="513"/>
                  </a:lnTo>
                  <a:lnTo>
                    <a:pt x="840" y="517"/>
                  </a:lnTo>
                  <a:lnTo>
                    <a:pt x="832" y="517"/>
                  </a:lnTo>
                  <a:lnTo>
                    <a:pt x="828" y="517"/>
                  </a:lnTo>
                  <a:lnTo>
                    <a:pt x="821" y="517"/>
                  </a:lnTo>
                  <a:lnTo>
                    <a:pt x="817" y="517"/>
                  </a:lnTo>
                  <a:lnTo>
                    <a:pt x="809" y="517"/>
                  </a:lnTo>
                  <a:lnTo>
                    <a:pt x="805" y="517"/>
                  </a:lnTo>
                  <a:lnTo>
                    <a:pt x="798" y="517"/>
                  </a:lnTo>
                  <a:lnTo>
                    <a:pt x="790" y="517"/>
                  </a:lnTo>
                  <a:lnTo>
                    <a:pt x="783" y="513"/>
                  </a:lnTo>
                  <a:lnTo>
                    <a:pt x="775" y="513"/>
                  </a:lnTo>
                  <a:lnTo>
                    <a:pt x="767" y="513"/>
                  </a:lnTo>
                  <a:lnTo>
                    <a:pt x="760" y="513"/>
                  </a:lnTo>
                  <a:lnTo>
                    <a:pt x="752" y="517"/>
                  </a:lnTo>
                  <a:lnTo>
                    <a:pt x="745" y="517"/>
                  </a:lnTo>
                  <a:lnTo>
                    <a:pt x="737" y="517"/>
                  </a:lnTo>
                  <a:lnTo>
                    <a:pt x="733" y="521"/>
                  </a:lnTo>
                  <a:lnTo>
                    <a:pt x="729" y="521"/>
                  </a:lnTo>
                  <a:lnTo>
                    <a:pt x="726" y="525"/>
                  </a:lnTo>
                  <a:lnTo>
                    <a:pt x="722" y="528"/>
                  </a:lnTo>
                  <a:lnTo>
                    <a:pt x="718" y="528"/>
                  </a:lnTo>
                  <a:lnTo>
                    <a:pt x="714" y="532"/>
                  </a:lnTo>
                  <a:lnTo>
                    <a:pt x="714" y="536"/>
                  </a:lnTo>
                  <a:lnTo>
                    <a:pt x="710" y="536"/>
                  </a:lnTo>
                  <a:lnTo>
                    <a:pt x="707" y="540"/>
                  </a:lnTo>
                  <a:lnTo>
                    <a:pt x="691" y="547"/>
                  </a:lnTo>
                  <a:lnTo>
                    <a:pt x="669" y="555"/>
                  </a:lnTo>
                  <a:lnTo>
                    <a:pt x="638" y="566"/>
                  </a:lnTo>
                  <a:lnTo>
                    <a:pt x="600" y="582"/>
                  </a:lnTo>
                  <a:lnTo>
                    <a:pt x="562" y="597"/>
                  </a:lnTo>
                  <a:lnTo>
                    <a:pt x="517" y="612"/>
                  </a:lnTo>
                  <a:lnTo>
                    <a:pt x="475" y="631"/>
                  </a:lnTo>
                  <a:lnTo>
                    <a:pt x="429" y="646"/>
                  </a:lnTo>
                  <a:lnTo>
                    <a:pt x="384" y="665"/>
                  </a:lnTo>
                  <a:lnTo>
                    <a:pt x="338" y="681"/>
                  </a:lnTo>
                  <a:lnTo>
                    <a:pt x="300" y="692"/>
                  </a:lnTo>
                  <a:lnTo>
                    <a:pt x="266" y="703"/>
                  </a:lnTo>
                  <a:lnTo>
                    <a:pt x="235" y="715"/>
                  </a:lnTo>
                  <a:lnTo>
                    <a:pt x="216" y="719"/>
                  </a:lnTo>
                  <a:lnTo>
                    <a:pt x="201" y="722"/>
                  </a:lnTo>
                  <a:lnTo>
                    <a:pt x="194" y="722"/>
                  </a:lnTo>
                  <a:lnTo>
                    <a:pt x="186" y="726"/>
                  </a:lnTo>
                  <a:lnTo>
                    <a:pt x="175" y="730"/>
                  </a:lnTo>
                  <a:lnTo>
                    <a:pt x="167" y="734"/>
                  </a:lnTo>
                  <a:lnTo>
                    <a:pt x="159" y="738"/>
                  </a:lnTo>
                  <a:lnTo>
                    <a:pt x="148" y="741"/>
                  </a:lnTo>
                  <a:lnTo>
                    <a:pt x="140" y="745"/>
                  </a:lnTo>
                  <a:lnTo>
                    <a:pt x="129" y="753"/>
                  </a:lnTo>
                  <a:lnTo>
                    <a:pt x="118" y="757"/>
                  </a:lnTo>
                  <a:lnTo>
                    <a:pt x="110" y="760"/>
                  </a:lnTo>
                  <a:lnTo>
                    <a:pt x="99" y="768"/>
                  </a:lnTo>
                  <a:lnTo>
                    <a:pt x="87" y="772"/>
                  </a:lnTo>
                  <a:lnTo>
                    <a:pt x="76" y="776"/>
                  </a:lnTo>
                  <a:lnTo>
                    <a:pt x="68" y="779"/>
                  </a:lnTo>
                  <a:lnTo>
                    <a:pt x="57" y="779"/>
                  </a:lnTo>
                  <a:lnTo>
                    <a:pt x="42" y="779"/>
                  </a:lnTo>
                  <a:lnTo>
                    <a:pt x="34" y="783"/>
                  </a:lnTo>
                  <a:lnTo>
                    <a:pt x="23" y="779"/>
                  </a:lnTo>
                  <a:lnTo>
                    <a:pt x="15" y="779"/>
                  </a:lnTo>
                  <a:lnTo>
                    <a:pt x="11" y="779"/>
                  </a:lnTo>
                  <a:lnTo>
                    <a:pt x="7" y="776"/>
                  </a:lnTo>
                  <a:lnTo>
                    <a:pt x="4" y="776"/>
                  </a:lnTo>
                  <a:lnTo>
                    <a:pt x="0" y="772"/>
                  </a:lnTo>
                  <a:lnTo>
                    <a:pt x="0" y="768"/>
                  </a:lnTo>
                  <a:lnTo>
                    <a:pt x="0" y="764"/>
                  </a:lnTo>
                  <a:lnTo>
                    <a:pt x="0" y="760"/>
                  </a:lnTo>
                  <a:lnTo>
                    <a:pt x="0" y="757"/>
                  </a:lnTo>
                  <a:lnTo>
                    <a:pt x="4" y="753"/>
                  </a:lnTo>
                  <a:lnTo>
                    <a:pt x="4" y="749"/>
                  </a:lnTo>
                  <a:lnTo>
                    <a:pt x="7" y="745"/>
                  </a:lnTo>
                  <a:lnTo>
                    <a:pt x="7" y="741"/>
                  </a:lnTo>
                  <a:lnTo>
                    <a:pt x="11" y="738"/>
                  </a:lnTo>
                  <a:lnTo>
                    <a:pt x="15" y="734"/>
                  </a:lnTo>
                  <a:lnTo>
                    <a:pt x="15" y="730"/>
                  </a:lnTo>
                  <a:lnTo>
                    <a:pt x="19" y="730"/>
                  </a:lnTo>
                  <a:lnTo>
                    <a:pt x="19" y="726"/>
                  </a:lnTo>
                  <a:lnTo>
                    <a:pt x="19" y="722"/>
                  </a:lnTo>
                  <a:lnTo>
                    <a:pt x="19" y="719"/>
                  </a:lnTo>
                  <a:lnTo>
                    <a:pt x="19" y="715"/>
                  </a:lnTo>
                  <a:lnTo>
                    <a:pt x="19" y="711"/>
                  </a:lnTo>
                  <a:lnTo>
                    <a:pt x="19" y="703"/>
                  </a:lnTo>
                  <a:lnTo>
                    <a:pt x="19" y="700"/>
                  </a:lnTo>
                  <a:lnTo>
                    <a:pt x="19" y="696"/>
                  </a:lnTo>
                  <a:lnTo>
                    <a:pt x="15" y="688"/>
                  </a:lnTo>
                  <a:lnTo>
                    <a:pt x="15" y="684"/>
                  </a:lnTo>
                  <a:lnTo>
                    <a:pt x="11" y="677"/>
                  </a:lnTo>
                  <a:lnTo>
                    <a:pt x="11" y="669"/>
                  </a:lnTo>
                  <a:lnTo>
                    <a:pt x="11" y="662"/>
                  </a:lnTo>
                  <a:lnTo>
                    <a:pt x="11" y="658"/>
                  </a:lnTo>
                  <a:lnTo>
                    <a:pt x="11" y="650"/>
                  </a:lnTo>
                  <a:lnTo>
                    <a:pt x="11" y="642"/>
                  </a:lnTo>
                  <a:lnTo>
                    <a:pt x="15" y="639"/>
                  </a:lnTo>
                  <a:lnTo>
                    <a:pt x="15" y="631"/>
                  </a:lnTo>
                  <a:lnTo>
                    <a:pt x="19" y="627"/>
                  </a:lnTo>
                  <a:lnTo>
                    <a:pt x="19" y="620"/>
                  </a:lnTo>
                  <a:lnTo>
                    <a:pt x="23" y="616"/>
                  </a:lnTo>
                  <a:lnTo>
                    <a:pt x="26" y="612"/>
                  </a:lnTo>
                  <a:lnTo>
                    <a:pt x="26" y="608"/>
                  </a:lnTo>
                  <a:lnTo>
                    <a:pt x="30" y="604"/>
                  </a:lnTo>
                  <a:lnTo>
                    <a:pt x="30" y="601"/>
                  </a:lnTo>
                  <a:lnTo>
                    <a:pt x="34" y="597"/>
                  </a:lnTo>
                  <a:lnTo>
                    <a:pt x="34" y="593"/>
                  </a:lnTo>
                  <a:lnTo>
                    <a:pt x="34" y="589"/>
                  </a:lnTo>
                  <a:lnTo>
                    <a:pt x="38" y="585"/>
                  </a:lnTo>
                  <a:lnTo>
                    <a:pt x="38" y="582"/>
                  </a:lnTo>
                  <a:lnTo>
                    <a:pt x="42" y="578"/>
                  </a:lnTo>
                  <a:lnTo>
                    <a:pt x="45" y="574"/>
                  </a:lnTo>
                  <a:lnTo>
                    <a:pt x="45" y="570"/>
                  </a:lnTo>
                  <a:lnTo>
                    <a:pt x="45" y="566"/>
                  </a:lnTo>
                  <a:lnTo>
                    <a:pt x="49" y="559"/>
                  </a:lnTo>
                  <a:lnTo>
                    <a:pt x="49" y="555"/>
                  </a:lnTo>
                  <a:lnTo>
                    <a:pt x="53" y="551"/>
                  </a:lnTo>
                  <a:lnTo>
                    <a:pt x="53" y="544"/>
                  </a:lnTo>
                  <a:lnTo>
                    <a:pt x="53" y="540"/>
                  </a:lnTo>
                  <a:lnTo>
                    <a:pt x="53" y="532"/>
                  </a:lnTo>
                  <a:lnTo>
                    <a:pt x="53" y="528"/>
                  </a:lnTo>
                  <a:lnTo>
                    <a:pt x="49" y="521"/>
                  </a:lnTo>
                  <a:lnTo>
                    <a:pt x="49" y="513"/>
                  </a:lnTo>
                  <a:lnTo>
                    <a:pt x="49" y="509"/>
                  </a:lnTo>
                  <a:lnTo>
                    <a:pt x="49" y="506"/>
                  </a:lnTo>
                  <a:lnTo>
                    <a:pt x="49" y="498"/>
                  </a:lnTo>
                  <a:lnTo>
                    <a:pt x="49" y="494"/>
                  </a:lnTo>
                  <a:lnTo>
                    <a:pt x="53" y="490"/>
                  </a:lnTo>
                  <a:lnTo>
                    <a:pt x="57" y="487"/>
                  </a:lnTo>
                  <a:lnTo>
                    <a:pt x="57" y="483"/>
                  </a:lnTo>
                  <a:lnTo>
                    <a:pt x="61" y="479"/>
                  </a:lnTo>
                  <a:lnTo>
                    <a:pt x="64" y="479"/>
                  </a:lnTo>
                  <a:lnTo>
                    <a:pt x="72" y="475"/>
                  </a:lnTo>
                  <a:lnTo>
                    <a:pt x="76" y="471"/>
                  </a:lnTo>
                  <a:lnTo>
                    <a:pt x="80" y="468"/>
                  </a:lnTo>
                  <a:lnTo>
                    <a:pt x="83" y="464"/>
                  </a:lnTo>
                  <a:lnTo>
                    <a:pt x="91" y="460"/>
                  </a:lnTo>
                  <a:lnTo>
                    <a:pt x="95" y="456"/>
                  </a:lnTo>
                  <a:lnTo>
                    <a:pt x="102" y="452"/>
                  </a:lnTo>
                  <a:lnTo>
                    <a:pt x="106" y="449"/>
                  </a:lnTo>
                  <a:lnTo>
                    <a:pt x="110" y="445"/>
                  </a:lnTo>
                  <a:lnTo>
                    <a:pt x="114" y="441"/>
                  </a:lnTo>
                  <a:lnTo>
                    <a:pt x="118" y="433"/>
                  </a:lnTo>
                  <a:lnTo>
                    <a:pt x="118" y="430"/>
                  </a:lnTo>
                  <a:lnTo>
                    <a:pt x="121" y="422"/>
                  </a:lnTo>
                  <a:lnTo>
                    <a:pt x="121" y="418"/>
                  </a:lnTo>
                  <a:lnTo>
                    <a:pt x="125" y="414"/>
                  </a:lnTo>
                  <a:lnTo>
                    <a:pt x="125" y="407"/>
                  </a:lnTo>
                  <a:lnTo>
                    <a:pt x="125" y="403"/>
                  </a:lnTo>
                  <a:lnTo>
                    <a:pt x="129" y="399"/>
                  </a:lnTo>
                  <a:lnTo>
                    <a:pt x="129" y="395"/>
                  </a:lnTo>
                  <a:lnTo>
                    <a:pt x="129" y="392"/>
                  </a:lnTo>
                  <a:lnTo>
                    <a:pt x="125" y="380"/>
                  </a:lnTo>
                  <a:lnTo>
                    <a:pt x="125" y="369"/>
                  </a:lnTo>
                  <a:lnTo>
                    <a:pt x="129" y="357"/>
                  </a:lnTo>
                  <a:lnTo>
                    <a:pt x="129" y="350"/>
                  </a:lnTo>
                  <a:lnTo>
                    <a:pt x="133" y="342"/>
                  </a:lnTo>
                  <a:lnTo>
                    <a:pt x="133" y="338"/>
                  </a:lnTo>
                  <a:lnTo>
                    <a:pt x="137" y="335"/>
                  </a:lnTo>
                  <a:lnTo>
                    <a:pt x="144" y="331"/>
                  </a:lnTo>
                  <a:lnTo>
                    <a:pt x="148" y="327"/>
                  </a:lnTo>
                  <a:lnTo>
                    <a:pt x="152" y="323"/>
                  </a:lnTo>
                  <a:lnTo>
                    <a:pt x="159" y="319"/>
                  </a:lnTo>
                  <a:lnTo>
                    <a:pt x="163" y="316"/>
                  </a:lnTo>
                  <a:lnTo>
                    <a:pt x="171" y="308"/>
                  </a:lnTo>
                  <a:lnTo>
                    <a:pt x="175" y="304"/>
                  </a:lnTo>
                  <a:lnTo>
                    <a:pt x="182" y="297"/>
                  </a:lnTo>
                  <a:lnTo>
                    <a:pt x="190" y="289"/>
                  </a:lnTo>
                  <a:lnTo>
                    <a:pt x="194" y="281"/>
                  </a:lnTo>
                  <a:lnTo>
                    <a:pt x="201" y="274"/>
                  </a:lnTo>
                  <a:lnTo>
                    <a:pt x="205" y="270"/>
                  </a:lnTo>
                  <a:lnTo>
                    <a:pt x="213" y="262"/>
                  </a:lnTo>
                  <a:lnTo>
                    <a:pt x="216" y="259"/>
                  </a:lnTo>
                  <a:lnTo>
                    <a:pt x="220" y="255"/>
                  </a:lnTo>
                  <a:lnTo>
                    <a:pt x="228" y="255"/>
                  </a:lnTo>
                  <a:lnTo>
                    <a:pt x="232" y="251"/>
                  </a:lnTo>
                  <a:lnTo>
                    <a:pt x="239" y="247"/>
                  </a:lnTo>
                  <a:lnTo>
                    <a:pt x="243" y="247"/>
                  </a:lnTo>
                  <a:lnTo>
                    <a:pt x="247" y="247"/>
                  </a:lnTo>
                  <a:lnTo>
                    <a:pt x="254" y="243"/>
                  </a:lnTo>
                  <a:lnTo>
                    <a:pt x="258" y="243"/>
                  </a:lnTo>
                  <a:lnTo>
                    <a:pt x="266" y="243"/>
                  </a:lnTo>
                  <a:lnTo>
                    <a:pt x="270" y="243"/>
                  </a:lnTo>
                  <a:lnTo>
                    <a:pt x="277" y="240"/>
                  </a:lnTo>
                  <a:lnTo>
                    <a:pt x="281" y="240"/>
                  </a:lnTo>
                  <a:lnTo>
                    <a:pt x="285" y="240"/>
                  </a:lnTo>
                  <a:lnTo>
                    <a:pt x="292" y="236"/>
                  </a:lnTo>
                  <a:lnTo>
                    <a:pt x="296" y="236"/>
                  </a:lnTo>
                  <a:lnTo>
                    <a:pt x="304" y="232"/>
                  </a:lnTo>
                  <a:lnTo>
                    <a:pt x="308" y="228"/>
                  </a:lnTo>
                  <a:lnTo>
                    <a:pt x="311" y="228"/>
                  </a:lnTo>
                  <a:lnTo>
                    <a:pt x="315" y="224"/>
                  </a:lnTo>
                  <a:lnTo>
                    <a:pt x="323" y="221"/>
                  </a:lnTo>
                  <a:lnTo>
                    <a:pt x="327" y="221"/>
                  </a:lnTo>
                  <a:lnTo>
                    <a:pt x="330" y="217"/>
                  </a:lnTo>
                  <a:lnTo>
                    <a:pt x="334" y="213"/>
                  </a:lnTo>
                  <a:lnTo>
                    <a:pt x="338" y="209"/>
                  </a:lnTo>
                  <a:lnTo>
                    <a:pt x="342" y="205"/>
                  </a:lnTo>
                  <a:lnTo>
                    <a:pt x="349" y="205"/>
                  </a:lnTo>
                  <a:lnTo>
                    <a:pt x="353" y="202"/>
                  </a:lnTo>
                  <a:lnTo>
                    <a:pt x="357" y="198"/>
                  </a:lnTo>
                  <a:lnTo>
                    <a:pt x="365" y="194"/>
                  </a:lnTo>
                  <a:lnTo>
                    <a:pt x="368" y="194"/>
                  </a:lnTo>
                  <a:lnTo>
                    <a:pt x="376" y="190"/>
                  </a:lnTo>
                  <a:lnTo>
                    <a:pt x="384" y="186"/>
                  </a:lnTo>
                  <a:lnTo>
                    <a:pt x="391" y="186"/>
                  </a:lnTo>
                  <a:lnTo>
                    <a:pt x="399" y="183"/>
                  </a:lnTo>
                  <a:lnTo>
                    <a:pt x="406" y="183"/>
                  </a:lnTo>
                  <a:lnTo>
                    <a:pt x="414" y="179"/>
                  </a:lnTo>
                  <a:lnTo>
                    <a:pt x="422" y="179"/>
                  </a:lnTo>
                  <a:lnTo>
                    <a:pt x="425" y="179"/>
                  </a:lnTo>
                  <a:lnTo>
                    <a:pt x="433" y="175"/>
                  </a:lnTo>
                  <a:lnTo>
                    <a:pt x="437" y="175"/>
                  </a:lnTo>
                  <a:lnTo>
                    <a:pt x="441" y="175"/>
                  </a:lnTo>
                  <a:lnTo>
                    <a:pt x="452" y="171"/>
                  </a:lnTo>
                  <a:lnTo>
                    <a:pt x="460" y="164"/>
                  </a:lnTo>
                  <a:lnTo>
                    <a:pt x="467" y="160"/>
                  </a:lnTo>
                  <a:lnTo>
                    <a:pt x="471" y="152"/>
                  </a:lnTo>
                  <a:lnTo>
                    <a:pt x="475" y="141"/>
                  </a:lnTo>
                  <a:lnTo>
                    <a:pt x="479" y="133"/>
                  </a:lnTo>
                  <a:lnTo>
                    <a:pt x="479" y="122"/>
                  </a:lnTo>
                  <a:lnTo>
                    <a:pt x="482" y="114"/>
                  </a:lnTo>
                  <a:lnTo>
                    <a:pt x="486" y="103"/>
                  </a:lnTo>
                  <a:lnTo>
                    <a:pt x="490" y="95"/>
                  </a:lnTo>
                  <a:lnTo>
                    <a:pt x="494" y="84"/>
                  </a:lnTo>
                  <a:lnTo>
                    <a:pt x="501" y="76"/>
                  </a:lnTo>
                  <a:lnTo>
                    <a:pt x="505" y="65"/>
                  </a:lnTo>
                  <a:lnTo>
                    <a:pt x="517" y="57"/>
                  </a:lnTo>
                  <a:lnTo>
                    <a:pt x="528" y="49"/>
                  </a:lnTo>
                  <a:lnTo>
                    <a:pt x="539" y="46"/>
                  </a:lnTo>
                  <a:lnTo>
                    <a:pt x="547" y="42"/>
                  </a:lnTo>
                  <a:lnTo>
                    <a:pt x="555" y="42"/>
                  </a:lnTo>
                  <a:lnTo>
                    <a:pt x="558" y="38"/>
                  </a:lnTo>
                  <a:lnTo>
                    <a:pt x="566" y="38"/>
                  </a:lnTo>
                  <a:lnTo>
                    <a:pt x="574" y="38"/>
                  </a:lnTo>
                  <a:lnTo>
                    <a:pt x="577" y="34"/>
                  </a:lnTo>
                  <a:lnTo>
                    <a:pt x="585" y="34"/>
                  </a:lnTo>
                  <a:lnTo>
                    <a:pt x="589" y="34"/>
                  </a:lnTo>
                  <a:lnTo>
                    <a:pt x="596" y="34"/>
                  </a:lnTo>
                  <a:lnTo>
                    <a:pt x="600" y="34"/>
                  </a:lnTo>
                  <a:lnTo>
                    <a:pt x="604" y="34"/>
                  </a:lnTo>
                  <a:lnTo>
                    <a:pt x="608" y="30"/>
                  </a:lnTo>
                  <a:lnTo>
                    <a:pt x="612" y="30"/>
                  </a:lnTo>
                  <a:lnTo>
                    <a:pt x="615" y="30"/>
                  </a:lnTo>
                  <a:lnTo>
                    <a:pt x="619" y="34"/>
                  </a:lnTo>
                  <a:lnTo>
                    <a:pt x="623" y="34"/>
                  </a:lnTo>
                  <a:lnTo>
                    <a:pt x="627" y="34"/>
                  </a:lnTo>
                  <a:lnTo>
                    <a:pt x="631" y="30"/>
                  </a:lnTo>
                  <a:lnTo>
                    <a:pt x="634" y="30"/>
                  </a:lnTo>
                  <a:lnTo>
                    <a:pt x="638" y="30"/>
                  </a:lnTo>
                  <a:lnTo>
                    <a:pt x="642" y="27"/>
                  </a:lnTo>
                  <a:lnTo>
                    <a:pt x="646" y="27"/>
                  </a:lnTo>
                  <a:lnTo>
                    <a:pt x="646" y="23"/>
                  </a:lnTo>
                  <a:lnTo>
                    <a:pt x="650" y="23"/>
                  </a:lnTo>
                  <a:lnTo>
                    <a:pt x="653" y="23"/>
                  </a:lnTo>
                  <a:lnTo>
                    <a:pt x="657" y="15"/>
                  </a:lnTo>
                  <a:lnTo>
                    <a:pt x="661" y="11"/>
                  </a:lnTo>
                  <a:lnTo>
                    <a:pt x="665" y="8"/>
                  </a:lnTo>
                  <a:lnTo>
                    <a:pt x="669" y="4"/>
                  </a:lnTo>
                  <a:lnTo>
                    <a:pt x="672" y="4"/>
                  </a:lnTo>
                  <a:lnTo>
                    <a:pt x="676" y="0"/>
                  </a:lnTo>
                  <a:lnTo>
                    <a:pt x="680" y="0"/>
                  </a:lnTo>
                  <a:lnTo>
                    <a:pt x="684" y="0"/>
                  </a:lnTo>
                  <a:lnTo>
                    <a:pt x="688" y="0"/>
                  </a:lnTo>
                  <a:lnTo>
                    <a:pt x="691" y="0"/>
                  </a:lnTo>
                  <a:lnTo>
                    <a:pt x="695" y="0"/>
                  </a:lnTo>
                  <a:lnTo>
                    <a:pt x="703" y="4"/>
                  </a:lnTo>
                  <a:lnTo>
                    <a:pt x="707" y="4"/>
                  </a:lnTo>
                  <a:lnTo>
                    <a:pt x="714" y="8"/>
                  </a:lnTo>
                  <a:lnTo>
                    <a:pt x="718" y="8"/>
                  </a:lnTo>
                  <a:lnTo>
                    <a:pt x="726" y="11"/>
                  </a:lnTo>
                  <a:lnTo>
                    <a:pt x="733" y="11"/>
                  </a:lnTo>
                  <a:lnTo>
                    <a:pt x="741" y="15"/>
                  </a:lnTo>
                  <a:lnTo>
                    <a:pt x="745" y="15"/>
                  </a:lnTo>
                  <a:lnTo>
                    <a:pt x="748" y="15"/>
                  </a:lnTo>
                  <a:lnTo>
                    <a:pt x="756" y="15"/>
                  </a:lnTo>
                  <a:lnTo>
                    <a:pt x="760" y="15"/>
                  </a:lnTo>
                  <a:lnTo>
                    <a:pt x="764" y="15"/>
                  </a:lnTo>
                  <a:lnTo>
                    <a:pt x="767" y="15"/>
                  </a:lnTo>
                  <a:lnTo>
                    <a:pt x="771" y="15"/>
                  </a:lnTo>
                  <a:lnTo>
                    <a:pt x="775" y="11"/>
                  </a:lnTo>
                  <a:lnTo>
                    <a:pt x="779" y="11"/>
                  </a:lnTo>
                  <a:lnTo>
                    <a:pt x="779" y="8"/>
                  </a:lnTo>
                  <a:lnTo>
                    <a:pt x="798" y="4"/>
                  </a:lnTo>
                  <a:lnTo>
                    <a:pt x="817" y="0"/>
                  </a:lnTo>
                  <a:lnTo>
                    <a:pt x="832" y="0"/>
                  </a:lnTo>
                  <a:lnTo>
                    <a:pt x="847" y="0"/>
                  </a:lnTo>
                  <a:lnTo>
                    <a:pt x="862" y="4"/>
                  </a:lnTo>
                  <a:lnTo>
                    <a:pt x="874" y="8"/>
                  </a:lnTo>
                  <a:lnTo>
                    <a:pt x="881" y="15"/>
                  </a:lnTo>
                  <a:lnTo>
                    <a:pt x="889" y="23"/>
                  </a:lnTo>
                  <a:lnTo>
                    <a:pt x="897" y="30"/>
                  </a:lnTo>
                  <a:lnTo>
                    <a:pt x="904" y="38"/>
                  </a:lnTo>
                  <a:lnTo>
                    <a:pt x="908" y="46"/>
                  </a:lnTo>
                  <a:lnTo>
                    <a:pt x="912" y="53"/>
                  </a:lnTo>
                  <a:lnTo>
                    <a:pt x="912" y="57"/>
                  </a:lnTo>
                  <a:lnTo>
                    <a:pt x="916" y="65"/>
                  </a:lnTo>
                  <a:lnTo>
                    <a:pt x="916" y="68"/>
                  </a:lnTo>
                  <a:lnTo>
                    <a:pt x="919" y="76"/>
                  </a:lnTo>
                  <a:lnTo>
                    <a:pt x="927" y="80"/>
                  </a:lnTo>
                  <a:lnTo>
                    <a:pt x="931" y="84"/>
                  </a:lnTo>
                  <a:lnTo>
                    <a:pt x="938" y="91"/>
                  </a:lnTo>
                  <a:lnTo>
                    <a:pt x="942" y="95"/>
                  </a:lnTo>
                  <a:lnTo>
                    <a:pt x="950" y="99"/>
                  </a:lnTo>
                  <a:lnTo>
                    <a:pt x="957" y="99"/>
                  </a:lnTo>
                  <a:lnTo>
                    <a:pt x="965" y="103"/>
                  </a:lnTo>
                  <a:lnTo>
                    <a:pt x="973" y="106"/>
                  </a:lnTo>
                  <a:lnTo>
                    <a:pt x="980" y="110"/>
                  </a:lnTo>
                  <a:lnTo>
                    <a:pt x="988" y="114"/>
                  </a:lnTo>
                  <a:lnTo>
                    <a:pt x="995" y="118"/>
                  </a:lnTo>
                  <a:lnTo>
                    <a:pt x="999" y="122"/>
                  </a:lnTo>
                  <a:lnTo>
                    <a:pt x="1007" y="125"/>
                  </a:lnTo>
                  <a:lnTo>
                    <a:pt x="1011" y="133"/>
                  </a:lnTo>
                  <a:lnTo>
                    <a:pt x="1018" y="137"/>
                  </a:lnTo>
                  <a:close/>
                </a:path>
              </a:pathLst>
            </a:custGeom>
            <a:solidFill>
              <a:srgbClr val="ABABAB"/>
            </a:solidFill>
            <a:ln w="9525">
              <a:noFill/>
              <a:round/>
              <a:headEnd/>
              <a:tailEnd/>
            </a:ln>
          </p:spPr>
          <p:txBody>
            <a:bodyPr/>
            <a:lstStyle/>
            <a:p>
              <a:endParaRPr lang="fr-FR"/>
            </a:p>
          </p:txBody>
        </p:sp>
        <p:sp>
          <p:nvSpPr>
            <p:cNvPr id="145" name="Freeform 32"/>
            <p:cNvSpPr>
              <a:spLocks/>
            </p:cNvSpPr>
            <p:nvPr/>
          </p:nvSpPr>
          <p:spPr bwMode="auto">
            <a:xfrm>
              <a:off x="151" y="2416"/>
              <a:ext cx="1893" cy="1409"/>
            </a:xfrm>
            <a:custGeom>
              <a:avLst/>
              <a:gdLst>
                <a:gd name="T0" fmla="*/ 1851 w 1041"/>
                <a:gd name="T1" fmla="*/ 318 h 775"/>
                <a:gd name="T2" fmla="*/ 1851 w 1041"/>
                <a:gd name="T3" fmla="*/ 407 h 775"/>
                <a:gd name="T4" fmla="*/ 1893 w 1041"/>
                <a:gd name="T5" fmla="*/ 464 h 775"/>
                <a:gd name="T6" fmla="*/ 1886 w 1041"/>
                <a:gd name="T7" fmla="*/ 518 h 775"/>
                <a:gd name="T8" fmla="*/ 1893 w 1041"/>
                <a:gd name="T9" fmla="*/ 607 h 775"/>
                <a:gd name="T10" fmla="*/ 1866 w 1041"/>
                <a:gd name="T11" fmla="*/ 656 h 775"/>
                <a:gd name="T12" fmla="*/ 1824 w 1041"/>
                <a:gd name="T13" fmla="*/ 684 h 775"/>
                <a:gd name="T14" fmla="*/ 1775 w 1041"/>
                <a:gd name="T15" fmla="*/ 733 h 775"/>
                <a:gd name="T16" fmla="*/ 1713 w 1041"/>
                <a:gd name="T17" fmla="*/ 767 h 775"/>
                <a:gd name="T18" fmla="*/ 1644 w 1041"/>
                <a:gd name="T19" fmla="*/ 794 h 775"/>
                <a:gd name="T20" fmla="*/ 1624 w 1041"/>
                <a:gd name="T21" fmla="*/ 856 h 775"/>
                <a:gd name="T22" fmla="*/ 1555 w 1041"/>
                <a:gd name="T23" fmla="*/ 918 h 775"/>
                <a:gd name="T24" fmla="*/ 1486 w 1041"/>
                <a:gd name="T25" fmla="*/ 933 h 775"/>
                <a:gd name="T26" fmla="*/ 1389 w 1041"/>
                <a:gd name="T27" fmla="*/ 925 h 775"/>
                <a:gd name="T28" fmla="*/ 1320 w 1041"/>
                <a:gd name="T29" fmla="*/ 947 h 775"/>
                <a:gd name="T30" fmla="*/ 1291 w 1041"/>
                <a:gd name="T31" fmla="*/ 967 h 775"/>
                <a:gd name="T32" fmla="*/ 1022 w 1041"/>
                <a:gd name="T33" fmla="*/ 1078 h 775"/>
                <a:gd name="T34" fmla="*/ 484 w 1041"/>
                <a:gd name="T35" fmla="*/ 1271 h 775"/>
                <a:gd name="T36" fmla="*/ 304 w 1041"/>
                <a:gd name="T37" fmla="*/ 1320 h 775"/>
                <a:gd name="T38" fmla="*/ 180 w 1041"/>
                <a:gd name="T39" fmla="*/ 1382 h 775"/>
                <a:gd name="T40" fmla="*/ 47 w 1041"/>
                <a:gd name="T41" fmla="*/ 1409 h 775"/>
                <a:gd name="T42" fmla="*/ 0 w 1041"/>
                <a:gd name="T43" fmla="*/ 1382 h 775"/>
                <a:gd name="T44" fmla="*/ 20 w 1041"/>
                <a:gd name="T45" fmla="*/ 1340 h 775"/>
                <a:gd name="T46" fmla="*/ 42 w 1041"/>
                <a:gd name="T47" fmla="*/ 1305 h 775"/>
                <a:gd name="T48" fmla="*/ 35 w 1041"/>
                <a:gd name="T49" fmla="*/ 1258 h 775"/>
                <a:gd name="T50" fmla="*/ 27 w 1041"/>
                <a:gd name="T51" fmla="*/ 1174 h 775"/>
                <a:gd name="T52" fmla="*/ 47 w 1041"/>
                <a:gd name="T53" fmla="*/ 1105 h 775"/>
                <a:gd name="T54" fmla="*/ 69 w 1041"/>
                <a:gd name="T55" fmla="*/ 1056 h 775"/>
                <a:gd name="T56" fmla="*/ 96 w 1041"/>
                <a:gd name="T57" fmla="*/ 1002 h 775"/>
                <a:gd name="T58" fmla="*/ 89 w 1041"/>
                <a:gd name="T59" fmla="*/ 933 h 775"/>
                <a:gd name="T60" fmla="*/ 111 w 1041"/>
                <a:gd name="T61" fmla="*/ 878 h 775"/>
                <a:gd name="T62" fmla="*/ 165 w 1041"/>
                <a:gd name="T63" fmla="*/ 836 h 775"/>
                <a:gd name="T64" fmla="*/ 220 w 1041"/>
                <a:gd name="T65" fmla="*/ 774 h 775"/>
                <a:gd name="T66" fmla="*/ 235 w 1041"/>
                <a:gd name="T67" fmla="*/ 718 h 775"/>
                <a:gd name="T68" fmla="*/ 242 w 1041"/>
                <a:gd name="T69" fmla="*/ 636 h 775"/>
                <a:gd name="T70" fmla="*/ 289 w 1041"/>
                <a:gd name="T71" fmla="*/ 573 h 775"/>
                <a:gd name="T72" fmla="*/ 366 w 1041"/>
                <a:gd name="T73" fmla="*/ 498 h 775"/>
                <a:gd name="T74" fmla="*/ 435 w 1041"/>
                <a:gd name="T75" fmla="*/ 449 h 775"/>
                <a:gd name="T76" fmla="*/ 504 w 1041"/>
                <a:gd name="T77" fmla="*/ 435 h 775"/>
                <a:gd name="T78" fmla="*/ 573 w 1041"/>
                <a:gd name="T79" fmla="*/ 407 h 775"/>
                <a:gd name="T80" fmla="*/ 629 w 1041"/>
                <a:gd name="T81" fmla="*/ 373 h 775"/>
                <a:gd name="T82" fmla="*/ 704 w 1041"/>
                <a:gd name="T83" fmla="*/ 338 h 775"/>
                <a:gd name="T84" fmla="*/ 795 w 1041"/>
                <a:gd name="T85" fmla="*/ 318 h 775"/>
                <a:gd name="T86" fmla="*/ 856 w 1041"/>
                <a:gd name="T87" fmla="*/ 284 h 775"/>
                <a:gd name="T88" fmla="*/ 898 w 1041"/>
                <a:gd name="T89" fmla="*/ 173 h 775"/>
                <a:gd name="T90" fmla="*/ 995 w 1041"/>
                <a:gd name="T91" fmla="*/ 82 h 775"/>
                <a:gd name="T92" fmla="*/ 1071 w 1041"/>
                <a:gd name="T93" fmla="*/ 62 h 775"/>
                <a:gd name="T94" fmla="*/ 1118 w 1041"/>
                <a:gd name="T95" fmla="*/ 62 h 775"/>
                <a:gd name="T96" fmla="*/ 1160 w 1041"/>
                <a:gd name="T97" fmla="*/ 55 h 775"/>
                <a:gd name="T98" fmla="*/ 1182 w 1041"/>
                <a:gd name="T99" fmla="*/ 42 h 775"/>
                <a:gd name="T100" fmla="*/ 1217 w 1041"/>
                <a:gd name="T101" fmla="*/ 13 h 775"/>
                <a:gd name="T102" fmla="*/ 1264 w 1041"/>
                <a:gd name="T103" fmla="*/ 7 h 775"/>
                <a:gd name="T104" fmla="*/ 1340 w 1041"/>
                <a:gd name="T105" fmla="*/ 35 h 775"/>
                <a:gd name="T106" fmla="*/ 1395 w 1041"/>
                <a:gd name="T107" fmla="*/ 27 h 775"/>
                <a:gd name="T108" fmla="*/ 1409 w 1041"/>
                <a:gd name="T109" fmla="*/ 20 h 775"/>
                <a:gd name="T110" fmla="*/ 1597 w 1041"/>
                <a:gd name="T111" fmla="*/ 35 h 775"/>
                <a:gd name="T112" fmla="*/ 1658 w 1041"/>
                <a:gd name="T113" fmla="*/ 116 h 775"/>
                <a:gd name="T114" fmla="*/ 1706 w 1041"/>
                <a:gd name="T115" fmla="*/ 173 h 775"/>
                <a:gd name="T116" fmla="*/ 1804 w 1041"/>
                <a:gd name="T117" fmla="*/ 207 h 7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1"/>
                <a:gd name="T178" fmla="*/ 0 h 775"/>
                <a:gd name="T179" fmla="*/ 1041 w 1041"/>
                <a:gd name="T180" fmla="*/ 775 h 7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1" h="775">
                  <a:moveTo>
                    <a:pt x="1014" y="137"/>
                  </a:moveTo>
                  <a:lnTo>
                    <a:pt x="1014" y="141"/>
                  </a:lnTo>
                  <a:lnTo>
                    <a:pt x="1018" y="148"/>
                  </a:lnTo>
                  <a:lnTo>
                    <a:pt x="1018" y="156"/>
                  </a:lnTo>
                  <a:lnTo>
                    <a:pt x="1018" y="160"/>
                  </a:lnTo>
                  <a:lnTo>
                    <a:pt x="1018" y="167"/>
                  </a:lnTo>
                  <a:lnTo>
                    <a:pt x="1018" y="175"/>
                  </a:lnTo>
                  <a:lnTo>
                    <a:pt x="1018" y="182"/>
                  </a:lnTo>
                  <a:lnTo>
                    <a:pt x="1018" y="190"/>
                  </a:lnTo>
                  <a:lnTo>
                    <a:pt x="1018" y="198"/>
                  </a:lnTo>
                  <a:lnTo>
                    <a:pt x="1018" y="205"/>
                  </a:lnTo>
                  <a:lnTo>
                    <a:pt x="1018" y="213"/>
                  </a:lnTo>
                  <a:lnTo>
                    <a:pt x="1018" y="217"/>
                  </a:lnTo>
                  <a:lnTo>
                    <a:pt x="1018" y="224"/>
                  </a:lnTo>
                  <a:lnTo>
                    <a:pt x="1022" y="232"/>
                  </a:lnTo>
                  <a:lnTo>
                    <a:pt x="1026" y="236"/>
                  </a:lnTo>
                  <a:lnTo>
                    <a:pt x="1030" y="239"/>
                  </a:lnTo>
                  <a:lnTo>
                    <a:pt x="1033" y="243"/>
                  </a:lnTo>
                  <a:lnTo>
                    <a:pt x="1037" y="247"/>
                  </a:lnTo>
                  <a:lnTo>
                    <a:pt x="1037" y="251"/>
                  </a:lnTo>
                  <a:lnTo>
                    <a:pt x="1041" y="255"/>
                  </a:lnTo>
                  <a:lnTo>
                    <a:pt x="1041" y="258"/>
                  </a:lnTo>
                  <a:lnTo>
                    <a:pt x="1041" y="262"/>
                  </a:lnTo>
                  <a:lnTo>
                    <a:pt x="1041" y="266"/>
                  </a:lnTo>
                  <a:lnTo>
                    <a:pt x="1041" y="274"/>
                  </a:lnTo>
                  <a:lnTo>
                    <a:pt x="1037" y="277"/>
                  </a:lnTo>
                  <a:lnTo>
                    <a:pt x="1037" y="281"/>
                  </a:lnTo>
                  <a:lnTo>
                    <a:pt x="1037" y="285"/>
                  </a:lnTo>
                  <a:lnTo>
                    <a:pt x="1037" y="293"/>
                  </a:lnTo>
                  <a:lnTo>
                    <a:pt x="1037" y="300"/>
                  </a:lnTo>
                  <a:lnTo>
                    <a:pt x="1037" y="304"/>
                  </a:lnTo>
                  <a:lnTo>
                    <a:pt x="1037" y="312"/>
                  </a:lnTo>
                  <a:lnTo>
                    <a:pt x="1037" y="319"/>
                  </a:lnTo>
                  <a:lnTo>
                    <a:pt x="1041" y="327"/>
                  </a:lnTo>
                  <a:lnTo>
                    <a:pt x="1041" y="334"/>
                  </a:lnTo>
                  <a:lnTo>
                    <a:pt x="1037" y="338"/>
                  </a:lnTo>
                  <a:lnTo>
                    <a:pt x="1037" y="346"/>
                  </a:lnTo>
                  <a:lnTo>
                    <a:pt x="1037" y="350"/>
                  </a:lnTo>
                  <a:lnTo>
                    <a:pt x="1033" y="353"/>
                  </a:lnTo>
                  <a:lnTo>
                    <a:pt x="1030" y="353"/>
                  </a:lnTo>
                  <a:lnTo>
                    <a:pt x="1030" y="357"/>
                  </a:lnTo>
                  <a:lnTo>
                    <a:pt x="1026" y="361"/>
                  </a:lnTo>
                  <a:lnTo>
                    <a:pt x="1022" y="361"/>
                  </a:lnTo>
                  <a:lnTo>
                    <a:pt x="1018" y="365"/>
                  </a:lnTo>
                  <a:lnTo>
                    <a:pt x="1014" y="369"/>
                  </a:lnTo>
                  <a:lnTo>
                    <a:pt x="1011" y="369"/>
                  </a:lnTo>
                  <a:lnTo>
                    <a:pt x="1007" y="372"/>
                  </a:lnTo>
                  <a:lnTo>
                    <a:pt x="1003" y="376"/>
                  </a:lnTo>
                  <a:lnTo>
                    <a:pt x="999" y="380"/>
                  </a:lnTo>
                  <a:lnTo>
                    <a:pt x="995" y="384"/>
                  </a:lnTo>
                  <a:lnTo>
                    <a:pt x="992" y="388"/>
                  </a:lnTo>
                  <a:lnTo>
                    <a:pt x="988" y="391"/>
                  </a:lnTo>
                  <a:lnTo>
                    <a:pt x="988" y="395"/>
                  </a:lnTo>
                  <a:lnTo>
                    <a:pt x="984" y="399"/>
                  </a:lnTo>
                  <a:lnTo>
                    <a:pt x="976" y="403"/>
                  </a:lnTo>
                  <a:lnTo>
                    <a:pt x="973" y="403"/>
                  </a:lnTo>
                  <a:lnTo>
                    <a:pt x="969" y="407"/>
                  </a:lnTo>
                  <a:lnTo>
                    <a:pt x="965" y="410"/>
                  </a:lnTo>
                  <a:lnTo>
                    <a:pt x="957" y="414"/>
                  </a:lnTo>
                  <a:lnTo>
                    <a:pt x="954" y="414"/>
                  </a:lnTo>
                  <a:lnTo>
                    <a:pt x="946" y="418"/>
                  </a:lnTo>
                  <a:lnTo>
                    <a:pt x="942" y="422"/>
                  </a:lnTo>
                  <a:lnTo>
                    <a:pt x="935" y="422"/>
                  </a:lnTo>
                  <a:lnTo>
                    <a:pt x="927" y="422"/>
                  </a:lnTo>
                  <a:lnTo>
                    <a:pt x="919" y="426"/>
                  </a:lnTo>
                  <a:lnTo>
                    <a:pt x="916" y="426"/>
                  </a:lnTo>
                  <a:lnTo>
                    <a:pt x="908" y="429"/>
                  </a:lnTo>
                  <a:lnTo>
                    <a:pt x="908" y="433"/>
                  </a:lnTo>
                  <a:lnTo>
                    <a:pt x="904" y="437"/>
                  </a:lnTo>
                  <a:lnTo>
                    <a:pt x="900" y="441"/>
                  </a:lnTo>
                  <a:lnTo>
                    <a:pt x="900" y="445"/>
                  </a:lnTo>
                  <a:lnTo>
                    <a:pt x="900" y="448"/>
                  </a:lnTo>
                  <a:lnTo>
                    <a:pt x="897" y="456"/>
                  </a:lnTo>
                  <a:lnTo>
                    <a:pt x="897" y="460"/>
                  </a:lnTo>
                  <a:lnTo>
                    <a:pt x="893" y="464"/>
                  </a:lnTo>
                  <a:lnTo>
                    <a:pt x="893" y="471"/>
                  </a:lnTo>
                  <a:lnTo>
                    <a:pt x="889" y="475"/>
                  </a:lnTo>
                  <a:lnTo>
                    <a:pt x="885" y="483"/>
                  </a:lnTo>
                  <a:lnTo>
                    <a:pt x="881" y="486"/>
                  </a:lnTo>
                  <a:lnTo>
                    <a:pt x="874" y="490"/>
                  </a:lnTo>
                  <a:lnTo>
                    <a:pt x="866" y="498"/>
                  </a:lnTo>
                  <a:lnTo>
                    <a:pt x="859" y="502"/>
                  </a:lnTo>
                  <a:lnTo>
                    <a:pt x="855" y="505"/>
                  </a:lnTo>
                  <a:lnTo>
                    <a:pt x="847" y="505"/>
                  </a:lnTo>
                  <a:lnTo>
                    <a:pt x="843" y="509"/>
                  </a:lnTo>
                  <a:lnTo>
                    <a:pt x="836" y="509"/>
                  </a:lnTo>
                  <a:lnTo>
                    <a:pt x="832" y="513"/>
                  </a:lnTo>
                  <a:lnTo>
                    <a:pt x="828" y="513"/>
                  </a:lnTo>
                  <a:lnTo>
                    <a:pt x="821" y="513"/>
                  </a:lnTo>
                  <a:lnTo>
                    <a:pt x="817" y="513"/>
                  </a:lnTo>
                  <a:lnTo>
                    <a:pt x="809" y="513"/>
                  </a:lnTo>
                  <a:lnTo>
                    <a:pt x="805" y="513"/>
                  </a:lnTo>
                  <a:lnTo>
                    <a:pt x="798" y="513"/>
                  </a:lnTo>
                  <a:lnTo>
                    <a:pt x="790" y="509"/>
                  </a:lnTo>
                  <a:lnTo>
                    <a:pt x="783" y="509"/>
                  </a:lnTo>
                  <a:lnTo>
                    <a:pt x="775" y="509"/>
                  </a:lnTo>
                  <a:lnTo>
                    <a:pt x="764" y="509"/>
                  </a:lnTo>
                  <a:lnTo>
                    <a:pt x="756" y="509"/>
                  </a:lnTo>
                  <a:lnTo>
                    <a:pt x="752" y="509"/>
                  </a:lnTo>
                  <a:lnTo>
                    <a:pt x="745" y="513"/>
                  </a:lnTo>
                  <a:lnTo>
                    <a:pt x="737" y="513"/>
                  </a:lnTo>
                  <a:lnTo>
                    <a:pt x="733" y="517"/>
                  </a:lnTo>
                  <a:lnTo>
                    <a:pt x="729" y="517"/>
                  </a:lnTo>
                  <a:lnTo>
                    <a:pt x="726" y="521"/>
                  </a:lnTo>
                  <a:lnTo>
                    <a:pt x="722" y="524"/>
                  </a:lnTo>
                  <a:lnTo>
                    <a:pt x="718" y="524"/>
                  </a:lnTo>
                  <a:lnTo>
                    <a:pt x="714" y="528"/>
                  </a:lnTo>
                  <a:lnTo>
                    <a:pt x="714" y="532"/>
                  </a:lnTo>
                  <a:lnTo>
                    <a:pt x="710" y="532"/>
                  </a:lnTo>
                  <a:lnTo>
                    <a:pt x="707" y="536"/>
                  </a:lnTo>
                  <a:lnTo>
                    <a:pt x="691" y="543"/>
                  </a:lnTo>
                  <a:lnTo>
                    <a:pt x="669" y="551"/>
                  </a:lnTo>
                  <a:lnTo>
                    <a:pt x="638" y="562"/>
                  </a:lnTo>
                  <a:lnTo>
                    <a:pt x="600" y="578"/>
                  </a:lnTo>
                  <a:lnTo>
                    <a:pt x="562" y="593"/>
                  </a:lnTo>
                  <a:lnTo>
                    <a:pt x="517" y="608"/>
                  </a:lnTo>
                  <a:lnTo>
                    <a:pt x="475" y="623"/>
                  </a:lnTo>
                  <a:lnTo>
                    <a:pt x="429" y="642"/>
                  </a:lnTo>
                  <a:lnTo>
                    <a:pt x="384" y="658"/>
                  </a:lnTo>
                  <a:lnTo>
                    <a:pt x="338" y="673"/>
                  </a:lnTo>
                  <a:lnTo>
                    <a:pt x="300" y="688"/>
                  </a:lnTo>
                  <a:lnTo>
                    <a:pt x="266" y="699"/>
                  </a:lnTo>
                  <a:lnTo>
                    <a:pt x="235" y="711"/>
                  </a:lnTo>
                  <a:lnTo>
                    <a:pt x="216" y="715"/>
                  </a:lnTo>
                  <a:lnTo>
                    <a:pt x="201" y="718"/>
                  </a:lnTo>
                  <a:lnTo>
                    <a:pt x="194" y="718"/>
                  </a:lnTo>
                  <a:lnTo>
                    <a:pt x="186" y="722"/>
                  </a:lnTo>
                  <a:lnTo>
                    <a:pt x="175" y="722"/>
                  </a:lnTo>
                  <a:lnTo>
                    <a:pt x="167" y="726"/>
                  </a:lnTo>
                  <a:lnTo>
                    <a:pt x="159" y="730"/>
                  </a:lnTo>
                  <a:lnTo>
                    <a:pt x="148" y="737"/>
                  </a:lnTo>
                  <a:lnTo>
                    <a:pt x="140" y="741"/>
                  </a:lnTo>
                  <a:lnTo>
                    <a:pt x="129" y="745"/>
                  </a:lnTo>
                  <a:lnTo>
                    <a:pt x="121" y="753"/>
                  </a:lnTo>
                  <a:lnTo>
                    <a:pt x="110" y="756"/>
                  </a:lnTo>
                  <a:lnTo>
                    <a:pt x="99" y="760"/>
                  </a:lnTo>
                  <a:lnTo>
                    <a:pt x="91" y="764"/>
                  </a:lnTo>
                  <a:lnTo>
                    <a:pt x="80" y="768"/>
                  </a:lnTo>
                  <a:lnTo>
                    <a:pt x="68" y="772"/>
                  </a:lnTo>
                  <a:lnTo>
                    <a:pt x="57" y="775"/>
                  </a:lnTo>
                  <a:lnTo>
                    <a:pt x="45" y="775"/>
                  </a:lnTo>
                  <a:lnTo>
                    <a:pt x="34" y="775"/>
                  </a:lnTo>
                  <a:lnTo>
                    <a:pt x="26" y="775"/>
                  </a:lnTo>
                  <a:lnTo>
                    <a:pt x="19" y="775"/>
                  </a:lnTo>
                  <a:lnTo>
                    <a:pt x="11" y="775"/>
                  </a:lnTo>
                  <a:lnTo>
                    <a:pt x="7" y="772"/>
                  </a:lnTo>
                  <a:lnTo>
                    <a:pt x="4" y="768"/>
                  </a:lnTo>
                  <a:lnTo>
                    <a:pt x="0" y="768"/>
                  </a:lnTo>
                  <a:lnTo>
                    <a:pt x="0" y="764"/>
                  </a:lnTo>
                  <a:lnTo>
                    <a:pt x="0" y="760"/>
                  </a:lnTo>
                  <a:lnTo>
                    <a:pt x="0" y="756"/>
                  </a:lnTo>
                  <a:lnTo>
                    <a:pt x="0" y="753"/>
                  </a:lnTo>
                  <a:lnTo>
                    <a:pt x="4" y="749"/>
                  </a:lnTo>
                  <a:lnTo>
                    <a:pt x="4" y="745"/>
                  </a:lnTo>
                  <a:lnTo>
                    <a:pt x="7" y="745"/>
                  </a:lnTo>
                  <a:lnTo>
                    <a:pt x="7" y="741"/>
                  </a:lnTo>
                  <a:lnTo>
                    <a:pt x="11" y="737"/>
                  </a:lnTo>
                  <a:lnTo>
                    <a:pt x="11" y="734"/>
                  </a:lnTo>
                  <a:lnTo>
                    <a:pt x="15" y="730"/>
                  </a:lnTo>
                  <a:lnTo>
                    <a:pt x="19" y="726"/>
                  </a:lnTo>
                  <a:lnTo>
                    <a:pt x="19" y="722"/>
                  </a:lnTo>
                  <a:lnTo>
                    <a:pt x="23" y="718"/>
                  </a:lnTo>
                  <a:lnTo>
                    <a:pt x="23" y="715"/>
                  </a:lnTo>
                  <a:lnTo>
                    <a:pt x="23" y="711"/>
                  </a:lnTo>
                  <a:lnTo>
                    <a:pt x="23" y="707"/>
                  </a:lnTo>
                  <a:lnTo>
                    <a:pt x="23" y="703"/>
                  </a:lnTo>
                  <a:lnTo>
                    <a:pt x="23" y="699"/>
                  </a:lnTo>
                  <a:lnTo>
                    <a:pt x="23" y="696"/>
                  </a:lnTo>
                  <a:lnTo>
                    <a:pt x="19" y="692"/>
                  </a:lnTo>
                  <a:lnTo>
                    <a:pt x="19" y="684"/>
                  </a:lnTo>
                  <a:lnTo>
                    <a:pt x="15" y="677"/>
                  </a:lnTo>
                  <a:lnTo>
                    <a:pt x="15" y="673"/>
                  </a:lnTo>
                  <a:lnTo>
                    <a:pt x="11" y="665"/>
                  </a:lnTo>
                  <a:lnTo>
                    <a:pt x="11" y="658"/>
                  </a:lnTo>
                  <a:lnTo>
                    <a:pt x="11" y="650"/>
                  </a:lnTo>
                  <a:lnTo>
                    <a:pt x="15" y="646"/>
                  </a:lnTo>
                  <a:lnTo>
                    <a:pt x="15" y="638"/>
                  </a:lnTo>
                  <a:lnTo>
                    <a:pt x="15" y="635"/>
                  </a:lnTo>
                  <a:lnTo>
                    <a:pt x="19" y="627"/>
                  </a:lnTo>
                  <a:lnTo>
                    <a:pt x="19" y="623"/>
                  </a:lnTo>
                  <a:lnTo>
                    <a:pt x="23" y="616"/>
                  </a:lnTo>
                  <a:lnTo>
                    <a:pt x="26" y="612"/>
                  </a:lnTo>
                  <a:lnTo>
                    <a:pt x="26" y="608"/>
                  </a:lnTo>
                  <a:lnTo>
                    <a:pt x="30" y="604"/>
                  </a:lnTo>
                  <a:lnTo>
                    <a:pt x="30" y="600"/>
                  </a:lnTo>
                  <a:lnTo>
                    <a:pt x="34" y="597"/>
                  </a:lnTo>
                  <a:lnTo>
                    <a:pt x="34" y="593"/>
                  </a:lnTo>
                  <a:lnTo>
                    <a:pt x="38" y="589"/>
                  </a:lnTo>
                  <a:lnTo>
                    <a:pt x="38" y="585"/>
                  </a:lnTo>
                  <a:lnTo>
                    <a:pt x="38" y="581"/>
                  </a:lnTo>
                  <a:lnTo>
                    <a:pt x="42" y="578"/>
                  </a:lnTo>
                  <a:lnTo>
                    <a:pt x="42" y="574"/>
                  </a:lnTo>
                  <a:lnTo>
                    <a:pt x="45" y="570"/>
                  </a:lnTo>
                  <a:lnTo>
                    <a:pt x="49" y="566"/>
                  </a:lnTo>
                  <a:lnTo>
                    <a:pt x="49" y="562"/>
                  </a:lnTo>
                  <a:lnTo>
                    <a:pt x="49" y="559"/>
                  </a:lnTo>
                  <a:lnTo>
                    <a:pt x="53" y="551"/>
                  </a:lnTo>
                  <a:lnTo>
                    <a:pt x="53" y="547"/>
                  </a:lnTo>
                  <a:lnTo>
                    <a:pt x="53" y="540"/>
                  </a:lnTo>
                  <a:lnTo>
                    <a:pt x="53" y="536"/>
                  </a:lnTo>
                  <a:lnTo>
                    <a:pt x="53" y="528"/>
                  </a:lnTo>
                  <a:lnTo>
                    <a:pt x="53" y="524"/>
                  </a:lnTo>
                  <a:lnTo>
                    <a:pt x="53" y="517"/>
                  </a:lnTo>
                  <a:lnTo>
                    <a:pt x="49" y="513"/>
                  </a:lnTo>
                  <a:lnTo>
                    <a:pt x="49" y="505"/>
                  </a:lnTo>
                  <a:lnTo>
                    <a:pt x="49" y="502"/>
                  </a:lnTo>
                  <a:lnTo>
                    <a:pt x="53" y="498"/>
                  </a:lnTo>
                  <a:lnTo>
                    <a:pt x="53" y="494"/>
                  </a:lnTo>
                  <a:lnTo>
                    <a:pt x="57" y="490"/>
                  </a:lnTo>
                  <a:lnTo>
                    <a:pt x="57" y="486"/>
                  </a:lnTo>
                  <a:lnTo>
                    <a:pt x="61" y="483"/>
                  </a:lnTo>
                  <a:lnTo>
                    <a:pt x="64" y="479"/>
                  </a:lnTo>
                  <a:lnTo>
                    <a:pt x="68" y="475"/>
                  </a:lnTo>
                  <a:lnTo>
                    <a:pt x="72" y="471"/>
                  </a:lnTo>
                  <a:lnTo>
                    <a:pt x="76" y="467"/>
                  </a:lnTo>
                  <a:lnTo>
                    <a:pt x="83" y="464"/>
                  </a:lnTo>
                  <a:lnTo>
                    <a:pt x="87" y="460"/>
                  </a:lnTo>
                  <a:lnTo>
                    <a:pt x="91" y="460"/>
                  </a:lnTo>
                  <a:lnTo>
                    <a:pt x="99" y="456"/>
                  </a:lnTo>
                  <a:lnTo>
                    <a:pt x="102" y="452"/>
                  </a:lnTo>
                  <a:lnTo>
                    <a:pt x="106" y="448"/>
                  </a:lnTo>
                  <a:lnTo>
                    <a:pt x="110" y="441"/>
                  </a:lnTo>
                  <a:lnTo>
                    <a:pt x="114" y="437"/>
                  </a:lnTo>
                  <a:lnTo>
                    <a:pt x="118" y="429"/>
                  </a:lnTo>
                  <a:lnTo>
                    <a:pt x="121" y="426"/>
                  </a:lnTo>
                  <a:lnTo>
                    <a:pt x="121" y="422"/>
                  </a:lnTo>
                  <a:lnTo>
                    <a:pt x="125" y="414"/>
                  </a:lnTo>
                  <a:lnTo>
                    <a:pt x="125" y="410"/>
                  </a:lnTo>
                  <a:lnTo>
                    <a:pt x="129" y="407"/>
                  </a:lnTo>
                  <a:lnTo>
                    <a:pt x="129" y="399"/>
                  </a:lnTo>
                  <a:lnTo>
                    <a:pt x="129" y="395"/>
                  </a:lnTo>
                  <a:lnTo>
                    <a:pt x="129" y="391"/>
                  </a:lnTo>
                  <a:lnTo>
                    <a:pt x="129" y="388"/>
                  </a:lnTo>
                  <a:lnTo>
                    <a:pt x="129" y="376"/>
                  </a:lnTo>
                  <a:lnTo>
                    <a:pt x="129" y="365"/>
                  </a:lnTo>
                  <a:lnTo>
                    <a:pt x="129" y="357"/>
                  </a:lnTo>
                  <a:lnTo>
                    <a:pt x="133" y="350"/>
                  </a:lnTo>
                  <a:lnTo>
                    <a:pt x="133" y="342"/>
                  </a:lnTo>
                  <a:lnTo>
                    <a:pt x="137" y="334"/>
                  </a:lnTo>
                  <a:lnTo>
                    <a:pt x="140" y="331"/>
                  </a:lnTo>
                  <a:lnTo>
                    <a:pt x="144" y="327"/>
                  </a:lnTo>
                  <a:lnTo>
                    <a:pt x="148" y="323"/>
                  </a:lnTo>
                  <a:lnTo>
                    <a:pt x="156" y="319"/>
                  </a:lnTo>
                  <a:lnTo>
                    <a:pt x="159" y="315"/>
                  </a:lnTo>
                  <a:lnTo>
                    <a:pt x="167" y="312"/>
                  </a:lnTo>
                  <a:lnTo>
                    <a:pt x="171" y="308"/>
                  </a:lnTo>
                  <a:lnTo>
                    <a:pt x="178" y="304"/>
                  </a:lnTo>
                  <a:lnTo>
                    <a:pt x="182" y="296"/>
                  </a:lnTo>
                  <a:lnTo>
                    <a:pt x="190" y="289"/>
                  </a:lnTo>
                  <a:lnTo>
                    <a:pt x="197" y="281"/>
                  </a:lnTo>
                  <a:lnTo>
                    <a:pt x="201" y="274"/>
                  </a:lnTo>
                  <a:lnTo>
                    <a:pt x="209" y="270"/>
                  </a:lnTo>
                  <a:lnTo>
                    <a:pt x="213" y="262"/>
                  </a:lnTo>
                  <a:lnTo>
                    <a:pt x="216" y="258"/>
                  </a:lnTo>
                  <a:lnTo>
                    <a:pt x="224" y="255"/>
                  </a:lnTo>
                  <a:lnTo>
                    <a:pt x="228" y="251"/>
                  </a:lnTo>
                  <a:lnTo>
                    <a:pt x="235" y="251"/>
                  </a:lnTo>
                  <a:lnTo>
                    <a:pt x="239" y="247"/>
                  </a:lnTo>
                  <a:lnTo>
                    <a:pt x="243" y="243"/>
                  </a:lnTo>
                  <a:lnTo>
                    <a:pt x="251" y="243"/>
                  </a:lnTo>
                  <a:lnTo>
                    <a:pt x="254" y="243"/>
                  </a:lnTo>
                  <a:lnTo>
                    <a:pt x="258" y="239"/>
                  </a:lnTo>
                  <a:lnTo>
                    <a:pt x="266" y="239"/>
                  </a:lnTo>
                  <a:lnTo>
                    <a:pt x="270" y="239"/>
                  </a:lnTo>
                  <a:lnTo>
                    <a:pt x="277" y="239"/>
                  </a:lnTo>
                  <a:lnTo>
                    <a:pt x="281" y="236"/>
                  </a:lnTo>
                  <a:lnTo>
                    <a:pt x="289" y="236"/>
                  </a:lnTo>
                  <a:lnTo>
                    <a:pt x="292" y="236"/>
                  </a:lnTo>
                  <a:lnTo>
                    <a:pt x="300" y="232"/>
                  </a:lnTo>
                  <a:lnTo>
                    <a:pt x="304" y="232"/>
                  </a:lnTo>
                  <a:lnTo>
                    <a:pt x="308" y="228"/>
                  </a:lnTo>
                  <a:lnTo>
                    <a:pt x="315" y="224"/>
                  </a:lnTo>
                  <a:lnTo>
                    <a:pt x="319" y="224"/>
                  </a:lnTo>
                  <a:lnTo>
                    <a:pt x="323" y="220"/>
                  </a:lnTo>
                  <a:lnTo>
                    <a:pt x="327" y="217"/>
                  </a:lnTo>
                  <a:lnTo>
                    <a:pt x="334" y="217"/>
                  </a:lnTo>
                  <a:lnTo>
                    <a:pt x="338" y="213"/>
                  </a:lnTo>
                  <a:lnTo>
                    <a:pt x="342" y="209"/>
                  </a:lnTo>
                  <a:lnTo>
                    <a:pt x="346" y="205"/>
                  </a:lnTo>
                  <a:lnTo>
                    <a:pt x="349" y="205"/>
                  </a:lnTo>
                  <a:lnTo>
                    <a:pt x="357" y="201"/>
                  </a:lnTo>
                  <a:lnTo>
                    <a:pt x="361" y="198"/>
                  </a:lnTo>
                  <a:lnTo>
                    <a:pt x="365" y="194"/>
                  </a:lnTo>
                  <a:lnTo>
                    <a:pt x="372" y="194"/>
                  </a:lnTo>
                  <a:lnTo>
                    <a:pt x="380" y="190"/>
                  </a:lnTo>
                  <a:lnTo>
                    <a:pt x="387" y="186"/>
                  </a:lnTo>
                  <a:lnTo>
                    <a:pt x="395" y="186"/>
                  </a:lnTo>
                  <a:lnTo>
                    <a:pt x="403" y="182"/>
                  </a:lnTo>
                  <a:lnTo>
                    <a:pt x="410" y="182"/>
                  </a:lnTo>
                  <a:lnTo>
                    <a:pt x="418" y="179"/>
                  </a:lnTo>
                  <a:lnTo>
                    <a:pt x="425" y="179"/>
                  </a:lnTo>
                  <a:lnTo>
                    <a:pt x="429" y="175"/>
                  </a:lnTo>
                  <a:lnTo>
                    <a:pt x="437" y="175"/>
                  </a:lnTo>
                  <a:lnTo>
                    <a:pt x="441" y="175"/>
                  </a:lnTo>
                  <a:lnTo>
                    <a:pt x="444" y="175"/>
                  </a:lnTo>
                  <a:lnTo>
                    <a:pt x="448" y="175"/>
                  </a:lnTo>
                  <a:lnTo>
                    <a:pt x="456" y="167"/>
                  </a:lnTo>
                  <a:lnTo>
                    <a:pt x="463" y="163"/>
                  </a:lnTo>
                  <a:lnTo>
                    <a:pt x="471" y="156"/>
                  </a:lnTo>
                  <a:lnTo>
                    <a:pt x="475" y="148"/>
                  </a:lnTo>
                  <a:lnTo>
                    <a:pt x="479" y="141"/>
                  </a:lnTo>
                  <a:lnTo>
                    <a:pt x="482" y="133"/>
                  </a:lnTo>
                  <a:lnTo>
                    <a:pt x="486" y="121"/>
                  </a:lnTo>
                  <a:lnTo>
                    <a:pt x="486" y="114"/>
                  </a:lnTo>
                  <a:lnTo>
                    <a:pt x="490" y="102"/>
                  </a:lnTo>
                  <a:lnTo>
                    <a:pt x="494" y="95"/>
                  </a:lnTo>
                  <a:lnTo>
                    <a:pt x="498" y="83"/>
                  </a:lnTo>
                  <a:lnTo>
                    <a:pt x="501" y="76"/>
                  </a:lnTo>
                  <a:lnTo>
                    <a:pt x="509" y="68"/>
                  </a:lnTo>
                  <a:lnTo>
                    <a:pt x="517" y="61"/>
                  </a:lnTo>
                  <a:lnTo>
                    <a:pt x="528" y="53"/>
                  </a:lnTo>
                  <a:lnTo>
                    <a:pt x="539" y="45"/>
                  </a:lnTo>
                  <a:lnTo>
                    <a:pt x="547" y="45"/>
                  </a:lnTo>
                  <a:lnTo>
                    <a:pt x="555" y="42"/>
                  </a:lnTo>
                  <a:lnTo>
                    <a:pt x="558" y="42"/>
                  </a:lnTo>
                  <a:lnTo>
                    <a:pt x="566" y="38"/>
                  </a:lnTo>
                  <a:lnTo>
                    <a:pt x="574" y="38"/>
                  </a:lnTo>
                  <a:lnTo>
                    <a:pt x="577" y="38"/>
                  </a:lnTo>
                  <a:lnTo>
                    <a:pt x="585" y="34"/>
                  </a:lnTo>
                  <a:lnTo>
                    <a:pt x="589" y="34"/>
                  </a:lnTo>
                  <a:lnTo>
                    <a:pt x="593" y="34"/>
                  </a:lnTo>
                  <a:lnTo>
                    <a:pt x="600" y="34"/>
                  </a:lnTo>
                  <a:lnTo>
                    <a:pt x="604" y="34"/>
                  </a:lnTo>
                  <a:lnTo>
                    <a:pt x="608" y="34"/>
                  </a:lnTo>
                  <a:lnTo>
                    <a:pt x="612" y="34"/>
                  </a:lnTo>
                  <a:lnTo>
                    <a:pt x="615" y="34"/>
                  </a:lnTo>
                  <a:lnTo>
                    <a:pt x="619" y="34"/>
                  </a:lnTo>
                  <a:lnTo>
                    <a:pt x="623" y="34"/>
                  </a:lnTo>
                  <a:lnTo>
                    <a:pt x="627" y="34"/>
                  </a:lnTo>
                  <a:lnTo>
                    <a:pt x="631" y="34"/>
                  </a:lnTo>
                  <a:lnTo>
                    <a:pt x="634" y="34"/>
                  </a:lnTo>
                  <a:lnTo>
                    <a:pt x="638" y="30"/>
                  </a:lnTo>
                  <a:lnTo>
                    <a:pt x="642" y="30"/>
                  </a:lnTo>
                  <a:lnTo>
                    <a:pt x="646" y="26"/>
                  </a:lnTo>
                  <a:lnTo>
                    <a:pt x="650" y="26"/>
                  </a:lnTo>
                  <a:lnTo>
                    <a:pt x="650" y="23"/>
                  </a:lnTo>
                  <a:lnTo>
                    <a:pt x="653" y="23"/>
                  </a:lnTo>
                  <a:lnTo>
                    <a:pt x="657" y="19"/>
                  </a:lnTo>
                  <a:lnTo>
                    <a:pt x="661" y="11"/>
                  </a:lnTo>
                  <a:lnTo>
                    <a:pt x="665" y="7"/>
                  </a:lnTo>
                  <a:lnTo>
                    <a:pt x="669" y="7"/>
                  </a:lnTo>
                  <a:lnTo>
                    <a:pt x="672" y="4"/>
                  </a:lnTo>
                  <a:lnTo>
                    <a:pt x="676" y="4"/>
                  </a:lnTo>
                  <a:lnTo>
                    <a:pt x="680" y="4"/>
                  </a:lnTo>
                  <a:lnTo>
                    <a:pt x="684" y="0"/>
                  </a:lnTo>
                  <a:lnTo>
                    <a:pt x="688" y="0"/>
                  </a:lnTo>
                  <a:lnTo>
                    <a:pt x="691" y="4"/>
                  </a:lnTo>
                  <a:lnTo>
                    <a:pt x="695" y="4"/>
                  </a:lnTo>
                  <a:lnTo>
                    <a:pt x="699" y="4"/>
                  </a:lnTo>
                  <a:lnTo>
                    <a:pt x="707" y="7"/>
                  </a:lnTo>
                  <a:lnTo>
                    <a:pt x="710" y="7"/>
                  </a:lnTo>
                  <a:lnTo>
                    <a:pt x="718" y="11"/>
                  </a:lnTo>
                  <a:lnTo>
                    <a:pt x="726" y="11"/>
                  </a:lnTo>
                  <a:lnTo>
                    <a:pt x="729" y="15"/>
                  </a:lnTo>
                  <a:lnTo>
                    <a:pt x="737" y="19"/>
                  </a:lnTo>
                  <a:lnTo>
                    <a:pt x="745" y="19"/>
                  </a:lnTo>
                  <a:lnTo>
                    <a:pt x="748" y="19"/>
                  </a:lnTo>
                  <a:lnTo>
                    <a:pt x="752" y="19"/>
                  </a:lnTo>
                  <a:lnTo>
                    <a:pt x="756" y="19"/>
                  </a:lnTo>
                  <a:lnTo>
                    <a:pt x="760" y="19"/>
                  </a:lnTo>
                  <a:lnTo>
                    <a:pt x="764" y="19"/>
                  </a:lnTo>
                  <a:lnTo>
                    <a:pt x="767" y="15"/>
                  </a:lnTo>
                  <a:lnTo>
                    <a:pt x="771" y="15"/>
                  </a:lnTo>
                  <a:lnTo>
                    <a:pt x="775" y="15"/>
                  </a:lnTo>
                  <a:lnTo>
                    <a:pt x="775" y="11"/>
                  </a:lnTo>
                  <a:lnTo>
                    <a:pt x="798" y="4"/>
                  </a:lnTo>
                  <a:lnTo>
                    <a:pt x="813" y="4"/>
                  </a:lnTo>
                  <a:lnTo>
                    <a:pt x="832" y="0"/>
                  </a:lnTo>
                  <a:lnTo>
                    <a:pt x="843" y="4"/>
                  </a:lnTo>
                  <a:lnTo>
                    <a:pt x="859" y="7"/>
                  </a:lnTo>
                  <a:lnTo>
                    <a:pt x="870" y="11"/>
                  </a:lnTo>
                  <a:lnTo>
                    <a:pt x="878" y="19"/>
                  </a:lnTo>
                  <a:lnTo>
                    <a:pt x="885" y="26"/>
                  </a:lnTo>
                  <a:lnTo>
                    <a:pt x="893" y="34"/>
                  </a:lnTo>
                  <a:lnTo>
                    <a:pt x="900" y="42"/>
                  </a:lnTo>
                  <a:lnTo>
                    <a:pt x="904" y="49"/>
                  </a:lnTo>
                  <a:lnTo>
                    <a:pt x="908" y="53"/>
                  </a:lnTo>
                  <a:lnTo>
                    <a:pt x="908" y="61"/>
                  </a:lnTo>
                  <a:lnTo>
                    <a:pt x="912" y="64"/>
                  </a:lnTo>
                  <a:lnTo>
                    <a:pt x="912" y="68"/>
                  </a:lnTo>
                  <a:lnTo>
                    <a:pt x="916" y="76"/>
                  </a:lnTo>
                  <a:lnTo>
                    <a:pt x="919" y="83"/>
                  </a:lnTo>
                  <a:lnTo>
                    <a:pt x="927" y="87"/>
                  </a:lnTo>
                  <a:lnTo>
                    <a:pt x="931" y="91"/>
                  </a:lnTo>
                  <a:lnTo>
                    <a:pt x="938" y="95"/>
                  </a:lnTo>
                  <a:lnTo>
                    <a:pt x="946" y="99"/>
                  </a:lnTo>
                  <a:lnTo>
                    <a:pt x="954" y="102"/>
                  </a:lnTo>
                  <a:lnTo>
                    <a:pt x="961" y="102"/>
                  </a:lnTo>
                  <a:lnTo>
                    <a:pt x="969" y="106"/>
                  </a:lnTo>
                  <a:lnTo>
                    <a:pt x="976" y="110"/>
                  </a:lnTo>
                  <a:lnTo>
                    <a:pt x="984" y="114"/>
                  </a:lnTo>
                  <a:lnTo>
                    <a:pt x="992" y="114"/>
                  </a:lnTo>
                  <a:lnTo>
                    <a:pt x="995" y="121"/>
                  </a:lnTo>
                  <a:lnTo>
                    <a:pt x="1003" y="125"/>
                  </a:lnTo>
                  <a:lnTo>
                    <a:pt x="1007" y="129"/>
                  </a:lnTo>
                  <a:lnTo>
                    <a:pt x="1014" y="137"/>
                  </a:lnTo>
                  <a:close/>
                </a:path>
              </a:pathLst>
            </a:custGeom>
            <a:solidFill>
              <a:srgbClr val="A3A3A3"/>
            </a:solidFill>
            <a:ln w="9525">
              <a:noFill/>
              <a:round/>
              <a:headEnd/>
              <a:tailEnd/>
            </a:ln>
          </p:spPr>
          <p:txBody>
            <a:bodyPr/>
            <a:lstStyle/>
            <a:p>
              <a:endParaRPr lang="fr-FR"/>
            </a:p>
          </p:txBody>
        </p:sp>
        <p:sp>
          <p:nvSpPr>
            <p:cNvPr id="146" name="Freeform 33"/>
            <p:cNvSpPr>
              <a:spLocks/>
            </p:cNvSpPr>
            <p:nvPr/>
          </p:nvSpPr>
          <p:spPr bwMode="auto">
            <a:xfrm>
              <a:off x="151" y="2429"/>
              <a:ext cx="1886" cy="1396"/>
            </a:xfrm>
            <a:custGeom>
              <a:avLst/>
              <a:gdLst>
                <a:gd name="T0" fmla="*/ 1844 w 1037"/>
                <a:gd name="T1" fmla="*/ 305 h 768"/>
                <a:gd name="T2" fmla="*/ 1844 w 1037"/>
                <a:gd name="T3" fmla="*/ 394 h 768"/>
                <a:gd name="T4" fmla="*/ 1886 w 1037"/>
                <a:gd name="T5" fmla="*/ 451 h 768"/>
                <a:gd name="T6" fmla="*/ 1879 w 1037"/>
                <a:gd name="T7" fmla="*/ 505 h 768"/>
                <a:gd name="T8" fmla="*/ 1886 w 1037"/>
                <a:gd name="T9" fmla="*/ 589 h 768"/>
                <a:gd name="T10" fmla="*/ 1859 w 1037"/>
                <a:gd name="T11" fmla="*/ 636 h 768"/>
                <a:gd name="T12" fmla="*/ 1817 w 1037"/>
                <a:gd name="T13" fmla="*/ 671 h 768"/>
                <a:gd name="T14" fmla="*/ 1775 w 1037"/>
                <a:gd name="T15" fmla="*/ 713 h 768"/>
                <a:gd name="T16" fmla="*/ 1706 w 1037"/>
                <a:gd name="T17" fmla="*/ 747 h 768"/>
                <a:gd name="T18" fmla="*/ 1644 w 1037"/>
                <a:gd name="T19" fmla="*/ 782 h 768"/>
                <a:gd name="T20" fmla="*/ 1617 w 1037"/>
                <a:gd name="T21" fmla="*/ 836 h 768"/>
                <a:gd name="T22" fmla="*/ 1548 w 1037"/>
                <a:gd name="T23" fmla="*/ 900 h 768"/>
                <a:gd name="T24" fmla="*/ 1486 w 1037"/>
                <a:gd name="T25" fmla="*/ 920 h 768"/>
                <a:gd name="T26" fmla="*/ 1389 w 1037"/>
                <a:gd name="T27" fmla="*/ 912 h 768"/>
                <a:gd name="T28" fmla="*/ 1320 w 1037"/>
                <a:gd name="T29" fmla="*/ 934 h 768"/>
                <a:gd name="T30" fmla="*/ 1291 w 1037"/>
                <a:gd name="T31" fmla="*/ 954 h 768"/>
                <a:gd name="T32" fmla="*/ 1022 w 1037"/>
                <a:gd name="T33" fmla="*/ 1065 h 768"/>
                <a:gd name="T34" fmla="*/ 484 w 1037"/>
                <a:gd name="T35" fmla="*/ 1258 h 768"/>
                <a:gd name="T36" fmla="*/ 304 w 1037"/>
                <a:gd name="T37" fmla="*/ 1307 h 768"/>
                <a:gd name="T38" fmla="*/ 186 w 1037"/>
                <a:gd name="T39" fmla="*/ 1369 h 768"/>
                <a:gd name="T40" fmla="*/ 47 w 1037"/>
                <a:gd name="T41" fmla="*/ 1396 h 768"/>
                <a:gd name="T42" fmla="*/ 0 w 1037"/>
                <a:gd name="T43" fmla="*/ 1369 h 768"/>
                <a:gd name="T44" fmla="*/ 20 w 1037"/>
                <a:gd name="T45" fmla="*/ 1327 h 768"/>
                <a:gd name="T46" fmla="*/ 42 w 1037"/>
                <a:gd name="T47" fmla="*/ 1292 h 768"/>
                <a:gd name="T48" fmla="*/ 42 w 1037"/>
                <a:gd name="T49" fmla="*/ 1238 h 768"/>
                <a:gd name="T50" fmla="*/ 27 w 1037"/>
                <a:gd name="T51" fmla="*/ 1162 h 768"/>
                <a:gd name="T52" fmla="*/ 55 w 1037"/>
                <a:gd name="T53" fmla="*/ 1092 h 768"/>
                <a:gd name="T54" fmla="*/ 76 w 1037"/>
                <a:gd name="T55" fmla="*/ 1051 h 768"/>
                <a:gd name="T56" fmla="*/ 96 w 1037"/>
                <a:gd name="T57" fmla="*/ 989 h 768"/>
                <a:gd name="T58" fmla="*/ 96 w 1037"/>
                <a:gd name="T59" fmla="*/ 920 h 768"/>
                <a:gd name="T60" fmla="*/ 111 w 1037"/>
                <a:gd name="T61" fmla="*/ 865 h 768"/>
                <a:gd name="T62" fmla="*/ 173 w 1037"/>
                <a:gd name="T63" fmla="*/ 823 h 768"/>
                <a:gd name="T64" fmla="*/ 220 w 1037"/>
                <a:gd name="T65" fmla="*/ 762 h 768"/>
                <a:gd name="T66" fmla="*/ 242 w 1037"/>
                <a:gd name="T67" fmla="*/ 705 h 768"/>
                <a:gd name="T68" fmla="*/ 242 w 1037"/>
                <a:gd name="T69" fmla="*/ 623 h 768"/>
                <a:gd name="T70" fmla="*/ 296 w 1037"/>
                <a:gd name="T71" fmla="*/ 567 h 768"/>
                <a:gd name="T72" fmla="*/ 373 w 1037"/>
                <a:gd name="T73" fmla="*/ 491 h 768"/>
                <a:gd name="T74" fmla="*/ 435 w 1037"/>
                <a:gd name="T75" fmla="*/ 444 h 768"/>
                <a:gd name="T76" fmla="*/ 504 w 1037"/>
                <a:gd name="T77" fmla="*/ 422 h 768"/>
                <a:gd name="T78" fmla="*/ 573 w 1037"/>
                <a:gd name="T79" fmla="*/ 402 h 768"/>
                <a:gd name="T80" fmla="*/ 635 w 1037"/>
                <a:gd name="T81" fmla="*/ 374 h 768"/>
                <a:gd name="T82" fmla="*/ 711 w 1037"/>
                <a:gd name="T83" fmla="*/ 333 h 768"/>
                <a:gd name="T84" fmla="*/ 802 w 1037"/>
                <a:gd name="T85" fmla="*/ 313 h 768"/>
                <a:gd name="T86" fmla="*/ 864 w 1037"/>
                <a:gd name="T87" fmla="*/ 278 h 768"/>
                <a:gd name="T88" fmla="*/ 906 w 1037"/>
                <a:gd name="T89" fmla="*/ 167 h 768"/>
                <a:gd name="T90" fmla="*/ 995 w 1037"/>
                <a:gd name="T91" fmla="*/ 76 h 768"/>
                <a:gd name="T92" fmla="*/ 1071 w 1037"/>
                <a:gd name="T93" fmla="*/ 56 h 768"/>
                <a:gd name="T94" fmla="*/ 1119 w 1037"/>
                <a:gd name="T95" fmla="*/ 56 h 768"/>
                <a:gd name="T96" fmla="*/ 1153 w 1037"/>
                <a:gd name="T97" fmla="*/ 56 h 768"/>
                <a:gd name="T98" fmla="*/ 1182 w 1037"/>
                <a:gd name="T99" fmla="*/ 35 h 768"/>
                <a:gd name="T100" fmla="*/ 1217 w 1037"/>
                <a:gd name="T101" fmla="*/ 7 h 768"/>
                <a:gd name="T102" fmla="*/ 1264 w 1037"/>
                <a:gd name="T103" fmla="*/ 0 h 768"/>
                <a:gd name="T104" fmla="*/ 1340 w 1037"/>
                <a:gd name="T105" fmla="*/ 29 h 768"/>
                <a:gd name="T106" fmla="*/ 1395 w 1037"/>
                <a:gd name="T107" fmla="*/ 29 h 768"/>
                <a:gd name="T108" fmla="*/ 1409 w 1037"/>
                <a:gd name="T109" fmla="*/ 15 h 768"/>
                <a:gd name="T110" fmla="*/ 1590 w 1037"/>
                <a:gd name="T111" fmla="*/ 29 h 768"/>
                <a:gd name="T112" fmla="*/ 1644 w 1037"/>
                <a:gd name="T113" fmla="*/ 118 h 768"/>
                <a:gd name="T114" fmla="*/ 1700 w 1037"/>
                <a:gd name="T115" fmla="*/ 167 h 768"/>
                <a:gd name="T116" fmla="*/ 1790 w 1037"/>
                <a:gd name="T117" fmla="*/ 202 h 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7"/>
                <a:gd name="T178" fmla="*/ 0 h 768"/>
                <a:gd name="T179" fmla="*/ 1037 w 1037"/>
                <a:gd name="T180" fmla="*/ 768 h 7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7" h="768">
                  <a:moveTo>
                    <a:pt x="1011" y="130"/>
                  </a:moveTo>
                  <a:lnTo>
                    <a:pt x="1011" y="137"/>
                  </a:lnTo>
                  <a:lnTo>
                    <a:pt x="1014" y="141"/>
                  </a:lnTo>
                  <a:lnTo>
                    <a:pt x="1014" y="149"/>
                  </a:lnTo>
                  <a:lnTo>
                    <a:pt x="1014" y="156"/>
                  </a:lnTo>
                  <a:lnTo>
                    <a:pt x="1014" y="164"/>
                  </a:lnTo>
                  <a:lnTo>
                    <a:pt x="1014" y="168"/>
                  </a:lnTo>
                  <a:lnTo>
                    <a:pt x="1014" y="175"/>
                  </a:lnTo>
                  <a:lnTo>
                    <a:pt x="1014" y="183"/>
                  </a:lnTo>
                  <a:lnTo>
                    <a:pt x="1014" y="191"/>
                  </a:lnTo>
                  <a:lnTo>
                    <a:pt x="1014" y="198"/>
                  </a:lnTo>
                  <a:lnTo>
                    <a:pt x="1014" y="206"/>
                  </a:lnTo>
                  <a:lnTo>
                    <a:pt x="1014" y="210"/>
                  </a:lnTo>
                  <a:lnTo>
                    <a:pt x="1014" y="217"/>
                  </a:lnTo>
                  <a:lnTo>
                    <a:pt x="1018" y="221"/>
                  </a:lnTo>
                  <a:lnTo>
                    <a:pt x="1022" y="229"/>
                  </a:lnTo>
                  <a:lnTo>
                    <a:pt x="1026" y="232"/>
                  </a:lnTo>
                  <a:lnTo>
                    <a:pt x="1030" y="236"/>
                  </a:lnTo>
                  <a:lnTo>
                    <a:pt x="1033" y="240"/>
                  </a:lnTo>
                  <a:lnTo>
                    <a:pt x="1033" y="244"/>
                  </a:lnTo>
                  <a:lnTo>
                    <a:pt x="1037" y="248"/>
                  </a:lnTo>
                  <a:lnTo>
                    <a:pt x="1037" y="251"/>
                  </a:lnTo>
                  <a:lnTo>
                    <a:pt x="1037" y="255"/>
                  </a:lnTo>
                  <a:lnTo>
                    <a:pt x="1037" y="259"/>
                  </a:lnTo>
                  <a:lnTo>
                    <a:pt x="1037" y="263"/>
                  </a:lnTo>
                  <a:lnTo>
                    <a:pt x="1037" y="270"/>
                  </a:lnTo>
                  <a:lnTo>
                    <a:pt x="1033" y="274"/>
                  </a:lnTo>
                  <a:lnTo>
                    <a:pt x="1033" y="278"/>
                  </a:lnTo>
                  <a:lnTo>
                    <a:pt x="1033" y="286"/>
                  </a:lnTo>
                  <a:lnTo>
                    <a:pt x="1033" y="289"/>
                  </a:lnTo>
                  <a:lnTo>
                    <a:pt x="1033" y="297"/>
                  </a:lnTo>
                  <a:lnTo>
                    <a:pt x="1033" y="305"/>
                  </a:lnTo>
                  <a:lnTo>
                    <a:pt x="1033" y="312"/>
                  </a:lnTo>
                  <a:lnTo>
                    <a:pt x="1037" y="320"/>
                  </a:lnTo>
                  <a:lnTo>
                    <a:pt x="1037" y="324"/>
                  </a:lnTo>
                  <a:lnTo>
                    <a:pt x="1037" y="331"/>
                  </a:lnTo>
                  <a:lnTo>
                    <a:pt x="1033" y="335"/>
                  </a:lnTo>
                  <a:lnTo>
                    <a:pt x="1033" y="339"/>
                  </a:lnTo>
                  <a:lnTo>
                    <a:pt x="1030" y="343"/>
                  </a:lnTo>
                  <a:lnTo>
                    <a:pt x="1030" y="346"/>
                  </a:lnTo>
                  <a:lnTo>
                    <a:pt x="1026" y="350"/>
                  </a:lnTo>
                  <a:lnTo>
                    <a:pt x="1022" y="350"/>
                  </a:lnTo>
                  <a:lnTo>
                    <a:pt x="1018" y="354"/>
                  </a:lnTo>
                  <a:lnTo>
                    <a:pt x="1014" y="358"/>
                  </a:lnTo>
                  <a:lnTo>
                    <a:pt x="1011" y="358"/>
                  </a:lnTo>
                  <a:lnTo>
                    <a:pt x="1007" y="362"/>
                  </a:lnTo>
                  <a:lnTo>
                    <a:pt x="1003" y="362"/>
                  </a:lnTo>
                  <a:lnTo>
                    <a:pt x="1003" y="365"/>
                  </a:lnTo>
                  <a:lnTo>
                    <a:pt x="999" y="369"/>
                  </a:lnTo>
                  <a:lnTo>
                    <a:pt x="995" y="373"/>
                  </a:lnTo>
                  <a:lnTo>
                    <a:pt x="992" y="377"/>
                  </a:lnTo>
                  <a:lnTo>
                    <a:pt x="992" y="381"/>
                  </a:lnTo>
                  <a:lnTo>
                    <a:pt x="988" y="381"/>
                  </a:lnTo>
                  <a:lnTo>
                    <a:pt x="984" y="384"/>
                  </a:lnTo>
                  <a:lnTo>
                    <a:pt x="980" y="388"/>
                  </a:lnTo>
                  <a:lnTo>
                    <a:pt x="976" y="392"/>
                  </a:lnTo>
                  <a:lnTo>
                    <a:pt x="973" y="396"/>
                  </a:lnTo>
                  <a:lnTo>
                    <a:pt x="969" y="400"/>
                  </a:lnTo>
                  <a:lnTo>
                    <a:pt x="961" y="403"/>
                  </a:lnTo>
                  <a:lnTo>
                    <a:pt x="957" y="403"/>
                  </a:lnTo>
                  <a:lnTo>
                    <a:pt x="950" y="407"/>
                  </a:lnTo>
                  <a:lnTo>
                    <a:pt x="946" y="411"/>
                  </a:lnTo>
                  <a:lnTo>
                    <a:pt x="938" y="411"/>
                  </a:lnTo>
                  <a:lnTo>
                    <a:pt x="931" y="415"/>
                  </a:lnTo>
                  <a:lnTo>
                    <a:pt x="927" y="415"/>
                  </a:lnTo>
                  <a:lnTo>
                    <a:pt x="919" y="419"/>
                  </a:lnTo>
                  <a:lnTo>
                    <a:pt x="912" y="419"/>
                  </a:lnTo>
                  <a:lnTo>
                    <a:pt x="908" y="422"/>
                  </a:lnTo>
                  <a:lnTo>
                    <a:pt x="904" y="426"/>
                  </a:lnTo>
                  <a:lnTo>
                    <a:pt x="904" y="430"/>
                  </a:lnTo>
                  <a:lnTo>
                    <a:pt x="900" y="434"/>
                  </a:lnTo>
                  <a:lnTo>
                    <a:pt x="900" y="438"/>
                  </a:lnTo>
                  <a:lnTo>
                    <a:pt x="897" y="441"/>
                  </a:lnTo>
                  <a:lnTo>
                    <a:pt x="897" y="445"/>
                  </a:lnTo>
                  <a:lnTo>
                    <a:pt x="897" y="453"/>
                  </a:lnTo>
                  <a:lnTo>
                    <a:pt x="893" y="457"/>
                  </a:lnTo>
                  <a:lnTo>
                    <a:pt x="889" y="460"/>
                  </a:lnTo>
                  <a:lnTo>
                    <a:pt x="889" y="468"/>
                  </a:lnTo>
                  <a:lnTo>
                    <a:pt x="885" y="472"/>
                  </a:lnTo>
                  <a:lnTo>
                    <a:pt x="878" y="479"/>
                  </a:lnTo>
                  <a:lnTo>
                    <a:pt x="870" y="483"/>
                  </a:lnTo>
                  <a:lnTo>
                    <a:pt x="866" y="487"/>
                  </a:lnTo>
                  <a:lnTo>
                    <a:pt x="859" y="491"/>
                  </a:lnTo>
                  <a:lnTo>
                    <a:pt x="851" y="495"/>
                  </a:lnTo>
                  <a:lnTo>
                    <a:pt x="847" y="498"/>
                  </a:lnTo>
                  <a:lnTo>
                    <a:pt x="840" y="502"/>
                  </a:lnTo>
                  <a:lnTo>
                    <a:pt x="836" y="502"/>
                  </a:lnTo>
                  <a:lnTo>
                    <a:pt x="832" y="502"/>
                  </a:lnTo>
                  <a:lnTo>
                    <a:pt x="824" y="502"/>
                  </a:lnTo>
                  <a:lnTo>
                    <a:pt x="821" y="506"/>
                  </a:lnTo>
                  <a:lnTo>
                    <a:pt x="817" y="506"/>
                  </a:lnTo>
                  <a:lnTo>
                    <a:pt x="809" y="502"/>
                  </a:lnTo>
                  <a:lnTo>
                    <a:pt x="802" y="502"/>
                  </a:lnTo>
                  <a:lnTo>
                    <a:pt x="798" y="502"/>
                  </a:lnTo>
                  <a:lnTo>
                    <a:pt x="790" y="502"/>
                  </a:lnTo>
                  <a:lnTo>
                    <a:pt x="783" y="502"/>
                  </a:lnTo>
                  <a:lnTo>
                    <a:pt x="775" y="502"/>
                  </a:lnTo>
                  <a:lnTo>
                    <a:pt x="764" y="502"/>
                  </a:lnTo>
                  <a:lnTo>
                    <a:pt x="756" y="502"/>
                  </a:lnTo>
                  <a:lnTo>
                    <a:pt x="748" y="502"/>
                  </a:lnTo>
                  <a:lnTo>
                    <a:pt x="745" y="502"/>
                  </a:lnTo>
                  <a:lnTo>
                    <a:pt x="737" y="506"/>
                  </a:lnTo>
                  <a:lnTo>
                    <a:pt x="733" y="506"/>
                  </a:lnTo>
                  <a:lnTo>
                    <a:pt x="729" y="510"/>
                  </a:lnTo>
                  <a:lnTo>
                    <a:pt x="726" y="514"/>
                  </a:lnTo>
                  <a:lnTo>
                    <a:pt x="722" y="514"/>
                  </a:lnTo>
                  <a:lnTo>
                    <a:pt x="718" y="517"/>
                  </a:lnTo>
                  <a:lnTo>
                    <a:pt x="714" y="521"/>
                  </a:lnTo>
                  <a:lnTo>
                    <a:pt x="714" y="525"/>
                  </a:lnTo>
                  <a:lnTo>
                    <a:pt x="710" y="525"/>
                  </a:lnTo>
                  <a:lnTo>
                    <a:pt x="707" y="529"/>
                  </a:lnTo>
                  <a:lnTo>
                    <a:pt x="691" y="536"/>
                  </a:lnTo>
                  <a:lnTo>
                    <a:pt x="669" y="544"/>
                  </a:lnTo>
                  <a:lnTo>
                    <a:pt x="638" y="555"/>
                  </a:lnTo>
                  <a:lnTo>
                    <a:pt x="600" y="571"/>
                  </a:lnTo>
                  <a:lnTo>
                    <a:pt x="562" y="586"/>
                  </a:lnTo>
                  <a:lnTo>
                    <a:pt x="517" y="601"/>
                  </a:lnTo>
                  <a:lnTo>
                    <a:pt x="475" y="616"/>
                  </a:lnTo>
                  <a:lnTo>
                    <a:pt x="429" y="635"/>
                  </a:lnTo>
                  <a:lnTo>
                    <a:pt x="384" y="651"/>
                  </a:lnTo>
                  <a:lnTo>
                    <a:pt x="338" y="666"/>
                  </a:lnTo>
                  <a:lnTo>
                    <a:pt x="300" y="681"/>
                  </a:lnTo>
                  <a:lnTo>
                    <a:pt x="266" y="692"/>
                  </a:lnTo>
                  <a:lnTo>
                    <a:pt x="235" y="700"/>
                  </a:lnTo>
                  <a:lnTo>
                    <a:pt x="216" y="708"/>
                  </a:lnTo>
                  <a:lnTo>
                    <a:pt x="201" y="711"/>
                  </a:lnTo>
                  <a:lnTo>
                    <a:pt x="194" y="711"/>
                  </a:lnTo>
                  <a:lnTo>
                    <a:pt x="186" y="711"/>
                  </a:lnTo>
                  <a:lnTo>
                    <a:pt x="175" y="715"/>
                  </a:lnTo>
                  <a:lnTo>
                    <a:pt x="167" y="719"/>
                  </a:lnTo>
                  <a:lnTo>
                    <a:pt x="159" y="723"/>
                  </a:lnTo>
                  <a:lnTo>
                    <a:pt x="148" y="727"/>
                  </a:lnTo>
                  <a:lnTo>
                    <a:pt x="140" y="734"/>
                  </a:lnTo>
                  <a:lnTo>
                    <a:pt x="129" y="738"/>
                  </a:lnTo>
                  <a:lnTo>
                    <a:pt x="121" y="742"/>
                  </a:lnTo>
                  <a:lnTo>
                    <a:pt x="110" y="749"/>
                  </a:lnTo>
                  <a:lnTo>
                    <a:pt x="102" y="753"/>
                  </a:lnTo>
                  <a:lnTo>
                    <a:pt x="91" y="757"/>
                  </a:lnTo>
                  <a:lnTo>
                    <a:pt x="80" y="761"/>
                  </a:lnTo>
                  <a:lnTo>
                    <a:pt x="68" y="765"/>
                  </a:lnTo>
                  <a:lnTo>
                    <a:pt x="57" y="765"/>
                  </a:lnTo>
                  <a:lnTo>
                    <a:pt x="45" y="768"/>
                  </a:lnTo>
                  <a:lnTo>
                    <a:pt x="34" y="768"/>
                  </a:lnTo>
                  <a:lnTo>
                    <a:pt x="26" y="768"/>
                  </a:lnTo>
                  <a:lnTo>
                    <a:pt x="19" y="768"/>
                  </a:lnTo>
                  <a:lnTo>
                    <a:pt x="11" y="765"/>
                  </a:lnTo>
                  <a:lnTo>
                    <a:pt x="7" y="765"/>
                  </a:lnTo>
                  <a:lnTo>
                    <a:pt x="4" y="761"/>
                  </a:lnTo>
                  <a:lnTo>
                    <a:pt x="4" y="757"/>
                  </a:lnTo>
                  <a:lnTo>
                    <a:pt x="0" y="757"/>
                  </a:lnTo>
                  <a:lnTo>
                    <a:pt x="0" y="753"/>
                  </a:lnTo>
                  <a:lnTo>
                    <a:pt x="4" y="749"/>
                  </a:lnTo>
                  <a:lnTo>
                    <a:pt x="4" y="746"/>
                  </a:lnTo>
                  <a:lnTo>
                    <a:pt x="4" y="742"/>
                  </a:lnTo>
                  <a:lnTo>
                    <a:pt x="7" y="738"/>
                  </a:lnTo>
                  <a:lnTo>
                    <a:pt x="7" y="734"/>
                  </a:lnTo>
                  <a:lnTo>
                    <a:pt x="11" y="734"/>
                  </a:lnTo>
                  <a:lnTo>
                    <a:pt x="11" y="730"/>
                  </a:lnTo>
                  <a:lnTo>
                    <a:pt x="15" y="727"/>
                  </a:lnTo>
                  <a:lnTo>
                    <a:pt x="15" y="723"/>
                  </a:lnTo>
                  <a:lnTo>
                    <a:pt x="19" y="723"/>
                  </a:lnTo>
                  <a:lnTo>
                    <a:pt x="19" y="719"/>
                  </a:lnTo>
                  <a:lnTo>
                    <a:pt x="23" y="715"/>
                  </a:lnTo>
                  <a:lnTo>
                    <a:pt x="23" y="711"/>
                  </a:lnTo>
                  <a:lnTo>
                    <a:pt x="23" y="708"/>
                  </a:lnTo>
                  <a:lnTo>
                    <a:pt x="23" y="704"/>
                  </a:lnTo>
                  <a:lnTo>
                    <a:pt x="23" y="700"/>
                  </a:lnTo>
                  <a:lnTo>
                    <a:pt x="23" y="696"/>
                  </a:lnTo>
                  <a:lnTo>
                    <a:pt x="23" y="692"/>
                  </a:lnTo>
                  <a:lnTo>
                    <a:pt x="23" y="689"/>
                  </a:lnTo>
                  <a:lnTo>
                    <a:pt x="23" y="681"/>
                  </a:lnTo>
                  <a:lnTo>
                    <a:pt x="19" y="677"/>
                  </a:lnTo>
                  <a:lnTo>
                    <a:pt x="19" y="670"/>
                  </a:lnTo>
                  <a:lnTo>
                    <a:pt x="15" y="662"/>
                  </a:lnTo>
                  <a:lnTo>
                    <a:pt x="15" y="658"/>
                  </a:lnTo>
                  <a:lnTo>
                    <a:pt x="15" y="651"/>
                  </a:lnTo>
                  <a:lnTo>
                    <a:pt x="15" y="643"/>
                  </a:lnTo>
                  <a:lnTo>
                    <a:pt x="15" y="639"/>
                  </a:lnTo>
                  <a:lnTo>
                    <a:pt x="15" y="631"/>
                  </a:lnTo>
                  <a:lnTo>
                    <a:pt x="19" y="628"/>
                  </a:lnTo>
                  <a:lnTo>
                    <a:pt x="19" y="620"/>
                  </a:lnTo>
                  <a:lnTo>
                    <a:pt x="23" y="616"/>
                  </a:lnTo>
                  <a:lnTo>
                    <a:pt x="23" y="609"/>
                  </a:lnTo>
                  <a:lnTo>
                    <a:pt x="26" y="605"/>
                  </a:lnTo>
                  <a:lnTo>
                    <a:pt x="30" y="601"/>
                  </a:lnTo>
                  <a:lnTo>
                    <a:pt x="30" y="597"/>
                  </a:lnTo>
                  <a:lnTo>
                    <a:pt x="34" y="593"/>
                  </a:lnTo>
                  <a:lnTo>
                    <a:pt x="34" y="590"/>
                  </a:lnTo>
                  <a:lnTo>
                    <a:pt x="38" y="586"/>
                  </a:lnTo>
                  <a:lnTo>
                    <a:pt x="38" y="582"/>
                  </a:lnTo>
                  <a:lnTo>
                    <a:pt x="38" y="578"/>
                  </a:lnTo>
                  <a:lnTo>
                    <a:pt x="42" y="578"/>
                  </a:lnTo>
                  <a:lnTo>
                    <a:pt x="42" y="574"/>
                  </a:lnTo>
                  <a:lnTo>
                    <a:pt x="45" y="571"/>
                  </a:lnTo>
                  <a:lnTo>
                    <a:pt x="49" y="563"/>
                  </a:lnTo>
                  <a:lnTo>
                    <a:pt x="49" y="559"/>
                  </a:lnTo>
                  <a:lnTo>
                    <a:pt x="53" y="555"/>
                  </a:lnTo>
                  <a:lnTo>
                    <a:pt x="53" y="552"/>
                  </a:lnTo>
                  <a:lnTo>
                    <a:pt x="53" y="544"/>
                  </a:lnTo>
                  <a:lnTo>
                    <a:pt x="57" y="540"/>
                  </a:lnTo>
                  <a:lnTo>
                    <a:pt x="57" y="536"/>
                  </a:lnTo>
                  <a:lnTo>
                    <a:pt x="57" y="529"/>
                  </a:lnTo>
                  <a:lnTo>
                    <a:pt x="57" y="525"/>
                  </a:lnTo>
                  <a:lnTo>
                    <a:pt x="57" y="517"/>
                  </a:lnTo>
                  <a:lnTo>
                    <a:pt x="53" y="514"/>
                  </a:lnTo>
                  <a:lnTo>
                    <a:pt x="53" y="506"/>
                  </a:lnTo>
                  <a:lnTo>
                    <a:pt x="53" y="502"/>
                  </a:lnTo>
                  <a:lnTo>
                    <a:pt x="53" y="495"/>
                  </a:lnTo>
                  <a:lnTo>
                    <a:pt x="53" y="491"/>
                  </a:lnTo>
                  <a:lnTo>
                    <a:pt x="57" y="487"/>
                  </a:lnTo>
                  <a:lnTo>
                    <a:pt x="57" y="483"/>
                  </a:lnTo>
                  <a:lnTo>
                    <a:pt x="61" y="479"/>
                  </a:lnTo>
                  <a:lnTo>
                    <a:pt x="61" y="476"/>
                  </a:lnTo>
                  <a:lnTo>
                    <a:pt x="64" y="472"/>
                  </a:lnTo>
                  <a:lnTo>
                    <a:pt x="68" y="468"/>
                  </a:lnTo>
                  <a:lnTo>
                    <a:pt x="76" y="464"/>
                  </a:lnTo>
                  <a:lnTo>
                    <a:pt x="80" y="460"/>
                  </a:lnTo>
                  <a:lnTo>
                    <a:pt x="83" y="460"/>
                  </a:lnTo>
                  <a:lnTo>
                    <a:pt x="87" y="457"/>
                  </a:lnTo>
                  <a:lnTo>
                    <a:pt x="95" y="453"/>
                  </a:lnTo>
                  <a:lnTo>
                    <a:pt x="99" y="449"/>
                  </a:lnTo>
                  <a:lnTo>
                    <a:pt x="106" y="445"/>
                  </a:lnTo>
                  <a:lnTo>
                    <a:pt x="110" y="441"/>
                  </a:lnTo>
                  <a:lnTo>
                    <a:pt x="114" y="438"/>
                  </a:lnTo>
                  <a:lnTo>
                    <a:pt x="118" y="430"/>
                  </a:lnTo>
                  <a:lnTo>
                    <a:pt x="121" y="426"/>
                  </a:lnTo>
                  <a:lnTo>
                    <a:pt x="121" y="419"/>
                  </a:lnTo>
                  <a:lnTo>
                    <a:pt x="125" y="415"/>
                  </a:lnTo>
                  <a:lnTo>
                    <a:pt x="125" y="411"/>
                  </a:lnTo>
                  <a:lnTo>
                    <a:pt x="129" y="403"/>
                  </a:lnTo>
                  <a:lnTo>
                    <a:pt x="129" y="400"/>
                  </a:lnTo>
                  <a:lnTo>
                    <a:pt x="129" y="396"/>
                  </a:lnTo>
                  <a:lnTo>
                    <a:pt x="133" y="392"/>
                  </a:lnTo>
                  <a:lnTo>
                    <a:pt x="133" y="388"/>
                  </a:lnTo>
                  <a:lnTo>
                    <a:pt x="133" y="384"/>
                  </a:lnTo>
                  <a:lnTo>
                    <a:pt x="133" y="369"/>
                  </a:lnTo>
                  <a:lnTo>
                    <a:pt x="133" y="358"/>
                  </a:lnTo>
                  <a:lnTo>
                    <a:pt x="133" y="350"/>
                  </a:lnTo>
                  <a:lnTo>
                    <a:pt x="133" y="343"/>
                  </a:lnTo>
                  <a:lnTo>
                    <a:pt x="137" y="335"/>
                  </a:lnTo>
                  <a:lnTo>
                    <a:pt x="140" y="331"/>
                  </a:lnTo>
                  <a:lnTo>
                    <a:pt x="140" y="327"/>
                  </a:lnTo>
                  <a:lnTo>
                    <a:pt x="148" y="324"/>
                  </a:lnTo>
                  <a:lnTo>
                    <a:pt x="152" y="320"/>
                  </a:lnTo>
                  <a:lnTo>
                    <a:pt x="156" y="316"/>
                  </a:lnTo>
                  <a:lnTo>
                    <a:pt x="163" y="312"/>
                  </a:lnTo>
                  <a:lnTo>
                    <a:pt x="167" y="308"/>
                  </a:lnTo>
                  <a:lnTo>
                    <a:pt x="175" y="305"/>
                  </a:lnTo>
                  <a:lnTo>
                    <a:pt x="178" y="301"/>
                  </a:lnTo>
                  <a:lnTo>
                    <a:pt x="186" y="293"/>
                  </a:lnTo>
                  <a:lnTo>
                    <a:pt x="190" y="286"/>
                  </a:lnTo>
                  <a:lnTo>
                    <a:pt x="197" y="278"/>
                  </a:lnTo>
                  <a:lnTo>
                    <a:pt x="205" y="270"/>
                  </a:lnTo>
                  <a:lnTo>
                    <a:pt x="209" y="263"/>
                  </a:lnTo>
                  <a:lnTo>
                    <a:pt x="213" y="259"/>
                  </a:lnTo>
                  <a:lnTo>
                    <a:pt x="220" y="255"/>
                  </a:lnTo>
                  <a:lnTo>
                    <a:pt x="224" y="251"/>
                  </a:lnTo>
                  <a:lnTo>
                    <a:pt x="232" y="248"/>
                  </a:lnTo>
                  <a:lnTo>
                    <a:pt x="235" y="244"/>
                  </a:lnTo>
                  <a:lnTo>
                    <a:pt x="239" y="244"/>
                  </a:lnTo>
                  <a:lnTo>
                    <a:pt x="247" y="240"/>
                  </a:lnTo>
                  <a:lnTo>
                    <a:pt x="251" y="240"/>
                  </a:lnTo>
                  <a:lnTo>
                    <a:pt x="254" y="236"/>
                  </a:lnTo>
                  <a:lnTo>
                    <a:pt x="262" y="236"/>
                  </a:lnTo>
                  <a:lnTo>
                    <a:pt x="266" y="236"/>
                  </a:lnTo>
                  <a:lnTo>
                    <a:pt x="273" y="232"/>
                  </a:lnTo>
                  <a:lnTo>
                    <a:pt x="277" y="232"/>
                  </a:lnTo>
                  <a:lnTo>
                    <a:pt x="285" y="232"/>
                  </a:lnTo>
                  <a:lnTo>
                    <a:pt x="289" y="232"/>
                  </a:lnTo>
                  <a:lnTo>
                    <a:pt x="296" y="229"/>
                  </a:lnTo>
                  <a:lnTo>
                    <a:pt x="300" y="229"/>
                  </a:lnTo>
                  <a:lnTo>
                    <a:pt x="308" y="225"/>
                  </a:lnTo>
                  <a:lnTo>
                    <a:pt x="311" y="225"/>
                  </a:lnTo>
                  <a:lnTo>
                    <a:pt x="315" y="221"/>
                  </a:lnTo>
                  <a:lnTo>
                    <a:pt x="323" y="221"/>
                  </a:lnTo>
                  <a:lnTo>
                    <a:pt x="327" y="217"/>
                  </a:lnTo>
                  <a:lnTo>
                    <a:pt x="330" y="213"/>
                  </a:lnTo>
                  <a:lnTo>
                    <a:pt x="334" y="213"/>
                  </a:lnTo>
                  <a:lnTo>
                    <a:pt x="342" y="210"/>
                  </a:lnTo>
                  <a:lnTo>
                    <a:pt x="346" y="206"/>
                  </a:lnTo>
                  <a:lnTo>
                    <a:pt x="349" y="206"/>
                  </a:lnTo>
                  <a:lnTo>
                    <a:pt x="353" y="202"/>
                  </a:lnTo>
                  <a:lnTo>
                    <a:pt x="357" y="198"/>
                  </a:lnTo>
                  <a:lnTo>
                    <a:pt x="365" y="194"/>
                  </a:lnTo>
                  <a:lnTo>
                    <a:pt x="368" y="191"/>
                  </a:lnTo>
                  <a:lnTo>
                    <a:pt x="376" y="191"/>
                  </a:lnTo>
                  <a:lnTo>
                    <a:pt x="384" y="187"/>
                  </a:lnTo>
                  <a:lnTo>
                    <a:pt x="391" y="183"/>
                  </a:lnTo>
                  <a:lnTo>
                    <a:pt x="399" y="183"/>
                  </a:lnTo>
                  <a:lnTo>
                    <a:pt x="406" y="179"/>
                  </a:lnTo>
                  <a:lnTo>
                    <a:pt x="414" y="179"/>
                  </a:lnTo>
                  <a:lnTo>
                    <a:pt x="422" y="175"/>
                  </a:lnTo>
                  <a:lnTo>
                    <a:pt x="429" y="175"/>
                  </a:lnTo>
                  <a:lnTo>
                    <a:pt x="433" y="172"/>
                  </a:lnTo>
                  <a:lnTo>
                    <a:pt x="441" y="172"/>
                  </a:lnTo>
                  <a:lnTo>
                    <a:pt x="444" y="172"/>
                  </a:lnTo>
                  <a:lnTo>
                    <a:pt x="448" y="168"/>
                  </a:lnTo>
                  <a:lnTo>
                    <a:pt x="452" y="168"/>
                  </a:lnTo>
                  <a:lnTo>
                    <a:pt x="460" y="164"/>
                  </a:lnTo>
                  <a:lnTo>
                    <a:pt x="467" y="160"/>
                  </a:lnTo>
                  <a:lnTo>
                    <a:pt x="475" y="153"/>
                  </a:lnTo>
                  <a:lnTo>
                    <a:pt x="479" y="145"/>
                  </a:lnTo>
                  <a:lnTo>
                    <a:pt x="482" y="137"/>
                  </a:lnTo>
                  <a:lnTo>
                    <a:pt x="486" y="130"/>
                  </a:lnTo>
                  <a:lnTo>
                    <a:pt x="490" y="118"/>
                  </a:lnTo>
                  <a:lnTo>
                    <a:pt x="490" y="111"/>
                  </a:lnTo>
                  <a:lnTo>
                    <a:pt x="494" y="99"/>
                  </a:lnTo>
                  <a:lnTo>
                    <a:pt x="498" y="92"/>
                  </a:lnTo>
                  <a:lnTo>
                    <a:pt x="501" y="80"/>
                  </a:lnTo>
                  <a:lnTo>
                    <a:pt x="505" y="73"/>
                  </a:lnTo>
                  <a:lnTo>
                    <a:pt x="513" y="65"/>
                  </a:lnTo>
                  <a:lnTo>
                    <a:pt x="520" y="57"/>
                  </a:lnTo>
                  <a:lnTo>
                    <a:pt x="528" y="50"/>
                  </a:lnTo>
                  <a:lnTo>
                    <a:pt x="543" y="46"/>
                  </a:lnTo>
                  <a:lnTo>
                    <a:pt x="547" y="42"/>
                  </a:lnTo>
                  <a:lnTo>
                    <a:pt x="555" y="38"/>
                  </a:lnTo>
                  <a:lnTo>
                    <a:pt x="562" y="38"/>
                  </a:lnTo>
                  <a:lnTo>
                    <a:pt x="566" y="38"/>
                  </a:lnTo>
                  <a:lnTo>
                    <a:pt x="574" y="35"/>
                  </a:lnTo>
                  <a:lnTo>
                    <a:pt x="577" y="35"/>
                  </a:lnTo>
                  <a:lnTo>
                    <a:pt x="585" y="35"/>
                  </a:lnTo>
                  <a:lnTo>
                    <a:pt x="589" y="31"/>
                  </a:lnTo>
                  <a:lnTo>
                    <a:pt x="593" y="31"/>
                  </a:lnTo>
                  <a:lnTo>
                    <a:pt x="596" y="31"/>
                  </a:lnTo>
                  <a:lnTo>
                    <a:pt x="604" y="31"/>
                  </a:lnTo>
                  <a:lnTo>
                    <a:pt x="608" y="31"/>
                  </a:lnTo>
                  <a:lnTo>
                    <a:pt x="612" y="31"/>
                  </a:lnTo>
                  <a:lnTo>
                    <a:pt x="615" y="31"/>
                  </a:lnTo>
                  <a:lnTo>
                    <a:pt x="619" y="31"/>
                  </a:lnTo>
                  <a:lnTo>
                    <a:pt x="623" y="31"/>
                  </a:lnTo>
                  <a:lnTo>
                    <a:pt x="627" y="31"/>
                  </a:lnTo>
                  <a:lnTo>
                    <a:pt x="631" y="31"/>
                  </a:lnTo>
                  <a:lnTo>
                    <a:pt x="634" y="31"/>
                  </a:lnTo>
                  <a:lnTo>
                    <a:pt x="638" y="27"/>
                  </a:lnTo>
                  <a:lnTo>
                    <a:pt x="642" y="27"/>
                  </a:lnTo>
                  <a:lnTo>
                    <a:pt x="646" y="23"/>
                  </a:lnTo>
                  <a:lnTo>
                    <a:pt x="650" y="23"/>
                  </a:lnTo>
                  <a:lnTo>
                    <a:pt x="650" y="19"/>
                  </a:lnTo>
                  <a:lnTo>
                    <a:pt x="653" y="19"/>
                  </a:lnTo>
                  <a:lnTo>
                    <a:pt x="657" y="16"/>
                  </a:lnTo>
                  <a:lnTo>
                    <a:pt x="661" y="12"/>
                  </a:lnTo>
                  <a:lnTo>
                    <a:pt x="665" y="8"/>
                  </a:lnTo>
                  <a:lnTo>
                    <a:pt x="669" y="4"/>
                  </a:lnTo>
                  <a:lnTo>
                    <a:pt x="672" y="4"/>
                  </a:lnTo>
                  <a:lnTo>
                    <a:pt x="676" y="0"/>
                  </a:lnTo>
                  <a:lnTo>
                    <a:pt x="680" y="0"/>
                  </a:lnTo>
                  <a:lnTo>
                    <a:pt x="684" y="0"/>
                  </a:lnTo>
                  <a:lnTo>
                    <a:pt x="688" y="0"/>
                  </a:lnTo>
                  <a:lnTo>
                    <a:pt x="695" y="0"/>
                  </a:lnTo>
                  <a:lnTo>
                    <a:pt x="699" y="4"/>
                  </a:lnTo>
                  <a:lnTo>
                    <a:pt x="703" y="4"/>
                  </a:lnTo>
                  <a:lnTo>
                    <a:pt x="710" y="8"/>
                  </a:lnTo>
                  <a:lnTo>
                    <a:pt x="714" y="8"/>
                  </a:lnTo>
                  <a:lnTo>
                    <a:pt x="722" y="12"/>
                  </a:lnTo>
                  <a:lnTo>
                    <a:pt x="729" y="16"/>
                  </a:lnTo>
                  <a:lnTo>
                    <a:pt x="737" y="16"/>
                  </a:lnTo>
                  <a:lnTo>
                    <a:pt x="741" y="19"/>
                  </a:lnTo>
                  <a:lnTo>
                    <a:pt x="745" y="19"/>
                  </a:lnTo>
                  <a:lnTo>
                    <a:pt x="752" y="19"/>
                  </a:lnTo>
                  <a:lnTo>
                    <a:pt x="756" y="19"/>
                  </a:lnTo>
                  <a:lnTo>
                    <a:pt x="760" y="16"/>
                  </a:lnTo>
                  <a:lnTo>
                    <a:pt x="764" y="16"/>
                  </a:lnTo>
                  <a:lnTo>
                    <a:pt x="767" y="16"/>
                  </a:lnTo>
                  <a:lnTo>
                    <a:pt x="771" y="12"/>
                  </a:lnTo>
                  <a:lnTo>
                    <a:pt x="775" y="12"/>
                  </a:lnTo>
                  <a:lnTo>
                    <a:pt x="775" y="8"/>
                  </a:lnTo>
                  <a:lnTo>
                    <a:pt x="794" y="4"/>
                  </a:lnTo>
                  <a:lnTo>
                    <a:pt x="813" y="0"/>
                  </a:lnTo>
                  <a:lnTo>
                    <a:pt x="828" y="0"/>
                  </a:lnTo>
                  <a:lnTo>
                    <a:pt x="843" y="4"/>
                  </a:lnTo>
                  <a:lnTo>
                    <a:pt x="855" y="4"/>
                  </a:lnTo>
                  <a:lnTo>
                    <a:pt x="866" y="12"/>
                  </a:lnTo>
                  <a:lnTo>
                    <a:pt x="874" y="16"/>
                  </a:lnTo>
                  <a:lnTo>
                    <a:pt x="881" y="23"/>
                  </a:lnTo>
                  <a:lnTo>
                    <a:pt x="889" y="31"/>
                  </a:lnTo>
                  <a:lnTo>
                    <a:pt x="893" y="38"/>
                  </a:lnTo>
                  <a:lnTo>
                    <a:pt x="900" y="46"/>
                  </a:lnTo>
                  <a:lnTo>
                    <a:pt x="900" y="54"/>
                  </a:lnTo>
                  <a:lnTo>
                    <a:pt x="904" y="57"/>
                  </a:lnTo>
                  <a:lnTo>
                    <a:pt x="904" y="65"/>
                  </a:lnTo>
                  <a:lnTo>
                    <a:pt x="908" y="65"/>
                  </a:lnTo>
                  <a:lnTo>
                    <a:pt x="908" y="69"/>
                  </a:lnTo>
                  <a:lnTo>
                    <a:pt x="912" y="73"/>
                  </a:lnTo>
                  <a:lnTo>
                    <a:pt x="916" y="80"/>
                  </a:lnTo>
                  <a:lnTo>
                    <a:pt x="923" y="84"/>
                  </a:lnTo>
                  <a:lnTo>
                    <a:pt x="927" y="88"/>
                  </a:lnTo>
                  <a:lnTo>
                    <a:pt x="935" y="92"/>
                  </a:lnTo>
                  <a:lnTo>
                    <a:pt x="942" y="95"/>
                  </a:lnTo>
                  <a:lnTo>
                    <a:pt x="950" y="99"/>
                  </a:lnTo>
                  <a:lnTo>
                    <a:pt x="957" y="99"/>
                  </a:lnTo>
                  <a:lnTo>
                    <a:pt x="965" y="103"/>
                  </a:lnTo>
                  <a:lnTo>
                    <a:pt x="973" y="107"/>
                  </a:lnTo>
                  <a:lnTo>
                    <a:pt x="980" y="107"/>
                  </a:lnTo>
                  <a:lnTo>
                    <a:pt x="984" y="111"/>
                  </a:lnTo>
                  <a:lnTo>
                    <a:pt x="992" y="114"/>
                  </a:lnTo>
                  <a:lnTo>
                    <a:pt x="999" y="118"/>
                  </a:lnTo>
                  <a:lnTo>
                    <a:pt x="1003" y="126"/>
                  </a:lnTo>
                  <a:lnTo>
                    <a:pt x="1011" y="130"/>
                  </a:lnTo>
                  <a:close/>
                </a:path>
              </a:pathLst>
            </a:custGeom>
            <a:solidFill>
              <a:srgbClr val="9A9A9A"/>
            </a:solidFill>
            <a:ln w="9525">
              <a:noFill/>
              <a:round/>
              <a:headEnd/>
              <a:tailEnd/>
            </a:ln>
          </p:spPr>
          <p:txBody>
            <a:bodyPr/>
            <a:lstStyle/>
            <a:p>
              <a:endParaRPr lang="fr-FR"/>
            </a:p>
          </p:txBody>
        </p:sp>
        <p:sp>
          <p:nvSpPr>
            <p:cNvPr id="147" name="Freeform 34"/>
            <p:cNvSpPr>
              <a:spLocks/>
            </p:cNvSpPr>
            <p:nvPr/>
          </p:nvSpPr>
          <p:spPr bwMode="auto">
            <a:xfrm>
              <a:off x="159" y="2436"/>
              <a:ext cx="1870" cy="1383"/>
            </a:xfrm>
            <a:custGeom>
              <a:avLst/>
              <a:gdLst>
                <a:gd name="T0" fmla="*/ 883 w 1029"/>
                <a:gd name="T1" fmla="*/ 236 h 761"/>
                <a:gd name="T2" fmla="*/ 925 w 1029"/>
                <a:gd name="T3" fmla="*/ 118 h 761"/>
                <a:gd name="T4" fmla="*/ 1021 w 1029"/>
                <a:gd name="T5" fmla="*/ 69 h 761"/>
                <a:gd name="T6" fmla="*/ 1083 w 1029"/>
                <a:gd name="T7" fmla="*/ 62 h 761"/>
                <a:gd name="T8" fmla="*/ 1125 w 1029"/>
                <a:gd name="T9" fmla="*/ 62 h 761"/>
                <a:gd name="T10" fmla="*/ 1159 w 1029"/>
                <a:gd name="T11" fmla="*/ 49 h 761"/>
                <a:gd name="T12" fmla="*/ 1179 w 1029"/>
                <a:gd name="T13" fmla="*/ 35 h 761"/>
                <a:gd name="T14" fmla="*/ 1221 w 1029"/>
                <a:gd name="T15" fmla="*/ 0 h 761"/>
                <a:gd name="T16" fmla="*/ 1278 w 1029"/>
                <a:gd name="T17" fmla="*/ 15 h 761"/>
                <a:gd name="T18" fmla="*/ 1352 w 1029"/>
                <a:gd name="T19" fmla="*/ 35 h 761"/>
                <a:gd name="T20" fmla="*/ 1394 w 1029"/>
                <a:gd name="T21" fmla="*/ 27 h 761"/>
                <a:gd name="T22" fmla="*/ 1490 w 1029"/>
                <a:gd name="T23" fmla="*/ 7 h 761"/>
                <a:gd name="T24" fmla="*/ 1608 w 1029"/>
                <a:gd name="T25" fmla="*/ 76 h 761"/>
                <a:gd name="T26" fmla="*/ 1643 w 1029"/>
                <a:gd name="T27" fmla="*/ 138 h 761"/>
                <a:gd name="T28" fmla="*/ 1726 w 1029"/>
                <a:gd name="T29" fmla="*/ 180 h 761"/>
                <a:gd name="T30" fmla="*/ 1808 w 1029"/>
                <a:gd name="T31" fmla="*/ 222 h 761"/>
                <a:gd name="T32" fmla="*/ 1830 w 1029"/>
                <a:gd name="T33" fmla="*/ 305 h 761"/>
                <a:gd name="T34" fmla="*/ 1835 w 1029"/>
                <a:gd name="T35" fmla="*/ 387 h 761"/>
                <a:gd name="T36" fmla="*/ 1870 w 1029"/>
                <a:gd name="T37" fmla="*/ 443 h 761"/>
                <a:gd name="T38" fmla="*/ 1865 w 1029"/>
                <a:gd name="T39" fmla="*/ 498 h 761"/>
                <a:gd name="T40" fmla="*/ 1870 w 1029"/>
                <a:gd name="T41" fmla="*/ 582 h 761"/>
                <a:gd name="T42" fmla="*/ 1843 w 1029"/>
                <a:gd name="T43" fmla="*/ 629 h 761"/>
                <a:gd name="T44" fmla="*/ 1801 w 1029"/>
                <a:gd name="T45" fmla="*/ 656 h 761"/>
                <a:gd name="T46" fmla="*/ 1761 w 1029"/>
                <a:gd name="T47" fmla="*/ 705 h 761"/>
                <a:gd name="T48" fmla="*/ 1697 w 1029"/>
                <a:gd name="T49" fmla="*/ 740 h 761"/>
                <a:gd name="T50" fmla="*/ 1628 w 1029"/>
                <a:gd name="T51" fmla="*/ 767 h 761"/>
                <a:gd name="T52" fmla="*/ 1608 w 1029"/>
                <a:gd name="T53" fmla="*/ 829 h 761"/>
                <a:gd name="T54" fmla="*/ 1539 w 1029"/>
                <a:gd name="T55" fmla="*/ 892 h 761"/>
                <a:gd name="T56" fmla="*/ 1470 w 1029"/>
                <a:gd name="T57" fmla="*/ 905 h 761"/>
                <a:gd name="T58" fmla="*/ 1381 w 1029"/>
                <a:gd name="T59" fmla="*/ 898 h 761"/>
                <a:gd name="T60" fmla="*/ 1312 w 1029"/>
                <a:gd name="T61" fmla="*/ 927 h 761"/>
                <a:gd name="T62" fmla="*/ 1283 w 1029"/>
                <a:gd name="T63" fmla="*/ 947 h 761"/>
                <a:gd name="T64" fmla="*/ 1014 w 1029"/>
                <a:gd name="T65" fmla="*/ 1050 h 761"/>
                <a:gd name="T66" fmla="*/ 476 w 1029"/>
                <a:gd name="T67" fmla="*/ 1250 h 761"/>
                <a:gd name="T68" fmla="*/ 296 w 1029"/>
                <a:gd name="T69" fmla="*/ 1299 h 761"/>
                <a:gd name="T70" fmla="*/ 178 w 1029"/>
                <a:gd name="T71" fmla="*/ 1361 h 761"/>
                <a:gd name="T72" fmla="*/ 40 w 1029"/>
                <a:gd name="T73" fmla="*/ 1383 h 761"/>
                <a:gd name="T74" fmla="*/ 0 w 1029"/>
                <a:gd name="T75" fmla="*/ 1361 h 761"/>
                <a:gd name="T76" fmla="*/ 20 w 1029"/>
                <a:gd name="T77" fmla="*/ 1319 h 761"/>
                <a:gd name="T78" fmla="*/ 40 w 1029"/>
                <a:gd name="T79" fmla="*/ 1285 h 761"/>
                <a:gd name="T80" fmla="*/ 35 w 1029"/>
                <a:gd name="T81" fmla="*/ 1230 h 761"/>
                <a:gd name="T82" fmla="*/ 27 w 1029"/>
                <a:gd name="T83" fmla="*/ 1154 h 761"/>
                <a:gd name="T84" fmla="*/ 47 w 1029"/>
                <a:gd name="T85" fmla="*/ 1085 h 761"/>
                <a:gd name="T86" fmla="*/ 69 w 1029"/>
                <a:gd name="T87" fmla="*/ 1043 h 761"/>
                <a:gd name="T88" fmla="*/ 96 w 1029"/>
                <a:gd name="T89" fmla="*/ 989 h 761"/>
                <a:gd name="T90" fmla="*/ 96 w 1029"/>
                <a:gd name="T91" fmla="*/ 912 h 761"/>
                <a:gd name="T92" fmla="*/ 109 w 1029"/>
                <a:gd name="T93" fmla="*/ 858 h 761"/>
                <a:gd name="T94" fmla="*/ 165 w 1029"/>
                <a:gd name="T95" fmla="*/ 816 h 761"/>
                <a:gd name="T96" fmla="*/ 220 w 1029"/>
                <a:gd name="T97" fmla="*/ 760 h 761"/>
                <a:gd name="T98" fmla="*/ 234 w 1029"/>
                <a:gd name="T99" fmla="*/ 698 h 761"/>
                <a:gd name="T100" fmla="*/ 242 w 1029"/>
                <a:gd name="T101" fmla="*/ 616 h 761"/>
                <a:gd name="T102" fmla="*/ 289 w 1029"/>
                <a:gd name="T103" fmla="*/ 567 h 761"/>
                <a:gd name="T104" fmla="*/ 365 w 1029"/>
                <a:gd name="T105" fmla="*/ 491 h 761"/>
                <a:gd name="T106" fmla="*/ 434 w 1029"/>
                <a:gd name="T107" fmla="*/ 436 h 761"/>
                <a:gd name="T108" fmla="*/ 503 w 1029"/>
                <a:gd name="T109" fmla="*/ 422 h 761"/>
                <a:gd name="T110" fmla="*/ 572 w 1029"/>
                <a:gd name="T111" fmla="*/ 402 h 761"/>
                <a:gd name="T112" fmla="*/ 634 w 1029"/>
                <a:gd name="T113" fmla="*/ 374 h 761"/>
                <a:gd name="T114" fmla="*/ 711 w 1029"/>
                <a:gd name="T115" fmla="*/ 333 h 761"/>
                <a:gd name="T116" fmla="*/ 800 w 1029"/>
                <a:gd name="T117" fmla="*/ 311 h 7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9"/>
                <a:gd name="T178" fmla="*/ 0 h 761"/>
                <a:gd name="T179" fmla="*/ 1029 w 1029"/>
                <a:gd name="T180" fmla="*/ 761 h 7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9" h="761">
                  <a:moveTo>
                    <a:pt x="452" y="168"/>
                  </a:moveTo>
                  <a:lnTo>
                    <a:pt x="459" y="164"/>
                  </a:lnTo>
                  <a:lnTo>
                    <a:pt x="467" y="156"/>
                  </a:lnTo>
                  <a:lnTo>
                    <a:pt x="475" y="152"/>
                  </a:lnTo>
                  <a:lnTo>
                    <a:pt x="478" y="145"/>
                  </a:lnTo>
                  <a:lnTo>
                    <a:pt x="482" y="137"/>
                  </a:lnTo>
                  <a:lnTo>
                    <a:pt x="486" y="130"/>
                  </a:lnTo>
                  <a:lnTo>
                    <a:pt x="490" y="118"/>
                  </a:lnTo>
                  <a:lnTo>
                    <a:pt x="490" y="110"/>
                  </a:lnTo>
                  <a:lnTo>
                    <a:pt x="494" y="99"/>
                  </a:lnTo>
                  <a:lnTo>
                    <a:pt x="497" y="91"/>
                  </a:lnTo>
                  <a:lnTo>
                    <a:pt x="501" y="80"/>
                  </a:lnTo>
                  <a:lnTo>
                    <a:pt x="505" y="72"/>
                  </a:lnTo>
                  <a:lnTo>
                    <a:pt x="509" y="65"/>
                  </a:lnTo>
                  <a:lnTo>
                    <a:pt x="516" y="57"/>
                  </a:lnTo>
                  <a:lnTo>
                    <a:pt x="528" y="50"/>
                  </a:lnTo>
                  <a:lnTo>
                    <a:pt x="539" y="46"/>
                  </a:lnTo>
                  <a:lnTo>
                    <a:pt x="547" y="42"/>
                  </a:lnTo>
                  <a:lnTo>
                    <a:pt x="551" y="42"/>
                  </a:lnTo>
                  <a:lnTo>
                    <a:pt x="558" y="38"/>
                  </a:lnTo>
                  <a:lnTo>
                    <a:pt x="562" y="38"/>
                  </a:lnTo>
                  <a:lnTo>
                    <a:pt x="570" y="38"/>
                  </a:lnTo>
                  <a:lnTo>
                    <a:pt x="573" y="34"/>
                  </a:lnTo>
                  <a:lnTo>
                    <a:pt x="581" y="34"/>
                  </a:lnTo>
                  <a:lnTo>
                    <a:pt x="585" y="34"/>
                  </a:lnTo>
                  <a:lnTo>
                    <a:pt x="589" y="34"/>
                  </a:lnTo>
                  <a:lnTo>
                    <a:pt x="592" y="34"/>
                  </a:lnTo>
                  <a:lnTo>
                    <a:pt x="596" y="34"/>
                  </a:lnTo>
                  <a:lnTo>
                    <a:pt x="600" y="31"/>
                  </a:lnTo>
                  <a:lnTo>
                    <a:pt x="604" y="31"/>
                  </a:lnTo>
                  <a:lnTo>
                    <a:pt x="608" y="31"/>
                  </a:lnTo>
                  <a:lnTo>
                    <a:pt x="608" y="34"/>
                  </a:lnTo>
                  <a:lnTo>
                    <a:pt x="611" y="34"/>
                  </a:lnTo>
                  <a:lnTo>
                    <a:pt x="615" y="34"/>
                  </a:lnTo>
                  <a:lnTo>
                    <a:pt x="619" y="34"/>
                  </a:lnTo>
                  <a:lnTo>
                    <a:pt x="623" y="34"/>
                  </a:lnTo>
                  <a:lnTo>
                    <a:pt x="627" y="34"/>
                  </a:lnTo>
                  <a:lnTo>
                    <a:pt x="630" y="31"/>
                  </a:lnTo>
                  <a:lnTo>
                    <a:pt x="634" y="31"/>
                  </a:lnTo>
                  <a:lnTo>
                    <a:pt x="638" y="27"/>
                  </a:lnTo>
                  <a:lnTo>
                    <a:pt x="642" y="27"/>
                  </a:lnTo>
                  <a:lnTo>
                    <a:pt x="646" y="23"/>
                  </a:lnTo>
                  <a:lnTo>
                    <a:pt x="649" y="23"/>
                  </a:lnTo>
                  <a:lnTo>
                    <a:pt x="649" y="19"/>
                  </a:lnTo>
                  <a:lnTo>
                    <a:pt x="653" y="15"/>
                  </a:lnTo>
                  <a:lnTo>
                    <a:pt x="657" y="12"/>
                  </a:lnTo>
                  <a:lnTo>
                    <a:pt x="661" y="8"/>
                  </a:lnTo>
                  <a:lnTo>
                    <a:pt x="665" y="4"/>
                  </a:lnTo>
                  <a:lnTo>
                    <a:pt x="668" y="4"/>
                  </a:lnTo>
                  <a:lnTo>
                    <a:pt x="672" y="0"/>
                  </a:lnTo>
                  <a:lnTo>
                    <a:pt x="676" y="0"/>
                  </a:lnTo>
                  <a:lnTo>
                    <a:pt x="680" y="0"/>
                  </a:lnTo>
                  <a:lnTo>
                    <a:pt x="684" y="4"/>
                  </a:lnTo>
                  <a:lnTo>
                    <a:pt x="687" y="4"/>
                  </a:lnTo>
                  <a:lnTo>
                    <a:pt x="691" y="4"/>
                  </a:lnTo>
                  <a:lnTo>
                    <a:pt x="699" y="8"/>
                  </a:lnTo>
                  <a:lnTo>
                    <a:pt x="703" y="8"/>
                  </a:lnTo>
                  <a:lnTo>
                    <a:pt x="710" y="12"/>
                  </a:lnTo>
                  <a:lnTo>
                    <a:pt x="718" y="15"/>
                  </a:lnTo>
                  <a:lnTo>
                    <a:pt x="722" y="15"/>
                  </a:lnTo>
                  <a:lnTo>
                    <a:pt x="729" y="19"/>
                  </a:lnTo>
                  <a:lnTo>
                    <a:pt x="737" y="19"/>
                  </a:lnTo>
                  <a:lnTo>
                    <a:pt x="741" y="19"/>
                  </a:lnTo>
                  <a:lnTo>
                    <a:pt x="744" y="19"/>
                  </a:lnTo>
                  <a:lnTo>
                    <a:pt x="748" y="19"/>
                  </a:lnTo>
                  <a:lnTo>
                    <a:pt x="752" y="19"/>
                  </a:lnTo>
                  <a:lnTo>
                    <a:pt x="756" y="19"/>
                  </a:lnTo>
                  <a:lnTo>
                    <a:pt x="760" y="19"/>
                  </a:lnTo>
                  <a:lnTo>
                    <a:pt x="763" y="15"/>
                  </a:lnTo>
                  <a:lnTo>
                    <a:pt x="767" y="15"/>
                  </a:lnTo>
                  <a:lnTo>
                    <a:pt x="767" y="12"/>
                  </a:lnTo>
                  <a:lnTo>
                    <a:pt x="771" y="12"/>
                  </a:lnTo>
                  <a:lnTo>
                    <a:pt x="790" y="4"/>
                  </a:lnTo>
                  <a:lnTo>
                    <a:pt x="805" y="4"/>
                  </a:lnTo>
                  <a:lnTo>
                    <a:pt x="820" y="4"/>
                  </a:lnTo>
                  <a:lnTo>
                    <a:pt x="836" y="4"/>
                  </a:lnTo>
                  <a:lnTo>
                    <a:pt x="847" y="8"/>
                  </a:lnTo>
                  <a:lnTo>
                    <a:pt x="858" y="12"/>
                  </a:lnTo>
                  <a:lnTo>
                    <a:pt x="866" y="19"/>
                  </a:lnTo>
                  <a:lnTo>
                    <a:pt x="874" y="27"/>
                  </a:lnTo>
                  <a:lnTo>
                    <a:pt x="881" y="34"/>
                  </a:lnTo>
                  <a:lnTo>
                    <a:pt x="885" y="42"/>
                  </a:lnTo>
                  <a:lnTo>
                    <a:pt x="889" y="50"/>
                  </a:lnTo>
                  <a:lnTo>
                    <a:pt x="893" y="53"/>
                  </a:lnTo>
                  <a:lnTo>
                    <a:pt x="896" y="61"/>
                  </a:lnTo>
                  <a:lnTo>
                    <a:pt x="896" y="65"/>
                  </a:lnTo>
                  <a:lnTo>
                    <a:pt x="896" y="69"/>
                  </a:lnTo>
                  <a:lnTo>
                    <a:pt x="900" y="69"/>
                  </a:lnTo>
                  <a:lnTo>
                    <a:pt x="904" y="76"/>
                  </a:lnTo>
                  <a:lnTo>
                    <a:pt x="908" y="80"/>
                  </a:lnTo>
                  <a:lnTo>
                    <a:pt x="912" y="88"/>
                  </a:lnTo>
                  <a:lnTo>
                    <a:pt x="919" y="91"/>
                  </a:lnTo>
                  <a:lnTo>
                    <a:pt x="927" y="91"/>
                  </a:lnTo>
                  <a:lnTo>
                    <a:pt x="934" y="95"/>
                  </a:lnTo>
                  <a:lnTo>
                    <a:pt x="942" y="99"/>
                  </a:lnTo>
                  <a:lnTo>
                    <a:pt x="950" y="99"/>
                  </a:lnTo>
                  <a:lnTo>
                    <a:pt x="957" y="103"/>
                  </a:lnTo>
                  <a:lnTo>
                    <a:pt x="965" y="103"/>
                  </a:lnTo>
                  <a:lnTo>
                    <a:pt x="972" y="107"/>
                  </a:lnTo>
                  <a:lnTo>
                    <a:pt x="976" y="110"/>
                  </a:lnTo>
                  <a:lnTo>
                    <a:pt x="984" y="114"/>
                  </a:lnTo>
                  <a:lnTo>
                    <a:pt x="991" y="118"/>
                  </a:lnTo>
                  <a:lnTo>
                    <a:pt x="995" y="122"/>
                  </a:lnTo>
                  <a:lnTo>
                    <a:pt x="1003" y="130"/>
                  </a:lnTo>
                  <a:lnTo>
                    <a:pt x="1003" y="133"/>
                  </a:lnTo>
                  <a:lnTo>
                    <a:pt x="1007" y="141"/>
                  </a:lnTo>
                  <a:lnTo>
                    <a:pt x="1007" y="145"/>
                  </a:lnTo>
                  <a:lnTo>
                    <a:pt x="1007" y="152"/>
                  </a:lnTo>
                  <a:lnTo>
                    <a:pt x="1010" y="160"/>
                  </a:lnTo>
                  <a:lnTo>
                    <a:pt x="1007" y="168"/>
                  </a:lnTo>
                  <a:lnTo>
                    <a:pt x="1007" y="175"/>
                  </a:lnTo>
                  <a:lnTo>
                    <a:pt x="1007" y="179"/>
                  </a:lnTo>
                  <a:lnTo>
                    <a:pt x="1007" y="187"/>
                  </a:lnTo>
                  <a:lnTo>
                    <a:pt x="1007" y="194"/>
                  </a:lnTo>
                  <a:lnTo>
                    <a:pt x="1007" y="202"/>
                  </a:lnTo>
                  <a:lnTo>
                    <a:pt x="1007" y="206"/>
                  </a:lnTo>
                  <a:lnTo>
                    <a:pt x="1010" y="213"/>
                  </a:lnTo>
                  <a:lnTo>
                    <a:pt x="1010" y="217"/>
                  </a:lnTo>
                  <a:lnTo>
                    <a:pt x="1014" y="225"/>
                  </a:lnTo>
                  <a:lnTo>
                    <a:pt x="1018" y="228"/>
                  </a:lnTo>
                  <a:lnTo>
                    <a:pt x="1022" y="232"/>
                  </a:lnTo>
                  <a:lnTo>
                    <a:pt x="1026" y="236"/>
                  </a:lnTo>
                  <a:lnTo>
                    <a:pt x="1029" y="240"/>
                  </a:lnTo>
                  <a:lnTo>
                    <a:pt x="1029" y="244"/>
                  </a:lnTo>
                  <a:lnTo>
                    <a:pt x="1029" y="247"/>
                  </a:lnTo>
                  <a:lnTo>
                    <a:pt x="1029" y="251"/>
                  </a:lnTo>
                  <a:lnTo>
                    <a:pt x="1029" y="255"/>
                  </a:lnTo>
                  <a:lnTo>
                    <a:pt x="1029" y="259"/>
                  </a:lnTo>
                  <a:lnTo>
                    <a:pt x="1029" y="263"/>
                  </a:lnTo>
                  <a:lnTo>
                    <a:pt x="1029" y="270"/>
                  </a:lnTo>
                  <a:lnTo>
                    <a:pt x="1026" y="274"/>
                  </a:lnTo>
                  <a:lnTo>
                    <a:pt x="1026" y="278"/>
                  </a:lnTo>
                  <a:lnTo>
                    <a:pt x="1026" y="285"/>
                  </a:lnTo>
                  <a:lnTo>
                    <a:pt x="1026" y="293"/>
                  </a:lnTo>
                  <a:lnTo>
                    <a:pt x="1026" y="297"/>
                  </a:lnTo>
                  <a:lnTo>
                    <a:pt x="1029" y="304"/>
                  </a:lnTo>
                  <a:lnTo>
                    <a:pt x="1029" y="312"/>
                  </a:lnTo>
                  <a:lnTo>
                    <a:pt x="1029" y="320"/>
                  </a:lnTo>
                  <a:lnTo>
                    <a:pt x="1029" y="327"/>
                  </a:lnTo>
                  <a:lnTo>
                    <a:pt x="1029" y="331"/>
                  </a:lnTo>
                  <a:lnTo>
                    <a:pt x="1026" y="335"/>
                  </a:lnTo>
                  <a:lnTo>
                    <a:pt x="1026" y="339"/>
                  </a:lnTo>
                  <a:lnTo>
                    <a:pt x="1022" y="342"/>
                  </a:lnTo>
                  <a:lnTo>
                    <a:pt x="1018" y="342"/>
                  </a:lnTo>
                  <a:lnTo>
                    <a:pt x="1014" y="346"/>
                  </a:lnTo>
                  <a:lnTo>
                    <a:pt x="1010" y="350"/>
                  </a:lnTo>
                  <a:lnTo>
                    <a:pt x="1007" y="350"/>
                  </a:lnTo>
                  <a:lnTo>
                    <a:pt x="1007" y="354"/>
                  </a:lnTo>
                  <a:lnTo>
                    <a:pt x="1003" y="354"/>
                  </a:lnTo>
                  <a:lnTo>
                    <a:pt x="999" y="358"/>
                  </a:lnTo>
                  <a:lnTo>
                    <a:pt x="995" y="361"/>
                  </a:lnTo>
                  <a:lnTo>
                    <a:pt x="991" y="361"/>
                  </a:lnTo>
                  <a:lnTo>
                    <a:pt x="991" y="365"/>
                  </a:lnTo>
                  <a:lnTo>
                    <a:pt x="988" y="369"/>
                  </a:lnTo>
                  <a:lnTo>
                    <a:pt x="984" y="373"/>
                  </a:lnTo>
                  <a:lnTo>
                    <a:pt x="980" y="377"/>
                  </a:lnTo>
                  <a:lnTo>
                    <a:pt x="976" y="380"/>
                  </a:lnTo>
                  <a:lnTo>
                    <a:pt x="972" y="384"/>
                  </a:lnTo>
                  <a:lnTo>
                    <a:pt x="969" y="388"/>
                  </a:lnTo>
                  <a:lnTo>
                    <a:pt x="965" y="392"/>
                  </a:lnTo>
                  <a:lnTo>
                    <a:pt x="961" y="396"/>
                  </a:lnTo>
                  <a:lnTo>
                    <a:pt x="957" y="396"/>
                  </a:lnTo>
                  <a:lnTo>
                    <a:pt x="953" y="399"/>
                  </a:lnTo>
                  <a:lnTo>
                    <a:pt x="946" y="403"/>
                  </a:lnTo>
                  <a:lnTo>
                    <a:pt x="942" y="403"/>
                  </a:lnTo>
                  <a:lnTo>
                    <a:pt x="934" y="407"/>
                  </a:lnTo>
                  <a:lnTo>
                    <a:pt x="927" y="411"/>
                  </a:lnTo>
                  <a:lnTo>
                    <a:pt x="919" y="411"/>
                  </a:lnTo>
                  <a:lnTo>
                    <a:pt x="912" y="411"/>
                  </a:lnTo>
                  <a:lnTo>
                    <a:pt x="908" y="415"/>
                  </a:lnTo>
                  <a:lnTo>
                    <a:pt x="904" y="418"/>
                  </a:lnTo>
                  <a:lnTo>
                    <a:pt x="900" y="418"/>
                  </a:lnTo>
                  <a:lnTo>
                    <a:pt x="896" y="422"/>
                  </a:lnTo>
                  <a:lnTo>
                    <a:pt x="896" y="426"/>
                  </a:lnTo>
                  <a:lnTo>
                    <a:pt x="893" y="434"/>
                  </a:lnTo>
                  <a:lnTo>
                    <a:pt x="893" y="437"/>
                  </a:lnTo>
                  <a:lnTo>
                    <a:pt x="893" y="441"/>
                  </a:lnTo>
                  <a:lnTo>
                    <a:pt x="889" y="445"/>
                  </a:lnTo>
                  <a:lnTo>
                    <a:pt x="889" y="453"/>
                  </a:lnTo>
                  <a:lnTo>
                    <a:pt x="885" y="456"/>
                  </a:lnTo>
                  <a:lnTo>
                    <a:pt x="881" y="460"/>
                  </a:lnTo>
                  <a:lnTo>
                    <a:pt x="877" y="468"/>
                  </a:lnTo>
                  <a:lnTo>
                    <a:pt x="874" y="472"/>
                  </a:lnTo>
                  <a:lnTo>
                    <a:pt x="866" y="479"/>
                  </a:lnTo>
                  <a:lnTo>
                    <a:pt x="858" y="483"/>
                  </a:lnTo>
                  <a:lnTo>
                    <a:pt x="855" y="487"/>
                  </a:lnTo>
                  <a:lnTo>
                    <a:pt x="847" y="491"/>
                  </a:lnTo>
                  <a:lnTo>
                    <a:pt x="843" y="494"/>
                  </a:lnTo>
                  <a:lnTo>
                    <a:pt x="836" y="494"/>
                  </a:lnTo>
                  <a:lnTo>
                    <a:pt x="832" y="498"/>
                  </a:lnTo>
                  <a:lnTo>
                    <a:pt x="824" y="498"/>
                  </a:lnTo>
                  <a:lnTo>
                    <a:pt x="820" y="498"/>
                  </a:lnTo>
                  <a:lnTo>
                    <a:pt x="817" y="498"/>
                  </a:lnTo>
                  <a:lnTo>
                    <a:pt x="809" y="498"/>
                  </a:lnTo>
                  <a:lnTo>
                    <a:pt x="805" y="498"/>
                  </a:lnTo>
                  <a:lnTo>
                    <a:pt x="798" y="498"/>
                  </a:lnTo>
                  <a:lnTo>
                    <a:pt x="794" y="498"/>
                  </a:lnTo>
                  <a:lnTo>
                    <a:pt x="786" y="498"/>
                  </a:lnTo>
                  <a:lnTo>
                    <a:pt x="779" y="498"/>
                  </a:lnTo>
                  <a:lnTo>
                    <a:pt x="771" y="494"/>
                  </a:lnTo>
                  <a:lnTo>
                    <a:pt x="760" y="494"/>
                  </a:lnTo>
                  <a:lnTo>
                    <a:pt x="752" y="494"/>
                  </a:lnTo>
                  <a:lnTo>
                    <a:pt x="744" y="498"/>
                  </a:lnTo>
                  <a:lnTo>
                    <a:pt x="741" y="498"/>
                  </a:lnTo>
                  <a:lnTo>
                    <a:pt x="733" y="502"/>
                  </a:lnTo>
                  <a:lnTo>
                    <a:pt x="729" y="502"/>
                  </a:lnTo>
                  <a:lnTo>
                    <a:pt x="725" y="506"/>
                  </a:lnTo>
                  <a:lnTo>
                    <a:pt x="722" y="510"/>
                  </a:lnTo>
                  <a:lnTo>
                    <a:pt x="718" y="510"/>
                  </a:lnTo>
                  <a:lnTo>
                    <a:pt x="714" y="513"/>
                  </a:lnTo>
                  <a:lnTo>
                    <a:pt x="710" y="517"/>
                  </a:lnTo>
                  <a:lnTo>
                    <a:pt x="710" y="521"/>
                  </a:lnTo>
                  <a:lnTo>
                    <a:pt x="706" y="521"/>
                  </a:lnTo>
                  <a:lnTo>
                    <a:pt x="703" y="525"/>
                  </a:lnTo>
                  <a:lnTo>
                    <a:pt x="687" y="529"/>
                  </a:lnTo>
                  <a:lnTo>
                    <a:pt x="665" y="540"/>
                  </a:lnTo>
                  <a:lnTo>
                    <a:pt x="634" y="551"/>
                  </a:lnTo>
                  <a:lnTo>
                    <a:pt x="596" y="563"/>
                  </a:lnTo>
                  <a:lnTo>
                    <a:pt x="558" y="578"/>
                  </a:lnTo>
                  <a:lnTo>
                    <a:pt x="513" y="597"/>
                  </a:lnTo>
                  <a:lnTo>
                    <a:pt x="471" y="612"/>
                  </a:lnTo>
                  <a:lnTo>
                    <a:pt x="425" y="631"/>
                  </a:lnTo>
                  <a:lnTo>
                    <a:pt x="380" y="647"/>
                  </a:lnTo>
                  <a:lnTo>
                    <a:pt x="334" y="662"/>
                  </a:lnTo>
                  <a:lnTo>
                    <a:pt x="296" y="677"/>
                  </a:lnTo>
                  <a:lnTo>
                    <a:pt x="262" y="688"/>
                  </a:lnTo>
                  <a:lnTo>
                    <a:pt x="231" y="696"/>
                  </a:lnTo>
                  <a:lnTo>
                    <a:pt x="212" y="704"/>
                  </a:lnTo>
                  <a:lnTo>
                    <a:pt x="197" y="704"/>
                  </a:lnTo>
                  <a:lnTo>
                    <a:pt x="190" y="707"/>
                  </a:lnTo>
                  <a:lnTo>
                    <a:pt x="182" y="707"/>
                  </a:lnTo>
                  <a:lnTo>
                    <a:pt x="171" y="711"/>
                  </a:lnTo>
                  <a:lnTo>
                    <a:pt x="163" y="715"/>
                  </a:lnTo>
                  <a:lnTo>
                    <a:pt x="155" y="719"/>
                  </a:lnTo>
                  <a:lnTo>
                    <a:pt x="144" y="723"/>
                  </a:lnTo>
                  <a:lnTo>
                    <a:pt x="136" y="726"/>
                  </a:lnTo>
                  <a:lnTo>
                    <a:pt x="129" y="734"/>
                  </a:lnTo>
                  <a:lnTo>
                    <a:pt x="117" y="738"/>
                  </a:lnTo>
                  <a:lnTo>
                    <a:pt x="106" y="742"/>
                  </a:lnTo>
                  <a:lnTo>
                    <a:pt x="98" y="749"/>
                  </a:lnTo>
                  <a:lnTo>
                    <a:pt x="87" y="753"/>
                  </a:lnTo>
                  <a:lnTo>
                    <a:pt x="76" y="757"/>
                  </a:lnTo>
                  <a:lnTo>
                    <a:pt x="64" y="757"/>
                  </a:lnTo>
                  <a:lnTo>
                    <a:pt x="53" y="761"/>
                  </a:lnTo>
                  <a:lnTo>
                    <a:pt x="41" y="761"/>
                  </a:lnTo>
                  <a:lnTo>
                    <a:pt x="34" y="761"/>
                  </a:lnTo>
                  <a:lnTo>
                    <a:pt x="22" y="761"/>
                  </a:lnTo>
                  <a:lnTo>
                    <a:pt x="15" y="761"/>
                  </a:lnTo>
                  <a:lnTo>
                    <a:pt x="11" y="761"/>
                  </a:lnTo>
                  <a:lnTo>
                    <a:pt x="7" y="757"/>
                  </a:lnTo>
                  <a:lnTo>
                    <a:pt x="3" y="757"/>
                  </a:lnTo>
                  <a:lnTo>
                    <a:pt x="0" y="753"/>
                  </a:lnTo>
                  <a:lnTo>
                    <a:pt x="0" y="749"/>
                  </a:lnTo>
                  <a:lnTo>
                    <a:pt x="0" y="745"/>
                  </a:lnTo>
                  <a:lnTo>
                    <a:pt x="0" y="742"/>
                  </a:lnTo>
                  <a:lnTo>
                    <a:pt x="3" y="738"/>
                  </a:lnTo>
                  <a:lnTo>
                    <a:pt x="3" y="734"/>
                  </a:lnTo>
                  <a:lnTo>
                    <a:pt x="7" y="730"/>
                  </a:lnTo>
                  <a:lnTo>
                    <a:pt x="7" y="726"/>
                  </a:lnTo>
                  <a:lnTo>
                    <a:pt x="11" y="726"/>
                  </a:lnTo>
                  <a:lnTo>
                    <a:pt x="11" y="723"/>
                  </a:lnTo>
                  <a:lnTo>
                    <a:pt x="15" y="719"/>
                  </a:lnTo>
                  <a:lnTo>
                    <a:pt x="15" y="715"/>
                  </a:lnTo>
                  <a:lnTo>
                    <a:pt x="19" y="715"/>
                  </a:lnTo>
                  <a:lnTo>
                    <a:pt x="19" y="711"/>
                  </a:lnTo>
                  <a:lnTo>
                    <a:pt x="19" y="707"/>
                  </a:lnTo>
                  <a:lnTo>
                    <a:pt x="22" y="707"/>
                  </a:lnTo>
                  <a:lnTo>
                    <a:pt x="22" y="704"/>
                  </a:lnTo>
                  <a:lnTo>
                    <a:pt x="22" y="700"/>
                  </a:lnTo>
                  <a:lnTo>
                    <a:pt x="22" y="696"/>
                  </a:lnTo>
                  <a:lnTo>
                    <a:pt x="22" y="692"/>
                  </a:lnTo>
                  <a:lnTo>
                    <a:pt x="22" y="688"/>
                  </a:lnTo>
                  <a:lnTo>
                    <a:pt x="22" y="685"/>
                  </a:lnTo>
                  <a:lnTo>
                    <a:pt x="19" y="677"/>
                  </a:lnTo>
                  <a:lnTo>
                    <a:pt x="19" y="673"/>
                  </a:lnTo>
                  <a:lnTo>
                    <a:pt x="15" y="666"/>
                  </a:lnTo>
                  <a:lnTo>
                    <a:pt x="15" y="658"/>
                  </a:lnTo>
                  <a:lnTo>
                    <a:pt x="11" y="654"/>
                  </a:lnTo>
                  <a:lnTo>
                    <a:pt x="11" y="647"/>
                  </a:lnTo>
                  <a:lnTo>
                    <a:pt x="11" y="639"/>
                  </a:lnTo>
                  <a:lnTo>
                    <a:pt x="15" y="635"/>
                  </a:lnTo>
                  <a:lnTo>
                    <a:pt x="15" y="627"/>
                  </a:lnTo>
                  <a:lnTo>
                    <a:pt x="15" y="624"/>
                  </a:lnTo>
                  <a:lnTo>
                    <a:pt x="19" y="616"/>
                  </a:lnTo>
                  <a:lnTo>
                    <a:pt x="19" y="612"/>
                  </a:lnTo>
                  <a:lnTo>
                    <a:pt x="22" y="605"/>
                  </a:lnTo>
                  <a:lnTo>
                    <a:pt x="26" y="601"/>
                  </a:lnTo>
                  <a:lnTo>
                    <a:pt x="26" y="597"/>
                  </a:lnTo>
                  <a:lnTo>
                    <a:pt x="30" y="593"/>
                  </a:lnTo>
                  <a:lnTo>
                    <a:pt x="30" y="589"/>
                  </a:lnTo>
                  <a:lnTo>
                    <a:pt x="34" y="586"/>
                  </a:lnTo>
                  <a:lnTo>
                    <a:pt x="34" y="582"/>
                  </a:lnTo>
                  <a:lnTo>
                    <a:pt x="38" y="578"/>
                  </a:lnTo>
                  <a:lnTo>
                    <a:pt x="38" y="574"/>
                  </a:lnTo>
                  <a:lnTo>
                    <a:pt x="41" y="570"/>
                  </a:lnTo>
                  <a:lnTo>
                    <a:pt x="45" y="567"/>
                  </a:lnTo>
                  <a:lnTo>
                    <a:pt x="45" y="563"/>
                  </a:lnTo>
                  <a:lnTo>
                    <a:pt x="49" y="555"/>
                  </a:lnTo>
                  <a:lnTo>
                    <a:pt x="49" y="551"/>
                  </a:lnTo>
                  <a:lnTo>
                    <a:pt x="53" y="548"/>
                  </a:lnTo>
                  <a:lnTo>
                    <a:pt x="53" y="544"/>
                  </a:lnTo>
                  <a:lnTo>
                    <a:pt x="53" y="536"/>
                  </a:lnTo>
                  <a:lnTo>
                    <a:pt x="53" y="532"/>
                  </a:lnTo>
                  <a:lnTo>
                    <a:pt x="53" y="525"/>
                  </a:lnTo>
                  <a:lnTo>
                    <a:pt x="53" y="521"/>
                  </a:lnTo>
                  <a:lnTo>
                    <a:pt x="53" y="513"/>
                  </a:lnTo>
                  <a:lnTo>
                    <a:pt x="53" y="510"/>
                  </a:lnTo>
                  <a:lnTo>
                    <a:pt x="53" y="502"/>
                  </a:lnTo>
                  <a:lnTo>
                    <a:pt x="49" y="498"/>
                  </a:lnTo>
                  <a:lnTo>
                    <a:pt x="53" y="491"/>
                  </a:lnTo>
                  <a:lnTo>
                    <a:pt x="53" y="487"/>
                  </a:lnTo>
                  <a:lnTo>
                    <a:pt x="53" y="483"/>
                  </a:lnTo>
                  <a:lnTo>
                    <a:pt x="57" y="479"/>
                  </a:lnTo>
                  <a:lnTo>
                    <a:pt x="57" y="475"/>
                  </a:lnTo>
                  <a:lnTo>
                    <a:pt x="60" y="472"/>
                  </a:lnTo>
                  <a:lnTo>
                    <a:pt x="64" y="468"/>
                  </a:lnTo>
                  <a:lnTo>
                    <a:pt x="68" y="464"/>
                  </a:lnTo>
                  <a:lnTo>
                    <a:pt x="72" y="464"/>
                  </a:lnTo>
                  <a:lnTo>
                    <a:pt x="76" y="460"/>
                  </a:lnTo>
                  <a:lnTo>
                    <a:pt x="79" y="456"/>
                  </a:lnTo>
                  <a:lnTo>
                    <a:pt x="87" y="453"/>
                  </a:lnTo>
                  <a:lnTo>
                    <a:pt x="91" y="449"/>
                  </a:lnTo>
                  <a:lnTo>
                    <a:pt x="98" y="445"/>
                  </a:lnTo>
                  <a:lnTo>
                    <a:pt x="102" y="441"/>
                  </a:lnTo>
                  <a:lnTo>
                    <a:pt x="106" y="437"/>
                  </a:lnTo>
                  <a:lnTo>
                    <a:pt x="110" y="434"/>
                  </a:lnTo>
                  <a:lnTo>
                    <a:pt x="114" y="430"/>
                  </a:lnTo>
                  <a:lnTo>
                    <a:pt x="117" y="422"/>
                  </a:lnTo>
                  <a:lnTo>
                    <a:pt x="121" y="418"/>
                  </a:lnTo>
                  <a:lnTo>
                    <a:pt x="121" y="411"/>
                  </a:lnTo>
                  <a:lnTo>
                    <a:pt x="125" y="407"/>
                  </a:lnTo>
                  <a:lnTo>
                    <a:pt x="125" y="403"/>
                  </a:lnTo>
                  <a:lnTo>
                    <a:pt x="129" y="396"/>
                  </a:lnTo>
                  <a:lnTo>
                    <a:pt x="129" y="392"/>
                  </a:lnTo>
                  <a:lnTo>
                    <a:pt x="129" y="388"/>
                  </a:lnTo>
                  <a:lnTo>
                    <a:pt x="129" y="384"/>
                  </a:lnTo>
                  <a:lnTo>
                    <a:pt x="129" y="380"/>
                  </a:lnTo>
                  <a:lnTo>
                    <a:pt x="133" y="380"/>
                  </a:lnTo>
                  <a:lnTo>
                    <a:pt x="129" y="369"/>
                  </a:lnTo>
                  <a:lnTo>
                    <a:pt x="129" y="358"/>
                  </a:lnTo>
                  <a:lnTo>
                    <a:pt x="129" y="346"/>
                  </a:lnTo>
                  <a:lnTo>
                    <a:pt x="133" y="339"/>
                  </a:lnTo>
                  <a:lnTo>
                    <a:pt x="133" y="335"/>
                  </a:lnTo>
                  <a:lnTo>
                    <a:pt x="136" y="327"/>
                  </a:lnTo>
                  <a:lnTo>
                    <a:pt x="140" y="323"/>
                  </a:lnTo>
                  <a:lnTo>
                    <a:pt x="144" y="320"/>
                  </a:lnTo>
                  <a:lnTo>
                    <a:pt x="148" y="320"/>
                  </a:lnTo>
                  <a:lnTo>
                    <a:pt x="155" y="316"/>
                  </a:lnTo>
                  <a:lnTo>
                    <a:pt x="159" y="312"/>
                  </a:lnTo>
                  <a:lnTo>
                    <a:pt x="163" y="308"/>
                  </a:lnTo>
                  <a:lnTo>
                    <a:pt x="171" y="304"/>
                  </a:lnTo>
                  <a:lnTo>
                    <a:pt x="178" y="301"/>
                  </a:lnTo>
                  <a:lnTo>
                    <a:pt x="182" y="293"/>
                  </a:lnTo>
                  <a:lnTo>
                    <a:pt x="190" y="285"/>
                  </a:lnTo>
                  <a:lnTo>
                    <a:pt x="193" y="278"/>
                  </a:lnTo>
                  <a:lnTo>
                    <a:pt x="201" y="270"/>
                  </a:lnTo>
                  <a:lnTo>
                    <a:pt x="205" y="263"/>
                  </a:lnTo>
                  <a:lnTo>
                    <a:pt x="212" y="259"/>
                  </a:lnTo>
                  <a:lnTo>
                    <a:pt x="216" y="255"/>
                  </a:lnTo>
                  <a:lnTo>
                    <a:pt x="224" y="251"/>
                  </a:lnTo>
                  <a:lnTo>
                    <a:pt x="228" y="247"/>
                  </a:lnTo>
                  <a:lnTo>
                    <a:pt x="231" y="244"/>
                  </a:lnTo>
                  <a:lnTo>
                    <a:pt x="239" y="240"/>
                  </a:lnTo>
                  <a:lnTo>
                    <a:pt x="243" y="240"/>
                  </a:lnTo>
                  <a:lnTo>
                    <a:pt x="247" y="236"/>
                  </a:lnTo>
                  <a:lnTo>
                    <a:pt x="254" y="236"/>
                  </a:lnTo>
                  <a:lnTo>
                    <a:pt x="258" y="232"/>
                  </a:lnTo>
                  <a:lnTo>
                    <a:pt x="266" y="232"/>
                  </a:lnTo>
                  <a:lnTo>
                    <a:pt x="269" y="232"/>
                  </a:lnTo>
                  <a:lnTo>
                    <a:pt x="277" y="232"/>
                  </a:lnTo>
                  <a:lnTo>
                    <a:pt x="281" y="228"/>
                  </a:lnTo>
                  <a:lnTo>
                    <a:pt x="288" y="228"/>
                  </a:lnTo>
                  <a:lnTo>
                    <a:pt x="292" y="228"/>
                  </a:lnTo>
                  <a:lnTo>
                    <a:pt x="300" y="225"/>
                  </a:lnTo>
                  <a:lnTo>
                    <a:pt x="304" y="225"/>
                  </a:lnTo>
                  <a:lnTo>
                    <a:pt x="307" y="221"/>
                  </a:lnTo>
                  <a:lnTo>
                    <a:pt x="315" y="221"/>
                  </a:lnTo>
                  <a:lnTo>
                    <a:pt x="319" y="217"/>
                  </a:lnTo>
                  <a:lnTo>
                    <a:pt x="323" y="217"/>
                  </a:lnTo>
                  <a:lnTo>
                    <a:pt x="330" y="213"/>
                  </a:lnTo>
                  <a:lnTo>
                    <a:pt x="334" y="213"/>
                  </a:lnTo>
                  <a:lnTo>
                    <a:pt x="338" y="209"/>
                  </a:lnTo>
                  <a:lnTo>
                    <a:pt x="345" y="206"/>
                  </a:lnTo>
                  <a:lnTo>
                    <a:pt x="349" y="206"/>
                  </a:lnTo>
                  <a:lnTo>
                    <a:pt x="353" y="202"/>
                  </a:lnTo>
                  <a:lnTo>
                    <a:pt x="357" y="198"/>
                  </a:lnTo>
                  <a:lnTo>
                    <a:pt x="364" y="194"/>
                  </a:lnTo>
                  <a:lnTo>
                    <a:pt x="368" y="194"/>
                  </a:lnTo>
                  <a:lnTo>
                    <a:pt x="376" y="190"/>
                  </a:lnTo>
                  <a:lnTo>
                    <a:pt x="383" y="187"/>
                  </a:lnTo>
                  <a:lnTo>
                    <a:pt x="391" y="183"/>
                  </a:lnTo>
                  <a:lnTo>
                    <a:pt x="399" y="183"/>
                  </a:lnTo>
                  <a:lnTo>
                    <a:pt x="406" y="179"/>
                  </a:lnTo>
                  <a:lnTo>
                    <a:pt x="414" y="175"/>
                  </a:lnTo>
                  <a:lnTo>
                    <a:pt x="421" y="175"/>
                  </a:lnTo>
                  <a:lnTo>
                    <a:pt x="429" y="171"/>
                  </a:lnTo>
                  <a:lnTo>
                    <a:pt x="433" y="171"/>
                  </a:lnTo>
                  <a:lnTo>
                    <a:pt x="440" y="171"/>
                  </a:lnTo>
                  <a:lnTo>
                    <a:pt x="444" y="168"/>
                  </a:lnTo>
                  <a:lnTo>
                    <a:pt x="448" y="168"/>
                  </a:lnTo>
                  <a:lnTo>
                    <a:pt x="452" y="168"/>
                  </a:lnTo>
                  <a:close/>
                </a:path>
              </a:pathLst>
            </a:custGeom>
            <a:solidFill>
              <a:srgbClr val="929292"/>
            </a:solidFill>
            <a:ln w="9525">
              <a:noFill/>
              <a:round/>
              <a:headEnd/>
              <a:tailEnd/>
            </a:ln>
          </p:spPr>
          <p:txBody>
            <a:bodyPr/>
            <a:lstStyle/>
            <a:p>
              <a:endParaRPr lang="fr-FR"/>
            </a:p>
          </p:txBody>
        </p:sp>
        <p:sp>
          <p:nvSpPr>
            <p:cNvPr id="148" name="Freeform 35"/>
            <p:cNvSpPr>
              <a:spLocks/>
            </p:cNvSpPr>
            <p:nvPr/>
          </p:nvSpPr>
          <p:spPr bwMode="auto">
            <a:xfrm>
              <a:off x="159" y="2443"/>
              <a:ext cx="1865" cy="1376"/>
            </a:xfrm>
            <a:custGeom>
              <a:avLst/>
              <a:gdLst>
                <a:gd name="T0" fmla="*/ 1560 w 1026"/>
                <a:gd name="T1" fmla="*/ 20 h 757"/>
                <a:gd name="T2" fmla="*/ 1623 w 1026"/>
                <a:gd name="T3" fmla="*/ 111 h 757"/>
                <a:gd name="T4" fmla="*/ 1663 w 1026"/>
                <a:gd name="T5" fmla="*/ 158 h 757"/>
                <a:gd name="T6" fmla="*/ 1754 w 1026"/>
                <a:gd name="T7" fmla="*/ 193 h 757"/>
                <a:gd name="T8" fmla="*/ 1823 w 1026"/>
                <a:gd name="T9" fmla="*/ 249 h 757"/>
                <a:gd name="T10" fmla="*/ 1823 w 1026"/>
                <a:gd name="T11" fmla="*/ 333 h 757"/>
                <a:gd name="T12" fmla="*/ 1843 w 1026"/>
                <a:gd name="T13" fmla="*/ 407 h 757"/>
                <a:gd name="T14" fmla="*/ 1865 w 1026"/>
                <a:gd name="T15" fmla="*/ 456 h 757"/>
                <a:gd name="T16" fmla="*/ 1858 w 1026"/>
                <a:gd name="T17" fmla="*/ 518 h 757"/>
                <a:gd name="T18" fmla="*/ 1858 w 1026"/>
                <a:gd name="T19" fmla="*/ 594 h 757"/>
                <a:gd name="T20" fmla="*/ 1823 w 1026"/>
                <a:gd name="T21" fmla="*/ 629 h 757"/>
                <a:gd name="T22" fmla="*/ 1781 w 1026"/>
                <a:gd name="T23" fmla="*/ 671 h 757"/>
                <a:gd name="T24" fmla="*/ 1732 w 1026"/>
                <a:gd name="T25" fmla="*/ 713 h 757"/>
                <a:gd name="T26" fmla="*/ 1658 w 1026"/>
                <a:gd name="T27" fmla="*/ 740 h 757"/>
                <a:gd name="T28" fmla="*/ 1623 w 1026"/>
                <a:gd name="T29" fmla="*/ 782 h 757"/>
                <a:gd name="T30" fmla="*/ 1581 w 1026"/>
                <a:gd name="T31" fmla="*/ 851 h 757"/>
                <a:gd name="T32" fmla="*/ 1505 w 1026"/>
                <a:gd name="T33" fmla="*/ 891 h 757"/>
                <a:gd name="T34" fmla="*/ 1436 w 1026"/>
                <a:gd name="T35" fmla="*/ 898 h 757"/>
                <a:gd name="T36" fmla="*/ 1347 w 1026"/>
                <a:gd name="T37" fmla="*/ 898 h 757"/>
                <a:gd name="T38" fmla="*/ 1291 w 1026"/>
                <a:gd name="T39" fmla="*/ 932 h 757"/>
                <a:gd name="T40" fmla="*/ 1249 w 1026"/>
                <a:gd name="T41" fmla="*/ 954 h 757"/>
                <a:gd name="T42" fmla="*/ 773 w 1026"/>
                <a:gd name="T43" fmla="*/ 1132 h 757"/>
                <a:gd name="T44" fmla="*/ 358 w 1026"/>
                <a:gd name="T45" fmla="*/ 1272 h 757"/>
                <a:gd name="T46" fmla="*/ 247 w 1026"/>
                <a:gd name="T47" fmla="*/ 1312 h 757"/>
                <a:gd name="T48" fmla="*/ 124 w 1026"/>
                <a:gd name="T49" fmla="*/ 1369 h 757"/>
                <a:gd name="T50" fmla="*/ 13 w 1026"/>
                <a:gd name="T51" fmla="*/ 1369 h 757"/>
                <a:gd name="T52" fmla="*/ 5 w 1026"/>
                <a:gd name="T53" fmla="*/ 1334 h 757"/>
                <a:gd name="T54" fmla="*/ 35 w 1026"/>
                <a:gd name="T55" fmla="*/ 1292 h 757"/>
                <a:gd name="T56" fmla="*/ 40 w 1026"/>
                <a:gd name="T57" fmla="*/ 1258 h 757"/>
                <a:gd name="T58" fmla="*/ 27 w 1026"/>
                <a:gd name="T59" fmla="*/ 1189 h 757"/>
                <a:gd name="T60" fmla="*/ 35 w 1026"/>
                <a:gd name="T61" fmla="*/ 1112 h 757"/>
                <a:gd name="T62" fmla="*/ 62 w 1026"/>
                <a:gd name="T63" fmla="*/ 1058 h 757"/>
                <a:gd name="T64" fmla="*/ 89 w 1026"/>
                <a:gd name="T65" fmla="*/ 1016 h 757"/>
                <a:gd name="T66" fmla="*/ 104 w 1026"/>
                <a:gd name="T67" fmla="*/ 954 h 757"/>
                <a:gd name="T68" fmla="*/ 96 w 1026"/>
                <a:gd name="T69" fmla="*/ 885 h 757"/>
                <a:gd name="T70" fmla="*/ 138 w 1026"/>
                <a:gd name="T71" fmla="*/ 836 h 757"/>
                <a:gd name="T72" fmla="*/ 200 w 1026"/>
                <a:gd name="T73" fmla="*/ 794 h 757"/>
                <a:gd name="T74" fmla="*/ 234 w 1026"/>
                <a:gd name="T75" fmla="*/ 725 h 757"/>
                <a:gd name="T76" fmla="*/ 242 w 1026"/>
                <a:gd name="T77" fmla="*/ 691 h 757"/>
                <a:gd name="T78" fmla="*/ 262 w 1026"/>
                <a:gd name="T79" fmla="*/ 587 h 757"/>
                <a:gd name="T80" fmla="*/ 324 w 1026"/>
                <a:gd name="T81" fmla="*/ 540 h 757"/>
                <a:gd name="T82" fmla="*/ 400 w 1026"/>
                <a:gd name="T83" fmla="*/ 456 h 757"/>
                <a:gd name="T84" fmla="*/ 462 w 1026"/>
                <a:gd name="T85" fmla="*/ 422 h 757"/>
                <a:gd name="T86" fmla="*/ 538 w 1026"/>
                <a:gd name="T87" fmla="*/ 407 h 757"/>
                <a:gd name="T88" fmla="*/ 600 w 1026"/>
                <a:gd name="T89" fmla="*/ 380 h 757"/>
                <a:gd name="T90" fmla="*/ 662 w 1026"/>
                <a:gd name="T91" fmla="*/ 345 h 757"/>
                <a:gd name="T92" fmla="*/ 753 w 1026"/>
                <a:gd name="T93" fmla="*/ 318 h 757"/>
                <a:gd name="T94" fmla="*/ 822 w 1026"/>
                <a:gd name="T95" fmla="*/ 298 h 757"/>
                <a:gd name="T96" fmla="*/ 883 w 1026"/>
                <a:gd name="T97" fmla="*/ 229 h 757"/>
                <a:gd name="T98" fmla="*/ 933 w 1026"/>
                <a:gd name="T99" fmla="*/ 118 h 757"/>
                <a:gd name="T100" fmla="*/ 1022 w 1026"/>
                <a:gd name="T101" fmla="*/ 69 h 757"/>
                <a:gd name="T102" fmla="*/ 1083 w 1026"/>
                <a:gd name="T103" fmla="*/ 55 h 757"/>
                <a:gd name="T104" fmla="*/ 1125 w 1026"/>
                <a:gd name="T105" fmla="*/ 62 h 757"/>
                <a:gd name="T106" fmla="*/ 1160 w 1026"/>
                <a:gd name="T107" fmla="*/ 49 h 757"/>
                <a:gd name="T108" fmla="*/ 1180 w 1026"/>
                <a:gd name="T109" fmla="*/ 35 h 757"/>
                <a:gd name="T110" fmla="*/ 1222 w 1026"/>
                <a:gd name="T111" fmla="*/ 0 h 757"/>
                <a:gd name="T112" fmla="*/ 1278 w 1026"/>
                <a:gd name="T113" fmla="*/ 15 h 757"/>
                <a:gd name="T114" fmla="*/ 1352 w 1026"/>
                <a:gd name="T115" fmla="*/ 35 h 757"/>
                <a:gd name="T116" fmla="*/ 1394 w 1026"/>
                <a:gd name="T117" fmla="*/ 20 h 7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6"/>
                <a:gd name="T178" fmla="*/ 0 h 757"/>
                <a:gd name="T179" fmla="*/ 1026 w 1026"/>
                <a:gd name="T180" fmla="*/ 757 h 7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6" h="757">
                  <a:moveTo>
                    <a:pt x="771" y="8"/>
                  </a:moveTo>
                  <a:lnTo>
                    <a:pt x="790" y="4"/>
                  </a:lnTo>
                  <a:lnTo>
                    <a:pt x="805" y="0"/>
                  </a:lnTo>
                  <a:lnTo>
                    <a:pt x="820" y="0"/>
                  </a:lnTo>
                  <a:lnTo>
                    <a:pt x="836" y="4"/>
                  </a:lnTo>
                  <a:lnTo>
                    <a:pt x="847" y="8"/>
                  </a:lnTo>
                  <a:lnTo>
                    <a:pt x="858" y="11"/>
                  </a:lnTo>
                  <a:lnTo>
                    <a:pt x="866" y="19"/>
                  </a:lnTo>
                  <a:lnTo>
                    <a:pt x="874" y="27"/>
                  </a:lnTo>
                  <a:lnTo>
                    <a:pt x="877" y="34"/>
                  </a:lnTo>
                  <a:lnTo>
                    <a:pt x="885" y="42"/>
                  </a:lnTo>
                  <a:lnTo>
                    <a:pt x="889" y="49"/>
                  </a:lnTo>
                  <a:lnTo>
                    <a:pt x="893" y="53"/>
                  </a:lnTo>
                  <a:lnTo>
                    <a:pt x="893" y="61"/>
                  </a:lnTo>
                  <a:lnTo>
                    <a:pt x="896" y="65"/>
                  </a:lnTo>
                  <a:lnTo>
                    <a:pt x="896" y="68"/>
                  </a:lnTo>
                  <a:lnTo>
                    <a:pt x="900" y="76"/>
                  </a:lnTo>
                  <a:lnTo>
                    <a:pt x="904" y="80"/>
                  </a:lnTo>
                  <a:lnTo>
                    <a:pt x="912" y="84"/>
                  </a:lnTo>
                  <a:lnTo>
                    <a:pt x="915" y="87"/>
                  </a:lnTo>
                  <a:lnTo>
                    <a:pt x="923" y="91"/>
                  </a:lnTo>
                  <a:lnTo>
                    <a:pt x="931" y="95"/>
                  </a:lnTo>
                  <a:lnTo>
                    <a:pt x="938" y="99"/>
                  </a:lnTo>
                  <a:lnTo>
                    <a:pt x="946" y="99"/>
                  </a:lnTo>
                  <a:lnTo>
                    <a:pt x="953" y="103"/>
                  </a:lnTo>
                  <a:lnTo>
                    <a:pt x="961" y="103"/>
                  </a:lnTo>
                  <a:lnTo>
                    <a:pt x="965" y="106"/>
                  </a:lnTo>
                  <a:lnTo>
                    <a:pt x="972" y="110"/>
                  </a:lnTo>
                  <a:lnTo>
                    <a:pt x="980" y="110"/>
                  </a:lnTo>
                  <a:lnTo>
                    <a:pt x="988" y="118"/>
                  </a:lnTo>
                  <a:lnTo>
                    <a:pt x="991" y="122"/>
                  </a:lnTo>
                  <a:lnTo>
                    <a:pt x="995" y="126"/>
                  </a:lnTo>
                  <a:lnTo>
                    <a:pt x="999" y="133"/>
                  </a:lnTo>
                  <a:lnTo>
                    <a:pt x="1003" y="137"/>
                  </a:lnTo>
                  <a:lnTo>
                    <a:pt x="1003" y="145"/>
                  </a:lnTo>
                  <a:lnTo>
                    <a:pt x="1003" y="148"/>
                  </a:lnTo>
                  <a:lnTo>
                    <a:pt x="1003" y="156"/>
                  </a:lnTo>
                  <a:lnTo>
                    <a:pt x="1003" y="164"/>
                  </a:lnTo>
                  <a:lnTo>
                    <a:pt x="1003" y="171"/>
                  </a:lnTo>
                  <a:lnTo>
                    <a:pt x="1003" y="179"/>
                  </a:lnTo>
                  <a:lnTo>
                    <a:pt x="1003" y="183"/>
                  </a:lnTo>
                  <a:lnTo>
                    <a:pt x="1003" y="190"/>
                  </a:lnTo>
                  <a:lnTo>
                    <a:pt x="1003" y="198"/>
                  </a:lnTo>
                  <a:lnTo>
                    <a:pt x="1003" y="202"/>
                  </a:lnTo>
                  <a:lnTo>
                    <a:pt x="1007" y="209"/>
                  </a:lnTo>
                  <a:lnTo>
                    <a:pt x="1007" y="213"/>
                  </a:lnTo>
                  <a:lnTo>
                    <a:pt x="1010" y="221"/>
                  </a:lnTo>
                  <a:lnTo>
                    <a:pt x="1014" y="224"/>
                  </a:lnTo>
                  <a:lnTo>
                    <a:pt x="1018" y="228"/>
                  </a:lnTo>
                  <a:lnTo>
                    <a:pt x="1022" y="232"/>
                  </a:lnTo>
                  <a:lnTo>
                    <a:pt x="1026" y="236"/>
                  </a:lnTo>
                  <a:lnTo>
                    <a:pt x="1026" y="240"/>
                  </a:lnTo>
                  <a:lnTo>
                    <a:pt x="1026" y="243"/>
                  </a:lnTo>
                  <a:lnTo>
                    <a:pt x="1026" y="247"/>
                  </a:lnTo>
                  <a:lnTo>
                    <a:pt x="1026" y="251"/>
                  </a:lnTo>
                  <a:lnTo>
                    <a:pt x="1026" y="255"/>
                  </a:lnTo>
                  <a:lnTo>
                    <a:pt x="1026" y="259"/>
                  </a:lnTo>
                  <a:lnTo>
                    <a:pt x="1026" y="262"/>
                  </a:lnTo>
                  <a:lnTo>
                    <a:pt x="1022" y="270"/>
                  </a:lnTo>
                  <a:lnTo>
                    <a:pt x="1022" y="274"/>
                  </a:lnTo>
                  <a:lnTo>
                    <a:pt x="1022" y="281"/>
                  </a:lnTo>
                  <a:lnTo>
                    <a:pt x="1022" y="285"/>
                  </a:lnTo>
                  <a:lnTo>
                    <a:pt x="1022" y="293"/>
                  </a:lnTo>
                  <a:lnTo>
                    <a:pt x="1026" y="300"/>
                  </a:lnTo>
                  <a:lnTo>
                    <a:pt x="1026" y="308"/>
                  </a:lnTo>
                  <a:lnTo>
                    <a:pt x="1026" y="316"/>
                  </a:lnTo>
                  <a:lnTo>
                    <a:pt x="1026" y="319"/>
                  </a:lnTo>
                  <a:lnTo>
                    <a:pt x="1026" y="323"/>
                  </a:lnTo>
                  <a:lnTo>
                    <a:pt x="1022" y="327"/>
                  </a:lnTo>
                  <a:lnTo>
                    <a:pt x="1022" y="331"/>
                  </a:lnTo>
                  <a:lnTo>
                    <a:pt x="1018" y="335"/>
                  </a:lnTo>
                  <a:lnTo>
                    <a:pt x="1014" y="338"/>
                  </a:lnTo>
                  <a:lnTo>
                    <a:pt x="1010" y="338"/>
                  </a:lnTo>
                  <a:lnTo>
                    <a:pt x="1010" y="342"/>
                  </a:lnTo>
                  <a:lnTo>
                    <a:pt x="1007" y="346"/>
                  </a:lnTo>
                  <a:lnTo>
                    <a:pt x="1003" y="346"/>
                  </a:lnTo>
                  <a:lnTo>
                    <a:pt x="999" y="350"/>
                  </a:lnTo>
                  <a:lnTo>
                    <a:pt x="995" y="350"/>
                  </a:lnTo>
                  <a:lnTo>
                    <a:pt x="991" y="354"/>
                  </a:lnTo>
                  <a:lnTo>
                    <a:pt x="988" y="357"/>
                  </a:lnTo>
                  <a:lnTo>
                    <a:pt x="988" y="361"/>
                  </a:lnTo>
                  <a:lnTo>
                    <a:pt x="984" y="365"/>
                  </a:lnTo>
                  <a:lnTo>
                    <a:pt x="980" y="369"/>
                  </a:lnTo>
                  <a:lnTo>
                    <a:pt x="976" y="369"/>
                  </a:lnTo>
                  <a:lnTo>
                    <a:pt x="976" y="373"/>
                  </a:lnTo>
                  <a:lnTo>
                    <a:pt x="972" y="376"/>
                  </a:lnTo>
                  <a:lnTo>
                    <a:pt x="969" y="380"/>
                  </a:lnTo>
                  <a:lnTo>
                    <a:pt x="965" y="384"/>
                  </a:lnTo>
                  <a:lnTo>
                    <a:pt x="961" y="388"/>
                  </a:lnTo>
                  <a:lnTo>
                    <a:pt x="953" y="392"/>
                  </a:lnTo>
                  <a:lnTo>
                    <a:pt x="950" y="395"/>
                  </a:lnTo>
                  <a:lnTo>
                    <a:pt x="946" y="395"/>
                  </a:lnTo>
                  <a:lnTo>
                    <a:pt x="938" y="399"/>
                  </a:lnTo>
                  <a:lnTo>
                    <a:pt x="934" y="403"/>
                  </a:lnTo>
                  <a:lnTo>
                    <a:pt x="927" y="403"/>
                  </a:lnTo>
                  <a:lnTo>
                    <a:pt x="919" y="407"/>
                  </a:lnTo>
                  <a:lnTo>
                    <a:pt x="912" y="407"/>
                  </a:lnTo>
                  <a:lnTo>
                    <a:pt x="908" y="411"/>
                  </a:lnTo>
                  <a:lnTo>
                    <a:pt x="904" y="411"/>
                  </a:lnTo>
                  <a:lnTo>
                    <a:pt x="900" y="414"/>
                  </a:lnTo>
                  <a:lnTo>
                    <a:pt x="896" y="418"/>
                  </a:lnTo>
                  <a:lnTo>
                    <a:pt x="893" y="422"/>
                  </a:lnTo>
                  <a:lnTo>
                    <a:pt x="893" y="426"/>
                  </a:lnTo>
                  <a:lnTo>
                    <a:pt x="893" y="430"/>
                  </a:lnTo>
                  <a:lnTo>
                    <a:pt x="889" y="433"/>
                  </a:lnTo>
                  <a:lnTo>
                    <a:pt x="889" y="441"/>
                  </a:lnTo>
                  <a:lnTo>
                    <a:pt x="885" y="445"/>
                  </a:lnTo>
                  <a:lnTo>
                    <a:pt x="885" y="449"/>
                  </a:lnTo>
                  <a:lnTo>
                    <a:pt x="881" y="456"/>
                  </a:lnTo>
                  <a:lnTo>
                    <a:pt x="877" y="460"/>
                  </a:lnTo>
                  <a:lnTo>
                    <a:pt x="870" y="468"/>
                  </a:lnTo>
                  <a:lnTo>
                    <a:pt x="866" y="471"/>
                  </a:lnTo>
                  <a:lnTo>
                    <a:pt x="858" y="475"/>
                  </a:lnTo>
                  <a:lnTo>
                    <a:pt x="851" y="479"/>
                  </a:lnTo>
                  <a:lnTo>
                    <a:pt x="847" y="483"/>
                  </a:lnTo>
                  <a:lnTo>
                    <a:pt x="839" y="487"/>
                  </a:lnTo>
                  <a:lnTo>
                    <a:pt x="836" y="490"/>
                  </a:lnTo>
                  <a:lnTo>
                    <a:pt x="828" y="490"/>
                  </a:lnTo>
                  <a:lnTo>
                    <a:pt x="824" y="490"/>
                  </a:lnTo>
                  <a:lnTo>
                    <a:pt x="820" y="494"/>
                  </a:lnTo>
                  <a:lnTo>
                    <a:pt x="817" y="494"/>
                  </a:lnTo>
                  <a:lnTo>
                    <a:pt x="809" y="494"/>
                  </a:lnTo>
                  <a:lnTo>
                    <a:pt x="805" y="494"/>
                  </a:lnTo>
                  <a:lnTo>
                    <a:pt x="798" y="494"/>
                  </a:lnTo>
                  <a:lnTo>
                    <a:pt x="790" y="494"/>
                  </a:lnTo>
                  <a:lnTo>
                    <a:pt x="786" y="490"/>
                  </a:lnTo>
                  <a:lnTo>
                    <a:pt x="779" y="490"/>
                  </a:lnTo>
                  <a:lnTo>
                    <a:pt x="767" y="490"/>
                  </a:lnTo>
                  <a:lnTo>
                    <a:pt x="760" y="490"/>
                  </a:lnTo>
                  <a:lnTo>
                    <a:pt x="752" y="490"/>
                  </a:lnTo>
                  <a:lnTo>
                    <a:pt x="744" y="490"/>
                  </a:lnTo>
                  <a:lnTo>
                    <a:pt x="741" y="494"/>
                  </a:lnTo>
                  <a:lnTo>
                    <a:pt x="733" y="494"/>
                  </a:lnTo>
                  <a:lnTo>
                    <a:pt x="729" y="498"/>
                  </a:lnTo>
                  <a:lnTo>
                    <a:pt x="725" y="502"/>
                  </a:lnTo>
                  <a:lnTo>
                    <a:pt x="722" y="502"/>
                  </a:lnTo>
                  <a:lnTo>
                    <a:pt x="718" y="506"/>
                  </a:lnTo>
                  <a:lnTo>
                    <a:pt x="714" y="509"/>
                  </a:lnTo>
                  <a:lnTo>
                    <a:pt x="710" y="513"/>
                  </a:lnTo>
                  <a:lnTo>
                    <a:pt x="706" y="517"/>
                  </a:lnTo>
                  <a:lnTo>
                    <a:pt x="703" y="521"/>
                  </a:lnTo>
                  <a:lnTo>
                    <a:pt x="687" y="525"/>
                  </a:lnTo>
                  <a:lnTo>
                    <a:pt x="665" y="536"/>
                  </a:lnTo>
                  <a:lnTo>
                    <a:pt x="634" y="547"/>
                  </a:lnTo>
                  <a:lnTo>
                    <a:pt x="596" y="559"/>
                  </a:lnTo>
                  <a:lnTo>
                    <a:pt x="558" y="574"/>
                  </a:lnTo>
                  <a:lnTo>
                    <a:pt x="513" y="593"/>
                  </a:lnTo>
                  <a:lnTo>
                    <a:pt x="471" y="608"/>
                  </a:lnTo>
                  <a:lnTo>
                    <a:pt x="425" y="623"/>
                  </a:lnTo>
                  <a:lnTo>
                    <a:pt x="380" y="643"/>
                  </a:lnTo>
                  <a:lnTo>
                    <a:pt x="334" y="658"/>
                  </a:lnTo>
                  <a:lnTo>
                    <a:pt x="296" y="669"/>
                  </a:lnTo>
                  <a:lnTo>
                    <a:pt x="262" y="681"/>
                  </a:lnTo>
                  <a:lnTo>
                    <a:pt x="231" y="692"/>
                  </a:lnTo>
                  <a:lnTo>
                    <a:pt x="212" y="696"/>
                  </a:lnTo>
                  <a:lnTo>
                    <a:pt x="197" y="700"/>
                  </a:lnTo>
                  <a:lnTo>
                    <a:pt x="190" y="700"/>
                  </a:lnTo>
                  <a:lnTo>
                    <a:pt x="182" y="703"/>
                  </a:lnTo>
                  <a:lnTo>
                    <a:pt x="171" y="703"/>
                  </a:lnTo>
                  <a:lnTo>
                    <a:pt x="163" y="707"/>
                  </a:lnTo>
                  <a:lnTo>
                    <a:pt x="155" y="711"/>
                  </a:lnTo>
                  <a:lnTo>
                    <a:pt x="144" y="719"/>
                  </a:lnTo>
                  <a:lnTo>
                    <a:pt x="136" y="722"/>
                  </a:lnTo>
                  <a:lnTo>
                    <a:pt x="129" y="726"/>
                  </a:lnTo>
                  <a:lnTo>
                    <a:pt x="117" y="734"/>
                  </a:lnTo>
                  <a:lnTo>
                    <a:pt x="110" y="738"/>
                  </a:lnTo>
                  <a:lnTo>
                    <a:pt x="98" y="741"/>
                  </a:lnTo>
                  <a:lnTo>
                    <a:pt x="87" y="745"/>
                  </a:lnTo>
                  <a:lnTo>
                    <a:pt x="79" y="749"/>
                  </a:lnTo>
                  <a:lnTo>
                    <a:pt x="68" y="753"/>
                  </a:lnTo>
                  <a:lnTo>
                    <a:pt x="57" y="757"/>
                  </a:lnTo>
                  <a:lnTo>
                    <a:pt x="45" y="757"/>
                  </a:lnTo>
                  <a:lnTo>
                    <a:pt x="34" y="757"/>
                  </a:lnTo>
                  <a:lnTo>
                    <a:pt x="26" y="757"/>
                  </a:lnTo>
                  <a:lnTo>
                    <a:pt x="19" y="757"/>
                  </a:lnTo>
                  <a:lnTo>
                    <a:pt x="11" y="753"/>
                  </a:lnTo>
                  <a:lnTo>
                    <a:pt x="7" y="753"/>
                  </a:lnTo>
                  <a:lnTo>
                    <a:pt x="3" y="749"/>
                  </a:lnTo>
                  <a:lnTo>
                    <a:pt x="0" y="745"/>
                  </a:lnTo>
                  <a:lnTo>
                    <a:pt x="0" y="741"/>
                  </a:lnTo>
                  <a:lnTo>
                    <a:pt x="0" y="738"/>
                  </a:lnTo>
                  <a:lnTo>
                    <a:pt x="3" y="738"/>
                  </a:lnTo>
                  <a:lnTo>
                    <a:pt x="3" y="734"/>
                  </a:lnTo>
                  <a:lnTo>
                    <a:pt x="7" y="730"/>
                  </a:lnTo>
                  <a:lnTo>
                    <a:pt x="7" y="726"/>
                  </a:lnTo>
                  <a:lnTo>
                    <a:pt x="11" y="722"/>
                  </a:lnTo>
                  <a:lnTo>
                    <a:pt x="11" y="719"/>
                  </a:lnTo>
                  <a:lnTo>
                    <a:pt x="15" y="719"/>
                  </a:lnTo>
                  <a:lnTo>
                    <a:pt x="15" y="715"/>
                  </a:lnTo>
                  <a:lnTo>
                    <a:pt x="19" y="711"/>
                  </a:lnTo>
                  <a:lnTo>
                    <a:pt x="19" y="707"/>
                  </a:lnTo>
                  <a:lnTo>
                    <a:pt x="22" y="703"/>
                  </a:lnTo>
                  <a:lnTo>
                    <a:pt x="22" y="700"/>
                  </a:lnTo>
                  <a:lnTo>
                    <a:pt x="22" y="696"/>
                  </a:lnTo>
                  <a:lnTo>
                    <a:pt x="22" y="692"/>
                  </a:lnTo>
                  <a:lnTo>
                    <a:pt x="22" y="688"/>
                  </a:lnTo>
                  <a:lnTo>
                    <a:pt x="22" y="684"/>
                  </a:lnTo>
                  <a:lnTo>
                    <a:pt x="22" y="681"/>
                  </a:lnTo>
                  <a:lnTo>
                    <a:pt x="22" y="673"/>
                  </a:lnTo>
                  <a:lnTo>
                    <a:pt x="19" y="669"/>
                  </a:lnTo>
                  <a:lnTo>
                    <a:pt x="19" y="662"/>
                  </a:lnTo>
                  <a:lnTo>
                    <a:pt x="15" y="654"/>
                  </a:lnTo>
                  <a:lnTo>
                    <a:pt x="15" y="646"/>
                  </a:lnTo>
                  <a:lnTo>
                    <a:pt x="15" y="643"/>
                  </a:lnTo>
                  <a:lnTo>
                    <a:pt x="15" y="635"/>
                  </a:lnTo>
                  <a:lnTo>
                    <a:pt x="15" y="627"/>
                  </a:lnTo>
                  <a:lnTo>
                    <a:pt x="15" y="623"/>
                  </a:lnTo>
                  <a:lnTo>
                    <a:pt x="19" y="616"/>
                  </a:lnTo>
                  <a:lnTo>
                    <a:pt x="19" y="612"/>
                  </a:lnTo>
                  <a:lnTo>
                    <a:pt x="22" y="608"/>
                  </a:lnTo>
                  <a:lnTo>
                    <a:pt x="26" y="601"/>
                  </a:lnTo>
                  <a:lnTo>
                    <a:pt x="26" y="597"/>
                  </a:lnTo>
                  <a:lnTo>
                    <a:pt x="30" y="593"/>
                  </a:lnTo>
                  <a:lnTo>
                    <a:pt x="30" y="589"/>
                  </a:lnTo>
                  <a:lnTo>
                    <a:pt x="34" y="585"/>
                  </a:lnTo>
                  <a:lnTo>
                    <a:pt x="34" y="582"/>
                  </a:lnTo>
                  <a:lnTo>
                    <a:pt x="38" y="578"/>
                  </a:lnTo>
                  <a:lnTo>
                    <a:pt x="41" y="574"/>
                  </a:lnTo>
                  <a:lnTo>
                    <a:pt x="41" y="570"/>
                  </a:lnTo>
                  <a:lnTo>
                    <a:pt x="45" y="566"/>
                  </a:lnTo>
                  <a:lnTo>
                    <a:pt x="45" y="563"/>
                  </a:lnTo>
                  <a:lnTo>
                    <a:pt x="49" y="559"/>
                  </a:lnTo>
                  <a:lnTo>
                    <a:pt x="49" y="555"/>
                  </a:lnTo>
                  <a:lnTo>
                    <a:pt x="53" y="547"/>
                  </a:lnTo>
                  <a:lnTo>
                    <a:pt x="53" y="544"/>
                  </a:lnTo>
                  <a:lnTo>
                    <a:pt x="57" y="540"/>
                  </a:lnTo>
                  <a:lnTo>
                    <a:pt x="57" y="536"/>
                  </a:lnTo>
                  <a:lnTo>
                    <a:pt x="57" y="528"/>
                  </a:lnTo>
                  <a:lnTo>
                    <a:pt x="57" y="525"/>
                  </a:lnTo>
                  <a:lnTo>
                    <a:pt x="57" y="517"/>
                  </a:lnTo>
                  <a:lnTo>
                    <a:pt x="57" y="513"/>
                  </a:lnTo>
                  <a:lnTo>
                    <a:pt x="57" y="506"/>
                  </a:lnTo>
                  <a:lnTo>
                    <a:pt x="53" y="502"/>
                  </a:lnTo>
                  <a:lnTo>
                    <a:pt x="53" y="494"/>
                  </a:lnTo>
                  <a:lnTo>
                    <a:pt x="53" y="490"/>
                  </a:lnTo>
                  <a:lnTo>
                    <a:pt x="53" y="487"/>
                  </a:lnTo>
                  <a:lnTo>
                    <a:pt x="57" y="479"/>
                  </a:lnTo>
                  <a:lnTo>
                    <a:pt x="57" y="475"/>
                  </a:lnTo>
                  <a:lnTo>
                    <a:pt x="60" y="471"/>
                  </a:lnTo>
                  <a:lnTo>
                    <a:pt x="64" y="471"/>
                  </a:lnTo>
                  <a:lnTo>
                    <a:pt x="64" y="468"/>
                  </a:lnTo>
                  <a:lnTo>
                    <a:pt x="68" y="464"/>
                  </a:lnTo>
                  <a:lnTo>
                    <a:pt x="76" y="460"/>
                  </a:lnTo>
                  <a:lnTo>
                    <a:pt x="79" y="456"/>
                  </a:lnTo>
                  <a:lnTo>
                    <a:pt x="83" y="452"/>
                  </a:lnTo>
                  <a:lnTo>
                    <a:pt x="87" y="449"/>
                  </a:lnTo>
                  <a:lnTo>
                    <a:pt x="95" y="449"/>
                  </a:lnTo>
                  <a:lnTo>
                    <a:pt x="98" y="445"/>
                  </a:lnTo>
                  <a:lnTo>
                    <a:pt x="102" y="441"/>
                  </a:lnTo>
                  <a:lnTo>
                    <a:pt x="110" y="437"/>
                  </a:lnTo>
                  <a:lnTo>
                    <a:pt x="114" y="430"/>
                  </a:lnTo>
                  <a:lnTo>
                    <a:pt x="117" y="426"/>
                  </a:lnTo>
                  <a:lnTo>
                    <a:pt x="121" y="418"/>
                  </a:lnTo>
                  <a:lnTo>
                    <a:pt x="121" y="414"/>
                  </a:lnTo>
                  <a:lnTo>
                    <a:pt x="125" y="411"/>
                  </a:lnTo>
                  <a:lnTo>
                    <a:pt x="129" y="403"/>
                  </a:lnTo>
                  <a:lnTo>
                    <a:pt x="129" y="399"/>
                  </a:lnTo>
                  <a:lnTo>
                    <a:pt x="129" y="395"/>
                  </a:lnTo>
                  <a:lnTo>
                    <a:pt x="133" y="388"/>
                  </a:lnTo>
                  <a:lnTo>
                    <a:pt x="133" y="384"/>
                  </a:lnTo>
                  <a:lnTo>
                    <a:pt x="133" y="380"/>
                  </a:lnTo>
                  <a:lnTo>
                    <a:pt x="133" y="365"/>
                  </a:lnTo>
                  <a:lnTo>
                    <a:pt x="133" y="354"/>
                  </a:lnTo>
                  <a:lnTo>
                    <a:pt x="133" y="346"/>
                  </a:lnTo>
                  <a:lnTo>
                    <a:pt x="133" y="338"/>
                  </a:lnTo>
                  <a:lnTo>
                    <a:pt x="136" y="331"/>
                  </a:lnTo>
                  <a:lnTo>
                    <a:pt x="140" y="327"/>
                  </a:lnTo>
                  <a:lnTo>
                    <a:pt x="144" y="323"/>
                  </a:lnTo>
                  <a:lnTo>
                    <a:pt x="148" y="319"/>
                  </a:lnTo>
                  <a:lnTo>
                    <a:pt x="152" y="316"/>
                  </a:lnTo>
                  <a:lnTo>
                    <a:pt x="155" y="312"/>
                  </a:lnTo>
                  <a:lnTo>
                    <a:pt x="159" y="308"/>
                  </a:lnTo>
                  <a:lnTo>
                    <a:pt x="167" y="304"/>
                  </a:lnTo>
                  <a:lnTo>
                    <a:pt x="171" y="300"/>
                  </a:lnTo>
                  <a:lnTo>
                    <a:pt x="178" y="297"/>
                  </a:lnTo>
                  <a:lnTo>
                    <a:pt x="186" y="289"/>
                  </a:lnTo>
                  <a:lnTo>
                    <a:pt x="190" y="281"/>
                  </a:lnTo>
                  <a:lnTo>
                    <a:pt x="197" y="274"/>
                  </a:lnTo>
                  <a:lnTo>
                    <a:pt x="201" y="266"/>
                  </a:lnTo>
                  <a:lnTo>
                    <a:pt x="209" y="262"/>
                  </a:lnTo>
                  <a:lnTo>
                    <a:pt x="212" y="255"/>
                  </a:lnTo>
                  <a:lnTo>
                    <a:pt x="220" y="251"/>
                  </a:lnTo>
                  <a:lnTo>
                    <a:pt x="224" y="247"/>
                  </a:lnTo>
                  <a:lnTo>
                    <a:pt x="231" y="243"/>
                  </a:lnTo>
                  <a:lnTo>
                    <a:pt x="235" y="240"/>
                  </a:lnTo>
                  <a:lnTo>
                    <a:pt x="239" y="240"/>
                  </a:lnTo>
                  <a:lnTo>
                    <a:pt x="247" y="236"/>
                  </a:lnTo>
                  <a:lnTo>
                    <a:pt x="250" y="236"/>
                  </a:lnTo>
                  <a:lnTo>
                    <a:pt x="254" y="232"/>
                  </a:lnTo>
                  <a:lnTo>
                    <a:pt x="262" y="232"/>
                  </a:lnTo>
                  <a:lnTo>
                    <a:pt x="266" y="232"/>
                  </a:lnTo>
                  <a:lnTo>
                    <a:pt x="273" y="228"/>
                  </a:lnTo>
                  <a:lnTo>
                    <a:pt x="277" y="228"/>
                  </a:lnTo>
                  <a:lnTo>
                    <a:pt x="285" y="228"/>
                  </a:lnTo>
                  <a:lnTo>
                    <a:pt x="288" y="224"/>
                  </a:lnTo>
                  <a:lnTo>
                    <a:pt x="296" y="224"/>
                  </a:lnTo>
                  <a:lnTo>
                    <a:pt x="300" y="224"/>
                  </a:lnTo>
                  <a:lnTo>
                    <a:pt x="304" y="221"/>
                  </a:lnTo>
                  <a:lnTo>
                    <a:pt x="311" y="221"/>
                  </a:lnTo>
                  <a:lnTo>
                    <a:pt x="315" y="217"/>
                  </a:lnTo>
                  <a:lnTo>
                    <a:pt x="323" y="217"/>
                  </a:lnTo>
                  <a:lnTo>
                    <a:pt x="326" y="213"/>
                  </a:lnTo>
                  <a:lnTo>
                    <a:pt x="330" y="209"/>
                  </a:lnTo>
                  <a:lnTo>
                    <a:pt x="338" y="209"/>
                  </a:lnTo>
                  <a:lnTo>
                    <a:pt x="342" y="205"/>
                  </a:lnTo>
                  <a:lnTo>
                    <a:pt x="345" y="202"/>
                  </a:lnTo>
                  <a:lnTo>
                    <a:pt x="349" y="202"/>
                  </a:lnTo>
                  <a:lnTo>
                    <a:pt x="357" y="198"/>
                  </a:lnTo>
                  <a:lnTo>
                    <a:pt x="361" y="194"/>
                  </a:lnTo>
                  <a:lnTo>
                    <a:pt x="364" y="190"/>
                  </a:lnTo>
                  <a:lnTo>
                    <a:pt x="372" y="190"/>
                  </a:lnTo>
                  <a:lnTo>
                    <a:pt x="376" y="186"/>
                  </a:lnTo>
                  <a:lnTo>
                    <a:pt x="383" y="183"/>
                  </a:lnTo>
                  <a:lnTo>
                    <a:pt x="391" y="183"/>
                  </a:lnTo>
                  <a:lnTo>
                    <a:pt x="399" y="179"/>
                  </a:lnTo>
                  <a:lnTo>
                    <a:pt x="406" y="175"/>
                  </a:lnTo>
                  <a:lnTo>
                    <a:pt x="414" y="175"/>
                  </a:lnTo>
                  <a:lnTo>
                    <a:pt x="421" y="171"/>
                  </a:lnTo>
                  <a:lnTo>
                    <a:pt x="429" y="171"/>
                  </a:lnTo>
                  <a:lnTo>
                    <a:pt x="437" y="167"/>
                  </a:lnTo>
                  <a:lnTo>
                    <a:pt x="440" y="167"/>
                  </a:lnTo>
                  <a:lnTo>
                    <a:pt x="448" y="167"/>
                  </a:lnTo>
                  <a:lnTo>
                    <a:pt x="452" y="164"/>
                  </a:lnTo>
                  <a:lnTo>
                    <a:pt x="463" y="160"/>
                  </a:lnTo>
                  <a:lnTo>
                    <a:pt x="471" y="156"/>
                  </a:lnTo>
                  <a:lnTo>
                    <a:pt x="475" y="148"/>
                  </a:lnTo>
                  <a:lnTo>
                    <a:pt x="482" y="141"/>
                  </a:lnTo>
                  <a:lnTo>
                    <a:pt x="486" y="133"/>
                  </a:lnTo>
                  <a:lnTo>
                    <a:pt x="486" y="126"/>
                  </a:lnTo>
                  <a:lnTo>
                    <a:pt x="490" y="118"/>
                  </a:lnTo>
                  <a:lnTo>
                    <a:pt x="494" y="106"/>
                  </a:lnTo>
                  <a:lnTo>
                    <a:pt x="494" y="99"/>
                  </a:lnTo>
                  <a:lnTo>
                    <a:pt x="497" y="87"/>
                  </a:lnTo>
                  <a:lnTo>
                    <a:pt x="501" y="80"/>
                  </a:lnTo>
                  <a:lnTo>
                    <a:pt x="505" y="72"/>
                  </a:lnTo>
                  <a:lnTo>
                    <a:pt x="513" y="65"/>
                  </a:lnTo>
                  <a:lnTo>
                    <a:pt x="520" y="57"/>
                  </a:lnTo>
                  <a:lnTo>
                    <a:pt x="528" y="49"/>
                  </a:lnTo>
                  <a:lnTo>
                    <a:pt x="539" y="46"/>
                  </a:lnTo>
                  <a:lnTo>
                    <a:pt x="547" y="42"/>
                  </a:lnTo>
                  <a:lnTo>
                    <a:pt x="551" y="42"/>
                  </a:lnTo>
                  <a:lnTo>
                    <a:pt x="558" y="38"/>
                  </a:lnTo>
                  <a:lnTo>
                    <a:pt x="562" y="38"/>
                  </a:lnTo>
                  <a:lnTo>
                    <a:pt x="570" y="34"/>
                  </a:lnTo>
                  <a:lnTo>
                    <a:pt x="573" y="34"/>
                  </a:lnTo>
                  <a:lnTo>
                    <a:pt x="581" y="34"/>
                  </a:lnTo>
                  <a:lnTo>
                    <a:pt x="585" y="34"/>
                  </a:lnTo>
                  <a:lnTo>
                    <a:pt x="589" y="30"/>
                  </a:lnTo>
                  <a:lnTo>
                    <a:pt x="592" y="30"/>
                  </a:lnTo>
                  <a:lnTo>
                    <a:pt x="596" y="30"/>
                  </a:lnTo>
                  <a:lnTo>
                    <a:pt x="600" y="30"/>
                  </a:lnTo>
                  <a:lnTo>
                    <a:pt x="604" y="30"/>
                  </a:lnTo>
                  <a:lnTo>
                    <a:pt x="608" y="30"/>
                  </a:lnTo>
                  <a:lnTo>
                    <a:pt x="611" y="30"/>
                  </a:lnTo>
                  <a:lnTo>
                    <a:pt x="615" y="30"/>
                  </a:lnTo>
                  <a:lnTo>
                    <a:pt x="619" y="34"/>
                  </a:lnTo>
                  <a:lnTo>
                    <a:pt x="623" y="30"/>
                  </a:lnTo>
                  <a:lnTo>
                    <a:pt x="627" y="30"/>
                  </a:lnTo>
                  <a:lnTo>
                    <a:pt x="630" y="30"/>
                  </a:lnTo>
                  <a:lnTo>
                    <a:pt x="634" y="30"/>
                  </a:lnTo>
                  <a:lnTo>
                    <a:pt x="638" y="27"/>
                  </a:lnTo>
                  <a:lnTo>
                    <a:pt x="642" y="27"/>
                  </a:lnTo>
                  <a:lnTo>
                    <a:pt x="646" y="23"/>
                  </a:lnTo>
                  <a:lnTo>
                    <a:pt x="649" y="19"/>
                  </a:lnTo>
                  <a:lnTo>
                    <a:pt x="653" y="15"/>
                  </a:lnTo>
                  <a:lnTo>
                    <a:pt x="657" y="11"/>
                  </a:lnTo>
                  <a:lnTo>
                    <a:pt x="661" y="8"/>
                  </a:lnTo>
                  <a:lnTo>
                    <a:pt x="665" y="4"/>
                  </a:lnTo>
                  <a:lnTo>
                    <a:pt x="668" y="4"/>
                  </a:lnTo>
                  <a:lnTo>
                    <a:pt x="672" y="0"/>
                  </a:lnTo>
                  <a:lnTo>
                    <a:pt x="676" y="0"/>
                  </a:lnTo>
                  <a:lnTo>
                    <a:pt x="680" y="0"/>
                  </a:lnTo>
                  <a:lnTo>
                    <a:pt x="684" y="4"/>
                  </a:lnTo>
                  <a:lnTo>
                    <a:pt x="687" y="4"/>
                  </a:lnTo>
                  <a:lnTo>
                    <a:pt x="695" y="4"/>
                  </a:lnTo>
                  <a:lnTo>
                    <a:pt x="699" y="8"/>
                  </a:lnTo>
                  <a:lnTo>
                    <a:pt x="703" y="8"/>
                  </a:lnTo>
                  <a:lnTo>
                    <a:pt x="710" y="11"/>
                  </a:lnTo>
                  <a:lnTo>
                    <a:pt x="718" y="15"/>
                  </a:lnTo>
                  <a:lnTo>
                    <a:pt x="722" y="15"/>
                  </a:lnTo>
                  <a:lnTo>
                    <a:pt x="729" y="19"/>
                  </a:lnTo>
                  <a:lnTo>
                    <a:pt x="737" y="19"/>
                  </a:lnTo>
                  <a:lnTo>
                    <a:pt x="741" y="19"/>
                  </a:lnTo>
                  <a:lnTo>
                    <a:pt x="744" y="19"/>
                  </a:lnTo>
                  <a:lnTo>
                    <a:pt x="748" y="19"/>
                  </a:lnTo>
                  <a:lnTo>
                    <a:pt x="752" y="19"/>
                  </a:lnTo>
                  <a:lnTo>
                    <a:pt x="756" y="15"/>
                  </a:lnTo>
                  <a:lnTo>
                    <a:pt x="760" y="15"/>
                  </a:lnTo>
                  <a:lnTo>
                    <a:pt x="763" y="15"/>
                  </a:lnTo>
                  <a:lnTo>
                    <a:pt x="763" y="11"/>
                  </a:lnTo>
                  <a:lnTo>
                    <a:pt x="767" y="11"/>
                  </a:lnTo>
                  <a:lnTo>
                    <a:pt x="771" y="11"/>
                  </a:lnTo>
                  <a:lnTo>
                    <a:pt x="771" y="8"/>
                  </a:lnTo>
                  <a:close/>
                </a:path>
              </a:pathLst>
            </a:custGeom>
            <a:solidFill>
              <a:srgbClr val="888888"/>
            </a:solidFill>
            <a:ln w="9525">
              <a:noFill/>
              <a:round/>
              <a:headEnd/>
              <a:tailEnd/>
            </a:ln>
          </p:spPr>
          <p:txBody>
            <a:bodyPr/>
            <a:lstStyle/>
            <a:p>
              <a:endParaRPr lang="fr-FR"/>
            </a:p>
          </p:txBody>
        </p:sp>
        <p:sp>
          <p:nvSpPr>
            <p:cNvPr id="149" name="Freeform 36"/>
            <p:cNvSpPr>
              <a:spLocks/>
            </p:cNvSpPr>
            <p:nvPr/>
          </p:nvSpPr>
          <p:spPr bwMode="auto">
            <a:xfrm>
              <a:off x="164" y="2450"/>
              <a:ext cx="1853" cy="1369"/>
            </a:xfrm>
            <a:custGeom>
              <a:avLst/>
              <a:gdLst>
                <a:gd name="T0" fmla="*/ 1549 w 1019"/>
                <a:gd name="T1" fmla="*/ 20 h 753"/>
                <a:gd name="T2" fmla="*/ 1618 w 1019"/>
                <a:gd name="T3" fmla="*/ 111 h 753"/>
                <a:gd name="T4" fmla="*/ 1653 w 1019"/>
                <a:gd name="T5" fmla="*/ 158 h 753"/>
                <a:gd name="T6" fmla="*/ 1742 w 1019"/>
                <a:gd name="T7" fmla="*/ 193 h 753"/>
                <a:gd name="T8" fmla="*/ 1811 w 1019"/>
                <a:gd name="T9" fmla="*/ 249 h 753"/>
                <a:gd name="T10" fmla="*/ 1811 w 1019"/>
                <a:gd name="T11" fmla="*/ 331 h 753"/>
                <a:gd name="T12" fmla="*/ 1831 w 1019"/>
                <a:gd name="T13" fmla="*/ 400 h 753"/>
                <a:gd name="T14" fmla="*/ 1853 w 1019"/>
                <a:gd name="T15" fmla="*/ 449 h 753"/>
                <a:gd name="T16" fmla="*/ 1846 w 1019"/>
                <a:gd name="T17" fmla="*/ 511 h 753"/>
                <a:gd name="T18" fmla="*/ 1846 w 1019"/>
                <a:gd name="T19" fmla="*/ 587 h 753"/>
                <a:gd name="T20" fmla="*/ 1811 w 1019"/>
                <a:gd name="T21" fmla="*/ 622 h 753"/>
                <a:gd name="T22" fmla="*/ 1777 w 1019"/>
                <a:gd name="T23" fmla="*/ 656 h 753"/>
                <a:gd name="T24" fmla="*/ 1728 w 1019"/>
                <a:gd name="T25" fmla="*/ 705 h 753"/>
                <a:gd name="T26" fmla="*/ 1653 w 1019"/>
                <a:gd name="T27" fmla="*/ 733 h 753"/>
                <a:gd name="T28" fmla="*/ 1611 w 1019"/>
                <a:gd name="T29" fmla="*/ 774 h 753"/>
                <a:gd name="T30" fmla="*/ 1577 w 1019"/>
                <a:gd name="T31" fmla="*/ 836 h 753"/>
                <a:gd name="T32" fmla="*/ 1500 w 1019"/>
                <a:gd name="T33" fmla="*/ 884 h 753"/>
                <a:gd name="T34" fmla="*/ 1431 w 1019"/>
                <a:gd name="T35" fmla="*/ 884 h 753"/>
                <a:gd name="T36" fmla="*/ 1342 w 1019"/>
                <a:gd name="T37" fmla="*/ 884 h 753"/>
                <a:gd name="T38" fmla="*/ 1286 w 1019"/>
                <a:gd name="T39" fmla="*/ 918 h 753"/>
                <a:gd name="T40" fmla="*/ 1244 w 1019"/>
                <a:gd name="T41" fmla="*/ 947 h 753"/>
                <a:gd name="T42" fmla="*/ 767 w 1019"/>
                <a:gd name="T43" fmla="*/ 1125 h 753"/>
                <a:gd name="T44" fmla="*/ 353 w 1019"/>
                <a:gd name="T45" fmla="*/ 1265 h 753"/>
                <a:gd name="T46" fmla="*/ 242 w 1019"/>
                <a:gd name="T47" fmla="*/ 1305 h 753"/>
                <a:gd name="T48" fmla="*/ 118 w 1019"/>
                <a:gd name="T49" fmla="*/ 1362 h 753"/>
                <a:gd name="T50" fmla="*/ 7 w 1019"/>
                <a:gd name="T51" fmla="*/ 1362 h 753"/>
                <a:gd name="T52" fmla="*/ 7 w 1019"/>
                <a:gd name="T53" fmla="*/ 1320 h 753"/>
                <a:gd name="T54" fmla="*/ 29 w 1019"/>
                <a:gd name="T55" fmla="*/ 1285 h 753"/>
                <a:gd name="T56" fmla="*/ 42 w 1019"/>
                <a:gd name="T57" fmla="*/ 1251 h 753"/>
                <a:gd name="T58" fmla="*/ 29 w 1019"/>
                <a:gd name="T59" fmla="*/ 1182 h 753"/>
                <a:gd name="T60" fmla="*/ 35 w 1019"/>
                <a:gd name="T61" fmla="*/ 1105 h 753"/>
                <a:gd name="T62" fmla="*/ 64 w 1019"/>
                <a:gd name="T63" fmla="*/ 1051 h 753"/>
                <a:gd name="T64" fmla="*/ 84 w 1019"/>
                <a:gd name="T65" fmla="*/ 1009 h 753"/>
                <a:gd name="T66" fmla="*/ 104 w 1019"/>
                <a:gd name="T67" fmla="*/ 947 h 753"/>
                <a:gd name="T68" fmla="*/ 98 w 1019"/>
                <a:gd name="T69" fmla="*/ 878 h 753"/>
                <a:gd name="T70" fmla="*/ 133 w 1019"/>
                <a:gd name="T71" fmla="*/ 829 h 753"/>
                <a:gd name="T72" fmla="*/ 195 w 1019"/>
                <a:gd name="T73" fmla="*/ 787 h 753"/>
                <a:gd name="T74" fmla="*/ 236 w 1019"/>
                <a:gd name="T75" fmla="*/ 718 h 753"/>
                <a:gd name="T76" fmla="*/ 242 w 1019"/>
                <a:gd name="T77" fmla="*/ 684 h 753"/>
                <a:gd name="T78" fmla="*/ 256 w 1019"/>
                <a:gd name="T79" fmla="*/ 580 h 753"/>
                <a:gd name="T80" fmla="*/ 318 w 1019"/>
                <a:gd name="T81" fmla="*/ 533 h 753"/>
                <a:gd name="T82" fmla="*/ 395 w 1019"/>
                <a:gd name="T83" fmla="*/ 449 h 753"/>
                <a:gd name="T84" fmla="*/ 464 w 1019"/>
                <a:gd name="T85" fmla="*/ 422 h 753"/>
                <a:gd name="T86" fmla="*/ 533 w 1019"/>
                <a:gd name="T87" fmla="*/ 407 h 753"/>
                <a:gd name="T88" fmla="*/ 602 w 1019"/>
                <a:gd name="T89" fmla="*/ 380 h 753"/>
                <a:gd name="T90" fmla="*/ 664 w 1019"/>
                <a:gd name="T91" fmla="*/ 345 h 753"/>
                <a:gd name="T92" fmla="*/ 755 w 1019"/>
                <a:gd name="T93" fmla="*/ 311 h 753"/>
                <a:gd name="T94" fmla="*/ 816 w 1019"/>
                <a:gd name="T95" fmla="*/ 296 h 753"/>
                <a:gd name="T96" fmla="*/ 886 w 1019"/>
                <a:gd name="T97" fmla="*/ 227 h 753"/>
                <a:gd name="T98" fmla="*/ 927 w 1019"/>
                <a:gd name="T99" fmla="*/ 111 h 753"/>
                <a:gd name="T100" fmla="*/ 1024 w 1019"/>
                <a:gd name="T101" fmla="*/ 62 h 753"/>
                <a:gd name="T102" fmla="*/ 1078 w 1019"/>
                <a:gd name="T103" fmla="*/ 55 h 753"/>
                <a:gd name="T104" fmla="*/ 1120 w 1019"/>
                <a:gd name="T105" fmla="*/ 55 h 753"/>
                <a:gd name="T106" fmla="*/ 1155 w 1019"/>
                <a:gd name="T107" fmla="*/ 47 h 753"/>
                <a:gd name="T108" fmla="*/ 1175 w 1019"/>
                <a:gd name="T109" fmla="*/ 35 h 753"/>
                <a:gd name="T110" fmla="*/ 1217 w 1019"/>
                <a:gd name="T111" fmla="*/ 0 h 753"/>
                <a:gd name="T112" fmla="*/ 1273 w 1019"/>
                <a:gd name="T113" fmla="*/ 20 h 753"/>
                <a:gd name="T114" fmla="*/ 1347 w 1019"/>
                <a:gd name="T115" fmla="*/ 35 h 753"/>
                <a:gd name="T116" fmla="*/ 1389 w 1019"/>
                <a:gd name="T117" fmla="*/ 20 h 7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9"/>
                <a:gd name="T178" fmla="*/ 0 h 753"/>
                <a:gd name="T179" fmla="*/ 1019 w 1019"/>
                <a:gd name="T180" fmla="*/ 753 h 7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9" h="753">
                  <a:moveTo>
                    <a:pt x="768" y="7"/>
                  </a:moveTo>
                  <a:lnTo>
                    <a:pt x="787" y="4"/>
                  </a:lnTo>
                  <a:lnTo>
                    <a:pt x="802" y="0"/>
                  </a:lnTo>
                  <a:lnTo>
                    <a:pt x="817" y="0"/>
                  </a:lnTo>
                  <a:lnTo>
                    <a:pt x="833" y="4"/>
                  </a:lnTo>
                  <a:lnTo>
                    <a:pt x="844" y="7"/>
                  </a:lnTo>
                  <a:lnTo>
                    <a:pt x="852" y="11"/>
                  </a:lnTo>
                  <a:lnTo>
                    <a:pt x="863" y="19"/>
                  </a:lnTo>
                  <a:lnTo>
                    <a:pt x="867" y="26"/>
                  </a:lnTo>
                  <a:lnTo>
                    <a:pt x="874" y="34"/>
                  </a:lnTo>
                  <a:lnTo>
                    <a:pt x="878" y="42"/>
                  </a:lnTo>
                  <a:lnTo>
                    <a:pt x="882" y="49"/>
                  </a:lnTo>
                  <a:lnTo>
                    <a:pt x="886" y="53"/>
                  </a:lnTo>
                  <a:lnTo>
                    <a:pt x="890" y="61"/>
                  </a:lnTo>
                  <a:lnTo>
                    <a:pt x="890" y="64"/>
                  </a:lnTo>
                  <a:lnTo>
                    <a:pt x="890" y="68"/>
                  </a:lnTo>
                  <a:lnTo>
                    <a:pt x="893" y="76"/>
                  </a:lnTo>
                  <a:lnTo>
                    <a:pt x="897" y="80"/>
                  </a:lnTo>
                  <a:lnTo>
                    <a:pt x="905" y="83"/>
                  </a:lnTo>
                  <a:lnTo>
                    <a:pt x="909" y="87"/>
                  </a:lnTo>
                  <a:lnTo>
                    <a:pt x="916" y="91"/>
                  </a:lnTo>
                  <a:lnTo>
                    <a:pt x="924" y="95"/>
                  </a:lnTo>
                  <a:lnTo>
                    <a:pt x="931" y="95"/>
                  </a:lnTo>
                  <a:lnTo>
                    <a:pt x="939" y="99"/>
                  </a:lnTo>
                  <a:lnTo>
                    <a:pt x="947" y="99"/>
                  </a:lnTo>
                  <a:lnTo>
                    <a:pt x="950" y="102"/>
                  </a:lnTo>
                  <a:lnTo>
                    <a:pt x="958" y="106"/>
                  </a:lnTo>
                  <a:lnTo>
                    <a:pt x="966" y="106"/>
                  </a:lnTo>
                  <a:lnTo>
                    <a:pt x="973" y="110"/>
                  </a:lnTo>
                  <a:lnTo>
                    <a:pt x="977" y="114"/>
                  </a:lnTo>
                  <a:lnTo>
                    <a:pt x="985" y="118"/>
                  </a:lnTo>
                  <a:lnTo>
                    <a:pt x="988" y="125"/>
                  </a:lnTo>
                  <a:lnTo>
                    <a:pt x="992" y="129"/>
                  </a:lnTo>
                  <a:lnTo>
                    <a:pt x="996" y="137"/>
                  </a:lnTo>
                  <a:lnTo>
                    <a:pt x="996" y="141"/>
                  </a:lnTo>
                  <a:lnTo>
                    <a:pt x="996" y="148"/>
                  </a:lnTo>
                  <a:lnTo>
                    <a:pt x="996" y="156"/>
                  </a:lnTo>
                  <a:lnTo>
                    <a:pt x="996" y="160"/>
                  </a:lnTo>
                  <a:lnTo>
                    <a:pt x="996" y="167"/>
                  </a:lnTo>
                  <a:lnTo>
                    <a:pt x="996" y="175"/>
                  </a:lnTo>
                  <a:lnTo>
                    <a:pt x="996" y="182"/>
                  </a:lnTo>
                  <a:lnTo>
                    <a:pt x="996" y="186"/>
                  </a:lnTo>
                  <a:lnTo>
                    <a:pt x="996" y="194"/>
                  </a:lnTo>
                  <a:lnTo>
                    <a:pt x="996" y="201"/>
                  </a:lnTo>
                  <a:lnTo>
                    <a:pt x="1000" y="205"/>
                  </a:lnTo>
                  <a:lnTo>
                    <a:pt x="1000" y="209"/>
                  </a:lnTo>
                  <a:lnTo>
                    <a:pt x="1004" y="217"/>
                  </a:lnTo>
                  <a:lnTo>
                    <a:pt x="1007" y="220"/>
                  </a:lnTo>
                  <a:lnTo>
                    <a:pt x="1011" y="224"/>
                  </a:lnTo>
                  <a:lnTo>
                    <a:pt x="1015" y="228"/>
                  </a:lnTo>
                  <a:lnTo>
                    <a:pt x="1019" y="232"/>
                  </a:lnTo>
                  <a:lnTo>
                    <a:pt x="1019" y="236"/>
                  </a:lnTo>
                  <a:lnTo>
                    <a:pt x="1019" y="239"/>
                  </a:lnTo>
                  <a:lnTo>
                    <a:pt x="1019" y="243"/>
                  </a:lnTo>
                  <a:lnTo>
                    <a:pt x="1019" y="247"/>
                  </a:lnTo>
                  <a:lnTo>
                    <a:pt x="1019" y="251"/>
                  </a:lnTo>
                  <a:lnTo>
                    <a:pt x="1019" y="255"/>
                  </a:lnTo>
                  <a:lnTo>
                    <a:pt x="1019" y="258"/>
                  </a:lnTo>
                  <a:lnTo>
                    <a:pt x="1015" y="262"/>
                  </a:lnTo>
                  <a:lnTo>
                    <a:pt x="1015" y="270"/>
                  </a:lnTo>
                  <a:lnTo>
                    <a:pt x="1015" y="274"/>
                  </a:lnTo>
                  <a:lnTo>
                    <a:pt x="1015" y="281"/>
                  </a:lnTo>
                  <a:lnTo>
                    <a:pt x="1015" y="289"/>
                  </a:lnTo>
                  <a:lnTo>
                    <a:pt x="1019" y="296"/>
                  </a:lnTo>
                  <a:lnTo>
                    <a:pt x="1019" y="304"/>
                  </a:lnTo>
                  <a:lnTo>
                    <a:pt x="1019" y="308"/>
                  </a:lnTo>
                  <a:lnTo>
                    <a:pt x="1019" y="315"/>
                  </a:lnTo>
                  <a:lnTo>
                    <a:pt x="1019" y="319"/>
                  </a:lnTo>
                  <a:lnTo>
                    <a:pt x="1015" y="323"/>
                  </a:lnTo>
                  <a:lnTo>
                    <a:pt x="1015" y="327"/>
                  </a:lnTo>
                  <a:lnTo>
                    <a:pt x="1011" y="331"/>
                  </a:lnTo>
                  <a:lnTo>
                    <a:pt x="1007" y="331"/>
                  </a:lnTo>
                  <a:lnTo>
                    <a:pt x="1007" y="334"/>
                  </a:lnTo>
                  <a:lnTo>
                    <a:pt x="1004" y="334"/>
                  </a:lnTo>
                  <a:lnTo>
                    <a:pt x="1000" y="338"/>
                  </a:lnTo>
                  <a:lnTo>
                    <a:pt x="996" y="342"/>
                  </a:lnTo>
                  <a:lnTo>
                    <a:pt x="992" y="342"/>
                  </a:lnTo>
                  <a:lnTo>
                    <a:pt x="988" y="346"/>
                  </a:lnTo>
                  <a:lnTo>
                    <a:pt x="985" y="346"/>
                  </a:lnTo>
                  <a:lnTo>
                    <a:pt x="985" y="350"/>
                  </a:lnTo>
                  <a:lnTo>
                    <a:pt x="981" y="353"/>
                  </a:lnTo>
                  <a:lnTo>
                    <a:pt x="977" y="357"/>
                  </a:lnTo>
                  <a:lnTo>
                    <a:pt x="977" y="361"/>
                  </a:lnTo>
                  <a:lnTo>
                    <a:pt x="973" y="365"/>
                  </a:lnTo>
                  <a:lnTo>
                    <a:pt x="969" y="369"/>
                  </a:lnTo>
                  <a:lnTo>
                    <a:pt x="966" y="372"/>
                  </a:lnTo>
                  <a:lnTo>
                    <a:pt x="962" y="376"/>
                  </a:lnTo>
                  <a:lnTo>
                    <a:pt x="958" y="380"/>
                  </a:lnTo>
                  <a:lnTo>
                    <a:pt x="954" y="384"/>
                  </a:lnTo>
                  <a:lnTo>
                    <a:pt x="950" y="388"/>
                  </a:lnTo>
                  <a:lnTo>
                    <a:pt x="947" y="388"/>
                  </a:lnTo>
                  <a:lnTo>
                    <a:pt x="939" y="391"/>
                  </a:lnTo>
                  <a:lnTo>
                    <a:pt x="935" y="395"/>
                  </a:lnTo>
                  <a:lnTo>
                    <a:pt x="928" y="395"/>
                  </a:lnTo>
                  <a:lnTo>
                    <a:pt x="920" y="399"/>
                  </a:lnTo>
                  <a:lnTo>
                    <a:pt x="916" y="399"/>
                  </a:lnTo>
                  <a:lnTo>
                    <a:pt x="909" y="403"/>
                  </a:lnTo>
                  <a:lnTo>
                    <a:pt x="901" y="403"/>
                  </a:lnTo>
                  <a:lnTo>
                    <a:pt x="897" y="407"/>
                  </a:lnTo>
                  <a:lnTo>
                    <a:pt x="893" y="410"/>
                  </a:lnTo>
                  <a:lnTo>
                    <a:pt x="893" y="414"/>
                  </a:lnTo>
                  <a:lnTo>
                    <a:pt x="890" y="418"/>
                  </a:lnTo>
                  <a:lnTo>
                    <a:pt x="890" y="422"/>
                  </a:lnTo>
                  <a:lnTo>
                    <a:pt x="886" y="426"/>
                  </a:lnTo>
                  <a:lnTo>
                    <a:pt x="886" y="429"/>
                  </a:lnTo>
                  <a:lnTo>
                    <a:pt x="882" y="433"/>
                  </a:lnTo>
                  <a:lnTo>
                    <a:pt x="882" y="441"/>
                  </a:lnTo>
                  <a:lnTo>
                    <a:pt x="878" y="445"/>
                  </a:lnTo>
                  <a:lnTo>
                    <a:pt x="874" y="448"/>
                  </a:lnTo>
                  <a:lnTo>
                    <a:pt x="871" y="456"/>
                  </a:lnTo>
                  <a:lnTo>
                    <a:pt x="867" y="460"/>
                  </a:lnTo>
                  <a:lnTo>
                    <a:pt x="859" y="464"/>
                  </a:lnTo>
                  <a:lnTo>
                    <a:pt x="852" y="471"/>
                  </a:lnTo>
                  <a:lnTo>
                    <a:pt x="848" y="475"/>
                  </a:lnTo>
                  <a:lnTo>
                    <a:pt x="840" y="479"/>
                  </a:lnTo>
                  <a:lnTo>
                    <a:pt x="836" y="483"/>
                  </a:lnTo>
                  <a:lnTo>
                    <a:pt x="829" y="483"/>
                  </a:lnTo>
                  <a:lnTo>
                    <a:pt x="825" y="486"/>
                  </a:lnTo>
                  <a:lnTo>
                    <a:pt x="821" y="486"/>
                  </a:lnTo>
                  <a:lnTo>
                    <a:pt x="817" y="486"/>
                  </a:lnTo>
                  <a:lnTo>
                    <a:pt x="810" y="486"/>
                  </a:lnTo>
                  <a:lnTo>
                    <a:pt x="806" y="486"/>
                  </a:lnTo>
                  <a:lnTo>
                    <a:pt x="798" y="486"/>
                  </a:lnTo>
                  <a:lnTo>
                    <a:pt x="795" y="486"/>
                  </a:lnTo>
                  <a:lnTo>
                    <a:pt x="787" y="486"/>
                  </a:lnTo>
                  <a:lnTo>
                    <a:pt x="779" y="486"/>
                  </a:lnTo>
                  <a:lnTo>
                    <a:pt x="772" y="486"/>
                  </a:lnTo>
                  <a:lnTo>
                    <a:pt x="764" y="486"/>
                  </a:lnTo>
                  <a:lnTo>
                    <a:pt x="757" y="486"/>
                  </a:lnTo>
                  <a:lnTo>
                    <a:pt x="749" y="486"/>
                  </a:lnTo>
                  <a:lnTo>
                    <a:pt x="741" y="486"/>
                  </a:lnTo>
                  <a:lnTo>
                    <a:pt x="738" y="486"/>
                  </a:lnTo>
                  <a:lnTo>
                    <a:pt x="730" y="490"/>
                  </a:lnTo>
                  <a:lnTo>
                    <a:pt x="726" y="494"/>
                  </a:lnTo>
                  <a:lnTo>
                    <a:pt x="722" y="494"/>
                  </a:lnTo>
                  <a:lnTo>
                    <a:pt x="719" y="498"/>
                  </a:lnTo>
                  <a:lnTo>
                    <a:pt x="715" y="502"/>
                  </a:lnTo>
                  <a:lnTo>
                    <a:pt x="711" y="505"/>
                  </a:lnTo>
                  <a:lnTo>
                    <a:pt x="707" y="505"/>
                  </a:lnTo>
                  <a:lnTo>
                    <a:pt x="707" y="509"/>
                  </a:lnTo>
                  <a:lnTo>
                    <a:pt x="703" y="513"/>
                  </a:lnTo>
                  <a:lnTo>
                    <a:pt x="700" y="517"/>
                  </a:lnTo>
                  <a:lnTo>
                    <a:pt x="684" y="521"/>
                  </a:lnTo>
                  <a:lnTo>
                    <a:pt x="662" y="532"/>
                  </a:lnTo>
                  <a:lnTo>
                    <a:pt x="631" y="543"/>
                  </a:lnTo>
                  <a:lnTo>
                    <a:pt x="593" y="555"/>
                  </a:lnTo>
                  <a:lnTo>
                    <a:pt x="555" y="570"/>
                  </a:lnTo>
                  <a:lnTo>
                    <a:pt x="510" y="589"/>
                  </a:lnTo>
                  <a:lnTo>
                    <a:pt x="468" y="604"/>
                  </a:lnTo>
                  <a:lnTo>
                    <a:pt x="422" y="619"/>
                  </a:lnTo>
                  <a:lnTo>
                    <a:pt x="377" y="639"/>
                  </a:lnTo>
                  <a:lnTo>
                    <a:pt x="331" y="654"/>
                  </a:lnTo>
                  <a:lnTo>
                    <a:pt x="293" y="665"/>
                  </a:lnTo>
                  <a:lnTo>
                    <a:pt x="259" y="677"/>
                  </a:lnTo>
                  <a:lnTo>
                    <a:pt x="228" y="688"/>
                  </a:lnTo>
                  <a:lnTo>
                    <a:pt x="209" y="692"/>
                  </a:lnTo>
                  <a:lnTo>
                    <a:pt x="194" y="696"/>
                  </a:lnTo>
                  <a:lnTo>
                    <a:pt x="187" y="696"/>
                  </a:lnTo>
                  <a:lnTo>
                    <a:pt x="179" y="696"/>
                  </a:lnTo>
                  <a:lnTo>
                    <a:pt x="168" y="699"/>
                  </a:lnTo>
                  <a:lnTo>
                    <a:pt x="160" y="703"/>
                  </a:lnTo>
                  <a:lnTo>
                    <a:pt x="152" y="707"/>
                  </a:lnTo>
                  <a:lnTo>
                    <a:pt x="145" y="711"/>
                  </a:lnTo>
                  <a:lnTo>
                    <a:pt x="133" y="718"/>
                  </a:lnTo>
                  <a:lnTo>
                    <a:pt x="126" y="722"/>
                  </a:lnTo>
                  <a:lnTo>
                    <a:pt x="114" y="726"/>
                  </a:lnTo>
                  <a:lnTo>
                    <a:pt x="107" y="730"/>
                  </a:lnTo>
                  <a:lnTo>
                    <a:pt x="95" y="737"/>
                  </a:lnTo>
                  <a:lnTo>
                    <a:pt x="88" y="741"/>
                  </a:lnTo>
                  <a:lnTo>
                    <a:pt x="76" y="745"/>
                  </a:lnTo>
                  <a:lnTo>
                    <a:pt x="65" y="749"/>
                  </a:lnTo>
                  <a:lnTo>
                    <a:pt x="54" y="749"/>
                  </a:lnTo>
                  <a:lnTo>
                    <a:pt x="42" y="749"/>
                  </a:lnTo>
                  <a:lnTo>
                    <a:pt x="31" y="753"/>
                  </a:lnTo>
                  <a:lnTo>
                    <a:pt x="23" y="753"/>
                  </a:lnTo>
                  <a:lnTo>
                    <a:pt x="16" y="749"/>
                  </a:lnTo>
                  <a:lnTo>
                    <a:pt x="8" y="749"/>
                  </a:lnTo>
                  <a:lnTo>
                    <a:pt x="4" y="749"/>
                  </a:lnTo>
                  <a:lnTo>
                    <a:pt x="0" y="745"/>
                  </a:lnTo>
                  <a:lnTo>
                    <a:pt x="0" y="741"/>
                  </a:lnTo>
                  <a:lnTo>
                    <a:pt x="0" y="737"/>
                  </a:lnTo>
                  <a:lnTo>
                    <a:pt x="0" y="734"/>
                  </a:lnTo>
                  <a:lnTo>
                    <a:pt x="0" y="730"/>
                  </a:lnTo>
                  <a:lnTo>
                    <a:pt x="4" y="726"/>
                  </a:lnTo>
                  <a:lnTo>
                    <a:pt x="8" y="722"/>
                  </a:lnTo>
                  <a:lnTo>
                    <a:pt x="8" y="718"/>
                  </a:lnTo>
                  <a:lnTo>
                    <a:pt x="12" y="715"/>
                  </a:lnTo>
                  <a:lnTo>
                    <a:pt x="12" y="711"/>
                  </a:lnTo>
                  <a:lnTo>
                    <a:pt x="16" y="711"/>
                  </a:lnTo>
                  <a:lnTo>
                    <a:pt x="16" y="707"/>
                  </a:lnTo>
                  <a:lnTo>
                    <a:pt x="19" y="703"/>
                  </a:lnTo>
                  <a:lnTo>
                    <a:pt x="19" y="699"/>
                  </a:lnTo>
                  <a:lnTo>
                    <a:pt x="23" y="696"/>
                  </a:lnTo>
                  <a:lnTo>
                    <a:pt x="23" y="692"/>
                  </a:lnTo>
                  <a:lnTo>
                    <a:pt x="23" y="688"/>
                  </a:lnTo>
                  <a:lnTo>
                    <a:pt x="23" y="684"/>
                  </a:lnTo>
                  <a:lnTo>
                    <a:pt x="23" y="680"/>
                  </a:lnTo>
                  <a:lnTo>
                    <a:pt x="23" y="673"/>
                  </a:lnTo>
                  <a:lnTo>
                    <a:pt x="19" y="669"/>
                  </a:lnTo>
                  <a:lnTo>
                    <a:pt x="19" y="661"/>
                  </a:lnTo>
                  <a:lnTo>
                    <a:pt x="16" y="658"/>
                  </a:lnTo>
                  <a:lnTo>
                    <a:pt x="16" y="650"/>
                  </a:lnTo>
                  <a:lnTo>
                    <a:pt x="16" y="642"/>
                  </a:lnTo>
                  <a:lnTo>
                    <a:pt x="16" y="635"/>
                  </a:lnTo>
                  <a:lnTo>
                    <a:pt x="16" y="631"/>
                  </a:lnTo>
                  <a:lnTo>
                    <a:pt x="16" y="623"/>
                  </a:lnTo>
                  <a:lnTo>
                    <a:pt x="16" y="619"/>
                  </a:lnTo>
                  <a:lnTo>
                    <a:pt x="16" y="612"/>
                  </a:lnTo>
                  <a:lnTo>
                    <a:pt x="19" y="608"/>
                  </a:lnTo>
                  <a:lnTo>
                    <a:pt x="23" y="604"/>
                  </a:lnTo>
                  <a:lnTo>
                    <a:pt x="23" y="597"/>
                  </a:lnTo>
                  <a:lnTo>
                    <a:pt x="27" y="593"/>
                  </a:lnTo>
                  <a:lnTo>
                    <a:pt x="27" y="589"/>
                  </a:lnTo>
                  <a:lnTo>
                    <a:pt x="31" y="585"/>
                  </a:lnTo>
                  <a:lnTo>
                    <a:pt x="31" y="581"/>
                  </a:lnTo>
                  <a:lnTo>
                    <a:pt x="35" y="578"/>
                  </a:lnTo>
                  <a:lnTo>
                    <a:pt x="38" y="574"/>
                  </a:lnTo>
                  <a:lnTo>
                    <a:pt x="38" y="570"/>
                  </a:lnTo>
                  <a:lnTo>
                    <a:pt x="42" y="566"/>
                  </a:lnTo>
                  <a:lnTo>
                    <a:pt x="42" y="562"/>
                  </a:lnTo>
                  <a:lnTo>
                    <a:pt x="46" y="559"/>
                  </a:lnTo>
                  <a:lnTo>
                    <a:pt x="46" y="555"/>
                  </a:lnTo>
                  <a:lnTo>
                    <a:pt x="50" y="551"/>
                  </a:lnTo>
                  <a:lnTo>
                    <a:pt x="50" y="547"/>
                  </a:lnTo>
                  <a:lnTo>
                    <a:pt x="54" y="543"/>
                  </a:lnTo>
                  <a:lnTo>
                    <a:pt x="54" y="536"/>
                  </a:lnTo>
                  <a:lnTo>
                    <a:pt x="57" y="532"/>
                  </a:lnTo>
                  <a:lnTo>
                    <a:pt x="57" y="528"/>
                  </a:lnTo>
                  <a:lnTo>
                    <a:pt x="57" y="521"/>
                  </a:lnTo>
                  <a:lnTo>
                    <a:pt x="57" y="517"/>
                  </a:lnTo>
                  <a:lnTo>
                    <a:pt x="57" y="509"/>
                  </a:lnTo>
                  <a:lnTo>
                    <a:pt x="54" y="502"/>
                  </a:lnTo>
                  <a:lnTo>
                    <a:pt x="54" y="498"/>
                  </a:lnTo>
                  <a:lnTo>
                    <a:pt x="54" y="490"/>
                  </a:lnTo>
                  <a:lnTo>
                    <a:pt x="54" y="486"/>
                  </a:lnTo>
                  <a:lnTo>
                    <a:pt x="54" y="483"/>
                  </a:lnTo>
                  <a:lnTo>
                    <a:pt x="54" y="479"/>
                  </a:lnTo>
                  <a:lnTo>
                    <a:pt x="57" y="475"/>
                  </a:lnTo>
                  <a:lnTo>
                    <a:pt x="57" y="471"/>
                  </a:lnTo>
                  <a:lnTo>
                    <a:pt x="61" y="467"/>
                  </a:lnTo>
                  <a:lnTo>
                    <a:pt x="65" y="464"/>
                  </a:lnTo>
                  <a:lnTo>
                    <a:pt x="69" y="460"/>
                  </a:lnTo>
                  <a:lnTo>
                    <a:pt x="73" y="456"/>
                  </a:lnTo>
                  <a:lnTo>
                    <a:pt x="76" y="456"/>
                  </a:lnTo>
                  <a:lnTo>
                    <a:pt x="80" y="452"/>
                  </a:lnTo>
                  <a:lnTo>
                    <a:pt x="88" y="448"/>
                  </a:lnTo>
                  <a:lnTo>
                    <a:pt x="92" y="445"/>
                  </a:lnTo>
                  <a:lnTo>
                    <a:pt x="99" y="441"/>
                  </a:lnTo>
                  <a:lnTo>
                    <a:pt x="103" y="437"/>
                  </a:lnTo>
                  <a:lnTo>
                    <a:pt x="107" y="433"/>
                  </a:lnTo>
                  <a:lnTo>
                    <a:pt x="111" y="429"/>
                  </a:lnTo>
                  <a:lnTo>
                    <a:pt x="114" y="422"/>
                  </a:lnTo>
                  <a:lnTo>
                    <a:pt x="118" y="418"/>
                  </a:lnTo>
                  <a:lnTo>
                    <a:pt x="122" y="410"/>
                  </a:lnTo>
                  <a:lnTo>
                    <a:pt x="126" y="407"/>
                  </a:lnTo>
                  <a:lnTo>
                    <a:pt x="126" y="403"/>
                  </a:lnTo>
                  <a:lnTo>
                    <a:pt x="130" y="395"/>
                  </a:lnTo>
                  <a:lnTo>
                    <a:pt x="130" y="391"/>
                  </a:lnTo>
                  <a:lnTo>
                    <a:pt x="130" y="388"/>
                  </a:lnTo>
                  <a:lnTo>
                    <a:pt x="133" y="384"/>
                  </a:lnTo>
                  <a:lnTo>
                    <a:pt x="133" y="380"/>
                  </a:lnTo>
                  <a:lnTo>
                    <a:pt x="133" y="376"/>
                  </a:lnTo>
                  <a:lnTo>
                    <a:pt x="133" y="361"/>
                  </a:lnTo>
                  <a:lnTo>
                    <a:pt x="130" y="353"/>
                  </a:lnTo>
                  <a:lnTo>
                    <a:pt x="133" y="342"/>
                  </a:lnTo>
                  <a:lnTo>
                    <a:pt x="133" y="334"/>
                  </a:lnTo>
                  <a:lnTo>
                    <a:pt x="137" y="331"/>
                  </a:lnTo>
                  <a:lnTo>
                    <a:pt x="137" y="323"/>
                  </a:lnTo>
                  <a:lnTo>
                    <a:pt x="141" y="319"/>
                  </a:lnTo>
                  <a:lnTo>
                    <a:pt x="145" y="315"/>
                  </a:lnTo>
                  <a:lnTo>
                    <a:pt x="149" y="312"/>
                  </a:lnTo>
                  <a:lnTo>
                    <a:pt x="156" y="312"/>
                  </a:lnTo>
                  <a:lnTo>
                    <a:pt x="160" y="308"/>
                  </a:lnTo>
                  <a:lnTo>
                    <a:pt x="164" y="304"/>
                  </a:lnTo>
                  <a:lnTo>
                    <a:pt x="171" y="300"/>
                  </a:lnTo>
                  <a:lnTo>
                    <a:pt x="175" y="293"/>
                  </a:lnTo>
                  <a:lnTo>
                    <a:pt x="183" y="289"/>
                  </a:lnTo>
                  <a:lnTo>
                    <a:pt x="190" y="281"/>
                  </a:lnTo>
                  <a:lnTo>
                    <a:pt x="194" y="274"/>
                  </a:lnTo>
                  <a:lnTo>
                    <a:pt x="202" y="266"/>
                  </a:lnTo>
                  <a:lnTo>
                    <a:pt x="206" y="258"/>
                  </a:lnTo>
                  <a:lnTo>
                    <a:pt x="213" y="255"/>
                  </a:lnTo>
                  <a:lnTo>
                    <a:pt x="217" y="247"/>
                  </a:lnTo>
                  <a:lnTo>
                    <a:pt x="225" y="243"/>
                  </a:lnTo>
                  <a:lnTo>
                    <a:pt x="228" y="239"/>
                  </a:lnTo>
                  <a:lnTo>
                    <a:pt x="232" y="239"/>
                  </a:lnTo>
                  <a:lnTo>
                    <a:pt x="240" y="236"/>
                  </a:lnTo>
                  <a:lnTo>
                    <a:pt x="244" y="236"/>
                  </a:lnTo>
                  <a:lnTo>
                    <a:pt x="247" y="232"/>
                  </a:lnTo>
                  <a:lnTo>
                    <a:pt x="255" y="232"/>
                  </a:lnTo>
                  <a:lnTo>
                    <a:pt x="259" y="228"/>
                  </a:lnTo>
                  <a:lnTo>
                    <a:pt x="266" y="228"/>
                  </a:lnTo>
                  <a:lnTo>
                    <a:pt x="270" y="228"/>
                  </a:lnTo>
                  <a:lnTo>
                    <a:pt x="278" y="228"/>
                  </a:lnTo>
                  <a:lnTo>
                    <a:pt x="282" y="224"/>
                  </a:lnTo>
                  <a:lnTo>
                    <a:pt x="289" y="224"/>
                  </a:lnTo>
                  <a:lnTo>
                    <a:pt x="293" y="224"/>
                  </a:lnTo>
                  <a:lnTo>
                    <a:pt x="301" y="220"/>
                  </a:lnTo>
                  <a:lnTo>
                    <a:pt x="304" y="220"/>
                  </a:lnTo>
                  <a:lnTo>
                    <a:pt x="308" y="217"/>
                  </a:lnTo>
                  <a:lnTo>
                    <a:pt x="316" y="217"/>
                  </a:lnTo>
                  <a:lnTo>
                    <a:pt x="320" y="213"/>
                  </a:lnTo>
                  <a:lnTo>
                    <a:pt x="323" y="209"/>
                  </a:lnTo>
                  <a:lnTo>
                    <a:pt x="331" y="209"/>
                  </a:lnTo>
                  <a:lnTo>
                    <a:pt x="335" y="205"/>
                  </a:lnTo>
                  <a:lnTo>
                    <a:pt x="339" y="201"/>
                  </a:lnTo>
                  <a:lnTo>
                    <a:pt x="346" y="201"/>
                  </a:lnTo>
                  <a:lnTo>
                    <a:pt x="350" y="198"/>
                  </a:lnTo>
                  <a:lnTo>
                    <a:pt x="354" y="194"/>
                  </a:lnTo>
                  <a:lnTo>
                    <a:pt x="358" y="190"/>
                  </a:lnTo>
                  <a:lnTo>
                    <a:pt x="365" y="190"/>
                  </a:lnTo>
                  <a:lnTo>
                    <a:pt x="369" y="186"/>
                  </a:lnTo>
                  <a:lnTo>
                    <a:pt x="377" y="182"/>
                  </a:lnTo>
                  <a:lnTo>
                    <a:pt x="384" y="179"/>
                  </a:lnTo>
                  <a:lnTo>
                    <a:pt x="392" y="179"/>
                  </a:lnTo>
                  <a:lnTo>
                    <a:pt x="399" y="175"/>
                  </a:lnTo>
                  <a:lnTo>
                    <a:pt x="407" y="175"/>
                  </a:lnTo>
                  <a:lnTo>
                    <a:pt x="415" y="171"/>
                  </a:lnTo>
                  <a:lnTo>
                    <a:pt x="422" y="171"/>
                  </a:lnTo>
                  <a:lnTo>
                    <a:pt x="430" y="167"/>
                  </a:lnTo>
                  <a:lnTo>
                    <a:pt x="434" y="167"/>
                  </a:lnTo>
                  <a:lnTo>
                    <a:pt x="441" y="163"/>
                  </a:lnTo>
                  <a:lnTo>
                    <a:pt x="445" y="163"/>
                  </a:lnTo>
                  <a:lnTo>
                    <a:pt x="449" y="163"/>
                  </a:lnTo>
                  <a:lnTo>
                    <a:pt x="453" y="163"/>
                  </a:lnTo>
                  <a:lnTo>
                    <a:pt x="460" y="160"/>
                  </a:lnTo>
                  <a:lnTo>
                    <a:pt x="468" y="152"/>
                  </a:lnTo>
                  <a:lnTo>
                    <a:pt x="475" y="148"/>
                  </a:lnTo>
                  <a:lnTo>
                    <a:pt x="479" y="141"/>
                  </a:lnTo>
                  <a:lnTo>
                    <a:pt x="483" y="133"/>
                  </a:lnTo>
                  <a:lnTo>
                    <a:pt x="487" y="125"/>
                  </a:lnTo>
                  <a:lnTo>
                    <a:pt x="491" y="114"/>
                  </a:lnTo>
                  <a:lnTo>
                    <a:pt x="491" y="106"/>
                  </a:lnTo>
                  <a:lnTo>
                    <a:pt x="494" y="95"/>
                  </a:lnTo>
                  <a:lnTo>
                    <a:pt x="498" y="87"/>
                  </a:lnTo>
                  <a:lnTo>
                    <a:pt x="502" y="80"/>
                  </a:lnTo>
                  <a:lnTo>
                    <a:pt x="506" y="68"/>
                  </a:lnTo>
                  <a:lnTo>
                    <a:pt x="510" y="61"/>
                  </a:lnTo>
                  <a:lnTo>
                    <a:pt x="517" y="57"/>
                  </a:lnTo>
                  <a:lnTo>
                    <a:pt x="525" y="49"/>
                  </a:lnTo>
                  <a:lnTo>
                    <a:pt x="536" y="45"/>
                  </a:lnTo>
                  <a:lnTo>
                    <a:pt x="544" y="42"/>
                  </a:lnTo>
                  <a:lnTo>
                    <a:pt x="548" y="38"/>
                  </a:lnTo>
                  <a:lnTo>
                    <a:pt x="555" y="38"/>
                  </a:lnTo>
                  <a:lnTo>
                    <a:pt x="563" y="34"/>
                  </a:lnTo>
                  <a:lnTo>
                    <a:pt x="567" y="34"/>
                  </a:lnTo>
                  <a:lnTo>
                    <a:pt x="570" y="34"/>
                  </a:lnTo>
                  <a:lnTo>
                    <a:pt x="578" y="34"/>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30"/>
                  </a:lnTo>
                  <a:lnTo>
                    <a:pt x="631" y="26"/>
                  </a:lnTo>
                  <a:lnTo>
                    <a:pt x="635" y="26"/>
                  </a:lnTo>
                  <a:lnTo>
                    <a:pt x="639" y="23"/>
                  </a:lnTo>
                  <a:lnTo>
                    <a:pt x="643" y="23"/>
                  </a:lnTo>
                  <a:lnTo>
                    <a:pt x="646" y="19"/>
                  </a:lnTo>
                  <a:lnTo>
                    <a:pt x="650" y="15"/>
                  </a:lnTo>
                  <a:lnTo>
                    <a:pt x="654" y="11"/>
                  </a:lnTo>
                  <a:lnTo>
                    <a:pt x="658" y="7"/>
                  </a:lnTo>
                  <a:lnTo>
                    <a:pt x="662" y="4"/>
                  </a:lnTo>
                  <a:lnTo>
                    <a:pt x="665" y="4"/>
                  </a:lnTo>
                  <a:lnTo>
                    <a:pt x="669" y="0"/>
                  </a:lnTo>
                  <a:lnTo>
                    <a:pt x="673" y="0"/>
                  </a:lnTo>
                  <a:lnTo>
                    <a:pt x="677" y="4"/>
                  </a:lnTo>
                  <a:lnTo>
                    <a:pt x="681" y="4"/>
                  </a:lnTo>
                  <a:lnTo>
                    <a:pt x="684" y="4"/>
                  </a:lnTo>
                  <a:lnTo>
                    <a:pt x="692" y="4"/>
                  </a:lnTo>
                  <a:lnTo>
                    <a:pt x="696" y="7"/>
                  </a:lnTo>
                  <a:lnTo>
                    <a:pt x="700" y="11"/>
                  </a:lnTo>
                  <a:lnTo>
                    <a:pt x="707" y="11"/>
                  </a:lnTo>
                  <a:lnTo>
                    <a:pt x="715" y="15"/>
                  </a:lnTo>
                  <a:lnTo>
                    <a:pt x="722" y="15"/>
                  </a:lnTo>
                  <a:lnTo>
                    <a:pt x="726" y="19"/>
                  </a:lnTo>
                  <a:lnTo>
                    <a:pt x="734" y="19"/>
                  </a:lnTo>
                  <a:lnTo>
                    <a:pt x="738" y="19"/>
                  </a:lnTo>
                  <a:lnTo>
                    <a:pt x="741" y="19"/>
                  </a:lnTo>
                  <a:lnTo>
                    <a:pt x="749" y="19"/>
                  </a:lnTo>
                  <a:lnTo>
                    <a:pt x="753" y="15"/>
                  </a:lnTo>
                  <a:lnTo>
                    <a:pt x="757" y="15"/>
                  </a:lnTo>
                  <a:lnTo>
                    <a:pt x="760" y="11"/>
                  </a:lnTo>
                  <a:lnTo>
                    <a:pt x="764" y="11"/>
                  </a:lnTo>
                  <a:lnTo>
                    <a:pt x="768" y="7"/>
                  </a:lnTo>
                  <a:close/>
                </a:path>
              </a:pathLst>
            </a:custGeom>
            <a:solidFill>
              <a:srgbClr val="7E7E7E"/>
            </a:solidFill>
            <a:ln w="9525">
              <a:noFill/>
              <a:round/>
              <a:headEnd/>
              <a:tailEnd/>
            </a:ln>
          </p:spPr>
          <p:txBody>
            <a:bodyPr/>
            <a:lstStyle/>
            <a:p>
              <a:endParaRPr lang="fr-FR"/>
            </a:p>
          </p:txBody>
        </p:sp>
        <p:sp>
          <p:nvSpPr>
            <p:cNvPr id="150" name="Freeform 37"/>
            <p:cNvSpPr>
              <a:spLocks/>
            </p:cNvSpPr>
            <p:nvPr/>
          </p:nvSpPr>
          <p:spPr bwMode="auto">
            <a:xfrm>
              <a:off x="164" y="2458"/>
              <a:ext cx="1845" cy="1354"/>
            </a:xfrm>
            <a:custGeom>
              <a:avLst/>
              <a:gdLst>
                <a:gd name="T0" fmla="*/ 1549 w 1015"/>
                <a:gd name="T1" fmla="*/ 20 h 745"/>
                <a:gd name="T2" fmla="*/ 1611 w 1015"/>
                <a:gd name="T3" fmla="*/ 109 h 745"/>
                <a:gd name="T4" fmla="*/ 1652 w 1015"/>
                <a:gd name="T5" fmla="*/ 158 h 745"/>
                <a:gd name="T6" fmla="*/ 1734 w 1015"/>
                <a:gd name="T7" fmla="*/ 185 h 745"/>
                <a:gd name="T8" fmla="*/ 1796 w 1015"/>
                <a:gd name="T9" fmla="*/ 242 h 745"/>
                <a:gd name="T10" fmla="*/ 1803 w 1015"/>
                <a:gd name="T11" fmla="*/ 324 h 745"/>
                <a:gd name="T12" fmla="*/ 1825 w 1015"/>
                <a:gd name="T13" fmla="*/ 393 h 745"/>
                <a:gd name="T14" fmla="*/ 1845 w 1015"/>
                <a:gd name="T15" fmla="*/ 434 h 745"/>
                <a:gd name="T16" fmla="*/ 1838 w 1015"/>
                <a:gd name="T17" fmla="*/ 503 h 745"/>
                <a:gd name="T18" fmla="*/ 1838 w 1015"/>
                <a:gd name="T19" fmla="*/ 580 h 745"/>
                <a:gd name="T20" fmla="*/ 1803 w 1015"/>
                <a:gd name="T21" fmla="*/ 607 h 745"/>
                <a:gd name="T22" fmla="*/ 1769 w 1015"/>
                <a:gd name="T23" fmla="*/ 642 h 745"/>
                <a:gd name="T24" fmla="*/ 1721 w 1015"/>
                <a:gd name="T25" fmla="*/ 691 h 745"/>
                <a:gd name="T26" fmla="*/ 1645 w 1015"/>
                <a:gd name="T27" fmla="*/ 718 h 745"/>
                <a:gd name="T28" fmla="*/ 1611 w 1015"/>
                <a:gd name="T29" fmla="*/ 760 h 745"/>
                <a:gd name="T30" fmla="*/ 1576 w 1015"/>
                <a:gd name="T31" fmla="*/ 829 h 745"/>
                <a:gd name="T32" fmla="*/ 1500 w 1015"/>
                <a:gd name="T33" fmla="*/ 871 h 745"/>
                <a:gd name="T34" fmla="*/ 1431 w 1015"/>
                <a:gd name="T35" fmla="*/ 876 h 745"/>
                <a:gd name="T36" fmla="*/ 1334 w 1015"/>
                <a:gd name="T37" fmla="*/ 876 h 745"/>
                <a:gd name="T38" fmla="*/ 1285 w 1015"/>
                <a:gd name="T39" fmla="*/ 911 h 745"/>
                <a:gd name="T40" fmla="*/ 1243 w 1015"/>
                <a:gd name="T41" fmla="*/ 940 h 745"/>
                <a:gd name="T42" fmla="*/ 767 w 1015"/>
                <a:gd name="T43" fmla="*/ 1118 h 745"/>
                <a:gd name="T44" fmla="*/ 353 w 1015"/>
                <a:gd name="T45" fmla="*/ 1250 h 745"/>
                <a:gd name="T46" fmla="*/ 242 w 1015"/>
                <a:gd name="T47" fmla="*/ 1292 h 745"/>
                <a:gd name="T48" fmla="*/ 118 w 1015"/>
                <a:gd name="T49" fmla="*/ 1347 h 745"/>
                <a:gd name="T50" fmla="*/ 15 w 1015"/>
                <a:gd name="T51" fmla="*/ 1347 h 745"/>
                <a:gd name="T52" fmla="*/ 7 w 1015"/>
                <a:gd name="T53" fmla="*/ 1312 h 745"/>
                <a:gd name="T54" fmla="*/ 35 w 1015"/>
                <a:gd name="T55" fmla="*/ 1278 h 745"/>
                <a:gd name="T56" fmla="*/ 49 w 1015"/>
                <a:gd name="T57" fmla="*/ 1243 h 745"/>
                <a:gd name="T58" fmla="*/ 35 w 1015"/>
                <a:gd name="T59" fmla="*/ 1174 h 745"/>
                <a:gd name="T60" fmla="*/ 42 w 1015"/>
                <a:gd name="T61" fmla="*/ 1098 h 745"/>
                <a:gd name="T62" fmla="*/ 64 w 1015"/>
                <a:gd name="T63" fmla="*/ 1049 h 745"/>
                <a:gd name="T64" fmla="*/ 91 w 1015"/>
                <a:gd name="T65" fmla="*/ 1001 h 745"/>
                <a:gd name="T66" fmla="*/ 111 w 1015"/>
                <a:gd name="T67" fmla="*/ 940 h 745"/>
                <a:gd name="T68" fmla="*/ 104 w 1015"/>
                <a:gd name="T69" fmla="*/ 871 h 745"/>
                <a:gd name="T70" fmla="*/ 138 w 1015"/>
                <a:gd name="T71" fmla="*/ 829 h 745"/>
                <a:gd name="T72" fmla="*/ 202 w 1015"/>
                <a:gd name="T73" fmla="*/ 780 h 745"/>
                <a:gd name="T74" fmla="*/ 236 w 1015"/>
                <a:gd name="T75" fmla="*/ 718 h 745"/>
                <a:gd name="T76" fmla="*/ 249 w 1015"/>
                <a:gd name="T77" fmla="*/ 676 h 745"/>
                <a:gd name="T78" fmla="*/ 264 w 1015"/>
                <a:gd name="T79" fmla="*/ 580 h 745"/>
                <a:gd name="T80" fmla="*/ 325 w 1015"/>
                <a:gd name="T81" fmla="*/ 531 h 745"/>
                <a:gd name="T82" fmla="*/ 402 w 1015"/>
                <a:gd name="T83" fmla="*/ 449 h 745"/>
                <a:gd name="T84" fmla="*/ 464 w 1015"/>
                <a:gd name="T85" fmla="*/ 414 h 745"/>
                <a:gd name="T86" fmla="*/ 540 w 1015"/>
                <a:gd name="T87" fmla="*/ 400 h 745"/>
                <a:gd name="T88" fmla="*/ 602 w 1015"/>
                <a:gd name="T89" fmla="*/ 373 h 745"/>
                <a:gd name="T90" fmla="*/ 663 w 1015"/>
                <a:gd name="T91" fmla="*/ 338 h 745"/>
                <a:gd name="T92" fmla="*/ 754 w 1015"/>
                <a:gd name="T93" fmla="*/ 304 h 745"/>
                <a:gd name="T94" fmla="*/ 823 w 1015"/>
                <a:gd name="T95" fmla="*/ 289 h 745"/>
                <a:gd name="T96" fmla="*/ 893 w 1015"/>
                <a:gd name="T97" fmla="*/ 220 h 745"/>
                <a:gd name="T98" fmla="*/ 932 w 1015"/>
                <a:gd name="T99" fmla="*/ 109 h 745"/>
                <a:gd name="T100" fmla="*/ 1023 w 1015"/>
                <a:gd name="T101" fmla="*/ 62 h 745"/>
                <a:gd name="T102" fmla="*/ 1078 w 1015"/>
                <a:gd name="T103" fmla="*/ 55 h 745"/>
                <a:gd name="T104" fmla="*/ 1112 w 1015"/>
                <a:gd name="T105" fmla="*/ 55 h 745"/>
                <a:gd name="T106" fmla="*/ 1154 w 1015"/>
                <a:gd name="T107" fmla="*/ 47 h 745"/>
                <a:gd name="T108" fmla="*/ 1174 w 1015"/>
                <a:gd name="T109" fmla="*/ 35 h 745"/>
                <a:gd name="T110" fmla="*/ 1216 w 1015"/>
                <a:gd name="T111" fmla="*/ 5 h 745"/>
                <a:gd name="T112" fmla="*/ 1278 w 1015"/>
                <a:gd name="T113" fmla="*/ 20 h 745"/>
                <a:gd name="T114" fmla="*/ 1354 w 1015"/>
                <a:gd name="T115" fmla="*/ 27 h 745"/>
                <a:gd name="T116" fmla="*/ 1389 w 1015"/>
                <a:gd name="T117" fmla="*/ 13 h 7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5"/>
                <a:gd name="T178" fmla="*/ 0 h 745"/>
                <a:gd name="T179" fmla="*/ 1015 w 1015"/>
                <a:gd name="T180" fmla="*/ 745 h 7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5" h="745">
                  <a:moveTo>
                    <a:pt x="768" y="3"/>
                  </a:moveTo>
                  <a:lnTo>
                    <a:pt x="787" y="0"/>
                  </a:lnTo>
                  <a:lnTo>
                    <a:pt x="802" y="0"/>
                  </a:lnTo>
                  <a:lnTo>
                    <a:pt x="817" y="0"/>
                  </a:lnTo>
                  <a:lnTo>
                    <a:pt x="833" y="3"/>
                  </a:lnTo>
                  <a:lnTo>
                    <a:pt x="840" y="7"/>
                  </a:lnTo>
                  <a:lnTo>
                    <a:pt x="852" y="11"/>
                  </a:lnTo>
                  <a:lnTo>
                    <a:pt x="859" y="19"/>
                  </a:lnTo>
                  <a:lnTo>
                    <a:pt x="867" y="26"/>
                  </a:lnTo>
                  <a:lnTo>
                    <a:pt x="871" y="34"/>
                  </a:lnTo>
                  <a:lnTo>
                    <a:pt x="878" y="41"/>
                  </a:lnTo>
                  <a:lnTo>
                    <a:pt x="882" y="49"/>
                  </a:lnTo>
                  <a:lnTo>
                    <a:pt x="882" y="53"/>
                  </a:lnTo>
                  <a:lnTo>
                    <a:pt x="886" y="60"/>
                  </a:lnTo>
                  <a:lnTo>
                    <a:pt x="886" y="64"/>
                  </a:lnTo>
                  <a:lnTo>
                    <a:pt x="886" y="68"/>
                  </a:lnTo>
                  <a:lnTo>
                    <a:pt x="893" y="76"/>
                  </a:lnTo>
                  <a:lnTo>
                    <a:pt x="897" y="79"/>
                  </a:lnTo>
                  <a:lnTo>
                    <a:pt x="901" y="83"/>
                  </a:lnTo>
                  <a:lnTo>
                    <a:pt x="909" y="87"/>
                  </a:lnTo>
                  <a:lnTo>
                    <a:pt x="912" y="91"/>
                  </a:lnTo>
                  <a:lnTo>
                    <a:pt x="920" y="95"/>
                  </a:lnTo>
                  <a:lnTo>
                    <a:pt x="928" y="95"/>
                  </a:lnTo>
                  <a:lnTo>
                    <a:pt x="935" y="98"/>
                  </a:lnTo>
                  <a:lnTo>
                    <a:pt x="943" y="98"/>
                  </a:lnTo>
                  <a:lnTo>
                    <a:pt x="947" y="102"/>
                  </a:lnTo>
                  <a:lnTo>
                    <a:pt x="954" y="102"/>
                  </a:lnTo>
                  <a:lnTo>
                    <a:pt x="962" y="106"/>
                  </a:lnTo>
                  <a:lnTo>
                    <a:pt x="969" y="110"/>
                  </a:lnTo>
                  <a:lnTo>
                    <a:pt x="973" y="114"/>
                  </a:lnTo>
                  <a:lnTo>
                    <a:pt x="981" y="118"/>
                  </a:lnTo>
                  <a:lnTo>
                    <a:pt x="985" y="121"/>
                  </a:lnTo>
                  <a:lnTo>
                    <a:pt x="988" y="129"/>
                  </a:lnTo>
                  <a:lnTo>
                    <a:pt x="988" y="133"/>
                  </a:lnTo>
                  <a:lnTo>
                    <a:pt x="992" y="140"/>
                  </a:lnTo>
                  <a:lnTo>
                    <a:pt x="992" y="144"/>
                  </a:lnTo>
                  <a:lnTo>
                    <a:pt x="992" y="152"/>
                  </a:lnTo>
                  <a:lnTo>
                    <a:pt x="992" y="159"/>
                  </a:lnTo>
                  <a:lnTo>
                    <a:pt x="992" y="163"/>
                  </a:lnTo>
                  <a:lnTo>
                    <a:pt x="992" y="171"/>
                  </a:lnTo>
                  <a:lnTo>
                    <a:pt x="992" y="178"/>
                  </a:lnTo>
                  <a:lnTo>
                    <a:pt x="992" y="182"/>
                  </a:lnTo>
                  <a:lnTo>
                    <a:pt x="992" y="190"/>
                  </a:lnTo>
                  <a:lnTo>
                    <a:pt x="992" y="197"/>
                  </a:lnTo>
                  <a:lnTo>
                    <a:pt x="996" y="201"/>
                  </a:lnTo>
                  <a:lnTo>
                    <a:pt x="996" y="205"/>
                  </a:lnTo>
                  <a:lnTo>
                    <a:pt x="1000" y="213"/>
                  </a:lnTo>
                  <a:lnTo>
                    <a:pt x="1004" y="216"/>
                  </a:lnTo>
                  <a:lnTo>
                    <a:pt x="1007" y="220"/>
                  </a:lnTo>
                  <a:lnTo>
                    <a:pt x="1011" y="224"/>
                  </a:lnTo>
                  <a:lnTo>
                    <a:pt x="1015" y="228"/>
                  </a:lnTo>
                  <a:lnTo>
                    <a:pt x="1015" y="232"/>
                  </a:lnTo>
                  <a:lnTo>
                    <a:pt x="1015" y="235"/>
                  </a:lnTo>
                  <a:lnTo>
                    <a:pt x="1015" y="239"/>
                  </a:lnTo>
                  <a:lnTo>
                    <a:pt x="1015" y="243"/>
                  </a:lnTo>
                  <a:lnTo>
                    <a:pt x="1015" y="251"/>
                  </a:lnTo>
                  <a:lnTo>
                    <a:pt x="1015" y="254"/>
                  </a:lnTo>
                  <a:lnTo>
                    <a:pt x="1015" y="258"/>
                  </a:lnTo>
                  <a:lnTo>
                    <a:pt x="1011" y="262"/>
                  </a:lnTo>
                  <a:lnTo>
                    <a:pt x="1011" y="270"/>
                  </a:lnTo>
                  <a:lnTo>
                    <a:pt x="1011" y="277"/>
                  </a:lnTo>
                  <a:lnTo>
                    <a:pt x="1011" y="281"/>
                  </a:lnTo>
                  <a:lnTo>
                    <a:pt x="1015" y="289"/>
                  </a:lnTo>
                  <a:lnTo>
                    <a:pt x="1015" y="296"/>
                  </a:lnTo>
                  <a:lnTo>
                    <a:pt x="1015" y="304"/>
                  </a:lnTo>
                  <a:lnTo>
                    <a:pt x="1015" y="308"/>
                  </a:lnTo>
                  <a:lnTo>
                    <a:pt x="1015" y="315"/>
                  </a:lnTo>
                  <a:lnTo>
                    <a:pt x="1011" y="319"/>
                  </a:lnTo>
                  <a:lnTo>
                    <a:pt x="1007" y="323"/>
                  </a:lnTo>
                  <a:lnTo>
                    <a:pt x="1007" y="327"/>
                  </a:lnTo>
                  <a:lnTo>
                    <a:pt x="1004" y="327"/>
                  </a:lnTo>
                  <a:lnTo>
                    <a:pt x="1000" y="330"/>
                  </a:lnTo>
                  <a:lnTo>
                    <a:pt x="996" y="330"/>
                  </a:lnTo>
                  <a:lnTo>
                    <a:pt x="992" y="334"/>
                  </a:lnTo>
                  <a:lnTo>
                    <a:pt x="988" y="338"/>
                  </a:lnTo>
                  <a:lnTo>
                    <a:pt x="985" y="338"/>
                  </a:lnTo>
                  <a:lnTo>
                    <a:pt x="985" y="342"/>
                  </a:lnTo>
                  <a:lnTo>
                    <a:pt x="981" y="346"/>
                  </a:lnTo>
                  <a:lnTo>
                    <a:pt x="977" y="346"/>
                  </a:lnTo>
                  <a:lnTo>
                    <a:pt x="973" y="349"/>
                  </a:lnTo>
                  <a:lnTo>
                    <a:pt x="973" y="353"/>
                  </a:lnTo>
                  <a:lnTo>
                    <a:pt x="969" y="357"/>
                  </a:lnTo>
                  <a:lnTo>
                    <a:pt x="966" y="361"/>
                  </a:lnTo>
                  <a:lnTo>
                    <a:pt x="962" y="365"/>
                  </a:lnTo>
                  <a:lnTo>
                    <a:pt x="962" y="368"/>
                  </a:lnTo>
                  <a:lnTo>
                    <a:pt x="958" y="372"/>
                  </a:lnTo>
                  <a:lnTo>
                    <a:pt x="954" y="376"/>
                  </a:lnTo>
                  <a:lnTo>
                    <a:pt x="947" y="380"/>
                  </a:lnTo>
                  <a:lnTo>
                    <a:pt x="943" y="384"/>
                  </a:lnTo>
                  <a:lnTo>
                    <a:pt x="939" y="387"/>
                  </a:lnTo>
                  <a:lnTo>
                    <a:pt x="931" y="387"/>
                  </a:lnTo>
                  <a:lnTo>
                    <a:pt x="928" y="391"/>
                  </a:lnTo>
                  <a:lnTo>
                    <a:pt x="920" y="395"/>
                  </a:lnTo>
                  <a:lnTo>
                    <a:pt x="912" y="395"/>
                  </a:lnTo>
                  <a:lnTo>
                    <a:pt x="905" y="395"/>
                  </a:lnTo>
                  <a:lnTo>
                    <a:pt x="901" y="399"/>
                  </a:lnTo>
                  <a:lnTo>
                    <a:pt x="897" y="403"/>
                  </a:lnTo>
                  <a:lnTo>
                    <a:pt x="893" y="403"/>
                  </a:lnTo>
                  <a:lnTo>
                    <a:pt x="890" y="406"/>
                  </a:lnTo>
                  <a:lnTo>
                    <a:pt x="890" y="410"/>
                  </a:lnTo>
                  <a:lnTo>
                    <a:pt x="886" y="414"/>
                  </a:lnTo>
                  <a:lnTo>
                    <a:pt x="886" y="418"/>
                  </a:lnTo>
                  <a:lnTo>
                    <a:pt x="886" y="425"/>
                  </a:lnTo>
                  <a:lnTo>
                    <a:pt x="882" y="429"/>
                  </a:lnTo>
                  <a:lnTo>
                    <a:pt x="882" y="433"/>
                  </a:lnTo>
                  <a:lnTo>
                    <a:pt x="878" y="437"/>
                  </a:lnTo>
                  <a:lnTo>
                    <a:pt x="874" y="444"/>
                  </a:lnTo>
                  <a:lnTo>
                    <a:pt x="871" y="448"/>
                  </a:lnTo>
                  <a:lnTo>
                    <a:pt x="867" y="456"/>
                  </a:lnTo>
                  <a:lnTo>
                    <a:pt x="859" y="460"/>
                  </a:lnTo>
                  <a:lnTo>
                    <a:pt x="852" y="463"/>
                  </a:lnTo>
                  <a:lnTo>
                    <a:pt x="844" y="467"/>
                  </a:lnTo>
                  <a:lnTo>
                    <a:pt x="840" y="471"/>
                  </a:lnTo>
                  <a:lnTo>
                    <a:pt x="833" y="475"/>
                  </a:lnTo>
                  <a:lnTo>
                    <a:pt x="829" y="479"/>
                  </a:lnTo>
                  <a:lnTo>
                    <a:pt x="825" y="479"/>
                  </a:lnTo>
                  <a:lnTo>
                    <a:pt x="821" y="479"/>
                  </a:lnTo>
                  <a:lnTo>
                    <a:pt x="814" y="482"/>
                  </a:lnTo>
                  <a:lnTo>
                    <a:pt x="810" y="482"/>
                  </a:lnTo>
                  <a:lnTo>
                    <a:pt x="806" y="482"/>
                  </a:lnTo>
                  <a:lnTo>
                    <a:pt x="798" y="482"/>
                  </a:lnTo>
                  <a:lnTo>
                    <a:pt x="795" y="482"/>
                  </a:lnTo>
                  <a:lnTo>
                    <a:pt x="787" y="482"/>
                  </a:lnTo>
                  <a:lnTo>
                    <a:pt x="779" y="482"/>
                  </a:lnTo>
                  <a:lnTo>
                    <a:pt x="772" y="479"/>
                  </a:lnTo>
                  <a:lnTo>
                    <a:pt x="764" y="479"/>
                  </a:lnTo>
                  <a:lnTo>
                    <a:pt x="757" y="479"/>
                  </a:lnTo>
                  <a:lnTo>
                    <a:pt x="749" y="479"/>
                  </a:lnTo>
                  <a:lnTo>
                    <a:pt x="741" y="482"/>
                  </a:lnTo>
                  <a:lnTo>
                    <a:pt x="734" y="482"/>
                  </a:lnTo>
                  <a:lnTo>
                    <a:pt x="730" y="486"/>
                  </a:lnTo>
                  <a:lnTo>
                    <a:pt x="726" y="486"/>
                  </a:lnTo>
                  <a:lnTo>
                    <a:pt x="719" y="490"/>
                  </a:lnTo>
                  <a:lnTo>
                    <a:pt x="715" y="494"/>
                  </a:lnTo>
                  <a:lnTo>
                    <a:pt x="715" y="498"/>
                  </a:lnTo>
                  <a:lnTo>
                    <a:pt x="711" y="501"/>
                  </a:lnTo>
                  <a:lnTo>
                    <a:pt x="707" y="501"/>
                  </a:lnTo>
                  <a:lnTo>
                    <a:pt x="707" y="505"/>
                  </a:lnTo>
                  <a:lnTo>
                    <a:pt x="703" y="509"/>
                  </a:lnTo>
                  <a:lnTo>
                    <a:pt x="700" y="513"/>
                  </a:lnTo>
                  <a:lnTo>
                    <a:pt x="684" y="517"/>
                  </a:lnTo>
                  <a:lnTo>
                    <a:pt x="662" y="528"/>
                  </a:lnTo>
                  <a:lnTo>
                    <a:pt x="631" y="539"/>
                  </a:lnTo>
                  <a:lnTo>
                    <a:pt x="593" y="551"/>
                  </a:lnTo>
                  <a:lnTo>
                    <a:pt x="555" y="566"/>
                  </a:lnTo>
                  <a:lnTo>
                    <a:pt x="510" y="581"/>
                  </a:lnTo>
                  <a:lnTo>
                    <a:pt x="468" y="600"/>
                  </a:lnTo>
                  <a:lnTo>
                    <a:pt x="422" y="615"/>
                  </a:lnTo>
                  <a:lnTo>
                    <a:pt x="377" y="631"/>
                  </a:lnTo>
                  <a:lnTo>
                    <a:pt x="331" y="646"/>
                  </a:lnTo>
                  <a:lnTo>
                    <a:pt x="293" y="661"/>
                  </a:lnTo>
                  <a:lnTo>
                    <a:pt x="259" y="673"/>
                  </a:lnTo>
                  <a:lnTo>
                    <a:pt x="228" y="680"/>
                  </a:lnTo>
                  <a:lnTo>
                    <a:pt x="209" y="688"/>
                  </a:lnTo>
                  <a:lnTo>
                    <a:pt x="194" y="688"/>
                  </a:lnTo>
                  <a:lnTo>
                    <a:pt x="187" y="692"/>
                  </a:lnTo>
                  <a:lnTo>
                    <a:pt x="179" y="692"/>
                  </a:lnTo>
                  <a:lnTo>
                    <a:pt x="168" y="695"/>
                  </a:lnTo>
                  <a:lnTo>
                    <a:pt x="160" y="699"/>
                  </a:lnTo>
                  <a:lnTo>
                    <a:pt x="152" y="703"/>
                  </a:lnTo>
                  <a:lnTo>
                    <a:pt x="145" y="707"/>
                  </a:lnTo>
                  <a:lnTo>
                    <a:pt x="133" y="711"/>
                  </a:lnTo>
                  <a:lnTo>
                    <a:pt x="126" y="714"/>
                  </a:lnTo>
                  <a:lnTo>
                    <a:pt x="118" y="722"/>
                  </a:lnTo>
                  <a:lnTo>
                    <a:pt x="107" y="726"/>
                  </a:lnTo>
                  <a:lnTo>
                    <a:pt x="99" y="730"/>
                  </a:lnTo>
                  <a:lnTo>
                    <a:pt x="88" y="733"/>
                  </a:lnTo>
                  <a:lnTo>
                    <a:pt x="76" y="737"/>
                  </a:lnTo>
                  <a:lnTo>
                    <a:pt x="65" y="741"/>
                  </a:lnTo>
                  <a:lnTo>
                    <a:pt x="57" y="745"/>
                  </a:lnTo>
                  <a:lnTo>
                    <a:pt x="46" y="745"/>
                  </a:lnTo>
                  <a:lnTo>
                    <a:pt x="35" y="745"/>
                  </a:lnTo>
                  <a:lnTo>
                    <a:pt x="23" y="745"/>
                  </a:lnTo>
                  <a:lnTo>
                    <a:pt x="16" y="745"/>
                  </a:lnTo>
                  <a:lnTo>
                    <a:pt x="12" y="745"/>
                  </a:lnTo>
                  <a:lnTo>
                    <a:pt x="8" y="741"/>
                  </a:lnTo>
                  <a:lnTo>
                    <a:pt x="4" y="741"/>
                  </a:lnTo>
                  <a:lnTo>
                    <a:pt x="0" y="737"/>
                  </a:lnTo>
                  <a:lnTo>
                    <a:pt x="0" y="733"/>
                  </a:lnTo>
                  <a:lnTo>
                    <a:pt x="0" y="730"/>
                  </a:lnTo>
                  <a:lnTo>
                    <a:pt x="4" y="726"/>
                  </a:lnTo>
                  <a:lnTo>
                    <a:pt x="4" y="722"/>
                  </a:lnTo>
                  <a:lnTo>
                    <a:pt x="8" y="718"/>
                  </a:lnTo>
                  <a:lnTo>
                    <a:pt x="12" y="714"/>
                  </a:lnTo>
                  <a:lnTo>
                    <a:pt x="12" y="711"/>
                  </a:lnTo>
                  <a:lnTo>
                    <a:pt x="16" y="707"/>
                  </a:lnTo>
                  <a:lnTo>
                    <a:pt x="19" y="703"/>
                  </a:lnTo>
                  <a:lnTo>
                    <a:pt x="19" y="699"/>
                  </a:lnTo>
                  <a:lnTo>
                    <a:pt x="23" y="695"/>
                  </a:lnTo>
                  <a:lnTo>
                    <a:pt x="23" y="692"/>
                  </a:lnTo>
                  <a:lnTo>
                    <a:pt x="23" y="688"/>
                  </a:lnTo>
                  <a:lnTo>
                    <a:pt x="27" y="684"/>
                  </a:lnTo>
                  <a:lnTo>
                    <a:pt x="27" y="676"/>
                  </a:lnTo>
                  <a:lnTo>
                    <a:pt x="23" y="673"/>
                  </a:lnTo>
                  <a:lnTo>
                    <a:pt x="23" y="669"/>
                  </a:lnTo>
                  <a:lnTo>
                    <a:pt x="23" y="665"/>
                  </a:lnTo>
                  <a:lnTo>
                    <a:pt x="23" y="657"/>
                  </a:lnTo>
                  <a:lnTo>
                    <a:pt x="19" y="650"/>
                  </a:lnTo>
                  <a:lnTo>
                    <a:pt x="19" y="646"/>
                  </a:lnTo>
                  <a:lnTo>
                    <a:pt x="16" y="638"/>
                  </a:lnTo>
                  <a:lnTo>
                    <a:pt x="16" y="631"/>
                  </a:lnTo>
                  <a:lnTo>
                    <a:pt x="16" y="627"/>
                  </a:lnTo>
                  <a:lnTo>
                    <a:pt x="16" y="619"/>
                  </a:lnTo>
                  <a:lnTo>
                    <a:pt x="19" y="615"/>
                  </a:lnTo>
                  <a:lnTo>
                    <a:pt x="19" y="608"/>
                  </a:lnTo>
                  <a:lnTo>
                    <a:pt x="23" y="604"/>
                  </a:lnTo>
                  <a:lnTo>
                    <a:pt x="23" y="600"/>
                  </a:lnTo>
                  <a:lnTo>
                    <a:pt x="27" y="596"/>
                  </a:lnTo>
                  <a:lnTo>
                    <a:pt x="27" y="589"/>
                  </a:lnTo>
                  <a:lnTo>
                    <a:pt x="31" y="585"/>
                  </a:lnTo>
                  <a:lnTo>
                    <a:pt x="31" y="581"/>
                  </a:lnTo>
                  <a:lnTo>
                    <a:pt x="35" y="577"/>
                  </a:lnTo>
                  <a:lnTo>
                    <a:pt x="38" y="574"/>
                  </a:lnTo>
                  <a:lnTo>
                    <a:pt x="38" y="570"/>
                  </a:lnTo>
                  <a:lnTo>
                    <a:pt x="42" y="566"/>
                  </a:lnTo>
                  <a:lnTo>
                    <a:pt x="42" y="562"/>
                  </a:lnTo>
                  <a:lnTo>
                    <a:pt x="46" y="558"/>
                  </a:lnTo>
                  <a:lnTo>
                    <a:pt x="46" y="555"/>
                  </a:lnTo>
                  <a:lnTo>
                    <a:pt x="50" y="551"/>
                  </a:lnTo>
                  <a:lnTo>
                    <a:pt x="50" y="547"/>
                  </a:lnTo>
                  <a:lnTo>
                    <a:pt x="54" y="543"/>
                  </a:lnTo>
                  <a:lnTo>
                    <a:pt x="54" y="539"/>
                  </a:lnTo>
                  <a:lnTo>
                    <a:pt x="57" y="536"/>
                  </a:lnTo>
                  <a:lnTo>
                    <a:pt x="57" y="528"/>
                  </a:lnTo>
                  <a:lnTo>
                    <a:pt x="57" y="524"/>
                  </a:lnTo>
                  <a:lnTo>
                    <a:pt x="61" y="517"/>
                  </a:lnTo>
                  <a:lnTo>
                    <a:pt x="57" y="513"/>
                  </a:lnTo>
                  <a:lnTo>
                    <a:pt x="57" y="505"/>
                  </a:lnTo>
                  <a:lnTo>
                    <a:pt x="57" y="501"/>
                  </a:lnTo>
                  <a:lnTo>
                    <a:pt x="57" y="494"/>
                  </a:lnTo>
                  <a:lnTo>
                    <a:pt x="54" y="490"/>
                  </a:lnTo>
                  <a:lnTo>
                    <a:pt x="54" y="486"/>
                  </a:lnTo>
                  <a:lnTo>
                    <a:pt x="57" y="479"/>
                  </a:lnTo>
                  <a:lnTo>
                    <a:pt x="57" y="475"/>
                  </a:lnTo>
                  <a:lnTo>
                    <a:pt x="57" y="471"/>
                  </a:lnTo>
                  <a:lnTo>
                    <a:pt x="61" y="467"/>
                  </a:lnTo>
                  <a:lnTo>
                    <a:pt x="65" y="463"/>
                  </a:lnTo>
                  <a:lnTo>
                    <a:pt x="69" y="460"/>
                  </a:lnTo>
                  <a:lnTo>
                    <a:pt x="73" y="460"/>
                  </a:lnTo>
                  <a:lnTo>
                    <a:pt x="76" y="456"/>
                  </a:lnTo>
                  <a:lnTo>
                    <a:pt x="80" y="452"/>
                  </a:lnTo>
                  <a:lnTo>
                    <a:pt x="84" y="448"/>
                  </a:lnTo>
                  <a:lnTo>
                    <a:pt x="88" y="444"/>
                  </a:lnTo>
                  <a:lnTo>
                    <a:pt x="95" y="441"/>
                  </a:lnTo>
                  <a:lnTo>
                    <a:pt x="99" y="437"/>
                  </a:lnTo>
                  <a:lnTo>
                    <a:pt x="103" y="433"/>
                  </a:lnTo>
                  <a:lnTo>
                    <a:pt x="111" y="429"/>
                  </a:lnTo>
                  <a:lnTo>
                    <a:pt x="114" y="425"/>
                  </a:lnTo>
                  <a:lnTo>
                    <a:pt x="118" y="422"/>
                  </a:lnTo>
                  <a:lnTo>
                    <a:pt x="122" y="414"/>
                  </a:lnTo>
                  <a:lnTo>
                    <a:pt x="126" y="410"/>
                  </a:lnTo>
                  <a:lnTo>
                    <a:pt x="126" y="403"/>
                  </a:lnTo>
                  <a:lnTo>
                    <a:pt x="130" y="399"/>
                  </a:lnTo>
                  <a:lnTo>
                    <a:pt x="130" y="395"/>
                  </a:lnTo>
                  <a:lnTo>
                    <a:pt x="133" y="387"/>
                  </a:lnTo>
                  <a:lnTo>
                    <a:pt x="133" y="384"/>
                  </a:lnTo>
                  <a:lnTo>
                    <a:pt x="133" y="380"/>
                  </a:lnTo>
                  <a:lnTo>
                    <a:pt x="133" y="376"/>
                  </a:lnTo>
                  <a:lnTo>
                    <a:pt x="137" y="372"/>
                  </a:lnTo>
                  <a:lnTo>
                    <a:pt x="133" y="361"/>
                  </a:lnTo>
                  <a:lnTo>
                    <a:pt x="133" y="349"/>
                  </a:lnTo>
                  <a:lnTo>
                    <a:pt x="133" y="342"/>
                  </a:lnTo>
                  <a:lnTo>
                    <a:pt x="137" y="334"/>
                  </a:lnTo>
                  <a:lnTo>
                    <a:pt x="137" y="327"/>
                  </a:lnTo>
                  <a:lnTo>
                    <a:pt x="141" y="323"/>
                  </a:lnTo>
                  <a:lnTo>
                    <a:pt x="145" y="319"/>
                  </a:lnTo>
                  <a:lnTo>
                    <a:pt x="149" y="315"/>
                  </a:lnTo>
                  <a:lnTo>
                    <a:pt x="152" y="311"/>
                  </a:lnTo>
                  <a:lnTo>
                    <a:pt x="156" y="308"/>
                  </a:lnTo>
                  <a:lnTo>
                    <a:pt x="160" y="304"/>
                  </a:lnTo>
                  <a:lnTo>
                    <a:pt x="168" y="300"/>
                  </a:lnTo>
                  <a:lnTo>
                    <a:pt x="171" y="296"/>
                  </a:lnTo>
                  <a:lnTo>
                    <a:pt x="179" y="292"/>
                  </a:lnTo>
                  <a:lnTo>
                    <a:pt x="183" y="285"/>
                  </a:lnTo>
                  <a:lnTo>
                    <a:pt x="190" y="277"/>
                  </a:lnTo>
                  <a:lnTo>
                    <a:pt x="198" y="270"/>
                  </a:lnTo>
                  <a:lnTo>
                    <a:pt x="202" y="262"/>
                  </a:lnTo>
                  <a:lnTo>
                    <a:pt x="209" y="258"/>
                  </a:lnTo>
                  <a:lnTo>
                    <a:pt x="213" y="251"/>
                  </a:lnTo>
                  <a:lnTo>
                    <a:pt x="221" y="247"/>
                  </a:lnTo>
                  <a:lnTo>
                    <a:pt x="225" y="243"/>
                  </a:lnTo>
                  <a:lnTo>
                    <a:pt x="228" y="239"/>
                  </a:lnTo>
                  <a:lnTo>
                    <a:pt x="236" y="235"/>
                  </a:lnTo>
                  <a:lnTo>
                    <a:pt x="240" y="235"/>
                  </a:lnTo>
                  <a:lnTo>
                    <a:pt x="244" y="232"/>
                  </a:lnTo>
                  <a:lnTo>
                    <a:pt x="251" y="232"/>
                  </a:lnTo>
                  <a:lnTo>
                    <a:pt x="255" y="228"/>
                  </a:lnTo>
                  <a:lnTo>
                    <a:pt x="263" y="228"/>
                  </a:lnTo>
                  <a:lnTo>
                    <a:pt x="266" y="228"/>
                  </a:lnTo>
                  <a:lnTo>
                    <a:pt x="274" y="224"/>
                  </a:lnTo>
                  <a:lnTo>
                    <a:pt x="278" y="224"/>
                  </a:lnTo>
                  <a:lnTo>
                    <a:pt x="285" y="224"/>
                  </a:lnTo>
                  <a:lnTo>
                    <a:pt x="289" y="220"/>
                  </a:lnTo>
                  <a:lnTo>
                    <a:pt x="297" y="220"/>
                  </a:lnTo>
                  <a:lnTo>
                    <a:pt x="301" y="220"/>
                  </a:lnTo>
                  <a:lnTo>
                    <a:pt x="304" y="216"/>
                  </a:lnTo>
                  <a:lnTo>
                    <a:pt x="312" y="213"/>
                  </a:lnTo>
                  <a:lnTo>
                    <a:pt x="316" y="213"/>
                  </a:lnTo>
                  <a:lnTo>
                    <a:pt x="323" y="209"/>
                  </a:lnTo>
                  <a:lnTo>
                    <a:pt x="327" y="209"/>
                  </a:lnTo>
                  <a:lnTo>
                    <a:pt x="331" y="205"/>
                  </a:lnTo>
                  <a:lnTo>
                    <a:pt x="339" y="201"/>
                  </a:lnTo>
                  <a:lnTo>
                    <a:pt x="342" y="197"/>
                  </a:lnTo>
                  <a:lnTo>
                    <a:pt x="346" y="197"/>
                  </a:lnTo>
                  <a:lnTo>
                    <a:pt x="350" y="194"/>
                  </a:lnTo>
                  <a:lnTo>
                    <a:pt x="358" y="190"/>
                  </a:lnTo>
                  <a:lnTo>
                    <a:pt x="361" y="186"/>
                  </a:lnTo>
                  <a:lnTo>
                    <a:pt x="365" y="186"/>
                  </a:lnTo>
                  <a:lnTo>
                    <a:pt x="373" y="182"/>
                  </a:lnTo>
                  <a:lnTo>
                    <a:pt x="380" y="178"/>
                  </a:lnTo>
                  <a:lnTo>
                    <a:pt x="384" y="178"/>
                  </a:lnTo>
                  <a:lnTo>
                    <a:pt x="392" y="175"/>
                  </a:lnTo>
                  <a:lnTo>
                    <a:pt x="399" y="171"/>
                  </a:lnTo>
                  <a:lnTo>
                    <a:pt x="407" y="171"/>
                  </a:lnTo>
                  <a:lnTo>
                    <a:pt x="415" y="167"/>
                  </a:lnTo>
                  <a:lnTo>
                    <a:pt x="422" y="167"/>
                  </a:lnTo>
                  <a:lnTo>
                    <a:pt x="430" y="167"/>
                  </a:lnTo>
                  <a:lnTo>
                    <a:pt x="437" y="163"/>
                  </a:lnTo>
                  <a:lnTo>
                    <a:pt x="441" y="163"/>
                  </a:lnTo>
                  <a:lnTo>
                    <a:pt x="445" y="163"/>
                  </a:lnTo>
                  <a:lnTo>
                    <a:pt x="449" y="163"/>
                  </a:lnTo>
                  <a:lnTo>
                    <a:pt x="453" y="159"/>
                  </a:lnTo>
                  <a:lnTo>
                    <a:pt x="464" y="156"/>
                  </a:lnTo>
                  <a:lnTo>
                    <a:pt x="472" y="152"/>
                  </a:lnTo>
                  <a:lnTo>
                    <a:pt x="475" y="144"/>
                  </a:lnTo>
                  <a:lnTo>
                    <a:pt x="483" y="137"/>
                  </a:lnTo>
                  <a:lnTo>
                    <a:pt x="487" y="129"/>
                  </a:lnTo>
                  <a:lnTo>
                    <a:pt x="491" y="121"/>
                  </a:lnTo>
                  <a:lnTo>
                    <a:pt x="491" y="114"/>
                  </a:lnTo>
                  <a:lnTo>
                    <a:pt x="494" y="102"/>
                  </a:lnTo>
                  <a:lnTo>
                    <a:pt x="498" y="95"/>
                  </a:lnTo>
                  <a:lnTo>
                    <a:pt x="498" y="87"/>
                  </a:lnTo>
                  <a:lnTo>
                    <a:pt x="502" y="76"/>
                  </a:lnTo>
                  <a:lnTo>
                    <a:pt x="506" y="68"/>
                  </a:lnTo>
                  <a:lnTo>
                    <a:pt x="513" y="60"/>
                  </a:lnTo>
                  <a:lnTo>
                    <a:pt x="521" y="53"/>
                  </a:lnTo>
                  <a:lnTo>
                    <a:pt x="529" y="49"/>
                  </a:lnTo>
                  <a:lnTo>
                    <a:pt x="536" y="41"/>
                  </a:lnTo>
                  <a:lnTo>
                    <a:pt x="544" y="41"/>
                  </a:lnTo>
                  <a:lnTo>
                    <a:pt x="551" y="38"/>
                  </a:lnTo>
                  <a:lnTo>
                    <a:pt x="555" y="38"/>
                  </a:lnTo>
                  <a:lnTo>
                    <a:pt x="563" y="34"/>
                  </a:lnTo>
                  <a:lnTo>
                    <a:pt x="567" y="34"/>
                  </a:lnTo>
                  <a:lnTo>
                    <a:pt x="574" y="34"/>
                  </a:lnTo>
                  <a:lnTo>
                    <a:pt x="578" y="30"/>
                  </a:lnTo>
                  <a:lnTo>
                    <a:pt x="582" y="30"/>
                  </a:lnTo>
                  <a:lnTo>
                    <a:pt x="586" y="30"/>
                  </a:lnTo>
                  <a:lnTo>
                    <a:pt x="589" y="30"/>
                  </a:lnTo>
                  <a:lnTo>
                    <a:pt x="593" y="30"/>
                  </a:lnTo>
                  <a:lnTo>
                    <a:pt x="597" y="30"/>
                  </a:lnTo>
                  <a:lnTo>
                    <a:pt x="601" y="30"/>
                  </a:lnTo>
                  <a:lnTo>
                    <a:pt x="605" y="30"/>
                  </a:lnTo>
                  <a:lnTo>
                    <a:pt x="608" y="30"/>
                  </a:lnTo>
                  <a:lnTo>
                    <a:pt x="612" y="30"/>
                  </a:lnTo>
                  <a:lnTo>
                    <a:pt x="616" y="30"/>
                  </a:lnTo>
                  <a:lnTo>
                    <a:pt x="620" y="30"/>
                  </a:lnTo>
                  <a:lnTo>
                    <a:pt x="624" y="30"/>
                  </a:lnTo>
                  <a:lnTo>
                    <a:pt x="627" y="26"/>
                  </a:lnTo>
                  <a:lnTo>
                    <a:pt x="631" y="26"/>
                  </a:lnTo>
                  <a:lnTo>
                    <a:pt x="635" y="26"/>
                  </a:lnTo>
                  <a:lnTo>
                    <a:pt x="639" y="22"/>
                  </a:lnTo>
                  <a:lnTo>
                    <a:pt x="643" y="22"/>
                  </a:lnTo>
                  <a:lnTo>
                    <a:pt x="646" y="19"/>
                  </a:lnTo>
                  <a:lnTo>
                    <a:pt x="650" y="15"/>
                  </a:lnTo>
                  <a:lnTo>
                    <a:pt x="654" y="11"/>
                  </a:lnTo>
                  <a:lnTo>
                    <a:pt x="658" y="7"/>
                  </a:lnTo>
                  <a:lnTo>
                    <a:pt x="662" y="3"/>
                  </a:lnTo>
                  <a:lnTo>
                    <a:pt x="665" y="3"/>
                  </a:lnTo>
                  <a:lnTo>
                    <a:pt x="669" y="3"/>
                  </a:lnTo>
                  <a:lnTo>
                    <a:pt x="673" y="3"/>
                  </a:lnTo>
                  <a:lnTo>
                    <a:pt x="677" y="3"/>
                  </a:lnTo>
                  <a:lnTo>
                    <a:pt x="681" y="3"/>
                  </a:lnTo>
                  <a:lnTo>
                    <a:pt x="684" y="3"/>
                  </a:lnTo>
                  <a:lnTo>
                    <a:pt x="692" y="7"/>
                  </a:lnTo>
                  <a:lnTo>
                    <a:pt x="696" y="7"/>
                  </a:lnTo>
                  <a:lnTo>
                    <a:pt x="703" y="11"/>
                  </a:lnTo>
                  <a:lnTo>
                    <a:pt x="707" y="11"/>
                  </a:lnTo>
                  <a:lnTo>
                    <a:pt x="715" y="15"/>
                  </a:lnTo>
                  <a:lnTo>
                    <a:pt x="722" y="15"/>
                  </a:lnTo>
                  <a:lnTo>
                    <a:pt x="726" y="15"/>
                  </a:lnTo>
                  <a:lnTo>
                    <a:pt x="734" y="19"/>
                  </a:lnTo>
                  <a:lnTo>
                    <a:pt x="738" y="19"/>
                  </a:lnTo>
                  <a:lnTo>
                    <a:pt x="745" y="15"/>
                  </a:lnTo>
                  <a:lnTo>
                    <a:pt x="749" y="15"/>
                  </a:lnTo>
                  <a:lnTo>
                    <a:pt x="753" y="15"/>
                  </a:lnTo>
                  <a:lnTo>
                    <a:pt x="757" y="15"/>
                  </a:lnTo>
                  <a:lnTo>
                    <a:pt x="760" y="11"/>
                  </a:lnTo>
                  <a:lnTo>
                    <a:pt x="764" y="11"/>
                  </a:lnTo>
                  <a:lnTo>
                    <a:pt x="764" y="7"/>
                  </a:lnTo>
                  <a:lnTo>
                    <a:pt x="768" y="7"/>
                  </a:lnTo>
                  <a:lnTo>
                    <a:pt x="768" y="3"/>
                  </a:lnTo>
                  <a:close/>
                </a:path>
              </a:pathLst>
            </a:custGeom>
            <a:solidFill>
              <a:srgbClr val="757575"/>
            </a:solidFill>
            <a:ln w="9525">
              <a:noFill/>
              <a:round/>
              <a:headEnd/>
              <a:tailEnd/>
            </a:ln>
          </p:spPr>
          <p:txBody>
            <a:bodyPr/>
            <a:lstStyle/>
            <a:p>
              <a:endParaRPr lang="fr-FR"/>
            </a:p>
          </p:txBody>
        </p:sp>
        <p:sp>
          <p:nvSpPr>
            <p:cNvPr id="151" name="Freeform 38"/>
            <p:cNvSpPr>
              <a:spLocks/>
            </p:cNvSpPr>
            <p:nvPr/>
          </p:nvSpPr>
          <p:spPr bwMode="auto">
            <a:xfrm>
              <a:off x="171" y="2463"/>
              <a:ext cx="1838" cy="1349"/>
            </a:xfrm>
            <a:custGeom>
              <a:avLst/>
              <a:gdLst>
                <a:gd name="T0" fmla="*/ 1542 w 1011"/>
                <a:gd name="T1" fmla="*/ 22 h 742"/>
                <a:gd name="T2" fmla="*/ 1596 w 1011"/>
                <a:gd name="T3" fmla="*/ 111 h 742"/>
                <a:gd name="T4" fmla="*/ 1638 w 1011"/>
                <a:gd name="T5" fmla="*/ 160 h 742"/>
                <a:gd name="T6" fmla="*/ 1720 w 1011"/>
                <a:gd name="T7" fmla="*/ 187 h 742"/>
                <a:gd name="T8" fmla="*/ 1783 w 1011"/>
                <a:gd name="T9" fmla="*/ 244 h 742"/>
                <a:gd name="T10" fmla="*/ 1789 w 1011"/>
                <a:gd name="T11" fmla="*/ 318 h 742"/>
                <a:gd name="T12" fmla="*/ 1811 w 1011"/>
                <a:gd name="T13" fmla="*/ 387 h 742"/>
                <a:gd name="T14" fmla="*/ 1831 w 1011"/>
                <a:gd name="T15" fmla="*/ 429 h 742"/>
                <a:gd name="T16" fmla="*/ 1823 w 1011"/>
                <a:gd name="T17" fmla="*/ 491 h 742"/>
                <a:gd name="T18" fmla="*/ 1823 w 1011"/>
                <a:gd name="T19" fmla="*/ 567 h 742"/>
                <a:gd name="T20" fmla="*/ 1789 w 1011"/>
                <a:gd name="T21" fmla="*/ 595 h 742"/>
                <a:gd name="T22" fmla="*/ 1754 w 1011"/>
                <a:gd name="T23" fmla="*/ 636 h 742"/>
                <a:gd name="T24" fmla="*/ 1714 w 1011"/>
                <a:gd name="T25" fmla="*/ 685 h 742"/>
                <a:gd name="T26" fmla="*/ 1638 w 1011"/>
                <a:gd name="T27" fmla="*/ 713 h 742"/>
                <a:gd name="T28" fmla="*/ 1603 w 1011"/>
                <a:gd name="T29" fmla="*/ 754 h 742"/>
                <a:gd name="T30" fmla="*/ 1562 w 1011"/>
                <a:gd name="T31" fmla="*/ 816 h 742"/>
                <a:gd name="T32" fmla="*/ 1493 w 1011"/>
                <a:gd name="T33" fmla="*/ 865 h 742"/>
                <a:gd name="T34" fmla="*/ 1423 w 1011"/>
                <a:gd name="T35" fmla="*/ 865 h 742"/>
                <a:gd name="T36" fmla="*/ 1327 w 1011"/>
                <a:gd name="T37" fmla="*/ 871 h 742"/>
                <a:gd name="T38" fmla="*/ 1278 w 1011"/>
                <a:gd name="T39" fmla="*/ 905 h 742"/>
                <a:gd name="T40" fmla="*/ 1236 w 1011"/>
                <a:gd name="T41" fmla="*/ 934 h 742"/>
                <a:gd name="T42" fmla="*/ 760 w 1011"/>
                <a:gd name="T43" fmla="*/ 1113 h 742"/>
                <a:gd name="T44" fmla="*/ 345 w 1011"/>
                <a:gd name="T45" fmla="*/ 1245 h 742"/>
                <a:gd name="T46" fmla="*/ 242 w 1011"/>
                <a:gd name="T47" fmla="*/ 1287 h 742"/>
                <a:gd name="T48" fmla="*/ 118 w 1011"/>
                <a:gd name="T49" fmla="*/ 1342 h 742"/>
                <a:gd name="T50" fmla="*/ 7 w 1011"/>
                <a:gd name="T51" fmla="*/ 1342 h 742"/>
                <a:gd name="T52" fmla="*/ 7 w 1011"/>
                <a:gd name="T53" fmla="*/ 1307 h 742"/>
                <a:gd name="T54" fmla="*/ 27 w 1011"/>
                <a:gd name="T55" fmla="*/ 1273 h 742"/>
                <a:gd name="T56" fmla="*/ 42 w 1011"/>
                <a:gd name="T57" fmla="*/ 1231 h 742"/>
                <a:gd name="T58" fmla="*/ 27 w 1011"/>
                <a:gd name="T59" fmla="*/ 1162 h 742"/>
                <a:gd name="T60" fmla="*/ 35 w 1011"/>
                <a:gd name="T61" fmla="*/ 1093 h 742"/>
                <a:gd name="T62" fmla="*/ 62 w 1011"/>
                <a:gd name="T63" fmla="*/ 1044 h 742"/>
                <a:gd name="T64" fmla="*/ 91 w 1011"/>
                <a:gd name="T65" fmla="*/ 996 h 742"/>
                <a:gd name="T66" fmla="*/ 104 w 1011"/>
                <a:gd name="T67" fmla="*/ 940 h 742"/>
                <a:gd name="T68" fmla="*/ 96 w 1011"/>
                <a:gd name="T69" fmla="*/ 871 h 742"/>
                <a:gd name="T70" fmla="*/ 131 w 1011"/>
                <a:gd name="T71" fmla="*/ 824 h 742"/>
                <a:gd name="T72" fmla="*/ 195 w 1011"/>
                <a:gd name="T73" fmla="*/ 782 h 742"/>
                <a:gd name="T74" fmla="*/ 235 w 1011"/>
                <a:gd name="T75" fmla="*/ 713 h 742"/>
                <a:gd name="T76" fmla="*/ 242 w 1011"/>
                <a:gd name="T77" fmla="*/ 678 h 742"/>
                <a:gd name="T78" fmla="*/ 256 w 1011"/>
                <a:gd name="T79" fmla="*/ 575 h 742"/>
                <a:gd name="T80" fmla="*/ 318 w 1011"/>
                <a:gd name="T81" fmla="*/ 525 h 742"/>
                <a:gd name="T82" fmla="*/ 395 w 1011"/>
                <a:gd name="T83" fmla="*/ 444 h 742"/>
                <a:gd name="T84" fmla="*/ 464 w 1011"/>
                <a:gd name="T85" fmla="*/ 416 h 742"/>
                <a:gd name="T86" fmla="*/ 533 w 1011"/>
                <a:gd name="T87" fmla="*/ 395 h 742"/>
                <a:gd name="T88" fmla="*/ 602 w 1011"/>
                <a:gd name="T89" fmla="*/ 367 h 742"/>
                <a:gd name="T90" fmla="*/ 664 w 1011"/>
                <a:gd name="T91" fmla="*/ 333 h 742"/>
                <a:gd name="T92" fmla="*/ 753 w 1011"/>
                <a:gd name="T93" fmla="*/ 305 h 742"/>
                <a:gd name="T94" fmla="*/ 816 w 1011"/>
                <a:gd name="T95" fmla="*/ 291 h 742"/>
                <a:gd name="T96" fmla="*/ 885 w 1011"/>
                <a:gd name="T97" fmla="*/ 222 h 742"/>
                <a:gd name="T98" fmla="*/ 925 w 1011"/>
                <a:gd name="T99" fmla="*/ 111 h 742"/>
                <a:gd name="T100" fmla="*/ 1016 w 1011"/>
                <a:gd name="T101" fmla="*/ 64 h 742"/>
                <a:gd name="T102" fmla="*/ 1071 w 1011"/>
                <a:gd name="T103" fmla="*/ 56 h 742"/>
                <a:gd name="T104" fmla="*/ 1105 w 1011"/>
                <a:gd name="T105" fmla="*/ 56 h 742"/>
                <a:gd name="T106" fmla="*/ 1147 w 1011"/>
                <a:gd name="T107" fmla="*/ 42 h 742"/>
                <a:gd name="T108" fmla="*/ 1167 w 1011"/>
                <a:gd name="T109" fmla="*/ 35 h 742"/>
                <a:gd name="T110" fmla="*/ 1209 w 1011"/>
                <a:gd name="T111" fmla="*/ 7 h 742"/>
                <a:gd name="T112" fmla="*/ 1271 w 1011"/>
                <a:gd name="T113" fmla="*/ 22 h 742"/>
                <a:gd name="T114" fmla="*/ 1347 w 1011"/>
                <a:gd name="T115" fmla="*/ 29 h 742"/>
                <a:gd name="T116" fmla="*/ 1389 w 1011"/>
                <a:gd name="T117" fmla="*/ 15 h 7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1"/>
                <a:gd name="T178" fmla="*/ 0 h 742"/>
                <a:gd name="T179" fmla="*/ 1011 w 1011"/>
                <a:gd name="T180" fmla="*/ 742 h 7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1" h="742">
                  <a:moveTo>
                    <a:pt x="768" y="4"/>
                  </a:moveTo>
                  <a:lnTo>
                    <a:pt x="783" y="0"/>
                  </a:lnTo>
                  <a:lnTo>
                    <a:pt x="798" y="0"/>
                  </a:lnTo>
                  <a:lnTo>
                    <a:pt x="813" y="0"/>
                  </a:lnTo>
                  <a:lnTo>
                    <a:pt x="825" y="4"/>
                  </a:lnTo>
                  <a:lnTo>
                    <a:pt x="836" y="8"/>
                  </a:lnTo>
                  <a:lnTo>
                    <a:pt x="848" y="12"/>
                  </a:lnTo>
                  <a:lnTo>
                    <a:pt x="855" y="19"/>
                  </a:lnTo>
                  <a:lnTo>
                    <a:pt x="863" y="27"/>
                  </a:lnTo>
                  <a:lnTo>
                    <a:pt x="867" y="35"/>
                  </a:lnTo>
                  <a:lnTo>
                    <a:pt x="870" y="42"/>
                  </a:lnTo>
                  <a:lnTo>
                    <a:pt x="874" y="46"/>
                  </a:lnTo>
                  <a:lnTo>
                    <a:pt x="878" y="54"/>
                  </a:lnTo>
                  <a:lnTo>
                    <a:pt x="878" y="61"/>
                  </a:lnTo>
                  <a:lnTo>
                    <a:pt x="882" y="65"/>
                  </a:lnTo>
                  <a:lnTo>
                    <a:pt x="882" y="69"/>
                  </a:lnTo>
                  <a:lnTo>
                    <a:pt x="886" y="76"/>
                  </a:lnTo>
                  <a:lnTo>
                    <a:pt x="889" y="80"/>
                  </a:lnTo>
                  <a:lnTo>
                    <a:pt x="893" y="84"/>
                  </a:lnTo>
                  <a:lnTo>
                    <a:pt x="901" y="88"/>
                  </a:lnTo>
                  <a:lnTo>
                    <a:pt x="905" y="92"/>
                  </a:lnTo>
                  <a:lnTo>
                    <a:pt x="912" y="95"/>
                  </a:lnTo>
                  <a:lnTo>
                    <a:pt x="920" y="95"/>
                  </a:lnTo>
                  <a:lnTo>
                    <a:pt x="927" y="99"/>
                  </a:lnTo>
                  <a:lnTo>
                    <a:pt x="931" y="99"/>
                  </a:lnTo>
                  <a:lnTo>
                    <a:pt x="939" y="103"/>
                  </a:lnTo>
                  <a:lnTo>
                    <a:pt x="946" y="103"/>
                  </a:lnTo>
                  <a:lnTo>
                    <a:pt x="954" y="107"/>
                  </a:lnTo>
                  <a:lnTo>
                    <a:pt x="958" y="107"/>
                  </a:lnTo>
                  <a:lnTo>
                    <a:pt x="965" y="111"/>
                  </a:lnTo>
                  <a:lnTo>
                    <a:pt x="969" y="115"/>
                  </a:lnTo>
                  <a:lnTo>
                    <a:pt x="977" y="122"/>
                  </a:lnTo>
                  <a:lnTo>
                    <a:pt x="981" y="126"/>
                  </a:lnTo>
                  <a:lnTo>
                    <a:pt x="981" y="134"/>
                  </a:lnTo>
                  <a:lnTo>
                    <a:pt x="984" y="137"/>
                  </a:lnTo>
                  <a:lnTo>
                    <a:pt x="984" y="145"/>
                  </a:lnTo>
                  <a:lnTo>
                    <a:pt x="984" y="149"/>
                  </a:lnTo>
                  <a:lnTo>
                    <a:pt x="984" y="156"/>
                  </a:lnTo>
                  <a:lnTo>
                    <a:pt x="984" y="164"/>
                  </a:lnTo>
                  <a:lnTo>
                    <a:pt x="984" y="168"/>
                  </a:lnTo>
                  <a:lnTo>
                    <a:pt x="984" y="175"/>
                  </a:lnTo>
                  <a:lnTo>
                    <a:pt x="984" y="179"/>
                  </a:lnTo>
                  <a:lnTo>
                    <a:pt x="984" y="187"/>
                  </a:lnTo>
                  <a:lnTo>
                    <a:pt x="984" y="194"/>
                  </a:lnTo>
                  <a:lnTo>
                    <a:pt x="988" y="198"/>
                  </a:lnTo>
                  <a:lnTo>
                    <a:pt x="988" y="202"/>
                  </a:lnTo>
                  <a:lnTo>
                    <a:pt x="992" y="210"/>
                  </a:lnTo>
                  <a:lnTo>
                    <a:pt x="996" y="213"/>
                  </a:lnTo>
                  <a:lnTo>
                    <a:pt x="1000" y="217"/>
                  </a:lnTo>
                  <a:lnTo>
                    <a:pt x="1003" y="221"/>
                  </a:lnTo>
                  <a:lnTo>
                    <a:pt x="1007" y="225"/>
                  </a:lnTo>
                  <a:lnTo>
                    <a:pt x="1007" y="229"/>
                  </a:lnTo>
                  <a:lnTo>
                    <a:pt x="1011" y="232"/>
                  </a:lnTo>
                  <a:lnTo>
                    <a:pt x="1007" y="236"/>
                  </a:lnTo>
                  <a:lnTo>
                    <a:pt x="1007" y="240"/>
                  </a:lnTo>
                  <a:lnTo>
                    <a:pt x="1007" y="244"/>
                  </a:lnTo>
                  <a:lnTo>
                    <a:pt x="1007" y="248"/>
                  </a:lnTo>
                  <a:lnTo>
                    <a:pt x="1007" y="255"/>
                  </a:lnTo>
                  <a:lnTo>
                    <a:pt x="1003" y="259"/>
                  </a:lnTo>
                  <a:lnTo>
                    <a:pt x="1003" y="267"/>
                  </a:lnTo>
                  <a:lnTo>
                    <a:pt x="1003" y="270"/>
                  </a:lnTo>
                  <a:lnTo>
                    <a:pt x="1003" y="278"/>
                  </a:lnTo>
                  <a:lnTo>
                    <a:pt x="1007" y="286"/>
                  </a:lnTo>
                  <a:lnTo>
                    <a:pt x="1007" y="293"/>
                  </a:lnTo>
                  <a:lnTo>
                    <a:pt x="1007" y="297"/>
                  </a:lnTo>
                  <a:lnTo>
                    <a:pt x="1007" y="305"/>
                  </a:lnTo>
                  <a:lnTo>
                    <a:pt x="1007" y="308"/>
                  </a:lnTo>
                  <a:lnTo>
                    <a:pt x="1003" y="312"/>
                  </a:lnTo>
                  <a:lnTo>
                    <a:pt x="1003" y="316"/>
                  </a:lnTo>
                  <a:lnTo>
                    <a:pt x="1000" y="320"/>
                  </a:lnTo>
                  <a:lnTo>
                    <a:pt x="996" y="324"/>
                  </a:lnTo>
                  <a:lnTo>
                    <a:pt x="992" y="324"/>
                  </a:lnTo>
                  <a:lnTo>
                    <a:pt x="988" y="327"/>
                  </a:lnTo>
                  <a:lnTo>
                    <a:pt x="984" y="327"/>
                  </a:lnTo>
                  <a:lnTo>
                    <a:pt x="981" y="331"/>
                  </a:lnTo>
                  <a:lnTo>
                    <a:pt x="981" y="335"/>
                  </a:lnTo>
                  <a:lnTo>
                    <a:pt x="977" y="335"/>
                  </a:lnTo>
                  <a:lnTo>
                    <a:pt x="973" y="339"/>
                  </a:lnTo>
                  <a:lnTo>
                    <a:pt x="969" y="343"/>
                  </a:lnTo>
                  <a:lnTo>
                    <a:pt x="969" y="346"/>
                  </a:lnTo>
                  <a:lnTo>
                    <a:pt x="965" y="350"/>
                  </a:lnTo>
                  <a:lnTo>
                    <a:pt x="962" y="354"/>
                  </a:lnTo>
                  <a:lnTo>
                    <a:pt x="962" y="358"/>
                  </a:lnTo>
                  <a:lnTo>
                    <a:pt x="958" y="362"/>
                  </a:lnTo>
                  <a:lnTo>
                    <a:pt x="954" y="365"/>
                  </a:lnTo>
                  <a:lnTo>
                    <a:pt x="950" y="369"/>
                  </a:lnTo>
                  <a:lnTo>
                    <a:pt x="946" y="373"/>
                  </a:lnTo>
                  <a:lnTo>
                    <a:pt x="943" y="377"/>
                  </a:lnTo>
                  <a:lnTo>
                    <a:pt x="939" y="381"/>
                  </a:lnTo>
                  <a:lnTo>
                    <a:pt x="935" y="381"/>
                  </a:lnTo>
                  <a:lnTo>
                    <a:pt x="927" y="384"/>
                  </a:lnTo>
                  <a:lnTo>
                    <a:pt x="924" y="388"/>
                  </a:lnTo>
                  <a:lnTo>
                    <a:pt x="916" y="388"/>
                  </a:lnTo>
                  <a:lnTo>
                    <a:pt x="908" y="392"/>
                  </a:lnTo>
                  <a:lnTo>
                    <a:pt x="901" y="392"/>
                  </a:lnTo>
                  <a:lnTo>
                    <a:pt x="897" y="396"/>
                  </a:lnTo>
                  <a:lnTo>
                    <a:pt x="893" y="396"/>
                  </a:lnTo>
                  <a:lnTo>
                    <a:pt x="889" y="400"/>
                  </a:lnTo>
                  <a:lnTo>
                    <a:pt x="886" y="403"/>
                  </a:lnTo>
                  <a:lnTo>
                    <a:pt x="882" y="407"/>
                  </a:lnTo>
                  <a:lnTo>
                    <a:pt x="882" y="411"/>
                  </a:lnTo>
                  <a:lnTo>
                    <a:pt x="882" y="415"/>
                  </a:lnTo>
                  <a:lnTo>
                    <a:pt x="878" y="419"/>
                  </a:lnTo>
                  <a:lnTo>
                    <a:pt x="878" y="422"/>
                  </a:lnTo>
                  <a:lnTo>
                    <a:pt x="874" y="430"/>
                  </a:lnTo>
                  <a:lnTo>
                    <a:pt x="870" y="434"/>
                  </a:lnTo>
                  <a:lnTo>
                    <a:pt x="870" y="438"/>
                  </a:lnTo>
                  <a:lnTo>
                    <a:pt x="867" y="445"/>
                  </a:lnTo>
                  <a:lnTo>
                    <a:pt x="859" y="449"/>
                  </a:lnTo>
                  <a:lnTo>
                    <a:pt x="851" y="453"/>
                  </a:lnTo>
                  <a:lnTo>
                    <a:pt x="848" y="460"/>
                  </a:lnTo>
                  <a:lnTo>
                    <a:pt x="840" y="464"/>
                  </a:lnTo>
                  <a:lnTo>
                    <a:pt x="832" y="468"/>
                  </a:lnTo>
                  <a:lnTo>
                    <a:pt x="829" y="468"/>
                  </a:lnTo>
                  <a:lnTo>
                    <a:pt x="825" y="472"/>
                  </a:lnTo>
                  <a:lnTo>
                    <a:pt x="821" y="476"/>
                  </a:lnTo>
                  <a:lnTo>
                    <a:pt x="813" y="476"/>
                  </a:lnTo>
                  <a:lnTo>
                    <a:pt x="810" y="476"/>
                  </a:lnTo>
                  <a:lnTo>
                    <a:pt x="806" y="476"/>
                  </a:lnTo>
                  <a:lnTo>
                    <a:pt x="802" y="479"/>
                  </a:lnTo>
                  <a:lnTo>
                    <a:pt x="794" y="479"/>
                  </a:lnTo>
                  <a:lnTo>
                    <a:pt x="791" y="479"/>
                  </a:lnTo>
                  <a:lnTo>
                    <a:pt x="783" y="476"/>
                  </a:lnTo>
                  <a:lnTo>
                    <a:pt x="775" y="476"/>
                  </a:lnTo>
                  <a:lnTo>
                    <a:pt x="768" y="476"/>
                  </a:lnTo>
                  <a:lnTo>
                    <a:pt x="760" y="476"/>
                  </a:lnTo>
                  <a:lnTo>
                    <a:pt x="753" y="476"/>
                  </a:lnTo>
                  <a:lnTo>
                    <a:pt x="745" y="476"/>
                  </a:lnTo>
                  <a:lnTo>
                    <a:pt x="737" y="476"/>
                  </a:lnTo>
                  <a:lnTo>
                    <a:pt x="730" y="479"/>
                  </a:lnTo>
                  <a:lnTo>
                    <a:pt x="726" y="483"/>
                  </a:lnTo>
                  <a:lnTo>
                    <a:pt x="722" y="483"/>
                  </a:lnTo>
                  <a:lnTo>
                    <a:pt x="715" y="487"/>
                  </a:lnTo>
                  <a:lnTo>
                    <a:pt x="711" y="491"/>
                  </a:lnTo>
                  <a:lnTo>
                    <a:pt x="711" y="495"/>
                  </a:lnTo>
                  <a:lnTo>
                    <a:pt x="707" y="498"/>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7"/>
                  </a:lnTo>
                  <a:lnTo>
                    <a:pt x="418" y="612"/>
                  </a:lnTo>
                  <a:lnTo>
                    <a:pt x="373" y="628"/>
                  </a:lnTo>
                  <a:lnTo>
                    <a:pt x="327" y="643"/>
                  </a:lnTo>
                  <a:lnTo>
                    <a:pt x="289" y="658"/>
                  </a:lnTo>
                  <a:lnTo>
                    <a:pt x="255" y="670"/>
                  </a:lnTo>
                  <a:lnTo>
                    <a:pt x="224" y="677"/>
                  </a:lnTo>
                  <a:lnTo>
                    <a:pt x="205" y="681"/>
                  </a:lnTo>
                  <a:lnTo>
                    <a:pt x="190" y="685"/>
                  </a:lnTo>
                  <a:lnTo>
                    <a:pt x="183" y="685"/>
                  </a:lnTo>
                  <a:lnTo>
                    <a:pt x="175" y="689"/>
                  </a:lnTo>
                  <a:lnTo>
                    <a:pt x="164" y="689"/>
                  </a:lnTo>
                  <a:lnTo>
                    <a:pt x="156" y="692"/>
                  </a:lnTo>
                  <a:lnTo>
                    <a:pt x="148" y="696"/>
                  </a:lnTo>
                  <a:lnTo>
                    <a:pt x="141" y="704"/>
                  </a:lnTo>
                  <a:lnTo>
                    <a:pt x="133" y="708"/>
                  </a:lnTo>
                  <a:lnTo>
                    <a:pt x="122" y="711"/>
                  </a:lnTo>
                  <a:lnTo>
                    <a:pt x="114" y="715"/>
                  </a:lnTo>
                  <a:lnTo>
                    <a:pt x="103" y="723"/>
                  </a:lnTo>
                  <a:lnTo>
                    <a:pt x="95" y="727"/>
                  </a:lnTo>
                  <a:lnTo>
                    <a:pt x="84" y="730"/>
                  </a:lnTo>
                  <a:lnTo>
                    <a:pt x="76" y="734"/>
                  </a:lnTo>
                  <a:lnTo>
                    <a:pt x="65" y="738"/>
                  </a:lnTo>
                  <a:lnTo>
                    <a:pt x="53" y="738"/>
                  </a:lnTo>
                  <a:lnTo>
                    <a:pt x="42" y="742"/>
                  </a:lnTo>
                  <a:lnTo>
                    <a:pt x="31" y="742"/>
                  </a:lnTo>
                  <a:lnTo>
                    <a:pt x="23" y="742"/>
                  </a:lnTo>
                  <a:lnTo>
                    <a:pt x="15" y="742"/>
                  </a:lnTo>
                  <a:lnTo>
                    <a:pt x="8" y="738"/>
                  </a:lnTo>
                  <a:lnTo>
                    <a:pt x="4" y="738"/>
                  </a:lnTo>
                  <a:lnTo>
                    <a:pt x="0" y="734"/>
                  </a:lnTo>
                  <a:lnTo>
                    <a:pt x="0" y="730"/>
                  </a:lnTo>
                  <a:lnTo>
                    <a:pt x="0" y="727"/>
                  </a:lnTo>
                  <a:lnTo>
                    <a:pt x="0" y="723"/>
                  </a:lnTo>
                  <a:lnTo>
                    <a:pt x="4" y="719"/>
                  </a:lnTo>
                  <a:lnTo>
                    <a:pt x="4" y="715"/>
                  </a:lnTo>
                  <a:lnTo>
                    <a:pt x="8" y="711"/>
                  </a:lnTo>
                  <a:lnTo>
                    <a:pt x="12" y="708"/>
                  </a:lnTo>
                  <a:lnTo>
                    <a:pt x="12" y="704"/>
                  </a:lnTo>
                  <a:lnTo>
                    <a:pt x="15" y="700"/>
                  </a:lnTo>
                  <a:lnTo>
                    <a:pt x="19" y="696"/>
                  </a:lnTo>
                  <a:lnTo>
                    <a:pt x="19" y="692"/>
                  </a:lnTo>
                  <a:lnTo>
                    <a:pt x="23" y="689"/>
                  </a:lnTo>
                  <a:lnTo>
                    <a:pt x="23" y="685"/>
                  </a:lnTo>
                  <a:lnTo>
                    <a:pt x="23" y="681"/>
                  </a:lnTo>
                  <a:lnTo>
                    <a:pt x="23" y="677"/>
                  </a:lnTo>
                  <a:lnTo>
                    <a:pt x="23" y="673"/>
                  </a:lnTo>
                  <a:lnTo>
                    <a:pt x="23" y="670"/>
                  </a:lnTo>
                  <a:lnTo>
                    <a:pt x="23" y="666"/>
                  </a:lnTo>
                  <a:lnTo>
                    <a:pt x="23" y="658"/>
                  </a:lnTo>
                  <a:lnTo>
                    <a:pt x="19" y="654"/>
                  </a:lnTo>
                  <a:lnTo>
                    <a:pt x="19" y="647"/>
                  </a:lnTo>
                  <a:lnTo>
                    <a:pt x="15" y="639"/>
                  </a:lnTo>
                  <a:lnTo>
                    <a:pt x="15" y="635"/>
                  </a:lnTo>
                  <a:lnTo>
                    <a:pt x="15" y="628"/>
                  </a:lnTo>
                  <a:lnTo>
                    <a:pt x="15" y="624"/>
                  </a:lnTo>
                  <a:lnTo>
                    <a:pt x="15" y="616"/>
                  </a:lnTo>
                  <a:lnTo>
                    <a:pt x="15" y="612"/>
                  </a:lnTo>
                  <a:lnTo>
                    <a:pt x="19" y="605"/>
                  </a:lnTo>
                  <a:lnTo>
                    <a:pt x="19" y="601"/>
                  </a:lnTo>
                  <a:lnTo>
                    <a:pt x="23" y="597"/>
                  </a:lnTo>
                  <a:lnTo>
                    <a:pt x="23" y="593"/>
                  </a:lnTo>
                  <a:lnTo>
                    <a:pt x="27" y="586"/>
                  </a:lnTo>
                  <a:lnTo>
                    <a:pt x="27" y="582"/>
                  </a:lnTo>
                  <a:lnTo>
                    <a:pt x="31" y="578"/>
                  </a:lnTo>
                  <a:lnTo>
                    <a:pt x="34" y="578"/>
                  </a:lnTo>
                  <a:lnTo>
                    <a:pt x="34" y="574"/>
                  </a:lnTo>
                  <a:lnTo>
                    <a:pt x="34" y="571"/>
                  </a:lnTo>
                  <a:lnTo>
                    <a:pt x="38" y="567"/>
                  </a:lnTo>
                  <a:lnTo>
                    <a:pt x="38" y="563"/>
                  </a:lnTo>
                  <a:lnTo>
                    <a:pt x="42" y="559"/>
                  </a:lnTo>
                  <a:lnTo>
                    <a:pt x="42" y="555"/>
                  </a:lnTo>
                  <a:lnTo>
                    <a:pt x="46" y="552"/>
                  </a:lnTo>
                  <a:lnTo>
                    <a:pt x="50" y="548"/>
                  </a:lnTo>
                  <a:lnTo>
                    <a:pt x="50" y="544"/>
                  </a:lnTo>
                  <a:lnTo>
                    <a:pt x="53" y="540"/>
                  </a:lnTo>
                  <a:lnTo>
                    <a:pt x="53" y="536"/>
                  </a:lnTo>
                  <a:lnTo>
                    <a:pt x="57" y="533"/>
                  </a:lnTo>
                  <a:lnTo>
                    <a:pt x="57" y="525"/>
                  </a:lnTo>
                  <a:lnTo>
                    <a:pt x="57" y="521"/>
                  </a:lnTo>
                  <a:lnTo>
                    <a:pt x="57" y="517"/>
                  </a:lnTo>
                  <a:lnTo>
                    <a:pt x="57" y="510"/>
                  </a:lnTo>
                  <a:lnTo>
                    <a:pt x="57" y="506"/>
                  </a:lnTo>
                  <a:lnTo>
                    <a:pt x="57" y="498"/>
                  </a:lnTo>
                  <a:lnTo>
                    <a:pt x="53" y="495"/>
                  </a:lnTo>
                  <a:lnTo>
                    <a:pt x="53" y="487"/>
                  </a:lnTo>
                  <a:lnTo>
                    <a:pt x="53" y="483"/>
                  </a:lnTo>
                  <a:lnTo>
                    <a:pt x="53" y="479"/>
                  </a:lnTo>
                  <a:lnTo>
                    <a:pt x="57" y="476"/>
                  </a:lnTo>
                  <a:lnTo>
                    <a:pt x="57" y="468"/>
                  </a:lnTo>
                  <a:lnTo>
                    <a:pt x="61" y="468"/>
                  </a:lnTo>
                  <a:lnTo>
                    <a:pt x="61" y="464"/>
                  </a:lnTo>
                  <a:lnTo>
                    <a:pt x="65" y="460"/>
                  </a:lnTo>
                  <a:lnTo>
                    <a:pt x="69" y="457"/>
                  </a:lnTo>
                  <a:lnTo>
                    <a:pt x="72" y="453"/>
                  </a:lnTo>
                  <a:lnTo>
                    <a:pt x="76" y="449"/>
                  </a:lnTo>
                  <a:lnTo>
                    <a:pt x="80" y="445"/>
                  </a:lnTo>
                  <a:lnTo>
                    <a:pt x="88" y="445"/>
                  </a:lnTo>
                  <a:lnTo>
                    <a:pt x="91" y="441"/>
                  </a:lnTo>
                  <a:lnTo>
                    <a:pt x="99" y="438"/>
                  </a:lnTo>
                  <a:lnTo>
                    <a:pt x="103" y="434"/>
                  </a:lnTo>
                  <a:lnTo>
                    <a:pt x="107" y="430"/>
                  </a:lnTo>
                  <a:lnTo>
                    <a:pt x="110" y="422"/>
                  </a:lnTo>
                  <a:lnTo>
                    <a:pt x="114" y="419"/>
                  </a:lnTo>
                  <a:lnTo>
                    <a:pt x="118" y="415"/>
                  </a:lnTo>
                  <a:lnTo>
                    <a:pt x="122" y="407"/>
                  </a:lnTo>
                  <a:lnTo>
                    <a:pt x="126" y="403"/>
                  </a:lnTo>
                  <a:lnTo>
                    <a:pt x="126" y="396"/>
                  </a:lnTo>
                  <a:lnTo>
                    <a:pt x="129" y="392"/>
                  </a:lnTo>
                  <a:lnTo>
                    <a:pt x="129" y="388"/>
                  </a:lnTo>
                  <a:lnTo>
                    <a:pt x="133" y="384"/>
                  </a:lnTo>
                  <a:lnTo>
                    <a:pt x="133" y="381"/>
                  </a:lnTo>
                  <a:lnTo>
                    <a:pt x="133" y="377"/>
                  </a:lnTo>
                  <a:lnTo>
                    <a:pt x="133" y="373"/>
                  </a:lnTo>
                  <a:lnTo>
                    <a:pt x="133" y="358"/>
                  </a:lnTo>
                  <a:lnTo>
                    <a:pt x="133" y="346"/>
                  </a:lnTo>
                  <a:lnTo>
                    <a:pt x="133" y="339"/>
                  </a:lnTo>
                  <a:lnTo>
                    <a:pt x="133" y="331"/>
                  </a:lnTo>
                  <a:lnTo>
                    <a:pt x="137" y="324"/>
                  </a:lnTo>
                  <a:lnTo>
                    <a:pt x="137" y="320"/>
                  </a:lnTo>
                  <a:lnTo>
                    <a:pt x="141" y="316"/>
                  </a:lnTo>
                  <a:lnTo>
                    <a:pt x="145" y="312"/>
                  </a:lnTo>
                  <a:lnTo>
                    <a:pt x="148" y="308"/>
                  </a:lnTo>
                  <a:lnTo>
                    <a:pt x="156" y="305"/>
                  </a:lnTo>
                  <a:lnTo>
                    <a:pt x="160" y="305"/>
                  </a:lnTo>
                  <a:lnTo>
                    <a:pt x="164" y="301"/>
                  </a:lnTo>
                  <a:lnTo>
                    <a:pt x="171" y="297"/>
                  </a:lnTo>
                  <a:lnTo>
                    <a:pt x="175" y="289"/>
                  </a:lnTo>
                  <a:lnTo>
                    <a:pt x="183" y="286"/>
                  </a:lnTo>
                  <a:lnTo>
                    <a:pt x="186" y="278"/>
                  </a:lnTo>
                  <a:lnTo>
                    <a:pt x="194" y="267"/>
                  </a:lnTo>
                  <a:lnTo>
                    <a:pt x="202" y="263"/>
                  </a:lnTo>
                  <a:lnTo>
                    <a:pt x="205" y="255"/>
                  </a:lnTo>
                  <a:lnTo>
                    <a:pt x="213" y="251"/>
                  </a:lnTo>
                  <a:lnTo>
                    <a:pt x="217" y="244"/>
                  </a:lnTo>
                  <a:lnTo>
                    <a:pt x="221" y="240"/>
                  </a:lnTo>
                  <a:lnTo>
                    <a:pt x="228" y="236"/>
                  </a:lnTo>
                  <a:lnTo>
                    <a:pt x="232" y="236"/>
                  </a:lnTo>
                  <a:lnTo>
                    <a:pt x="240" y="232"/>
                  </a:lnTo>
                  <a:lnTo>
                    <a:pt x="243" y="229"/>
                  </a:lnTo>
                  <a:lnTo>
                    <a:pt x="247" y="229"/>
                  </a:lnTo>
                  <a:lnTo>
                    <a:pt x="255" y="229"/>
                  </a:lnTo>
                  <a:lnTo>
                    <a:pt x="259" y="225"/>
                  </a:lnTo>
                  <a:lnTo>
                    <a:pt x="266" y="225"/>
                  </a:lnTo>
                  <a:lnTo>
                    <a:pt x="270" y="225"/>
                  </a:lnTo>
                  <a:lnTo>
                    <a:pt x="278" y="225"/>
                  </a:lnTo>
                  <a:lnTo>
                    <a:pt x="281" y="221"/>
                  </a:lnTo>
                  <a:lnTo>
                    <a:pt x="289" y="221"/>
                  </a:lnTo>
                  <a:lnTo>
                    <a:pt x="293" y="217"/>
                  </a:lnTo>
                  <a:lnTo>
                    <a:pt x="300" y="217"/>
                  </a:lnTo>
                  <a:lnTo>
                    <a:pt x="304" y="213"/>
                  </a:lnTo>
                  <a:lnTo>
                    <a:pt x="308" y="213"/>
                  </a:lnTo>
                  <a:lnTo>
                    <a:pt x="316" y="210"/>
                  </a:lnTo>
                  <a:lnTo>
                    <a:pt x="319" y="210"/>
                  </a:lnTo>
                  <a:lnTo>
                    <a:pt x="327" y="206"/>
                  </a:lnTo>
                  <a:lnTo>
                    <a:pt x="331" y="202"/>
                  </a:lnTo>
                  <a:lnTo>
                    <a:pt x="335" y="198"/>
                  </a:lnTo>
                  <a:lnTo>
                    <a:pt x="342" y="198"/>
                  </a:lnTo>
                  <a:lnTo>
                    <a:pt x="346" y="194"/>
                  </a:lnTo>
                  <a:lnTo>
                    <a:pt x="350" y="191"/>
                  </a:lnTo>
                  <a:lnTo>
                    <a:pt x="354" y="187"/>
                  </a:lnTo>
                  <a:lnTo>
                    <a:pt x="357" y="183"/>
                  </a:lnTo>
                  <a:lnTo>
                    <a:pt x="365" y="183"/>
                  </a:lnTo>
                  <a:lnTo>
                    <a:pt x="369" y="179"/>
                  </a:lnTo>
                  <a:lnTo>
                    <a:pt x="376" y="175"/>
                  </a:lnTo>
                  <a:lnTo>
                    <a:pt x="384" y="175"/>
                  </a:lnTo>
                  <a:lnTo>
                    <a:pt x="392" y="172"/>
                  </a:lnTo>
                  <a:lnTo>
                    <a:pt x="399" y="172"/>
                  </a:lnTo>
                  <a:lnTo>
                    <a:pt x="407" y="168"/>
                  </a:lnTo>
                  <a:lnTo>
                    <a:pt x="414" y="168"/>
                  </a:lnTo>
                  <a:lnTo>
                    <a:pt x="422" y="164"/>
                  </a:lnTo>
                  <a:lnTo>
                    <a:pt x="426" y="164"/>
                  </a:lnTo>
                  <a:lnTo>
                    <a:pt x="433" y="164"/>
                  </a:lnTo>
                  <a:lnTo>
                    <a:pt x="441" y="160"/>
                  </a:lnTo>
                  <a:lnTo>
                    <a:pt x="445" y="160"/>
                  </a:lnTo>
                  <a:lnTo>
                    <a:pt x="449" y="160"/>
                  </a:lnTo>
                  <a:lnTo>
                    <a:pt x="460" y="156"/>
                  </a:lnTo>
                  <a:lnTo>
                    <a:pt x="468" y="153"/>
                  </a:lnTo>
                  <a:lnTo>
                    <a:pt x="475" y="145"/>
                  </a:lnTo>
                  <a:lnTo>
                    <a:pt x="479" y="137"/>
                  </a:lnTo>
                  <a:lnTo>
                    <a:pt x="483" y="130"/>
                  </a:lnTo>
                  <a:lnTo>
                    <a:pt x="487" y="122"/>
                  </a:lnTo>
                  <a:lnTo>
                    <a:pt x="490" y="111"/>
                  </a:lnTo>
                  <a:lnTo>
                    <a:pt x="494" y="103"/>
                  </a:lnTo>
                  <a:lnTo>
                    <a:pt x="494" y="95"/>
                  </a:lnTo>
                  <a:lnTo>
                    <a:pt x="498" y="84"/>
                  </a:lnTo>
                  <a:lnTo>
                    <a:pt x="502" y="76"/>
                  </a:lnTo>
                  <a:lnTo>
                    <a:pt x="506" y="69"/>
                  </a:lnTo>
                  <a:lnTo>
                    <a:pt x="509" y="61"/>
                  </a:lnTo>
                  <a:lnTo>
                    <a:pt x="517" y="54"/>
                  </a:lnTo>
                  <a:lnTo>
                    <a:pt x="525" y="46"/>
                  </a:lnTo>
                  <a:lnTo>
                    <a:pt x="536" y="42"/>
                  </a:lnTo>
                  <a:lnTo>
                    <a:pt x="540" y="42"/>
                  </a:lnTo>
                  <a:lnTo>
                    <a:pt x="547" y="38"/>
                  </a:lnTo>
                  <a:lnTo>
                    <a:pt x="551" y="35"/>
                  </a:lnTo>
                  <a:lnTo>
                    <a:pt x="559" y="35"/>
                  </a:lnTo>
                  <a:lnTo>
                    <a:pt x="563" y="35"/>
                  </a:lnTo>
                  <a:lnTo>
                    <a:pt x="570" y="31"/>
                  </a:lnTo>
                  <a:lnTo>
                    <a:pt x="574" y="31"/>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27"/>
                  </a:lnTo>
                  <a:lnTo>
                    <a:pt x="623" y="27"/>
                  </a:lnTo>
                  <a:lnTo>
                    <a:pt x="627" y="27"/>
                  </a:lnTo>
                  <a:lnTo>
                    <a:pt x="631" y="23"/>
                  </a:lnTo>
                  <a:lnTo>
                    <a:pt x="635" y="23"/>
                  </a:lnTo>
                  <a:lnTo>
                    <a:pt x="639" y="23"/>
                  </a:lnTo>
                  <a:lnTo>
                    <a:pt x="639" y="19"/>
                  </a:lnTo>
                  <a:lnTo>
                    <a:pt x="642" y="19"/>
                  </a:lnTo>
                  <a:lnTo>
                    <a:pt x="646" y="16"/>
                  </a:lnTo>
                  <a:lnTo>
                    <a:pt x="650" y="12"/>
                  </a:lnTo>
                  <a:lnTo>
                    <a:pt x="654" y="8"/>
                  </a:lnTo>
                  <a:lnTo>
                    <a:pt x="658" y="4"/>
                  </a:lnTo>
                  <a:lnTo>
                    <a:pt x="661" y="4"/>
                  </a:lnTo>
                  <a:lnTo>
                    <a:pt x="665" y="4"/>
                  </a:lnTo>
                  <a:lnTo>
                    <a:pt x="669" y="4"/>
                  </a:lnTo>
                  <a:lnTo>
                    <a:pt x="673" y="4"/>
                  </a:lnTo>
                  <a:lnTo>
                    <a:pt x="677" y="4"/>
                  </a:lnTo>
                  <a:lnTo>
                    <a:pt x="684" y="4"/>
                  </a:lnTo>
                  <a:lnTo>
                    <a:pt x="688" y="8"/>
                  </a:lnTo>
                  <a:lnTo>
                    <a:pt x="692" y="8"/>
                  </a:lnTo>
                  <a:lnTo>
                    <a:pt x="699" y="12"/>
                  </a:lnTo>
                  <a:lnTo>
                    <a:pt x="703" y="12"/>
                  </a:lnTo>
                  <a:lnTo>
                    <a:pt x="711" y="16"/>
                  </a:lnTo>
                  <a:lnTo>
                    <a:pt x="718" y="16"/>
                  </a:lnTo>
                  <a:lnTo>
                    <a:pt x="722" y="16"/>
                  </a:lnTo>
                  <a:lnTo>
                    <a:pt x="730" y="16"/>
                  </a:lnTo>
                  <a:lnTo>
                    <a:pt x="734" y="16"/>
                  </a:lnTo>
                  <a:lnTo>
                    <a:pt x="741" y="16"/>
                  </a:lnTo>
                  <a:lnTo>
                    <a:pt x="745" y="16"/>
                  </a:lnTo>
                  <a:lnTo>
                    <a:pt x="749" y="16"/>
                  </a:lnTo>
                  <a:lnTo>
                    <a:pt x="753" y="12"/>
                  </a:lnTo>
                  <a:lnTo>
                    <a:pt x="756" y="12"/>
                  </a:lnTo>
                  <a:lnTo>
                    <a:pt x="756" y="8"/>
                  </a:lnTo>
                  <a:lnTo>
                    <a:pt x="760" y="8"/>
                  </a:lnTo>
                  <a:lnTo>
                    <a:pt x="764" y="8"/>
                  </a:lnTo>
                  <a:lnTo>
                    <a:pt x="764" y="4"/>
                  </a:lnTo>
                  <a:lnTo>
                    <a:pt x="768" y="4"/>
                  </a:lnTo>
                  <a:close/>
                </a:path>
              </a:pathLst>
            </a:custGeom>
            <a:solidFill>
              <a:srgbClr val="6B6B6B"/>
            </a:solidFill>
            <a:ln w="9525">
              <a:noFill/>
              <a:round/>
              <a:headEnd/>
              <a:tailEnd/>
            </a:ln>
          </p:spPr>
          <p:txBody>
            <a:bodyPr/>
            <a:lstStyle/>
            <a:p>
              <a:endParaRPr lang="fr-FR"/>
            </a:p>
          </p:txBody>
        </p:sp>
        <p:sp>
          <p:nvSpPr>
            <p:cNvPr id="152" name="Freeform 39"/>
            <p:cNvSpPr>
              <a:spLocks/>
            </p:cNvSpPr>
            <p:nvPr/>
          </p:nvSpPr>
          <p:spPr bwMode="auto">
            <a:xfrm>
              <a:off x="171" y="2463"/>
              <a:ext cx="1831" cy="1342"/>
            </a:xfrm>
            <a:custGeom>
              <a:avLst/>
              <a:gdLst>
                <a:gd name="T0" fmla="*/ 1535 w 1007"/>
                <a:gd name="T1" fmla="*/ 29 h 738"/>
                <a:gd name="T2" fmla="*/ 1596 w 1007"/>
                <a:gd name="T3" fmla="*/ 118 h 738"/>
                <a:gd name="T4" fmla="*/ 1631 w 1007"/>
                <a:gd name="T5" fmla="*/ 167 h 738"/>
                <a:gd name="T6" fmla="*/ 1715 w 1007"/>
                <a:gd name="T7" fmla="*/ 195 h 738"/>
                <a:gd name="T8" fmla="*/ 1776 w 1007"/>
                <a:gd name="T9" fmla="*/ 244 h 738"/>
                <a:gd name="T10" fmla="*/ 1784 w 1007"/>
                <a:gd name="T11" fmla="*/ 318 h 738"/>
                <a:gd name="T12" fmla="*/ 1804 w 1007"/>
                <a:gd name="T13" fmla="*/ 387 h 738"/>
                <a:gd name="T14" fmla="*/ 1824 w 1007"/>
                <a:gd name="T15" fmla="*/ 429 h 738"/>
                <a:gd name="T16" fmla="*/ 1818 w 1007"/>
                <a:gd name="T17" fmla="*/ 491 h 738"/>
                <a:gd name="T18" fmla="*/ 1824 w 1007"/>
                <a:gd name="T19" fmla="*/ 567 h 738"/>
                <a:gd name="T20" fmla="*/ 1784 w 1007"/>
                <a:gd name="T21" fmla="*/ 595 h 738"/>
                <a:gd name="T22" fmla="*/ 1749 w 1007"/>
                <a:gd name="T23" fmla="*/ 629 h 738"/>
                <a:gd name="T24" fmla="*/ 1707 w 1007"/>
                <a:gd name="T25" fmla="*/ 678 h 738"/>
                <a:gd name="T26" fmla="*/ 1638 w 1007"/>
                <a:gd name="T27" fmla="*/ 713 h 738"/>
                <a:gd name="T28" fmla="*/ 1596 w 1007"/>
                <a:gd name="T29" fmla="*/ 755 h 738"/>
                <a:gd name="T30" fmla="*/ 1562 w 1007"/>
                <a:gd name="T31" fmla="*/ 809 h 738"/>
                <a:gd name="T32" fmla="*/ 1486 w 1007"/>
                <a:gd name="T33" fmla="*/ 858 h 738"/>
                <a:gd name="T34" fmla="*/ 1424 w 1007"/>
                <a:gd name="T35" fmla="*/ 866 h 738"/>
                <a:gd name="T36" fmla="*/ 1327 w 1007"/>
                <a:gd name="T37" fmla="*/ 871 h 738"/>
                <a:gd name="T38" fmla="*/ 1278 w 1007"/>
                <a:gd name="T39" fmla="*/ 906 h 738"/>
                <a:gd name="T40" fmla="*/ 1236 w 1007"/>
                <a:gd name="T41" fmla="*/ 935 h 738"/>
                <a:gd name="T42" fmla="*/ 760 w 1007"/>
                <a:gd name="T43" fmla="*/ 1113 h 738"/>
                <a:gd name="T44" fmla="*/ 345 w 1007"/>
                <a:gd name="T45" fmla="*/ 1246 h 738"/>
                <a:gd name="T46" fmla="*/ 242 w 1007"/>
                <a:gd name="T47" fmla="*/ 1280 h 738"/>
                <a:gd name="T48" fmla="*/ 118 w 1007"/>
                <a:gd name="T49" fmla="*/ 1335 h 738"/>
                <a:gd name="T50" fmla="*/ 7 w 1007"/>
                <a:gd name="T51" fmla="*/ 1335 h 738"/>
                <a:gd name="T52" fmla="*/ 7 w 1007"/>
                <a:gd name="T53" fmla="*/ 1307 h 738"/>
                <a:gd name="T54" fmla="*/ 35 w 1007"/>
                <a:gd name="T55" fmla="*/ 1266 h 738"/>
                <a:gd name="T56" fmla="*/ 49 w 1007"/>
                <a:gd name="T57" fmla="*/ 1231 h 738"/>
                <a:gd name="T58" fmla="*/ 35 w 1007"/>
                <a:gd name="T59" fmla="*/ 1162 h 738"/>
                <a:gd name="T60" fmla="*/ 42 w 1007"/>
                <a:gd name="T61" fmla="*/ 1093 h 738"/>
                <a:gd name="T62" fmla="*/ 69 w 1007"/>
                <a:gd name="T63" fmla="*/ 1044 h 738"/>
                <a:gd name="T64" fmla="*/ 91 w 1007"/>
                <a:gd name="T65" fmla="*/ 1004 h 738"/>
                <a:gd name="T66" fmla="*/ 111 w 1007"/>
                <a:gd name="T67" fmla="*/ 940 h 738"/>
                <a:gd name="T68" fmla="*/ 104 w 1007"/>
                <a:gd name="T69" fmla="*/ 871 h 738"/>
                <a:gd name="T70" fmla="*/ 138 w 1007"/>
                <a:gd name="T71" fmla="*/ 824 h 738"/>
                <a:gd name="T72" fmla="*/ 200 w 1007"/>
                <a:gd name="T73" fmla="*/ 782 h 738"/>
                <a:gd name="T74" fmla="*/ 235 w 1007"/>
                <a:gd name="T75" fmla="*/ 713 h 738"/>
                <a:gd name="T76" fmla="*/ 249 w 1007"/>
                <a:gd name="T77" fmla="*/ 678 h 738"/>
                <a:gd name="T78" fmla="*/ 264 w 1007"/>
                <a:gd name="T79" fmla="*/ 575 h 738"/>
                <a:gd name="T80" fmla="*/ 325 w 1007"/>
                <a:gd name="T81" fmla="*/ 533 h 738"/>
                <a:gd name="T82" fmla="*/ 395 w 1007"/>
                <a:gd name="T83" fmla="*/ 451 h 738"/>
                <a:gd name="T84" fmla="*/ 464 w 1007"/>
                <a:gd name="T85" fmla="*/ 416 h 738"/>
                <a:gd name="T86" fmla="*/ 540 w 1007"/>
                <a:gd name="T87" fmla="*/ 402 h 738"/>
                <a:gd name="T88" fmla="*/ 602 w 1007"/>
                <a:gd name="T89" fmla="*/ 367 h 738"/>
                <a:gd name="T90" fmla="*/ 664 w 1007"/>
                <a:gd name="T91" fmla="*/ 333 h 738"/>
                <a:gd name="T92" fmla="*/ 753 w 1007"/>
                <a:gd name="T93" fmla="*/ 305 h 738"/>
                <a:gd name="T94" fmla="*/ 822 w 1007"/>
                <a:gd name="T95" fmla="*/ 291 h 738"/>
                <a:gd name="T96" fmla="*/ 891 w 1007"/>
                <a:gd name="T97" fmla="*/ 222 h 738"/>
                <a:gd name="T98" fmla="*/ 933 w 1007"/>
                <a:gd name="T99" fmla="*/ 111 h 738"/>
                <a:gd name="T100" fmla="*/ 1016 w 1007"/>
                <a:gd name="T101" fmla="*/ 69 h 738"/>
                <a:gd name="T102" fmla="*/ 1071 w 1007"/>
                <a:gd name="T103" fmla="*/ 56 h 738"/>
                <a:gd name="T104" fmla="*/ 1106 w 1007"/>
                <a:gd name="T105" fmla="*/ 64 h 738"/>
                <a:gd name="T106" fmla="*/ 1147 w 1007"/>
                <a:gd name="T107" fmla="*/ 49 h 738"/>
                <a:gd name="T108" fmla="*/ 1167 w 1007"/>
                <a:gd name="T109" fmla="*/ 42 h 738"/>
                <a:gd name="T110" fmla="*/ 1209 w 1007"/>
                <a:gd name="T111" fmla="*/ 15 h 738"/>
                <a:gd name="T112" fmla="*/ 1271 w 1007"/>
                <a:gd name="T113" fmla="*/ 29 h 738"/>
                <a:gd name="T114" fmla="*/ 1347 w 1007"/>
                <a:gd name="T115" fmla="*/ 35 h 738"/>
                <a:gd name="T116" fmla="*/ 1389 w 1007"/>
                <a:gd name="T117" fmla="*/ 15 h 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7"/>
                <a:gd name="T178" fmla="*/ 0 h 738"/>
                <a:gd name="T179" fmla="*/ 1007 w 1007"/>
                <a:gd name="T180" fmla="*/ 738 h 7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7" h="738">
                  <a:moveTo>
                    <a:pt x="768" y="4"/>
                  </a:moveTo>
                  <a:lnTo>
                    <a:pt x="783" y="0"/>
                  </a:lnTo>
                  <a:lnTo>
                    <a:pt x="798" y="0"/>
                  </a:lnTo>
                  <a:lnTo>
                    <a:pt x="813" y="4"/>
                  </a:lnTo>
                  <a:lnTo>
                    <a:pt x="825" y="4"/>
                  </a:lnTo>
                  <a:lnTo>
                    <a:pt x="836" y="12"/>
                  </a:lnTo>
                  <a:lnTo>
                    <a:pt x="844" y="16"/>
                  </a:lnTo>
                  <a:lnTo>
                    <a:pt x="851" y="23"/>
                  </a:lnTo>
                  <a:lnTo>
                    <a:pt x="859" y="31"/>
                  </a:lnTo>
                  <a:lnTo>
                    <a:pt x="867" y="38"/>
                  </a:lnTo>
                  <a:lnTo>
                    <a:pt x="870" y="42"/>
                  </a:lnTo>
                  <a:lnTo>
                    <a:pt x="874" y="50"/>
                  </a:lnTo>
                  <a:lnTo>
                    <a:pt x="874" y="57"/>
                  </a:lnTo>
                  <a:lnTo>
                    <a:pt x="878" y="65"/>
                  </a:lnTo>
                  <a:lnTo>
                    <a:pt x="878" y="69"/>
                  </a:lnTo>
                  <a:lnTo>
                    <a:pt x="878" y="73"/>
                  </a:lnTo>
                  <a:lnTo>
                    <a:pt x="882" y="76"/>
                  </a:lnTo>
                  <a:lnTo>
                    <a:pt x="886" y="84"/>
                  </a:lnTo>
                  <a:lnTo>
                    <a:pt x="893" y="88"/>
                  </a:lnTo>
                  <a:lnTo>
                    <a:pt x="897" y="92"/>
                  </a:lnTo>
                  <a:lnTo>
                    <a:pt x="905" y="95"/>
                  </a:lnTo>
                  <a:lnTo>
                    <a:pt x="908" y="95"/>
                  </a:lnTo>
                  <a:lnTo>
                    <a:pt x="916" y="99"/>
                  </a:lnTo>
                  <a:lnTo>
                    <a:pt x="924" y="99"/>
                  </a:lnTo>
                  <a:lnTo>
                    <a:pt x="927" y="103"/>
                  </a:lnTo>
                  <a:lnTo>
                    <a:pt x="935" y="103"/>
                  </a:lnTo>
                  <a:lnTo>
                    <a:pt x="943" y="107"/>
                  </a:lnTo>
                  <a:lnTo>
                    <a:pt x="950" y="107"/>
                  </a:lnTo>
                  <a:lnTo>
                    <a:pt x="954" y="111"/>
                  </a:lnTo>
                  <a:lnTo>
                    <a:pt x="962" y="115"/>
                  </a:lnTo>
                  <a:lnTo>
                    <a:pt x="965" y="118"/>
                  </a:lnTo>
                  <a:lnTo>
                    <a:pt x="969" y="122"/>
                  </a:lnTo>
                  <a:lnTo>
                    <a:pt x="973" y="130"/>
                  </a:lnTo>
                  <a:lnTo>
                    <a:pt x="977" y="134"/>
                  </a:lnTo>
                  <a:lnTo>
                    <a:pt x="981" y="137"/>
                  </a:lnTo>
                  <a:lnTo>
                    <a:pt x="981" y="145"/>
                  </a:lnTo>
                  <a:lnTo>
                    <a:pt x="981" y="153"/>
                  </a:lnTo>
                  <a:lnTo>
                    <a:pt x="981" y="156"/>
                  </a:lnTo>
                  <a:lnTo>
                    <a:pt x="981" y="164"/>
                  </a:lnTo>
                  <a:lnTo>
                    <a:pt x="981" y="168"/>
                  </a:lnTo>
                  <a:lnTo>
                    <a:pt x="981" y="175"/>
                  </a:lnTo>
                  <a:lnTo>
                    <a:pt x="981" y="183"/>
                  </a:lnTo>
                  <a:lnTo>
                    <a:pt x="981" y="187"/>
                  </a:lnTo>
                  <a:lnTo>
                    <a:pt x="981" y="194"/>
                  </a:lnTo>
                  <a:lnTo>
                    <a:pt x="984" y="198"/>
                  </a:lnTo>
                  <a:lnTo>
                    <a:pt x="984" y="202"/>
                  </a:lnTo>
                  <a:lnTo>
                    <a:pt x="988" y="206"/>
                  </a:lnTo>
                  <a:lnTo>
                    <a:pt x="992" y="213"/>
                  </a:lnTo>
                  <a:lnTo>
                    <a:pt x="1000" y="217"/>
                  </a:lnTo>
                  <a:lnTo>
                    <a:pt x="1003" y="221"/>
                  </a:lnTo>
                  <a:lnTo>
                    <a:pt x="1003" y="225"/>
                  </a:lnTo>
                  <a:lnTo>
                    <a:pt x="1007" y="229"/>
                  </a:lnTo>
                  <a:lnTo>
                    <a:pt x="1007" y="232"/>
                  </a:lnTo>
                  <a:lnTo>
                    <a:pt x="1003" y="236"/>
                  </a:lnTo>
                  <a:lnTo>
                    <a:pt x="1003" y="240"/>
                  </a:lnTo>
                  <a:lnTo>
                    <a:pt x="1003" y="244"/>
                  </a:lnTo>
                  <a:lnTo>
                    <a:pt x="1003" y="248"/>
                  </a:lnTo>
                  <a:lnTo>
                    <a:pt x="1003" y="251"/>
                  </a:lnTo>
                  <a:lnTo>
                    <a:pt x="1000" y="259"/>
                  </a:lnTo>
                  <a:lnTo>
                    <a:pt x="1000" y="263"/>
                  </a:lnTo>
                  <a:lnTo>
                    <a:pt x="1000" y="270"/>
                  </a:lnTo>
                  <a:lnTo>
                    <a:pt x="1000" y="278"/>
                  </a:lnTo>
                  <a:lnTo>
                    <a:pt x="1003" y="282"/>
                  </a:lnTo>
                  <a:lnTo>
                    <a:pt x="1003" y="289"/>
                  </a:lnTo>
                  <a:lnTo>
                    <a:pt x="1003" y="297"/>
                  </a:lnTo>
                  <a:lnTo>
                    <a:pt x="1003" y="301"/>
                  </a:lnTo>
                  <a:lnTo>
                    <a:pt x="1003" y="308"/>
                  </a:lnTo>
                  <a:lnTo>
                    <a:pt x="1003" y="312"/>
                  </a:lnTo>
                  <a:lnTo>
                    <a:pt x="1000" y="316"/>
                  </a:lnTo>
                  <a:lnTo>
                    <a:pt x="996" y="316"/>
                  </a:lnTo>
                  <a:lnTo>
                    <a:pt x="996" y="320"/>
                  </a:lnTo>
                  <a:lnTo>
                    <a:pt x="992" y="320"/>
                  </a:lnTo>
                  <a:lnTo>
                    <a:pt x="988" y="324"/>
                  </a:lnTo>
                  <a:lnTo>
                    <a:pt x="984" y="324"/>
                  </a:lnTo>
                  <a:lnTo>
                    <a:pt x="981" y="327"/>
                  </a:lnTo>
                  <a:lnTo>
                    <a:pt x="977" y="331"/>
                  </a:lnTo>
                  <a:lnTo>
                    <a:pt x="973" y="335"/>
                  </a:lnTo>
                  <a:lnTo>
                    <a:pt x="969" y="335"/>
                  </a:lnTo>
                  <a:lnTo>
                    <a:pt x="969" y="339"/>
                  </a:lnTo>
                  <a:lnTo>
                    <a:pt x="965" y="343"/>
                  </a:lnTo>
                  <a:lnTo>
                    <a:pt x="962" y="346"/>
                  </a:lnTo>
                  <a:lnTo>
                    <a:pt x="962" y="350"/>
                  </a:lnTo>
                  <a:lnTo>
                    <a:pt x="958" y="354"/>
                  </a:lnTo>
                  <a:lnTo>
                    <a:pt x="954" y="358"/>
                  </a:lnTo>
                  <a:lnTo>
                    <a:pt x="950" y="362"/>
                  </a:lnTo>
                  <a:lnTo>
                    <a:pt x="946" y="365"/>
                  </a:lnTo>
                  <a:lnTo>
                    <a:pt x="946" y="369"/>
                  </a:lnTo>
                  <a:lnTo>
                    <a:pt x="939" y="373"/>
                  </a:lnTo>
                  <a:lnTo>
                    <a:pt x="935" y="377"/>
                  </a:lnTo>
                  <a:lnTo>
                    <a:pt x="931" y="381"/>
                  </a:lnTo>
                  <a:lnTo>
                    <a:pt x="927" y="384"/>
                  </a:lnTo>
                  <a:lnTo>
                    <a:pt x="920" y="384"/>
                  </a:lnTo>
                  <a:lnTo>
                    <a:pt x="912" y="388"/>
                  </a:lnTo>
                  <a:lnTo>
                    <a:pt x="908" y="388"/>
                  </a:lnTo>
                  <a:lnTo>
                    <a:pt x="901" y="392"/>
                  </a:lnTo>
                  <a:lnTo>
                    <a:pt x="893" y="392"/>
                  </a:lnTo>
                  <a:lnTo>
                    <a:pt x="889" y="396"/>
                  </a:lnTo>
                  <a:lnTo>
                    <a:pt x="886" y="400"/>
                  </a:lnTo>
                  <a:lnTo>
                    <a:pt x="886" y="403"/>
                  </a:lnTo>
                  <a:lnTo>
                    <a:pt x="882" y="403"/>
                  </a:lnTo>
                  <a:lnTo>
                    <a:pt x="882" y="407"/>
                  </a:lnTo>
                  <a:lnTo>
                    <a:pt x="878" y="415"/>
                  </a:lnTo>
                  <a:lnTo>
                    <a:pt x="878" y="419"/>
                  </a:lnTo>
                  <a:lnTo>
                    <a:pt x="874" y="422"/>
                  </a:lnTo>
                  <a:lnTo>
                    <a:pt x="874" y="426"/>
                  </a:lnTo>
                  <a:lnTo>
                    <a:pt x="870" y="430"/>
                  </a:lnTo>
                  <a:lnTo>
                    <a:pt x="867" y="438"/>
                  </a:lnTo>
                  <a:lnTo>
                    <a:pt x="863" y="441"/>
                  </a:lnTo>
                  <a:lnTo>
                    <a:pt x="859" y="445"/>
                  </a:lnTo>
                  <a:lnTo>
                    <a:pt x="851" y="453"/>
                  </a:lnTo>
                  <a:lnTo>
                    <a:pt x="844" y="457"/>
                  </a:lnTo>
                  <a:lnTo>
                    <a:pt x="840" y="460"/>
                  </a:lnTo>
                  <a:lnTo>
                    <a:pt x="832" y="464"/>
                  </a:lnTo>
                  <a:lnTo>
                    <a:pt x="829" y="468"/>
                  </a:lnTo>
                  <a:lnTo>
                    <a:pt x="821" y="472"/>
                  </a:lnTo>
                  <a:lnTo>
                    <a:pt x="817" y="472"/>
                  </a:lnTo>
                  <a:lnTo>
                    <a:pt x="813" y="476"/>
                  </a:lnTo>
                  <a:lnTo>
                    <a:pt x="810" y="476"/>
                  </a:lnTo>
                  <a:lnTo>
                    <a:pt x="806" y="476"/>
                  </a:lnTo>
                  <a:lnTo>
                    <a:pt x="798" y="476"/>
                  </a:lnTo>
                  <a:lnTo>
                    <a:pt x="794" y="476"/>
                  </a:lnTo>
                  <a:lnTo>
                    <a:pt x="787" y="476"/>
                  </a:lnTo>
                  <a:lnTo>
                    <a:pt x="783" y="476"/>
                  </a:lnTo>
                  <a:lnTo>
                    <a:pt x="775" y="476"/>
                  </a:lnTo>
                  <a:lnTo>
                    <a:pt x="768" y="476"/>
                  </a:lnTo>
                  <a:lnTo>
                    <a:pt x="760" y="476"/>
                  </a:lnTo>
                  <a:lnTo>
                    <a:pt x="753" y="476"/>
                  </a:lnTo>
                  <a:lnTo>
                    <a:pt x="745" y="476"/>
                  </a:lnTo>
                  <a:lnTo>
                    <a:pt x="737" y="476"/>
                  </a:lnTo>
                  <a:lnTo>
                    <a:pt x="730" y="479"/>
                  </a:lnTo>
                  <a:lnTo>
                    <a:pt x="726" y="479"/>
                  </a:lnTo>
                  <a:lnTo>
                    <a:pt x="718" y="483"/>
                  </a:lnTo>
                  <a:lnTo>
                    <a:pt x="715" y="487"/>
                  </a:lnTo>
                  <a:lnTo>
                    <a:pt x="711" y="491"/>
                  </a:lnTo>
                  <a:lnTo>
                    <a:pt x="707" y="495"/>
                  </a:lnTo>
                  <a:lnTo>
                    <a:pt x="703" y="498"/>
                  </a:lnTo>
                  <a:lnTo>
                    <a:pt x="703" y="502"/>
                  </a:lnTo>
                  <a:lnTo>
                    <a:pt x="699" y="506"/>
                  </a:lnTo>
                  <a:lnTo>
                    <a:pt x="696" y="510"/>
                  </a:lnTo>
                  <a:lnTo>
                    <a:pt x="680" y="514"/>
                  </a:lnTo>
                  <a:lnTo>
                    <a:pt x="658" y="525"/>
                  </a:lnTo>
                  <a:lnTo>
                    <a:pt x="627" y="536"/>
                  </a:lnTo>
                  <a:lnTo>
                    <a:pt x="589" y="548"/>
                  </a:lnTo>
                  <a:lnTo>
                    <a:pt x="551" y="563"/>
                  </a:lnTo>
                  <a:lnTo>
                    <a:pt x="506" y="578"/>
                  </a:lnTo>
                  <a:lnTo>
                    <a:pt x="464" y="593"/>
                  </a:lnTo>
                  <a:lnTo>
                    <a:pt x="418" y="612"/>
                  </a:lnTo>
                  <a:lnTo>
                    <a:pt x="373" y="628"/>
                  </a:lnTo>
                  <a:lnTo>
                    <a:pt x="327" y="643"/>
                  </a:lnTo>
                  <a:lnTo>
                    <a:pt x="289" y="654"/>
                  </a:lnTo>
                  <a:lnTo>
                    <a:pt x="255" y="666"/>
                  </a:lnTo>
                  <a:lnTo>
                    <a:pt x="224" y="677"/>
                  </a:lnTo>
                  <a:lnTo>
                    <a:pt x="205" y="681"/>
                  </a:lnTo>
                  <a:lnTo>
                    <a:pt x="190" y="685"/>
                  </a:lnTo>
                  <a:lnTo>
                    <a:pt x="183" y="685"/>
                  </a:lnTo>
                  <a:lnTo>
                    <a:pt x="175" y="685"/>
                  </a:lnTo>
                  <a:lnTo>
                    <a:pt x="167" y="689"/>
                  </a:lnTo>
                  <a:lnTo>
                    <a:pt x="156" y="692"/>
                  </a:lnTo>
                  <a:lnTo>
                    <a:pt x="148" y="696"/>
                  </a:lnTo>
                  <a:lnTo>
                    <a:pt x="141" y="700"/>
                  </a:lnTo>
                  <a:lnTo>
                    <a:pt x="133" y="704"/>
                  </a:lnTo>
                  <a:lnTo>
                    <a:pt x="122" y="711"/>
                  </a:lnTo>
                  <a:lnTo>
                    <a:pt x="114" y="715"/>
                  </a:lnTo>
                  <a:lnTo>
                    <a:pt x="107" y="719"/>
                  </a:lnTo>
                  <a:lnTo>
                    <a:pt x="95" y="723"/>
                  </a:lnTo>
                  <a:lnTo>
                    <a:pt x="88" y="730"/>
                  </a:lnTo>
                  <a:lnTo>
                    <a:pt x="76" y="730"/>
                  </a:lnTo>
                  <a:lnTo>
                    <a:pt x="65" y="734"/>
                  </a:lnTo>
                  <a:lnTo>
                    <a:pt x="53" y="738"/>
                  </a:lnTo>
                  <a:lnTo>
                    <a:pt x="42" y="738"/>
                  </a:lnTo>
                  <a:lnTo>
                    <a:pt x="31" y="738"/>
                  </a:lnTo>
                  <a:lnTo>
                    <a:pt x="23" y="738"/>
                  </a:lnTo>
                  <a:lnTo>
                    <a:pt x="15" y="738"/>
                  </a:lnTo>
                  <a:lnTo>
                    <a:pt x="12" y="738"/>
                  </a:lnTo>
                  <a:lnTo>
                    <a:pt x="4" y="734"/>
                  </a:lnTo>
                  <a:lnTo>
                    <a:pt x="0" y="730"/>
                  </a:lnTo>
                  <a:lnTo>
                    <a:pt x="0" y="727"/>
                  </a:lnTo>
                  <a:lnTo>
                    <a:pt x="0" y="723"/>
                  </a:lnTo>
                  <a:lnTo>
                    <a:pt x="4" y="723"/>
                  </a:lnTo>
                  <a:lnTo>
                    <a:pt x="4" y="719"/>
                  </a:lnTo>
                  <a:lnTo>
                    <a:pt x="8" y="715"/>
                  </a:lnTo>
                  <a:lnTo>
                    <a:pt x="8" y="711"/>
                  </a:lnTo>
                  <a:lnTo>
                    <a:pt x="12" y="708"/>
                  </a:lnTo>
                  <a:lnTo>
                    <a:pt x="15" y="704"/>
                  </a:lnTo>
                  <a:lnTo>
                    <a:pt x="15" y="700"/>
                  </a:lnTo>
                  <a:lnTo>
                    <a:pt x="19" y="696"/>
                  </a:lnTo>
                  <a:lnTo>
                    <a:pt x="23" y="692"/>
                  </a:lnTo>
                  <a:lnTo>
                    <a:pt x="23" y="689"/>
                  </a:lnTo>
                  <a:lnTo>
                    <a:pt x="23" y="685"/>
                  </a:lnTo>
                  <a:lnTo>
                    <a:pt x="27" y="681"/>
                  </a:lnTo>
                  <a:lnTo>
                    <a:pt x="27" y="677"/>
                  </a:lnTo>
                  <a:lnTo>
                    <a:pt x="27" y="673"/>
                  </a:lnTo>
                  <a:lnTo>
                    <a:pt x="27" y="670"/>
                  </a:lnTo>
                  <a:lnTo>
                    <a:pt x="23" y="666"/>
                  </a:lnTo>
                  <a:lnTo>
                    <a:pt x="23" y="658"/>
                  </a:lnTo>
                  <a:lnTo>
                    <a:pt x="23" y="654"/>
                  </a:lnTo>
                  <a:lnTo>
                    <a:pt x="19" y="647"/>
                  </a:lnTo>
                  <a:lnTo>
                    <a:pt x="19" y="639"/>
                  </a:lnTo>
                  <a:lnTo>
                    <a:pt x="15" y="635"/>
                  </a:lnTo>
                  <a:lnTo>
                    <a:pt x="15" y="628"/>
                  </a:lnTo>
                  <a:lnTo>
                    <a:pt x="15" y="620"/>
                  </a:lnTo>
                  <a:lnTo>
                    <a:pt x="19" y="616"/>
                  </a:lnTo>
                  <a:lnTo>
                    <a:pt x="19" y="612"/>
                  </a:lnTo>
                  <a:lnTo>
                    <a:pt x="19" y="605"/>
                  </a:lnTo>
                  <a:lnTo>
                    <a:pt x="23" y="601"/>
                  </a:lnTo>
                  <a:lnTo>
                    <a:pt x="23" y="597"/>
                  </a:lnTo>
                  <a:lnTo>
                    <a:pt x="27" y="593"/>
                  </a:lnTo>
                  <a:lnTo>
                    <a:pt x="27" y="590"/>
                  </a:lnTo>
                  <a:lnTo>
                    <a:pt x="31" y="586"/>
                  </a:lnTo>
                  <a:lnTo>
                    <a:pt x="34" y="582"/>
                  </a:lnTo>
                  <a:lnTo>
                    <a:pt x="34" y="578"/>
                  </a:lnTo>
                  <a:lnTo>
                    <a:pt x="38" y="574"/>
                  </a:lnTo>
                  <a:lnTo>
                    <a:pt x="38" y="571"/>
                  </a:lnTo>
                  <a:lnTo>
                    <a:pt x="38" y="567"/>
                  </a:lnTo>
                  <a:lnTo>
                    <a:pt x="42" y="563"/>
                  </a:lnTo>
                  <a:lnTo>
                    <a:pt x="42" y="559"/>
                  </a:lnTo>
                  <a:lnTo>
                    <a:pt x="46" y="559"/>
                  </a:lnTo>
                  <a:lnTo>
                    <a:pt x="50" y="555"/>
                  </a:lnTo>
                  <a:lnTo>
                    <a:pt x="50" y="552"/>
                  </a:lnTo>
                  <a:lnTo>
                    <a:pt x="53" y="548"/>
                  </a:lnTo>
                  <a:lnTo>
                    <a:pt x="53" y="540"/>
                  </a:lnTo>
                  <a:lnTo>
                    <a:pt x="57" y="536"/>
                  </a:lnTo>
                  <a:lnTo>
                    <a:pt x="57" y="533"/>
                  </a:lnTo>
                  <a:lnTo>
                    <a:pt x="61" y="529"/>
                  </a:lnTo>
                  <a:lnTo>
                    <a:pt x="61" y="521"/>
                  </a:lnTo>
                  <a:lnTo>
                    <a:pt x="61" y="517"/>
                  </a:lnTo>
                  <a:lnTo>
                    <a:pt x="61" y="514"/>
                  </a:lnTo>
                  <a:lnTo>
                    <a:pt x="61" y="506"/>
                  </a:lnTo>
                  <a:lnTo>
                    <a:pt x="57" y="498"/>
                  </a:lnTo>
                  <a:lnTo>
                    <a:pt x="57" y="495"/>
                  </a:lnTo>
                  <a:lnTo>
                    <a:pt x="57" y="487"/>
                  </a:lnTo>
                  <a:lnTo>
                    <a:pt x="57" y="483"/>
                  </a:lnTo>
                  <a:lnTo>
                    <a:pt x="57" y="479"/>
                  </a:lnTo>
                  <a:lnTo>
                    <a:pt x="57" y="476"/>
                  </a:lnTo>
                  <a:lnTo>
                    <a:pt x="61" y="472"/>
                  </a:lnTo>
                  <a:lnTo>
                    <a:pt x="61" y="468"/>
                  </a:lnTo>
                  <a:lnTo>
                    <a:pt x="65" y="464"/>
                  </a:lnTo>
                  <a:lnTo>
                    <a:pt x="69" y="460"/>
                  </a:lnTo>
                  <a:lnTo>
                    <a:pt x="72" y="457"/>
                  </a:lnTo>
                  <a:lnTo>
                    <a:pt x="76" y="453"/>
                  </a:lnTo>
                  <a:lnTo>
                    <a:pt x="80" y="453"/>
                  </a:lnTo>
                  <a:lnTo>
                    <a:pt x="84" y="449"/>
                  </a:lnTo>
                  <a:lnTo>
                    <a:pt x="88" y="445"/>
                  </a:lnTo>
                  <a:lnTo>
                    <a:pt x="95" y="441"/>
                  </a:lnTo>
                  <a:lnTo>
                    <a:pt x="99" y="438"/>
                  </a:lnTo>
                  <a:lnTo>
                    <a:pt x="103" y="434"/>
                  </a:lnTo>
                  <a:lnTo>
                    <a:pt x="110" y="430"/>
                  </a:lnTo>
                  <a:lnTo>
                    <a:pt x="114" y="426"/>
                  </a:lnTo>
                  <a:lnTo>
                    <a:pt x="118" y="419"/>
                  </a:lnTo>
                  <a:lnTo>
                    <a:pt x="122" y="415"/>
                  </a:lnTo>
                  <a:lnTo>
                    <a:pt x="126" y="411"/>
                  </a:lnTo>
                  <a:lnTo>
                    <a:pt x="126" y="403"/>
                  </a:lnTo>
                  <a:lnTo>
                    <a:pt x="129" y="400"/>
                  </a:lnTo>
                  <a:lnTo>
                    <a:pt x="129" y="392"/>
                  </a:lnTo>
                  <a:lnTo>
                    <a:pt x="133" y="388"/>
                  </a:lnTo>
                  <a:lnTo>
                    <a:pt x="133" y="384"/>
                  </a:lnTo>
                  <a:lnTo>
                    <a:pt x="133" y="381"/>
                  </a:lnTo>
                  <a:lnTo>
                    <a:pt x="137" y="377"/>
                  </a:lnTo>
                  <a:lnTo>
                    <a:pt x="137" y="373"/>
                  </a:lnTo>
                  <a:lnTo>
                    <a:pt x="137" y="362"/>
                  </a:lnTo>
                  <a:lnTo>
                    <a:pt x="137" y="350"/>
                  </a:lnTo>
                  <a:lnTo>
                    <a:pt x="137" y="339"/>
                  </a:lnTo>
                  <a:lnTo>
                    <a:pt x="137" y="331"/>
                  </a:lnTo>
                  <a:lnTo>
                    <a:pt x="137" y="327"/>
                  </a:lnTo>
                  <a:lnTo>
                    <a:pt x="141" y="320"/>
                  </a:lnTo>
                  <a:lnTo>
                    <a:pt x="145" y="316"/>
                  </a:lnTo>
                  <a:lnTo>
                    <a:pt x="148" y="312"/>
                  </a:lnTo>
                  <a:lnTo>
                    <a:pt x="152" y="312"/>
                  </a:lnTo>
                  <a:lnTo>
                    <a:pt x="156" y="308"/>
                  </a:lnTo>
                  <a:lnTo>
                    <a:pt x="160" y="305"/>
                  </a:lnTo>
                  <a:lnTo>
                    <a:pt x="167" y="301"/>
                  </a:lnTo>
                  <a:lnTo>
                    <a:pt x="171" y="297"/>
                  </a:lnTo>
                  <a:lnTo>
                    <a:pt x="179" y="293"/>
                  </a:lnTo>
                  <a:lnTo>
                    <a:pt x="183" y="286"/>
                  </a:lnTo>
                  <a:lnTo>
                    <a:pt x="190" y="278"/>
                  </a:lnTo>
                  <a:lnTo>
                    <a:pt x="194" y="270"/>
                  </a:lnTo>
                  <a:lnTo>
                    <a:pt x="202" y="263"/>
                  </a:lnTo>
                  <a:lnTo>
                    <a:pt x="209" y="255"/>
                  </a:lnTo>
                  <a:lnTo>
                    <a:pt x="213" y="251"/>
                  </a:lnTo>
                  <a:lnTo>
                    <a:pt x="217" y="248"/>
                  </a:lnTo>
                  <a:lnTo>
                    <a:pt x="224" y="244"/>
                  </a:lnTo>
                  <a:lnTo>
                    <a:pt x="228" y="240"/>
                  </a:lnTo>
                  <a:lnTo>
                    <a:pt x="236" y="236"/>
                  </a:lnTo>
                  <a:lnTo>
                    <a:pt x="240" y="232"/>
                  </a:lnTo>
                  <a:lnTo>
                    <a:pt x="243" y="232"/>
                  </a:lnTo>
                  <a:lnTo>
                    <a:pt x="251" y="229"/>
                  </a:lnTo>
                  <a:lnTo>
                    <a:pt x="255" y="229"/>
                  </a:lnTo>
                  <a:lnTo>
                    <a:pt x="262" y="229"/>
                  </a:lnTo>
                  <a:lnTo>
                    <a:pt x="266" y="229"/>
                  </a:lnTo>
                  <a:lnTo>
                    <a:pt x="270" y="225"/>
                  </a:lnTo>
                  <a:lnTo>
                    <a:pt x="278" y="225"/>
                  </a:lnTo>
                  <a:lnTo>
                    <a:pt x="285" y="225"/>
                  </a:lnTo>
                  <a:lnTo>
                    <a:pt x="289" y="221"/>
                  </a:lnTo>
                  <a:lnTo>
                    <a:pt x="297" y="221"/>
                  </a:lnTo>
                  <a:lnTo>
                    <a:pt x="300" y="217"/>
                  </a:lnTo>
                  <a:lnTo>
                    <a:pt x="304" y="217"/>
                  </a:lnTo>
                  <a:lnTo>
                    <a:pt x="312" y="213"/>
                  </a:lnTo>
                  <a:lnTo>
                    <a:pt x="316" y="213"/>
                  </a:lnTo>
                  <a:lnTo>
                    <a:pt x="323" y="210"/>
                  </a:lnTo>
                  <a:lnTo>
                    <a:pt x="327" y="206"/>
                  </a:lnTo>
                  <a:lnTo>
                    <a:pt x="331" y="202"/>
                  </a:lnTo>
                  <a:lnTo>
                    <a:pt x="338" y="202"/>
                  </a:lnTo>
                  <a:lnTo>
                    <a:pt x="342" y="198"/>
                  </a:lnTo>
                  <a:lnTo>
                    <a:pt x="346" y="194"/>
                  </a:lnTo>
                  <a:lnTo>
                    <a:pt x="354" y="191"/>
                  </a:lnTo>
                  <a:lnTo>
                    <a:pt x="357" y="187"/>
                  </a:lnTo>
                  <a:lnTo>
                    <a:pt x="361" y="187"/>
                  </a:lnTo>
                  <a:lnTo>
                    <a:pt x="365" y="183"/>
                  </a:lnTo>
                  <a:lnTo>
                    <a:pt x="373" y="179"/>
                  </a:lnTo>
                  <a:lnTo>
                    <a:pt x="380" y="175"/>
                  </a:lnTo>
                  <a:lnTo>
                    <a:pt x="384" y="175"/>
                  </a:lnTo>
                  <a:lnTo>
                    <a:pt x="392" y="172"/>
                  </a:lnTo>
                  <a:lnTo>
                    <a:pt x="399" y="172"/>
                  </a:lnTo>
                  <a:lnTo>
                    <a:pt x="407" y="168"/>
                  </a:lnTo>
                  <a:lnTo>
                    <a:pt x="414" y="168"/>
                  </a:lnTo>
                  <a:lnTo>
                    <a:pt x="422" y="168"/>
                  </a:lnTo>
                  <a:lnTo>
                    <a:pt x="430" y="164"/>
                  </a:lnTo>
                  <a:lnTo>
                    <a:pt x="437" y="164"/>
                  </a:lnTo>
                  <a:lnTo>
                    <a:pt x="441" y="164"/>
                  </a:lnTo>
                  <a:lnTo>
                    <a:pt x="445" y="164"/>
                  </a:lnTo>
                  <a:lnTo>
                    <a:pt x="449" y="164"/>
                  </a:lnTo>
                  <a:lnTo>
                    <a:pt x="452" y="160"/>
                  </a:lnTo>
                  <a:lnTo>
                    <a:pt x="460" y="156"/>
                  </a:lnTo>
                  <a:lnTo>
                    <a:pt x="468" y="153"/>
                  </a:lnTo>
                  <a:lnTo>
                    <a:pt x="475" y="145"/>
                  </a:lnTo>
                  <a:lnTo>
                    <a:pt x="483" y="141"/>
                  </a:lnTo>
                  <a:lnTo>
                    <a:pt x="487" y="130"/>
                  </a:lnTo>
                  <a:lnTo>
                    <a:pt x="490" y="122"/>
                  </a:lnTo>
                  <a:lnTo>
                    <a:pt x="490" y="115"/>
                  </a:lnTo>
                  <a:lnTo>
                    <a:pt x="494" y="107"/>
                  </a:lnTo>
                  <a:lnTo>
                    <a:pt x="498" y="95"/>
                  </a:lnTo>
                  <a:lnTo>
                    <a:pt x="502" y="88"/>
                  </a:lnTo>
                  <a:lnTo>
                    <a:pt x="502" y="80"/>
                  </a:lnTo>
                  <a:lnTo>
                    <a:pt x="506" y="69"/>
                  </a:lnTo>
                  <a:lnTo>
                    <a:pt x="513" y="61"/>
                  </a:lnTo>
                  <a:lnTo>
                    <a:pt x="517" y="57"/>
                  </a:lnTo>
                  <a:lnTo>
                    <a:pt x="525" y="50"/>
                  </a:lnTo>
                  <a:lnTo>
                    <a:pt x="536" y="46"/>
                  </a:lnTo>
                  <a:lnTo>
                    <a:pt x="540" y="42"/>
                  </a:lnTo>
                  <a:lnTo>
                    <a:pt x="547" y="42"/>
                  </a:lnTo>
                  <a:lnTo>
                    <a:pt x="551" y="38"/>
                  </a:lnTo>
                  <a:lnTo>
                    <a:pt x="559" y="38"/>
                  </a:lnTo>
                  <a:lnTo>
                    <a:pt x="563" y="35"/>
                  </a:lnTo>
                  <a:lnTo>
                    <a:pt x="570" y="35"/>
                  </a:lnTo>
                  <a:lnTo>
                    <a:pt x="574" y="35"/>
                  </a:lnTo>
                  <a:lnTo>
                    <a:pt x="578" y="35"/>
                  </a:lnTo>
                  <a:lnTo>
                    <a:pt x="582" y="35"/>
                  </a:lnTo>
                  <a:lnTo>
                    <a:pt x="585" y="31"/>
                  </a:lnTo>
                  <a:lnTo>
                    <a:pt x="589" y="31"/>
                  </a:lnTo>
                  <a:lnTo>
                    <a:pt x="593" y="31"/>
                  </a:lnTo>
                  <a:lnTo>
                    <a:pt x="597" y="31"/>
                  </a:lnTo>
                  <a:lnTo>
                    <a:pt x="601" y="31"/>
                  </a:lnTo>
                  <a:lnTo>
                    <a:pt x="604" y="31"/>
                  </a:lnTo>
                  <a:lnTo>
                    <a:pt x="604" y="35"/>
                  </a:lnTo>
                  <a:lnTo>
                    <a:pt x="608" y="35"/>
                  </a:lnTo>
                  <a:lnTo>
                    <a:pt x="612" y="31"/>
                  </a:lnTo>
                  <a:lnTo>
                    <a:pt x="616" y="31"/>
                  </a:lnTo>
                  <a:lnTo>
                    <a:pt x="620" y="31"/>
                  </a:lnTo>
                  <a:lnTo>
                    <a:pt x="623" y="31"/>
                  </a:lnTo>
                  <a:lnTo>
                    <a:pt x="627" y="27"/>
                  </a:lnTo>
                  <a:lnTo>
                    <a:pt x="631" y="27"/>
                  </a:lnTo>
                  <a:lnTo>
                    <a:pt x="635" y="27"/>
                  </a:lnTo>
                  <a:lnTo>
                    <a:pt x="639" y="27"/>
                  </a:lnTo>
                  <a:lnTo>
                    <a:pt x="639" y="23"/>
                  </a:lnTo>
                  <a:lnTo>
                    <a:pt x="642" y="23"/>
                  </a:lnTo>
                  <a:lnTo>
                    <a:pt x="646" y="19"/>
                  </a:lnTo>
                  <a:lnTo>
                    <a:pt x="650" y="16"/>
                  </a:lnTo>
                  <a:lnTo>
                    <a:pt x="654" y="12"/>
                  </a:lnTo>
                  <a:lnTo>
                    <a:pt x="658" y="8"/>
                  </a:lnTo>
                  <a:lnTo>
                    <a:pt x="661" y="8"/>
                  </a:lnTo>
                  <a:lnTo>
                    <a:pt x="665" y="8"/>
                  </a:lnTo>
                  <a:lnTo>
                    <a:pt x="669" y="8"/>
                  </a:lnTo>
                  <a:lnTo>
                    <a:pt x="673" y="8"/>
                  </a:lnTo>
                  <a:lnTo>
                    <a:pt x="677" y="8"/>
                  </a:lnTo>
                  <a:lnTo>
                    <a:pt x="684" y="12"/>
                  </a:lnTo>
                  <a:lnTo>
                    <a:pt x="688" y="12"/>
                  </a:lnTo>
                  <a:lnTo>
                    <a:pt x="692" y="12"/>
                  </a:lnTo>
                  <a:lnTo>
                    <a:pt x="699" y="16"/>
                  </a:lnTo>
                  <a:lnTo>
                    <a:pt x="703" y="16"/>
                  </a:lnTo>
                  <a:lnTo>
                    <a:pt x="711" y="19"/>
                  </a:lnTo>
                  <a:lnTo>
                    <a:pt x="718" y="19"/>
                  </a:lnTo>
                  <a:lnTo>
                    <a:pt x="726" y="19"/>
                  </a:lnTo>
                  <a:lnTo>
                    <a:pt x="730" y="19"/>
                  </a:lnTo>
                  <a:lnTo>
                    <a:pt x="734" y="19"/>
                  </a:lnTo>
                  <a:lnTo>
                    <a:pt x="741" y="19"/>
                  </a:lnTo>
                  <a:lnTo>
                    <a:pt x="745" y="16"/>
                  </a:lnTo>
                  <a:lnTo>
                    <a:pt x="749" y="16"/>
                  </a:lnTo>
                  <a:lnTo>
                    <a:pt x="753" y="16"/>
                  </a:lnTo>
                  <a:lnTo>
                    <a:pt x="756" y="12"/>
                  </a:lnTo>
                  <a:lnTo>
                    <a:pt x="760" y="12"/>
                  </a:lnTo>
                  <a:lnTo>
                    <a:pt x="764" y="8"/>
                  </a:lnTo>
                  <a:lnTo>
                    <a:pt x="768" y="8"/>
                  </a:lnTo>
                  <a:lnTo>
                    <a:pt x="768" y="4"/>
                  </a:lnTo>
                  <a:close/>
                </a:path>
              </a:pathLst>
            </a:custGeom>
            <a:solidFill>
              <a:srgbClr val="616161"/>
            </a:solidFill>
            <a:ln w="9525">
              <a:noFill/>
              <a:round/>
              <a:headEnd/>
              <a:tailEnd/>
            </a:ln>
          </p:spPr>
          <p:txBody>
            <a:bodyPr/>
            <a:lstStyle/>
            <a:p>
              <a:endParaRPr lang="fr-FR"/>
            </a:p>
          </p:txBody>
        </p:sp>
        <p:sp>
          <p:nvSpPr>
            <p:cNvPr id="153" name="Freeform 40"/>
            <p:cNvSpPr>
              <a:spLocks/>
            </p:cNvSpPr>
            <p:nvPr/>
          </p:nvSpPr>
          <p:spPr bwMode="auto">
            <a:xfrm>
              <a:off x="171" y="2470"/>
              <a:ext cx="1824" cy="1335"/>
            </a:xfrm>
            <a:custGeom>
              <a:avLst/>
              <a:gdLst>
                <a:gd name="T0" fmla="*/ 1535 w 1003"/>
                <a:gd name="T1" fmla="*/ 27 h 734"/>
                <a:gd name="T2" fmla="*/ 1589 w 1003"/>
                <a:gd name="T3" fmla="*/ 111 h 734"/>
                <a:gd name="T4" fmla="*/ 1624 w 1003"/>
                <a:gd name="T5" fmla="*/ 166 h 734"/>
                <a:gd name="T6" fmla="*/ 1708 w 1003"/>
                <a:gd name="T7" fmla="*/ 195 h 734"/>
                <a:gd name="T8" fmla="*/ 1769 w 1003"/>
                <a:gd name="T9" fmla="*/ 242 h 734"/>
                <a:gd name="T10" fmla="*/ 1777 w 1003"/>
                <a:gd name="T11" fmla="*/ 311 h 734"/>
                <a:gd name="T12" fmla="*/ 1797 w 1003"/>
                <a:gd name="T13" fmla="*/ 375 h 734"/>
                <a:gd name="T14" fmla="*/ 1824 w 1003"/>
                <a:gd name="T15" fmla="*/ 422 h 734"/>
                <a:gd name="T16" fmla="*/ 1811 w 1003"/>
                <a:gd name="T17" fmla="*/ 478 h 734"/>
                <a:gd name="T18" fmla="*/ 1819 w 1003"/>
                <a:gd name="T19" fmla="*/ 553 h 734"/>
                <a:gd name="T20" fmla="*/ 1784 w 1003"/>
                <a:gd name="T21" fmla="*/ 582 h 734"/>
                <a:gd name="T22" fmla="*/ 1742 w 1003"/>
                <a:gd name="T23" fmla="*/ 622 h 734"/>
                <a:gd name="T24" fmla="*/ 1708 w 1003"/>
                <a:gd name="T25" fmla="*/ 671 h 734"/>
                <a:gd name="T26" fmla="*/ 1631 w 1003"/>
                <a:gd name="T27" fmla="*/ 698 h 734"/>
                <a:gd name="T28" fmla="*/ 1597 w 1003"/>
                <a:gd name="T29" fmla="*/ 740 h 734"/>
                <a:gd name="T30" fmla="*/ 1555 w 1003"/>
                <a:gd name="T31" fmla="*/ 802 h 734"/>
                <a:gd name="T32" fmla="*/ 1486 w 1003"/>
                <a:gd name="T33" fmla="*/ 851 h 734"/>
                <a:gd name="T34" fmla="*/ 1424 w 1003"/>
                <a:gd name="T35" fmla="*/ 858 h 734"/>
                <a:gd name="T36" fmla="*/ 1328 w 1003"/>
                <a:gd name="T37" fmla="*/ 858 h 734"/>
                <a:gd name="T38" fmla="*/ 1278 w 1003"/>
                <a:gd name="T39" fmla="*/ 898 h 734"/>
                <a:gd name="T40" fmla="*/ 1237 w 1003"/>
                <a:gd name="T41" fmla="*/ 928 h 734"/>
                <a:gd name="T42" fmla="*/ 760 w 1003"/>
                <a:gd name="T43" fmla="*/ 1106 h 734"/>
                <a:gd name="T44" fmla="*/ 346 w 1003"/>
                <a:gd name="T45" fmla="*/ 1231 h 734"/>
                <a:gd name="T46" fmla="*/ 242 w 1003"/>
                <a:gd name="T47" fmla="*/ 1273 h 734"/>
                <a:gd name="T48" fmla="*/ 125 w 1003"/>
                <a:gd name="T49" fmla="*/ 1328 h 734"/>
                <a:gd name="T50" fmla="*/ 15 w 1003"/>
                <a:gd name="T51" fmla="*/ 1328 h 734"/>
                <a:gd name="T52" fmla="*/ 7 w 1003"/>
                <a:gd name="T53" fmla="*/ 1300 h 734"/>
                <a:gd name="T54" fmla="*/ 35 w 1003"/>
                <a:gd name="T55" fmla="*/ 1259 h 734"/>
                <a:gd name="T56" fmla="*/ 49 w 1003"/>
                <a:gd name="T57" fmla="*/ 1224 h 734"/>
                <a:gd name="T58" fmla="*/ 35 w 1003"/>
                <a:gd name="T59" fmla="*/ 1155 h 734"/>
                <a:gd name="T60" fmla="*/ 42 w 1003"/>
                <a:gd name="T61" fmla="*/ 1086 h 734"/>
                <a:gd name="T62" fmla="*/ 69 w 1003"/>
                <a:gd name="T63" fmla="*/ 1037 h 734"/>
                <a:gd name="T64" fmla="*/ 96 w 1003"/>
                <a:gd name="T65" fmla="*/ 997 h 734"/>
                <a:gd name="T66" fmla="*/ 118 w 1003"/>
                <a:gd name="T67" fmla="*/ 933 h 734"/>
                <a:gd name="T68" fmla="*/ 111 w 1003"/>
                <a:gd name="T69" fmla="*/ 864 h 734"/>
                <a:gd name="T70" fmla="*/ 138 w 1003"/>
                <a:gd name="T71" fmla="*/ 824 h 734"/>
                <a:gd name="T72" fmla="*/ 200 w 1003"/>
                <a:gd name="T73" fmla="*/ 775 h 734"/>
                <a:gd name="T74" fmla="*/ 242 w 1003"/>
                <a:gd name="T75" fmla="*/ 713 h 734"/>
                <a:gd name="T76" fmla="*/ 256 w 1003"/>
                <a:gd name="T77" fmla="*/ 678 h 734"/>
                <a:gd name="T78" fmla="*/ 264 w 1003"/>
                <a:gd name="T79" fmla="*/ 575 h 734"/>
                <a:gd name="T80" fmla="*/ 326 w 1003"/>
                <a:gd name="T81" fmla="*/ 526 h 734"/>
                <a:gd name="T82" fmla="*/ 402 w 1003"/>
                <a:gd name="T83" fmla="*/ 444 h 734"/>
                <a:gd name="T84" fmla="*/ 471 w 1003"/>
                <a:gd name="T85" fmla="*/ 415 h 734"/>
                <a:gd name="T86" fmla="*/ 540 w 1003"/>
                <a:gd name="T87" fmla="*/ 395 h 734"/>
                <a:gd name="T88" fmla="*/ 609 w 1003"/>
                <a:gd name="T89" fmla="*/ 367 h 734"/>
                <a:gd name="T90" fmla="*/ 671 w 1003"/>
                <a:gd name="T91" fmla="*/ 326 h 734"/>
                <a:gd name="T92" fmla="*/ 760 w 1003"/>
                <a:gd name="T93" fmla="*/ 298 h 734"/>
                <a:gd name="T94" fmla="*/ 822 w 1003"/>
                <a:gd name="T95" fmla="*/ 291 h 734"/>
                <a:gd name="T96" fmla="*/ 891 w 1003"/>
                <a:gd name="T97" fmla="*/ 222 h 734"/>
                <a:gd name="T98" fmla="*/ 933 w 1003"/>
                <a:gd name="T99" fmla="*/ 111 h 734"/>
                <a:gd name="T100" fmla="*/ 1017 w 1003"/>
                <a:gd name="T101" fmla="*/ 69 h 734"/>
                <a:gd name="T102" fmla="*/ 1071 w 1003"/>
                <a:gd name="T103" fmla="*/ 56 h 734"/>
                <a:gd name="T104" fmla="*/ 1106 w 1003"/>
                <a:gd name="T105" fmla="*/ 56 h 734"/>
                <a:gd name="T106" fmla="*/ 1148 w 1003"/>
                <a:gd name="T107" fmla="*/ 49 h 734"/>
                <a:gd name="T108" fmla="*/ 1168 w 1003"/>
                <a:gd name="T109" fmla="*/ 42 h 734"/>
                <a:gd name="T110" fmla="*/ 1209 w 1003"/>
                <a:gd name="T111" fmla="*/ 15 h 734"/>
                <a:gd name="T112" fmla="*/ 1271 w 1003"/>
                <a:gd name="T113" fmla="*/ 27 h 734"/>
                <a:gd name="T114" fmla="*/ 1348 w 1003"/>
                <a:gd name="T115" fmla="*/ 27 h 734"/>
                <a:gd name="T116" fmla="*/ 1389 w 1003"/>
                <a:gd name="T117" fmla="*/ 15 h 7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3"/>
                <a:gd name="T178" fmla="*/ 0 h 734"/>
                <a:gd name="T179" fmla="*/ 1003 w 1003"/>
                <a:gd name="T180" fmla="*/ 734 h 7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3" h="734">
                  <a:moveTo>
                    <a:pt x="768" y="4"/>
                  </a:moveTo>
                  <a:lnTo>
                    <a:pt x="787" y="0"/>
                  </a:lnTo>
                  <a:lnTo>
                    <a:pt x="802" y="0"/>
                  </a:lnTo>
                  <a:lnTo>
                    <a:pt x="813" y="0"/>
                  </a:lnTo>
                  <a:lnTo>
                    <a:pt x="825" y="4"/>
                  </a:lnTo>
                  <a:lnTo>
                    <a:pt x="836" y="8"/>
                  </a:lnTo>
                  <a:lnTo>
                    <a:pt x="844" y="15"/>
                  </a:lnTo>
                  <a:lnTo>
                    <a:pt x="851" y="23"/>
                  </a:lnTo>
                  <a:lnTo>
                    <a:pt x="859" y="31"/>
                  </a:lnTo>
                  <a:lnTo>
                    <a:pt x="863" y="34"/>
                  </a:lnTo>
                  <a:lnTo>
                    <a:pt x="867" y="42"/>
                  </a:lnTo>
                  <a:lnTo>
                    <a:pt x="870" y="50"/>
                  </a:lnTo>
                  <a:lnTo>
                    <a:pt x="874" y="57"/>
                  </a:lnTo>
                  <a:lnTo>
                    <a:pt x="874" y="61"/>
                  </a:lnTo>
                  <a:lnTo>
                    <a:pt x="874" y="69"/>
                  </a:lnTo>
                  <a:lnTo>
                    <a:pt x="874" y="72"/>
                  </a:lnTo>
                  <a:lnTo>
                    <a:pt x="878" y="76"/>
                  </a:lnTo>
                  <a:lnTo>
                    <a:pt x="886" y="84"/>
                  </a:lnTo>
                  <a:lnTo>
                    <a:pt x="889" y="88"/>
                  </a:lnTo>
                  <a:lnTo>
                    <a:pt x="893" y="91"/>
                  </a:lnTo>
                  <a:lnTo>
                    <a:pt x="901" y="95"/>
                  </a:lnTo>
                  <a:lnTo>
                    <a:pt x="905" y="95"/>
                  </a:lnTo>
                  <a:lnTo>
                    <a:pt x="912" y="99"/>
                  </a:lnTo>
                  <a:lnTo>
                    <a:pt x="920" y="99"/>
                  </a:lnTo>
                  <a:lnTo>
                    <a:pt x="924" y="103"/>
                  </a:lnTo>
                  <a:lnTo>
                    <a:pt x="931" y="103"/>
                  </a:lnTo>
                  <a:lnTo>
                    <a:pt x="939" y="107"/>
                  </a:lnTo>
                  <a:lnTo>
                    <a:pt x="943" y="107"/>
                  </a:lnTo>
                  <a:lnTo>
                    <a:pt x="950" y="111"/>
                  </a:lnTo>
                  <a:lnTo>
                    <a:pt x="954" y="114"/>
                  </a:lnTo>
                  <a:lnTo>
                    <a:pt x="962" y="118"/>
                  </a:lnTo>
                  <a:lnTo>
                    <a:pt x="965" y="122"/>
                  </a:lnTo>
                  <a:lnTo>
                    <a:pt x="969" y="126"/>
                  </a:lnTo>
                  <a:lnTo>
                    <a:pt x="973" y="133"/>
                  </a:lnTo>
                  <a:lnTo>
                    <a:pt x="973" y="137"/>
                  </a:lnTo>
                  <a:lnTo>
                    <a:pt x="977" y="141"/>
                  </a:lnTo>
                  <a:lnTo>
                    <a:pt x="977" y="149"/>
                  </a:lnTo>
                  <a:lnTo>
                    <a:pt x="977" y="152"/>
                  </a:lnTo>
                  <a:lnTo>
                    <a:pt x="977" y="160"/>
                  </a:lnTo>
                  <a:lnTo>
                    <a:pt x="977" y="168"/>
                  </a:lnTo>
                  <a:lnTo>
                    <a:pt x="977" y="171"/>
                  </a:lnTo>
                  <a:lnTo>
                    <a:pt x="977" y="179"/>
                  </a:lnTo>
                  <a:lnTo>
                    <a:pt x="977" y="183"/>
                  </a:lnTo>
                  <a:lnTo>
                    <a:pt x="977" y="190"/>
                  </a:lnTo>
                  <a:lnTo>
                    <a:pt x="981" y="194"/>
                  </a:lnTo>
                  <a:lnTo>
                    <a:pt x="981" y="198"/>
                  </a:lnTo>
                  <a:lnTo>
                    <a:pt x="984" y="202"/>
                  </a:lnTo>
                  <a:lnTo>
                    <a:pt x="988" y="206"/>
                  </a:lnTo>
                  <a:lnTo>
                    <a:pt x="996" y="209"/>
                  </a:lnTo>
                  <a:lnTo>
                    <a:pt x="996" y="213"/>
                  </a:lnTo>
                  <a:lnTo>
                    <a:pt x="1000" y="217"/>
                  </a:lnTo>
                  <a:lnTo>
                    <a:pt x="1000" y="221"/>
                  </a:lnTo>
                  <a:lnTo>
                    <a:pt x="1003" y="225"/>
                  </a:lnTo>
                  <a:lnTo>
                    <a:pt x="1003" y="228"/>
                  </a:lnTo>
                  <a:lnTo>
                    <a:pt x="1003" y="232"/>
                  </a:lnTo>
                  <a:lnTo>
                    <a:pt x="1000" y="236"/>
                  </a:lnTo>
                  <a:lnTo>
                    <a:pt x="1000" y="240"/>
                  </a:lnTo>
                  <a:lnTo>
                    <a:pt x="1000" y="244"/>
                  </a:lnTo>
                  <a:lnTo>
                    <a:pt x="1000" y="247"/>
                  </a:lnTo>
                  <a:lnTo>
                    <a:pt x="1000" y="251"/>
                  </a:lnTo>
                  <a:lnTo>
                    <a:pt x="996" y="259"/>
                  </a:lnTo>
                  <a:lnTo>
                    <a:pt x="996" y="263"/>
                  </a:lnTo>
                  <a:lnTo>
                    <a:pt x="1000" y="270"/>
                  </a:lnTo>
                  <a:lnTo>
                    <a:pt x="1000" y="278"/>
                  </a:lnTo>
                  <a:lnTo>
                    <a:pt x="1000" y="285"/>
                  </a:lnTo>
                  <a:lnTo>
                    <a:pt x="1000" y="293"/>
                  </a:lnTo>
                  <a:lnTo>
                    <a:pt x="1000" y="297"/>
                  </a:lnTo>
                  <a:lnTo>
                    <a:pt x="1000" y="301"/>
                  </a:lnTo>
                  <a:lnTo>
                    <a:pt x="1000" y="304"/>
                  </a:lnTo>
                  <a:lnTo>
                    <a:pt x="996" y="308"/>
                  </a:lnTo>
                  <a:lnTo>
                    <a:pt x="996" y="312"/>
                  </a:lnTo>
                  <a:lnTo>
                    <a:pt x="992" y="312"/>
                  </a:lnTo>
                  <a:lnTo>
                    <a:pt x="988" y="316"/>
                  </a:lnTo>
                  <a:lnTo>
                    <a:pt x="984" y="316"/>
                  </a:lnTo>
                  <a:lnTo>
                    <a:pt x="981" y="320"/>
                  </a:lnTo>
                  <a:lnTo>
                    <a:pt x="977" y="323"/>
                  </a:lnTo>
                  <a:lnTo>
                    <a:pt x="973" y="323"/>
                  </a:lnTo>
                  <a:lnTo>
                    <a:pt x="969" y="327"/>
                  </a:lnTo>
                  <a:lnTo>
                    <a:pt x="965" y="331"/>
                  </a:lnTo>
                  <a:lnTo>
                    <a:pt x="965" y="335"/>
                  </a:lnTo>
                  <a:lnTo>
                    <a:pt x="962" y="339"/>
                  </a:lnTo>
                  <a:lnTo>
                    <a:pt x="958" y="342"/>
                  </a:lnTo>
                  <a:lnTo>
                    <a:pt x="958" y="346"/>
                  </a:lnTo>
                  <a:lnTo>
                    <a:pt x="954" y="350"/>
                  </a:lnTo>
                  <a:lnTo>
                    <a:pt x="950" y="354"/>
                  </a:lnTo>
                  <a:lnTo>
                    <a:pt x="950" y="358"/>
                  </a:lnTo>
                  <a:lnTo>
                    <a:pt x="946" y="361"/>
                  </a:lnTo>
                  <a:lnTo>
                    <a:pt x="943" y="365"/>
                  </a:lnTo>
                  <a:lnTo>
                    <a:pt x="939" y="369"/>
                  </a:lnTo>
                  <a:lnTo>
                    <a:pt x="935" y="373"/>
                  </a:lnTo>
                  <a:lnTo>
                    <a:pt x="931" y="377"/>
                  </a:lnTo>
                  <a:lnTo>
                    <a:pt x="924" y="377"/>
                  </a:lnTo>
                  <a:lnTo>
                    <a:pt x="920" y="380"/>
                  </a:lnTo>
                  <a:lnTo>
                    <a:pt x="912" y="384"/>
                  </a:lnTo>
                  <a:lnTo>
                    <a:pt x="905" y="384"/>
                  </a:lnTo>
                  <a:lnTo>
                    <a:pt x="897" y="384"/>
                  </a:lnTo>
                  <a:lnTo>
                    <a:pt x="893" y="388"/>
                  </a:lnTo>
                  <a:lnTo>
                    <a:pt x="889" y="392"/>
                  </a:lnTo>
                  <a:lnTo>
                    <a:pt x="886" y="392"/>
                  </a:lnTo>
                  <a:lnTo>
                    <a:pt x="882" y="396"/>
                  </a:lnTo>
                  <a:lnTo>
                    <a:pt x="882" y="399"/>
                  </a:lnTo>
                  <a:lnTo>
                    <a:pt x="878" y="403"/>
                  </a:lnTo>
                  <a:lnTo>
                    <a:pt x="878" y="407"/>
                  </a:lnTo>
                  <a:lnTo>
                    <a:pt x="874" y="411"/>
                  </a:lnTo>
                  <a:lnTo>
                    <a:pt x="874" y="415"/>
                  </a:lnTo>
                  <a:lnTo>
                    <a:pt x="870" y="422"/>
                  </a:lnTo>
                  <a:lnTo>
                    <a:pt x="870" y="426"/>
                  </a:lnTo>
                  <a:lnTo>
                    <a:pt x="867" y="430"/>
                  </a:lnTo>
                  <a:lnTo>
                    <a:pt x="863" y="437"/>
                  </a:lnTo>
                  <a:lnTo>
                    <a:pt x="855" y="441"/>
                  </a:lnTo>
                  <a:lnTo>
                    <a:pt x="851" y="445"/>
                  </a:lnTo>
                  <a:lnTo>
                    <a:pt x="844" y="453"/>
                  </a:lnTo>
                  <a:lnTo>
                    <a:pt x="836" y="456"/>
                  </a:lnTo>
                  <a:lnTo>
                    <a:pt x="832" y="460"/>
                  </a:lnTo>
                  <a:lnTo>
                    <a:pt x="825" y="460"/>
                  </a:lnTo>
                  <a:lnTo>
                    <a:pt x="821" y="464"/>
                  </a:lnTo>
                  <a:lnTo>
                    <a:pt x="817" y="468"/>
                  </a:lnTo>
                  <a:lnTo>
                    <a:pt x="813" y="468"/>
                  </a:lnTo>
                  <a:lnTo>
                    <a:pt x="810" y="468"/>
                  </a:lnTo>
                  <a:lnTo>
                    <a:pt x="802" y="472"/>
                  </a:lnTo>
                  <a:lnTo>
                    <a:pt x="798" y="472"/>
                  </a:lnTo>
                  <a:lnTo>
                    <a:pt x="794" y="472"/>
                  </a:lnTo>
                  <a:lnTo>
                    <a:pt x="787" y="472"/>
                  </a:lnTo>
                  <a:lnTo>
                    <a:pt x="783" y="472"/>
                  </a:lnTo>
                  <a:lnTo>
                    <a:pt x="775" y="472"/>
                  </a:lnTo>
                  <a:lnTo>
                    <a:pt x="768" y="468"/>
                  </a:lnTo>
                  <a:lnTo>
                    <a:pt x="760" y="468"/>
                  </a:lnTo>
                  <a:lnTo>
                    <a:pt x="753" y="468"/>
                  </a:lnTo>
                  <a:lnTo>
                    <a:pt x="745" y="468"/>
                  </a:lnTo>
                  <a:lnTo>
                    <a:pt x="737" y="472"/>
                  </a:lnTo>
                  <a:lnTo>
                    <a:pt x="730" y="472"/>
                  </a:lnTo>
                  <a:lnTo>
                    <a:pt x="726" y="475"/>
                  </a:lnTo>
                  <a:lnTo>
                    <a:pt x="718" y="479"/>
                  </a:lnTo>
                  <a:lnTo>
                    <a:pt x="715" y="483"/>
                  </a:lnTo>
                  <a:lnTo>
                    <a:pt x="711" y="487"/>
                  </a:lnTo>
                  <a:lnTo>
                    <a:pt x="707" y="487"/>
                  </a:lnTo>
                  <a:lnTo>
                    <a:pt x="707" y="491"/>
                  </a:lnTo>
                  <a:lnTo>
                    <a:pt x="703" y="494"/>
                  </a:lnTo>
                  <a:lnTo>
                    <a:pt x="703" y="498"/>
                  </a:lnTo>
                  <a:lnTo>
                    <a:pt x="699" y="502"/>
                  </a:lnTo>
                  <a:lnTo>
                    <a:pt x="696" y="506"/>
                  </a:lnTo>
                  <a:lnTo>
                    <a:pt x="680" y="510"/>
                  </a:lnTo>
                  <a:lnTo>
                    <a:pt x="658" y="521"/>
                  </a:lnTo>
                  <a:lnTo>
                    <a:pt x="627" y="532"/>
                  </a:lnTo>
                  <a:lnTo>
                    <a:pt x="589" y="544"/>
                  </a:lnTo>
                  <a:lnTo>
                    <a:pt x="551" y="559"/>
                  </a:lnTo>
                  <a:lnTo>
                    <a:pt x="506" y="574"/>
                  </a:lnTo>
                  <a:lnTo>
                    <a:pt x="464" y="589"/>
                  </a:lnTo>
                  <a:lnTo>
                    <a:pt x="418" y="608"/>
                  </a:lnTo>
                  <a:lnTo>
                    <a:pt x="373" y="624"/>
                  </a:lnTo>
                  <a:lnTo>
                    <a:pt x="327" y="639"/>
                  </a:lnTo>
                  <a:lnTo>
                    <a:pt x="289" y="650"/>
                  </a:lnTo>
                  <a:lnTo>
                    <a:pt x="255" y="662"/>
                  </a:lnTo>
                  <a:lnTo>
                    <a:pt x="224" y="669"/>
                  </a:lnTo>
                  <a:lnTo>
                    <a:pt x="205" y="677"/>
                  </a:lnTo>
                  <a:lnTo>
                    <a:pt x="190" y="677"/>
                  </a:lnTo>
                  <a:lnTo>
                    <a:pt x="183" y="681"/>
                  </a:lnTo>
                  <a:lnTo>
                    <a:pt x="175" y="681"/>
                  </a:lnTo>
                  <a:lnTo>
                    <a:pt x="167" y="685"/>
                  </a:lnTo>
                  <a:lnTo>
                    <a:pt x="156" y="688"/>
                  </a:lnTo>
                  <a:lnTo>
                    <a:pt x="148" y="692"/>
                  </a:lnTo>
                  <a:lnTo>
                    <a:pt x="141" y="696"/>
                  </a:lnTo>
                  <a:lnTo>
                    <a:pt x="133" y="700"/>
                  </a:lnTo>
                  <a:lnTo>
                    <a:pt x="126" y="704"/>
                  </a:lnTo>
                  <a:lnTo>
                    <a:pt x="114" y="711"/>
                  </a:lnTo>
                  <a:lnTo>
                    <a:pt x="107" y="715"/>
                  </a:lnTo>
                  <a:lnTo>
                    <a:pt x="95" y="719"/>
                  </a:lnTo>
                  <a:lnTo>
                    <a:pt x="88" y="723"/>
                  </a:lnTo>
                  <a:lnTo>
                    <a:pt x="76" y="726"/>
                  </a:lnTo>
                  <a:lnTo>
                    <a:pt x="69" y="730"/>
                  </a:lnTo>
                  <a:lnTo>
                    <a:pt x="57" y="730"/>
                  </a:lnTo>
                  <a:lnTo>
                    <a:pt x="46" y="734"/>
                  </a:lnTo>
                  <a:lnTo>
                    <a:pt x="34" y="734"/>
                  </a:lnTo>
                  <a:lnTo>
                    <a:pt x="23" y="734"/>
                  </a:lnTo>
                  <a:lnTo>
                    <a:pt x="15" y="734"/>
                  </a:lnTo>
                  <a:lnTo>
                    <a:pt x="12" y="730"/>
                  </a:lnTo>
                  <a:lnTo>
                    <a:pt x="8" y="730"/>
                  </a:lnTo>
                  <a:lnTo>
                    <a:pt x="4" y="730"/>
                  </a:lnTo>
                  <a:lnTo>
                    <a:pt x="4" y="726"/>
                  </a:lnTo>
                  <a:lnTo>
                    <a:pt x="0" y="723"/>
                  </a:lnTo>
                  <a:lnTo>
                    <a:pt x="4" y="719"/>
                  </a:lnTo>
                  <a:lnTo>
                    <a:pt x="4" y="715"/>
                  </a:lnTo>
                  <a:lnTo>
                    <a:pt x="8" y="711"/>
                  </a:lnTo>
                  <a:lnTo>
                    <a:pt x="12" y="707"/>
                  </a:lnTo>
                  <a:lnTo>
                    <a:pt x="12" y="704"/>
                  </a:lnTo>
                  <a:lnTo>
                    <a:pt x="15" y="700"/>
                  </a:lnTo>
                  <a:lnTo>
                    <a:pt x="19" y="696"/>
                  </a:lnTo>
                  <a:lnTo>
                    <a:pt x="19" y="692"/>
                  </a:lnTo>
                  <a:lnTo>
                    <a:pt x="23" y="692"/>
                  </a:lnTo>
                  <a:lnTo>
                    <a:pt x="23" y="688"/>
                  </a:lnTo>
                  <a:lnTo>
                    <a:pt x="23" y="685"/>
                  </a:lnTo>
                  <a:lnTo>
                    <a:pt x="27" y="681"/>
                  </a:lnTo>
                  <a:lnTo>
                    <a:pt x="27" y="677"/>
                  </a:lnTo>
                  <a:lnTo>
                    <a:pt x="27" y="673"/>
                  </a:lnTo>
                  <a:lnTo>
                    <a:pt x="27" y="669"/>
                  </a:lnTo>
                  <a:lnTo>
                    <a:pt x="27" y="666"/>
                  </a:lnTo>
                  <a:lnTo>
                    <a:pt x="27" y="658"/>
                  </a:lnTo>
                  <a:lnTo>
                    <a:pt x="27" y="654"/>
                  </a:lnTo>
                  <a:lnTo>
                    <a:pt x="23" y="650"/>
                  </a:lnTo>
                  <a:lnTo>
                    <a:pt x="23" y="643"/>
                  </a:lnTo>
                  <a:lnTo>
                    <a:pt x="19" y="635"/>
                  </a:lnTo>
                  <a:lnTo>
                    <a:pt x="19" y="628"/>
                  </a:lnTo>
                  <a:lnTo>
                    <a:pt x="19" y="624"/>
                  </a:lnTo>
                  <a:lnTo>
                    <a:pt x="19" y="616"/>
                  </a:lnTo>
                  <a:lnTo>
                    <a:pt x="19" y="612"/>
                  </a:lnTo>
                  <a:lnTo>
                    <a:pt x="19" y="605"/>
                  </a:lnTo>
                  <a:lnTo>
                    <a:pt x="23" y="601"/>
                  </a:lnTo>
                  <a:lnTo>
                    <a:pt x="23" y="597"/>
                  </a:lnTo>
                  <a:lnTo>
                    <a:pt x="27" y="593"/>
                  </a:lnTo>
                  <a:lnTo>
                    <a:pt x="27" y="589"/>
                  </a:lnTo>
                  <a:lnTo>
                    <a:pt x="31" y="586"/>
                  </a:lnTo>
                  <a:lnTo>
                    <a:pt x="34" y="582"/>
                  </a:lnTo>
                  <a:lnTo>
                    <a:pt x="34" y="578"/>
                  </a:lnTo>
                  <a:lnTo>
                    <a:pt x="38" y="574"/>
                  </a:lnTo>
                  <a:lnTo>
                    <a:pt x="38" y="570"/>
                  </a:lnTo>
                  <a:lnTo>
                    <a:pt x="42" y="567"/>
                  </a:lnTo>
                  <a:lnTo>
                    <a:pt x="42" y="563"/>
                  </a:lnTo>
                  <a:lnTo>
                    <a:pt x="46" y="559"/>
                  </a:lnTo>
                  <a:lnTo>
                    <a:pt x="50" y="555"/>
                  </a:lnTo>
                  <a:lnTo>
                    <a:pt x="50" y="551"/>
                  </a:lnTo>
                  <a:lnTo>
                    <a:pt x="53" y="548"/>
                  </a:lnTo>
                  <a:lnTo>
                    <a:pt x="53" y="544"/>
                  </a:lnTo>
                  <a:lnTo>
                    <a:pt x="57" y="540"/>
                  </a:lnTo>
                  <a:lnTo>
                    <a:pt x="57" y="536"/>
                  </a:lnTo>
                  <a:lnTo>
                    <a:pt x="61" y="529"/>
                  </a:lnTo>
                  <a:lnTo>
                    <a:pt x="61" y="525"/>
                  </a:lnTo>
                  <a:lnTo>
                    <a:pt x="61" y="521"/>
                  </a:lnTo>
                  <a:lnTo>
                    <a:pt x="65" y="513"/>
                  </a:lnTo>
                  <a:lnTo>
                    <a:pt x="65" y="510"/>
                  </a:lnTo>
                  <a:lnTo>
                    <a:pt x="61" y="502"/>
                  </a:lnTo>
                  <a:lnTo>
                    <a:pt x="61" y="498"/>
                  </a:lnTo>
                  <a:lnTo>
                    <a:pt x="61" y="491"/>
                  </a:lnTo>
                  <a:lnTo>
                    <a:pt x="61" y="487"/>
                  </a:lnTo>
                  <a:lnTo>
                    <a:pt x="61" y="483"/>
                  </a:lnTo>
                  <a:lnTo>
                    <a:pt x="61" y="475"/>
                  </a:lnTo>
                  <a:lnTo>
                    <a:pt x="61" y="472"/>
                  </a:lnTo>
                  <a:lnTo>
                    <a:pt x="61" y="468"/>
                  </a:lnTo>
                  <a:lnTo>
                    <a:pt x="65" y="464"/>
                  </a:lnTo>
                  <a:lnTo>
                    <a:pt x="69" y="460"/>
                  </a:lnTo>
                  <a:lnTo>
                    <a:pt x="69" y="456"/>
                  </a:lnTo>
                  <a:lnTo>
                    <a:pt x="72" y="456"/>
                  </a:lnTo>
                  <a:lnTo>
                    <a:pt x="76" y="453"/>
                  </a:lnTo>
                  <a:lnTo>
                    <a:pt x="80" y="449"/>
                  </a:lnTo>
                  <a:lnTo>
                    <a:pt x="88" y="445"/>
                  </a:lnTo>
                  <a:lnTo>
                    <a:pt x="91" y="441"/>
                  </a:lnTo>
                  <a:lnTo>
                    <a:pt x="95" y="441"/>
                  </a:lnTo>
                  <a:lnTo>
                    <a:pt x="103" y="437"/>
                  </a:lnTo>
                  <a:lnTo>
                    <a:pt x="107" y="434"/>
                  </a:lnTo>
                  <a:lnTo>
                    <a:pt x="110" y="426"/>
                  </a:lnTo>
                  <a:lnTo>
                    <a:pt x="114" y="422"/>
                  </a:lnTo>
                  <a:lnTo>
                    <a:pt x="118" y="418"/>
                  </a:lnTo>
                  <a:lnTo>
                    <a:pt x="122" y="411"/>
                  </a:lnTo>
                  <a:lnTo>
                    <a:pt x="126" y="407"/>
                  </a:lnTo>
                  <a:lnTo>
                    <a:pt x="129" y="403"/>
                  </a:lnTo>
                  <a:lnTo>
                    <a:pt x="133" y="396"/>
                  </a:lnTo>
                  <a:lnTo>
                    <a:pt x="133" y="392"/>
                  </a:lnTo>
                  <a:lnTo>
                    <a:pt x="133" y="388"/>
                  </a:lnTo>
                  <a:lnTo>
                    <a:pt x="137" y="380"/>
                  </a:lnTo>
                  <a:lnTo>
                    <a:pt x="137" y="377"/>
                  </a:lnTo>
                  <a:lnTo>
                    <a:pt x="137" y="373"/>
                  </a:lnTo>
                  <a:lnTo>
                    <a:pt x="141" y="373"/>
                  </a:lnTo>
                  <a:lnTo>
                    <a:pt x="137" y="358"/>
                  </a:lnTo>
                  <a:lnTo>
                    <a:pt x="137" y="346"/>
                  </a:lnTo>
                  <a:lnTo>
                    <a:pt x="137" y="339"/>
                  </a:lnTo>
                  <a:lnTo>
                    <a:pt x="141" y="331"/>
                  </a:lnTo>
                  <a:lnTo>
                    <a:pt x="141" y="323"/>
                  </a:lnTo>
                  <a:lnTo>
                    <a:pt x="145" y="320"/>
                  </a:lnTo>
                  <a:lnTo>
                    <a:pt x="145" y="316"/>
                  </a:lnTo>
                  <a:lnTo>
                    <a:pt x="148" y="312"/>
                  </a:lnTo>
                  <a:lnTo>
                    <a:pt x="152" y="308"/>
                  </a:lnTo>
                  <a:lnTo>
                    <a:pt x="160" y="304"/>
                  </a:lnTo>
                  <a:lnTo>
                    <a:pt x="164" y="301"/>
                  </a:lnTo>
                  <a:lnTo>
                    <a:pt x="167" y="297"/>
                  </a:lnTo>
                  <a:lnTo>
                    <a:pt x="175" y="293"/>
                  </a:lnTo>
                  <a:lnTo>
                    <a:pt x="179" y="289"/>
                  </a:lnTo>
                  <a:lnTo>
                    <a:pt x="186" y="282"/>
                  </a:lnTo>
                  <a:lnTo>
                    <a:pt x="190" y="274"/>
                  </a:lnTo>
                  <a:lnTo>
                    <a:pt x="198" y="266"/>
                  </a:lnTo>
                  <a:lnTo>
                    <a:pt x="202" y="259"/>
                  </a:lnTo>
                  <a:lnTo>
                    <a:pt x="209" y="255"/>
                  </a:lnTo>
                  <a:lnTo>
                    <a:pt x="213" y="247"/>
                  </a:lnTo>
                  <a:lnTo>
                    <a:pt x="221" y="244"/>
                  </a:lnTo>
                  <a:lnTo>
                    <a:pt x="224" y="240"/>
                  </a:lnTo>
                  <a:lnTo>
                    <a:pt x="232" y="236"/>
                  </a:lnTo>
                  <a:lnTo>
                    <a:pt x="236" y="232"/>
                  </a:lnTo>
                  <a:lnTo>
                    <a:pt x="240" y="232"/>
                  </a:lnTo>
                  <a:lnTo>
                    <a:pt x="247" y="228"/>
                  </a:lnTo>
                  <a:lnTo>
                    <a:pt x="251" y="228"/>
                  </a:lnTo>
                  <a:lnTo>
                    <a:pt x="259" y="228"/>
                  </a:lnTo>
                  <a:lnTo>
                    <a:pt x="262" y="225"/>
                  </a:lnTo>
                  <a:lnTo>
                    <a:pt x="266" y="225"/>
                  </a:lnTo>
                  <a:lnTo>
                    <a:pt x="274" y="225"/>
                  </a:lnTo>
                  <a:lnTo>
                    <a:pt x="278" y="225"/>
                  </a:lnTo>
                  <a:lnTo>
                    <a:pt x="285" y="221"/>
                  </a:lnTo>
                  <a:lnTo>
                    <a:pt x="289" y="221"/>
                  </a:lnTo>
                  <a:lnTo>
                    <a:pt x="297" y="217"/>
                  </a:lnTo>
                  <a:lnTo>
                    <a:pt x="300" y="217"/>
                  </a:lnTo>
                  <a:lnTo>
                    <a:pt x="308" y="213"/>
                  </a:lnTo>
                  <a:lnTo>
                    <a:pt x="312" y="213"/>
                  </a:lnTo>
                  <a:lnTo>
                    <a:pt x="319" y="209"/>
                  </a:lnTo>
                  <a:lnTo>
                    <a:pt x="323" y="206"/>
                  </a:lnTo>
                  <a:lnTo>
                    <a:pt x="331" y="202"/>
                  </a:lnTo>
                  <a:lnTo>
                    <a:pt x="335" y="202"/>
                  </a:lnTo>
                  <a:lnTo>
                    <a:pt x="338" y="198"/>
                  </a:lnTo>
                  <a:lnTo>
                    <a:pt x="346" y="194"/>
                  </a:lnTo>
                  <a:lnTo>
                    <a:pt x="350" y="190"/>
                  </a:lnTo>
                  <a:lnTo>
                    <a:pt x="354" y="187"/>
                  </a:lnTo>
                  <a:lnTo>
                    <a:pt x="357" y="183"/>
                  </a:lnTo>
                  <a:lnTo>
                    <a:pt x="365" y="183"/>
                  </a:lnTo>
                  <a:lnTo>
                    <a:pt x="369" y="179"/>
                  </a:lnTo>
                  <a:lnTo>
                    <a:pt x="376" y="175"/>
                  </a:lnTo>
                  <a:lnTo>
                    <a:pt x="380" y="175"/>
                  </a:lnTo>
                  <a:lnTo>
                    <a:pt x="388" y="171"/>
                  </a:lnTo>
                  <a:lnTo>
                    <a:pt x="395" y="171"/>
                  </a:lnTo>
                  <a:lnTo>
                    <a:pt x="403" y="168"/>
                  </a:lnTo>
                  <a:lnTo>
                    <a:pt x="411" y="168"/>
                  </a:lnTo>
                  <a:lnTo>
                    <a:pt x="418" y="164"/>
                  </a:lnTo>
                  <a:lnTo>
                    <a:pt x="426" y="164"/>
                  </a:lnTo>
                  <a:lnTo>
                    <a:pt x="430" y="164"/>
                  </a:lnTo>
                  <a:lnTo>
                    <a:pt x="437" y="160"/>
                  </a:lnTo>
                  <a:lnTo>
                    <a:pt x="441" y="160"/>
                  </a:lnTo>
                  <a:lnTo>
                    <a:pt x="445" y="160"/>
                  </a:lnTo>
                  <a:lnTo>
                    <a:pt x="449" y="160"/>
                  </a:lnTo>
                  <a:lnTo>
                    <a:pt x="452" y="160"/>
                  </a:lnTo>
                  <a:lnTo>
                    <a:pt x="464" y="156"/>
                  </a:lnTo>
                  <a:lnTo>
                    <a:pt x="471" y="152"/>
                  </a:lnTo>
                  <a:lnTo>
                    <a:pt x="479" y="145"/>
                  </a:lnTo>
                  <a:lnTo>
                    <a:pt x="483" y="137"/>
                  </a:lnTo>
                  <a:lnTo>
                    <a:pt x="487" y="130"/>
                  </a:lnTo>
                  <a:lnTo>
                    <a:pt x="490" y="122"/>
                  </a:lnTo>
                  <a:lnTo>
                    <a:pt x="494" y="111"/>
                  </a:lnTo>
                  <a:lnTo>
                    <a:pt x="498" y="103"/>
                  </a:lnTo>
                  <a:lnTo>
                    <a:pt x="498" y="95"/>
                  </a:lnTo>
                  <a:lnTo>
                    <a:pt x="502" y="84"/>
                  </a:lnTo>
                  <a:lnTo>
                    <a:pt x="506" y="76"/>
                  </a:lnTo>
                  <a:lnTo>
                    <a:pt x="509" y="69"/>
                  </a:lnTo>
                  <a:lnTo>
                    <a:pt x="513" y="61"/>
                  </a:lnTo>
                  <a:lnTo>
                    <a:pt x="521" y="53"/>
                  </a:lnTo>
                  <a:lnTo>
                    <a:pt x="528" y="50"/>
                  </a:lnTo>
                  <a:lnTo>
                    <a:pt x="536" y="46"/>
                  </a:lnTo>
                  <a:lnTo>
                    <a:pt x="540" y="42"/>
                  </a:lnTo>
                  <a:lnTo>
                    <a:pt x="547" y="42"/>
                  </a:lnTo>
                  <a:lnTo>
                    <a:pt x="555" y="38"/>
                  </a:lnTo>
                  <a:lnTo>
                    <a:pt x="559" y="38"/>
                  </a:lnTo>
                  <a:lnTo>
                    <a:pt x="563" y="34"/>
                  </a:lnTo>
                  <a:lnTo>
                    <a:pt x="570" y="34"/>
                  </a:lnTo>
                  <a:lnTo>
                    <a:pt x="574" y="34"/>
                  </a:lnTo>
                  <a:lnTo>
                    <a:pt x="578" y="31"/>
                  </a:lnTo>
                  <a:lnTo>
                    <a:pt x="582" y="31"/>
                  </a:lnTo>
                  <a:lnTo>
                    <a:pt x="585" y="31"/>
                  </a:lnTo>
                  <a:lnTo>
                    <a:pt x="589" y="31"/>
                  </a:lnTo>
                  <a:lnTo>
                    <a:pt x="593" y="31"/>
                  </a:lnTo>
                  <a:lnTo>
                    <a:pt x="597" y="31"/>
                  </a:lnTo>
                  <a:lnTo>
                    <a:pt x="601" y="31"/>
                  </a:lnTo>
                  <a:lnTo>
                    <a:pt x="604" y="31"/>
                  </a:lnTo>
                  <a:lnTo>
                    <a:pt x="608" y="31"/>
                  </a:lnTo>
                  <a:lnTo>
                    <a:pt x="612" y="31"/>
                  </a:lnTo>
                  <a:lnTo>
                    <a:pt x="616" y="31"/>
                  </a:lnTo>
                  <a:lnTo>
                    <a:pt x="620" y="31"/>
                  </a:lnTo>
                  <a:lnTo>
                    <a:pt x="623" y="31"/>
                  </a:lnTo>
                  <a:lnTo>
                    <a:pt x="627" y="27"/>
                  </a:lnTo>
                  <a:lnTo>
                    <a:pt x="631" y="27"/>
                  </a:lnTo>
                  <a:lnTo>
                    <a:pt x="635" y="27"/>
                  </a:lnTo>
                  <a:lnTo>
                    <a:pt x="639" y="23"/>
                  </a:lnTo>
                  <a:lnTo>
                    <a:pt x="642" y="23"/>
                  </a:lnTo>
                  <a:lnTo>
                    <a:pt x="646" y="19"/>
                  </a:lnTo>
                  <a:lnTo>
                    <a:pt x="650" y="15"/>
                  </a:lnTo>
                  <a:lnTo>
                    <a:pt x="654" y="12"/>
                  </a:lnTo>
                  <a:lnTo>
                    <a:pt x="658" y="8"/>
                  </a:lnTo>
                  <a:lnTo>
                    <a:pt x="661" y="8"/>
                  </a:lnTo>
                  <a:lnTo>
                    <a:pt x="665" y="8"/>
                  </a:lnTo>
                  <a:lnTo>
                    <a:pt x="669" y="8"/>
                  </a:lnTo>
                  <a:lnTo>
                    <a:pt x="673" y="8"/>
                  </a:lnTo>
                  <a:lnTo>
                    <a:pt x="677" y="8"/>
                  </a:lnTo>
                  <a:lnTo>
                    <a:pt x="684" y="12"/>
                  </a:lnTo>
                  <a:lnTo>
                    <a:pt x="688" y="12"/>
                  </a:lnTo>
                  <a:lnTo>
                    <a:pt x="692" y="12"/>
                  </a:lnTo>
                  <a:lnTo>
                    <a:pt x="699" y="15"/>
                  </a:lnTo>
                  <a:lnTo>
                    <a:pt x="707" y="15"/>
                  </a:lnTo>
                  <a:lnTo>
                    <a:pt x="711" y="19"/>
                  </a:lnTo>
                  <a:lnTo>
                    <a:pt x="718" y="19"/>
                  </a:lnTo>
                  <a:lnTo>
                    <a:pt x="726" y="19"/>
                  </a:lnTo>
                  <a:lnTo>
                    <a:pt x="730" y="19"/>
                  </a:lnTo>
                  <a:lnTo>
                    <a:pt x="737" y="19"/>
                  </a:lnTo>
                  <a:lnTo>
                    <a:pt x="741" y="15"/>
                  </a:lnTo>
                  <a:lnTo>
                    <a:pt x="745" y="15"/>
                  </a:lnTo>
                  <a:lnTo>
                    <a:pt x="749" y="15"/>
                  </a:lnTo>
                  <a:lnTo>
                    <a:pt x="753" y="12"/>
                  </a:lnTo>
                  <a:lnTo>
                    <a:pt x="756" y="12"/>
                  </a:lnTo>
                  <a:lnTo>
                    <a:pt x="760" y="8"/>
                  </a:lnTo>
                  <a:lnTo>
                    <a:pt x="764" y="8"/>
                  </a:lnTo>
                  <a:lnTo>
                    <a:pt x="764" y="4"/>
                  </a:lnTo>
                  <a:lnTo>
                    <a:pt x="768" y="4"/>
                  </a:lnTo>
                  <a:close/>
                </a:path>
              </a:pathLst>
            </a:custGeom>
            <a:solidFill>
              <a:srgbClr val="575757"/>
            </a:solidFill>
            <a:ln w="9525">
              <a:noFill/>
              <a:round/>
              <a:headEnd/>
              <a:tailEnd/>
            </a:ln>
          </p:spPr>
          <p:txBody>
            <a:bodyPr/>
            <a:lstStyle/>
            <a:p>
              <a:endParaRPr lang="fr-FR"/>
            </a:p>
          </p:txBody>
        </p:sp>
        <p:sp>
          <p:nvSpPr>
            <p:cNvPr id="154" name="Freeform 41"/>
            <p:cNvSpPr>
              <a:spLocks/>
            </p:cNvSpPr>
            <p:nvPr/>
          </p:nvSpPr>
          <p:spPr bwMode="auto">
            <a:xfrm>
              <a:off x="179" y="2478"/>
              <a:ext cx="1810" cy="1319"/>
            </a:xfrm>
            <a:custGeom>
              <a:avLst/>
              <a:gdLst>
                <a:gd name="T0" fmla="*/ 1527 w 996"/>
                <a:gd name="T1" fmla="*/ 27 h 726"/>
                <a:gd name="T2" fmla="*/ 1574 w 996"/>
                <a:gd name="T3" fmla="*/ 111 h 726"/>
                <a:gd name="T4" fmla="*/ 1616 w 996"/>
                <a:gd name="T5" fmla="*/ 165 h 726"/>
                <a:gd name="T6" fmla="*/ 1692 w 996"/>
                <a:gd name="T7" fmla="*/ 187 h 726"/>
                <a:gd name="T8" fmla="*/ 1754 w 996"/>
                <a:gd name="T9" fmla="*/ 234 h 726"/>
                <a:gd name="T10" fmla="*/ 1761 w 996"/>
                <a:gd name="T11" fmla="*/ 303 h 726"/>
                <a:gd name="T12" fmla="*/ 1788 w 996"/>
                <a:gd name="T13" fmla="*/ 367 h 726"/>
                <a:gd name="T14" fmla="*/ 1810 w 996"/>
                <a:gd name="T15" fmla="*/ 414 h 726"/>
                <a:gd name="T16" fmla="*/ 1795 w 996"/>
                <a:gd name="T17" fmla="*/ 471 h 726"/>
                <a:gd name="T18" fmla="*/ 1803 w 996"/>
                <a:gd name="T19" fmla="*/ 545 h 726"/>
                <a:gd name="T20" fmla="*/ 1768 w 996"/>
                <a:gd name="T21" fmla="*/ 574 h 726"/>
                <a:gd name="T22" fmla="*/ 1734 w 996"/>
                <a:gd name="T23" fmla="*/ 609 h 726"/>
                <a:gd name="T24" fmla="*/ 1699 w 996"/>
                <a:gd name="T25" fmla="*/ 663 h 726"/>
                <a:gd name="T26" fmla="*/ 1623 w 996"/>
                <a:gd name="T27" fmla="*/ 690 h 726"/>
                <a:gd name="T28" fmla="*/ 1581 w 996"/>
                <a:gd name="T29" fmla="*/ 732 h 726"/>
                <a:gd name="T30" fmla="*/ 1546 w 996"/>
                <a:gd name="T31" fmla="*/ 787 h 726"/>
                <a:gd name="T32" fmla="*/ 1477 w 996"/>
                <a:gd name="T33" fmla="*/ 836 h 726"/>
                <a:gd name="T34" fmla="*/ 1416 w 996"/>
                <a:gd name="T35" fmla="*/ 843 h 726"/>
                <a:gd name="T36" fmla="*/ 1319 w 996"/>
                <a:gd name="T37" fmla="*/ 850 h 726"/>
                <a:gd name="T38" fmla="*/ 1270 w 996"/>
                <a:gd name="T39" fmla="*/ 890 h 726"/>
                <a:gd name="T40" fmla="*/ 1228 w 996"/>
                <a:gd name="T41" fmla="*/ 919 h 726"/>
                <a:gd name="T42" fmla="*/ 752 w 996"/>
                <a:gd name="T43" fmla="*/ 1092 h 726"/>
                <a:gd name="T44" fmla="*/ 338 w 996"/>
                <a:gd name="T45" fmla="*/ 1223 h 726"/>
                <a:gd name="T46" fmla="*/ 234 w 996"/>
                <a:gd name="T47" fmla="*/ 1264 h 726"/>
                <a:gd name="T48" fmla="*/ 118 w 996"/>
                <a:gd name="T49" fmla="*/ 1312 h 726"/>
                <a:gd name="T50" fmla="*/ 7 w 996"/>
                <a:gd name="T51" fmla="*/ 1319 h 726"/>
                <a:gd name="T52" fmla="*/ 7 w 996"/>
                <a:gd name="T53" fmla="*/ 1284 h 726"/>
                <a:gd name="T54" fmla="*/ 35 w 996"/>
                <a:gd name="T55" fmla="*/ 1250 h 726"/>
                <a:gd name="T56" fmla="*/ 49 w 996"/>
                <a:gd name="T57" fmla="*/ 1215 h 726"/>
                <a:gd name="T58" fmla="*/ 35 w 996"/>
                <a:gd name="T59" fmla="*/ 1146 h 726"/>
                <a:gd name="T60" fmla="*/ 42 w 996"/>
                <a:gd name="T61" fmla="*/ 1077 h 726"/>
                <a:gd name="T62" fmla="*/ 69 w 996"/>
                <a:gd name="T63" fmla="*/ 1028 h 726"/>
                <a:gd name="T64" fmla="*/ 89 w 996"/>
                <a:gd name="T65" fmla="*/ 988 h 726"/>
                <a:gd name="T66" fmla="*/ 111 w 996"/>
                <a:gd name="T67" fmla="*/ 932 h 726"/>
                <a:gd name="T68" fmla="*/ 104 w 996"/>
                <a:gd name="T69" fmla="*/ 863 h 726"/>
                <a:gd name="T70" fmla="*/ 138 w 996"/>
                <a:gd name="T71" fmla="*/ 816 h 726"/>
                <a:gd name="T72" fmla="*/ 200 w 996"/>
                <a:gd name="T73" fmla="*/ 774 h 726"/>
                <a:gd name="T74" fmla="*/ 242 w 996"/>
                <a:gd name="T75" fmla="*/ 705 h 726"/>
                <a:gd name="T76" fmla="*/ 249 w 996"/>
                <a:gd name="T77" fmla="*/ 670 h 726"/>
                <a:gd name="T78" fmla="*/ 262 w 996"/>
                <a:gd name="T79" fmla="*/ 567 h 726"/>
                <a:gd name="T80" fmla="*/ 325 w 996"/>
                <a:gd name="T81" fmla="*/ 518 h 726"/>
                <a:gd name="T82" fmla="*/ 394 w 996"/>
                <a:gd name="T83" fmla="*/ 441 h 726"/>
                <a:gd name="T84" fmla="*/ 463 w 996"/>
                <a:gd name="T85" fmla="*/ 407 h 726"/>
                <a:gd name="T86" fmla="*/ 532 w 996"/>
                <a:gd name="T87" fmla="*/ 394 h 726"/>
                <a:gd name="T88" fmla="*/ 607 w 996"/>
                <a:gd name="T89" fmla="*/ 360 h 726"/>
                <a:gd name="T90" fmla="*/ 671 w 996"/>
                <a:gd name="T91" fmla="*/ 318 h 726"/>
                <a:gd name="T92" fmla="*/ 752 w 996"/>
                <a:gd name="T93" fmla="*/ 298 h 726"/>
                <a:gd name="T94" fmla="*/ 814 w 996"/>
                <a:gd name="T95" fmla="*/ 283 h 726"/>
                <a:gd name="T96" fmla="*/ 890 w 996"/>
                <a:gd name="T97" fmla="*/ 214 h 726"/>
                <a:gd name="T98" fmla="*/ 932 w 996"/>
                <a:gd name="T99" fmla="*/ 111 h 726"/>
                <a:gd name="T100" fmla="*/ 1009 w 996"/>
                <a:gd name="T101" fmla="*/ 62 h 726"/>
                <a:gd name="T102" fmla="*/ 1063 w 996"/>
                <a:gd name="T103" fmla="*/ 55 h 726"/>
                <a:gd name="T104" fmla="*/ 1098 w 996"/>
                <a:gd name="T105" fmla="*/ 55 h 726"/>
                <a:gd name="T106" fmla="*/ 1139 w 996"/>
                <a:gd name="T107" fmla="*/ 49 h 726"/>
                <a:gd name="T108" fmla="*/ 1159 w 996"/>
                <a:gd name="T109" fmla="*/ 42 h 726"/>
                <a:gd name="T110" fmla="*/ 1201 w 996"/>
                <a:gd name="T111" fmla="*/ 15 h 726"/>
                <a:gd name="T112" fmla="*/ 1263 w 996"/>
                <a:gd name="T113" fmla="*/ 27 h 726"/>
                <a:gd name="T114" fmla="*/ 1339 w 996"/>
                <a:gd name="T115" fmla="*/ 27 h 726"/>
                <a:gd name="T116" fmla="*/ 1381 w 996"/>
                <a:gd name="T117" fmla="*/ 7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6"/>
                <a:gd name="T178" fmla="*/ 0 h 726"/>
                <a:gd name="T179" fmla="*/ 996 w 996"/>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6" h="726">
                  <a:moveTo>
                    <a:pt x="764" y="0"/>
                  </a:moveTo>
                  <a:lnTo>
                    <a:pt x="783" y="0"/>
                  </a:lnTo>
                  <a:lnTo>
                    <a:pt x="798" y="0"/>
                  </a:lnTo>
                  <a:lnTo>
                    <a:pt x="809" y="0"/>
                  </a:lnTo>
                  <a:lnTo>
                    <a:pt x="821" y="4"/>
                  </a:lnTo>
                  <a:lnTo>
                    <a:pt x="832" y="8"/>
                  </a:lnTo>
                  <a:lnTo>
                    <a:pt x="840" y="15"/>
                  </a:lnTo>
                  <a:lnTo>
                    <a:pt x="847" y="23"/>
                  </a:lnTo>
                  <a:lnTo>
                    <a:pt x="851" y="27"/>
                  </a:lnTo>
                  <a:lnTo>
                    <a:pt x="859" y="34"/>
                  </a:lnTo>
                  <a:lnTo>
                    <a:pt x="863" y="42"/>
                  </a:lnTo>
                  <a:lnTo>
                    <a:pt x="863" y="49"/>
                  </a:lnTo>
                  <a:lnTo>
                    <a:pt x="866" y="57"/>
                  </a:lnTo>
                  <a:lnTo>
                    <a:pt x="866" y="61"/>
                  </a:lnTo>
                  <a:lnTo>
                    <a:pt x="870" y="65"/>
                  </a:lnTo>
                  <a:lnTo>
                    <a:pt x="870" y="68"/>
                  </a:lnTo>
                  <a:lnTo>
                    <a:pt x="874" y="76"/>
                  </a:lnTo>
                  <a:lnTo>
                    <a:pt x="878" y="84"/>
                  </a:lnTo>
                  <a:lnTo>
                    <a:pt x="882" y="87"/>
                  </a:lnTo>
                  <a:lnTo>
                    <a:pt x="889" y="91"/>
                  </a:lnTo>
                  <a:lnTo>
                    <a:pt x="893" y="95"/>
                  </a:lnTo>
                  <a:lnTo>
                    <a:pt x="901" y="95"/>
                  </a:lnTo>
                  <a:lnTo>
                    <a:pt x="904" y="99"/>
                  </a:lnTo>
                  <a:lnTo>
                    <a:pt x="912" y="99"/>
                  </a:lnTo>
                  <a:lnTo>
                    <a:pt x="916" y="99"/>
                  </a:lnTo>
                  <a:lnTo>
                    <a:pt x="923" y="103"/>
                  </a:lnTo>
                  <a:lnTo>
                    <a:pt x="931" y="103"/>
                  </a:lnTo>
                  <a:lnTo>
                    <a:pt x="935" y="107"/>
                  </a:lnTo>
                  <a:lnTo>
                    <a:pt x="942" y="107"/>
                  </a:lnTo>
                  <a:lnTo>
                    <a:pt x="946" y="110"/>
                  </a:lnTo>
                  <a:lnTo>
                    <a:pt x="954" y="114"/>
                  </a:lnTo>
                  <a:lnTo>
                    <a:pt x="958" y="118"/>
                  </a:lnTo>
                  <a:lnTo>
                    <a:pt x="961" y="126"/>
                  </a:lnTo>
                  <a:lnTo>
                    <a:pt x="965" y="129"/>
                  </a:lnTo>
                  <a:lnTo>
                    <a:pt x="965" y="133"/>
                  </a:lnTo>
                  <a:lnTo>
                    <a:pt x="969" y="141"/>
                  </a:lnTo>
                  <a:lnTo>
                    <a:pt x="969" y="145"/>
                  </a:lnTo>
                  <a:lnTo>
                    <a:pt x="969" y="152"/>
                  </a:lnTo>
                  <a:lnTo>
                    <a:pt x="969" y="156"/>
                  </a:lnTo>
                  <a:lnTo>
                    <a:pt x="969" y="164"/>
                  </a:lnTo>
                  <a:lnTo>
                    <a:pt x="969" y="167"/>
                  </a:lnTo>
                  <a:lnTo>
                    <a:pt x="969" y="175"/>
                  </a:lnTo>
                  <a:lnTo>
                    <a:pt x="969" y="179"/>
                  </a:lnTo>
                  <a:lnTo>
                    <a:pt x="973" y="186"/>
                  </a:lnTo>
                  <a:lnTo>
                    <a:pt x="973" y="190"/>
                  </a:lnTo>
                  <a:lnTo>
                    <a:pt x="977" y="194"/>
                  </a:lnTo>
                  <a:lnTo>
                    <a:pt x="977" y="198"/>
                  </a:lnTo>
                  <a:lnTo>
                    <a:pt x="984" y="202"/>
                  </a:lnTo>
                  <a:lnTo>
                    <a:pt x="988" y="205"/>
                  </a:lnTo>
                  <a:lnTo>
                    <a:pt x="992" y="209"/>
                  </a:lnTo>
                  <a:lnTo>
                    <a:pt x="992" y="213"/>
                  </a:lnTo>
                  <a:lnTo>
                    <a:pt x="992" y="217"/>
                  </a:lnTo>
                  <a:lnTo>
                    <a:pt x="996" y="221"/>
                  </a:lnTo>
                  <a:lnTo>
                    <a:pt x="996" y="224"/>
                  </a:lnTo>
                  <a:lnTo>
                    <a:pt x="996" y="228"/>
                  </a:lnTo>
                  <a:lnTo>
                    <a:pt x="992" y="232"/>
                  </a:lnTo>
                  <a:lnTo>
                    <a:pt x="992" y="240"/>
                  </a:lnTo>
                  <a:lnTo>
                    <a:pt x="992" y="243"/>
                  </a:lnTo>
                  <a:lnTo>
                    <a:pt x="992" y="247"/>
                  </a:lnTo>
                  <a:lnTo>
                    <a:pt x="988" y="251"/>
                  </a:lnTo>
                  <a:lnTo>
                    <a:pt x="988" y="259"/>
                  </a:lnTo>
                  <a:lnTo>
                    <a:pt x="992" y="266"/>
                  </a:lnTo>
                  <a:lnTo>
                    <a:pt x="992" y="274"/>
                  </a:lnTo>
                  <a:lnTo>
                    <a:pt x="992" y="281"/>
                  </a:lnTo>
                  <a:lnTo>
                    <a:pt x="992" y="285"/>
                  </a:lnTo>
                  <a:lnTo>
                    <a:pt x="992" y="293"/>
                  </a:lnTo>
                  <a:lnTo>
                    <a:pt x="992" y="297"/>
                  </a:lnTo>
                  <a:lnTo>
                    <a:pt x="992" y="300"/>
                  </a:lnTo>
                  <a:lnTo>
                    <a:pt x="988" y="304"/>
                  </a:lnTo>
                  <a:lnTo>
                    <a:pt x="984" y="308"/>
                  </a:lnTo>
                  <a:lnTo>
                    <a:pt x="980" y="308"/>
                  </a:lnTo>
                  <a:lnTo>
                    <a:pt x="977" y="312"/>
                  </a:lnTo>
                  <a:lnTo>
                    <a:pt x="973" y="316"/>
                  </a:lnTo>
                  <a:lnTo>
                    <a:pt x="969" y="316"/>
                  </a:lnTo>
                  <a:lnTo>
                    <a:pt x="965" y="319"/>
                  </a:lnTo>
                  <a:lnTo>
                    <a:pt x="961" y="319"/>
                  </a:lnTo>
                  <a:lnTo>
                    <a:pt x="961" y="323"/>
                  </a:lnTo>
                  <a:lnTo>
                    <a:pt x="958" y="327"/>
                  </a:lnTo>
                  <a:lnTo>
                    <a:pt x="954" y="331"/>
                  </a:lnTo>
                  <a:lnTo>
                    <a:pt x="954" y="335"/>
                  </a:lnTo>
                  <a:lnTo>
                    <a:pt x="950" y="338"/>
                  </a:lnTo>
                  <a:lnTo>
                    <a:pt x="946" y="342"/>
                  </a:lnTo>
                  <a:lnTo>
                    <a:pt x="946" y="346"/>
                  </a:lnTo>
                  <a:lnTo>
                    <a:pt x="942" y="350"/>
                  </a:lnTo>
                  <a:lnTo>
                    <a:pt x="939" y="357"/>
                  </a:lnTo>
                  <a:lnTo>
                    <a:pt x="935" y="361"/>
                  </a:lnTo>
                  <a:lnTo>
                    <a:pt x="935" y="365"/>
                  </a:lnTo>
                  <a:lnTo>
                    <a:pt x="927" y="369"/>
                  </a:lnTo>
                  <a:lnTo>
                    <a:pt x="923" y="369"/>
                  </a:lnTo>
                  <a:lnTo>
                    <a:pt x="920" y="373"/>
                  </a:lnTo>
                  <a:lnTo>
                    <a:pt x="912" y="376"/>
                  </a:lnTo>
                  <a:lnTo>
                    <a:pt x="908" y="376"/>
                  </a:lnTo>
                  <a:lnTo>
                    <a:pt x="901" y="380"/>
                  </a:lnTo>
                  <a:lnTo>
                    <a:pt x="893" y="380"/>
                  </a:lnTo>
                  <a:lnTo>
                    <a:pt x="889" y="384"/>
                  </a:lnTo>
                  <a:lnTo>
                    <a:pt x="885" y="384"/>
                  </a:lnTo>
                  <a:lnTo>
                    <a:pt x="882" y="388"/>
                  </a:lnTo>
                  <a:lnTo>
                    <a:pt x="878" y="392"/>
                  </a:lnTo>
                  <a:lnTo>
                    <a:pt x="874" y="395"/>
                  </a:lnTo>
                  <a:lnTo>
                    <a:pt x="874" y="399"/>
                  </a:lnTo>
                  <a:lnTo>
                    <a:pt x="870" y="403"/>
                  </a:lnTo>
                  <a:lnTo>
                    <a:pt x="870" y="407"/>
                  </a:lnTo>
                  <a:lnTo>
                    <a:pt x="870" y="411"/>
                  </a:lnTo>
                  <a:lnTo>
                    <a:pt x="866" y="414"/>
                  </a:lnTo>
                  <a:lnTo>
                    <a:pt x="863" y="418"/>
                  </a:lnTo>
                  <a:lnTo>
                    <a:pt x="859" y="426"/>
                  </a:lnTo>
                  <a:lnTo>
                    <a:pt x="855" y="430"/>
                  </a:lnTo>
                  <a:lnTo>
                    <a:pt x="851" y="433"/>
                  </a:lnTo>
                  <a:lnTo>
                    <a:pt x="844" y="441"/>
                  </a:lnTo>
                  <a:lnTo>
                    <a:pt x="836" y="445"/>
                  </a:lnTo>
                  <a:lnTo>
                    <a:pt x="832" y="449"/>
                  </a:lnTo>
                  <a:lnTo>
                    <a:pt x="825" y="452"/>
                  </a:lnTo>
                  <a:lnTo>
                    <a:pt x="821" y="456"/>
                  </a:lnTo>
                  <a:lnTo>
                    <a:pt x="817" y="460"/>
                  </a:lnTo>
                  <a:lnTo>
                    <a:pt x="813" y="460"/>
                  </a:lnTo>
                  <a:lnTo>
                    <a:pt x="806" y="464"/>
                  </a:lnTo>
                  <a:lnTo>
                    <a:pt x="802" y="464"/>
                  </a:lnTo>
                  <a:lnTo>
                    <a:pt x="798" y="464"/>
                  </a:lnTo>
                  <a:lnTo>
                    <a:pt x="794" y="464"/>
                  </a:lnTo>
                  <a:lnTo>
                    <a:pt x="790" y="464"/>
                  </a:lnTo>
                  <a:lnTo>
                    <a:pt x="783" y="464"/>
                  </a:lnTo>
                  <a:lnTo>
                    <a:pt x="779" y="464"/>
                  </a:lnTo>
                  <a:lnTo>
                    <a:pt x="771" y="464"/>
                  </a:lnTo>
                  <a:lnTo>
                    <a:pt x="764" y="464"/>
                  </a:lnTo>
                  <a:lnTo>
                    <a:pt x="756" y="464"/>
                  </a:lnTo>
                  <a:lnTo>
                    <a:pt x="745" y="464"/>
                  </a:lnTo>
                  <a:lnTo>
                    <a:pt x="737" y="464"/>
                  </a:lnTo>
                  <a:lnTo>
                    <a:pt x="733" y="464"/>
                  </a:lnTo>
                  <a:lnTo>
                    <a:pt x="726" y="468"/>
                  </a:lnTo>
                  <a:lnTo>
                    <a:pt x="722" y="471"/>
                  </a:lnTo>
                  <a:lnTo>
                    <a:pt x="714" y="475"/>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8"/>
                  </a:lnTo>
                  <a:lnTo>
                    <a:pt x="585" y="540"/>
                  </a:lnTo>
                  <a:lnTo>
                    <a:pt x="547" y="555"/>
                  </a:lnTo>
                  <a:lnTo>
                    <a:pt x="502" y="570"/>
                  </a:lnTo>
                  <a:lnTo>
                    <a:pt x="460" y="585"/>
                  </a:lnTo>
                  <a:lnTo>
                    <a:pt x="414" y="601"/>
                  </a:lnTo>
                  <a:lnTo>
                    <a:pt x="369" y="616"/>
                  </a:lnTo>
                  <a:lnTo>
                    <a:pt x="323" y="631"/>
                  </a:lnTo>
                  <a:lnTo>
                    <a:pt x="285" y="646"/>
                  </a:lnTo>
                  <a:lnTo>
                    <a:pt x="251" y="658"/>
                  </a:lnTo>
                  <a:lnTo>
                    <a:pt x="220" y="665"/>
                  </a:lnTo>
                  <a:lnTo>
                    <a:pt x="201" y="673"/>
                  </a:lnTo>
                  <a:lnTo>
                    <a:pt x="186" y="673"/>
                  </a:lnTo>
                  <a:lnTo>
                    <a:pt x="179" y="673"/>
                  </a:lnTo>
                  <a:lnTo>
                    <a:pt x="171" y="677"/>
                  </a:lnTo>
                  <a:lnTo>
                    <a:pt x="163" y="681"/>
                  </a:lnTo>
                  <a:lnTo>
                    <a:pt x="152" y="681"/>
                  </a:lnTo>
                  <a:lnTo>
                    <a:pt x="144" y="684"/>
                  </a:lnTo>
                  <a:lnTo>
                    <a:pt x="137" y="692"/>
                  </a:lnTo>
                  <a:lnTo>
                    <a:pt x="129" y="696"/>
                  </a:lnTo>
                  <a:lnTo>
                    <a:pt x="122" y="700"/>
                  </a:lnTo>
                  <a:lnTo>
                    <a:pt x="114" y="703"/>
                  </a:lnTo>
                  <a:lnTo>
                    <a:pt x="103" y="707"/>
                  </a:lnTo>
                  <a:lnTo>
                    <a:pt x="95" y="715"/>
                  </a:lnTo>
                  <a:lnTo>
                    <a:pt x="84" y="719"/>
                  </a:lnTo>
                  <a:lnTo>
                    <a:pt x="76" y="722"/>
                  </a:lnTo>
                  <a:lnTo>
                    <a:pt x="65" y="722"/>
                  </a:lnTo>
                  <a:lnTo>
                    <a:pt x="53" y="726"/>
                  </a:lnTo>
                  <a:lnTo>
                    <a:pt x="42" y="726"/>
                  </a:lnTo>
                  <a:lnTo>
                    <a:pt x="30" y="726"/>
                  </a:lnTo>
                  <a:lnTo>
                    <a:pt x="23" y="726"/>
                  </a:lnTo>
                  <a:lnTo>
                    <a:pt x="15" y="726"/>
                  </a:lnTo>
                  <a:lnTo>
                    <a:pt x="8" y="726"/>
                  </a:lnTo>
                  <a:lnTo>
                    <a:pt x="4" y="726"/>
                  </a:lnTo>
                  <a:lnTo>
                    <a:pt x="4" y="722"/>
                  </a:lnTo>
                  <a:lnTo>
                    <a:pt x="0" y="722"/>
                  </a:lnTo>
                  <a:lnTo>
                    <a:pt x="0" y="719"/>
                  </a:lnTo>
                  <a:lnTo>
                    <a:pt x="0" y="715"/>
                  </a:lnTo>
                  <a:lnTo>
                    <a:pt x="0" y="711"/>
                  </a:lnTo>
                  <a:lnTo>
                    <a:pt x="4" y="707"/>
                  </a:lnTo>
                  <a:lnTo>
                    <a:pt x="8" y="703"/>
                  </a:lnTo>
                  <a:lnTo>
                    <a:pt x="11" y="700"/>
                  </a:lnTo>
                  <a:lnTo>
                    <a:pt x="11" y="696"/>
                  </a:lnTo>
                  <a:lnTo>
                    <a:pt x="15" y="692"/>
                  </a:lnTo>
                  <a:lnTo>
                    <a:pt x="19" y="688"/>
                  </a:lnTo>
                  <a:lnTo>
                    <a:pt x="19" y="684"/>
                  </a:lnTo>
                  <a:lnTo>
                    <a:pt x="23" y="684"/>
                  </a:lnTo>
                  <a:lnTo>
                    <a:pt x="23" y="681"/>
                  </a:lnTo>
                  <a:lnTo>
                    <a:pt x="23" y="677"/>
                  </a:lnTo>
                  <a:lnTo>
                    <a:pt x="27" y="673"/>
                  </a:lnTo>
                  <a:lnTo>
                    <a:pt x="27" y="669"/>
                  </a:lnTo>
                  <a:lnTo>
                    <a:pt x="27" y="665"/>
                  </a:lnTo>
                  <a:lnTo>
                    <a:pt x="27" y="662"/>
                  </a:lnTo>
                  <a:lnTo>
                    <a:pt x="27" y="654"/>
                  </a:lnTo>
                  <a:lnTo>
                    <a:pt x="23" y="650"/>
                  </a:lnTo>
                  <a:lnTo>
                    <a:pt x="23" y="643"/>
                  </a:lnTo>
                  <a:lnTo>
                    <a:pt x="19" y="639"/>
                  </a:lnTo>
                  <a:lnTo>
                    <a:pt x="19" y="631"/>
                  </a:lnTo>
                  <a:lnTo>
                    <a:pt x="19" y="624"/>
                  </a:lnTo>
                  <a:lnTo>
                    <a:pt x="15" y="620"/>
                  </a:lnTo>
                  <a:lnTo>
                    <a:pt x="19" y="612"/>
                  </a:lnTo>
                  <a:lnTo>
                    <a:pt x="19" y="608"/>
                  </a:lnTo>
                  <a:lnTo>
                    <a:pt x="19" y="601"/>
                  </a:lnTo>
                  <a:lnTo>
                    <a:pt x="19" y="597"/>
                  </a:lnTo>
                  <a:lnTo>
                    <a:pt x="23" y="593"/>
                  </a:lnTo>
                  <a:lnTo>
                    <a:pt x="23" y="589"/>
                  </a:lnTo>
                  <a:lnTo>
                    <a:pt x="27" y="585"/>
                  </a:lnTo>
                  <a:lnTo>
                    <a:pt x="30" y="582"/>
                  </a:lnTo>
                  <a:lnTo>
                    <a:pt x="30" y="578"/>
                  </a:lnTo>
                  <a:lnTo>
                    <a:pt x="34" y="574"/>
                  </a:lnTo>
                  <a:lnTo>
                    <a:pt x="34" y="570"/>
                  </a:lnTo>
                  <a:lnTo>
                    <a:pt x="38" y="566"/>
                  </a:lnTo>
                  <a:lnTo>
                    <a:pt x="38" y="563"/>
                  </a:lnTo>
                  <a:lnTo>
                    <a:pt x="42" y="559"/>
                  </a:lnTo>
                  <a:lnTo>
                    <a:pt x="46" y="555"/>
                  </a:lnTo>
                  <a:lnTo>
                    <a:pt x="46" y="551"/>
                  </a:lnTo>
                  <a:lnTo>
                    <a:pt x="49" y="547"/>
                  </a:lnTo>
                  <a:lnTo>
                    <a:pt x="49" y="544"/>
                  </a:lnTo>
                  <a:lnTo>
                    <a:pt x="53" y="540"/>
                  </a:lnTo>
                  <a:lnTo>
                    <a:pt x="57" y="536"/>
                  </a:lnTo>
                  <a:lnTo>
                    <a:pt x="57" y="532"/>
                  </a:lnTo>
                  <a:lnTo>
                    <a:pt x="57" y="528"/>
                  </a:lnTo>
                  <a:lnTo>
                    <a:pt x="61" y="521"/>
                  </a:lnTo>
                  <a:lnTo>
                    <a:pt x="61" y="517"/>
                  </a:lnTo>
                  <a:lnTo>
                    <a:pt x="61" y="513"/>
                  </a:lnTo>
                  <a:lnTo>
                    <a:pt x="61" y="506"/>
                  </a:lnTo>
                  <a:lnTo>
                    <a:pt x="61" y="502"/>
                  </a:lnTo>
                  <a:lnTo>
                    <a:pt x="61" y="494"/>
                  </a:lnTo>
                  <a:lnTo>
                    <a:pt x="57" y="490"/>
                  </a:lnTo>
                  <a:lnTo>
                    <a:pt x="57" y="483"/>
                  </a:lnTo>
                  <a:lnTo>
                    <a:pt x="57" y="479"/>
                  </a:lnTo>
                  <a:lnTo>
                    <a:pt x="57" y="475"/>
                  </a:lnTo>
                  <a:lnTo>
                    <a:pt x="61" y="471"/>
                  </a:lnTo>
                  <a:lnTo>
                    <a:pt x="61" y="468"/>
                  </a:lnTo>
                  <a:lnTo>
                    <a:pt x="61" y="464"/>
                  </a:lnTo>
                  <a:lnTo>
                    <a:pt x="65" y="460"/>
                  </a:lnTo>
                  <a:lnTo>
                    <a:pt x="68" y="456"/>
                  </a:lnTo>
                  <a:lnTo>
                    <a:pt x="72" y="452"/>
                  </a:lnTo>
                  <a:lnTo>
                    <a:pt x="76" y="449"/>
                  </a:lnTo>
                  <a:lnTo>
                    <a:pt x="80" y="445"/>
                  </a:lnTo>
                  <a:lnTo>
                    <a:pt x="84" y="445"/>
                  </a:lnTo>
                  <a:lnTo>
                    <a:pt x="87" y="441"/>
                  </a:lnTo>
                  <a:lnTo>
                    <a:pt x="95" y="437"/>
                  </a:lnTo>
                  <a:lnTo>
                    <a:pt x="99" y="433"/>
                  </a:lnTo>
                  <a:lnTo>
                    <a:pt x="103" y="430"/>
                  </a:lnTo>
                  <a:lnTo>
                    <a:pt x="110" y="426"/>
                  </a:lnTo>
                  <a:lnTo>
                    <a:pt x="114" y="422"/>
                  </a:lnTo>
                  <a:lnTo>
                    <a:pt x="118" y="414"/>
                  </a:lnTo>
                  <a:lnTo>
                    <a:pt x="122" y="411"/>
                  </a:lnTo>
                  <a:lnTo>
                    <a:pt x="125" y="403"/>
                  </a:lnTo>
                  <a:lnTo>
                    <a:pt x="125" y="399"/>
                  </a:lnTo>
                  <a:lnTo>
                    <a:pt x="129" y="395"/>
                  </a:lnTo>
                  <a:lnTo>
                    <a:pt x="133" y="388"/>
                  </a:lnTo>
                  <a:lnTo>
                    <a:pt x="133" y="384"/>
                  </a:lnTo>
                  <a:lnTo>
                    <a:pt x="133" y="380"/>
                  </a:lnTo>
                  <a:lnTo>
                    <a:pt x="137" y="376"/>
                  </a:lnTo>
                  <a:lnTo>
                    <a:pt x="137" y="373"/>
                  </a:lnTo>
                  <a:lnTo>
                    <a:pt x="137" y="369"/>
                  </a:lnTo>
                  <a:lnTo>
                    <a:pt x="137" y="354"/>
                  </a:lnTo>
                  <a:lnTo>
                    <a:pt x="137" y="346"/>
                  </a:lnTo>
                  <a:lnTo>
                    <a:pt x="137" y="335"/>
                  </a:lnTo>
                  <a:lnTo>
                    <a:pt x="137" y="327"/>
                  </a:lnTo>
                  <a:lnTo>
                    <a:pt x="141" y="323"/>
                  </a:lnTo>
                  <a:lnTo>
                    <a:pt x="141" y="316"/>
                  </a:lnTo>
                  <a:lnTo>
                    <a:pt x="144" y="312"/>
                  </a:lnTo>
                  <a:lnTo>
                    <a:pt x="148" y="308"/>
                  </a:lnTo>
                  <a:lnTo>
                    <a:pt x="152" y="304"/>
                  </a:lnTo>
                  <a:lnTo>
                    <a:pt x="156" y="304"/>
                  </a:lnTo>
                  <a:lnTo>
                    <a:pt x="160" y="300"/>
                  </a:lnTo>
                  <a:lnTo>
                    <a:pt x="167" y="297"/>
                  </a:lnTo>
                  <a:lnTo>
                    <a:pt x="171" y="293"/>
                  </a:lnTo>
                  <a:lnTo>
                    <a:pt x="179" y="285"/>
                  </a:lnTo>
                  <a:lnTo>
                    <a:pt x="182" y="281"/>
                  </a:lnTo>
                  <a:lnTo>
                    <a:pt x="190" y="274"/>
                  </a:lnTo>
                  <a:lnTo>
                    <a:pt x="194" y="266"/>
                  </a:lnTo>
                  <a:lnTo>
                    <a:pt x="201" y="259"/>
                  </a:lnTo>
                  <a:lnTo>
                    <a:pt x="205" y="251"/>
                  </a:lnTo>
                  <a:lnTo>
                    <a:pt x="213" y="247"/>
                  </a:lnTo>
                  <a:lnTo>
                    <a:pt x="217" y="243"/>
                  </a:lnTo>
                  <a:lnTo>
                    <a:pt x="224" y="240"/>
                  </a:lnTo>
                  <a:lnTo>
                    <a:pt x="228" y="236"/>
                  </a:lnTo>
                  <a:lnTo>
                    <a:pt x="232" y="232"/>
                  </a:lnTo>
                  <a:lnTo>
                    <a:pt x="239" y="228"/>
                  </a:lnTo>
                  <a:lnTo>
                    <a:pt x="243" y="228"/>
                  </a:lnTo>
                  <a:lnTo>
                    <a:pt x="251" y="224"/>
                  </a:lnTo>
                  <a:lnTo>
                    <a:pt x="255" y="224"/>
                  </a:lnTo>
                  <a:lnTo>
                    <a:pt x="258" y="224"/>
                  </a:lnTo>
                  <a:lnTo>
                    <a:pt x="266" y="224"/>
                  </a:lnTo>
                  <a:lnTo>
                    <a:pt x="270" y="221"/>
                  </a:lnTo>
                  <a:lnTo>
                    <a:pt x="277" y="221"/>
                  </a:lnTo>
                  <a:lnTo>
                    <a:pt x="281" y="221"/>
                  </a:lnTo>
                  <a:lnTo>
                    <a:pt x="289" y="217"/>
                  </a:lnTo>
                  <a:lnTo>
                    <a:pt x="293" y="217"/>
                  </a:lnTo>
                  <a:lnTo>
                    <a:pt x="300" y="213"/>
                  </a:lnTo>
                  <a:lnTo>
                    <a:pt x="304" y="213"/>
                  </a:lnTo>
                  <a:lnTo>
                    <a:pt x="312" y="209"/>
                  </a:lnTo>
                  <a:lnTo>
                    <a:pt x="315" y="205"/>
                  </a:lnTo>
                  <a:lnTo>
                    <a:pt x="323" y="202"/>
                  </a:lnTo>
                  <a:lnTo>
                    <a:pt x="327" y="202"/>
                  </a:lnTo>
                  <a:lnTo>
                    <a:pt x="334" y="198"/>
                  </a:lnTo>
                  <a:lnTo>
                    <a:pt x="338" y="194"/>
                  </a:lnTo>
                  <a:lnTo>
                    <a:pt x="342" y="190"/>
                  </a:lnTo>
                  <a:lnTo>
                    <a:pt x="346" y="186"/>
                  </a:lnTo>
                  <a:lnTo>
                    <a:pt x="353" y="183"/>
                  </a:lnTo>
                  <a:lnTo>
                    <a:pt x="357" y="183"/>
                  </a:lnTo>
                  <a:lnTo>
                    <a:pt x="361" y="179"/>
                  </a:lnTo>
                  <a:lnTo>
                    <a:pt x="369" y="175"/>
                  </a:lnTo>
                  <a:lnTo>
                    <a:pt x="372" y="171"/>
                  </a:lnTo>
                  <a:lnTo>
                    <a:pt x="380" y="171"/>
                  </a:lnTo>
                  <a:lnTo>
                    <a:pt x="388" y="167"/>
                  </a:lnTo>
                  <a:lnTo>
                    <a:pt x="391" y="167"/>
                  </a:lnTo>
                  <a:lnTo>
                    <a:pt x="399" y="164"/>
                  </a:lnTo>
                  <a:lnTo>
                    <a:pt x="407" y="164"/>
                  </a:lnTo>
                  <a:lnTo>
                    <a:pt x="414" y="164"/>
                  </a:lnTo>
                  <a:lnTo>
                    <a:pt x="422" y="160"/>
                  </a:lnTo>
                  <a:lnTo>
                    <a:pt x="429" y="160"/>
                  </a:lnTo>
                  <a:lnTo>
                    <a:pt x="433" y="160"/>
                  </a:lnTo>
                  <a:lnTo>
                    <a:pt x="441" y="160"/>
                  </a:lnTo>
                  <a:lnTo>
                    <a:pt x="445" y="160"/>
                  </a:lnTo>
                  <a:lnTo>
                    <a:pt x="448" y="160"/>
                  </a:lnTo>
                  <a:lnTo>
                    <a:pt x="448" y="156"/>
                  </a:lnTo>
                  <a:lnTo>
                    <a:pt x="460" y="152"/>
                  </a:lnTo>
                  <a:lnTo>
                    <a:pt x="467" y="148"/>
                  </a:lnTo>
                  <a:lnTo>
                    <a:pt x="475" y="141"/>
                  </a:lnTo>
                  <a:lnTo>
                    <a:pt x="479" y="137"/>
                  </a:lnTo>
                  <a:lnTo>
                    <a:pt x="486" y="129"/>
                  </a:lnTo>
                  <a:lnTo>
                    <a:pt x="490" y="118"/>
                  </a:lnTo>
                  <a:lnTo>
                    <a:pt x="494" y="110"/>
                  </a:lnTo>
                  <a:lnTo>
                    <a:pt x="494" y="103"/>
                  </a:lnTo>
                  <a:lnTo>
                    <a:pt x="498" y="91"/>
                  </a:lnTo>
                  <a:lnTo>
                    <a:pt x="502" y="84"/>
                  </a:lnTo>
                  <a:lnTo>
                    <a:pt x="505" y="76"/>
                  </a:lnTo>
                  <a:lnTo>
                    <a:pt x="509" y="68"/>
                  </a:lnTo>
                  <a:lnTo>
                    <a:pt x="513" y="61"/>
                  </a:lnTo>
                  <a:lnTo>
                    <a:pt x="517" y="53"/>
                  </a:lnTo>
                  <a:lnTo>
                    <a:pt x="524" y="49"/>
                  </a:lnTo>
                  <a:lnTo>
                    <a:pt x="532" y="46"/>
                  </a:lnTo>
                  <a:lnTo>
                    <a:pt x="540" y="42"/>
                  </a:lnTo>
                  <a:lnTo>
                    <a:pt x="543" y="38"/>
                  </a:lnTo>
                  <a:lnTo>
                    <a:pt x="551" y="38"/>
                  </a:lnTo>
                  <a:lnTo>
                    <a:pt x="555" y="34"/>
                  </a:lnTo>
                  <a:lnTo>
                    <a:pt x="562" y="34"/>
                  </a:lnTo>
                  <a:lnTo>
                    <a:pt x="566" y="34"/>
                  </a:lnTo>
                  <a:lnTo>
                    <a:pt x="570" y="30"/>
                  </a:lnTo>
                  <a:lnTo>
                    <a:pt x="574" y="30"/>
                  </a:lnTo>
                  <a:lnTo>
                    <a:pt x="578" y="30"/>
                  </a:lnTo>
                  <a:lnTo>
                    <a:pt x="581" y="30"/>
                  </a:lnTo>
                  <a:lnTo>
                    <a:pt x="585" y="30"/>
                  </a:lnTo>
                  <a:lnTo>
                    <a:pt x="589" y="30"/>
                  </a:lnTo>
                  <a:lnTo>
                    <a:pt x="593" y="30"/>
                  </a:lnTo>
                  <a:lnTo>
                    <a:pt x="597" y="30"/>
                  </a:lnTo>
                  <a:lnTo>
                    <a:pt x="600" y="30"/>
                  </a:lnTo>
                  <a:lnTo>
                    <a:pt x="604" y="30"/>
                  </a:lnTo>
                  <a:lnTo>
                    <a:pt x="608" y="30"/>
                  </a:lnTo>
                  <a:lnTo>
                    <a:pt x="612" y="30"/>
                  </a:lnTo>
                  <a:lnTo>
                    <a:pt x="616" y="30"/>
                  </a:lnTo>
                  <a:lnTo>
                    <a:pt x="619" y="27"/>
                  </a:lnTo>
                  <a:lnTo>
                    <a:pt x="623" y="27"/>
                  </a:lnTo>
                  <a:lnTo>
                    <a:pt x="627" y="27"/>
                  </a:lnTo>
                  <a:lnTo>
                    <a:pt x="631" y="27"/>
                  </a:lnTo>
                  <a:lnTo>
                    <a:pt x="635" y="23"/>
                  </a:lnTo>
                  <a:lnTo>
                    <a:pt x="638" y="23"/>
                  </a:lnTo>
                  <a:lnTo>
                    <a:pt x="642" y="19"/>
                  </a:lnTo>
                  <a:lnTo>
                    <a:pt x="646" y="15"/>
                  </a:lnTo>
                  <a:lnTo>
                    <a:pt x="650" y="11"/>
                  </a:lnTo>
                  <a:lnTo>
                    <a:pt x="654" y="8"/>
                  </a:lnTo>
                  <a:lnTo>
                    <a:pt x="657" y="8"/>
                  </a:lnTo>
                  <a:lnTo>
                    <a:pt x="661" y="8"/>
                  </a:lnTo>
                  <a:lnTo>
                    <a:pt x="665" y="8"/>
                  </a:lnTo>
                  <a:lnTo>
                    <a:pt x="669" y="8"/>
                  </a:lnTo>
                  <a:lnTo>
                    <a:pt x="673" y="11"/>
                  </a:lnTo>
                  <a:lnTo>
                    <a:pt x="680" y="11"/>
                  </a:lnTo>
                  <a:lnTo>
                    <a:pt x="684" y="11"/>
                  </a:lnTo>
                  <a:lnTo>
                    <a:pt x="688" y="15"/>
                  </a:lnTo>
                  <a:lnTo>
                    <a:pt x="695" y="15"/>
                  </a:lnTo>
                  <a:lnTo>
                    <a:pt x="703" y="15"/>
                  </a:lnTo>
                  <a:lnTo>
                    <a:pt x="711" y="15"/>
                  </a:lnTo>
                  <a:lnTo>
                    <a:pt x="714" y="19"/>
                  </a:lnTo>
                  <a:lnTo>
                    <a:pt x="722" y="19"/>
                  </a:lnTo>
                  <a:lnTo>
                    <a:pt x="726" y="19"/>
                  </a:lnTo>
                  <a:lnTo>
                    <a:pt x="733" y="15"/>
                  </a:lnTo>
                  <a:lnTo>
                    <a:pt x="737" y="15"/>
                  </a:lnTo>
                  <a:lnTo>
                    <a:pt x="741" y="15"/>
                  </a:lnTo>
                  <a:lnTo>
                    <a:pt x="745" y="11"/>
                  </a:lnTo>
                  <a:lnTo>
                    <a:pt x="749" y="11"/>
                  </a:lnTo>
                  <a:lnTo>
                    <a:pt x="752" y="8"/>
                  </a:lnTo>
                  <a:lnTo>
                    <a:pt x="756" y="8"/>
                  </a:lnTo>
                  <a:lnTo>
                    <a:pt x="760" y="8"/>
                  </a:lnTo>
                  <a:lnTo>
                    <a:pt x="760" y="4"/>
                  </a:lnTo>
                  <a:lnTo>
                    <a:pt x="764" y="4"/>
                  </a:lnTo>
                  <a:lnTo>
                    <a:pt x="764" y="0"/>
                  </a:lnTo>
                  <a:close/>
                </a:path>
              </a:pathLst>
            </a:custGeom>
            <a:solidFill>
              <a:srgbClr val="4D4D4D"/>
            </a:solidFill>
            <a:ln w="9525">
              <a:noFill/>
              <a:round/>
              <a:headEnd/>
              <a:tailEnd/>
            </a:ln>
          </p:spPr>
          <p:txBody>
            <a:bodyPr/>
            <a:lstStyle/>
            <a:p>
              <a:endParaRPr lang="fr-FR"/>
            </a:p>
          </p:txBody>
        </p:sp>
        <p:sp>
          <p:nvSpPr>
            <p:cNvPr id="155" name="Freeform 42"/>
            <p:cNvSpPr>
              <a:spLocks/>
            </p:cNvSpPr>
            <p:nvPr/>
          </p:nvSpPr>
          <p:spPr bwMode="auto">
            <a:xfrm>
              <a:off x="179" y="2478"/>
              <a:ext cx="1803" cy="1319"/>
            </a:xfrm>
            <a:custGeom>
              <a:avLst/>
              <a:gdLst>
                <a:gd name="T0" fmla="*/ 1527 w 992"/>
                <a:gd name="T1" fmla="*/ 35 h 726"/>
                <a:gd name="T2" fmla="*/ 1574 w 992"/>
                <a:gd name="T3" fmla="*/ 118 h 726"/>
                <a:gd name="T4" fmla="*/ 1609 w 992"/>
                <a:gd name="T5" fmla="*/ 173 h 726"/>
                <a:gd name="T6" fmla="*/ 1685 w 992"/>
                <a:gd name="T7" fmla="*/ 194 h 726"/>
                <a:gd name="T8" fmla="*/ 1747 w 992"/>
                <a:gd name="T9" fmla="*/ 234 h 726"/>
                <a:gd name="T10" fmla="*/ 1754 w 992"/>
                <a:gd name="T11" fmla="*/ 303 h 726"/>
                <a:gd name="T12" fmla="*/ 1781 w 992"/>
                <a:gd name="T13" fmla="*/ 367 h 726"/>
                <a:gd name="T14" fmla="*/ 1803 w 992"/>
                <a:gd name="T15" fmla="*/ 407 h 726"/>
                <a:gd name="T16" fmla="*/ 1788 w 992"/>
                <a:gd name="T17" fmla="*/ 471 h 726"/>
                <a:gd name="T18" fmla="*/ 1796 w 992"/>
                <a:gd name="T19" fmla="*/ 540 h 726"/>
                <a:gd name="T20" fmla="*/ 1761 w 992"/>
                <a:gd name="T21" fmla="*/ 567 h 726"/>
                <a:gd name="T22" fmla="*/ 1727 w 992"/>
                <a:gd name="T23" fmla="*/ 609 h 726"/>
                <a:gd name="T24" fmla="*/ 1692 w 992"/>
                <a:gd name="T25" fmla="*/ 656 h 726"/>
                <a:gd name="T26" fmla="*/ 1623 w 992"/>
                <a:gd name="T27" fmla="*/ 690 h 726"/>
                <a:gd name="T28" fmla="*/ 1581 w 992"/>
                <a:gd name="T29" fmla="*/ 725 h 726"/>
                <a:gd name="T30" fmla="*/ 1539 w 992"/>
                <a:gd name="T31" fmla="*/ 787 h 726"/>
                <a:gd name="T32" fmla="*/ 1470 w 992"/>
                <a:gd name="T33" fmla="*/ 836 h 726"/>
                <a:gd name="T34" fmla="*/ 1409 w 992"/>
                <a:gd name="T35" fmla="*/ 843 h 726"/>
                <a:gd name="T36" fmla="*/ 1320 w 992"/>
                <a:gd name="T37" fmla="*/ 850 h 726"/>
                <a:gd name="T38" fmla="*/ 1270 w 992"/>
                <a:gd name="T39" fmla="*/ 890 h 726"/>
                <a:gd name="T40" fmla="*/ 1229 w 992"/>
                <a:gd name="T41" fmla="*/ 919 h 726"/>
                <a:gd name="T42" fmla="*/ 752 w 992"/>
                <a:gd name="T43" fmla="*/ 1092 h 726"/>
                <a:gd name="T44" fmla="*/ 338 w 992"/>
                <a:gd name="T45" fmla="*/ 1223 h 726"/>
                <a:gd name="T46" fmla="*/ 234 w 992"/>
                <a:gd name="T47" fmla="*/ 1257 h 726"/>
                <a:gd name="T48" fmla="*/ 118 w 992"/>
                <a:gd name="T49" fmla="*/ 1312 h 726"/>
                <a:gd name="T50" fmla="*/ 15 w 992"/>
                <a:gd name="T51" fmla="*/ 1312 h 726"/>
                <a:gd name="T52" fmla="*/ 7 w 992"/>
                <a:gd name="T53" fmla="*/ 1284 h 726"/>
                <a:gd name="T54" fmla="*/ 35 w 992"/>
                <a:gd name="T55" fmla="*/ 1250 h 726"/>
                <a:gd name="T56" fmla="*/ 49 w 992"/>
                <a:gd name="T57" fmla="*/ 1208 h 726"/>
                <a:gd name="T58" fmla="*/ 35 w 992"/>
                <a:gd name="T59" fmla="*/ 1146 h 726"/>
                <a:gd name="T60" fmla="*/ 42 w 992"/>
                <a:gd name="T61" fmla="*/ 1077 h 726"/>
                <a:gd name="T62" fmla="*/ 69 w 992"/>
                <a:gd name="T63" fmla="*/ 1028 h 726"/>
                <a:gd name="T64" fmla="*/ 96 w 992"/>
                <a:gd name="T65" fmla="*/ 988 h 726"/>
                <a:gd name="T66" fmla="*/ 118 w 992"/>
                <a:gd name="T67" fmla="*/ 932 h 726"/>
                <a:gd name="T68" fmla="*/ 111 w 992"/>
                <a:gd name="T69" fmla="*/ 863 h 726"/>
                <a:gd name="T70" fmla="*/ 138 w 992"/>
                <a:gd name="T71" fmla="*/ 821 h 726"/>
                <a:gd name="T72" fmla="*/ 200 w 992"/>
                <a:gd name="T73" fmla="*/ 774 h 726"/>
                <a:gd name="T74" fmla="*/ 242 w 992"/>
                <a:gd name="T75" fmla="*/ 712 h 726"/>
                <a:gd name="T76" fmla="*/ 256 w 992"/>
                <a:gd name="T77" fmla="*/ 670 h 726"/>
                <a:gd name="T78" fmla="*/ 269 w 992"/>
                <a:gd name="T79" fmla="*/ 574 h 726"/>
                <a:gd name="T80" fmla="*/ 325 w 992"/>
                <a:gd name="T81" fmla="*/ 525 h 726"/>
                <a:gd name="T82" fmla="*/ 400 w 992"/>
                <a:gd name="T83" fmla="*/ 441 h 726"/>
                <a:gd name="T84" fmla="*/ 463 w 992"/>
                <a:gd name="T85" fmla="*/ 414 h 726"/>
                <a:gd name="T86" fmla="*/ 538 w 992"/>
                <a:gd name="T87" fmla="*/ 394 h 726"/>
                <a:gd name="T88" fmla="*/ 607 w 992"/>
                <a:gd name="T89" fmla="*/ 360 h 726"/>
                <a:gd name="T90" fmla="*/ 671 w 992"/>
                <a:gd name="T91" fmla="*/ 318 h 726"/>
                <a:gd name="T92" fmla="*/ 760 w 992"/>
                <a:gd name="T93" fmla="*/ 298 h 726"/>
                <a:gd name="T94" fmla="*/ 822 w 992"/>
                <a:gd name="T95" fmla="*/ 291 h 726"/>
                <a:gd name="T96" fmla="*/ 891 w 992"/>
                <a:gd name="T97" fmla="*/ 222 h 726"/>
                <a:gd name="T98" fmla="*/ 932 w 992"/>
                <a:gd name="T99" fmla="*/ 111 h 726"/>
                <a:gd name="T100" fmla="*/ 1009 w 992"/>
                <a:gd name="T101" fmla="*/ 69 h 726"/>
                <a:gd name="T102" fmla="*/ 1063 w 992"/>
                <a:gd name="T103" fmla="*/ 62 h 726"/>
                <a:gd name="T104" fmla="*/ 1098 w 992"/>
                <a:gd name="T105" fmla="*/ 62 h 726"/>
                <a:gd name="T106" fmla="*/ 1140 w 992"/>
                <a:gd name="T107" fmla="*/ 55 h 726"/>
                <a:gd name="T108" fmla="*/ 1160 w 992"/>
                <a:gd name="T109" fmla="*/ 49 h 726"/>
                <a:gd name="T110" fmla="*/ 1201 w 992"/>
                <a:gd name="T111" fmla="*/ 20 h 726"/>
                <a:gd name="T112" fmla="*/ 1263 w 992"/>
                <a:gd name="T113" fmla="*/ 35 h 726"/>
                <a:gd name="T114" fmla="*/ 1340 w 992"/>
                <a:gd name="T115" fmla="*/ 35 h 726"/>
                <a:gd name="T116" fmla="*/ 1381 w 992"/>
                <a:gd name="T117" fmla="*/ 15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2"/>
                <a:gd name="T178" fmla="*/ 0 h 726"/>
                <a:gd name="T179" fmla="*/ 992 w 992"/>
                <a:gd name="T180" fmla="*/ 726 h 7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2" h="726">
                  <a:moveTo>
                    <a:pt x="768" y="4"/>
                  </a:moveTo>
                  <a:lnTo>
                    <a:pt x="783" y="0"/>
                  </a:lnTo>
                  <a:lnTo>
                    <a:pt x="798" y="0"/>
                  </a:lnTo>
                  <a:lnTo>
                    <a:pt x="809" y="4"/>
                  </a:lnTo>
                  <a:lnTo>
                    <a:pt x="821" y="8"/>
                  </a:lnTo>
                  <a:lnTo>
                    <a:pt x="828" y="11"/>
                  </a:lnTo>
                  <a:lnTo>
                    <a:pt x="840" y="19"/>
                  </a:lnTo>
                  <a:lnTo>
                    <a:pt x="844" y="23"/>
                  </a:lnTo>
                  <a:lnTo>
                    <a:pt x="851" y="30"/>
                  </a:lnTo>
                  <a:lnTo>
                    <a:pt x="855" y="38"/>
                  </a:lnTo>
                  <a:lnTo>
                    <a:pt x="859" y="46"/>
                  </a:lnTo>
                  <a:lnTo>
                    <a:pt x="863" y="53"/>
                  </a:lnTo>
                  <a:lnTo>
                    <a:pt x="863" y="61"/>
                  </a:lnTo>
                  <a:lnTo>
                    <a:pt x="866" y="65"/>
                  </a:lnTo>
                  <a:lnTo>
                    <a:pt x="866" y="68"/>
                  </a:lnTo>
                  <a:lnTo>
                    <a:pt x="866" y="72"/>
                  </a:lnTo>
                  <a:lnTo>
                    <a:pt x="870" y="80"/>
                  </a:lnTo>
                  <a:lnTo>
                    <a:pt x="874" y="87"/>
                  </a:lnTo>
                  <a:lnTo>
                    <a:pt x="878" y="91"/>
                  </a:lnTo>
                  <a:lnTo>
                    <a:pt x="885" y="95"/>
                  </a:lnTo>
                  <a:lnTo>
                    <a:pt x="889" y="95"/>
                  </a:lnTo>
                  <a:lnTo>
                    <a:pt x="897" y="99"/>
                  </a:lnTo>
                  <a:lnTo>
                    <a:pt x="901" y="99"/>
                  </a:lnTo>
                  <a:lnTo>
                    <a:pt x="908" y="103"/>
                  </a:lnTo>
                  <a:lnTo>
                    <a:pt x="912" y="103"/>
                  </a:lnTo>
                  <a:lnTo>
                    <a:pt x="920" y="107"/>
                  </a:lnTo>
                  <a:lnTo>
                    <a:pt x="927" y="107"/>
                  </a:lnTo>
                  <a:lnTo>
                    <a:pt x="931" y="107"/>
                  </a:lnTo>
                  <a:lnTo>
                    <a:pt x="939" y="110"/>
                  </a:lnTo>
                  <a:lnTo>
                    <a:pt x="942" y="114"/>
                  </a:lnTo>
                  <a:lnTo>
                    <a:pt x="946" y="118"/>
                  </a:lnTo>
                  <a:lnTo>
                    <a:pt x="954" y="122"/>
                  </a:lnTo>
                  <a:lnTo>
                    <a:pt x="958" y="126"/>
                  </a:lnTo>
                  <a:lnTo>
                    <a:pt x="961" y="129"/>
                  </a:lnTo>
                  <a:lnTo>
                    <a:pt x="961" y="137"/>
                  </a:lnTo>
                  <a:lnTo>
                    <a:pt x="965" y="141"/>
                  </a:lnTo>
                  <a:lnTo>
                    <a:pt x="965" y="148"/>
                  </a:lnTo>
                  <a:lnTo>
                    <a:pt x="965" y="152"/>
                  </a:lnTo>
                  <a:lnTo>
                    <a:pt x="965" y="156"/>
                  </a:lnTo>
                  <a:lnTo>
                    <a:pt x="965" y="164"/>
                  </a:lnTo>
                  <a:lnTo>
                    <a:pt x="965" y="167"/>
                  </a:lnTo>
                  <a:lnTo>
                    <a:pt x="965" y="175"/>
                  </a:lnTo>
                  <a:lnTo>
                    <a:pt x="965" y="179"/>
                  </a:lnTo>
                  <a:lnTo>
                    <a:pt x="969" y="186"/>
                  </a:lnTo>
                  <a:lnTo>
                    <a:pt x="969" y="190"/>
                  </a:lnTo>
                  <a:lnTo>
                    <a:pt x="973" y="194"/>
                  </a:lnTo>
                  <a:lnTo>
                    <a:pt x="973" y="198"/>
                  </a:lnTo>
                  <a:lnTo>
                    <a:pt x="980" y="202"/>
                  </a:lnTo>
                  <a:lnTo>
                    <a:pt x="984" y="205"/>
                  </a:lnTo>
                  <a:lnTo>
                    <a:pt x="988" y="209"/>
                  </a:lnTo>
                  <a:lnTo>
                    <a:pt x="988" y="213"/>
                  </a:lnTo>
                  <a:lnTo>
                    <a:pt x="992" y="217"/>
                  </a:lnTo>
                  <a:lnTo>
                    <a:pt x="992" y="221"/>
                  </a:lnTo>
                  <a:lnTo>
                    <a:pt x="992" y="224"/>
                  </a:lnTo>
                  <a:lnTo>
                    <a:pt x="992" y="228"/>
                  </a:lnTo>
                  <a:lnTo>
                    <a:pt x="988" y="232"/>
                  </a:lnTo>
                  <a:lnTo>
                    <a:pt x="988" y="236"/>
                  </a:lnTo>
                  <a:lnTo>
                    <a:pt x="988" y="240"/>
                  </a:lnTo>
                  <a:lnTo>
                    <a:pt x="988" y="247"/>
                  </a:lnTo>
                  <a:lnTo>
                    <a:pt x="984" y="251"/>
                  </a:lnTo>
                  <a:lnTo>
                    <a:pt x="984" y="259"/>
                  </a:lnTo>
                  <a:lnTo>
                    <a:pt x="988" y="262"/>
                  </a:lnTo>
                  <a:lnTo>
                    <a:pt x="988" y="270"/>
                  </a:lnTo>
                  <a:lnTo>
                    <a:pt x="988" y="278"/>
                  </a:lnTo>
                  <a:lnTo>
                    <a:pt x="988" y="285"/>
                  </a:lnTo>
                  <a:lnTo>
                    <a:pt x="988" y="289"/>
                  </a:lnTo>
                  <a:lnTo>
                    <a:pt x="988" y="293"/>
                  </a:lnTo>
                  <a:lnTo>
                    <a:pt x="988" y="297"/>
                  </a:lnTo>
                  <a:lnTo>
                    <a:pt x="984" y="300"/>
                  </a:lnTo>
                  <a:lnTo>
                    <a:pt x="984" y="304"/>
                  </a:lnTo>
                  <a:lnTo>
                    <a:pt x="980" y="304"/>
                  </a:lnTo>
                  <a:lnTo>
                    <a:pt x="977" y="308"/>
                  </a:lnTo>
                  <a:lnTo>
                    <a:pt x="973" y="312"/>
                  </a:lnTo>
                  <a:lnTo>
                    <a:pt x="969" y="312"/>
                  </a:lnTo>
                  <a:lnTo>
                    <a:pt x="965" y="316"/>
                  </a:lnTo>
                  <a:lnTo>
                    <a:pt x="961" y="316"/>
                  </a:lnTo>
                  <a:lnTo>
                    <a:pt x="958" y="319"/>
                  </a:lnTo>
                  <a:lnTo>
                    <a:pt x="958" y="323"/>
                  </a:lnTo>
                  <a:lnTo>
                    <a:pt x="954" y="327"/>
                  </a:lnTo>
                  <a:lnTo>
                    <a:pt x="950" y="331"/>
                  </a:lnTo>
                  <a:lnTo>
                    <a:pt x="950" y="335"/>
                  </a:lnTo>
                  <a:lnTo>
                    <a:pt x="946" y="338"/>
                  </a:lnTo>
                  <a:lnTo>
                    <a:pt x="946" y="342"/>
                  </a:lnTo>
                  <a:lnTo>
                    <a:pt x="942" y="346"/>
                  </a:lnTo>
                  <a:lnTo>
                    <a:pt x="939" y="350"/>
                  </a:lnTo>
                  <a:lnTo>
                    <a:pt x="939" y="354"/>
                  </a:lnTo>
                  <a:lnTo>
                    <a:pt x="935" y="357"/>
                  </a:lnTo>
                  <a:lnTo>
                    <a:pt x="931" y="361"/>
                  </a:lnTo>
                  <a:lnTo>
                    <a:pt x="927" y="365"/>
                  </a:lnTo>
                  <a:lnTo>
                    <a:pt x="923" y="369"/>
                  </a:lnTo>
                  <a:lnTo>
                    <a:pt x="920" y="373"/>
                  </a:lnTo>
                  <a:lnTo>
                    <a:pt x="912" y="373"/>
                  </a:lnTo>
                  <a:lnTo>
                    <a:pt x="904" y="376"/>
                  </a:lnTo>
                  <a:lnTo>
                    <a:pt x="901" y="376"/>
                  </a:lnTo>
                  <a:lnTo>
                    <a:pt x="893" y="380"/>
                  </a:lnTo>
                  <a:lnTo>
                    <a:pt x="885" y="380"/>
                  </a:lnTo>
                  <a:lnTo>
                    <a:pt x="882" y="384"/>
                  </a:lnTo>
                  <a:lnTo>
                    <a:pt x="878" y="388"/>
                  </a:lnTo>
                  <a:lnTo>
                    <a:pt x="874" y="392"/>
                  </a:lnTo>
                  <a:lnTo>
                    <a:pt x="870" y="395"/>
                  </a:lnTo>
                  <a:lnTo>
                    <a:pt x="870" y="399"/>
                  </a:lnTo>
                  <a:lnTo>
                    <a:pt x="870" y="403"/>
                  </a:lnTo>
                  <a:lnTo>
                    <a:pt x="866" y="411"/>
                  </a:lnTo>
                  <a:lnTo>
                    <a:pt x="866" y="414"/>
                  </a:lnTo>
                  <a:lnTo>
                    <a:pt x="863" y="418"/>
                  </a:lnTo>
                  <a:lnTo>
                    <a:pt x="859" y="422"/>
                  </a:lnTo>
                  <a:lnTo>
                    <a:pt x="855" y="430"/>
                  </a:lnTo>
                  <a:lnTo>
                    <a:pt x="847" y="433"/>
                  </a:lnTo>
                  <a:lnTo>
                    <a:pt x="844" y="437"/>
                  </a:lnTo>
                  <a:lnTo>
                    <a:pt x="836" y="445"/>
                  </a:lnTo>
                  <a:lnTo>
                    <a:pt x="828" y="449"/>
                  </a:lnTo>
                  <a:lnTo>
                    <a:pt x="825" y="452"/>
                  </a:lnTo>
                  <a:lnTo>
                    <a:pt x="821" y="452"/>
                  </a:lnTo>
                  <a:lnTo>
                    <a:pt x="813" y="456"/>
                  </a:lnTo>
                  <a:lnTo>
                    <a:pt x="809" y="460"/>
                  </a:lnTo>
                  <a:lnTo>
                    <a:pt x="806" y="460"/>
                  </a:lnTo>
                  <a:lnTo>
                    <a:pt x="802" y="460"/>
                  </a:lnTo>
                  <a:lnTo>
                    <a:pt x="798" y="464"/>
                  </a:lnTo>
                  <a:lnTo>
                    <a:pt x="794" y="464"/>
                  </a:lnTo>
                  <a:lnTo>
                    <a:pt x="787" y="464"/>
                  </a:lnTo>
                  <a:lnTo>
                    <a:pt x="783" y="464"/>
                  </a:lnTo>
                  <a:lnTo>
                    <a:pt x="775" y="464"/>
                  </a:lnTo>
                  <a:lnTo>
                    <a:pt x="771" y="464"/>
                  </a:lnTo>
                  <a:lnTo>
                    <a:pt x="764" y="464"/>
                  </a:lnTo>
                  <a:lnTo>
                    <a:pt x="756" y="464"/>
                  </a:lnTo>
                  <a:lnTo>
                    <a:pt x="745" y="460"/>
                  </a:lnTo>
                  <a:lnTo>
                    <a:pt x="737" y="464"/>
                  </a:lnTo>
                  <a:lnTo>
                    <a:pt x="730" y="464"/>
                  </a:lnTo>
                  <a:lnTo>
                    <a:pt x="726" y="468"/>
                  </a:lnTo>
                  <a:lnTo>
                    <a:pt x="718" y="468"/>
                  </a:lnTo>
                  <a:lnTo>
                    <a:pt x="714" y="471"/>
                  </a:lnTo>
                  <a:lnTo>
                    <a:pt x="711" y="475"/>
                  </a:lnTo>
                  <a:lnTo>
                    <a:pt x="707" y="479"/>
                  </a:lnTo>
                  <a:lnTo>
                    <a:pt x="703" y="483"/>
                  </a:lnTo>
                  <a:lnTo>
                    <a:pt x="703" y="487"/>
                  </a:lnTo>
                  <a:lnTo>
                    <a:pt x="699" y="490"/>
                  </a:lnTo>
                  <a:lnTo>
                    <a:pt x="699" y="494"/>
                  </a:lnTo>
                  <a:lnTo>
                    <a:pt x="695" y="494"/>
                  </a:lnTo>
                  <a:lnTo>
                    <a:pt x="695" y="498"/>
                  </a:lnTo>
                  <a:lnTo>
                    <a:pt x="692" y="502"/>
                  </a:lnTo>
                  <a:lnTo>
                    <a:pt x="676" y="506"/>
                  </a:lnTo>
                  <a:lnTo>
                    <a:pt x="654" y="517"/>
                  </a:lnTo>
                  <a:lnTo>
                    <a:pt x="623" y="525"/>
                  </a:lnTo>
                  <a:lnTo>
                    <a:pt x="585" y="540"/>
                  </a:lnTo>
                  <a:lnTo>
                    <a:pt x="547" y="555"/>
                  </a:lnTo>
                  <a:lnTo>
                    <a:pt x="502" y="570"/>
                  </a:lnTo>
                  <a:lnTo>
                    <a:pt x="460" y="585"/>
                  </a:lnTo>
                  <a:lnTo>
                    <a:pt x="414" y="601"/>
                  </a:lnTo>
                  <a:lnTo>
                    <a:pt x="369" y="616"/>
                  </a:lnTo>
                  <a:lnTo>
                    <a:pt x="323" y="631"/>
                  </a:lnTo>
                  <a:lnTo>
                    <a:pt x="285" y="646"/>
                  </a:lnTo>
                  <a:lnTo>
                    <a:pt x="251" y="654"/>
                  </a:lnTo>
                  <a:lnTo>
                    <a:pt x="220" y="665"/>
                  </a:lnTo>
                  <a:lnTo>
                    <a:pt x="201" y="669"/>
                  </a:lnTo>
                  <a:lnTo>
                    <a:pt x="186" y="673"/>
                  </a:lnTo>
                  <a:lnTo>
                    <a:pt x="179" y="673"/>
                  </a:lnTo>
                  <a:lnTo>
                    <a:pt x="171" y="673"/>
                  </a:lnTo>
                  <a:lnTo>
                    <a:pt x="163" y="677"/>
                  </a:lnTo>
                  <a:lnTo>
                    <a:pt x="156" y="681"/>
                  </a:lnTo>
                  <a:lnTo>
                    <a:pt x="144" y="684"/>
                  </a:lnTo>
                  <a:lnTo>
                    <a:pt x="137" y="688"/>
                  </a:lnTo>
                  <a:lnTo>
                    <a:pt x="129" y="692"/>
                  </a:lnTo>
                  <a:lnTo>
                    <a:pt x="122" y="700"/>
                  </a:lnTo>
                  <a:lnTo>
                    <a:pt x="114" y="703"/>
                  </a:lnTo>
                  <a:lnTo>
                    <a:pt x="103" y="707"/>
                  </a:lnTo>
                  <a:lnTo>
                    <a:pt x="95" y="711"/>
                  </a:lnTo>
                  <a:lnTo>
                    <a:pt x="87" y="715"/>
                  </a:lnTo>
                  <a:lnTo>
                    <a:pt x="76" y="719"/>
                  </a:lnTo>
                  <a:lnTo>
                    <a:pt x="65" y="722"/>
                  </a:lnTo>
                  <a:lnTo>
                    <a:pt x="53" y="726"/>
                  </a:lnTo>
                  <a:lnTo>
                    <a:pt x="42" y="726"/>
                  </a:lnTo>
                  <a:lnTo>
                    <a:pt x="30" y="726"/>
                  </a:lnTo>
                  <a:lnTo>
                    <a:pt x="23" y="726"/>
                  </a:lnTo>
                  <a:lnTo>
                    <a:pt x="15" y="726"/>
                  </a:lnTo>
                  <a:lnTo>
                    <a:pt x="11" y="726"/>
                  </a:lnTo>
                  <a:lnTo>
                    <a:pt x="8" y="722"/>
                  </a:lnTo>
                  <a:lnTo>
                    <a:pt x="4" y="722"/>
                  </a:lnTo>
                  <a:lnTo>
                    <a:pt x="0" y="719"/>
                  </a:lnTo>
                  <a:lnTo>
                    <a:pt x="0" y="715"/>
                  </a:lnTo>
                  <a:lnTo>
                    <a:pt x="4" y="711"/>
                  </a:lnTo>
                  <a:lnTo>
                    <a:pt x="4" y="707"/>
                  </a:lnTo>
                  <a:lnTo>
                    <a:pt x="8" y="703"/>
                  </a:lnTo>
                  <a:lnTo>
                    <a:pt x="11" y="700"/>
                  </a:lnTo>
                  <a:lnTo>
                    <a:pt x="15" y="696"/>
                  </a:lnTo>
                  <a:lnTo>
                    <a:pt x="15" y="692"/>
                  </a:lnTo>
                  <a:lnTo>
                    <a:pt x="19" y="688"/>
                  </a:lnTo>
                  <a:lnTo>
                    <a:pt x="23" y="684"/>
                  </a:lnTo>
                  <a:lnTo>
                    <a:pt x="23" y="681"/>
                  </a:lnTo>
                  <a:lnTo>
                    <a:pt x="27" y="677"/>
                  </a:lnTo>
                  <a:lnTo>
                    <a:pt x="27" y="673"/>
                  </a:lnTo>
                  <a:lnTo>
                    <a:pt x="27" y="669"/>
                  </a:lnTo>
                  <a:lnTo>
                    <a:pt x="27" y="665"/>
                  </a:lnTo>
                  <a:lnTo>
                    <a:pt x="27" y="662"/>
                  </a:lnTo>
                  <a:lnTo>
                    <a:pt x="27" y="658"/>
                  </a:lnTo>
                  <a:lnTo>
                    <a:pt x="27" y="654"/>
                  </a:lnTo>
                  <a:lnTo>
                    <a:pt x="27" y="650"/>
                  </a:lnTo>
                  <a:lnTo>
                    <a:pt x="23" y="643"/>
                  </a:lnTo>
                  <a:lnTo>
                    <a:pt x="23" y="635"/>
                  </a:lnTo>
                  <a:lnTo>
                    <a:pt x="19" y="631"/>
                  </a:lnTo>
                  <a:lnTo>
                    <a:pt x="19" y="624"/>
                  </a:lnTo>
                  <a:lnTo>
                    <a:pt x="19" y="616"/>
                  </a:lnTo>
                  <a:lnTo>
                    <a:pt x="19" y="612"/>
                  </a:lnTo>
                  <a:lnTo>
                    <a:pt x="19" y="608"/>
                  </a:lnTo>
                  <a:lnTo>
                    <a:pt x="23" y="601"/>
                  </a:lnTo>
                  <a:lnTo>
                    <a:pt x="23" y="597"/>
                  </a:lnTo>
                  <a:lnTo>
                    <a:pt x="23" y="593"/>
                  </a:lnTo>
                  <a:lnTo>
                    <a:pt x="27" y="589"/>
                  </a:lnTo>
                  <a:lnTo>
                    <a:pt x="30" y="585"/>
                  </a:lnTo>
                  <a:lnTo>
                    <a:pt x="30" y="582"/>
                  </a:lnTo>
                  <a:lnTo>
                    <a:pt x="34" y="578"/>
                  </a:lnTo>
                  <a:lnTo>
                    <a:pt x="34" y="574"/>
                  </a:lnTo>
                  <a:lnTo>
                    <a:pt x="38" y="570"/>
                  </a:lnTo>
                  <a:lnTo>
                    <a:pt x="38" y="566"/>
                  </a:lnTo>
                  <a:lnTo>
                    <a:pt x="42" y="563"/>
                  </a:lnTo>
                  <a:lnTo>
                    <a:pt x="46" y="559"/>
                  </a:lnTo>
                  <a:lnTo>
                    <a:pt x="46" y="555"/>
                  </a:lnTo>
                  <a:lnTo>
                    <a:pt x="49" y="551"/>
                  </a:lnTo>
                  <a:lnTo>
                    <a:pt x="49" y="547"/>
                  </a:lnTo>
                  <a:lnTo>
                    <a:pt x="53" y="544"/>
                  </a:lnTo>
                  <a:lnTo>
                    <a:pt x="57" y="540"/>
                  </a:lnTo>
                  <a:lnTo>
                    <a:pt x="57" y="536"/>
                  </a:lnTo>
                  <a:lnTo>
                    <a:pt x="61" y="532"/>
                  </a:lnTo>
                  <a:lnTo>
                    <a:pt x="61" y="528"/>
                  </a:lnTo>
                  <a:lnTo>
                    <a:pt x="61" y="525"/>
                  </a:lnTo>
                  <a:lnTo>
                    <a:pt x="65" y="517"/>
                  </a:lnTo>
                  <a:lnTo>
                    <a:pt x="65" y="513"/>
                  </a:lnTo>
                  <a:lnTo>
                    <a:pt x="65" y="509"/>
                  </a:lnTo>
                  <a:lnTo>
                    <a:pt x="65" y="502"/>
                  </a:lnTo>
                  <a:lnTo>
                    <a:pt x="61" y="494"/>
                  </a:lnTo>
                  <a:lnTo>
                    <a:pt x="61" y="490"/>
                  </a:lnTo>
                  <a:lnTo>
                    <a:pt x="61" y="483"/>
                  </a:lnTo>
                  <a:lnTo>
                    <a:pt x="61" y="479"/>
                  </a:lnTo>
                  <a:lnTo>
                    <a:pt x="61" y="475"/>
                  </a:lnTo>
                  <a:lnTo>
                    <a:pt x="61" y="471"/>
                  </a:lnTo>
                  <a:lnTo>
                    <a:pt x="65" y="468"/>
                  </a:lnTo>
                  <a:lnTo>
                    <a:pt x="65" y="464"/>
                  </a:lnTo>
                  <a:lnTo>
                    <a:pt x="68" y="460"/>
                  </a:lnTo>
                  <a:lnTo>
                    <a:pt x="68" y="456"/>
                  </a:lnTo>
                  <a:lnTo>
                    <a:pt x="72" y="452"/>
                  </a:lnTo>
                  <a:lnTo>
                    <a:pt x="76" y="452"/>
                  </a:lnTo>
                  <a:lnTo>
                    <a:pt x="80" y="449"/>
                  </a:lnTo>
                  <a:lnTo>
                    <a:pt x="87" y="445"/>
                  </a:lnTo>
                  <a:lnTo>
                    <a:pt x="91" y="441"/>
                  </a:lnTo>
                  <a:lnTo>
                    <a:pt x="95" y="437"/>
                  </a:lnTo>
                  <a:lnTo>
                    <a:pt x="103" y="433"/>
                  </a:lnTo>
                  <a:lnTo>
                    <a:pt x="106" y="430"/>
                  </a:lnTo>
                  <a:lnTo>
                    <a:pt x="110" y="426"/>
                  </a:lnTo>
                  <a:lnTo>
                    <a:pt x="114" y="422"/>
                  </a:lnTo>
                  <a:lnTo>
                    <a:pt x="118" y="418"/>
                  </a:lnTo>
                  <a:lnTo>
                    <a:pt x="122" y="411"/>
                  </a:lnTo>
                  <a:lnTo>
                    <a:pt x="125" y="407"/>
                  </a:lnTo>
                  <a:lnTo>
                    <a:pt x="129" y="399"/>
                  </a:lnTo>
                  <a:lnTo>
                    <a:pt x="133" y="395"/>
                  </a:lnTo>
                  <a:lnTo>
                    <a:pt x="133" y="392"/>
                  </a:lnTo>
                  <a:lnTo>
                    <a:pt x="137" y="384"/>
                  </a:lnTo>
                  <a:lnTo>
                    <a:pt x="137" y="380"/>
                  </a:lnTo>
                  <a:lnTo>
                    <a:pt x="137" y="376"/>
                  </a:lnTo>
                  <a:lnTo>
                    <a:pt x="141" y="373"/>
                  </a:lnTo>
                  <a:lnTo>
                    <a:pt x="141" y="369"/>
                  </a:lnTo>
                  <a:lnTo>
                    <a:pt x="141" y="357"/>
                  </a:lnTo>
                  <a:lnTo>
                    <a:pt x="141" y="346"/>
                  </a:lnTo>
                  <a:lnTo>
                    <a:pt x="141" y="338"/>
                  </a:lnTo>
                  <a:lnTo>
                    <a:pt x="141" y="331"/>
                  </a:lnTo>
                  <a:lnTo>
                    <a:pt x="141" y="323"/>
                  </a:lnTo>
                  <a:lnTo>
                    <a:pt x="144" y="319"/>
                  </a:lnTo>
                  <a:lnTo>
                    <a:pt x="148" y="316"/>
                  </a:lnTo>
                  <a:lnTo>
                    <a:pt x="148" y="312"/>
                  </a:lnTo>
                  <a:lnTo>
                    <a:pt x="152" y="308"/>
                  </a:lnTo>
                  <a:lnTo>
                    <a:pt x="160" y="304"/>
                  </a:lnTo>
                  <a:lnTo>
                    <a:pt x="163" y="300"/>
                  </a:lnTo>
                  <a:lnTo>
                    <a:pt x="167" y="297"/>
                  </a:lnTo>
                  <a:lnTo>
                    <a:pt x="175" y="293"/>
                  </a:lnTo>
                  <a:lnTo>
                    <a:pt x="179" y="289"/>
                  </a:lnTo>
                  <a:lnTo>
                    <a:pt x="186" y="281"/>
                  </a:lnTo>
                  <a:lnTo>
                    <a:pt x="190" y="274"/>
                  </a:lnTo>
                  <a:lnTo>
                    <a:pt x="198" y="266"/>
                  </a:lnTo>
                  <a:lnTo>
                    <a:pt x="201" y="259"/>
                  </a:lnTo>
                  <a:lnTo>
                    <a:pt x="209" y="255"/>
                  </a:lnTo>
                  <a:lnTo>
                    <a:pt x="213" y="247"/>
                  </a:lnTo>
                  <a:lnTo>
                    <a:pt x="220" y="243"/>
                  </a:lnTo>
                  <a:lnTo>
                    <a:pt x="224" y="240"/>
                  </a:lnTo>
                  <a:lnTo>
                    <a:pt x="232" y="236"/>
                  </a:lnTo>
                  <a:lnTo>
                    <a:pt x="236" y="232"/>
                  </a:lnTo>
                  <a:lnTo>
                    <a:pt x="239" y="232"/>
                  </a:lnTo>
                  <a:lnTo>
                    <a:pt x="247" y="228"/>
                  </a:lnTo>
                  <a:lnTo>
                    <a:pt x="251" y="228"/>
                  </a:lnTo>
                  <a:lnTo>
                    <a:pt x="255" y="228"/>
                  </a:lnTo>
                  <a:lnTo>
                    <a:pt x="262" y="224"/>
                  </a:lnTo>
                  <a:lnTo>
                    <a:pt x="266" y="224"/>
                  </a:lnTo>
                  <a:lnTo>
                    <a:pt x="274" y="224"/>
                  </a:lnTo>
                  <a:lnTo>
                    <a:pt x="277" y="224"/>
                  </a:lnTo>
                  <a:lnTo>
                    <a:pt x="285" y="221"/>
                  </a:lnTo>
                  <a:lnTo>
                    <a:pt x="289" y="221"/>
                  </a:lnTo>
                  <a:lnTo>
                    <a:pt x="296" y="217"/>
                  </a:lnTo>
                  <a:lnTo>
                    <a:pt x="300" y="217"/>
                  </a:lnTo>
                  <a:lnTo>
                    <a:pt x="308" y="213"/>
                  </a:lnTo>
                  <a:lnTo>
                    <a:pt x="312" y="209"/>
                  </a:lnTo>
                  <a:lnTo>
                    <a:pt x="319" y="209"/>
                  </a:lnTo>
                  <a:lnTo>
                    <a:pt x="323" y="205"/>
                  </a:lnTo>
                  <a:lnTo>
                    <a:pt x="331" y="202"/>
                  </a:lnTo>
                  <a:lnTo>
                    <a:pt x="334" y="198"/>
                  </a:lnTo>
                  <a:lnTo>
                    <a:pt x="338" y="194"/>
                  </a:lnTo>
                  <a:lnTo>
                    <a:pt x="346" y="190"/>
                  </a:lnTo>
                  <a:lnTo>
                    <a:pt x="350" y="186"/>
                  </a:lnTo>
                  <a:lnTo>
                    <a:pt x="353" y="186"/>
                  </a:lnTo>
                  <a:lnTo>
                    <a:pt x="361" y="183"/>
                  </a:lnTo>
                  <a:lnTo>
                    <a:pt x="365" y="179"/>
                  </a:lnTo>
                  <a:lnTo>
                    <a:pt x="369" y="175"/>
                  </a:lnTo>
                  <a:lnTo>
                    <a:pt x="376" y="175"/>
                  </a:lnTo>
                  <a:lnTo>
                    <a:pt x="380" y="171"/>
                  </a:lnTo>
                  <a:lnTo>
                    <a:pt x="388" y="167"/>
                  </a:lnTo>
                  <a:lnTo>
                    <a:pt x="395" y="167"/>
                  </a:lnTo>
                  <a:lnTo>
                    <a:pt x="403" y="167"/>
                  </a:lnTo>
                  <a:lnTo>
                    <a:pt x="410" y="164"/>
                  </a:lnTo>
                  <a:lnTo>
                    <a:pt x="418" y="164"/>
                  </a:lnTo>
                  <a:lnTo>
                    <a:pt x="426" y="164"/>
                  </a:lnTo>
                  <a:lnTo>
                    <a:pt x="429" y="160"/>
                  </a:lnTo>
                  <a:lnTo>
                    <a:pt x="437" y="160"/>
                  </a:lnTo>
                  <a:lnTo>
                    <a:pt x="441" y="160"/>
                  </a:lnTo>
                  <a:lnTo>
                    <a:pt x="445" y="160"/>
                  </a:lnTo>
                  <a:lnTo>
                    <a:pt x="448" y="160"/>
                  </a:lnTo>
                  <a:lnTo>
                    <a:pt x="452" y="160"/>
                  </a:lnTo>
                  <a:lnTo>
                    <a:pt x="460" y="156"/>
                  </a:lnTo>
                  <a:lnTo>
                    <a:pt x="471" y="152"/>
                  </a:lnTo>
                  <a:lnTo>
                    <a:pt x="475" y="145"/>
                  </a:lnTo>
                  <a:lnTo>
                    <a:pt x="483" y="137"/>
                  </a:lnTo>
                  <a:lnTo>
                    <a:pt x="486" y="129"/>
                  </a:lnTo>
                  <a:lnTo>
                    <a:pt x="490" y="122"/>
                  </a:lnTo>
                  <a:lnTo>
                    <a:pt x="494" y="114"/>
                  </a:lnTo>
                  <a:lnTo>
                    <a:pt x="498" y="103"/>
                  </a:lnTo>
                  <a:lnTo>
                    <a:pt x="502" y="95"/>
                  </a:lnTo>
                  <a:lnTo>
                    <a:pt x="502" y="87"/>
                  </a:lnTo>
                  <a:lnTo>
                    <a:pt x="505" y="76"/>
                  </a:lnTo>
                  <a:lnTo>
                    <a:pt x="509" y="68"/>
                  </a:lnTo>
                  <a:lnTo>
                    <a:pt x="513" y="61"/>
                  </a:lnTo>
                  <a:lnTo>
                    <a:pt x="521" y="57"/>
                  </a:lnTo>
                  <a:lnTo>
                    <a:pt x="524" y="49"/>
                  </a:lnTo>
                  <a:lnTo>
                    <a:pt x="532" y="46"/>
                  </a:lnTo>
                  <a:lnTo>
                    <a:pt x="540" y="46"/>
                  </a:lnTo>
                  <a:lnTo>
                    <a:pt x="543" y="42"/>
                  </a:lnTo>
                  <a:lnTo>
                    <a:pt x="551" y="42"/>
                  </a:lnTo>
                  <a:lnTo>
                    <a:pt x="555" y="38"/>
                  </a:lnTo>
                  <a:lnTo>
                    <a:pt x="562" y="38"/>
                  </a:lnTo>
                  <a:lnTo>
                    <a:pt x="566" y="34"/>
                  </a:lnTo>
                  <a:lnTo>
                    <a:pt x="570" y="34"/>
                  </a:lnTo>
                  <a:lnTo>
                    <a:pt x="574" y="34"/>
                  </a:lnTo>
                  <a:lnTo>
                    <a:pt x="581" y="34"/>
                  </a:lnTo>
                  <a:lnTo>
                    <a:pt x="585" y="34"/>
                  </a:lnTo>
                  <a:lnTo>
                    <a:pt x="589" y="34"/>
                  </a:lnTo>
                  <a:lnTo>
                    <a:pt x="593" y="34"/>
                  </a:lnTo>
                  <a:lnTo>
                    <a:pt x="597" y="34"/>
                  </a:lnTo>
                  <a:lnTo>
                    <a:pt x="600" y="34"/>
                  </a:lnTo>
                  <a:lnTo>
                    <a:pt x="604" y="34"/>
                  </a:lnTo>
                  <a:lnTo>
                    <a:pt x="608" y="34"/>
                  </a:lnTo>
                  <a:lnTo>
                    <a:pt x="612" y="30"/>
                  </a:lnTo>
                  <a:lnTo>
                    <a:pt x="616" y="30"/>
                  </a:lnTo>
                  <a:lnTo>
                    <a:pt x="619" y="30"/>
                  </a:lnTo>
                  <a:lnTo>
                    <a:pt x="623" y="30"/>
                  </a:lnTo>
                  <a:lnTo>
                    <a:pt x="627" y="30"/>
                  </a:lnTo>
                  <a:lnTo>
                    <a:pt x="631" y="30"/>
                  </a:lnTo>
                  <a:lnTo>
                    <a:pt x="631" y="27"/>
                  </a:lnTo>
                  <a:lnTo>
                    <a:pt x="635" y="27"/>
                  </a:lnTo>
                  <a:lnTo>
                    <a:pt x="638" y="27"/>
                  </a:lnTo>
                  <a:lnTo>
                    <a:pt x="642" y="23"/>
                  </a:lnTo>
                  <a:lnTo>
                    <a:pt x="646" y="19"/>
                  </a:lnTo>
                  <a:lnTo>
                    <a:pt x="650" y="15"/>
                  </a:lnTo>
                  <a:lnTo>
                    <a:pt x="654" y="11"/>
                  </a:lnTo>
                  <a:lnTo>
                    <a:pt x="657" y="11"/>
                  </a:lnTo>
                  <a:lnTo>
                    <a:pt x="661" y="11"/>
                  </a:lnTo>
                  <a:lnTo>
                    <a:pt x="665" y="11"/>
                  </a:lnTo>
                  <a:lnTo>
                    <a:pt x="669" y="11"/>
                  </a:lnTo>
                  <a:lnTo>
                    <a:pt x="673" y="15"/>
                  </a:lnTo>
                  <a:lnTo>
                    <a:pt x="680" y="15"/>
                  </a:lnTo>
                  <a:lnTo>
                    <a:pt x="684" y="15"/>
                  </a:lnTo>
                  <a:lnTo>
                    <a:pt x="692" y="19"/>
                  </a:lnTo>
                  <a:lnTo>
                    <a:pt x="695" y="19"/>
                  </a:lnTo>
                  <a:lnTo>
                    <a:pt x="703" y="19"/>
                  </a:lnTo>
                  <a:lnTo>
                    <a:pt x="711" y="19"/>
                  </a:lnTo>
                  <a:lnTo>
                    <a:pt x="714" y="23"/>
                  </a:lnTo>
                  <a:lnTo>
                    <a:pt x="722" y="19"/>
                  </a:lnTo>
                  <a:lnTo>
                    <a:pt x="726" y="19"/>
                  </a:lnTo>
                  <a:lnTo>
                    <a:pt x="733" y="19"/>
                  </a:lnTo>
                  <a:lnTo>
                    <a:pt x="737" y="19"/>
                  </a:lnTo>
                  <a:lnTo>
                    <a:pt x="741" y="15"/>
                  </a:lnTo>
                  <a:lnTo>
                    <a:pt x="745" y="15"/>
                  </a:lnTo>
                  <a:lnTo>
                    <a:pt x="752" y="11"/>
                  </a:lnTo>
                  <a:lnTo>
                    <a:pt x="756" y="11"/>
                  </a:lnTo>
                  <a:lnTo>
                    <a:pt x="760" y="8"/>
                  </a:lnTo>
                  <a:lnTo>
                    <a:pt x="764" y="4"/>
                  </a:lnTo>
                  <a:lnTo>
                    <a:pt x="768" y="4"/>
                  </a:lnTo>
                  <a:close/>
                </a:path>
              </a:pathLst>
            </a:custGeom>
            <a:solidFill>
              <a:srgbClr val="434343"/>
            </a:solidFill>
            <a:ln w="9525">
              <a:noFill/>
              <a:round/>
              <a:headEnd/>
              <a:tailEnd/>
            </a:ln>
          </p:spPr>
          <p:txBody>
            <a:bodyPr/>
            <a:lstStyle/>
            <a:p>
              <a:endParaRPr lang="fr-FR"/>
            </a:p>
          </p:txBody>
        </p:sp>
        <p:sp>
          <p:nvSpPr>
            <p:cNvPr id="156" name="Freeform 43"/>
            <p:cNvSpPr>
              <a:spLocks/>
            </p:cNvSpPr>
            <p:nvPr/>
          </p:nvSpPr>
          <p:spPr bwMode="auto">
            <a:xfrm>
              <a:off x="186" y="2485"/>
              <a:ext cx="1789" cy="1312"/>
            </a:xfrm>
            <a:custGeom>
              <a:avLst/>
              <a:gdLst>
                <a:gd name="T0" fmla="*/ 1513 w 984"/>
                <a:gd name="T1" fmla="*/ 35 h 722"/>
                <a:gd name="T2" fmla="*/ 1562 w 984"/>
                <a:gd name="T3" fmla="*/ 116 h 722"/>
                <a:gd name="T4" fmla="*/ 1596 w 984"/>
                <a:gd name="T5" fmla="*/ 165 h 722"/>
                <a:gd name="T6" fmla="*/ 1665 w 984"/>
                <a:gd name="T7" fmla="*/ 193 h 722"/>
                <a:gd name="T8" fmla="*/ 1727 w 984"/>
                <a:gd name="T9" fmla="*/ 234 h 722"/>
                <a:gd name="T10" fmla="*/ 1740 w 984"/>
                <a:gd name="T11" fmla="*/ 303 h 722"/>
                <a:gd name="T12" fmla="*/ 1769 w 984"/>
                <a:gd name="T13" fmla="*/ 360 h 722"/>
                <a:gd name="T14" fmla="*/ 1789 w 984"/>
                <a:gd name="T15" fmla="*/ 400 h 722"/>
                <a:gd name="T16" fmla="*/ 1782 w 984"/>
                <a:gd name="T17" fmla="*/ 456 h 722"/>
                <a:gd name="T18" fmla="*/ 1782 w 984"/>
                <a:gd name="T19" fmla="*/ 532 h 722"/>
                <a:gd name="T20" fmla="*/ 1747 w 984"/>
                <a:gd name="T21" fmla="*/ 560 h 722"/>
                <a:gd name="T22" fmla="*/ 1713 w 984"/>
                <a:gd name="T23" fmla="*/ 594 h 722"/>
                <a:gd name="T24" fmla="*/ 1685 w 984"/>
                <a:gd name="T25" fmla="*/ 649 h 722"/>
                <a:gd name="T26" fmla="*/ 1609 w 984"/>
                <a:gd name="T27" fmla="*/ 683 h 722"/>
                <a:gd name="T28" fmla="*/ 1574 w 984"/>
                <a:gd name="T29" fmla="*/ 718 h 722"/>
                <a:gd name="T30" fmla="*/ 1533 w 984"/>
                <a:gd name="T31" fmla="*/ 774 h 722"/>
                <a:gd name="T32" fmla="*/ 1464 w 984"/>
                <a:gd name="T33" fmla="*/ 821 h 722"/>
                <a:gd name="T34" fmla="*/ 1402 w 984"/>
                <a:gd name="T35" fmla="*/ 836 h 722"/>
                <a:gd name="T36" fmla="*/ 1313 w 984"/>
                <a:gd name="T37" fmla="*/ 836 h 722"/>
                <a:gd name="T38" fmla="*/ 1264 w 984"/>
                <a:gd name="T39" fmla="*/ 883 h 722"/>
                <a:gd name="T40" fmla="*/ 1222 w 984"/>
                <a:gd name="T41" fmla="*/ 912 h 722"/>
                <a:gd name="T42" fmla="*/ 745 w 984"/>
                <a:gd name="T43" fmla="*/ 1085 h 722"/>
                <a:gd name="T44" fmla="*/ 331 w 984"/>
                <a:gd name="T45" fmla="*/ 1216 h 722"/>
                <a:gd name="T46" fmla="*/ 227 w 984"/>
                <a:gd name="T47" fmla="*/ 1250 h 722"/>
                <a:gd name="T48" fmla="*/ 116 w 984"/>
                <a:gd name="T49" fmla="*/ 1305 h 722"/>
                <a:gd name="T50" fmla="*/ 7 w 984"/>
                <a:gd name="T51" fmla="*/ 1305 h 722"/>
                <a:gd name="T52" fmla="*/ 7 w 984"/>
                <a:gd name="T53" fmla="*/ 1277 h 722"/>
                <a:gd name="T54" fmla="*/ 35 w 984"/>
                <a:gd name="T55" fmla="*/ 1243 h 722"/>
                <a:gd name="T56" fmla="*/ 47 w 984"/>
                <a:gd name="T57" fmla="*/ 1201 h 722"/>
                <a:gd name="T58" fmla="*/ 35 w 984"/>
                <a:gd name="T59" fmla="*/ 1139 h 722"/>
                <a:gd name="T60" fmla="*/ 42 w 984"/>
                <a:gd name="T61" fmla="*/ 1070 h 722"/>
                <a:gd name="T62" fmla="*/ 69 w 984"/>
                <a:gd name="T63" fmla="*/ 1021 h 722"/>
                <a:gd name="T64" fmla="*/ 96 w 984"/>
                <a:gd name="T65" fmla="*/ 981 h 722"/>
                <a:gd name="T66" fmla="*/ 116 w 984"/>
                <a:gd name="T67" fmla="*/ 925 h 722"/>
                <a:gd name="T68" fmla="*/ 111 w 984"/>
                <a:gd name="T69" fmla="*/ 856 h 722"/>
                <a:gd name="T70" fmla="*/ 138 w 984"/>
                <a:gd name="T71" fmla="*/ 814 h 722"/>
                <a:gd name="T72" fmla="*/ 200 w 984"/>
                <a:gd name="T73" fmla="*/ 774 h 722"/>
                <a:gd name="T74" fmla="*/ 242 w 984"/>
                <a:gd name="T75" fmla="*/ 705 h 722"/>
                <a:gd name="T76" fmla="*/ 255 w 984"/>
                <a:gd name="T77" fmla="*/ 671 h 722"/>
                <a:gd name="T78" fmla="*/ 262 w 984"/>
                <a:gd name="T79" fmla="*/ 567 h 722"/>
                <a:gd name="T80" fmla="*/ 318 w 984"/>
                <a:gd name="T81" fmla="*/ 518 h 722"/>
                <a:gd name="T82" fmla="*/ 393 w 984"/>
                <a:gd name="T83" fmla="*/ 434 h 722"/>
                <a:gd name="T84" fmla="*/ 462 w 984"/>
                <a:gd name="T85" fmla="*/ 407 h 722"/>
                <a:gd name="T86" fmla="*/ 531 w 984"/>
                <a:gd name="T87" fmla="*/ 394 h 722"/>
                <a:gd name="T88" fmla="*/ 607 w 984"/>
                <a:gd name="T89" fmla="*/ 353 h 722"/>
                <a:gd name="T90" fmla="*/ 669 w 984"/>
                <a:gd name="T91" fmla="*/ 311 h 722"/>
                <a:gd name="T92" fmla="*/ 753 w 984"/>
                <a:gd name="T93" fmla="*/ 291 h 722"/>
                <a:gd name="T94" fmla="*/ 815 w 984"/>
                <a:gd name="T95" fmla="*/ 291 h 722"/>
                <a:gd name="T96" fmla="*/ 891 w 984"/>
                <a:gd name="T97" fmla="*/ 214 h 722"/>
                <a:gd name="T98" fmla="*/ 933 w 984"/>
                <a:gd name="T99" fmla="*/ 111 h 722"/>
                <a:gd name="T100" fmla="*/ 1002 w 984"/>
                <a:gd name="T101" fmla="*/ 69 h 722"/>
                <a:gd name="T102" fmla="*/ 1056 w 984"/>
                <a:gd name="T103" fmla="*/ 62 h 722"/>
                <a:gd name="T104" fmla="*/ 1091 w 984"/>
                <a:gd name="T105" fmla="*/ 62 h 722"/>
                <a:gd name="T106" fmla="*/ 1133 w 984"/>
                <a:gd name="T107" fmla="*/ 55 h 722"/>
                <a:gd name="T108" fmla="*/ 1153 w 984"/>
                <a:gd name="T109" fmla="*/ 47 h 722"/>
                <a:gd name="T110" fmla="*/ 1194 w 984"/>
                <a:gd name="T111" fmla="*/ 20 h 722"/>
                <a:gd name="T112" fmla="*/ 1256 w 984"/>
                <a:gd name="T113" fmla="*/ 35 h 722"/>
                <a:gd name="T114" fmla="*/ 1333 w 984"/>
                <a:gd name="T115" fmla="*/ 27 h 722"/>
                <a:gd name="T116" fmla="*/ 1382 w 984"/>
                <a:gd name="T117" fmla="*/ 7 h 7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4"/>
                <a:gd name="T178" fmla="*/ 0 h 722"/>
                <a:gd name="T179" fmla="*/ 984 w 984"/>
                <a:gd name="T180" fmla="*/ 722 h 7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4" h="722">
                  <a:moveTo>
                    <a:pt x="764" y="0"/>
                  </a:moveTo>
                  <a:lnTo>
                    <a:pt x="779" y="0"/>
                  </a:lnTo>
                  <a:lnTo>
                    <a:pt x="794" y="0"/>
                  </a:lnTo>
                  <a:lnTo>
                    <a:pt x="805" y="4"/>
                  </a:lnTo>
                  <a:lnTo>
                    <a:pt x="817" y="7"/>
                  </a:lnTo>
                  <a:lnTo>
                    <a:pt x="824" y="11"/>
                  </a:lnTo>
                  <a:lnTo>
                    <a:pt x="832" y="19"/>
                  </a:lnTo>
                  <a:lnTo>
                    <a:pt x="840" y="23"/>
                  </a:lnTo>
                  <a:lnTo>
                    <a:pt x="847" y="30"/>
                  </a:lnTo>
                  <a:lnTo>
                    <a:pt x="851" y="38"/>
                  </a:lnTo>
                  <a:lnTo>
                    <a:pt x="855" y="45"/>
                  </a:lnTo>
                  <a:lnTo>
                    <a:pt x="855" y="53"/>
                  </a:lnTo>
                  <a:lnTo>
                    <a:pt x="859" y="61"/>
                  </a:lnTo>
                  <a:lnTo>
                    <a:pt x="859" y="64"/>
                  </a:lnTo>
                  <a:lnTo>
                    <a:pt x="859" y="68"/>
                  </a:lnTo>
                  <a:lnTo>
                    <a:pt x="859" y="72"/>
                  </a:lnTo>
                  <a:lnTo>
                    <a:pt x="862" y="80"/>
                  </a:lnTo>
                  <a:lnTo>
                    <a:pt x="866" y="83"/>
                  </a:lnTo>
                  <a:lnTo>
                    <a:pt x="874" y="91"/>
                  </a:lnTo>
                  <a:lnTo>
                    <a:pt x="878" y="91"/>
                  </a:lnTo>
                  <a:lnTo>
                    <a:pt x="881" y="95"/>
                  </a:lnTo>
                  <a:lnTo>
                    <a:pt x="889" y="99"/>
                  </a:lnTo>
                  <a:lnTo>
                    <a:pt x="893" y="99"/>
                  </a:lnTo>
                  <a:lnTo>
                    <a:pt x="900" y="103"/>
                  </a:lnTo>
                  <a:lnTo>
                    <a:pt x="904" y="103"/>
                  </a:lnTo>
                  <a:lnTo>
                    <a:pt x="912" y="103"/>
                  </a:lnTo>
                  <a:lnTo>
                    <a:pt x="916" y="106"/>
                  </a:lnTo>
                  <a:lnTo>
                    <a:pt x="923" y="106"/>
                  </a:lnTo>
                  <a:lnTo>
                    <a:pt x="927" y="110"/>
                  </a:lnTo>
                  <a:lnTo>
                    <a:pt x="935" y="110"/>
                  </a:lnTo>
                  <a:lnTo>
                    <a:pt x="938" y="114"/>
                  </a:lnTo>
                  <a:lnTo>
                    <a:pt x="946" y="118"/>
                  </a:lnTo>
                  <a:lnTo>
                    <a:pt x="950" y="125"/>
                  </a:lnTo>
                  <a:lnTo>
                    <a:pt x="950" y="129"/>
                  </a:lnTo>
                  <a:lnTo>
                    <a:pt x="954" y="133"/>
                  </a:lnTo>
                  <a:lnTo>
                    <a:pt x="954" y="141"/>
                  </a:lnTo>
                  <a:lnTo>
                    <a:pt x="957" y="144"/>
                  </a:lnTo>
                  <a:lnTo>
                    <a:pt x="957" y="148"/>
                  </a:lnTo>
                  <a:lnTo>
                    <a:pt x="957" y="156"/>
                  </a:lnTo>
                  <a:lnTo>
                    <a:pt x="957" y="160"/>
                  </a:lnTo>
                  <a:lnTo>
                    <a:pt x="957" y="167"/>
                  </a:lnTo>
                  <a:lnTo>
                    <a:pt x="957" y="171"/>
                  </a:lnTo>
                  <a:lnTo>
                    <a:pt x="957" y="175"/>
                  </a:lnTo>
                  <a:lnTo>
                    <a:pt x="961" y="182"/>
                  </a:lnTo>
                  <a:lnTo>
                    <a:pt x="961" y="186"/>
                  </a:lnTo>
                  <a:lnTo>
                    <a:pt x="965" y="190"/>
                  </a:lnTo>
                  <a:lnTo>
                    <a:pt x="969" y="194"/>
                  </a:lnTo>
                  <a:lnTo>
                    <a:pt x="973" y="198"/>
                  </a:lnTo>
                  <a:lnTo>
                    <a:pt x="976" y="201"/>
                  </a:lnTo>
                  <a:lnTo>
                    <a:pt x="980" y="205"/>
                  </a:lnTo>
                  <a:lnTo>
                    <a:pt x="980" y="209"/>
                  </a:lnTo>
                  <a:lnTo>
                    <a:pt x="984" y="213"/>
                  </a:lnTo>
                  <a:lnTo>
                    <a:pt x="984" y="217"/>
                  </a:lnTo>
                  <a:lnTo>
                    <a:pt x="984" y="220"/>
                  </a:lnTo>
                  <a:lnTo>
                    <a:pt x="984" y="224"/>
                  </a:lnTo>
                  <a:lnTo>
                    <a:pt x="980" y="228"/>
                  </a:lnTo>
                  <a:lnTo>
                    <a:pt x="980" y="232"/>
                  </a:lnTo>
                  <a:lnTo>
                    <a:pt x="980" y="236"/>
                  </a:lnTo>
                  <a:lnTo>
                    <a:pt x="980" y="239"/>
                  </a:lnTo>
                  <a:lnTo>
                    <a:pt x="980" y="247"/>
                  </a:lnTo>
                  <a:lnTo>
                    <a:pt x="980" y="251"/>
                  </a:lnTo>
                  <a:lnTo>
                    <a:pt x="980" y="258"/>
                  </a:lnTo>
                  <a:lnTo>
                    <a:pt x="980" y="266"/>
                  </a:lnTo>
                  <a:lnTo>
                    <a:pt x="980" y="274"/>
                  </a:lnTo>
                  <a:lnTo>
                    <a:pt x="980" y="277"/>
                  </a:lnTo>
                  <a:lnTo>
                    <a:pt x="980" y="285"/>
                  </a:lnTo>
                  <a:lnTo>
                    <a:pt x="980" y="289"/>
                  </a:lnTo>
                  <a:lnTo>
                    <a:pt x="980" y="293"/>
                  </a:lnTo>
                  <a:lnTo>
                    <a:pt x="976" y="296"/>
                  </a:lnTo>
                  <a:lnTo>
                    <a:pt x="973" y="300"/>
                  </a:lnTo>
                  <a:lnTo>
                    <a:pt x="969" y="300"/>
                  </a:lnTo>
                  <a:lnTo>
                    <a:pt x="969" y="304"/>
                  </a:lnTo>
                  <a:lnTo>
                    <a:pt x="965" y="304"/>
                  </a:lnTo>
                  <a:lnTo>
                    <a:pt x="961" y="308"/>
                  </a:lnTo>
                  <a:lnTo>
                    <a:pt x="957" y="308"/>
                  </a:lnTo>
                  <a:lnTo>
                    <a:pt x="954" y="312"/>
                  </a:lnTo>
                  <a:lnTo>
                    <a:pt x="950" y="315"/>
                  </a:lnTo>
                  <a:lnTo>
                    <a:pt x="946" y="319"/>
                  </a:lnTo>
                  <a:lnTo>
                    <a:pt x="946" y="323"/>
                  </a:lnTo>
                  <a:lnTo>
                    <a:pt x="942" y="327"/>
                  </a:lnTo>
                  <a:lnTo>
                    <a:pt x="942" y="331"/>
                  </a:lnTo>
                  <a:lnTo>
                    <a:pt x="938" y="334"/>
                  </a:lnTo>
                  <a:lnTo>
                    <a:pt x="935" y="338"/>
                  </a:lnTo>
                  <a:lnTo>
                    <a:pt x="935" y="346"/>
                  </a:lnTo>
                  <a:lnTo>
                    <a:pt x="931" y="350"/>
                  </a:lnTo>
                  <a:lnTo>
                    <a:pt x="927" y="353"/>
                  </a:lnTo>
                  <a:lnTo>
                    <a:pt x="927" y="357"/>
                  </a:lnTo>
                  <a:lnTo>
                    <a:pt x="923" y="361"/>
                  </a:lnTo>
                  <a:lnTo>
                    <a:pt x="916" y="365"/>
                  </a:lnTo>
                  <a:lnTo>
                    <a:pt x="912" y="365"/>
                  </a:lnTo>
                  <a:lnTo>
                    <a:pt x="908" y="369"/>
                  </a:lnTo>
                  <a:lnTo>
                    <a:pt x="900" y="372"/>
                  </a:lnTo>
                  <a:lnTo>
                    <a:pt x="893" y="372"/>
                  </a:lnTo>
                  <a:lnTo>
                    <a:pt x="885" y="376"/>
                  </a:lnTo>
                  <a:lnTo>
                    <a:pt x="881" y="376"/>
                  </a:lnTo>
                  <a:lnTo>
                    <a:pt x="878" y="380"/>
                  </a:lnTo>
                  <a:lnTo>
                    <a:pt x="874" y="380"/>
                  </a:lnTo>
                  <a:lnTo>
                    <a:pt x="870" y="384"/>
                  </a:lnTo>
                  <a:lnTo>
                    <a:pt x="870" y="388"/>
                  </a:lnTo>
                  <a:lnTo>
                    <a:pt x="866" y="391"/>
                  </a:lnTo>
                  <a:lnTo>
                    <a:pt x="866" y="395"/>
                  </a:lnTo>
                  <a:lnTo>
                    <a:pt x="862" y="399"/>
                  </a:lnTo>
                  <a:lnTo>
                    <a:pt x="862" y="403"/>
                  </a:lnTo>
                  <a:lnTo>
                    <a:pt x="859" y="407"/>
                  </a:lnTo>
                  <a:lnTo>
                    <a:pt x="855" y="410"/>
                  </a:lnTo>
                  <a:lnTo>
                    <a:pt x="855" y="418"/>
                  </a:lnTo>
                  <a:lnTo>
                    <a:pt x="847" y="422"/>
                  </a:lnTo>
                  <a:lnTo>
                    <a:pt x="843" y="426"/>
                  </a:lnTo>
                  <a:lnTo>
                    <a:pt x="836" y="433"/>
                  </a:lnTo>
                  <a:lnTo>
                    <a:pt x="832" y="437"/>
                  </a:lnTo>
                  <a:lnTo>
                    <a:pt x="824" y="441"/>
                  </a:lnTo>
                  <a:lnTo>
                    <a:pt x="821" y="445"/>
                  </a:lnTo>
                  <a:lnTo>
                    <a:pt x="813" y="448"/>
                  </a:lnTo>
                  <a:lnTo>
                    <a:pt x="809" y="452"/>
                  </a:lnTo>
                  <a:lnTo>
                    <a:pt x="805" y="452"/>
                  </a:lnTo>
                  <a:lnTo>
                    <a:pt x="802" y="456"/>
                  </a:lnTo>
                  <a:lnTo>
                    <a:pt x="798" y="456"/>
                  </a:lnTo>
                  <a:lnTo>
                    <a:pt x="794" y="456"/>
                  </a:lnTo>
                  <a:lnTo>
                    <a:pt x="786" y="456"/>
                  </a:lnTo>
                  <a:lnTo>
                    <a:pt x="783" y="460"/>
                  </a:lnTo>
                  <a:lnTo>
                    <a:pt x="779" y="460"/>
                  </a:lnTo>
                  <a:lnTo>
                    <a:pt x="771" y="460"/>
                  </a:lnTo>
                  <a:lnTo>
                    <a:pt x="764" y="456"/>
                  </a:lnTo>
                  <a:lnTo>
                    <a:pt x="760" y="456"/>
                  </a:lnTo>
                  <a:lnTo>
                    <a:pt x="748" y="456"/>
                  </a:lnTo>
                  <a:lnTo>
                    <a:pt x="741" y="456"/>
                  </a:lnTo>
                  <a:lnTo>
                    <a:pt x="733" y="456"/>
                  </a:lnTo>
                  <a:lnTo>
                    <a:pt x="726" y="460"/>
                  </a:lnTo>
                  <a:lnTo>
                    <a:pt x="722" y="460"/>
                  </a:lnTo>
                  <a:lnTo>
                    <a:pt x="714" y="464"/>
                  </a:lnTo>
                  <a:lnTo>
                    <a:pt x="710" y="467"/>
                  </a:lnTo>
                  <a:lnTo>
                    <a:pt x="707" y="471"/>
                  </a:lnTo>
                  <a:lnTo>
                    <a:pt x="703" y="475"/>
                  </a:lnTo>
                  <a:lnTo>
                    <a:pt x="699" y="479"/>
                  </a:lnTo>
                  <a:lnTo>
                    <a:pt x="699" y="483"/>
                  </a:lnTo>
                  <a:lnTo>
                    <a:pt x="695" y="486"/>
                  </a:lnTo>
                  <a:lnTo>
                    <a:pt x="695" y="490"/>
                  </a:lnTo>
                  <a:lnTo>
                    <a:pt x="691" y="490"/>
                  </a:lnTo>
                  <a:lnTo>
                    <a:pt x="691" y="494"/>
                  </a:lnTo>
                  <a:lnTo>
                    <a:pt x="688" y="498"/>
                  </a:lnTo>
                  <a:lnTo>
                    <a:pt x="672" y="502"/>
                  </a:lnTo>
                  <a:lnTo>
                    <a:pt x="650" y="513"/>
                  </a:lnTo>
                  <a:lnTo>
                    <a:pt x="619" y="521"/>
                  </a:lnTo>
                  <a:lnTo>
                    <a:pt x="581" y="536"/>
                  </a:lnTo>
                  <a:lnTo>
                    <a:pt x="543" y="551"/>
                  </a:lnTo>
                  <a:lnTo>
                    <a:pt x="498" y="566"/>
                  </a:lnTo>
                  <a:lnTo>
                    <a:pt x="456" y="581"/>
                  </a:lnTo>
                  <a:lnTo>
                    <a:pt x="410" y="597"/>
                  </a:lnTo>
                  <a:lnTo>
                    <a:pt x="365" y="612"/>
                  </a:lnTo>
                  <a:lnTo>
                    <a:pt x="319" y="627"/>
                  </a:lnTo>
                  <a:lnTo>
                    <a:pt x="281" y="639"/>
                  </a:lnTo>
                  <a:lnTo>
                    <a:pt x="247" y="650"/>
                  </a:lnTo>
                  <a:lnTo>
                    <a:pt x="216" y="658"/>
                  </a:lnTo>
                  <a:lnTo>
                    <a:pt x="197" y="665"/>
                  </a:lnTo>
                  <a:lnTo>
                    <a:pt x="182" y="669"/>
                  </a:lnTo>
                  <a:lnTo>
                    <a:pt x="175" y="669"/>
                  </a:lnTo>
                  <a:lnTo>
                    <a:pt x="167" y="669"/>
                  </a:lnTo>
                  <a:lnTo>
                    <a:pt x="159" y="673"/>
                  </a:lnTo>
                  <a:lnTo>
                    <a:pt x="152" y="677"/>
                  </a:lnTo>
                  <a:lnTo>
                    <a:pt x="140" y="680"/>
                  </a:lnTo>
                  <a:lnTo>
                    <a:pt x="133" y="684"/>
                  </a:lnTo>
                  <a:lnTo>
                    <a:pt x="125" y="688"/>
                  </a:lnTo>
                  <a:lnTo>
                    <a:pt x="118" y="692"/>
                  </a:lnTo>
                  <a:lnTo>
                    <a:pt x="110" y="696"/>
                  </a:lnTo>
                  <a:lnTo>
                    <a:pt x="102" y="703"/>
                  </a:lnTo>
                  <a:lnTo>
                    <a:pt x="91" y="707"/>
                  </a:lnTo>
                  <a:lnTo>
                    <a:pt x="83" y="711"/>
                  </a:lnTo>
                  <a:lnTo>
                    <a:pt x="72" y="715"/>
                  </a:lnTo>
                  <a:lnTo>
                    <a:pt x="64" y="718"/>
                  </a:lnTo>
                  <a:lnTo>
                    <a:pt x="53" y="718"/>
                  </a:lnTo>
                  <a:lnTo>
                    <a:pt x="42" y="718"/>
                  </a:lnTo>
                  <a:lnTo>
                    <a:pt x="30" y="722"/>
                  </a:lnTo>
                  <a:lnTo>
                    <a:pt x="19" y="722"/>
                  </a:lnTo>
                  <a:lnTo>
                    <a:pt x="15" y="718"/>
                  </a:lnTo>
                  <a:lnTo>
                    <a:pt x="7" y="718"/>
                  </a:lnTo>
                  <a:lnTo>
                    <a:pt x="4" y="718"/>
                  </a:lnTo>
                  <a:lnTo>
                    <a:pt x="0" y="718"/>
                  </a:lnTo>
                  <a:lnTo>
                    <a:pt x="0" y="715"/>
                  </a:lnTo>
                  <a:lnTo>
                    <a:pt x="0" y="711"/>
                  </a:lnTo>
                  <a:lnTo>
                    <a:pt x="0" y="707"/>
                  </a:lnTo>
                  <a:lnTo>
                    <a:pt x="4" y="703"/>
                  </a:lnTo>
                  <a:lnTo>
                    <a:pt x="4" y="699"/>
                  </a:lnTo>
                  <a:lnTo>
                    <a:pt x="7" y="696"/>
                  </a:lnTo>
                  <a:lnTo>
                    <a:pt x="11" y="692"/>
                  </a:lnTo>
                  <a:lnTo>
                    <a:pt x="15" y="688"/>
                  </a:lnTo>
                  <a:lnTo>
                    <a:pt x="15" y="684"/>
                  </a:lnTo>
                  <a:lnTo>
                    <a:pt x="19" y="684"/>
                  </a:lnTo>
                  <a:lnTo>
                    <a:pt x="19" y="680"/>
                  </a:lnTo>
                  <a:lnTo>
                    <a:pt x="23" y="677"/>
                  </a:lnTo>
                  <a:lnTo>
                    <a:pt x="23" y="673"/>
                  </a:lnTo>
                  <a:lnTo>
                    <a:pt x="26" y="669"/>
                  </a:lnTo>
                  <a:lnTo>
                    <a:pt x="26" y="665"/>
                  </a:lnTo>
                  <a:lnTo>
                    <a:pt x="26" y="661"/>
                  </a:lnTo>
                  <a:lnTo>
                    <a:pt x="26" y="658"/>
                  </a:lnTo>
                  <a:lnTo>
                    <a:pt x="26" y="654"/>
                  </a:lnTo>
                  <a:lnTo>
                    <a:pt x="26" y="650"/>
                  </a:lnTo>
                  <a:lnTo>
                    <a:pt x="23" y="642"/>
                  </a:lnTo>
                  <a:lnTo>
                    <a:pt x="23" y="639"/>
                  </a:lnTo>
                  <a:lnTo>
                    <a:pt x="23" y="631"/>
                  </a:lnTo>
                  <a:lnTo>
                    <a:pt x="19" y="627"/>
                  </a:lnTo>
                  <a:lnTo>
                    <a:pt x="19" y="620"/>
                  </a:lnTo>
                  <a:lnTo>
                    <a:pt x="19" y="612"/>
                  </a:lnTo>
                  <a:lnTo>
                    <a:pt x="19" y="608"/>
                  </a:lnTo>
                  <a:lnTo>
                    <a:pt x="19" y="600"/>
                  </a:lnTo>
                  <a:lnTo>
                    <a:pt x="19" y="597"/>
                  </a:lnTo>
                  <a:lnTo>
                    <a:pt x="23" y="593"/>
                  </a:lnTo>
                  <a:lnTo>
                    <a:pt x="23" y="589"/>
                  </a:lnTo>
                  <a:lnTo>
                    <a:pt x="26" y="585"/>
                  </a:lnTo>
                  <a:lnTo>
                    <a:pt x="26" y="581"/>
                  </a:lnTo>
                  <a:lnTo>
                    <a:pt x="30" y="578"/>
                  </a:lnTo>
                  <a:lnTo>
                    <a:pt x="30" y="574"/>
                  </a:lnTo>
                  <a:lnTo>
                    <a:pt x="34" y="570"/>
                  </a:lnTo>
                  <a:lnTo>
                    <a:pt x="38" y="566"/>
                  </a:lnTo>
                  <a:lnTo>
                    <a:pt x="38" y="562"/>
                  </a:lnTo>
                  <a:lnTo>
                    <a:pt x="42" y="559"/>
                  </a:lnTo>
                  <a:lnTo>
                    <a:pt x="42" y="555"/>
                  </a:lnTo>
                  <a:lnTo>
                    <a:pt x="45" y="551"/>
                  </a:lnTo>
                  <a:lnTo>
                    <a:pt x="45" y="547"/>
                  </a:lnTo>
                  <a:lnTo>
                    <a:pt x="49" y="543"/>
                  </a:lnTo>
                  <a:lnTo>
                    <a:pt x="53" y="540"/>
                  </a:lnTo>
                  <a:lnTo>
                    <a:pt x="53" y="536"/>
                  </a:lnTo>
                  <a:lnTo>
                    <a:pt x="57" y="532"/>
                  </a:lnTo>
                  <a:lnTo>
                    <a:pt x="57" y="528"/>
                  </a:lnTo>
                  <a:lnTo>
                    <a:pt x="61" y="524"/>
                  </a:lnTo>
                  <a:lnTo>
                    <a:pt x="61" y="521"/>
                  </a:lnTo>
                  <a:lnTo>
                    <a:pt x="61" y="517"/>
                  </a:lnTo>
                  <a:lnTo>
                    <a:pt x="64" y="509"/>
                  </a:lnTo>
                  <a:lnTo>
                    <a:pt x="64" y="505"/>
                  </a:lnTo>
                  <a:lnTo>
                    <a:pt x="61" y="498"/>
                  </a:lnTo>
                  <a:lnTo>
                    <a:pt x="61" y="494"/>
                  </a:lnTo>
                  <a:lnTo>
                    <a:pt x="61" y="486"/>
                  </a:lnTo>
                  <a:lnTo>
                    <a:pt x="61" y="483"/>
                  </a:lnTo>
                  <a:lnTo>
                    <a:pt x="61" y="479"/>
                  </a:lnTo>
                  <a:lnTo>
                    <a:pt x="61" y="471"/>
                  </a:lnTo>
                  <a:lnTo>
                    <a:pt x="61" y="467"/>
                  </a:lnTo>
                  <a:lnTo>
                    <a:pt x="61" y="464"/>
                  </a:lnTo>
                  <a:lnTo>
                    <a:pt x="64" y="460"/>
                  </a:lnTo>
                  <a:lnTo>
                    <a:pt x="64" y="456"/>
                  </a:lnTo>
                  <a:lnTo>
                    <a:pt x="68" y="456"/>
                  </a:lnTo>
                  <a:lnTo>
                    <a:pt x="72" y="452"/>
                  </a:lnTo>
                  <a:lnTo>
                    <a:pt x="76" y="448"/>
                  </a:lnTo>
                  <a:lnTo>
                    <a:pt x="80" y="445"/>
                  </a:lnTo>
                  <a:lnTo>
                    <a:pt x="83" y="441"/>
                  </a:lnTo>
                  <a:lnTo>
                    <a:pt x="87" y="437"/>
                  </a:lnTo>
                  <a:lnTo>
                    <a:pt x="95" y="437"/>
                  </a:lnTo>
                  <a:lnTo>
                    <a:pt x="99" y="433"/>
                  </a:lnTo>
                  <a:lnTo>
                    <a:pt x="102" y="429"/>
                  </a:lnTo>
                  <a:lnTo>
                    <a:pt x="110" y="426"/>
                  </a:lnTo>
                  <a:lnTo>
                    <a:pt x="114" y="418"/>
                  </a:lnTo>
                  <a:lnTo>
                    <a:pt x="118" y="414"/>
                  </a:lnTo>
                  <a:lnTo>
                    <a:pt x="121" y="410"/>
                  </a:lnTo>
                  <a:lnTo>
                    <a:pt x="125" y="403"/>
                  </a:lnTo>
                  <a:lnTo>
                    <a:pt x="129" y="399"/>
                  </a:lnTo>
                  <a:lnTo>
                    <a:pt x="129" y="391"/>
                  </a:lnTo>
                  <a:lnTo>
                    <a:pt x="133" y="388"/>
                  </a:lnTo>
                  <a:lnTo>
                    <a:pt x="133" y="384"/>
                  </a:lnTo>
                  <a:lnTo>
                    <a:pt x="137" y="380"/>
                  </a:lnTo>
                  <a:lnTo>
                    <a:pt x="137" y="376"/>
                  </a:lnTo>
                  <a:lnTo>
                    <a:pt x="137" y="372"/>
                  </a:lnTo>
                  <a:lnTo>
                    <a:pt x="140" y="369"/>
                  </a:lnTo>
                  <a:lnTo>
                    <a:pt x="137" y="353"/>
                  </a:lnTo>
                  <a:lnTo>
                    <a:pt x="137" y="342"/>
                  </a:lnTo>
                  <a:lnTo>
                    <a:pt x="137" y="334"/>
                  </a:lnTo>
                  <a:lnTo>
                    <a:pt x="140" y="327"/>
                  </a:lnTo>
                  <a:lnTo>
                    <a:pt x="140" y="319"/>
                  </a:lnTo>
                  <a:lnTo>
                    <a:pt x="140" y="315"/>
                  </a:lnTo>
                  <a:lnTo>
                    <a:pt x="144" y="312"/>
                  </a:lnTo>
                  <a:lnTo>
                    <a:pt x="148" y="308"/>
                  </a:lnTo>
                  <a:lnTo>
                    <a:pt x="152" y="304"/>
                  </a:lnTo>
                  <a:lnTo>
                    <a:pt x="156" y="300"/>
                  </a:lnTo>
                  <a:lnTo>
                    <a:pt x="159" y="300"/>
                  </a:lnTo>
                  <a:lnTo>
                    <a:pt x="167" y="296"/>
                  </a:lnTo>
                  <a:lnTo>
                    <a:pt x="171" y="293"/>
                  </a:lnTo>
                  <a:lnTo>
                    <a:pt x="175" y="285"/>
                  </a:lnTo>
                  <a:lnTo>
                    <a:pt x="182" y="281"/>
                  </a:lnTo>
                  <a:lnTo>
                    <a:pt x="190" y="274"/>
                  </a:lnTo>
                  <a:lnTo>
                    <a:pt x="194" y="262"/>
                  </a:lnTo>
                  <a:lnTo>
                    <a:pt x="201" y="258"/>
                  </a:lnTo>
                  <a:lnTo>
                    <a:pt x="205" y="251"/>
                  </a:lnTo>
                  <a:lnTo>
                    <a:pt x="213" y="247"/>
                  </a:lnTo>
                  <a:lnTo>
                    <a:pt x="216" y="239"/>
                  </a:lnTo>
                  <a:lnTo>
                    <a:pt x="224" y="236"/>
                  </a:lnTo>
                  <a:lnTo>
                    <a:pt x="228" y="236"/>
                  </a:lnTo>
                  <a:lnTo>
                    <a:pt x="232" y="232"/>
                  </a:lnTo>
                  <a:lnTo>
                    <a:pt x="239" y="228"/>
                  </a:lnTo>
                  <a:lnTo>
                    <a:pt x="243" y="228"/>
                  </a:lnTo>
                  <a:lnTo>
                    <a:pt x="247" y="224"/>
                  </a:lnTo>
                  <a:lnTo>
                    <a:pt x="254" y="224"/>
                  </a:lnTo>
                  <a:lnTo>
                    <a:pt x="258" y="224"/>
                  </a:lnTo>
                  <a:lnTo>
                    <a:pt x="266" y="224"/>
                  </a:lnTo>
                  <a:lnTo>
                    <a:pt x="270" y="220"/>
                  </a:lnTo>
                  <a:lnTo>
                    <a:pt x="277" y="220"/>
                  </a:lnTo>
                  <a:lnTo>
                    <a:pt x="281" y="220"/>
                  </a:lnTo>
                  <a:lnTo>
                    <a:pt x="289" y="217"/>
                  </a:lnTo>
                  <a:lnTo>
                    <a:pt x="292" y="217"/>
                  </a:lnTo>
                  <a:lnTo>
                    <a:pt x="300" y="213"/>
                  </a:lnTo>
                  <a:lnTo>
                    <a:pt x="304" y="209"/>
                  </a:lnTo>
                  <a:lnTo>
                    <a:pt x="311" y="209"/>
                  </a:lnTo>
                  <a:lnTo>
                    <a:pt x="315" y="205"/>
                  </a:lnTo>
                  <a:lnTo>
                    <a:pt x="323" y="201"/>
                  </a:lnTo>
                  <a:lnTo>
                    <a:pt x="327" y="198"/>
                  </a:lnTo>
                  <a:lnTo>
                    <a:pt x="334" y="194"/>
                  </a:lnTo>
                  <a:lnTo>
                    <a:pt x="338" y="190"/>
                  </a:lnTo>
                  <a:lnTo>
                    <a:pt x="342" y="186"/>
                  </a:lnTo>
                  <a:lnTo>
                    <a:pt x="349" y="186"/>
                  </a:lnTo>
                  <a:lnTo>
                    <a:pt x="353" y="182"/>
                  </a:lnTo>
                  <a:lnTo>
                    <a:pt x="357" y="179"/>
                  </a:lnTo>
                  <a:lnTo>
                    <a:pt x="361" y="175"/>
                  </a:lnTo>
                  <a:lnTo>
                    <a:pt x="368" y="171"/>
                  </a:lnTo>
                  <a:lnTo>
                    <a:pt x="372" y="171"/>
                  </a:lnTo>
                  <a:lnTo>
                    <a:pt x="380" y="167"/>
                  </a:lnTo>
                  <a:lnTo>
                    <a:pt x="387" y="167"/>
                  </a:lnTo>
                  <a:lnTo>
                    <a:pt x="395" y="163"/>
                  </a:lnTo>
                  <a:lnTo>
                    <a:pt x="399" y="163"/>
                  </a:lnTo>
                  <a:lnTo>
                    <a:pt x="406" y="160"/>
                  </a:lnTo>
                  <a:lnTo>
                    <a:pt x="414" y="160"/>
                  </a:lnTo>
                  <a:lnTo>
                    <a:pt x="422" y="160"/>
                  </a:lnTo>
                  <a:lnTo>
                    <a:pt x="429" y="160"/>
                  </a:lnTo>
                  <a:lnTo>
                    <a:pt x="433" y="160"/>
                  </a:lnTo>
                  <a:lnTo>
                    <a:pt x="441" y="160"/>
                  </a:lnTo>
                  <a:lnTo>
                    <a:pt x="444" y="160"/>
                  </a:lnTo>
                  <a:lnTo>
                    <a:pt x="448" y="160"/>
                  </a:lnTo>
                  <a:lnTo>
                    <a:pt x="460" y="152"/>
                  </a:lnTo>
                  <a:lnTo>
                    <a:pt x="467" y="148"/>
                  </a:lnTo>
                  <a:lnTo>
                    <a:pt x="475" y="141"/>
                  </a:lnTo>
                  <a:lnTo>
                    <a:pt x="479" y="137"/>
                  </a:lnTo>
                  <a:lnTo>
                    <a:pt x="486" y="129"/>
                  </a:lnTo>
                  <a:lnTo>
                    <a:pt x="490" y="118"/>
                  </a:lnTo>
                  <a:lnTo>
                    <a:pt x="494" y="110"/>
                  </a:lnTo>
                  <a:lnTo>
                    <a:pt x="494" y="103"/>
                  </a:lnTo>
                  <a:lnTo>
                    <a:pt x="498" y="95"/>
                  </a:lnTo>
                  <a:lnTo>
                    <a:pt x="501" y="83"/>
                  </a:lnTo>
                  <a:lnTo>
                    <a:pt x="505" y="76"/>
                  </a:lnTo>
                  <a:lnTo>
                    <a:pt x="509" y="68"/>
                  </a:lnTo>
                  <a:lnTo>
                    <a:pt x="513" y="61"/>
                  </a:lnTo>
                  <a:lnTo>
                    <a:pt x="517" y="57"/>
                  </a:lnTo>
                  <a:lnTo>
                    <a:pt x="520" y="49"/>
                  </a:lnTo>
                  <a:lnTo>
                    <a:pt x="528" y="45"/>
                  </a:lnTo>
                  <a:lnTo>
                    <a:pt x="536" y="42"/>
                  </a:lnTo>
                  <a:lnTo>
                    <a:pt x="539" y="42"/>
                  </a:lnTo>
                  <a:lnTo>
                    <a:pt x="547" y="38"/>
                  </a:lnTo>
                  <a:lnTo>
                    <a:pt x="551" y="38"/>
                  </a:lnTo>
                  <a:lnTo>
                    <a:pt x="558" y="38"/>
                  </a:lnTo>
                  <a:lnTo>
                    <a:pt x="562" y="34"/>
                  </a:lnTo>
                  <a:lnTo>
                    <a:pt x="566" y="34"/>
                  </a:lnTo>
                  <a:lnTo>
                    <a:pt x="570" y="34"/>
                  </a:lnTo>
                  <a:lnTo>
                    <a:pt x="577" y="34"/>
                  </a:lnTo>
                  <a:lnTo>
                    <a:pt x="581" y="34"/>
                  </a:lnTo>
                  <a:lnTo>
                    <a:pt x="585" y="30"/>
                  </a:lnTo>
                  <a:lnTo>
                    <a:pt x="589" y="30"/>
                  </a:lnTo>
                  <a:lnTo>
                    <a:pt x="593" y="30"/>
                  </a:lnTo>
                  <a:lnTo>
                    <a:pt x="593" y="34"/>
                  </a:lnTo>
                  <a:lnTo>
                    <a:pt x="596" y="34"/>
                  </a:lnTo>
                  <a:lnTo>
                    <a:pt x="600" y="34"/>
                  </a:lnTo>
                  <a:lnTo>
                    <a:pt x="600" y="30"/>
                  </a:lnTo>
                  <a:lnTo>
                    <a:pt x="604" y="30"/>
                  </a:lnTo>
                  <a:lnTo>
                    <a:pt x="608" y="30"/>
                  </a:lnTo>
                  <a:lnTo>
                    <a:pt x="612" y="30"/>
                  </a:lnTo>
                  <a:lnTo>
                    <a:pt x="615" y="30"/>
                  </a:lnTo>
                  <a:lnTo>
                    <a:pt x="619" y="30"/>
                  </a:lnTo>
                  <a:lnTo>
                    <a:pt x="623" y="30"/>
                  </a:lnTo>
                  <a:lnTo>
                    <a:pt x="627" y="26"/>
                  </a:lnTo>
                  <a:lnTo>
                    <a:pt x="631" y="26"/>
                  </a:lnTo>
                  <a:lnTo>
                    <a:pt x="634" y="26"/>
                  </a:lnTo>
                  <a:lnTo>
                    <a:pt x="638" y="23"/>
                  </a:lnTo>
                  <a:lnTo>
                    <a:pt x="642" y="19"/>
                  </a:lnTo>
                  <a:lnTo>
                    <a:pt x="646" y="15"/>
                  </a:lnTo>
                  <a:lnTo>
                    <a:pt x="650" y="11"/>
                  </a:lnTo>
                  <a:lnTo>
                    <a:pt x="653" y="11"/>
                  </a:lnTo>
                  <a:lnTo>
                    <a:pt x="657" y="11"/>
                  </a:lnTo>
                  <a:lnTo>
                    <a:pt x="661" y="11"/>
                  </a:lnTo>
                  <a:lnTo>
                    <a:pt x="665" y="11"/>
                  </a:lnTo>
                  <a:lnTo>
                    <a:pt x="672" y="15"/>
                  </a:lnTo>
                  <a:lnTo>
                    <a:pt x="676" y="15"/>
                  </a:lnTo>
                  <a:lnTo>
                    <a:pt x="680" y="15"/>
                  </a:lnTo>
                  <a:lnTo>
                    <a:pt x="688" y="19"/>
                  </a:lnTo>
                  <a:lnTo>
                    <a:pt x="691" y="19"/>
                  </a:lnTo>
                  <a:lnTo>
                    <a:pt x="699" y="19"/>
                  </a:lnTo>
                  <a:lnTo>
                    <a:pt x="707" y="19"/>
                  </a:lnTo>
                  <a:lnTo>
                    <a:pt x="710" y="19"/>
                  </a:lnTo>
                  <a:lnTo>
                    <a:pt x="718" y="19"/>
                  </a:lnTo>
                  <a:lnTo>
                    <a:pt x="726" y="19"/>
                  </a:lnTo>
                  <a:lnTo>
                    <a:pt x="729" y="19"/>
                  </a:lnTo>
                  <a:lnTo>
                    <a:pt x="733" y="15"/>
                  </a:lnTo>
                  <a:lnTo>
                    <a:pt x="737" y="15"/>
                  </a:lnTo>
                  <a:lnTo>
                    <a:pt x="745" y="15"/>
                  </a:lnTo>
                  <a:lnTo>
                    <a:pt x="748" y="11"/>
                  </a:lnTo>
                  <a:lnTo>
                    <a:pt x="752" y="11"/>
                  </a:lnTo>
                  <a:lnTo>
                    <a:pt x="752" y="7"/>
                  </a:lnTo>
                  <a:lnTo>
                    <a:pt x="756" y="7"/>
                  </a:lnTo>
                  <a:lnTo>
                    <a:pt x="760" y="4"/>
                  </a:lnTo>
                  <a:lnTo>
                    <a:pt x="764" y="0"/>
                  </a:lnTo>
                  <a:close/>
                </a:path>
              </a:pathLst>
            </a:custGeom>
            <a:solidFill>
              <a:srgbClr val="393939"/>
            </a:solidFill>
            <a:ln w="9525">
              <a:noFill/>
              <a:round/>
              <a:headEnd/>
              <a:tailEnd/>
            </a:ln>
          </p:spPr>
          <p:txBody>
            <a:bodyPr/>
            <a:lstStyle/>
            <a:p>
              <a:endParaRPr lang="fr-FR"/>
            </a:p>
          </p:txBody>
        </p:sp>
        <p:sp>
          <p:nvSpPr>
            <p:cNvPr id="157" name="Freeform 44"/>
            <p:cNvSpPr>
              <a:spLocks/>
            </p:cNvSpPr>
            <p:nvPr/>
          </p:nvSpPr>
          <p:spPr bwMode="auto">
            <a:xfrm>
              <a:off x="186" y="2492"/>
              <a:ext cx="1782" cy="1298"/>
            </a:xfrm>
            <a:custGeom>
              <a:avLst/>
              <a:gdLst>
                <a:gd name="T0" fmla="*/ 1513 w 980"/>
                <a:gd name="T1" fmla="*/ 27 h 714"/>
                <a:gd name="T2" fmla="*/ 1555 w 980"/>
                <a:gd name="T3" fmla="*/ 116 h 714"/>
                <a:gd name="T4" fmla="*/ 1589 w 980"/>
                <a:gd name="T5" fmla="*/ 165 h 714"/>
                <a:gd name="T6" fmla="*/ 1658 w 980"/>
                <a:gd name="T7" fmla="*/ 185 h 714"/>
                <a:gd name="T8" fmla="*/ 1720 w 980"/>
                <a:gd name="T9" fmla="*/ 227 h 714"/>
                <a:gd name="T10" fmla="*/ 1735 w 980"/>
                <a:gd name="T11" fmla="*/ 296 h 714"/>
                <a:gd name="T12" fmla="*/ 1762 w 980"/>
                <a:gd name="T13" fmla="*/ 353 h 714"/>
                <a:gd name="T14" fmla="*/ 1782 w 980"/>
                <a:gd name="T15" fmla="*/ 393 h 714"/>
                <a:gd name="T16" fmla="*/ 1775 w 980"/>
                <a:gd name="T17" fmla="*/ 449 h 714"/>
                <a:gd name="T18" fmla="*/ 1775 w 980"/>
                <a:gd name="T19" fmla="*/ 518 h 714"/>
                <a:gd name="T20" fmla="*/ 1740 w 980"/>
                <a:gd name="T21" fmla="*/ 545 h 714"/>
                <a:gd name="T22" fmla="*/ 1706 w 980"/>
                <a:gd name="T23" fmla="*/ 580 h 714"/>
                <a:gd name="T24" fmla="*/ 1678 w 980"/>
                <a:gd name="T25" fmla="*/ 634 h 714"/>
                <a:gd name="T26" fmla="*/ 1609 w 980"/>
                <a:gd name="T27" fmla="*/ 669 h 714"/>
                <a:gd name="T28" fmla="*/ 1567 w 980"/>
                <a:gd name="T29" fmla="*/ 704 h 714"/>
                <a:gd name="T30" fmla="*/ 1533 w 980"/>
                <a:gd name="T31" fmla="*/ 767 h 714"/>
                <a:gd name="T32" fmla="*/ 1464 w 980"/>
                <a:gd name="T33" fmla="*/ 814 h 714"/>
                <a:gd name="T34" fmla="*/ 1402 w 980"/>
                <a:gd name="T35" fmla="*/ 822 h 714"/>
                <a:gd name="T36" fmla="*/ 1313 w 980"/>
                <a:gd name="T37" fmla="*/ 829 h 714"/>
                <a:gd name="T38" fmla="*/ 1264 w 980"/>
                <a:gd name="T39" fmla="*/ 876 h 714"/>
                <a:gd name="T40" fmla="*/ 1222 w 980"/>
                <a:gd name="T41" fmla="*/ 905 h 714"/>
                <a:gd name="T42" fmla="*/ 746 w 980"/>
                <a:gd name="T43" fmla="*/ 1078 h 714"/>
                <a:gd name="T44" fmla="*/ 331 w 980"/>
                <a:gd name="T45" fmla="*/ 1202 h 714"/>
                <a:gd name="T46" fmla="*/ 227 w 980"/>
                <a:gd name="T47" fmla="*/ 1243 h 714"/>
                <a:gd name="T48" fmla="*/ 116 w 980"/>
                <a:gd name="T49" fmla="*/ 1293 h 714"/>
                <a:gd name="T50" fmla="*/ 7 w 980"/>
                <a:gd name="T51" fmla="*/ 1298 h 714"/>
                <a:gd name="T52" fmla="*/ 7 w 980"/>
                <a:gd name="T53" fmla="*/ 1271 h 714"/>
                <a:gd name="T54" fmla="*/ 35 w 980"/>
                <a:gd name="T55" fmla="*/ 1229 h 714"/>
                <a:gd name="T56" fmla="*/ 55 w 980"/>
                <a:gd name="T57" fmla="*/ 1194 h 714"/>
                <a:gd name="T58" fmla="*/ 42 w 980"/>
                <a:gd name="T59" fmla="*/ 1125 h 714"/>
                <a:gd name="T60" fmla="*/ 47 w 980"/>
                <a:gd name="T61" fmla="*/ 1063 h 714"/>
                <a:gd name="T62" fmla="*/ 76 w 980"/>
                <a:gd name="T63" fmla="*/ 1014 h 714"/>
                <a:gd name="T64" fmla="*/ 96 w 980"/>
                <a:gd name="T65" fmla="*/ 980 h 714"/>
                <a:gd name="T66" fmla="*/ 116 w 980"/>
                <a:gd name="T67" fmla="*/ 925 h 714"/>
                <a:gd name="T68" fmla="*/ 111 w 980"/>
                <a:gd name="T69" fmla="*/ 856 h 714"/>
                <a:gd name="T70" fmla="*/ 138 w 980"/>
                <a:gd name="T71" fmla="*/ 807 h 714"/>
                <a:gd name="T72" fmla="*/ 200 w 980"/>
                <a:gd name="T73" fmla="*/ 767 h 714"/>
                <a:gd name="T74" fmla="*/ 242 w 980"/>
                <a:gd name="T75" fmla="*/ 698 h 714"/>
                <a:gd name="T76" fmla="*/ 255 w 980"/>
                <a:gd name="T77" fmla="*/ 664 h 714"/>
                <a:gd name="T78" fmla="*/ 269 w 980"/>
                <a:gd name="T79" fmla="*/ 560 h 714"/>
                <a:gd name="T80" fmla="*/ 324 w 980"/>
                <a:gd name="T81" fmla="*/ 518 h 714"/>
                <a:gd name="T82" fmla="*/ 400 w 980"/>
                <a:gd name="T83" fmla="*/ 434 h 714"/>
                <a:gd name="T84" fmla="*/ 462 w 980"/>
                <a:gd name="T85" fmla="*/ 407 h 714"/>
                <a:gd name="T86" fmla="*/ 538 w 980"/>
                <a:gd name="T87" fmla="*/ 387 h 714"/>
                <a:gd name="T88" fmla="*/ 607 w 980"/>
                <a:gd name="T89" fmla="*/ 353 h 714"/>
                <a:gd name="T90" fmla="*/ 669 w 980"/>
                <a:gd name="T91" fmla="*/ 304 h 714"/>
                <a:gd name="T92" fmla="*/ 760 w 980"/>
                <a:gd name="T93" fmla="*/ 289 h 714"/>
                <a:gd name="T94" fmla="*/ 815 w 980"/>
                <a:gd name="T95" fmla="*/ 284 h 714"/>
                <a:gd name="T96" fmla="*/ 891 w 980"/>
                <a:gd name="T97" fmla="*/ 215 h 714"/>
                <a:gd name="T98" fmla="*/ 933 w 980"/>
                <a:gd name="T99" fmla="*/ 109 h 714"/>
                <a:gd name="T100" fmla="*/ 1002 w 980"/>
                <a:gd name="T101" fmla="*/ 69 h 714"/>
                <a:gd name="T102" fmla="*/ 1056 w 980"/>
                <a:gd name="T103" fmla="*/ 55 h 714"/>
                <a:gd name="T104" fmla="*/ 1091 w 980"/>
                <a:gd name="T105" fmla="*/ 55 h 714"/>
                <a:gd name="T106" fmla="*/ 1133 w 980"/>
                <a:gd name="T107" fmla="*/ 47 h 714"/>
                <a:gd name="T108" fmla="*/ 1153 w 980"/>
                <a:gd name="T109" fmla="*/ 47 h 714"/>
                <a:gd name="T110" fmla="*/ 1195 w 980"/>
                <a:gd name="T111" fmla="*/ 20 h 714"/>
                <a:gd name="T112" fmla="*/ 1256 w 980"/>
                <a:gd name="T113" fmla="*/ 35 h 714"/>
                <a:gd name="T114" fmla="*/ 1333 w 980"/>
                <a:gd name="T115" fmla="*/ 27 h 714"/>
                <a:gd name="T116" fmla="*/ 1382 w 980"/>
                <a:gd name="T117" fmla="*/ 5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0"/>
                <a:gd name="T178" fmla="*/ 0 h 714"/>
                <a:gd name="T179" fmla="*/ 980 w 98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0" h="714">
                  <a:moveTo>
                    <a:pt x="764" y="0"/>
                  </a:moveTo>
                  <a:lnTo>
                    <a:pt x="779" y="0"/>
                  </a:lnTo>
                  <a:lnTo>
                    <a:pt x="794" y="0"/>
                  </a:lnTo>
                  <a:lnTo>
                    <a:pt x="805" y="0"/>
                  </a:lnTo>
                  <a:lnTo>
                    <a:pt x="817" y="3"/>
                  </a:lnTo>
                  <a:lnTo>
                    <a:pt x="824" y="11"/>
                  </a:lnTo>
                  <a:lnTo>
                    <a:pt x="832" y="15"/>
                  </a:lnTo>
                  <a:lnTo>
                    <a:pt x="840" y="22"/>
                  </a:lnTo>
                  <a:lnTo>
                    <a:pt x="843" y="30"/>
                  </a:lnTo>
                  <a:lnTo>
                    <a:pt x="847" y="38"/>
                  </a:lnTo>
                  <a:lnTo>
                    <a:pt x="851" y="45"/>
                  </a:lnTo>
                  <a:lnTo>
                    <a:pt x="855" y="53"/>
                  </a:lnTo>
                  <a:lnTo>
                    <a:pt x="855" y="60"/>
                  </a:lnTo>
                  <a:lnTo>
                    <a:pt x="855" y="64"/>
                  </a:lnTo>
                  <a:lnTo>
                    <a:pt x="859" y="68"/>
                  </a:lnTo>
                  <a:lnTo>
                    <a:pt x="859" y="72"/>
                  </a:lnTo>
                  <a:lnTo>
                    <a:pt x="862" y="79"/>
                  </a:lnTo>
                  <a:lnTo>
                    <a:pt x="866" y="83"/>
                  </a:lnTo>
                  <a:lnTo>
                    <a:pt x="870" y="87"/>
                  </a:lnTo>
                  <a:lnTo>
                    <a:pt x="874" y="91"/>
                  </a:lnTo>
                  <a:lnTo>
                    <a:pt x="881" y="95"/>
                  </a:lnTo>
                  <a:lnTo>
                    <a:pt x="885" y="99"/>
                  </a:lnTo>
                  <a:lnTo>
                    <a:pt x="889" y="99"/>
                  </a:lnTo>
                  <a:lnTo>
                    <a:pt x="897" y="102"/>
                  </a:lnTo>
                  <a:lnTo>
                    <a:pt x="900" y="102"/>
                  </a:lnTo>
                  <a:lnTo>
                    <a:pt x="908" y="102"/>
                  </a:lnTo>
                  <a:lnTo>
                    <a:pt x="912" y="102"/>
                  </a:lnTo>
                  <a:lnTo>
                    <a:pt x="919" y="106"/>
                  </a:lnTo>
                  <a:lnTo>
                    <a:pt x="923" y="106"/>
                  </a:lnTo>
                  <a:lnTo>
                    <a:pt x="931" y="110"/>
                  </a:lnTo>
                  <a:lnTo>
                    <a:pt x="935" y="114"/>
                  </a:lnTo>
                  <a:lnTo>
                    <a:pt x="938" y="118"/>
                  </a:lnTo>
                  <a:lnTo>
                    <a:pt x="942" y="121"/>
                  </a:lnTo>
                  <a:lnTo>
                    <a:pt x="946" y="125"/>
                  </a:lnTo>
                  <a:lnTo>
                    <a:pt x="950" y="133"/>
                  </a:lnTo>
                  <a:lnTo>
                    <a:pt x="950" y="137"/>
                  </a:lnTo>
                  <a:lnTo>
                    <a:pt x="954" y="140"/>
                  </a:lnTo>
                  <a:lnTo>
                    <a:pt x="954" y="148"/>
                  </a:lnTo>
                  <a:lnTo>
                    <a:pt x="954" y="152"/>
                  </a:lnTo>
                  <a:lnTo>
                    <a:pt x="954" y="156"/>
                  </a:lnTo>
                  <a:lnTo>
                    <a:pt x="954" y="163"/>
                  </a:lnTo>
                  <a:lnTo>
                    <a:pt x="954" y="167"/>
                  </a:lnTo>
                  <a:lnTo>
                    <a:pt x="954" y="171"/>
                  </a:lnTo>
                  <a:lnTo>
                    <a:pt x="957" y="178"/>
                  </a:lnTo>
                  <a:lnTo>
                    <a:pt x="957" y="182"/>
                  </a:lnTo>
                  <a:lnTo>
                    <a:pt x="961" y="186"/>
                  </a:lnTo>
                  <a:lnTo>
                    <a:pt x="965" y="190"/>
                  </a:lnTo>
                  <a:lnTo>
                    <a:pt x="969" y="194"/>
                  </a:lnTo>
                  <a:lnTo>
                    <a:pt x="973" y="197"/>
                  </a:lnTo>
                  <a:lnTo>
                    <a:pt x="976" y="201"/>
                  </a:lnTo>
                  <a:lnTo>
                    <a:pt x="976" y="205"/>
                  </a:lnTo>
                  <a:lnTo>
                    <a:pt x="980" y="209"/>
                  </a:lnTo>
                  <a:lnTo>
                    <a:pt x="980" y="213"/>
                  </a:lnTo>
                  <a:lnTo>
                    <a:pt x="980" y="216"/>
                  </a:lnTo>
                  <a:lnTo>
                    <a:pt x="980" y="220"/>
                  </a:lnTo>
                  <a:lnTo>
                    <a:pt x="976" y="224"/>
                  </a:lnTo>
                  <a:lnTo>
                    <a:pt x="976" y="228"/>
                  </a:lnTo>
                  <a:lnTo>
                    <a:pt x="976" y="232"/>
                  </a:lnTo>
                  <a:lnTo>
                    <a:pt x="976" y="235"/>
                  </a:lnTo>
                  <a:lnTo>
                    <a:pt x="976" y="239"/>
                  </a:lnTo>
                  <a:lnTo>
                    <a:pt x="976" y="247"/>
                  </a:lnTo>
                  <a:lnTo>
                    <a:pt x="976" y="254"/>
                  </a:lnTo>
                  <a:lnTo>
                    <a:pt x="976" y="262"/>
                  </a:lnTo>
                  <a:lnTo>
                    <a:pt x="976" y="266"/>
                  </a:lnTo>
                  <a:lnTo>
                    <a:pt x="980" y="273"/>
                  </a:lnTo>
                  <a:lnTo>
                    <a:pt x="976" y="277"/>
                  </a:lnTo>
                  <a:lnTo>
                    <a:pt x="976" y="285"/>
                  </a:lnTo>
                  <a:lnTo>
                    <a:pt x="976" y="289"/>
                  </a:lnTo>
                  <a:lnTo>
                    <a:pt x="973" y="292"/>
                  </a:lnTo>
                  <a:lnTo>
                    <a:pt x="969" y="292"/>
                  </a:lnTo>
                  <a:lnTo>
                    <a:pt x="969" y="296"/>
                  </a:lnTo>
                  <a:lnTo>
                    <a:pt x="965" y="296"/>
                  </a:lnTo>
                  <a:lnTo>
                    <a:pt x="961" y="300"/>
                  </a:lnTo>
                  <a:lnTo>
                    <a:pt x="957" y="300"/>
                  </a:lnTo>
                  <a:lnTo>
                    <a:pt x="954" y="304"/>
                  </a:lnTo>
                  <a:lnTo>
                    <a:pt x="950" y="308"/>
                  </a:lnTo>
                  <a:lnTo>
                    <a:pt x="946" y="311"/>
                  </a:lnTo>
                  <a:lnTo>
                    <a:pt x="942" y="311"/>
                  </a:lnTo>
                  <a:lnTo>
                    <a:pt x="942" y="315"/>
                  </a:lnTo>
                  <a:lnTo>
                    <a:pt x="938" y="319"/>
                  </a:lnTo>
                  <a:lnTo>
                    <a:pt x="938" y="327"/>
                  </a:lnTo>
                  <a:lnTo>
                    <a:pt x="935" y="330"/>
                  </a:lnTo>
                  <a:lnTo>
                    <a:pt x="935" y="334"/>
                  </a:lnTo>
                  <a:lnTo>
                    <a:pt x="931" y="338"/>
                  </a:lnTo>
                  <a:lnTo>
                    <a:pt x="931" y="342"/>
                  </a:lnTo>
                  <a:lnTo>
                    <a:pt x="927" y="346"/>
                  </a:lnTo>
                  <a:lnTo>
                    <a:pt x="923" y="349"/>
                  </a:lnTo>
                  <a:lnTo>
                    <a:pt x="919" y="353"/>
                  </a:lnTo>
                  <a:lnTo>
                    <a:pt x="916" y="357"/>
                  </a:lnTo>
                  <a:lnTo>
                    <a:pt x="912" y="361"/>
                  </a:lnTo>
                  <a:lnTo>
                    <a:pt x="904" y="365"/>
                  </a:lnTo>
                  <a:lnTo>
                    <a:pt x="900" y="365"/>
                  </a:lnTo>
                  <a:lnTo>
                    <a:pt x="893" y="368"/>
                  </a:lnTo>
                  <a:lnTo>
                    <a:pt x="885" y="368"/>
                  </a:lnTo>
                  <a:lnTo>
                    <a:pt x="881" y="372"/>
                  </a:lnTo>
                  <a:lnTo>
                    <a:pt x="878" y="372"/>
                  </a:lnTo>
                  <a:lnTo>
                    <a:pt x="874" y="376"/>
                  </a:lnTo>
                  <a:lnTo>
                    <a:pt x="870" y="380"/>
                  </a:lnTo>
                  <a:lnTo>
                    <a:pt x="866" y="384"/>
                  </a:lnTo>
                  <a:lnTo>
                    <a:pt x="862" y="387"/>
                  </a:lnTo>
                  <a:lnTo>
                    <a:pt x="862" y="391"/>
                  </a:lnTo>
                  <a:lnTo>
                    <a:pt x="859" y="399"/>
                  </a:lnTo>
                  <a:lnTo>
                    <a:pt x="859" y="403"/>
                  </a:lnTo>
                  <a:lnTo>
                    <a:pt x="855" y="406"/>
                  </a:lnTo>
                  <a:lnTo>
                    <a:pt x="851" y="410"/>
                  </a:lnTo>
                  <a:lnTo>
                    <a:pt x="847" y="414"/>
                  </a:lnTo>
                  <a:lnTo>
                    <a:pt x="843" y="422"/>
                  </a:lnTo>
                  <a:lnTo>
                    <a:pt x="836" y="425"/>
                  </a:lnTo>
                  <a:lnTo>
                    <a:pt x="828" y="429"/>
                  </a:lnTo>
                  <a:lnTo>
                    <a:pt x="824" y="437"/>
                  </a:lnTo>
                  <a:lnTo>
                    <a:pt x="817" y="441"/>
                  </a:lnTo>
                  <a:lnTo>
                    <a:pt x="813" y="441"/>
                  </a:lnTo>
                  <a:lnTo>
                    <a:pt x="809" y="444"/>
                  </a:lnTo>
                  <a:lnTo>
                    <a:pt x="805" y="448"/>
                  </a:lnTo>
                  <a:lnTo>
                    <a:pt x="802" y="448"/>
                  </a:lnTo>
                  <a:lnTo>
                    <a:pt x="794" y="452"/>
                  </a:lnTo>
                  <a:lnTo>
                    <a:pt x="790" y="452"/>
                  </a:lnTo>
                  <a:lnTo>
                    <a:pt x="786" y="452"/>
                  </a:lnTo>
                  <a:lnTo>
                    <a:pt x="783" y="452"/>
                  </a:lnTo>
                  <a:lnTo>
                    <a:pt x="779" y="452"/>
                  </a:lnTo>
                  <a:lnTo>
                    <a:pt x="771" y="452"/>
                  </a:lnTo>
                  <a:lnTo>
                    <a:pt x="764" y="452"/>
                  </a:lnTo>
                  <a:lnTo>
                    <a:pt x="756" y="452"/>
                  </a:lnTo>
                  <a:lnTo>
                    <a:pt x="748" y="452"/>
                  </a:lnTo>
                  <a:lnTo>
                    <a:pt x="741" y="452"/>
                  </a:lnTo>
                  <a:lnTo>
                    <a:pt x="733" y="452"/>
                  </a:lnTo>
                  <a:lnTo>
                    <a:pt x="726" y="452"/>
                  </a:lnTo>
                  <a:lnTo>
                    <a:pt x="722" y="456"/>
                  </a:lnTo>
                  <a:lnTo>
                    <a:pt x="714" y="460"/>
                  </a:lnTo>
                  <a:lnTo>
                    <a:pt x="710" y="463"/>
                  </a:lnTo>
                  <a:lnTo>
                    <a:pt x="707" y="467"/>
                  </a:lnTo>
                  <a:lnTo>
                    <a:pt x="703" y="471"/>
                  </a:lnTo>
                  <a:lnTo>
                    <a:pt x="699" y="475"/>
                  </a:lnTo>
                  <a:lnTo>
                    <a:pt x="699" y="479"/>
                  </a:lnTo>
                  <a:lnTo>
                    <a:pt x="695" y="482"/>
                  </a:lnTo>
                  <a:lnTo>
                    <a:pt x="695" y="486"/>
                  </a:lnTo>
                  <a:lnTo>
                    <a:pt x="691" y="486"/>
                  </a:lnTo>
                  <a:lnTo>
                    <a:pt x="691" y="490"/>
                  </a:lnTo>
                  <a:lnTo>
                    <a:pt x="688" y="494"/>
                  </a:lnTo>
                  <a:lnTo>
                    <a:pt x="672" y="498"/>
                  </a:lnTo>
                  <a:lnTo>
                    <a:pt x="650" y="509"/>
                  </a:lnTo>
                  <a:lnTo>
                    <a:pt x="619" y="517"/>
                  </a:lnTo>
                  <a:lnTo>
                    <a:pt x="581" y="532"/>
                  </a:lnTo>
                  <a:lnTo>
                    <a:pt x="543" y="543"/>
                  </a:lnTo>
                  <a:lnTo>
                    <a:pt x="498" y="562"/>
                  </a:lnTo>
                  <a:lnTo>
                    <a:pt x="456" y="577"/>
                  </a:lnTo>
                  <a:lnTo>
                    <a:pt x="410" y="593"/>
                  </a:lnTo>
                  <a:lnTo>
                    <a:pt x="365" y="608"/>
                  </a:lnTo>
                  <a:lnTo>
                    <a:pt x="319" y="623"/>
                  </a:lnTo>
                  <a:lnTo>
                    <a:pt x="281" y="635"/>
                  </a:lnTo>
                  <a:lnTo>
                    <a:pt x="247" y="646"/>
                  </a:lnTo>
                  <a:lnTo>
                    <a:pt x="216" y="654"/>
                  </a:lnTo>
                  <a:lnTo>
                    <a:pt x="197" y="661"/>
                  </a:lnTo>
                  <a:lnTo>
                    <a:pt x="182" y="661"/>
                  </a:lnTo>
                  <a:lnTo>
                    <a:pt x="175" y="661"/>
                  </a:lnTo>
                  <a:lnTo>
                    <a:pt x="167" y="665"/>
                  </a:lnTo>
                  <a:lnTo>
                    <a:pt x="159" y="669"/>
                  </a:lnTo>
                  <a:lnTo>
                    <a:pt x="152" y="669"/>
                  </a:lnTo>
                  <a:lnTo>
                    <a:pt x="144" y="673"/>
                  </a:lnTo>
                  <a:lnTo>
                    <a:pt x="137" y="676"/>
                  </a:lnTo>
                  <a:lnTo>
                    <a:pt x="125" y="684"/>
                  </a:lnTo>
                  <a:lnTo>
                    <a:pt x="118" y="688"/>
                  </a:lnTo>
                  <a:lnTo>
                    <a:pt x="110" y="692"/>
                  </a:lnTo>
                  <a:lnTo>
                    <a:pt x="102" y="695"/>
                  </a:lnTo>
                  <a:lnTo>
                    <a:pt x="95" y="699"/>
                  </a:lnTo>
                  <a:lnTo>
                    <a:pt x="83" y="703"/>
                  </a:lnTo>
                  <a:lnTo>
                    <a:pt x="76" y="707"/>
                  </a:lnTo>
                  <a:lnTo>
                    <a:pt x="64" y="711"/>
                  </a:lnTo>
                  <a:lnTo>
                    <a:pt x="53" y="714"/>
                  </a:lnTo>
                  <a:lnTo>
                    <a:pt x="42" y="714"/>
                  </a:lnTo>
                  <a:lnTo>
                    <a:pt x="30" y="714"/>
                  </a:lnTo>
                  <a:lnTo>
                    <a:pt x="23" y="714"/>
                  </a:lnTo>
                  <a:lnTo>
                    <a:pt x="15" y="714"/>
                  </a:lnTo>
                  <a:lnTo>
                    <a:pt x="11" y="714"/>
                  </a:lnTo>
                  <a:lnTo>
                    <a:pt x="4" y="714"/>
                  </a:lnTo>
                  <a:lnTo>
                    <a:pt x="4" y="711"/>
                  </a:lnTo>
                  <a:lnTo>
                    <a:pt x="0" y="711"/>
                  </a:lnTo>
                  <a:lnTo>
                    <a:pt x="0" y="707"/>
                  </a:lnTo>
                  <a:lnTo>
                    <a:pt x="0" y="703"/>
                  </a:lnTo>
                  <a:lnTo>
                    <a:pt x="4" y="699"/>
                  </a:lnTo>
                  <a:lnTo>
                    <a:pt x="7" y="695"/>
                  </a:lnTo>
                  <a:lnTo>
                    <a:pt x="11" y="692"/>
                  </a:lnTo>
                  <a:lnTo>
                    <a:pt x="11" y="688"/>
                  </a:lnTo>
                  <a:lnTo>
                    <a:pt x="15" y="688"/>
                  </a:lnTo>
                  <a:lnTo>
                    <a:pt x="15" y="684"/>
                  </a:lnTo>
                  <a:lnTo>
                    <a:pt x="19" y="680"/>
                  </a:lnTo>
                  <a:lnTo>
                    <a:pt x="19" y="676"/>
                  </a:lnTo>
                  <a:lnTo>
                    <a:pt x="23" y="676"/>
                  </a:lnTo>
                  <a:lnTo>
                    <a:pt x="23" y="673"/>
                  </a:lnTo>
                  <a:lnTo>
                    <a:pt x="26" y="669"/>
                  </a:lnTo>
                  <a:lnTo>
                    <a:pt x="26" y="665"/>
                  </a:lnTo>
                  <a:lnTo>
                    <a:pt x="26" y="661"/>
                  </a:lnTo>
                  <a:lnTo>
                    <a:pt x="30" y="657"/>
                  </a:lnTo>
                  <a:lnTo>
                    <a:pt x="30" y="654"/>
                  </a:lnTo>
                  <a:lnTo>
                    <a:pt x="26" y="650"/>
                  </a:lnTo>
                  <a:lnTo>
                    <a:pt x="26" y="646"/>
                  </a:lnTo>
                  <a:lnTo>
                    <a:pt x="26" y="638"/>
                  </a:lnTo>
                  <a:lnTo>
                    <a:pt x="26" y="635"/>
                  </a:lnTo>
                  <a:lnTo>
                    <a:pt x="23" y="627"/>
                  </a:lnTo>
                  <a:lnTo>
                    <a:pt x="23" y="619"/>
                  </a:lnTo>
                  <a:lnTo>
                    <a:pt x="19" y="616"/>
                  </a:lnTo>
                  <a:lnTo>
                    <a:pt x="19" y="608"/>
                  </a:lnTo>
                  <a:lnTo>
                    <a:pt x="19" y="604"/>
                  </a:lnTo>
                  <a:lnTo>
                    <a:pt x="19" y="596"/>
                  </a:lnTo>
                  <a:lnTo>
                    <a:pt x="23" y="593"/>
                  </a:lnTo>
                  <a:lnTo>
                    <a:pt x="23" y="589"/>
                  </a:lnTo>
                  <a:lnTo>
                    <a:pt x="26" y="585"/>
                  </a:lnTo>
                  <a:lnTo>
                    <a:pt x="26" y="581"/>
                  </a:lnTo>
                  <a:lnTo>
                    <a:pt x="30" y="577"/>
                  </a:lnTo>
                  <a:lnTo>
                    <a:pt x="30" y="574"/>
                  </a:lnTo>
                  <a:lnTo>
                    <a:pt x="34" y="570"/>
                  </a:lnTo>
                  <a:lnTo>
                    <a:pt x="38" y="566"/>
                  </a:lnTo>
                  <a:lnTo>
                    <a:pt x="38" y="562"/>
                  </a:lnTo>
                  <a:lnTo>
                    <a:pt x="42" y="558"/>
                  </a:lnTo>
                  <a:lnTo>
                    <a:pt x="42" y="555"/>
                  </a:lnTo>
                  <a:lnTo>
                    <a:pt x="45" y="551"/>
                  </a:lnTo>
                  <a:lnTo>
                    <a:pt x="45" y="547"/>
                  </a:lnTo>
                  <a:lnTo>
                    <a:pt x="49" y="543"/>
                  </a:lnTo>
                  <a:lnTo>
                    <a:pt x="53" y="543"/>
                  </a:lnTo>
                  <a:lnTo>
                    <a:pt x="53" y="539"/>
                  </a:lnTo>
                  <a:lnTo>
                    <a:pt x="57" y="536"/>
                  </a:lnTo>
                  <a:lnTo>
                    <a:pt x="57" y="532"/>
                  </a:lnTo>
                  <a:lnTo>
                    <a:pt x="61" y="528"/>
                  </a:lnTo>
                  <a:lnTo>
                    <a:pt x="61" y="520"/>
                  </a:lnTo>
                  <a:lnTo>
                    <a:pt x="64" y="517"/>
                  </a:lnTo>
                  <a:lnTo>
                    <a:pt x="64" y="513"/>
                  </a:lnTo>
                  <a:lnTo>
                    <a:pt x="64" y="509"/>
                  </a:lnTo>
                  <a:lnTo>
                    <a:pt x="64" y="501"/>
                  </a:lnTo>
                  <a:lnTo>
                    <a:pt x="64" y="498"/>
                  </a:lnTo>
                  <a:lnTo>
                    <a:pt x="64" y="490"/>
                  </a:lnTo>
                  <a:lnTo>
                    <a:pt x="61" y="486"/>
                  </a:lnTo>
                  <a:lnTo>
                    <a:pt x="61" y="479"/>
                  </a:lnTo>
                  <a:lnTo>
                    <a:pt x="61" y="475"/>
                  </a:lnTo>
                  <a:lnTo>
                    <a:pt x="61" y="471"/>
                  </a:lnTo>
                  <a:lnTo>
                    <a:pt x="61" y="467"/>
                  </a:lnTo>
                  <a:lnTo>
                    <a:pt x="64" y="463"/>
                  </a:lnTo>
                  <a:lnTo>
                    <a:pt x="64" y="460"/>
                  </a:lnTo>
                  <a:lnTo>
                    <a:pt x="68" y="456"/>
                  </a:lnTo>
                  <a:lnTo>
                    <a:pt x="72" y="452"/>
                  </a:lnTo>
                  <a:lnTo>
                    <a:pt x="72" y="448"/>
                  </a:lnTo>
                  <a:lnTo>
                    <a:pt x="76" y="444"/>
                  </a:lnTo>
                  <a:lnTo>
                    <a:pt x="80" y="441"/>
                  </a:lnTo>
                  <a:lnTo>
                    <a:pt x="87" y="441"/>
                  </a:lnTo>
                  <a:lnTo>
                    <a:pt x="91" y="437"/>
                  </a:lnTo>
                  <a:lnTo>
                    <a:pt x="95" y="433"/>
                  </a:lnTo>
                  <a:lnTo>
                    <a:pt x="102" y="429"/>
                  </a:lnTo>
                  <a:lnTo>
                    <a:pt x="106" y="425"/>
                  </a:lnTo>
                  <a:lnTo>
                    <a:pt x="110" y="422"/>
                  </a:lnTo>
                  <a:lnTo>
                    <a:pt x="114" y="418"/>
                  </a:lnTo>
                  <a:lnTo>
                    <a:pt x="121" y="410"/>
                  </a:lnTo>
                  <a:lnTo>
                    <a:pt x="125" y="406"/>
                  </a:lnTo>
                  <a:lnTo>
                    <a:pt x="125" y="399"/>
                  </a:lnTo>
                  <a:lnTo>
                    <a:pt x="129" y="395"/>
                  </a:lnTo>
                  <a:lnTo>
                    <a:pt x="133" y="391"/>
                  </a:lnTo>
                  <a:lnTo>
                    <a:pt x="133" y="384"/>
                  </a:lnTo>
                  <a:lnTo>
                    <a:pt x="137" y="380"/>
                  </a:lnTo>
                  <a:lnTo>
                    <a:pt x="137" y="376"/>
                  </a:lnTo>
                  <a:lnTo>
                    <a:pt x="140" y="372"/>
                  </a:lnTo>
                  <a:lnTo>
                    <a:pt x="140" y="368"/>
                  </a:lnTo>
                  <a:lnTo>
                    <a:pt x="140" y="365"/>
                  </a:lnTo>
                  <a:lnTo>
                    <a:pt x="140" y="353"/>
                  </a:lnTo>
                  <a:lnTo>
                    <a:pt x="140" y="342"/>
                  </a:lnTo>
                  <a:lnTo>
                    <a:pt x="140" y="330"/>
                  </a:lnTo>
                  <a:lnTo>
                    <a:pt x="140" y="323"/>
                  </a:lnTo>
                  <a:lnTo>
                    <a:pt x="144" y="319"/>
                  </a:lnTo>
                  <a:lnTo>
                    <a:pt x="144" y="311"/>
                  </a:lnTo>
                  <a:lnTo>
                    <a:pt x="148" y="308"/>
                  </a:lnTo>
                  <a:lnTo>
                    <a:pt x="152" y="304"/>
                  </a:lnTo>
                  <a:lnTo>
                    <a:pt x="159" y="300"/>
                  </a:lnTo>
                  <a:lnTo>
                    <a:pt x="163" y="296"/>
                  </a:lnTo>
                  <a:lnTo>
                    <a:pt x="167" y="292"/>
                  </a:lnTo>
                  <a:lnTo>
                    <a:pt x="171" y="289"/>
                  </a:lnTo>
                  <a:lnTo>
                    <a:pt x="178" y="285"/>
                  </a:lnTo>
                  <a:lnTo>
                    <a:pt x="182" y="277"/>
                  </a:lnTo>
                  <a:lnTo>
                    <a:pt x="190" y="270"/>
                  </a:lnTo>
                  <a:lnTo>
                    <a:pt x="197" y="262"/>
                  </a:lnTo>
                  <a:lnTo>
                    <a:pt x="201" y="254"/>
                  </a:lnTo>
                  <a:lnTo>
                    <a:pt x="209" y="247"/>
                  </a:lnTo>
                  <a:lnTo>
                    <a:pt x="213" y="243"/>
                  </a:lnTo>
                  <a:lnTo>
                    <a:pt x="220" y="239"/>
                  </a:lnTo>
                  <a:lnTo>
                    <a:pt x="224" y="235"/>
                  </a:lnTo>
                  <a:lnTo>
                    <a:pt x="228" y="232"/>
                  </a:lnTo>
                  <a:lnTo>
                    <a:pt x="235" y="228"/>
                  </a:lnTo>
                  <a:lnTo>
                    <a:pt x="239" y="228"/>
                  </a:lnTo>
                  <a:lnTo>
                    <a:pt x="247" y="224"/>
                  </a:lnTo>
                  <a:lnTo>
                    <a:pt x="251" y="224"/>
                  </a:lnTo>
                  <a:lnTo>
                    <a:pt x="254" y="224"/>
                  </a:lnTo>
                  <a:lnTo>
                    <a:pt x="262" y="220"/>
                  </a:lnTo>
                  <a:lnTo>
                    <a:pt x="266" y="220"/>
                  </a:lnTo>
                  <a:lnTo>
                    <a:pt x="273" y="220"/>
                  </a:lnTo>
                  <a:lnTo>
                    <a:pt x="277" y="220"/>
                  </a:lnTo>
                  <a:lnTo>
                    <a:pt x="285" y="216"/>
                  </a:lnTo>
                  <a:lnTo>
                    <a:pt x="289" y="216"/>
                  </a:lnTo>
                  <a:lnTo>
                    <a:pt x="296" y="213"/>
                  </a:lnTo>
                  <a:lnTo>
                    <a:pt x="300" y="213"/>
                  </a:lnTo>
                  <a:lnTo>
                    <a:pt x="308" y="209"/>
                  </a:lnTo>
                  <a:lnTo>
                    <a:pt x="311" y="205"/>
                  </a:lnTo>
                  <a:lnTo>
                    <a:pt x="319" y="201"/>
                  </a:lnTo>
                  <a:lnTo>
                    <a:pt x="323" y="197"/>
                  </a:lnTo>
                  <a:lnTo>
                    <a:pt x="330" y="194"/>
                  </a:lnTo>
                  <a:lnTo>
                    <a:pt x="334" y="194"/>
                  </a:lnTo>
                  <a:lnTo>
                    <a:pt x="342" y="190"/>
                  </a:lnTo>
                  <a:lnTo>
                    <a:pt x="346" y="186"/>
                  </a:lnTo>
                  <a:lnTo>
                    <a:pt x="349" y="182"/>
                  </a:lnTo>
                  <a:lnTo>
                    <a:pt x="353" y="178"/>
                  </a:lnTo>
                  <a:lnTo>
                    <a:pt x="361" y="175"/>
                  </a:lnTo>
                  <a:lnTo>
                    <a:pt x="365" y="171"/>
                  </a:lnTo>
                  <a:lnTo>
                    <a:pt x="368" y="167"/>
                  </a:lnTo>
                  <a:lnTo>
                    <a:pt x="376" y="167"/>
                  </a:lnTo>
                  <a:lnTo>
                    <a:pt x="380" y="163"/>
                  </a:lnTo>
                  <a:lnTo>
                    <a:pt x="387" y="163"/>
                  </a:lnTo>
                  <a:lnTo>
                    <a:pt x="395" y="159"/>
                  </a:lnTo>
                  <a:lnTo>
                    <a:pt x="403" y="159"/>
                  </a:lnTo>
                  <a:lnTo>
                    <a:pt x="410" y="159"/>
                  </a:lnTo>
                  <a:lnTo>
                    <a:pt x="418" y="159"/>
                  </a:lnTo>
                  <a:lnTo>
                    <a:pt x="422" y="156"/>
                  </a:lnTo>
                  <a:lnTo>
                    <a:pt x="429" y="156"/>
                  </a:lnTo>
                  <a:lnTo>
                    <a:pt x="437" y="156"/>
                  </a:lnTo>
                  <a:lnTo>
                    <a:pt x="441" y="156"/>
                  </a:lnTo>
                  <a:lnTo>
                    <a:pt x="444" y="156"/>
                  </a:lnTo>
                  <a:lnTo>
                    <a:pt x="448" y="156"/>
                  </a:lnTo>
                  <a:lnTo>
                    <a:pt x="452" y="156"/>
                  </a:lnTo>
                  <a:lnTo>
                    <a:pt x="460" y="152"/>
                  </a:lnTo>
                  <a:lnTo>
                    <a:pt x="467" y="148"/>
                  </a:lnTo>
                  <a:lnTo>
                    <a:pt x="475" y="140"/>
                  </a:lnTo>
                  <a:lnTo>
                    <a:pt x="482" y="133"/>
                  </a:lnTo>
                  <a:lnTo>
                    <a:pt x="486" y="125"/>
                  </a:lnTo>
                  <a:lnTo>
                    <a:pt x="490" y="118"/>
                  </a:lnTo>
                  <a:lnTo>
                    <a:pt x="494" y="110"/>
                  </a:lnTo>
                  <a:lnTo>
                    <a:pt x="498" y="99"/>
                  </a:lnTo>
                  <a:lnTo>
                    <a:pt x="501" y="91"/>
                  </a:lnTo>
                  <a:lnTo>
                    <a:pt x="505" y="83"/>
                  </a:lnTo>
                  <a:lnTo>
                    <a:pt x="505" y="76"/>
                  </a:lnTo>
                  <a:lnTo>
                    <a:pt x="509" y="68"/>
                  </a:lnTo>
                  <a:lnTo>
                    <a:pt x="513" y="60"/>
                  </a:lnTo>
                  <a:lnTo>
                    <a:pt x="517" y="53"/>
                  </a:lnTo>
                  <a:lnTo>
                    <a:pt x="524" y="49"/>
                  </a:lnTo>
                  <a:lnTo>
                    <a:pt x="528" y="45"/>
                  </a:lnTo>
                  <a:lnTo>
                    <a:pt x="536" y="41"/>
                  </a:lnTo>
                  <a:lnTo>
                    <a:pt x="543" y="41"/>
                  </a:lnTo>
                  <a:lnTo>
                    <a:pt x="547" y="38"/>
                  </a:lnTo>
                  <a:lnTo>
                    <a:pt x="551" y="38"/>
                  </a:lnTo>
                  <a:lnTo>
                    <a:pt x="558" y="34"/>
                  </a:lnTo>
                  <a:lnTo>
                    <a:pt x="562" y="34"/>
                  </a:lnTo>
                  <a:lnTo>
                    <a:pt x="566" y="34"/>
                  </a:lnTo>
                  <a:lnTo>
                    <a:pt x="574" y="34"/>
                  </a:lnTo>
                  <a:lnTo>
                    <a:pt x="577" y="30"/>
                  </a:lnTo>
                  <a:lnTo>
                    <a:pt x="581" y="30"/>
                  </a:lnTo>
                  <a:lnTo>
                    <a:pt x="585" y="30"/>
                  </a:lnTo>
                  <a:lnTo>
                    <a:pt x="589" y="30"/>
                  </a:lnTo>
                  <a:lnTo>
                    <a:pt x="593" y="30"/>
                  </a:lnTo>
                  <a:lnTo>
                    <a:pt x="596" y="30"/>
                  </a:lnTo>
                  <a:lnTo>
                    <a:pt x="600" y="30"/>
                  </a:lnTo>
                  <a:lnTo>
                    <a:pt x="604" y="30"/>
                  </a:lnTo>
                  <a:lnTo>
                    <a:pt x="608" y="30"/>
                  </a:lnTo>
                  <a:lnTo>
                    <a:pt x="612" y="30"/>
                  </a:lnTo>
                  <a:lnTo>
                    <a:pt x="615" y="30"/>
                  </a:lnTo>
                  <a:lnTo>
                    <a:pt x="619" y="30"/>
                  </a:lnTo>
                  <a:lnTo>
                    <a:pt x="623" y="26"/>
                  </a:lnTo>
                  <a:lnTo>
                    <a:pt x="627" y="26"/>
                  </a:lnTo>
                  <a:lnTo>
                    <a:pt x="631" y="26"/>
                  </a:lnTo>
                  <a:lnTo>
                    <a:pt x="634" y="26"/>
                  </a:lnTo>
                  <a:lnTo>
                    <a:pt x="638" y="22"/>
                  </a:lnTo>
                  <a:lnTo>
                    <a:pt x="642" y="19"/>
                  </a:lnTo>
                  <a:lnTo>
                    <a:pt x="646" y="15"/>
                  </a:lnTo>
                  <a:lnTo>
                    <a:pt x="650" y="11"/>
                  </a:lnTo>
                  <a:lnTo>
                    <a:pt x="653" y="11"/>
                  </a:lnTo>
                  <a:lnTo>
                    <a:pt x="657" y="11"/>
                  </a:lnTo>
                  <a:lnTo>
                    <a:pt x="661" y="11"/>
                  </a:lnTo>
                  <a:lnTo>
                    <a:pt x="665" y="15"/>
                  </a:lnTo>
                  <a:lnTo>
                    <a:pt x="672" y="15"/>
                  </a:lnTo>
                  <a:lnTo>
                    <a:pt x="676" y="15"/>
                  </a:lnTo>
                  <a:lnTo>
                    <a:pt x="680" y="19"/>
                  </a:lnTo>
                  <a:lnTo>
                    <a:pt x="688" y="19"/>
                  </a:lnTo>
                  <a:lnTo>
                    <a:pt x="691" y="19"/>
                  </a:lnTo>
                  <a:lnTo>
                    <a:pt x="699" y="19"/>
                  </a:lnTo>
                  <a:lnTo>
                    <a:pt x="707" y="19"/>
                  </a:lnTo>
                  <a:lnTo>
                    <a:pt x="714" y="19"/>
                  </a:lnTo>
                  <a:lnTo>
                    <a:pt x="718" y="19"/>
                  </a:lnTo>
                  <a:lnTo>
                    <a:pt x="726" y="19"/>
                  </a:lnTo>
                  <a:lnTo>
                    <a:pt x="729" y="19"/>
                  </a:lnTo>
                  <a:lnTo>
                    <a:pt x="733" y="15"/>
                  </a:lnTo>
                  <a:lnTo>
                    <a:pt x="741" y="15"/>
                  </a:lnTo>
                  <a:lnTo>
                    <a:pt x="745" y="11"/>
                  </a:lnTo>
                  <a:lnTo>
                    <a:pt x="748" y="11"/>
                  </a:lnTo>
                  <a:lnTo>
                    <a:pt x="752" y="7"/>
                  </a:lnTo>
                  <a:lnTo>
                    <a:pt x="756" y="7"/>
                  </a:lnTo>
                  <a:lnTo>
                    <a:pt x="756" y="3"/>
                  </a:lnTo>
                  <a:lnTo>
                    <a:pt x="760" y="3"/>
                  </a:lnTo>
                  <a:lnTo>
                    <a:pt x="760" y="0"/>
                  </a:lnTo>
                  <a:lnTo>
                    <a:pt x="764" y="0"/>
                  </a:lnTo>
                  <a:close/>
                </a:path>
              </a:pathLst>
            </a:custGeom>
            <a:solidFill>
              <a:srgbClr val="303030"/>
            </a:solidFill>
            <a:ln w="9525">
              <a:noFill/>
              <a:round/>
              <a:headEnd/>
              <a:tailEnd/>
            </a:ln>
          </p:spPr>
          <p:txBody>
            <a:bodyPr/>
            <a:lstStyle/>
            <a:p>
              <a:endParaRPr lang="fr-FR"/>
            </a:p>
          </p:txBody>
        </p:sp>
        <p:sp>
          <p:nvSpPr>
            <p:cNvPr id="158" name="Freeform 45"/>
            <p:cNvSpPr>
              <a:spLocks/>
            </p:cNvSpPr>
            <p:nvPr/>
          </p:nvSpPr>
          <p:spPr bwMode="auto">
            <a:xfrm>
              <a:off x="193" y="2492"/>
              <a:ext cx="1767" cy="1298"/>
            </a:xfrm>
            <a:custGeom>
              <a:avLst/>
              <a:gdLst>
                <a:gd name="T0" fmla="*/ 1263 w 972"/>
                <a:gd name="T1" fmla="*/ 871 h 714"/>
                <a:gd name="T2" fmla="*/ 1313 w 972"/>
                <a:gd name="T3" fmla="*/ 822 h 714"/>
                <a:gd name="T4" fmla="*/ 1402 w 972"/>
                <a:gd name="T5" fmla="*/ 822 h 714"/>
                <a:gd name="T6" fmla="*/ 1456 w 972"/>
                <a:gd name="T7" fmla="*/ 807 h 714"/>
                <a:gd name="T8" fmla="*/ 1532 w 972"/>
                <a:gd name="T9" fmla="*/ 753 h 714"/>
                <a:gd name="T10" fmla="*/ 1560 w 972"/>
                <a:gd name="T11" fmla="*/ 698 h 714"/>
                <a:gd name="T12" fmla="*/ 1616 w 972"/>
                <a:gd name="T13" fmla="*/ 669 h 714"/>
                <a:gd name="T14" fmla="*/ 1671 w 972"/>
                <a:gd name="T15" fmla="*/ 629 h 714"/>
                <a:gd name="T16" fmla="*/ 1698 w 972"/>
                <a:gd name="T17" fmla="*/ 573 h 714"/>
                <a:gd name="T18" fmla="*/ 1732 w 972"/>
                <a:gd name="T19" fmla="*/ 538 h 714"/>
                <a:gd name="T20" fmla="*/ 1762 w 972"/>
                <a:gd name="T21" fmla="*/ 511 h 714"/>
                <a:gd name="T22" fmla="*/ 1762 w 972"/>
                <a:gd name="T23" fmla="*/ 434 h 714"/>
                <a:gd name="T24" fmla="*/ 1767 w 972"/>
                <a:gd name="T25" fmla="*/ 387 h 714"/>
                <a:gd name="T26" fmla="*/ 1740 w 972"/>
                <a:gd name="T27" fmla="*/ 345 h 714"/>
                <a:gd name="T28" fmla="*/ 1720 w 972"/>
                <a:gd name="T29" fmla="*/ 289 h 714"/>
                <a:gd name="T30" fmla="*/ 1698 w 972"/>
                <a:gd name="T31" fmla="*/ 227 h 714"/>
                <a:gd name="T32" fmla="*/ 1636 w 972"/>
                <a:gd name="T33" fmla="*/ 193 h 714"/>
                <a:gd name="T34" fmla="*/ 1567 w 972"/>
                <a:gd name="T35" fmla="*/ 165 h 714"/>
                <a:gd name="T36" fmla="*/ 1547 w 972"/>
                <a:gd name="T37" fmla="*/ 116 h 714"/>
                <a:gd name="T38" fmla="*/ 1491 w 972"/>
                <a:gd name="T39" fmla="*/ 27 h 714"/>
                <a:gd name="T40" fmla="*/ 1382 w 972"/>
                <a:gd name="T41" fmla="*/ 5 h 714"/>
                <a:gd name="T42" fmla="*/ 1347 w 972"/>
                <a:gd name="T43" fmla="*/ 27 h 714"/>
                <a:gd name="T44" fmla="*/ 1278 w 972"/>
                <a:gd name="T45" fmla="*/ 40 h 714"/>
                <a:gd name="T46" fmla="*/ 1202 w 972"/>
                <a:gd name="T47" fmla="*/ 35 h 714"/>
                <a:gd name="T48" fmla="*/ 1160 w 972"/>
                <a:gd name="T49" fmla="*/ 40 h 714"/>
                <a:gd name="T50" fmla="*/ 1133 w 972"/>
                <a:gd name="T51" fmla="*/ 55 h 714"/>
                <a:gd name="T52" fmla="*/ 1091 w 972"/>
                <a:gd name="T53" fmla="*/ 62 h 714"/>
                <a:gd name="T54" fmla="*/ 1063 w 972"/>
                <a:gd name="T55" fmla="*/ 62 h 714"/>
                <a:gd name="T56" fmla="*/ 1014 w 972"/>
                <a:gd name="T57" fmla="*/ 69 h 714"/>
                <a:gd name="T58" fmla="*/ 945 w 972"/>
                <a:gd name="T59" fmla="*/ 96 h 714"/>
                <a:gd name="T60" fmla="*/ 903 w 972"/>
                <a:gd name="T61" fmla="*/ 185 h 714"/>
                <a:gd name="T62" fmla="*/ 834 w 972"/>
                <a:gd name="T63" fmla="*/ 284 h 714"/>
                <a:gd name="T64" fmla="*/ 780 w 972"/>
                <a:gd name="T65" fmla="*/ 289 h 714"/>
                <a:gd name="T66" fmla="*/ 691 w 972"/>
                <a:gd name="T67" fmla="*/ 296 h 714"/>
                <a:gd name="T68" fmla="*/ 622 w 972"/>
                <a:gd name="T69" fmla="*/ 338 h 714"/>
                <a:gd name="T70" fmla="*/ 553 w 972"/>
                <a:gd name="T71" fmla="*/ 380 h 714"/>
                <a:gd name="T72" fmla="*/ 484 w 972"/>
                <a:gd name="T73" fmla="*/ 407 h 714"/>
                <a:gd name="T74" fmla="*/ 414 w 972"/>
                <a:gd name="T75" fmla="*/ 422 h 714"/>
                <a:gd name="T76" fmla="*/ 338 w 972"/>
                <a:gd name="T77" fmla="*/ 491 h 714"/>
                <a:gd name="T78" fmla="*/ 276 w 972"/>
                <a:gd name="T79" fmla="*/ 553 h 714"/>
                <a:gd name="T80" fmla="*/ 255 w 972"/>
                <a:gd name="T81" fmla="*/ 622 h 714"/>
                <a:gd name="T82" fmla="*/ 247 w 972"/>
                <a:gd name="T83" fmla="*/ 684 h 714"/>
                <a:gd name="T84" fmla="*/ 213 w 972"/>
                <a:gd name="T85" fmla="*/ 753 h 714"/>
                <a:gd name="T86" fmla="*/ 151 w 972"/>
                <a:gd name="T87" fmla="*/ 802 h 714"/>
                <a:gd name="T88" fmla="*/ 109 w 972"/>
                <a:gd name="T89" fmla="*/ 842 h 714"/>
                <a:gd name="T90" fmla="*/ 116 w 972"/>
                <a:gd name="T91" fmla="*/ 905 h 714"/>
                <a:gd name="T92" fmla="*/ 104 w 972"/>
                <a:gd name="T93" fmla="*/ 967 h 714"/>
                <a:gd name="T94" fmla="*/ 75 w 972"/>
                <a:gd name="T95" fmla="*/ 1009 h 714"/>
                <a:gd name="T96" fmla="*/ 47 w 972"/>
                <a:gd name="T97" fmla="*/ 1049 h 714"/>
                <a:gd name="T98" fmla="*/ 35 w 972"/>
                <a:gd name="T99" fmla="*/ 1105 h 714"/>
                <a:gd name="T100" fmla="*/ 47 w 972"/>
                <a:gd name="T101" fmla="*/ 1182 h 714"/>
                <a:gd name="T102" fmla="*/ 40 w 972"/>
                <a:gd name="T103" fmla="*/ 1223 h 714"/>
                <a:gd name="T104" fmla="*/ 13 w 972"/>
                <a:gd name="T105" fmla="*/ 1258 h 714"/>
                <a:gd name="T106" fmla="*/ 0 w 972"/>
                <a:gd name="T107" fmla="*/ 1285 h 714"/>
                <a:gd name="T108" fmla="*/ 69 w 972"/>
                <a:gd name="T109" fmla="*/ 1298 h 714"/>
                <a:gd name="T110" fmla="*/ 193 w 972"/>
                <a:gd name="T111" fmla="*/ 1258 h 714"/>
                <a:gd name="T112" fmla="*/ 296 w 972"/>
                <a:gd name="T113" fmla="*/ 1209 h 714"/>
                <a:gd name="T114" fmla="*/ 573 w 972"/>
                <a:gd name="T115" fmla="*/ 1125 h 714"/>
                <a:gd name="T116" fmla="*/ 1118 w 972"/>
                <a:gd name="T117" fmla="*/ 940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2"/>
                <a:gd name="T178" fmla="*/ 0 h 714"/>
                <a:gd name="T179" fmla="*/ 972 w 972"/>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2" h="714">
                  <a:moveTo>
                    <a:pt x="687" y="490"/>
                  </a:moveTo>
                  <a:lnTo>
                    <a:pt x="687" y="490"/>
                  </a:lnTo>
                  <a:lnTo>
                    <a:pt x="687" y="486"/>
                  </a:lnTo>
                  <a:lnTo>
                    <a:pt x="691" y="486"/>
                  </a:lnTo>
                  <a:lnTo>
                    <a:pt x="691" y="482"/>
                  </a:lnTo>
                  <a:lnTo>
                    <a:pt x="695" y="479"/>
                  </a:lnTo>
                  <a:lnTo>
                    <a:pt x="695" y="475"/>
                  </a:lnTo>
                  <a:lnTo>
                    <a:pt x="699" y="471"/>
                  </a:lnTo>
                  <a:lnTo>
                    <a:pt x="703" y="467"/>
                  </a:lnTo>
                  <a:lnTo>
                    <a:pt x="706" y="463"/>
                  </a:lnTo>
                  <a:lnTo>
                    <a:pt x="710" y="460"/>
                  </a:lnTo>
                  <a:lnTo>
                    <a:pt x="718" y="456"/>
                  </a:lnTo>
                  <a:lnTo>
                    <a:pt x="722" y="452"/>
                  </a:lnTo>
                  <a:lnTo>
                    <a:pt x="729" y="452"/>
                  </a:lnTo>
                  <a:lnTo>
                    <a:pt x="737" y="448"/>
                  </a:lnTo>
                  <a:lnTo>
                    <a:pt x="744" y="448"/>
                  </a:lnTo>
                  <a:lnTo>
                    <a:pt x="752" y="452"/>
                  </a:lnTo>
                  <a:lnTo>
                    <a:pt x="760" y="452"/>
                  </a:lnTo>
                  <a:lnTo>
                    <a:pt x="767" y="452"/>
                  </a:lnTo>
                  <a:lnTo>
                    <a:pt x="771" y="452"/>
                  </a:lnTo>
                  <a:lnTo>
                    <a:pt x="779" y="452"/>
                  </a:lnTo>
                  <a:lnTo>
                    <a:pt x="782" y="452"/>
                  </a:lnTo>
                  <a:lnTo>
                    <a:pt x="786" y="448"/>
                  </a:lnTo>
                  <a:lnTo>
                    <a:pt x="790" y="448"/>
                  </a:lnTo>
                  <a:lnTo>
                    <a:pt x="794" y="448"/>
                  </a:lnTo>
                  <a:lnTo>
                    <a:pt x="798" y="444"/>
                  </a:lnTo>
                  <a:lnTo>
                    <a:pt x="801" y="444"/>
                  </a:lnTo>
                  <a:lnTo>
                    <a:pt x="809" y="441"/>
                  </a:lnTo>
                  <a:lnTo>
                    <a:pt x="813" y="437"/>
                  </a:lnTo>
                  <a:lnTo>
                    <a:pt x="817" y="433"/>
                  </a:lnTo>
                  <a:lnTo>
                    <a:pt x="824" y="429"/>
                  </a:lnTo>
                  <a:lnTo>
                    <a:pt x="832" y="425"/>
                  </a:lnTo>
                  <a:lnTo>
                    <a:pt x="836" y="418"/>
                  </a:lnTo>
                  <a:lnTo>
                    <a:pt x="843" y="414"/>
                  </a:lnTo>
                  <a:lnTo>
                    <a:pt x="847" y="410"/>
                  </a:lnTo>
                  <a:lnTo>
                    <a:pt x="851" y="403"/>
                  </a:lnTo>
                  <a:lnTo>
                    <a:pt x="851" y="399"/>
                  </a:lnTo>
                  <a:lnTo>
                    <a:pt x="855" y="395"/>
                  </a:lnTo>
                  <a:lnTo>
                    <a:pt x="855" y="391"/>
                  </a:lnTo>
                  <a:lnTo>
                    <a:pt x="858" y="387"/>
                  </a:lnTo>
                  <a:lnTo>
                    <a:pt x="858" y="384"/>
                  </a:lnTo>
                  <a:lnTo>
                    <a:pt x="862" y="380"/>
                  </a:lnTo>
                  <a:lnTo>
                    <a:pt x="862" y="376"/>
                  </a:lnTo>
                  <a:lnTo>
                    <a:pt x="866" y="376"/>
                  </a:lnTo>
                  <a:lnTo>
                    <a:pt x="870" y="372"/>
                  </a:lnTo>
                  <a:lnTo>
                    <a:pt x="874" y="368"/>
                  </a:lnTo>
                  <a:lnTo>
                    <a:pt x="881" y="368"/>
                  </a:lnTo>
                  <a:lnTo>
                    <a:pt x="889" y="368"/>
                  </a:lnTo>
                  <a:lnTo>
                    <a:pt x="893" y="365"/>
                  </a:lnTo>
                  <a:lnTo>
                    <a:pt x="900" y="361"/>
                  </a:lnTo>
                  <a:lnTo>
                    <a:pt x="904" y="361"/>
                  </a:lnTo>
                  <a:lnTo>
                    <a:pt x="912" y="357"/>
                  </a:lnTo>
                  <a:lnTo>
                    <a:pt x="915" y="353"/>
                  </a:lnTo>
                  <a:lnTo>
                    <a:pt x="919" y="349"/>
                  </a:lnTo>
                  <a:lnTo>
                    <a:pt x="919" y="346"/>
                  </a:lnTo>
                  <a:lnTo>
                    <a:pt x="923" y="342"/>
                  </a:lnTo>
                  <a:lnTo>
                    <a:pt x="927" y="338"/>
                  </a:lnTo>
                  <a:lnTo>
                    <a:pt x="927" y="330"/>
                  </a:lnTo>
                  <a:lnTo>
                    <a:pt x="931" y="327"/>
                  </a:lnTo>
                  <a:lnTo>
                    <a:pt x="931" y="323"/>
                  </a:lnTo>
                  <a:lnTo>
                    <a:pt x="934" y="319"/>
                  </a:lnTo>
                  <a:lnTo>
                    <a:pt x="934" y="315"/>
                  </a:lnTo>
                  <a:lnTo>
                    <a:pt x="938" y="311"/>
                  </a:lnTo>
                  <a:lnTo>
                    <a:pt x="938" y="308"/>
                  </a:lnTo>
                  <a:lnTo>
                    <a:pt x="942" y="304"/>
                  </a:lnTo>
                  <a:lnTo>
                    <a:pt x="946" y="304"/>
                  </a:lnTo>
                  <a:lnTo>
                    <a:pt x="950" y="300"/>
                  </a:lnTo>
                  <a:lnTo>
                    <a:pt x="953" y="296"/>
                  </a:lnTo>
                  <a:lnTo>
                    <a:pt x="957" y="296"/>
                  </a:lnTo>
                  <a:lnTo>
                    <a:pt x="961" y="292"/>
                  </a:lnTo>
                  <a:lnTo>
                    <a:pt x="965" y="289"/>
                  </a:lnTo>
                  <a:lnTo>
                    <a:pt x="969" y="289"/>
                  </a:lnTo>
                  <a:lnTo>
                    <a:pt x="969" y="285"/>
                  </a:lnTo>
                  <a:lnTo>
                    <a:pt x="969" y="281"/>
                  </a:lnTo>
                  <a:lnTo>
                    <a:pt x="972" y="277"/>
                  </a:lnTo>
                  <a:lnTo>
                    <a:pt x="972" y="273"/>
                  </a:lnTo>
                  <a:lnTo>
                    <a:pt x="969" y="266"/>
                  </a:lnTo>
                  <a:lnTo>
                    <a:pt x="969" y="258"/>
                  </a:lnTo>
                  <a:lnTo>
                    <a:pt x="969" y="251"/>
                  </a:lnTo>
                  <a:lnTo>
                    <a:pt x="969" y="243"/>
                  </a:lnTo>
                  <a:lnTo>
                    <a:pt x="969" y="239"/>
                  </a:lnTo>
                  <a:lnTo>
                    <a:pt x="969" y="235"/>
                  </a:lnTo>
                  <a:lnTo>
                    <a:pt x="969" y="228"/>
                  </a:lnTo>
                  <a:lnTo>
                    <a:pt x="969" y="224"/>
                  </a:lnTo>
                  <a:lnTo>
                    <a:pt x="969" y="220"/>
                  </a:lnTo>
                  <a:lnTo>
                    <a:pt x="972" y="220"/>
                  </a:lnTo>
                  <a:lnTo>
                    <a:pt x="972" y="216"/>
                  </a:lnTo>
                  <a:lnTo>
                    <a:pt x="972" y="213"/>
                  </a:lnTo>
                  <a:lnTo>
                    <a:pt x="972" y="209"/>
                  </a:lnTo>
                  <a:lnTo>
                    <a:pt x="969" y="205"/>
                  </a:lnTo>
                  <a:lnTo>
                    <a:pt x="969" y="201"/>
                  </a:lnTo>
                  <a:lnTo>
                    <a:pt x="965" y="197"/>
                  </a:lnTo>
                  <a:lnTo>
                    <a:pt x="961" y="194"/>
                  </a:lnTo>
                  <a:lnTo>
                    <a:pt x="957" y="190"/>
                  </a:lnTo>
                  <a:lnTo>
                    <a:pt x="953" y="186"/>
                  </a:lnTo>
                  <a:lnTo>
                    <a:pt x="950" y="182"/>
                  </a:lnTo>
                  <a:lnTo>
                    <a:pt x="950" y="178"/>
                  </a:lnTo>
                  <a:lnTo>
                    <a:pt x="946" y="171"/>
                  </a:lnTo>
                  <a:lnTo>
                    <a:pt x="946" y="167"/>
                  </a:lnTo>
                  <a:lnTo>
                    <a:pt x="946" y="163"/>
                  </a:lnTo>
                  <a:lnTo>
                    <a:pt x="946" y="159"/>
                  </a:lnTo>
                  <a:lnTo>
                    <a:pt x="946" y="152"/>
                  </a:lnTo>
                  <a:lnTo>
                    <a:pt x="946" y="148"/>
                  </a:lnTo>
                  <a:lnTo>
                    <a:pt x="946" y="144"/>
                  </a:lnTo>
                  <a:lnTo>
                    <a:pt x="942" y="137"/>
                  </a:lnTo>
                  <a:lnTo>
                    <a:pt x="942" y="133"/>
                  </a:lnTo>
                  <a:lnTo>
                    <a:pt x="938" y="129"/>
                  </a:lnTo>
                  <a:lnTo>
                    <a:pt x="934" y="125"/>
                  </a:lnTo>
                  <a:lnTo>
                    <a:pt x="931" y="121"/>
                  </a:lnTo>
                  <a:lnTo>
                    <a:pt x="927" y="118"/>
                  </a:lnTo>
                  <a:lnTo>
                    <a:pt x="919" y="114"/>
                  </a:lnTo>
                  <a:lnTo>
                    <a:pt x="915" y="110"/>
                  </a:lnTo>
                  <a:lnTo>
                    <a:pt x="912" y="110"/>
                  </a:lnTo>
                  <a:lnTo>
                    <a:pt x="904" y="106"/>
                  </a:lnTo>
                  <a:lnTo>
                    <a:pt x="900" y="106"/>
                  </a:lnTo>
                  <a:lnTo>
                    <a:pt x="893" y="106"/>
                  </a:lnTo>
                  <a:lnTo>
                    <a:pt x="889" y="102"/>
                  </a:lnTo>
                  <a:lnTo>
                    <a:pt x="881" y="102"/>
                  </a:lnTo>
                  <a:lnTo>
                    <a:pt x="877" y="102"/>
                  </a:lnTo>
                  <a:lnTo>
                    <a:pt x="874" y="99"/>
                  </a:lnTo>
                  <a:lnTo>
                    <a:pt x="866" y="95"/>
                  </a:lnTo>
                  <a:lnTo>
                    <a:pt x="862" y="91"/>
                  </a:lnTo>
                  <a:lnTo>
                    <a:pt x="858" y="87"/>
                  </a:lnTo>
                  <a:lnTo>
                    <a:pt x="855" y="83"/>
                  </a:lnTo>
                  <a:lnTo>
                    <a:pt x="851" y="76"/>
                  </a:lnTo>
                  <a:lnTo>
                    <a:pt x="851" y="72"/>
                  </a:lnTo>
                  <a:lnTo>
                    <a:pt x="851" y="68"/>
                  </a:lnTo>
                  <a:lnTo>
                    <a:pt x="851" y="64"/>
                  </a:lnTo>
                  <a:lnTo>
                    <a:pt x="847" y="57"/>
                  </a:lnTo>
                  <a:lnTo>
                    <a:pt x="847" y="49"/>
                  </a:lnTo>
                  <a:lnTo>
                    <a:pt x="843" y="41"/>
                  </a:lnTo>
                  <a:lnTo>
                    <a:pt x="839" y="34"/>
                  </a:lnTo>
                  <a:lnTo>
                    <a:pt x="832" y="26"/>
                  </a:lnTo>
                  <a:lnTo>
                    <a:pt x="828" y="19"/>
                  </a:lnTo>
                  <a:lnTo>
                    <a:pt x="820" y="15"/>
                  </a:lnTo>
                  <a:lnTo>
                    <a:pt x="813" y="7"/>
                  </a:lnTo>
                  <a:lnTo>
                    <a:pt x="801" y="3"/>
                  </a:lnTo>
                  <a:lnTo>
                    <a:pt x="790" y="0"/>
                  </a:lnTo>
                  <a:lnTo>
                    <a:pt x="775" y="0"/>
                  </a:lnTo>
                  <a:lnTo>
                    <a:pt x="760" y="0"/>
                  </a:lnTo>
                  <a:lnTo>
                    <a:pt x="760" y="3"/>
                  </a:lnTo>
                  <a:lnTo>
                    <a:pt x="756" y="3"/>
                  </a:lnTo>
                  <a:lnTo>
                    <a:pt x="752" y="7"/>
                  </a:lnTo>
                  <a:lnTo>
                    <a:pt x="748" y="11"/>
                  </a:lnTo>
                  <a:lnTo>
                    <a:pt x="744" y="11"/>
                  </a:lnTo>
                  <a:lnTo>
                    <a:pt x="741" y="15"/>
                  </a:lnTo>
                  <a:lnTo>
                    <a:pt x="737" y="15"/>
                  </a:lnTo>
                  <a:lnTo>
                    <a:pt x="729" y="19"/>
                  </a:lnTo>
                  <a:lnTo>
                    <a:pt x="725" y="19"/>
                  </a:lnTo>
                  <a:lnTo>
                    <a:pt x="722" y="22"/>
                  </a:lnTo>
                  <a:lnTo>
                    <a:pt x="714" y="22"/>
                  </a:lnTo>
                  <a:lnTo>
                    <a:pt x="710" y="22"/>
                  </a:lnTo>
                  <a:lnTo>
                    <a:pt x="703" y="22"/>
                  </a:lnTo>
                  <a:lnTo>
                    <a:pt x="695" y="22"/>
                  </a:lnTo>
                  <a:lnTo>
                    <a:pt x="687" y="22"/>
                  </a:lnTo>
                  <a:lnTo>
                    <a:pt x="684" y="22"/>
                  </a:lnTo>
                  <a:lnTo>
                    <a:pt x="676" y="22"/>
                  </a:lnTo>
                  <a:lnTo>
                    <a:pt x="672" y="19"/>
                  </a:lnTo>
                  <a:lnTo>
                    <a:pt x="668" y="19"/>
                  </a:lnTo>
                  <a:lnTo>
                    <a:pt x="661" y="19"/>
                  </a:lnTo>
                  <a:lnTo>
                    <a:pt x="657" y="15"/>
                  </a:lnTo>
                  <a:lnTo>
                    <a:pt x="653" y="15"/>
                  </a:lnTo>
                  <a:lnTo>
                    <a:pt x="649" y="15"/>
                  </a:lnTo>
                  <a:lnTo>
                    <a:pt x="646" y="15"/>
                  </a:lnTo>
                  <a:lnTo>
                    <a:pt x="642" y="19"/>
                  </a:lnTo>
                  <a:lnTo>
                    <a:pt x="638" y="22"/>
                  </a:lnTo>
                  <a:lnTo>
                    <a:pt x="634" y="22"/>
                  </a:lnTo>
                  <a:lnTo>
                    <a:pt x="630" y="30"/>
                  </a:lnTo>
                  <a:lnTo>
                    <a:pt x="627" y="30"/>
                  </a:lnTo>
                  <a:lnTo>
                    <a:pt x="623" y="30"/>
                  </a:lnTo>
                  <a:lnTo>
                    <a:pt x="619" y="30"/>
                  </a:lnTo>
                  <a:lnTo>
                    <a:pt x="615" y="30"/>
                  </a:lnTo>
                  <a:lnTo>
                    <a:pt x="611" y="34"/>
                  </a:lnTo>
                  <a:lnTo>
                    <a:pt x="608" y="34"/>
                  </a:lnTo>
                  <a:lnTo>
                    <a:pt x="604" y="34"/>
                  </a:lnTo>
                  <a:lnTo>
                    <a:pt x="600" y="34"/>
                  </a:lnTo>
                  <a:lnTo>
                    <a:pt x="596" y="34"/>
                  </a:lnTo>
                  <a:lnTo>
                    <a:pt x="592" y="34"/>
                  </a:lnTo>
                  <a:lnTo>
                    <a:pt x="589" y="34"/>
                  </a:lnTo>
                  <a:lnTo>
                    <a:pt x="585" y="34"/>
                  </a:lnTo>
                  <a:lnTo>
                    <a:pt x="581" y="34"/>
                  </a:lnTo>
                  <a:lnTo>
                    <a:pt x="577" y="34"/>
                  </a:lnTo>
                  <a:lnTo>
                    <a:pt x="573" y="34"/>
                  </a:lnTo>
                  <a:lnTo>
                    <a:pt x="570" y="34"/>
                  </a:lnTo>
                  <a:lnTo>
                    <a:pt x="562" y="38"/>
                  </a:lnTo>
                  <a:lnTo>
                    <a:pt x="558" y="38"/>
                  </a:lnTo>
                  <a:lnTo>
                    <a:pt x="554" y="38"/>
                  </a:lnTo>
                  <a:lnTo>
                    <a:pt x="551" y="38"/>
                  </a:lnTo>
                  <a:lnTo>
                    <a:pt x="543" y="41"/>
                  </a:lnTo>
                  <a:lnTo>
                    <a:pt x="539" y="41"/>
                  </a:lnTo>
                  <a:lnTo>
                    <a:pt x="532" y="45"/>
                  </a:lnTo>
                  <a:lnTo>
                    <a:pt x="528" y="49"/>
                  </a:lnTo>
                  <a:lnTo>
                    <a:pt x="520" y="53"/>
                  </a:lnTo>
                  <a:lnTo>
                    <a:pt x="516" y="57"/>
                  </a:lnTo>
                  <a:lnTo>
                    <a:pt x="513" y="64"/>
                  </a:lnTo>
                  <a:lnTo>
                    <a:pt x="509" y="68"/>
                  </a:lnTo>
                  <a:lnTo>
                    <a:pt x="505" y="76"/>
                  </a:lnTo>
                  <a:lnTo>
                    <a:pt x="501" y="83"/>
                  </a:lnTo>
                  <a:lnTo>
                    <a:pt x="497" y="95"/>
                  </a:lnTo>
                  <a:lnTo>
                    <a:pt x="497" y="102"/>
                  </a:lnTo>
                  <a:lnTo>
                    <a:pt x="494" y="110"/>
                  </a:lnTo>
                  <a:lnTo>
                    <a:pt x="490" y="121"/>
                  </a:lnTo>
                  <a:lnTo>
                    <a:pt x="486" y="129"/>
                  </a:lnTo>
                  <a:lnTo>
                    <a:pt x="478" y="137"/>
                  </a:lnTo>
                  <a:lnTo>
                    <a:pt x="475" y="144"/>
                  </a:lnTo>
                  <a:lnTo>
                    <a:pt x="467" y="148"/>
                  </a:lnTo>
                  <a:lnTo>
                    <a:pt x="459" y="156"/>
                  </a:lnTo>
                  <a:lnTo>
                    <a:pt x="448" y="159"/>
                  </a:lnTo>
                  <a:lnTo>
                    <a:pt x="444" y="159"/>
                  </a:lnTo>
                  <a:lnTo>
                    <a:pt x="440" y="159"/>
                  </a:lnTo>
                  <a:lnTo>
                    <a:pt x="437" y="159"/>
                  </a:lnTo>
                  <a:lnTo>
                    <a:pt x="433" y="159"/>
                  </a:lnTo>
                  <a:lnTo>
                    <a:pt x="429" y="159"/>
                  </a:lnTo>
                  <a:lnTo>
                    <a:pt x="421" y="159"/>
                  </a:lnTo>
                  <a:lnTo>
                    <a:pt x="414" y="159"/>
                  </a:lnTo>
                  <a:lnTo>
                    <a:pt x="406" y="159"/>
                  </a:lnTo>
                  <a:lnTo>
                    <a:pt x="399" y="159"/>
                  </a:lnTo>
                  <a:lnTo>
                    <a:pt x="395" y="163"/>
                  </a:lnTo>
                  <a:lnTo>
                    <a:pt x="387" y="163"/>
                  </a:lnTo>
                  <a:lnTo>
                    <a:pt x="380" y="163"/>
                  </a:lnTo>
                  <a:lnTo>
                    <a:pt x="372" y="167"/>
                  </a:lnTo>
                  <a:lnTo>
                    <a:pt x="368" y="171"/>
                  </a:lnTo>
                  <a:lnTo>
                    <a:pt x="364" y="171"/>
                  </a:lnTo>
                  <a:lnTo>
                    <a:pt x="357" y="175"/>
                  </a:lnTo>
                  <a:lnTo>
                    <a:pt x="353" y="178"/>
                  </a:lnTo>
                  <a:lnTo>
                    <a:pt x="349" y="182"/>
                  </a:lnTo>
                  <a:lnTo>
                    <a:pt x="342" y="186"/>
                  </a:lnTo>
                  <a:lnTo>
                    <a:pt x="338" y="190"/>
                  </a:lnTo>
                  <a:lnTo>
                    <a:pt x="334" y="194"/>
                  </a:lnTo>
                  <a:lnTo>
                    <a:pt x="326" y="197"/>
                  </a:lnTo>
                  <a:lnTo>
                    <a:pt x="323" y="201"/>
                  </a:lnTo>
                  <a:lnTo>
                    <a:pt x="315" y="205"/>
                  </a:lnTo>
                  <a:lnTo>
                    <a:pt x="311" y="205"/>
                  </a:lnTo>
                  <a:lnTo>
                    <a:pt x="304" y="209"/>
                  </a:lnTo>
                  <a:lnTo>
                    <a:pt x="300" y="213"/>
                  </a:lnTo>
                  <a:lnTo>
                    <a:pt x="292" y="216"/>
                  </a:lnTo>
                  <a:lnTo>
                    <a:pt x="288" y="216"/>
                  </a:lnTo>
                  <a:lnTo>
                    <a:pt x="281" y="220"/>
                  </a:lnTo>
                  <a:lnTo>
                    <a:pt x="277" y="220"/>
                  </a:lnTo>
                  <a:lnTo>
                    <a:pt x="269" y="220"/>
                  </a:lnTo>
                  <a:lnTo>
                    <a:pt x="266" y="224"/>
                  </a:lnTo>
                  <a:lnTo>
                    <a:pt x="258" y="224"/>
                  </a:lnTo>
                  <a:lnTo>
                    <a:pt x="254" y="224"/>
                  </a:lnTo>
                  <a:lnTo>
                    <a:pt x="247" y="224"/>
                  </a:lnTo>
                  <a:lnTo>
                    <a:pt x="243" y="228"/>
                  </a:lnTo>
                  <a:lnTo>
                    <a:pt x="239" y="228"/>
                  </a:lnTo>
                  <a:lnTo>
                    <a:pt x="231" y="232"/>
                  </a:lnTo>
                  <a:lnTo>
                    <a:pt x="228" y="232"/>
                  </a:lnTo>
                  <a:lnTo>
                    <a:pt x="220" y="235"/>
                  </a:lnTo>
                  <a:lnTo>
                    <a:pt x="216" y="239"/>
                  </a:lnTo>
                  <a:lnTo>
                    <a:pt x="212" y="243"/>
                  </a:lnTo>
                  <a:lnTo>
                    <a:pt x="205" y="251"/>
                  </a:lnTo>
                  <a:lnTo>
                    <a:pt x="201" y="254"/>
                  </a:lnTo>
                  <a:lnTo>
                    <a:pt x="193" y="262"/>
                  </a:lnTo>
                  <a:lnTo>
                    <a:pt x="186" y="270"/>
                  </a:lnTo>
                  <a:lnTo>
                    <a:pt x="182" y="277"/>
                  </a:lnTo>
                  <a:lnTo>
                    <a:pt x="174" y="285"/>
                  </a:lnTo>
                  <a:lnTo>
                    <a:pt x="171" y="289"/>
                  </a:lnTo>
                  <a:lnTo>
                    <a:pt x="163" y="292"/>
                  </a:lnTo>
                  <a:lnTo>
                    <a:pt x="159" y="296"/>
                  </a:lnTo>
                  <a:lnTo>
                    <a:pt x="155" y="300"/>
                  </a:lnTo>
                  <a:lnTo>
                    <a:pt x="152" y="304"/>
                  </a:lnTo>
                  <a:lnTo>
                    <a:pt x="148" y="308"/>
                  </a:lnTo>
                  <a:lnTo>
                    <a:pt x="144" y="311"/>
                  </a:lnTo>
                  <a:lnTo>
                    <a:pt x="144" y="315"/>
                  </a:lnTo>
                  <a:lnTo>
                    <a:pt x="140" y="319"/>
                  </a:lnTo>
                  <a:lnTo>
                    <a:pt x="140" y="327"/>
                  </a:lnTo>
                  <a:lnTo>
                    <a:pt x="140" y="334"/>
                  </a:lnTo>
                  <a:lnTo>
                    <a:pt x="140" y="342"/>
                  </a:lnTo>
                  <a:lnTo>
                    <a:pt x="140" y="353"/>
                  </a:lnTo>
                  <a:lnTo>
                    <a:pt x="140" y="368"/>
                  </a:lnTo>
                  <a:lnTo>
                    <a:pt x="140" y="372"/>
                  </a:lnTo>
                  <a:lnTo>
                    <a:pt x="136" y="372"/>
                  </a:lnTo>
                  <a:lnTo>
                    <a:pt x="136" y="376"/>
                  </a:lnTo>
                  <a:lnTo>
                    <a:pt x="136" y="384"/>
                  </a:lnTo>
                  <a:lnTo>
                    <a:pt x="133" y="387"/>
                  </a:lnTo>
                  <a:lnTo>
                    <a:pt x="129" y="391"/>
                  </a:lnTo>
                  <a:lnTo>
                    <a:pt x="129" y="395"/>
                  </a:lnTo>
                  <a:lnTo>
                    <a:pt x="125" y="403"/>
                  </a:lnTo>
                  <a:lnTo>
                    <a:pt x="121" y="406"/>
                  </a:lnTo>
                  <a:lnTo>
                    <a:pt x="117" y="414"/>
                  </a:lnTo>
                  <a:lnTo>
                    <a:pt x="114" y="418"/>
                  </a:lnTo>
                  <a:lnTo>
                    <a:pt x="110" y="422"/>
                  </a:lnTo>
                  <a:lnTo>
                    <a:pt x="102" y="425"/>
                  </a:lnTo>
                  <a:lnTo>
                    <a:pt x="98" y="429"/>
                  </a:lnTo>
                  <a:lnTo>
                    <a:pt x="95" y="433"/>
                  </a:lnTo>
                  <a:lnTo>
                    <a:pt x="87" y="437"/>
                  </a:lnTo>
                  <a:lnTo>
                    <a:pt x="83" y="441"/>
                  </a:lnTo>
                  <a:lnTo>
                    <a:pt x="79" y="444"/>
                  </a:lnTo>
                  <a:lnTo>
                    <a:pt x="76" y="448"/>
                  </a:lnTo>
                  <a:lnTo>
                    <a:pt x="72" y="448"/>
                  </a:lnTo>
                  <a:lnTo>
                    <a:pt x="68" y="452"/>
                  </a:lnTo>
                  <a:lnTo>
                    <a:pt x="64" y="456"/>
                  </a:lnTo>
                  <a:lnTo>
                    <a:pt x="64" y="460"/>
                  </a:lnTo>
                  <a:lnTo>
                    <a:pt x="60" y="463"/>
                  </a:lnTo>
                  <a:lnTo>
                    <a:pt x="60" y="467"/>
                  </a:lnTo>
                  <a:lnTo>
                    <a:pt x="60" y="471"/>
                  </a:lnTo>
                  <a:lnTo>
                    <a:pt x="60" y="475"/>
                  </a:lnTo>
                  <a:lnTo>
                    <a:pt x="60" y="479"/>
                  </a:lnTo>
                  <a:lnTo>
                    <a:pt x="60" y="486"/>
                  </a:lnTo>
                  <a:lnTo>
                    <a:pt x="60" y="490"/>
                  </a:lnTo>
                  <a:lnTo>
                    <a:pt x="64" y="498"/>
                  </a:lnTo>
                  <a:lnTo>
                    <a:pt x="64" y="505"/>
                  </a:lnTo>
                  <a:lnTo>
                    <a:pt x="64" y="509"/>
                  </a:lnTo>
                  <a:lnTo>
                    <a:pt x="64" y="513"/>
                  </a:lnTo>
                  <a:lnTo>
                    <a:pt x="60" y="520"/>
                  </a:lnTo>
                  <a:lnTo>
                    <a:pt x="60" y="524"/>
                  </a:lnTo>
                  <a:lnTo>
                    <a:pt x="60" y="528"/>
                  </a:lnTo>
                  <a:lnTo>
                    <a:pt x="57" y="532"/>
                  </a:lnTo>
                  <a:lnTo>
                    <a:pt x="53" y="536"/>
                  </a:lnTo>
                  <a:lnTo>
                    <a:pt x="53" y="539"/>
                  </a:lnTo>
                  <a:lnTo>
                    <a:pt x="49" y="543"/>
                  </a:lnTo>
                  <a:lnTo>
                    <a:pt x="49" y="547"/>
                  </a:lnTo>
                  <a:lnTo>
                    <a:pt x="45" y="547"/>
                  </a:lnTo>
                  <a:lnTo>
                    <a:pt x="41" y="551"/>
                  </a:lnTo>
                  <a:lnTo>
                    <a:pt x="41" y="555"/>
                  </a:lnTo>
                  <a:lnTo>
                    <a:pt x="41" y="558"/>
                  </a:lnTo>
                  <a:lnTo>
                    <a:pt x="38" y="562"/>
                  </a:lnTo>
                  <a:lnTo>
                    <a:pt x="34" y="566"/>
                  </a:lnTo>
                  <a:lnTo>
                    <a:pt x="34" y="570"/>
                  </a:lnTo>
                  <a:lnTo>
                    <a:pt x="30" y="574"/>
                  </a:lnTo>
                  <a:lnTo>
                    <a:pt x="26" y="577"/>
                  </a:lnTo>
                  <a:lnTo>
                    <a:pt x="26" y="581"/>
                  </a:lnTo>
                  <a:lnTo>
                    <a:pt x="22" y="585"/>
                  </a:lnTo>
                  <a:lnTo>
                    <a:pt x="22" y="589"/>
                  </a:lnTo>
                  <a:lnTo>
                    <a:pt x="19" y="593"/>
                  </a:lnTo>
                  <a:lnTo>
                    <a:pt x="19" y="596"/>
                  </a:lnTo>
                  <a:lnTo>
                    <a:pt x="19" y="604"/>
                  </a:lnTo>
                  <a:lnTo>
                    <a:pt x="19" y="608"/>
                  </a:lnTo>
                  <a:lnTo>
                    <a:pt x="19" y="612"/>
                  </a:lnTo>
                  <a:lnTo>
                    <a:pt x="19" y="619"/>
                  </a:lnTo>
                  <a:lnTo>
                    <a:pt x="22" y="627"/>
                  </a:lnTo>
                  <a:lnTo>
                    <a:pt x="22" y="635"/>
                  </a:lnTo>
                  <a:lnTo>
                    <a:pt x="26" y="638"/>
                  </a:lnTo>
                  <a:lnTo>
                    <a:pt x="26" y="642"/>
                  </a:lnTo>
                  <a:lnTo>
                    <a:pt x="26" y="650"/>
                  </a:lnTo>
                  <a:lnTo>
                    <a:pt x="26" y="654"/>
                  </a:lnTo>
                  <a:lnTo>
                    <a:pt x="26" y="657"/>
                  </a:lnTo>
                  <a:lnTo>
                    <a:pt x="26" y="661"/>
                  </a:lnTo>
                  <a:lnTo>
                    <a:pt x="26" y="665"/>
                  </a:lnTo>
                  <a:lnTo>
                    <a:pt x="22" y="665"/>
                  </a:lnTo>
                  <a:lnTo>
                    <a:pt x="22" y="669"/>
                  </a:lnTo>
                  <a:lnTo>
                    <a:pt x="22" y="673"/>
                  </a:lnTo>
                  <a:lnTo>
                    <a:pt x="19" y="673"/>
                  </a:lnTo>
                  <a:lnTo>
                    <a:pt x="19" y="676"/>
                  </a:lnTo>
                  <a:lnTo>
                    <a:pt x="15" y="680"/>
                  </a:lnTo>
                  <a:lnTo>
                    <a:pt x="15" y="684"/>
                  </a:lnTo>
                  <a:lnTo>
                    <a:pt x="11" y="684"/>
                  </a:lnTo>
                  <a:lnTo>
                    <a:pt x="11" y="688"/>
                  </a:lnTo>
                  <a:lnTo>
                    <a:pt x="7" y="692"/>
                  </a:lnTo>
                  <a:lnTo>
                    <a:pt x="3" y="695"/>
                  </a:lnTo>
                  <a:lnTo>
                    <a:pt x="0" y="699"/>
                  </a:lnTo>
                  <a:lnTo>
                    <a:pt x="0" y="703"/>
                  </a:lnTo>
                  <a:lnTo>
                    <a:pt x="0" y="707"/>
                  </a:lnTo>
                  <a:lnTo>
                    <a:pt x="0" y="711"/>
                  </a:lnTo>
                  <a:lnTo>
                    <a:pt x="3" y="711"/>
                  </a:lnTo>
                  <a:lnTo>
                    <a:pt x="7" y="711"/>
                  </a:lnTo>
                  <a:lnTo>
                    <a:pt x="11" y="714"/>
                  </a:lnTo>
                  <a:lnTo>
                    <a:pt x="19" y="714"/>
                  </a:lnTo>
                  <a:lnTo>
                    <a:pt x="30" y="714"/>
                  </a:lnTo>
                  <a:lnTo>
                    <a:pt x="38" y="714"/>
                  </a:lnTo>
                  <a:lnTo>
                    <a:pt x="49" y="711"/>
                  </a:lnTo>
                  <a:lnTo>
                    <a:pt x="60" y="711"/>
                  </a:lnTo>
                  <a:lnTo>
                    <a:pt x="72" y="707"/>
                  </a:lnTo>
                  <a:lnTo>
                    <a:pt x="79" y="703"/>
                  </a:lnTo>
                  <a:lnTo>
                    <a:pt x="91" y="699"/>
                  </a:lnTo>
                  <a:lnTo>
                    <a:pt x="98" y="695"/>
                  </a:lnTo>
                  <a:lnTo>
                    <a:pt x="106" y="692"/>
                  </a:lnTo>
                  <a:lnTo>
                    <a:pt x="117" y="684"/>
                  </a:lnTo>
                  <a:lnTo>
                    <a:pt x="125" y="680"/>
                  </a:lnTo>
                  <a:lnTo>
                    <a:pt x="133" y="676"/>
                  </a:lnTo>
                  <a:lnTo>
                    <a:pt x="140" y="673"/>
                  </a:lnTo>
                  <a:lnTo>
                    <a:pt x="148" y="669"/>
                  </a:lnTo>
                  <a:lnTo>
                    <a:pt x="155" y="665"/>
                  </a:lnTo>
                  <a:lnTo>
                    <a:pt x="163" y="665"/>
                  </a:lnTo>
                  <a:lnTo>
                    <a:pt x="171" y="661"/>
                  </a:lnTo>
                  <a:lnTo>
                    <a:pt x="178" y="661"/>
                  </a:lnTo>
                  <a:lnTo>
                    <a:pt x="193" y="657"/>
                  </a:lnTo>
                  <a:lnTo>
                    <a:pt x="212" y="654"/>
                  </a:lnTo>
                  <a:lnTo>
                    <a:pt x="243" y="646"/>
                  </a:lnTo>
                  <a:lnTo>
                    <a:pt x="277" y="635"/>
                  </a:lnTo>
                  <a:lnTo>
                    <a:pt x="315" y="619"/>
                  </a:lnTo>
                  <a:lnTo>
                    <a:pt x="361" y="608"/>
                  </a:lnTo>
                  <a:lnTo>
                    <a:pt x="406" y="593"/>
                  </a:lnTo>
                  <a:lnTo>
                    <a:pt x="452" y="574"/>
                  </a:lnTo>
                  <a:lnTo>
                    <a:pt x="494" y="558"/>
                  </a:lnTo>
                  <a:lnTo>
                    <a:pt x="539" y="543"/>
                  </a:lnTo>
                  <a:lnTo>
                    <a:pt x="577" y="532"/>
                  </a:lnTo>
                  <a:lnTo>
                    <a:pt x="615" y="517"/>
                  </a:lnTo>
                  <a:lnTo>
                    <a:pt x="646" y="509"/>
                  </a:lnTo>
                  <a:lnTo>
                    <a:pt x="668" y="498"/>
                  </a:lnTo>
                  <a:lnTo>
                    <a:pt x="684" y="494"/>
                  </a:lnTo>
                  <a:lnTo>
                    <a:pt x="687" y="490"/>
                  </a:lnTo>
                  <a:close/>
                </a:path>
              </a:pathLst>
            </a:custGeom>
            <a:solidFill>
              <a:srgbClr val="262626"/>
            </a:solidFill>
            <a:ln w="9525">
              <a:noFill/>
              <a:round/>
              <a:headEnd/>
              <a:tailEnd/>
            </a:ln>
          </p:spPr>
          <p:txBody>
            <a:bodyPr/>
            <a:lstStyle/>
            <a:p>
              <a:endParaRPr lang="fr-FR"/>
            </a:p>
          </p:txBody>
        </p:sp>
        <p:sp>
          <p:nvSpPr>
            <p:cNvPr id="159" name="Freeform 46"/>
            <p:cNvSpPr>
              <a:spLocks/>
            </p:cNvSpPr>
            <p:nvPr/>
          </p:nvSpPr>
          <p:spPr bwMode="auto">
            <a:xfrm>
              <a:off x="337" y="3196"/>
              <a:ext cx="207" cy="318"/>
            </a:xfrm>
            <a:custGeom>
              <a:avLst/>
              <a:gdLst>
                <a:gd name="T0" fmla="*/ 64 w 114"/>
                <a:gd name="T1" fmla="*/ 305 h 175"/>
                <a:gd name="T2" fmla="*/ 76 w 114"/>
                <a:gd name="T3" fmla="*/ 291 h 175"/>
                <a:gd name="T4" fmla="*/ 91 w 114"/>
                <a:gd name="T5" fmla="*/ 271 h 175"/>
                <a:gd name="T6" fmla="*/ 98 w 114"/>
                <a:gd name="T7" fmla="*/ 242 h 175"/>
                <a:gd name="T8" fmla="*/ 104 w 114"/>
                <a:gd name="T9" fmla="*/ 214 h 175"/>
                <a:gd name="T10" fmla="*/ 104 w 114"/>
                <a:gd name="T11" fmla="*/ 194 h 175"/>
                <a:gd name="T12" fmla="*/ 104 w 114"/>
                <a:gd name="T13" fmla="*/ 180 h 175"/>
                <a:gd name="T14" fmla="*/ 111 w 114"/>
                <a:gd name="T15" fmla="*/ 167 h 175"/>
                <a:gd name="T16" fmla="*/ 125 w 114"/>
                <a:gd name="T17" fmla="*/ 145 h 175"/>
                <a:gd name="T18" fmla="*/ 145 w 114"/>
                <a:gd name="T19" fmla="*/ 138 h 175"/>
                <a:gd name="T20" fmla="*/ 160 w 114"/>
                <a:gd name="T21" fmla="*/ 125 h 175"/>
                <a:gd name="T22" fmla="*/ 160 w 114"/>
                <a:gd name="T23" fmla="*/ 111 h 175"/>
                <a:gd name="T24" fmla="*/ 160 w 114"/>
                <a:gd name="T25" fmla="*/ 98 h 175"/>
                <a:gd name="T26" fmla="*/ 153 w 114"/>
                <a:gd name="T27" fmla="*/ 91 h 175"/>
                <a:gd name="T28" fmla="*/ 153 w 114"/>
                <a:gd name="T29" fmla="*/ 76 h 175"/>
                <a:gd name="T30" fmla="*/ 160 w 114"/>
                <a:gd name="T31" fmla="*/ 64 h 175"/>
                <a:gd name="T32" fmla="*/ 167 w 114"/>
                <a:gd name="T33" fmla="*/ 56 h 175"/>
                <a:gd name="T34" fmla="*/ 180 w 114"/>
                <a:gd name="T35" fmla="*/ 42 h 175"/>
                <a:gd name="T36" fmla="*/ 194 w 114"/>
                <a:gd name="T37" fmla="*/ 35 h 175"/>
                <a:gd name="T38" fmla="*/ 202 w 114"/>
                <a:gd name="T39" fmla="*/ 22 h 175"/>
                <a:gd name="T40" fmla="*/ 207 w 114"/>
                <a:gd name="T41" fmla="*/ 7 h 175"/>
                <a:gd name="T42" fmla="*/ 207 w 114"/>
                <a:gd name="T43" fmla="*/ 0 h 175"/>
                <a:gd name="T44" fmla="*/ 202 w 114"/>
                <a:gd name="T45" fmla="*/ 0 h 175"/>
                <a:gd name="T46" fmla="*/ 202 w 114"/>
                <a:gd name="T47" fmla="*/ 0 h 175"/>
                <a:gd name="T48" fmla="*/ 187 w 114"/>
                <a:gd name="T49" fmla="*/ 22 h 175"/>
                <a:gd name="T50" fmla="*/ 160 w 114"/>
                <a:gd name="T51" fmla="*/ 29 h 175"/>
                <a:gd name="T52" fmla="*/ 133 w 114"/>
                <a:gd name="T53" fmla="*/ 42 h 175"/>
                <a:gd name="T54" fmla="*/ 111 w 114"/>
                <a:gd name="T55" fmla="*/ 56 h 175"/>
                <a:gd name="T56" fmla="*/ 104 w 114"/>
                <a:gd name="T57" fmla="*/ 76 h 175"/>
                <a:gd name="T58" fmla="*/ 98 w 114"/>
                <a:gd name="T59" fmla="*/ 91 h 175"/>
                <a:gd name="T60" fmla="*/ 91 w 114"/>
                <a:gd name="T61" fmla="*/ 104 h 175"/>
                <a:gd name="T62" fmla="*/ 76 w 114"/>
                <a:gd name="T63" fmla="*/ 111 h 175"/>
                <a:gd name="T64" fmla="*/ 56 w 114"/>
                <a:gd name="T65" fmla="*/ 133 h 175"/>
                <a:gd name="T66" fmla="*/ 42 w 114"/>
                <a:gd name="T67" fmla="*/ 153 h 175"/>
                <a:gd name="T68" fmla="*/ 42 w 114"/>
                <a:gd name="T69" fmla="*/ 173 h 175"/>
                <a:gd name="T70" fmla="*/ 42 w 114"/>
                <a:gd name="T71" fmla="*/ 202 h 175"/>
                <a:gd name="T72" fmla="*/ 49 w 114"/>
                <a:gd name="T73" fmla="*/ 222 h 175"/>
                <a:gd name="T74" fmla="*/ 42 w 114"/>
                <a:gd name="T75" fmla="*/ 242 h 175"/>
                <a:gd name="T76" fmla="*/ 35 w 114"/>
                <a:gd name="T77" fmla="*/ 249 h 175"/>
                <a:gd name="T78" fmla="*/ 29 w 114"/>
                <a:gd name="T79" fmla="*/ 256 h 175"/>
                <a:gd name="T80" fmla="*/ 29 w 114"/>
                <a:gd name="T81" fmla="*/ 263 h 175"/>
                <a:gd name="T82" fmla="*/ 22 w 114"/>
                <a:gd name="T83" fmla="*/ 271 h 175"/>
                <a:gd name="T84" fmla="*/ 15 w 114"/>
                <a:gd name="T85" fmla="*/ 276 h 175"/>
                <a:gd name="T86" fmla="*/ 15 w 114"/>
                <a:gd name="T87" fmla="*/ 291 h 175"/>
                <a:gd name="T88" fmla="*/ 7 w 114"/>
                <a:gd name="T89" fmla="*/ 305 h 175"/>
                <a:gd name="T90" fmla="*/ 0 w 114"/>
                <a:gd name="T91" fmla="*/ 311 h 175"/>
                <a:gd name="T92" fmla="*/ 7 w 114"/>
                <a:gd name="T93" fmla="*/ 318 h 175"/>
                <a:gd name="T94" fmla="*/ 15 w 114"/>
                <a:gd name="T95" fmla="*/ 318 h 175"/>
                <a:gd name="T96" fmla="*/ 29 w 114"/>
                <a:gd name="T97" fmla="*/ 318 h 175"/>
                <a:gd name="T98" fmla="*/ 42 w 114"/>
                <a:gd name="T99" fmla="*/ 311 h 175"/>
                <a:gd name="T100" fmla="*/ 49 w 114"/>
                <a:gd name="T101" fmla="*/ 311 h 175"/>
                <a:gd name="T102" fmla="*/ 64 w 114"/>
                <a:gd name="T103" fmla="*/ 305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
                <a:gd name="T157" fmla="*/ 0 h 175"/>
                <a:gd name="T158" fmla="*/ 114 w 114"/>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 h="175">
                  <a:moveTo>
                    <a:pt x="35" y="168"/>
                  </a:moveTo>
                  <a:lnTo>
                    <a:pt x="35" y="168"/>
                  </a:lnTo>
                  <a:lnTo>
                    <a:pt x="38" y="164"/>
                  </a:lnTo>
                  <a:lnTo>
                    <a:pt x="42" y="160"/>
                  </a:lnTo>
                  <a:lnTo>
                    <a:pt x="46" y="156"/>
                  </a:lnTo>
                  <a:lnTo>
                    <a:pt x="46" y="152"/>
                  </a:lnTo>
                  <a:lnTo>
                    <a:pt x="50" y="149"/>
                  </a:lnTo>
                  <a:lnTo>
                    <a:pt x="54" y="145"/>
                  </a:lnTo>
                  <a:lnTo>
                    <a:pt x="54" y="137"/>
                  </a:lnTo>
                  <a:lnTo>
                    <a:pt x="54" y="133"/>
                  </a:lnTo>
                  <a:lnTo>
                    <a:pt x="57" y="130"/>
                  </a:lnTo>
                  <a:lnTo>
                    <a:pt x="57" y="126"/>
                  </a:lnTo>
                  <a:lnTo>
                    <a:pt x="57" y="118"/>
                  </a:lnTo>
                  <a:lnTo>
                    <a:pt x="57" y="114"/>
                  </a:lnTo>
                  <a:lnTo>
                    <a:pt x="57" y="111"/>
                  </a:lnTo>
                  <a:lnTo>
                    <a:pt x="57" y="107"/>
                  </a:lnTo>
                  <a:lnTo>
                    <a:pt x="57" y="103"/>
                  </a:lnTo>
                  <a:lnTo>
                    <a:pt x="57" y="99"/>
                  </a:lnTo>
                  <a:lnTo>
                    <a:pt x="57" y="95"/>
                  </a:lnTo>
                  <a:lnTo>
                    <a:pt x="61" y="92"/>
                  </a:lnTo>
                  <a:lnTo>
                    <a:pt x="61" y="88"/>
                  </a:lnTo>
                  <a:lnTo>
                    <a:pt x="65" y="88"/>
                  </a:lnTo>
                  <a:lnTo>
                    <a:pt x="69" y="84"/>
                  </a:lnTo>
                  <a:lnTo>
                    <a:pt x="69" y="80"/>
                  </a:lnTo>
                  <a:lnTo>
                    <a:pt x="73" y="80"/>
                  </a:lnTo>
                  <a:lnTo>
                    <a:pt x="76" y="80"/>
                  </a:lnTo>
                  <a:lnTo>
                    <a:pt x="76" y="76"/>
                  </a:lnTo>
                  <a:lnTo>
                    <a:pt x="80" y="76"/>
                  </a:lnTo>
                  <a:lnTo>
                    <a:pt x="84" y="73"/>
                  </a:lnTo>
                  <a:lnTo>
                    <a:pt x="88" y="69"/>
                  </a:lnTo>
                  <a:lnTo>
                    <a:pt x="88" y="65"/>
                  </a:lnTo>
                  <a:lnTo>
                    <a:pt x="88" y="61"/>
                  </a:lnTo>
                  <a:lnTo>
                    <a:pt x="88" y="57"/>
                  </a:lnTo>
                  <a:lnTo>
                    <a:pt x="88" y="54"/>
                  </a:lnTo>
                  <a:lnTo>
                    <a:pt x="84" y="50"/>
                  </a:lnTo>
                  <a:lnTo>
                    <a:pt x="84" y="46"/>
                  </a:lnTo>
                  <a:lnTo>
                    <a:pt x="84" y="42"/>
                  </a:lnTo>
                  <a:lnTo>
                    <a:pt x="84" y="38"/>
                  </a:lnTo>
                  <a:lnTo>
                    <a:pt x="88" y="35"/>
                  </a:lnTo>
                  <a:lnTo>
                    <a:pt x="88" y="31"/>
                  </a:lnTo>
                  <a:lnTo>
                    <a:pt x="92" y="31"/>
                  </a:lnTo>
                  <a:lnTo>
                    <a:pt x="95" y="27"/>
                  </a:lnTo>
                  <a:lnTo>
                    <a:pt x="99" y="27"/>
                  </a:lnTo>
                  <a:lnTo>
                    <a:pt x="99" y="23"/>
                  </a:lnTo>
                  <a:lnTo>
                    <a:pt x="103" y="23"/>
                  </a:lnTo>
                  <a:lnTo>
                    <a:pt x="103" y="19"/>
                  </a:lnTo>
                  <a:lnTo>
                    <a:pt x="107" y="19"/>
                  </a:lnTo>
                  <a:lnTo>
                    <a:pt x="107" y="16"/>
                  </a:lnTo>
                  <a:lnTo>
                    <a:pt x="111" y="16"/>
                  </a:lnTo>
                  <a:lnTo>
                    <a:pt x="111" y="12"/>
                  </a:lnTo>
                  <a:lnTo>
                    <a:pt x="114" y="8"/>
                  </a:lnTo>
                  <a:lnTo>
                    <a:pt x="114" y="4"/>
                  </a:lnTo>
                  <a:lnTo>
                    <a:pt x="114" y="0"/>
                  </a:lnTo>
                  <a:lnTo>
                    <a:pt x="111" y="0"/>
                  </a:lnTo>
                  <a:lnTo>
                    <a:pt x="107" y="4"/>
                  </a:lnTo>
                  <a:lnTo>
                    <a:pt x="107" y="8"/>
                  </a:lnTo>
                  <a:lnTo>
                    <a:pt x="103" y="8"/>
                  </a:lnTo>
                  <a:lnTo>
                    <a:pt x="103" y="12"/>
                  </a:lnTo>
                  <a:lnTo>
                    <a:pt x="99" y="12"/>
                  </a:lnTo>
                  <a:lnTo>
                    <a:pt x="95" y="16"/>
                  </a:lnTo>
                  <a:lnTo>
                    <a:pt x="92" y="16"/>
                  </a:lnTo>
                  <a:lnTo>
                    <a:pt x="88" y="16"/>
                  </a:lnTo>
                  <a:lnTo>
                    <a:pt x="84" y="19"/>
                  </a:lnTo>
                  <a:lnTo>
                    <a:pt x="80" y="19"/>
                  </a:lnTo>
                  <a:lnTo>
                    <a:pt x="76" y="19"/>
                  </a:lnTo>
                  <a:lnTo>
                    <a:pt x="73" y="23"/>
                  </a:lnTo>
                  <a:lnTo>
                    <a:pt x="69" y="23"/>
                  </a:lnTo>
                  <a:lnTo>
                    <a:pt x="65" y="23"/>
                  </a:lnTo>
                  <a:lnTo>
                    <a:pt x="65" y="27"/>
                  </a:lnTo>
                  <a:lnTo>
                    <a:pt x="61" y="31"/>
                  </a:lnTo>
                  <a:lnTo>
                    <a:pt x="61" y="35"/>
                  </a:lnTo>
                  <a:lnTo>
                    <a:pt x="61" y="38"/>
                  </a:lnTo>
                  <a:lnTo>
                    <a:pt x="61" y="42"/>
                  </a:lnTo>
                  <a:lnTo>
                    <a:pt x="57" y="42"/>
                  </a:lnTo>
                  <a:lnTo>
                    <a:pt x="57" y="46"/>
                  </a:lnTo>
                  <a:lnTo>
                    <a:pt x="57" y="50"/>
                  </a:lnTo>
                  <a:lnTo>
                    <a:pt x="54" y="50"/>
                  </a:lnTo>
                  <a:lnTo>
                    <a:pt x="54" y="54"/>
                  </a:lnTo>
                  <a:lnTo>
                    <a:pt x="50" y="54"/>
                  </a:lnTo>
                  <a:lnTo>
                    <a:pt x="50" y="57"/>
                  </a:lnTo>
                  <a:lnTo>
                    <a:pt x="46" y="57"/>
                  </a:lnTo>
                  <a:lnTo>
                    <a:pt x="42" y="61"/>
                  </a:lnTo>
                  <a:lnTo>
                    <a:pt x="38" y="65"/>
                  </a:lnTo>
                  <a:lnTo>
                    <a:pt x="35" y="65"/>
                  </a:lnTo>
                  <a:lnTo>
                    <a:pt x="31" y="69"/>
                  </a:lnTo>
                  <a:lnTo>
                    <a:pt x="31" y="73"/>
                  </a:lnTo>
                  <a:lnTo>
                    <a:pt x="27" y="73"/>
                  </a:lnTo>
                  <a:lnTo>
                    <a:pt x="27" y="76"/>
                  </a:lnTo>
                  <a:lnTo>
                    <a:pt x="27" y="80"/>
                  </a:lnTo>
                  <a:lnTo>
                    <a:pt x="23" y="84"/>
                  </a:lnTo>
                  <a:lnTo>
                    <a:pt x="23" y="88"/>
                  </a:lnTo>
                  <a:lnTo>
                    <a:pt x="23" y="92"/>
                  </a:lnTo>
                  <a:lnTo>
                    <a:pt x="23" y="95"/>
                  </a:lnTo>
                  <a:lnTo>
                    <a:pt x="23" y="99"/>
                  </a:lnTo>
                  <a:lnTo>
                    <a:pt x="23" y="103"/>
                  </a:lnTo>
                  <a:lnTo>
                    <a:pt x="23" y="107"/>
                  </a:lnTo>
                  <a:lnTo>
                    <a:pt x="23" y="111"/>
                  </a:lnTo>
                  <a:lnTo>
                    <a:pt x="23" y="114"/>
                  </a:lnTo>
                  <a:lnTo>
                    <a:pt x="27" y="118"/>
                  </a:lnTo>
                  <a:lnTo>
                    <a:pt x="27" y="122"/>
                  </a:lnTo>
                  <a:lnTo>
                    <a:pt x="27" y="126"/>
                  </a:lnTo>
                  <a:lnTo>
                    <a:pt x="23" y="130"/>
                  </a:lnTo>
                  <a:lnTo>
                    <a:pt x="23" y="133"/>
                  </a:lnTo>
                  <a:lnTo>
                    <a:pt x="23" y="137"/>
                  </a:lnTo>
                  <a:lnTo>
                    <a:pt x="19" y="137"/>
                  </a:lnTo>
                  <a:lnTo>
                    <a:pt x="19" y="141"/>
                  </a:lnTo>
                  <a:lnTo>
                    <a:pt x="16" y="141"/>
                  </a:lnTo>
                  <a:lnTo>
                    <a:pt x="16" y="145"/>
                  </a:lnTo>
                  <a:lnTo>
                    <a:pt x="12" y="145"/>
                  </a:lnTo>
                  <a:lnTo>
                    <a:pt x="12" y="149"/>
                  </a:lnTo>
                  <a:lnTo>
                    <a:pt x="12" y="152"/>
                  </a:lnTo>
                  <a:lnTo>
                    <a:pt x="8" y="152"/>
                  </a:lnTo>
                  <a:lnTo>
                    <a:pt x="8" y="156"/>
                  </a:lnTo>
                  <a:lnTo>
                    <a:pt x="8" y="160"/>
                  </a:lnTo>
                  <a:lnTo>
                    <a:pt x="4" y="164"/>
                  </a:lnTo>
                  <a:lnTo>
                    <a:pt x="4" y="168"/>
                  </a:lnTo>
                  <a:lnTo>
                    <a:pt x="4" y="171"/>
                  </a:lnTo>
                  <a:lnTo>
                    <a:pt x="0" y="171"/>
                  </a:lnTo>
                  <a:lnTo>
                    <a:pt x="0" y="175"/>
                  </a:lnTo>
                  <a:lnTo>
                    <a:pt x="4" y="175"/>
                  </a:lnTo>
                  <a:lnTo>
                    <a:pt x="8" y="175"/>
                  </a:lnTo>
                  <a:lnTo>
                    <a:pt x="12" y="175"/>
                  </a:lnTo>
                  <a:lnTo>
                    <a:pt x="16" y="175"/>
                  </a:lnTo>
                  <a:lnTo>
                    <a:pt x="19" y="171"/>
                  </a:lnTo>
                  <a:lnTo>
                    <a:pt x="23" y="171"/>
                  </a:lnTo>
                  <a:lnTo>
                    <a:pt x="27" y="171"/>
                  </a:lnTo>
                  <a:lnTo>
                    <a:pt x="31" y="171"/>
                  </a:lnTo>
                  <a:lnTo>
                    <a:pt x="31" y="168"/>
                  </a:lnTo>
                  <a:lnTo>
                    <a:pt x="35" y="168"/>
                  </a:lnTo>
                  <a:close/>
                </a:path>
              </a:pathLst>
            </a:custGeom>
            <a:solidFill>
              <a:srgbClr val="262626"/>
            </a:solidFill>
            <a:ln w="9525">
              <a:noFill/>
              <a:round/>
              <a:headEnd/>
              <a:tailEnd/>
            </a:ln>
          </p:spPr>
          <p:txBody>
            <a:bodyPr/>
            <a:lstStyle/>
            <a:p>
              <a:endParaRPr lang="fr-FR"/>
            </a:p>
          </p:txBody>
        </p:sp>
        <p:sp>
          <p:nvSpPr>
            <p:cNvPr id="160" name="Freeform 47"/>
            <p:cNvSpPr>
              <a:spLocks/>
            </p:cNvSpPr>
            <p:nvPr/>
          </p:nvSpPr>
          <p:spPr bwMode="auto">
            <a:xfrm>
              <a:off x="344" y="3196"/>
              <a:ext cx="200" cy="318"/>
            </a:xfrm>
            <a:custGeom>
              <a:avLst/>
              <a:gdLst>
                <a:gd name="T0" fmla="*/ 153 w 110"/>
                <a:gd name="T1" fmla="*/ 118 h 175"/>
                <a:gd name="T2" fmla="*/ 138 w 110"/>
                <a:gd name="T3" fmla="*/ 133 h 175"/>
                <a:gd name="T4" fmla="*/ 125 w 110"/>
                <a:gd name="T5" fmla="*/ 138 h 175"/>
                <a:gd name="T6" fmla="*/ 104 w 110"/>
                <a:gd name="T7" fmla="*/ 153 h 175"/>
                <a:gd name="T8" fmla="*/ 96 w 110"/>
                <a:gd name="T9" fmla="*/ 173 h 175"/>
                <a:gd name="T10" fmla="*/ 91 w 110"/>
                <a:gd name="T11" fmla="*/ 187 h 175"/>
                <a:gd name="T12" fmla="*/ 96 w 110"/>
                <a:gd name="T13" fmla="*/ 202 h 175"/>
                <a:gd name="T14" fmla="*/ 91 w 110"/>
                <a:gd name="T15" fmla="*/ 222 h 175"/>
                <a:gd name="T16" fmla="*/ 84 w 110"/>
                <a:gd name="T17" fmla="*/ 256 h 175"/>
                <a:gd name="T18" fmla="*/ 69 w 110"/>
                <a:gd name="T19" fmla="*/ 276 h 175"/>
                <a:gd name="T20" fmla="*/ 62 w 110"/>
                <a:gd name="T21" fmla="*/ 291 h 175"/>
                <a:gd name="T22" fmla="*/ 56 w 110"/>
                <a:gd name="T23" fmla="*/ 298 h 175"/>
                <a:gd name="T24" fmla="*/ 49 w 110"/>
                <a:gd name="T25" fmla="*/ 305 h 175"/>
                <a:gd name="T26" fmla="*/ 42 w 110"/>
                <a:gd name="T27" fmla="*/ 311 h 175"/>
                <a:gd name="T28" fmla="*/ 27 w 110"/>
                <a:gd name="T29" fmla="*/ 311 h 175"/>
                <a:gd name="T30" fmla="*/ 15 w 110"/>
                <a:gd name="T31" fmla="*/ 318 h 175"/>
                <a:gd name="T32" fmla="*/ 0 w 110"/>
                <a:gd name="T33" fmla="*/ 318 h 175"/>
                <a:gd name="T34" fmla="*/ 0 w 110"/>
                <a:gd name="T35" fmla="*/ 318 h 175"/>
                <a:gd name="T36" fmla="*/ 0 w 110"/>
                <a:gd name="T37" fmla="*/ 311 h 175"/>
                <a:gd name="T38" fmla="*/ 7 w 110"/>
                <a:gd name="T39" fmla="*/ 298 h 175"/>
                <a:gd name="T40" fmla="*/ 7 w 110"/>
                <a:gd name="T41" fmla="*/ 283 h 175"/>
                <a:gd name="T42" fmla="*/ 15 w 110"/>
                <a:gd name="T43" fmla="*/ 276 h 175"/>
                <a:gd name="T44" fmla="*/ 22 w 110"/>
                <a:gd name="T45" fmla="*/ 271 h 175"/>
                <a:gd name="T46" fmla="*/ 22 w 110"/>
                <a:gd name="T47" fmla="*/ 263 h 175"/>
                <a:gd name="T48" fmla="*/ 27 w 110"/>
                <a:gd name="T49" fmla="*/ 256 h 175"/>
                <a:gd name="T50" fmla="*/ 35 w 110"/>
                <a:gd name="T51" fmla="*/ 249 h 175"/>
                <a:gd name="T52" fmla="*/ 42 w 110"/>
                <a:gd name="T53" fmla="*/ 236 h 175"/>
                <a:gd name="T54" fmla="*/ 42 w 110"/>
                <a:gd name="T55" fmla="*/ 214 h 175"/>
                <a:gd name="T56" fmla="*/ 42 w 110"/>
                <a:gd name="T57" fmla="*/ 187 h 175"/>
                <a:gd name="T58" fmla="*/ 42 w 110"/>
                <a:gd name="T59" fmla="*/ 160 h 175"/>
                <a:gd name="T60" fmla="*/ 49 w 110"/>
                <a:gd name="T61" fmla="*/ 138 h 175"/>
                <a:gd name="T62" fmla="*/ 62 w 110"/>
                <a:gd name="T63" fmla="*/ 125 h 175"/>
                <a:gd name="T64" fmla="*/ 76 w 110"/>
                <a:gd name="T65" fmla="*/ 111 h 175"/>
                <a:gd name="T66" fmla="*/ 91 w 110"/>
                <a:gd name="T67" fmla="*/ 98 h 175"/>
                <a:gd name="T68" fmla="*/ 96 w 110"/>
                <a:gd name="T69" fmla="*/ 91 h 175"/>
                <a:gd name="T70" fmla="*/ 104 w 110"/>
                <a:gd name="T71" fmla="*/ 69 h 175"/>
                <a:gd name="T72" fmla="*/ 118 w 110"/>
                <a:gd name="T73" fmla="*/ 49 h 175"/>
                <a:gd name="T74" fmla="*/ 138 w 110"/>
                <a:gd name="T75" fmla="*/ 35 h 175"/>
                <a:gd name="T76" fmla="*/ 165 w 110"/>
                <a:gd name="T77" fmla="*/ 29 h 175"/>
                <a:gd name="T78" fmla="*/ 187 w 110"/>
                <a:gd name="T79" fmla="*/ 15 h 175"/>
                <a:gd name="T80" fmla="*/ 195 w 110"/>
                <a:gd name="T81" fmla="*/ 0 h 175"/>
                <a:gd name="T82" fmla="*/ 200 w 110"/>
                <a:gd name="T83" fmla="*/ 0 h 175"/>
                <a:gd name="T84" fmla="*/ 200 w 110"/>
                <a:gd name="T85" fmla="*/ 7 h 175"/>
                <a:gd name="T86" fmla="*/ 195 w 110"/>
                <a:gd name="T87" fmla="*/ 15 h 175"/>
                <a:gd name="T88" fmla="*/ 187 w 110"/>
                <a:gd name="T89" fmla="*/ 29 h 175"/>
                <a:gd name="T90" fmla="*/ 180 w 110"/>
                <a:gd name="T91" fmla="*/ 35 h 175"/>
                <a:gd name="T92" fmla="*/ 165 w 110"/>
                <a:gd name="T93" fmla="*/ 49 h 175"/>
                <a:gd name="T94" fmla="*/ 153 w 110"/>
                <a:gd name="T95" fmla="*/ 56 h 175"/>
                <a:gd name="T96" fmla="*/ 145 w 110"/>
                <a:gd name="T97" fmla="*/ 64 h 175"/>
                <a:gd name="T98" fmla="*/ 145 w 110"/>
                <a:gd name="T99" fmla="*/ 76 h 175"/>
                <a:gd name="T100" fmla="*/ 145 w 110"/>
                <a:gd name="T101" fmla="*/ 91 h 175"/>
                <a:gd name="T102" fmla="*/ 145 w 110"/>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4" y="57"/>
                  </a:lnTo>
                  <a:lnTo>
                    <a:pt x="84" y="61"/>
                  </a:lnTo>
                  <a:lnTo>
                    <a:pt x="84" y="65"/>
                  </a:lnTo>
                  <a:lnTo>
                    <a:pt x="80" y="69"/>
                  </a:lnTo>
                  <a:lnTo>
                    <a:pt x="76" y="73"/>
                  </a:lnTo>
                  <a:lnTo>
                    <a:pt x="72" y="76"/>
                  </a:lnTo>
                  <a:lnTo>
                    <a:pt x="69" y="76"/>
                  </a:lnTo>
                  <a:lnTo>
                    <a:pt x="65" y="80"/>
                  </a:lnTo>
                  <a:lnTo>
                    <a:pt x="61" y="84"/>
                  </a:lnTo>
                  <a:lnTo>
                    <a:pt x="57" y="84"/>
                  </a:lnTo>
                  <a:lnTo>
                    <a:pt x="57" y="88"/>
                  </a:lnTo>
                  <a:lnTo>
                    <a:pt x="53" y="92"/>
                  </a:lnTo>
                  <a:lnTo>
                    <a:pt x="53" y="95"/>
                  </a:lnTo>
                  <a:lnTo>
                    <a:pt x="50" y="95"/>
                  </a:lnTo>
                  <a:lnTo>
                    <a:pt x="50" y="99"/>
                  </a:lnTo>
                  <a:lnTo>
                    <a:pt x="50" y="103"/>
                  </a:lnTo>
                  <a:lnTo>
                    <a:pt x="50" y="107"/>
                  </a:lnTo>
                  <a:lnTo>
                    <a:pt x="53" y="111"/>
                  </a:lnTo>
                  <a:lnTo>
                    <a:pt x="53" y="114"/>
                  </a:lnTo>
                  <a:lnTo>
                    <a:pt x="50" y="118"/>
                  </a:lnTo>
                  <a:lnTo>
                    <a:pt x="50" y="122"/>
                  </a:lnTo>
                  <a:lnTo>
                    <a:pt x="50" y="130"/>
                  </a:lnTo>
                  <a:lnTo>
                    <a:pt x="50" y="133"/>
                  </a:lnTo>
                  <a:lnTo>
                    <a:pt x="46" y="137"/>
                  </a:lnTo>
                  <a:lnTo>
                    <a:pt x="46" y="141"/>
                  </a:lnTo>
                  <a:lnTo>
                    <a:pt x="46" y="145"/>
                  </a:lnTo>
                  <a:lnTo>
                    <a:pt x="42" y="149"/>
                  </a:lnTo>
                  <a:lnTo>
                    <a:pt x="42" y="152"/>
                  </a:lnTo>
                  <a:lnTo>
                    <a:pt x="38" y="152"/>
                  </a:lnTo>
                  <a:lnTo>
                    <a:pt x="38" y="156"/>
                  </a:lnTo>
                  <a:lnTo>
                    <a:pt x="34" y="160"/>
                  </a:lnTo>
                  <a:lnTo>
                    <a:pt x="31" y="164"/>
                  </a:lnTo>
                  <a:lnTo>
                    <a:pt x="27" y="164"/>
                  </a:lnTo>
                  <a:lnTo>
                    <a:pt x="27" y="168"/>
                  </a:lnTo>
                  <a:lnTo>
                    <a:pt x="23" y="168"/>
                  </a:lnTo>
                  <a:lnTo>
                    <a:pt x="23" y="171"/>
                  </a:lnTo>
                  <a:lnTo>
                    <a:pt x="19" y="171"/>
                  </a:lnTo>
                  <a:lnTo>
                    <a:pt x="15" y="171"/>
                  </a:lnTo>
                  <a:lnTo>
                    <a:pt x="12" y="175"/>
                  </a:lnTo>
                  <a:lnTo>
                    <a:pt x="8" y="175"/>
                  </a:lnTo>
                  <a:lnTo>
                    <a:pt x="4" y="175"/>
                  </a:lnTo>
                  <a:lnTo>
                    <a:pt x="0" y="175"/>
                  </a:lnTo>
                  <a:lnTo>
                    <a:pt x="0" y="171"/>
                  </a:lnTo>
                  <a:lnTo>
                    <a:pt x="0" y="168"/>
                  </a:lnTo>
                  <a:lnTo>
                    <a:pt x="4" y="164"/>
                  </a:lnTo>
                  <a:lnTo>
                    <a:pt x="4" y="160"/>
                  </a:lnTo>
                  <a:lnTo>
                    <a:pt x="4" y="156"/>
                  </a:lnTo>
                  <a:lnTo>
                    <a:pt x="8" y="156"/>
                  </a:lnTo>
                  <a:lnTo>
                    <a:pt x="8" y="152"/>
                  </a:lnTo>
                  <a:lnTo>
                    <a:pt x="8" y="149"/>
                  </a:lnTo>
                  <a:lnTo>
                    <a:pt x="12" y="149"/>
                  </a:lnTo>
                  <a:lnTo>
                    <a:pt x="12"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76"/>
                  </a:lnTo>
                  <a:lnTo>
                    <a:pt x="27" y="73"/>
                  </a:lnTo>
                  <a:lnTo>
                    <a:pt x="31" y="69"/>
                  </a:lnTo>
                  <a:lnTo>
                    <a:pt x="34" y="69"/>
                  </a:lnTo>
                  <a:lnTo>
                    <a:pt x="34" y="65"/>
                  </a:lnTo>
                  <a:lnTo>
                    <a:pt x="38" y="65"/>
                  </a:lnTo>
                  <a:lnTo>
                    <a:pt x="42" y="61"/>
                  </a:lnTo>
                  <a:lnTo>
                    <a:pt x="46" y="57"/>
                  </a:lnTo>
                  <a:lnTo>
                    <a:pt x="50" y="57"/>
                  </a:lnTo>
                  <a:lnTo>
                    <a:pt x="50" y="54"/>
                  </a:lnTo>
                  <a:lnTo>
                    <a:pt x="53" y="54"/>
                  </a:lnTo>
                  <a:lnTo>
                    <a:pt x="53" y="50"/>
                  </a:lnTo>
                  <a:lnTo>
                    <a:pt x="57" y="46"/>
                  </a:lnTo>
                  <a:lnTo>
                    <a:pt x="57" y="42"/>
                  </a:lnTo>
                  <a:lnTo>
                    <a:pt x="57" y="38"/>
                  </a:lnTo>
                  <a:lnTo>
                    <a:pt x="57" y="35"/>
                  </a:lnTo>
                  <a:lnTo>
                    <a:pt x="61" y="31"/>
                  </a:lnTo>
                  <a:lnTo>
                    <a:pt x="61" y="27"/>
                  </a:lnTo>
                  <a:lnTo>
                    <a:pt x="65" y="27"/>
                  </a:lnTo>
                  <a:lnTo>
                    <a:pt x="65" y="23"/>
                  </a:lnTo>
                  <a:lnTo>
                    <a:pt x="69" y="23"/>
                  </a:lnTo>
                  <a:lnTo>
                    <a:pt x="72" y="19"/>
                  </a:lnTo>
                  <a:lnTo>
                    <a:pt x="76" y="19"/>
                  </a:lnTo>
                  <a:lnTo>
                    <a:pt x="80" y="19"/>
                  </a:lnTo>
                  <a:lnTo>
                    <a:pt x="84" y="19"/>
                  </a:lnTo>
                  <a:lnTo>
                    <a:pt x="88" y="16"/>
                  </a:lnTo>
                  <a:lnTo>
                    <a:pt x="91" y="16"/>
                  </a:lnTo>
                  <a:lnTo>
                    <a:pt x="95" y="16"/>
                  </a:lnTo>
                  <a:lnTo>
                    <a:pt x="95" y="12"/>
                  </a:lnTo>
                  <a:lnTo>
                    <a:pt x="99" y="12"/>
                  </a:lnTo>
                  <a:lnTo>
                    <a:pt x="103" y="8"/>
                  </a:lnTo>
                  <a:lnTo>
                    <a:pt x="103" y="4"/>
                  </a:lnTo>
                  <a:lnTo>
                    <a:pt x="107" y="4"/>
                  </a:lnTo>
                  <a:lnTo>
                    <a:pt x="107" y="0"/>
                  </a:lnTo>
                  <a:lnTo>
                    <a:pt x="110" y="0"/>
                  </a:lnTo>
                  <a:lnTo>
                    <a:pt x="110" y="4"/>
                  </a:lnTo>
                  <a:lnTo>
                    <a:pt x="110" y="8"/>
                  </a:lnTo>
                  <a:lnTo>
                    <a:pt x="107" y="8"/>
                  </a:lnTo>
                  <a:lnTo>
                    <a:pt x="107" y="12"/>
                  </a:lnTo>
                  <a:lnTo>
                    <a:pt x="107" y="16"/>
                  </a:lnTo>
                  <a:lnTo>
                    <a:pt x="103" y="16"/>
                  </a:lnTo>
                  <a:lnTo>
                    <a:pt x="103" y="19"/>
                  </a:lnTo>
                  <a:lnTo>
                    <a:pt x="99" y="19"/>
                  </a:lnTo>
                  <a:lnTo>
                    <a:pt x="95" y="23"/>
                  </a:lnTo>
                  <a:lnTo>
                    <a:pt x="91" y="23"/>
                  </a:lnTo>
                  <a:lnTo>
                    <a:pt x="91" y="27"/>
                  </a:lnTo>
                  <a:lnTo>
                    <a:pt x="88" y="27"/>
                  </a:lnTo>
                  <a:lnTo>
                    <a:pt x="88" y="31"/>
                  </a:lnTo>
                  <a:lnTo>
                    <a:pt x="84" y="31"/>
                  </a:lnTo>
                  <a:lnTo>
                    <a:pt x="84" y="35"/>
                  </a:lnTo>
                  <a:lnTo>
                    <a:pt x="80" y="35"/>
                  </a:lnTo>
                  <a:lnTo>
                    <a:pt x="80" y="38"/>
                  </a:lnTo>
                  <a:lnTo>
                    <a:pt x="80" y="42"/>
                  </a:lnTo>
                  <a:lnTo>
                    <a:pt x="80" y="46"/>
                  </a:lnTo>
                  <a:lnTo>
                    <a:pt x="80" y="50"/>
                  </a:lnTo>
                  <a:lnTo>
                    <a:pt x="80" y="54"/>
                  </a:lnTo>
                  <a:close/>
                </a:path>
              </a:pathLst>
            </a:custGeom>
            <a:solidFill>
              <a:srgbClr val="232323"/>
            </a:solidFill>
            <a:ln w="9525">
              <a:noFill/>
              <a:round/>
              <a:headEnd/>
              <a:tailEnd/>
            </a:ln>
          </p:spPr>
          <p:txBody>
            <a:bodyPr/>
            <a:lstStyle/>
            <a:p>
              <a:endParaRPr lang="fr-FR"/>
            </a:p>
          </p:txBody>
        </p:sp>
        <p:sp>
          <p:nvSpPr>
            <p:cNvPr id="161" name="Freeform 48"/>
            <p:cNvSpPr>
              <a:spLocks/>
            </p:cNvSpPr>
            <p:nvPr/>
          </p:nvSpPr>
          <p:spPr bwMode="auto">
            <a:xfrm>
              <a:off x="344" y="3196"/>
              <a:ext cx="200" cy="318"/>
            </a:xfrm>
            <a:custGeom>
              <a:avLst/>
              <a:gdLst>
                <a:gd name="T0" fmla="*/ 145 w 110"/>
                <a:gd name="T1" fmla="*/ 118 h 175"/>
                <a:gd name="T2" fmla="*/ 138 w 110"/>
                <a:gd name="T3" fmla="*/ 133 h 175"/>
                <a:gd name="T4" fmla="*/ 125 w 110"/>
                <a:gd name="T5" fmla="*/ 138 h 175"/>
                <a:gd name="T6" fmla="*/ 104 w 110"/>
                <a:gd name="T7" fmla="*/ 153 h 175"/>
                <a:gd name="T8" fmla="*/ 91 w 110"/>
                <a:gd name="T9" fmla="*/ 173 h 175"/>
                <a:gd name="T10" fmla="*/ 91 w 110"/>
                <a:gd name="T11" fmla="*/ 187 h 175"/>
                <a:gd name="T12" fmla="*/ 91 w 110"/>
                <a:gd name="T13" fmla="*/ 202 h 175"/>
                <a:gd name="T14" fmla="*/ 91 w 110"/>
                <a:gd name="T15" fmla="*/ 222 h 175"/>
                <a:gd name="T16" fmla="*/ 84 w 110"/>
                <a:gd name="T17" fmla="*/ 256 h 175"/>
                <a:gd name="T18" fmla="*/ 69 w 110"/>
                <a:gd name="T19" fmla="*/ 276 h 175"/>
                <a:gd name="T20" fmla="*/ 56 w 110"/>
                <a:gd name="T21" fmla="*/ 291 h 175"/>
                <a:gd name="T22" fmla="*/ 56 w 110"/>
                <a:gd name="T23" fmla="*/ 291 h 175"/>
                <a:gd name="T24" fmla="*/ 42 w 110"/>
                <a:gd name="T25" fmla="*/ 305 h 175"/>
                <a:gd name="T26" fmla="*/ 35 w 110"/>
                <a:gd name="T27" fmla="*/ 311 h 175"/>
                <a:gd name="T28" fmla="*/ 27 w 110"/>
                <a:gd name="T29" fmla="*/ 311 h 175"/>
                <a:gd name="T30" fmla="*/ 22 w 110"/>
                <a:gd name="T31" fmla="*/ 318 h 175"/>
                <a:gd name="T32" fmla="*/ 7 w 110"/>
                <a:gd name="T33" fmla="*/ 318 h 175"/>
                <a:gd name="T34" fmla="*/ 0 w 110"/>
                <a:gd name="T35" fmla="*/ 318 h 175"/>
                <a:gd name="T36" fmla="*/ 0 w 110"/>
                <a:gd name="T37" fmla="*/ 311 h 175"/>
                <a:gd name="T38" fmla="*/ 7 w 110"/>
                <a:gd name="T39" fmla="*/ 298 h 175"/>
                <a:gd name="T40" fmla="*/ 15 w 110"/>
                <a:gd name="T41" fmla="*/ 283 h 175"/>
                <a:gd name="T42" fmla="*/ 22 w 110"/>
                <a:gd name="T43" fmla="*/ 276 h 175"/>
                <a:gd name="T44" fmla="*/ 22 w 110"/>
                <a:gd name="T45" fmla="*/ 271 h 175"/>
                <a:gd name="T46" fmla="*/ 27 w 110"/>
                <a:gd name="T47" fmla="*/ 263 h 175"/>
                <a:gd name="T48" fmla="*/ 35 w 110"/>
                <a:gd name="T49" fmla="*/ 256 h 175"/>
                <a:gd name="T50" fmla="*/ 42 w 110"/>
                <a:gd name="T51" fmla="*/ 249 h 175"/>
                <a:gd name="T52" fmla="*/ 49 w 110"/>
                <a:gd name="T53" fmla="*/ 236 h 175"/>
                <a:gd name="T54" fmla="*/ 49 w 110"/>
                <a:gd name="T55" fmla="*/ 214 h 175"/>
                <a:gd name="T56" fmla="*/ 42 w 110"/>
                <a:gd name="T57" fmla="*/ 187 h 175"/>
                <a:gd name="T58" fmla="*/ 42 w 110"/>
                <a:gd name="T59" fmla="*/ 160 h 175"/>
                <a:gd name="T60" fmla="*/ 49 w 110"/>
                <a:gd name="T61" fmla="*/ 145 h 175"/>
                <a:gd name="T62" fmla="*/ 62 w 110"/>
                <a:gd name="T63" fmla="*/ 125 h 175"/>
                <a:gd name="T64" fmla="*/ 84 w 110"/>
                <a:gd name="T65" fmla="*/ 111 h 175"/>
                <a:gd name="T66" fmla="*/ 96 w 110"/>
                <a:gd name="T67" fmla="*/ 104 h 175"/>
                <a:gd name="T68" fmla="*/ 104 w 110"/>
                <a:gd name="T69" fmla="*/ 91 h 175"/>
                <a:gd name="T70" fmla="*/ 111 w 110"/>
                <a:gd name="T71" fmla="*/ 69 h 175"/>
                <a:gd name="T72" fmla="*/ 118 w 110"/>
                <a:gd name="T73" fmla="*/ 49 h 175"/>
                <a:gd name="T74" fmla="*/ 138 w 110"/>
                <a:gd name="T75" fmla="*/ 35 h 175"/>
                <a:gd name="T76" fmla="*/ 165 w 110"/>
                <a:gd name="T77" fmla="*/ 29 h 175"/>
                <a:gd name="T78" fmla="*/ 187 w 110"/>
                <a:gd name="T79" fmla="*/ 15 h 175"/>
                <a:gd name="T80" fmla="*/ 195 w 110"/>
                <a:gd name="T81" fmla="*/ 0 h 175"/>
                <a:gd name="T82" fmla="*/ 195 w 110"/>
                <a:gd name="T83" fmla="*/ 0 h 175"/>
                <a:gd name="T84" fmla="*/ 200 w 110"/>
                <a:gd name="T85" fmla="*/ 7 h 175"/>
                <a:gd name="T86" fmla="*/ 195 w 110"/>
                <a:gd name="T87" fmla="*/ 15 h 175"/>
                <a:gd name="T88" fmla="*/ 187 w 110"/>
                <a:gd name="T89" fmla="*/ 29 h 175"/>
                <a:gd name="T90" fmla="*/ 180 w 110"/>
                <a:gd name="T91" fmla="*/ 35 h 175"/>
                <a:gd name="T92" fmla="*/ 165 w 110"/>
                <a:gd name="T93" fmla="*/ 49 h 175"/>
                <a:gd name="T94" fmla="*/ 153 w 110"/>
                <a:gd name="T95" fmla="*/ 56 h 175"/>
                <a:gd name="T96" fmla="*/ 145 w 110"/>
                <a:gd name="T97" fmla="*/ 64 h 175"/>
                <a:gd name="T98" fmla="*/ 138 w 110"/>
                <a:gd name="T99" fmla="*/ 76 h 175"/>
                <a:gd name="T100" fmla="*/ 138 w 110"/>
                <a:gd name="T101" fmla="*/ 91 h 175"/>
                <a:gd name="T102" fmla="*/ 145 w 110"/>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0"/>
                <a:gd name="T157" fmla="*/ 0 h 175"/>
                <a:gd name="T158" fmla="*/ 110 w 11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0" h="175">
                  <a:moveTo>
                    <a:pt x="80" y="54"/>
                  </a:moveTo>
                  <a:lnTo>
                    <a:pt x="80" y="57"/>
                  </a:lnTo>
                  <a:lnTo>
                    <a:pt x="80" y="61"/>
                  </a:lnTo>
                  <a:lnTo>
                    <a:pt x="80" y="65"/>
                  </a:lnTo>
                  <a:lnTo>
                    <a:pt x="80" y="69"/>
                  </a:lnTo>
                  <a:lnTo>
                    <a:pt x="76" y="69"/>
                  </a:lnTo>
                  <a:lnTo>
                    <a:pt x="76" y="73"/>
                  </a:lnTo>
                  <a:lnTo>
                    <a:pt x="72" y="73"/>
                  </a:lnTo>
                  <a:lnTo>
                    <a:pt x="69" y="76"/>
                  </a:lnTo>
                  <a:lnTo>
                    <a:pt x="65" y="76"/>
                  </a:lnTo>
                  <a:lnTo>
                    <a:pt x="61" y="80"/>
                  </a:lnTo>
                  <a:lnTo>
                    <a:pt x="57" y="84"/>
                  </a:lnTo>
                  <a:lnTo>
                    <a:pt x="53" y="88"/>
                  </a:lnTo>
                  <a:lnTo>
                    <a:pt x="50" y="92"/>
                  </a:lnTo>
                  <a:lnTo>
                    <a:pt x="50" y="95"/>
                  </a:lnTo>
                  <a:lnTo>
                    <a:pt x="50" y="99"/>
                  </a:lnTo>
                  <a:lnTo>
                    <a:pt x="50" y="103"/>
                  </a:lnTo>
                  <a:lnTo>
                    <a:pt x="50" y="107"/>
                  </a:lnTo>
                  <a:lnTo>
                    <a:pt x="50" y="111"/>
                  </a:lnTo>
                  <a:lnTo>
                    <a:pt x="50" y="114"/>
                  </a:lnTo>
                  <a:lnTo>
                    <a:pt x="50" y="118"/>
                  </a:lnTo>
                  <a:lnTo>
                    <a:pt x="50" y="122"/>
                  </a:lnTo>
                  <a:lnTo>
                    <a:pt x="50" y="130"/>
                  </a:lnTo>
                  <a:lnTo>
                    <a:pt x="46" y="133"/>
                  </a:lnTo>
                  <a:lnTo>
                    <a:pt x="46" y="137"/>
                  </a:lnTo>
                  <a:lnTo>
                    <a:pt x="46" y="141"/>
                  </a:lnTo>
                  <a:lnTo>
                    <a:pt x="42" y="145"/>
                  </a:lnTo>
                  <a:lnTo>
                    <a:pt x="38" y="149"/>
                  </a:lnTo>
                  <a:lnTo>
                    <a:pt x="38" y="152"/>
                  </a:lnTo>
                  <a:lnTo>
                    <a:pt x="34" y="156"/>
                  </a:lnTo>
                  <a:lnTo>
                    <a:pt x="31" y="160"/>
                  </a:lnTo>
                  <a:lnTo>
                    <a:pt x="27" y="160"/>
                  </a:lnTo>
                  <a:lnTo>
                    <a:pt x="27" y="164"/>
                  </a:lnTo>
                  <a:lnTo>
                    <a:pt x="23" y="168"/>
                  </a:lnTo>
                  <a:lnTo>
                    <a:pt x="19" y="171"/>
                  </a:lnTo>
                  <a:lnTo>
                    <a:pt x="15" y="171"/>
                  </a:lnTo>
                  <a:lnTo>
                    <a:pt x="12" y="175"/>
                  </a:lnTo>
                  <a:lnTo>
                    <a:pt x="8" y="175"/>
                  </a:lnTo>
                  <a:lnTo>
                    <a:pt x="4" y="175"/>
                  </a:lnTo>
                  <a:lnTo>
                    <a:pt x="0" y="175"/>
                  </a:lnTo>
                  <a:lnTo>
                    <a:pt x="0" y="171"/>
                  </a:lnTo>
                  <a:lnTo>
                    <a:pt x="4" y="168"/>
                  </a:lnTo>
                  <a:lnTo>
                    <a:pt x="4" y="164"/>
                  </a:lnTo>
                  <a:lnTo>
                    <a:pt x="4" y="160"/>
                  </a:lnTo>
                  <a:lnTo>
                    <a:pt x="8" y="160"/>
                  </a:lnTo>
                  <a:lnTo>
                    <a:pt x="8" y="156"/>
                  </a:lnTo>
                  <a:lnTo>
                    <a:pt x="8" y="152"/>
                  </a:lnTo>
                  <a:lnTo>
                    <a:pt x="12" y="152"/>
                  </a:lnTo>
                  <a:lnTo>
                    <a:pt x="12" y="149"/>
                  </a:lnTo>
                  <a:lnTo>
                    <a:pt x="12"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3" y="107"/>
                  </a:lnTo>
                  <a:lnTo>
                    <a:pt x="23" y="103"/>
                  </a:lnTo>
                  <a:lnTo>
                    <a:pt x="23" y="99"/>
                  </a:lnTo>
                  <a:lnTo>
                    <a:pt x="23" y="95"/>
                  </a:lnTo>
                  <a:lnTo>
                    <a:pt x="23" y="92"/>
                  </a:lnTo>
                  <a:lnTo>
                    <a:pt x="23" y="88"/>
                  </a:lnTo>
                  <a:lnTo>
                    <a:pt x="27" y="84"/>
                  </a:lnTo>
                  <a:lnTo>
                    <a:pt x="27" y="80"/>
                  </a:lnTo>
                  <a:lnTo>
                    <a:pt x="27" y="76"/>
                  </a:lnTo>
                  <a:lnTo>
                    <a:pt x="31" y="73"/>
                  </a:lnTo>
                  <a:lnTo>
                    <a:pt x="34" y="69"/>
                  </a:lnTo>
                  <a:lnTo>
                    <a:pt x="38" y="65"/>
                  </a:lnTo>
                  <a:lnTo>
                    <a:pt x="42" y="65"/>
                  </a:lnTo>
                  <a:lnTo>
                    <a:pt x="42" y="61"/>
                  </a:lnTo>
                  <a:lnTo>
                    <a:pt x="46" y="61"/>
                  </a:lnTo>
                  <a:lnTo>
                    <a:pt x="50" y="57"/>
                  </a:lnTo>
                  <a:lnTo>
                    <a:pt x="53" y="57"/>
                  </a:lnTo>
                  <a:lnTo>
                    <a:pt x="53" y="54"/>
                  </a:lnTo>
                  <a:lnTo>
                    <a:pt x="57" y="50"/>
                  </a:lnTo>
                  <a:lnTo>
                    <a:pt x="57" y="46"/>
                  </a:lnTo>
                  <a:lnTo>
                    <a:pt x="57" y="42"/>
                  </a:lnTo>
                  <a:lnTo>
                    <a:pt x="61" y="38"/>
                  </a:lnTo>
                  <a:lnTo>
                    <a:pt x="61" y="35"/>
                  </a:lnTo>
                  <a:lnTo>
                    <a:pt x="61" y="31"/>
                  </a:lnTo>
                  <a:lnTo>
                    <a:pt x="65" y="31"/>
                  </a:lnTo>
                  <a:lnTo>
                    <a:pt x="65" y="27"/>
                  </a:lnTo>
                  <a:lnTo>
                    <a:pt x="69" y="27"/>
                  </a:lnTo>
                  <a:lnTo>
                    <a:pt x="69" y="23"/>
                  </a:lnTo>
                  <a:lnTo>
                    <a:pt x="72" y="23"/>
                  </a:lnTo>
                  <a:lnTo>
                    <a:pt x="76" y="19"/>
                  </a:lnTo>
                  <a:lnTo>
                    <a:pt x="80" y="19"/>
                  </a:lnTo>
                  <a:lnTo>
                    <a:pt x="84" y="19"/>
                  </a:lnTo>
                  <a:lnTo>
                    <a:pt x="88" y="19"/>
                  </a:lnTo>
                  <a:lnTo>
                    <a:pt x="91" y="16"/>
                  </a:lnTo>
                  <a:lnTo>
                    <a:pt x="95" y="16"/>
                  </a:lnTo>
                  <a:lnTo>
                    <a:pt x="95" y="12"/>
                  </a:lnTo>
                  <a:lnTo>
                    <a:pt x="99" y="12"/>
                  </a:lnTo>
                  <a:lnTo>
                    <a:pt x="103" y="8"/>
                  </a:lnTo>
                  <a:lnTo>
                    <a:pt x="103" y="4"/>
                  </a:lnTo>
                  <a:lnTo>
                    <a:pt x="107" y="4"/>
                  </a:lnTo>
                  <a:lnTo>
                    <a:pt x="107" y="0"/>
                  </a:lnTo>
                  <a:lnTo>
                    <a:pt x="110" y="0"/>
                  </a:lnTo>
                  <a:lnTo>
                    <a:pt x="110" y="4"/>
                  </a:lnTo>
                  <a:lnTo>
                    <a:pt x="107" y="8"/>
                  </a:lnTo>
                  <a:lnTo>
                    <a:pt x="107" y="12"/>
                  </a:lnTo>
                  <a:lnTo>
                    <a:pt x="107" y="16"/>
                  </a:lnTo>
                  <a:lnTo>
                    <a:pt x="103" y="16"/>
                  </a:lnTo>
                  <a:lnTo>
                    <a:pt x="103" y="19"/>
                  </a:lnTo>
                  <a:lnTo>
                    <a:pt x="99" y="19"/>
                  </a:lnTo>
                  <a:lnTo>
                    <a:pt x="95" y="23"/>
                  </a:lnTo>
                  <a:lnTo>
                    <a:pt x="91" y="23"/>
                  </a:lnTo>
                  <a:lnTo>
                    <a:pt x="91" y="27"/>
                  </a:lnTo>
                  <a:lnTo>
                    <a:pt x="88" y="27"/>
                  </a:lnTo>
                  <a:lnTo>
                    <a:pt x="84" y="31"/>
                  </a:lnTo>
                  <a:lnTo>
                    <a:pt x="80" y="31"/>
                  </a:lnTo>
                  <a:lnTo>
                    <a:pt x="80" y="35"/>
                  </a:lnTo>
                  <a:lnTo>
                    <a:pt x="76" y="38"/>
                  </a:lnTo>
                  <a:lnTo>
                    <a:pt x="76" y="42"/>
                  </a:lnTo>
                  <a:lnTo>
                    <a:pt x="76" y="46"/>
                  </a:lnTo>
                  <a:lnTo>
                    <a:pt x="76" y="50"/>
                  </a:lnTo>
                  <a:lnTo>
                    <a:pt x="80" y="54"/>
                  </a:lnTo>
                  <a:close/>
                </a:path>
              </a:pathLst>
            </a:custGeom>
            <a:solidFill>
              <a:srgbClr val="212121"/>
            </a:solidFill>
            <a:ln w="9525">
              <a:noFill/>
              <a:round/>
              <a:headEnd/>
              <a:tailEnd/>
            </a:ln>
          </p:spPr>
          <p:txBody>
            <a:bodyPr/>
            <a:lstStyle/>
            <a:p>
              <a:endParaRPr lang="fr-FR"/>
            </a:p>
          </p:txBody>
        </p:sp>
        <p:sp>
          <p:nvSpPr>
            <p:cNvPr id="162" name="Freeform 49"/>
            <p:cNvSpPr>
              <a:spLocks/>
            </p:cNvSpPr>
            <p:nvPr/>
          </p:nvSpPr>
          <p:spPr bwMode="auto">
            <a:xfrm>
              <a:off x="351" y="3196"/>
              <a:ext cx="193" cy="318"/>
            </a:xfrm>
            <a:custGeom>
              <a:avLst/>
              <a:gdLst>
                <a:gd name="T0" fmla="*/ 131 w 106"/>
                <a:gd name="T1" fmla="*/ 111 h 175"/>
                <a:gd name="T2" fmla="*/ 124 w 106"/>
                <a:gd name="T3" fmla="*/ 125 h 175"/>
                <a:gd name="T4" fmla="*/ 111 w 106"/>
                <a:gd name="T5" fmla="*/ 138 h 175"/>
                <a:gd name="T6" fmla="*/ 97 w 106"/>
                <a:gd name="T7" fmla="*/ 153 h 175"/>
                <a:gd name="T8" fmla="*/ 84 w 106"/>
                <a:gd name="T9" fmla="*/ 167 h 175"/>
                <a:gd name="T10" fmla="*/ 76 w 106"/>
                <a:gd name="T11" fmla="*/ 180 h 175"/>
                <a:gd name="T12" fmla="*/ 76 w 106"/>
                <a:gd name="T13" fmla="*/ 202 h 175"/>
                <a:gd name="T14" fmla="*/ 76 w 106"/>
                <a:gd name="T15" fmla="*/ 222 h 175"/>
                <a:gd name="T16" fmla="*/ 69 w 106"/>
                <a:gd name="T17" fmla="*/ 249 h 175"/>
                <a:gd name="T18" fmla="*/ 62 w 106"/>
                <a:gd name="T19" fmla="*/ 271 h 175"/>
                <a:gd name="T20" fmla="*/ 49 w 106"/>
                <a:gd name="T21" fmla="*/ 283 h 175"/>
                <a:gd name="T22" fmla="*/ 42 w 106"/>
                <a:gd name="T23" fmla="*/ 291 h 175"/>
                <a:gd name="T24" fmla="*/ 35 w 106"/>
                <a:gd name="T25" fmla="*/ 298 h 175"/>
                <a:gd name="T26" fmla="*/ 27 w 106"/>
                <a:gd name="T27" fmla="*/ 305 h 175"/>
                <a:gd name="T28" fmla="*/ 20 w 106"/>
                <a:gd name="T29" fmla="*/ 311 h 175"/>
                <a:gd name="T30" fmla="*/ 15 w 106"/>
                <a:gd name="T31" fmla="*/ 318 h 175"/>
                <a:gd name="T32" fmla="*/ 0 w 106"/>
                <a:gd name="T33" fmla="*/ 318 h 175"/>
                <a:gd name="T34" fmla="*/ 0 w 106"/>
                <a:gd name="T35" fmla="*/ 311 h 175"/>
                <a:gd name="T36" fmla="*/ 0 w 106"/>
                <a:gd name="T37" fmla="*/ 305 h 175"/>
                <a:gd name="T38" fmla="*/ 7 w 106"/>
                <a:gd name="T39" fmla="*/ 298 h 175"/>
                <a:gd name="T40" fmla="*/ 7 w 106"/>
                <a:gd name="T41" fmla="*/ 283 h 175"/>
                <a:gd name="T42" fmla="*/ 15 w 106"/>
                <a:gd name="T43" fmla="*/ 276 h 175"/>
                <a:gd name="T44" fmla="*/ 20 w 106"/>
                <a:gd name="T45" fmla="*/ 271 h 175"/>
                <a:gd name="T46" fmla="*/ 20 w 106"/>
                <a:gd name="T47" fmla="*/ 263 h 175"/>
                <a:gd name="T48" fmla="*/ 27 w 106"/>
                <a:gd name="T49" fmla="*/ 256 h 175"/>
                <a:gd name="T50" fmla="*/ 35 w 106"/>
                <a:gd name="T51" fmla="*/ 249 h 175"/>
                <a:gd name="T52" fmla="*/ 42 w 106"/>
                <a:gd name="T53" fmla="*/ 236 h 175"/>
                <a:gd name="T54" fmla="*/ 42 w 106"/>
                <a:gd name="T55" fmla="*/ 214 h 175"/>
                <a:gd name="T56" fmla="*/ 42 w 106"/>
                <a:gd name="T57" fmla="*/ 187 h 175"/>
                <a:gd name="T58" fmla="*/ 42 w 106"/>
                <a:gd name="T59" fmla="*/ 167 h 175"/>
                <a:gd name="T60" fmla="*/ 49 w 106"/>
                <a:gd name="T61" fmla="*/ 145 h 175"/>
                <a:gd name="T62" fmla="*/ 62 w 106"/>
                <a:gd name="T63" fmla="*/ 125 h 175"/>
                <a:gd name="T64" fmla="*/ 76 w 106"/>
                <a:gd name="T65" fmla="*/ 111 h 175"/>
                <a:gd name="T66" fmla="*/ 89 w 106"/>
                <a:gd name="T67" fmla="*/ 104 h 175"/>
                <a:gd name="T68" fmla="*/ 97 w 106"/>
                <a:gd name="T69" fmla="*/ 98 h 175"/>
                <a:gd name="T70" fmla="*/ 104 w 106"/>
                <a:gd name="T71" fmla="*/ 76 h 175"/>
                <a:gd name="T72" fmla="*/ 111 w 106"/>
                <a:gd name="T73" fmla="*/ 49 h 175"/>
                <a:gd name="T74" fmla="*/ 131 w 106"/>
                <a:gd name="T75" fmla="*/ 42 h 175"/>
                <a:gd name="T76" fmla="*/ 158 w 106"/>
                <a:gd name="T77" fmla="*/ 35 h 175"/>
                <a:gd name="T78" fmla="*/ 180 w 106"/>
                <a:gd name="T79" fmla="*/ 15 h 175"/>
                <a:gd name="T80" fmla="*/ 188 w 106"/>
                <a:gd name="T81" fmla="*/ 0 h 175"/>
                <a:gd name="T82" fmla="*/ 188 w 106"/>
                <a:gd name="T83" fmla="*/ 0 h 175"/>
                <a:gd name="T84" fmla="*/ 193 w 106"/>
                <a:gd name="T85" fmla="*/ 7 h 175"/>
                <a:gd name="T86" fmla="*/ 188 w 106"/>
                <a:gd name="T87" fmla="*/ 15 h 175"/>
                <a:gd name="T88" fmla="*/ 180 w 106"/>
                <a:gd name="T89" fmla="*/ 29 h 175"/>
                <a:gd name="T90" fmla="*/ 173 w 106"/>
                <a:gd name="T91" fmla="*/ 35 h 175"/>
                <a:gd name="T92" fmla="*/ 158 w 106"/>
                <a:gd name="T93" fmla="*/ 42 h 175"/>
                <a:gd name="T94" fmla="*/ 146 w 106"/>
                <a:gd name="T95" fmla="*/ 56 h 175"/>
                <a:gd name="T96" fmla="*/ 131 w 106"/>
                <a:gd name="T97" fmla="*/ 64 h 175"/>
                <a:gd name="T98" fmla="*/ 131 w 106"/>
                <a:gd name="T99" fmla="*/ 76 h 175"/>
                <a:gd name="T100" fmla="*/ 131 w 106"/>
                <a:gd name="T101" fmla="*/ 91 h 175"/>
                <a:gd name="T102" fmla="*/ 131 w 106"/>
                <a:gd name="T103" fmla="*/ 98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
                <a:gd name="T157" fmla="*/ 0 h 175"/>
                <a:gd name="T158" fmla="*/ 106 w 106"/>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 h="175">
                  <a:moveTo>
                    <a:pt x="72" y="54"/>
                  </a:moveTo>
                  <a:lnTo>
                    <a:pt x="72" y="57"/>
                  </a:lnTo>
                  <a:lnTo>
                    <a:pt x="72" y="61"/>
                  </a:lnTo>
                  <a:lnTo>
                    <a:pt x="72" y="65"/>
                  </a:lnTo>
                  <a:lnTo>
                    <a:pt x="72" y="69"/>
                  </a:lnTo>
                  <a:lnTo>
                    <a:pt x="68" y="69"/>
                  </a:lnTo>
                  <a:lnTo>
                    <a:pt x="68" y="73"/>
                  </a:lnTo>
                  <a:lnTo>
                    <a:pt x="65" y="73"/>
                  </a:lnTo>
                  <a:lnTo>
                    <a:pt x="61" y="76"/>
                  </a:lnTo>
                  <a:lnTo>
                    <a:pt x="57" y="76"/>
                  </a:lnTo>
                  <a:lnTo>
                    <a:pt x="53" y="80"/>
                  </a:lnTo>
                  <a:lnTo>
                    <a:pt x="53" y="84"/>
                  </a:lnTo>
                  <a:lnTo>
                    <a:pt x="49" y="84"/>
                  </a:lnTo>
                  <a:lnTo>
                    <a:pt x="46" y="88"/>
                  </a:lnTo>
                  <a:lnTo>
                    <a:pt x="46" y="92"/>
                  </a:lnTo>
                  <a:lnTo>
                    <a:pt x="42" y="95"/>
                  </a:lnTo>
                  <a:lnTo>
                    <a:pt x="42" y="99"/>
                  </a:lnTo>
                  <a:lnTo>
                    <a:pt x="42" y="103"/>
                  </a:lnTo>
                  <a:lnTo>
                    <a:pt x="42" y="107"/>
                  </a:lnTo>
                  <a:lnTo>
                    <a:pt x="42" y="111"/>
                  </a:lnTo>
                  <a:lnTo>
                    <a:pt x="42" y="114"/>
                  </a:lnTo>
                  <a:lnTo>
                    <a:pt x="42" y="118"/>
                  </a:lnTo>
                  <a:lnTo>
                    <a:pt x="42" y="122"/>
                  </a:lnTo>
                  <a:lnTo>
                    <a:pt x="42" y="126"/>
                  </a:lnTo>
                  <a:lnTo>
                    <a:pt x="42" y="130"/>
                  </a:lnTo>
                  <a:lnTo>
                    <a:pt x="38" y="133"/>
                  </a:lnTo>
                  <a:lnTo>
                    <a:pt x="38" y="137"/>
                  </a:lnTo>
                  <a:lnTo>
                    <a:pt x="38" y="141"/>
                  </a:lnTo>
                  <a:lnTo>
                    <a:pt x="34" y="145"/>
                  </a:lnTo>
                  <a:lnTo>
                    <a:pt x="34" y="149"/>
                  </a:lnTo>
                  <a:lnTo>
                    <a:pt x="30" y="152"/>
                  </a:lnTo>
                  <a:lnTo>
                    <a:pt x="27" y="156"/>
                  </a:lnTo>
                  <a:lnTo>
                    <a:pt x="23" y="160"/>
                  </a:lnTo>
                  <a:lnTo>
                    <a:pt x="19" y="164"/>
                  </a:lnTo>
                  <a:lnTo>
                    <a:pt x="19" y="168"/>
                  </a:lnTo>
                  <a:lnTo>
                    <a:pt x="15" y="168"/>
                  </a:lnTo>
                  <a:lnTo>
                    <a:pt x="15" y="171"/>
                  </a:lnTo>
                  <a:lnTo>
                    <a:pt x="11" y="171"/>
                  </a:lnTo>
                  <a:lnTo>
                    <a:pt x="8" y="175"/>
                  </a:lnTo>
                  <a:lnTo>
                    <a:pt x="4" y="175"/>
                  </a:lnTo>
                  <a:lnTo>
                    <a:pt x="0" y="175"/>
                  </a:lnTo>
                  <a:lnTo>
                    <a:pt x="0" y="171"/>
                  </a:lnTo>
                  <a:lnTo>
                    <a:pt x="0" y="168"/>
                  </a:lnTo>
                  <a:lnTo>
                    <a:pt x="0" y="164"/>
                  </a:lnTo>
                  <a:lnTo>
                    <a:pt x="4" y="164"/>
                  </a:lnTo>
                  <a:lnTo>
                    <a:pt x="4" y="160"/>
                  </a:lnTo>
                  <a:lnTo>
                    <a:pt x="4" y="156"/>
                  </a:lnTo>
                  <a:lnTo>
                    <a:pt x="8" y="156"/>
                  </a:lnTo>
                  <a:lnTo>
                    <a:pt x="8" y="152"/>
                  </a:lnTo>
                  <a:lnTo>
                    <a:pt x="8" y="149"/>
                  </a:lnTo>
                  <a:lnTo>
                    <a:pt x="11" y="149"/>
                  </a:lnTo>
                  <a:lnTo>
                    <a:pt x="11" y="145"/>
                  </a:lnTo>
                  <a:lnTo>
                    <a:pt x="15" y="145"/>
                  </a:lnTo>
                  <a:lnTo>
                    <a:pt x="15" y="141"/>
                  </a:lnTo>
                  <a:lnTo>
                    <a:pt x="19" y="137"/>
                  </a:lnTo>
                  <a:lnTo>
                    <a:pt x="19" y="133"/>
                  </a:lnTo>
                  <a:lnTo>
                    <a:pt x="23" y="133"/>
                  </a:lnTo>
                  <a:lnTo>
                    <a:pt x="23" y="130"/>
                  </a:lnTo>
                  <a:lnTo>
                    <a:pt x="23" y="126"/>
                  </a:lnTo>
                  <a:lnTo>
                    <a:pt x="23" y="122"/>
                  </a:lnTo>
                  <a:lnTo>
                    <a:pt x="23" y="118"/>
                  </a:lnTo>
                  <a:lnTo>
                    <a:pt x="23" y="114"/>
                  </a:lnTo>
                  <a:lnTo>
                    <a:pt x="23" y="111"/>
                  </a:lnTo>
                  <a:lnTo>
                    <a:pt x="23" y="107"/>
                  </a:lnTo>
                  <a:lnTo>
                    <a:pt x="23" y="103"/>
                  </a:lnTo>
                  <a:lnTo>
                    <a:pt x="23" y="99"/>
                  </a:lnTo>
                  <a:lnTo>
                    <a:pt x="23" y="95"/>
                  </a:lnTo>
                  <a:lnTo>
                    <a:pt x="23" y="92"/>
                  </a:lnTo>
                  <a:lnTo>
                    <a:pt x="23" y="88"/>
                  </a:lnTo>
                  <a:lnTo>
                    <a:pt x="23" y="84"/>
                  </a:lnTo>
                  <a:lnTo>
                    <a:pt x="23" y="80"/>
                  </a:lnTo>
                  <a:lnTo>
                    <a:pt x="27" y="80"/>
                  </a:lnTo>
                  <a:lnTo>
                    <a:pt x="27" y="76"/>
                  </a:lnTo>
                  <a:lnTo>
                    <a:pt x="30" y="73"/>
                  </a:lnTo>
                  <a:lnTo>
                    <a:pt x="34" y="69"/>
                  </a:lnTo>
                  <a:lnTo>
                    <a:pt x="38" y="65"/>
                  </a:lnTo>
                  <a:lnTo>
                    <a:pt x="42" y="65"/>
                  </a:lnTo>
                  <a:lnTo>
                    <a:pt x="42" y="61"/>
                  </a:lnTo>
                  <a:lnTo>
                    <a:pt x="46" y="61"/>
                  </a:lnTo>
                  <a:lnTo>
                    <a:pt x="49" y="57"/>
                  </a:lnTo>
                  <a:lnTo>
                    <a:pt x="53" y="54"/>
                  </a:lnTo>
                  <a:lnTo>
                    <a:pt x="53" y="50"/>
                  </a:lnTo>
                  <a:lnTo>
                    <a:pt x="53" y="46"/>
                  </a:lnTo>
                  <a:lnTo>
                    <a:pt x="57" y="46"/>
                  </a:lnTo>
                  <a:lnTo>
                    <a:pt x="57" y="42"/>
                  </a:lnTo>
                  <a:lnTo>
                    <a:pt x="57" y="38"/>
                  </a:lnTo>
                  <a:lnTo>
                    <a:pt x="57" y="35"/>
                  </a:lnTo>
                  <a:lnTo>
                    <a:pt x="61" y="31"/>
                  </a:lnTo>
                  <a:lnTo>
                    <a:pt x="61" y="27"/>
                  </a:lnTo>
                  <a:lnTo>
                    <a:pt x="65" y="27"/>
                  </a:lnTo>
                  <a:lnTo>
                    <a:pt x="68" y="23"/>
                  </a:lnTo>
                  <a:lnTo>
                    <a:pt x="72" y="23"/>
                  </a:lnTo>
                  <a:lnTo>
                    <a:pt x="76" y="19"/>
                  </a:lnTo>
                  <a:lnTo>
                    <a:pt x="80" y="19"/>
                  </a:lnTo>
                  <a:lnTo>
                    <a:pt x="84" y="19"/>
                  </a:lnTo>
                  <a:lnTo>
                    <a:pt x="87" y="19"/>
                  </a:lnTo>
                  <a:lnTo>
                    <a:pt x="91" y="16"/>
                  </a:lnTo>
                  <a:lnTo>
                    <a:pt x="95" y="12"/>
                  </a:lnTo>
                  <a:lnTo>
                    <a:pt x="99" y="8"/>
                  </a:lnTo>
                  <a:lnTo>
                    <a:pt x="99" y="4"/>
                  </a:lnTo>
                  <a:lnTo>
                    <a:pt x="103" y="4"/>
                  </a:lnTo>
                  <a:lnTo>
                    <a:pt x="103" y="0"/>
                  </a:lnTo>
                  <a:lnTo>
                    <a:pt x="106" y="0"/>
                  </a:lnTo>
                  <a:lnTo>
                    <a:pt x="106" y="4"/>
                  </a:lnTo>
                  <a:lnTo>
                    <a:pt x="103" y="4"/>
                  </a:lnTo>
                  <a:lnTo>
                    <a:pt x="103" y="8"/>
                  </a:lnTo>
                  <a:lnTo>
                    <a:pt x="103" y="12"/>
                  </a:lnTo>
                  <a:lnTo>
                    <a:pt x="99" y="16"/>
                  </a:lnTo>
                  <a:lnTo>
                    <a:pt x="95" y="19"/>
                  </a:lnTo>
                  <a:lnTo>
                    <a:pt x="91" y="23"/>
                  </a:lnTo>
                  <a:lnTo>
                    <a:pt x="87" y="23"/>
                  </a:lnTo>
                  <a:lnTo>
                    <a:pt x="84" y="27"/>
                  </a:lnTo>
                  <a:lnTo>
                    <a:pt x="80" y="27"/>
                  </a:lnTo>
                  <a:lnTo>
                    <a:pt x="80" y="31"/>
                  </a:lnTo>
                  <a:lnTo>
                    <a:pt x="76" y="31"/>
                  </a:lnTo>
                  <a:lnTo>
                    <a:pt x="76" y="35"/>
                  </a:lnTo>
                  <a:lnTo>
                    <a:pt x="72" y="35"/>
                  </a:lnTo>
                  <a:lnTo>
                    <a:pt x="72" y="38"/>
                  </a:lnTo>
                  <a:lnTo>
                    <a:pt x="72" y="42"/>
                  </a:lnTo>
                  <a:lnTo>
                    <a:pt x="72" y="46"/>
                  </a:lnTo>
                  <a:lnTo>
                    <a:pt x="72" y="50"/>
                  </a:lnTo>
                  <a:lnTo>
                    <a:pt x="72" y="54"/>
                  </a:lnTo>
                  <a:close/>
                </a:path>
              </a:pathLst>
            </a:custGeom>
            <a:solidFill>
              <a:srgbClr val="1E1E1E"/>
            </a:solidFill>
            <a:ln w="9525">
              <a:noFill/>
              <a:round/>
              <a:headEnd/>
              <a:tailEnd/>
            </a:ln>
          </p:spPr>
          <p:txBody>
            <a:bodyPr/>
            <a:lstStyle/>
            <a:p>
              <a:endParaRPr lang="fr-FR"/>
            </a:p>
          </p:txBody>
        </p:sp>
        <p:sp>
          <p:nvSpPr>
            <p:cNvPr id="163" name="Freeform 50"/>
            <p:cNvSpPr>
              <a:spLocks/>
            </p:cNvSpPr>
            <p:nvPr/>
          </p:nvSpPr>
          <p:spPr bwMode="auto">
            <a:xfrm>
              <a:off x="351" y="3196"/>
              <a:ext cx="188" cy="318"/>
            </a:xfrm>
            <a:custGeom>
              <a:avLst/>
              <a:gdLst>
                <a:gd name="T0" fmla="*/ 131 w 103"/>
                <a:gd name="T1" fmla="*/ 111 h 175"/>
                <a:gd name="T2" fmla="*/ 124 w 103"/>
                <a:gd name="T3" fmla="*/ 125 h 175"/>
                <a:gd name="T4" fmla="*/ 111 w 103"/>
                <a:gd name="T5" fmla="*/ 133 h 175"/>
                <a:gd name="T6" fmla="*/ 89 w 103"/>
                <a:gd name="T7" fmla="*/ 145 h 175"/>
                <a:gd name="T8" fmla="*/ 77 w 103"/>
                <a:gd name="T9" fmla="*/ 167 h 175"/>
                <a:gd name="T10" fmla="*/ 77 w 103"/>
                <a:gd name="T11" fmla="*/ 180 h 175"/>
                <a:gd name="T12" fmla="*/ 77 w 103"/>
                <a:gd name="T13" fmla="*/ 202 h 175"/>
                <a:gd name="T14" fmla="*/ 77 w 103"/>
                <a:gd name="T15" fmla="*/ 222 h 175"/>
                <a:gd name="T16" fmla="*/ 69 w 103"/>
                <a:gd name="T17" fmla="*/ 249 h 175"/>
                <a:gd name="T18" fmla="*/ 55 w 103"/>
                <a:gd name="T19" fmla="*/ 271 h 175"/>
                <a:gd name="T20" fmla="*/ 49 w 103"/>
                <a:gd name="T21" fmla="*/ 276 h 175"/>
                <a:gd name="T22" fmla="*/ 42 w 103"/>
                <a:gd name="T23" fmla="*/ 283 h 175"/>
                <a:gd name="T24" fmla="*/ 35 w 103"/>
                <a:gd name="T25" fmla="*/ 298 h 175"/>
                <a:gd name="T26" fmla="*/ 27 w 103"/>
                <a:gd name="T27" fmla="*/ 305 h 175"/>
                <a:gd name="T28" fmla="*/ 27 w 103"/>
                <a:gd name="T29" fmla="*/ 311 h 175"/>
                <a:gd name="T30" fmla="*/ 15 w 103"/>
                <a:gd name="T31" fmla="*/ 318 h 175"/>
                <a:gd name="T32" fmla="*/ 0 w 103"/>
                <a:gd name="T33" fmla="*/ 318 h 175"/>
                <a:gd name="T34" fmla="*/ 0 w 103"/>
                <a:gd name="T35" fmla="*/ 311 h 175"/>
                <a:gd name="T36" fmla="*/ 0 w 103"/>
                <a:gd name="T37" fmla="*/ 305 h 175"/>
                <a:gd name="T38" fmla="*/ 7 w 103"/>
                <a:gd name="T39" fmla="*/ 298 h 175"/>
                <a:gd name="T40" fmla="*/ 15 w 103"/>
                <a:gd name="T41" fmla="*/ 283 h 175"/>
                <a:gd name="T42" fmla="*/ 15 w 103"/>
                <a:gd name="T43" fmla="*/ 276 h 175"/>
                <a:gd name="T44" fmla="*/ 20 w 103"/>
                <a:gd name="T45" fmla="*/ 271 h 175"/>
                <a:gd name="T46" fmla="*/ 27 w 103"/>
                <a:gd name="T47" fmla="*/ 263 h 175"/>
                <a:gd name="T48" fmla="*/ 35 w 103"/>
                <a:gd name="T49" fmla="*/ 256 h 175"/>
                <a:gd name="T50" fmla="*/ 42 w 103"/>
                <a:gd name="T51" fmla="*/ 249 h 175"/>
                <a:gd name="T52" fmla="*/ 49 w 103"/>
                <a:gd name="T53" fmla="*/ 236 h 175"/>
                <a:gd name="T54" fmla="*/ 49 w 103"/>
                <a:gd name="T55" fmla="*/ 214 h 175"/>
                <a:gd name="T56" fmla="*/ 49 w 103"/>
                <a:gd name="T57" fmla="*/ 187 h 175"/>
                <a:gd name="T58" fmla="*/ 49 w 103"/>
                <a:gd name="T59" fmla="*/ 167 h 175"/>
                <a:gd name="T60" fmla="*/ 49 w 103"/>
                <a:gd name="T61" fmla="*/ 145 h 175"/>
                <a:gd name="T62" fmla="*/ 62 w 103"/>
                <a:gd name="T63" fmla="*/ 133 h 175"/>
                <a:gd name="T64" fmla="*/ 84 w 103"/>
                <a:gd name="T65" fmla="*/ 118 h 175"/>
                <a:gd name="T66" fmla="*/ 89 w 103"/>
                <a:gd name="T67" fmla="*/ 111 h 175"/>
                <a:gd name="T68" fmla="*/ 97 w 103"/>
                <a:gd name="T69" fmla="*/ 98 h 175"/>
                <a:gd name="T70" fmla="*/ 104 w 103"/>
                <a:gd name="T71" fmla="*/ 76 h 175"/>
                <a:gd name="T72" fmla="*/ 119 w 103"/>
                <a:gd name="T73" fmla="*/ 56 h 175"/>
                <a:gd name="T74" fmla="*/ 131 w 103"/>
                <a:gd name="T75" fmla="*/ 42 h 175"/>
                <a:gd name="T76" fmla="*/ 159 w 103"/>
                <a:gd name="T77" fmla="*/ 35 h 175"/>
                <a:gd name="T78" fmla="*/ 181 w 103"/>
                <a:gd name="T79" fmla="*/ 22 h 175"/>
                <a:gd name="T80" fmla="*/ 188 w 103"/>
                <a:gd name="T81" fmla="*/ 7 h 175"/>
                <a:gd name="T82" fmla="*/ 188 w 103"/>
                <a:gd name="T83" fmla="*/ 0 h 175"/>
                <a:gd name="T84" fmla="*/ 188 w 103"/>
                <a:gd name="T85" fmla="*/ 7 h 175"/>
                <a:gd name="T86" fmla="*/ 188 w 103"/>
                <a:gd name="T87" fmla="*/ 15 h 175"/>
                <a:gd name="T88" fmla="*/ 181 w 103"/>
                <a:gd name="T89" fmla="*/ 29 h 175"/>
                <a:gd name="T90" fmla="*/ 166 w 103"/>
                <a:gd name="T91" fmla="*/ 35 h 175"/>
                <a:gd name="T92" fmla="*/ 153 w 103"/>
                <a:gd name="T93" fmla="*/ 42 h 175"/>
                <a:gd name="T94" fmla="*/ 146 w 103"/>
                <a:gd name="T95" fmla="*/ 49 h 175"/>
                <a:gd name="T96" fmla="*/ 131 w 103"/>
                <a:gd name="T97" fmla="*/ 64 h 175"/>
                <a:gd name="T98" fmla="*/ 124 w 103"/>
                <a:gd name="T99" fmla="*/ 76 h 175"/>
                <a:gd name="T100" fmla="*/ 124 w 103"/>
                <a:gd name="T101" fmla="*/ 91 h 175"/>
                <a:gd name="T102" fmla="*/ 124 w 103"/>
                <a:gd name="T103" fmla="*/ 91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4"/>
                  </a:moveTo>
                  <a:lnTo>
                    <a:pt x="72" y="57"/>
                  </a:lnTo>
                  <a:lnTo>
                    <a:pt x="72" y="61"/>
                  </a:lnTo>
                  <a:lnTo>
                    <a:pt x="72" y="65"/>
                  </a:lnTo>
                  <a:lnTo>
                    <a:pt x="68" y="65"/>
                  </a:lnTo>
                  <a:lnTo>
                    <a:pt x="68" y="69"/>
                  </a:lnTo>
                  <a:lnTo>
                    <a:pt x="65" y="69"/>
                  </a:lnTo>
                  <a:lnTo>
                    <a:pt x="65" y="73"/>
                  </a:lnTo>
                  <a:lnTo>
                    <a:pt x="61" y="73"/>
                  </a:lnTo>
                  <a:lnTo>
                    <a:pt x="57" y="76"/>
                  </a:lnTo>
                  <a:lnTo>
                    <a:pt x="53" y="76"/>
                  </a:lnTo>
                  <a:lnTo>
                    <a:pt x="53" y="80"/>
                  </a:lnTo>
                  <a:lnTo>
                    <a:pt x="49" y="80"/>
                  </a:lnTo>
                  <a:lnTo>
                    <a:pt x="46" y="84"/>
                  </a:lnTo>
                  <a:lnTo>
                    <a:pt x="46" y="88"/>
                  </a:lnTo>
                  <a:lnTo>
                    <a:pt x="42" y="88"/>
                  </a:lnTo>
                  <a:lnTo>
                    <a:pt x="42" y="92"/>
                  </a:lnTo>
                  <a:lnTo>
                    <a:pt x="42" y="95"/>
                  </a:lnTo>
                  <a:lnTo>
                    <a:pt x="42" y="99"/>
                  </a:lnTo>
                  <a:lnTo>
                    <a:pt x="42" y="103"/>
                  </a:lnTo>
                  <a:lnTo>
                    <a:pt x="42" y="107"/>
                  </a:lnTo>
                  <a:lnTo>
                    <a:pt x="42" y="111"/>
                  </a:lnTo>
                  <a:lnTo>
                    <a:pt x="42" y="114"/>
                  </a:lnTo>
                  <a:lnTo>
                    <a:pt x="42" y="118"/>
                  </a:lnTo>
                  <a:lnTo>
                    <a:pt x="42" y="122"/>
                  </a:lnTo>
                  <a:lnTo>
                    <a:pt x="38" y="126"/>
                  </a:lnTo>
                  <a:lnTo>
                    <a:pt x="38" y="130"/>
                  </a:lnTo>
                  <a:lnTo>
                    <a:pt x="38" y="133"/>
                  </a:lnTo>
                  <a:lnTo>
                    <a:pt x="38" y="137"/>
                  </a:lnTo>
                  <a:lnTo>
                    <a:pt x="34" y="141"/>
                  </a:lnTo>
                  <a:lnTo>
                    <a:pt x="34" y="145"/>
                  </a:lnTo>
                  <a:lnTo>
                    <a:pt x="30" y="149"/>
                  </a:lnTo>
                  <a:lnTo>
                    <a:pt x="27" y="152"/>
                  </a:lnTo>
                  <a:lnTo>
                    <a:pt x="27" y="156"/>
                  </a:lnTo>
                  <a:lnTo>
                    <a:pt x="23" y="156"/>
                  </a:lnTo>
                  <a:lnTo>
                    <a:pt x="19" y="160"/>
                  </a:lnTo>
                  <a:lnTo>
                    <a:pt x="19" y="164"/>
                  </a:lnTo>
                  <a:lnTo>
                    <a:pt x="15" y="164"/>
                  </a:lnTo>
                  <a:lnTo>
                    <a:pt x="15" y="168"/>
                  </a:lnTo>
                  <a:lnTo>
                    <a:pt x="15" y="171"/>
                  </a:lnTo>
                  <a:lnTo>
                    <a:pt x="11" y="171"/>
                  </a:lnTo>
                  <a:lnTo>
                    <a:pt x="11" y="175"/>
                  </a:lnTo>
                  <a:lnTo>
                    <a:pt x="8" y="175"/>
                  </a:lnTo>
                  <a:lnTo>
                    <a:pt x="4" y="175"/>
                  </a:lnTo>
                  <a:lnTo>
                    <a:pt x="0" y="175"/>
                  </a:lnTo>
                  <a:lnTo>
                    <a:pt x="0" y="171"/>
                  </a:lnTo>
                  <a:lnTo>
                    <a:pt x="0" y="168"/>
                  </a:lnTo>
                  <a:lnTo>
                    <a:pt x="4" y="168"/>
                  </a:lnTo>
                  <a:lnTo>
                    <a:pt x="4" y="164"/>
                  </a:lnTo>
                  <a:lnTo>
                    <a:pt x="4" y="160"/>
                  </a:lnTo>
                  <a:lnTo>
                    <a:pt x="8" y="160"/>
                  </a:lnTo>
                  <a:lnTo>
                    <a:pt x="8" y="156"/>
                  </a:lnTo>
                  <a:lnTo>
                    <a:pt x="8" y="152"/>
                  </a:lnTo>
                  <a:lnTo>
                    <a:pt x="11" y="149"/>
                  </a:lnTo>
                  <a:lnTo>
                    <a:pt x="11" y="145"/>
                  </a:lnTo>
                  <a:lnTo>
                    <a:pt x="15" y="145"/>
                  </a:lnTo>
                  <a:lnTo>
                    <a:pt x="15" y="141"/>
                  </a:lnTo>
                  <a:lnTo>
                    <a:pt x="19" y="141"/>
                  </a:lnTo>
                  <a:lnTo>
                    <a:pt x="19" y="137"/>
                  </a:lnTo>
                  <a:lnTo>
                    <a:pt x="23" y="137"/>
                  </a:lnTo>
                  <a:lnTo>
                    <a:pt x="23" y="133"/>
                  </a:lnTo>
                  <a:lnTo>
                    <a:pt x="23" y="130"/>
                  </a:lnTo>
                  <a:lnTo>
                    <a:pt x="27" y="130"/>
                  </a:lnTo>
                  <a:lnTo>
                    <a:pt x="27" y="126"/>
                  </a:lnTo>
                  <a:lnTo>
                    <a:pt x="27" y="122"/>
                  </a:lnTo>
                  <a:lnTo>
                    <a:pt x="27" y="118"/>
                  </a:lnTo>
                  <a:lnTo>
                    <a:pt x="27" y="114"/>
                  </a:lnTo>
                  <a:lnTo>
                    <a:pt x="27" y="111"/>
                  </a:lnTo>
                  <a:lnTo>
                    <a:pt x="27" y="107"/>
                  </a:lnTo>
                  <a:lnTo>
                    <a:pt x="27" y="103"/>
                  </a:lnTo>
                  <a:lnTo>
                    <a:pt x="27" y="99"/>
                  </a:lnTo>
                  <a:lnTo>
                    <a:pt x="23" y="95"/>
                  </a:lnTo>
                  <a:lnTo>
                    <a:pt x="23" y="92"/>
                  </a:lnTo>
                  <a:lnTo>
                    <a:pt x="27" y="92"/>
                  </a:lnTo>
                  <a:lnTo>
                    <a:pt x="27" y="88"/>
                  </a:lnTo>
                  <a:lnTo>
                    <a:pt x="27" y="84"/>
                  </a:lnTo>
                  <a:lnTo>
                    <a:pt x="27" y="80"/>
                  </a:lnTo>
                  <a:lnTo>
                    <a:pt x="30" y="76"/>
                  </a:lnTo>
                  <a:lnTo>
                    <a:pt x="30" y="73"/>
                  </a:lnTo>
                  <a:lnTo>
                    <a:pt x="34" y="73"/>
                  </a:lnTo>
                  <a:lnTo>
                    <a:pt x="38" y="69"/>
                  </a:lnTo>
                  <a:lnTo>
                    <a:pt x="42" y="65"/>
                  </a:lnTo>
                  <a:lnTo>
                    <a:pt x="46" y="65"/>
                  </a:lnTo>
                  <a:lnTo>
                    <a:pt x="46" y="61"/>
                  </a:lnTo>
                  <a:lnTo>
                    <a:pt x="49" y="61"/>
                  </a:lnTo>
                  <a:lnTo>
                    <a:pt x="53" y="57"/>
                  </a:lnTo>
                  <a:lnTo>
                    <a:pt x="53" y="54"/>
                  </a:lnTo>
                  <a:lnTo>
                    <a:pt x="57" y="50"/>
                  </a:lnTo>
                  <a:lnTo>
                    <a:pt x="57" y="46"/>
                  </a:lnTo>
                  <a:lnTo>
                    <a:pt x="57" y="42"/>
                  </a:lnTo>
                  <a:lnTo>
                    <a:pt x="57" y="38"/>
                  </a:lnTo>
                  <a:lnTo>
                    <a:pt x="61" y="35"/>
                  </a:lnTo>
                  <a:lnTo>
                    <a:pt x="61" y="31"/>
                  </a:lnTo>
                  <a:lnTo>
                    <a:pt x="65" y="31"/>
                  </a:lnTo>
                  <a:lnTo>
                    <a:pt x="65" y="27"/>
                  </a:lnTo>
                  <a:lnTo>
                    <a:pt x="68" y="27"/>
                  </a:lnTo>
                  <a:lnTo>
                    <a:pt x="72" y="23"/>
                  </a:lnTo>
                  <a:lnTo>
                    <a:pt x="76" y="23"/>
                  </a:lnTo>
                  <a:lnTo>
                    <a:pt x="80" y="19"/>
                  </a:lnTo>
                  <a:lnTo>
                    <a:pt x="84" y="19"/>
                  </a:lnTo>
                  <a:lnTo>
                    <a:pt x="87" y="19"/>
                  </a:lnTo>
                  <a:lnTo>
                    <a:pt x="91" y="16"/>
                  </a:lnTo>
                  <a:lnTo>
                    <a:pt x="95" y="12"/>
                  </a:lnTo>
                  <a:lnTo>
                    <a:pt x="99" y="12"/>
                  </a:lnTo>
                  <a:lnTo>
                    <a:pt x="99" y="8"/>
                  </a:lnTo>
                  <a:lnTo>
                    <a:pt x="103" y="4"/>
                  </a:lnTo>
                  <a:lnTo>
                    <a:pt x="103" y="0"/>
                  </a:lnTo>
                  <a:lnTo>
                    <a:pt x="103" y="4"/>
                  </a:lnTo>
                  <a:lnTo>
                    <a:pt x="103" y="8"/>
                  </a:lnTo>
                  <a:lnTo>
                    <a:pt x="103" y="12"/>
                  </a:lnTo>
                  <a:lnTo>
                    <a:pt x="99" y="16"/>
                  </a:lnTo>
                  <a:lnTo>
                    <a:pt x="95" y="19"/>
                  </a:lnTo>
                  <a:lnTo>
                    <a:pt x="91" y="19"/>
                  </a:lnTo>
                  <a:lnTo>
                    <a:pt x="87" y="23"/>
                  </a:lnTo>
                  <a:lnTo>
                    <a:pt x="84" y="23"/>
                  </a:lnTo>
                  <a:lnTo>
                    <a:pt x="84" y="27"/>
                  </a:lnTo>
                  <a:lnTo>
                    <a:pt x="80" y="27"/>
                  </a:lnTo>
                  <a:lnTo>
                    <a:pt x="76" y="31"/>
                  </a:lnTo>
                  <a:lnTo>
                    <a:pt x="72" y="35"/>
                  </a:lnTo>
                  <a:lnTo>
                    <a:pt x="68" y="38"/>
                  </a:lnTo>
                  <a:lnTo>
                    <a:pt x="68" y="42"/>
                  </a:lnTo>
                  <a:lnTo>
                    <a:pt x="68" y="46"/>
                  </a:lnTo>
                  <a:lnTo>
                    <a:pt x="68" y="50"/>
                  </a:lnTo>
                  <a:lnTo>
                    <a:pt x="68" y="54"/>
                  </a:lnTo>
                  <a:close/>
                </a:path>
              </a:pathLst>
            </a:custGeom>
            <a:solidFill>
              <a:srgbClr val="1C1C1C"/>
            </a:solidFill>
            <a:ln w="9525">
              <a:noFill/>
              <a:round/>
              <a:headEnd/>
              <a:tailEnd/>
            </a:ln>
          </p:spPr>
          <p:txBody>
            <a:bodyPr/>
            <a:lstStyle/>
            <a:p>
              <a:endParaRPr lang="fr-FR"/>
            </a:p>
          </p:txBody>
        </p:sp>
        <p:sp>
          <p:nvSpPr>
            <p:cNvPr id="164" name="Freeform 51"/>
            <p:cNvSpPr>
              <a:spLocks/>
            </p:cNvSpPr>
            <p:nvPr/>
          </p:nvSpPr>
          <p:spPr bwMode="auto">
            <a:xfrm>
              <a:off x="351" y="3196"/>
              <a:ext cx="188" cy="318"/>
            </a:xfrm>
            <a:custGeom>
              <a:avLst/>
              <a:gdLst>
                <a:gd name="T0" fmla="*/ 124 w 103"/>
                <a:gd name="T1" fmla="*/ 111 h 175"/>
                <a:gd name="T2" fmla="*/ 119 w 103"/>
                <a:gd name="T3" fmla="*/ 125 h 175"/>
                <a:gd name="T4" fmla="*/ 104 w 103"/>
                <a:gd name="T5" fmla="*/ 133 h 175"/>
                <a:gd name="T6" fmla="*/ 89 w 103"/>
                <a:gd name="T7" fmla="*/ 145 h 175"/>
                <a:gd name="T8" fmla="*/ 77 w 103"/>
                <a:gd name="T9" fmla="*/ 167 h 175"/>
                <a:gd name="T10" fmla="*/ 69 w 103"/>
                <a:gd name="T11" fmla="*/ 180 h 175"/>
                <a:gd name="T12" fmla="*/ 69 w 103"/>
                <a:gd name="T13" fmla="*/ 202 h 175"/>
                <a:gd name="T14" fmla="*/ 69 w 103"/>
                <a:gd name="T15" fmla="*/ 222 h 175"/>
                <a:gd name="T16" fmla="*/ 62 w 103"/>
                <a:gd name="T17" fmla="*/ 242 h 175"/>
                <a:gd name="T18" fmla="*/ 55 w 103"/>
                <a:gd name="T19" fmla="*/ 263 h 175"/>
                <a:gd name="T20" fmla="*/ 49 w 103"/>
                <a:gd name="T21" fmla="*/ 276 h 175"/>
                <a:gd name="T22" fmla="*/ 42 w 103"/>
                <a:gd name="T23" fmla="*/ 276 h 175"/>
                <a:gd name="T24" fmla="*/ 27 w 103"/>
                <a:gd name="T25" fmla="*/ 291 h 175"/>
                <a:gd name="T26" fmla="*/ 27 w 103"/>
                <a:gd name="T27" fmla="*/ 305 h 175"/>
                <a:gd name="T28" fmla="*/ 27 w 103"/>
                <a:gd name="T29" fmla="*/ 311 h 175"/>
                <a:gd name="T30" fmla="*/ 20 w 103"/>
                <a:gd name="T31" fmla="*/ 318 h 175"/>
                <a:gd name="T32" fmla="*/ 7 w 103"/>
                <a:gd name="T33" fmla="*/ 318 h 175"/>
                <a:gd name="T34" fmla="*/ 0 w 103"/>
                <a:gd name="T35" fmla="*/ 311 h 175"/>
                <a:gd name="T36" fmla="*/ 7 w 103"/>
                <a:gd name="T37" fmla="*/ 305 h 175"/>
                <a:gd name="T38" fmla="*/ 15 w 103"/>
                <a:gd name="T39" fmla="*/ 298 h 175"/>
                <a:gd name="T40" fmla="*/ 15 w 103"/>
                <a:gd name="T41" fmla="*/ 283 h 175"/>
                <a:gd name="T42" fmla="*/ 20 w 103"/>
                <a:gd name="T43" fmla="*/ 276 h 175"/>
                <a:gd name="T44" fmla="*/ 20 w 103"/>
                <a:gd name="T45" fmla="*/ 271 h 175"/>
                <a:gd name="T46" fmla="*/ 27 w 103"/>
                <a:gd name="T47" fmla="*/ 263 h 175"/>
                <a:gd name="T48" fmla="*/ 35 w 103"/>
                <a:gd name="T49" fmla="*/ 256 h 175"/>
                <a:gd name="T50" fmla="*/ 42 w 103"/>
                <a:gd name="T51" fmla="*/ 249 h 175"/>
                <a:gd name="T52" fmla="*/ 49 w 103"/>
                <a:gd name="T53" fmla="*/ 236 h 175"/>
                <a:gd name="T54" fmla="*/ 55 w 103"/>
                <a:gd name="T55" fmla="*/ 214 h 175"/>
                <a:gd name="T56" fmla="*/ 49 w 103"/>
                <a:gd name="T57" fmla="*/ 187 h 175"/>
                <a:gd name="T58" fmla="*/ 49 w 103"/>
                <a:gd name="T59" fmla="*/ 167 h 175"/>
                <a:gd name="T60" fmla="*/ 55 w 103"/>
                <a:gd name="T61" fmla="*/ 145 h 175"/>
                <a:gd name="T62" fmla="*/ 62 w 103"/>
                <a:gd name="T63" fmla="*/ 133 h 175"/>
                <a:gd name="T64" fmla="*/ 84 w 103"/>
                <a:gd name="T65" fmla="*/ 118 h 175"/>
                <a:gd name="T66" fmla="*/ 97 w 103"/>
                <a:gd name="T67" fmla="*/ 111 h 175"/>
                <a:gd name="T68" fmla="*/ 104 w 103"/>
                <a:gd name="T69" fmla="*/ 98 h 175"/>
                <a:gd name="T70" fmla="*/ 111 w 103"/>
                <a:gd name="T71" fmla="*/ 76 h 175"/>
                <a:gd name="T72" fmla="*/ 119 w 103"/>
                <a:gd name="T73" fmla="*/ 56 h 175"/>
                <a:gd name="T74" fmla="*/ 139 w 103"/>
                <a:gd name="T75" fmla="*/ 42 h 175"/>
                <a:gd name="T76" fmla="*/ 159 w 103"/>
                <a:gd name="T77" fmla="*/ 35 h 175"/>
                <a:gd name="T78" fmla="*/ 181 w 103"/>
                <a:gd name="T79" fmla="*/ 22 h 175"/>
                <a:gd name="T80" fmla="*/ 188 w 103"/>
                <a:gd name="T81" fmla="*/ 7 h 175"/>
                <a:gd name="T82" fmla="*/ 188 w 103"/>
                <a:gd name="T83" fmla="*/ 0 h 175"/>
                <a:gd name="T84" fmla="*/ 188 w 103"/>
                <a:gd name="T85" fmla="*/ 7 h 175"/>
                <a:gd name="T86" fmla="*/ 188 w 103"/>
                <a:gd name="T87" fmla="*/ 15 h 175"/>
                <a:gd name="T88" fmla="*/ 181 w 103"/>
                <a:gd name="T89" fmla="*/ 29 h 175"/>
                <a:gd name="T90" fmla="*/ 166 w 103"/>
                <a:gd name="T91" fmla="*/ 35 h 175"/>
                <a:gd name="T92" fmla="*/ 153 w 103"/>
                <a:gd name="T93" fmla="*/ 42 h 175"/>
                <a:gd name="T94" fmla="*/ 139 w 103"/>
                <a:gd name="T95" fmla="*/ 49 h 175"/>
                <a:gd name="T96" fmla="*/ 124 w 103"/>
                <a:gd name="T97" fmla="*/ 64 h 175"/>
                <a:gd name="T98" fmla="*/ 124 w 103"/>
                <a:gd name="T99" fmla="*/ 76 h 175"/>
                <a:gd name="T100" fmla="*/ 124 w 103"/>
                <a:gd name="T101" fmla="*/ 84 h 175"/>
                <a:gd name="T102" fmla="*/ 124 w 103"/>
                <a:gd name="T103" fmla="*/ 91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
                <a:gd name="T157" fmla="*/ 0 h 175"/>
                <a:gd name="T158" fmla="*/ 103 w 103"/>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 h="175">
                  <a:moveTo>
                    <a:pt x="68" y="50"/>
                  </a:moveTo>
                  <a:lnTo>
                    <a:pt x="68" y="54"/>
                  </a:lnTo>
                  <a:lnTo>
                    <a:pt x="68" y="57"/>
                  </a:lnTo>
                  <a:lnTo>
                    <a:pt x="68" y="61"/>
                  </a:lnTo>
                  <a:lnTo>
                    <a:pt x="68" y="65"/>
                  </a:lnTo>
                  <a:lnTo>
                    <a:pt x="65" y="69"/>
                  </a:lnTo>
                  <a:lnTo>
                    <a:pt x="61" y="69"/>
                  </a:lnTo>
                  <a:lnTo>
                    <a:pt x="61" y="73"/>
                  </a:lnTo>
                  <a:lnTo>
                    <a:pt x="57" y="73"/>
                  </a:lnTo>
                  <a:lnTo>
                    <a:pt x="53" y="73"/>
                  </a:lnTo>
                  <a:lnTo>
                    <a:pt x="53" y="76"/>
                  </a:lnTo>
                  <a:lnTo>
                    <a:pt x="49" y="76"/>
                  </a:lnTo>
                  <a:lnTo>
                    <a:pt x="49" y="80"/>
                  </a:lnTo>
                  <a:lnTo>
                    <a:pt x="46" y="80"/>
                  </a:lnTo>
                  <a:lnTo>
                    <a:pt x="42" y="84"/>
                  </a:lnTo>
                  <a:lnTo>
                    <a:pt x="42" y="88"/>
                  </a:lnTo>
                  <a:lnTo>
                    <a:pt x="42" y="92"/>
                  </a:lnTo>
                  <a:lnTo>
                    <a:pt x="38" y="92"/>
                  </a:lnTo>
                  <a:lnTo>
                    <a:pt x="38" y="95"/>
                  </a:lnTo>
                  <a:lnTo>
                    <a:pt x="38" y="99"/>
                  </a:lnTo>
                  <a:lnTo>
                    <a:pt x="38" y="103"/>
                  </a:lnTo>
                  <a:lnTo>
                    <a:pt x="38" y="107"/>
                  </a:lnTo>
                  <a:lnTo>
                    <a:pt x="38" y="111"/>
                  </a:lnTo>
                  <a:lnTo>
                    <a:pt x="38" y="114"/>
                  </a:lnTo>
                  <a:lnTo>
                    <a:pt x="38" y="118"/>
                  </a:lnTo>
                  <a:lnTo>
                    <a:pt x="38" y="122"/>
                  </a:lnTo>
                  <a:lnTo>
                    <a:pt x="38" y="126"/>
                  </a:lnTo>
                  <a:lnTo>
                    <a:pt x="38" y="130"/>
                  </a:lnTo>
                  <a:lnTo>
                    <a:pt x="34" y="133"/>
                  </a:lnTo>
                  <a:lnTo>
                    <a:pt x="34" y="137"/>
                  </a:lnTo>
                  <a:lnTo>
                    <a:pt x="34" y="141"/>
                  </a:lnTo>
                  <a:lnTo>
                    <a:pt x="30" y="141"/>
                  </a:lnTo>
                  <a:lnTo>
                    <a:pt x="30" y="145"/>
                  </a:lnTo>
                  <a:lnTo>
                    <a:pt x="27" y="149"/>
                  </a:lnTo>
                  <a:lnTo>
                    <a:pt x="27" y="152"/>
                  </a:lnTo>
                  <a:lnTo>
                    <a:pt x="23" y="152"/>
                  </a:lnTo>
                  <a:lnTo>
                    <a:pt x="19" y="156"/>
                  </a:lnTo>
                  <a:lnTo>
                    <a:pt x="19" y="160"/>
                  </a:lnTo>
                  <a:lnTo>
                    <a:pt x="15" y="160"/>
                  </a:lnTo>
                  <a:lnTo>
                    <a:pt x="15" y="164"/>
                  </a:lnTo>
                  <a:lnTo>
                    <a:pt x="15" y="168"/>
                  </a:lnTo>
                  <a:lnTo>
                    <a:pt x="15" y="171"/>
                  </a:lnTo>
                  <a:lnTo>
                    <a:pt x="11" y="171"/>
                  </a:lnTo>
                  <a:lnTo>
                    <a:pt x="11" y="175"/>
                  </a:lnTo>
                  <a:lnTo>
                    <a:pt x="8" y="175"/>
                  </a:lnTo>
                  <a:lnTo>
                    <a:pt x="4" y="175"/>
                  </a:lnTo>
                  <a:lnTo>
                    <a:pt x="0" y="175"/>
                  </a:lnTo>
                  <a:lnTo>
                    <a:pt x="0" y="171"/>
                  </a:lnTo>
                  <a:lnTo>
                    <a:pt x="4" y="171"/>
                  </a:lnTo>
                  <a:lnTo>
                    <a:pt x="4" y="168"/>
                  </a:lnTo>
                  <a:lnTo>
                    <a:pt x="4" y="164"/>
                  </a:lnTo>
                  <a:lnTo>
                    <a:pt x="8" y="164"/>
                  </a:lnTo>
                  <a:lnTo>
                    <a:pt x="8" y="160"/>
                  </a:lnTo>
                  <a:lnTo>
                    <a:pt x="8" y="156"/>
                  </a:lnTo>
                  <a:lnTo>
                    <a:pt x="11" y="152"/>
                  </a:lnTo>
                  <a:lnTo>
                    <a:pt x="11" y="149"/>
                  </a:lnTo>
                  <a:lnTo>
                    <a:pt x="15" y="149"/>
                  </a:lnTo>
                  <a:lnTo>
                    <a:pt x="15" y="145"/>
                  </a:lnTo>
                  <a:lnTo>
                    <a:pt x="19" y="145"/>
                  </a:lnTo>
                  <a:lnTo>
                    <a:pt x="19" y="141"/>
                  </a:lnTo>
                  <a:lnTo>
                    <a:pt x="23" y="141"/>
                  </a:lnTo>
                  <a:lnTo>
                    <a:pt x="23" y="137"/>
                  </a:lnTo>
                  <a:lnTo>
                    <a:pt x="27" y="133"/>
                  </a:lnTo>
                  <a:lnTo>
                    <a:pt x="27" y="130"/>
                  </a:lnTo>
                  <a:lnTo>
                    <a:pt x="27" y="126"/>
                  </a:lnTo>
                  <a:lnTo>
                    <a:pt x="30" y="122"/>
                  </a:lnTo>
                  <a:lnTo>
                    <a:pt x="30" y="118"/>
                  </a:lnTo>
                  <a:lnTo>
                    <a:pt x="30" y="114"/>
                  </a:lnTo>
                  <a:lnTo>
                    <a:pt x="27" y="111"/>
                  </a:lnTo>
                  <a:lnTo>
                    <a:pt x="27" y="107"/>
                  </a:lnTo>
                  <a:lnTo>
                    <a:pt x="27" y="103"/>
                  </a:lnTo>
                  <a:lnTo>
                    <a:pt x="27" y="99"/>
                  </a:lnTo>
                  <a:lnTo>
                    <a:pt x="27" y="95"/>
                  </a:lnTo>
                  <a:lnTo>
                    <a:pt x="27" y="92"/>
                  </a:lnTo>
                  <a:lnTo>
                    <a:pt x="27" y="88"/>
                  </a:lnTo>
                  <a:lnTo>
                    <a:pt x="27" y="84"/>
                  </a:lnTo>
                  <a:lnTo>
                    <a:pt x="30" y="80"/>
                  </a:lnTo>
                  <a:lnTo>
                    <a:pt x="30" y="76"/>
                  </a:lnTo>
                  <a:lnTo>
                    <a:pt x="34" y="76"/>
                  </a:lnTo>
                  <a:lnTo>
                    <a:pt x="34" y="73"/>
                  </a:lnTo>
                  <a:lnTo>
                    <a:pt x="38" y="73"/>
                  </a:lnTo>
                  <a:lnTo>
                    <a:pt x="42" y="69"/>
                  </a:lnTo>
                  <a:lnTo>
                    <a:pt x="46" y="65"/>
                  </a:lnTo>
                  <a:lnTo>
                    <a:pt x="49" y="65"/>
                  </a:lnTo>
                  <a:lnTo>
                    <a:pt x="49" y="61"/>
                  </a:lnTo>
                  <a:lnTo>
                    <a:pt x="53" y="61"/>
                  </a:lnTo>
                  <a:lnTo>
                    <a:pt x="53" y="57"/>
                  </a:lnTo>
                  <a:lnTo>
                    <a:pt x="57" y="57"/>
                  </a:lnTo>
                  <a:lnTo>
                    <a:pt x="57" y="54"/>
                  </a:lnTo>
                  <a:lnTo>
                    <a:pt x="57" y="50"/>
                  </a:lnTo>
                  <a:lnTo>
                    <a:pt x="57" y="46"/>
                  </a:lnTo>
                  <a:lnTo>
                    <a:pt x="61" y="42"/>
                  </a:lnTo>
                  <a:lnTo>
                    <a:pt x="61" y="38"/>
                  </a:lnTo>
                  <a:lnTo>
                    <a:pt x="61" y="35"/>
                  </a:lnTo>
                  <a:lnTo>
                    <a:pt x="65" y="31"/>
                  </a:lnTo>
                  <a:lnTo>
                    <a:pt x="68" y="27"/>
                  </a:lnTo>
                  <a:lnTo>
                    <a:pt x="72" y="27"/>
                  </a:lnTo>
                  <a:lnTo>
                    <a:pt x="76" y="23"/>
                  </a:lnTo>
                  <a:lnTo>
                    <a:pt x="80" y="23"/>
                  </a:lnTo>
                  <a:lnTo>
                    <a:pt x="84" y="19"/>
                  </a:lnTo>
                  <a:lnTo>
                    <a:pt x="87" y="19"/>
                  </a:lnTo>
                  <a:lnTo>
                    <a:pt x="91" y="19"/>
                  </a:lnTo>
                  <a:lnTo>
                    <a:pt x="91" y="16"/>
                  </a:lnTo>
                  <a:lnTo>
                    <a:pt x="95" y="16"/>
                  </a:lnTo>
                  <a:lnTo>
                    <a:pt x="99" y="12"/>
                  </a:lnTo>
                  <a:lnTo>
                    <a:pt x="99" y="8"/>
                  </a:lnTo>
                  <a:lnTo>
                    <a:pt x="103" y="8"/>
                  </a:lnTo>
                  <a:lnTo>
                    <a:pt x="103" y="4"/>
                  </a:lnTo>
                  <a:lnTo>
                    <a:pt x="103" y="0"/>
                  </a:lnTo>
                  <a:lnTo>
                    <a:pt x="103" y="4"/>
                  </a:lnTo>
                  <a:lnTo>
                    <a:pt x="103" y="8"/>
                  </a:lnTo>
                  <a:lnTo>
                    <a:pt x="103" y="12"/>
                  </a:lnTo>
                  <a:lnTo>
                    <a:pt x="99" y="12"/>
                  </a:lnTo>
                  <a:lnTo>
                    <a:pt x="99" y="16"/>
                  </a:lnTo>
                  <a:lnTo>
                    <a:pt x="95" y="16"/>
                  </a:lnTo>
                  <a:lnTo>
                    <a:pt x="95" y="19"/>
                  </a:lnTo>
                  <a:lnTo>
                    <a:pt x="91" y="19"/>
                  </a:lnTo>
                  <a:lnTo>
                    <a:pt x="87" y="23"/>
                  </a:lnTo>
                  <a:lnTo>
                    <a:pt x="84" y="23"/>
                  </a:lnTo>
                  <a:lnTo>
                    <a:pt x="80" y="27"/>
                  </a:lnTo>
                  <a:lnTo>
                    <a:pt x="76" y="27"/>
                  </a:lnTo>
                  <a:lnTo>
                    <a:pt x="76" y="31"/>
                  </a:lnTo>
                  <a:lnTo>
                    <a:pt x="72" y="31"/>
                  </a:lnTo>
                  <a:lnTo>
                    <a:pt x="68" y="35"/>
                  </a:lnTo>
                  <a:lnTo>
                    <a:pt x="68" y="38"/>
                  </a:lnTo>
                  <a:lnTo>
                    <a:pt x="68" y="42"/>
                  </a:lnTo>
                  <a:lnTo>
                    <a:pt x="68" y="46"/>
                  </a:lnTo>
                  <a:lnTo>
                    <a:pt x="68" y="50"/>
                  </a:lnTo>
                  <a:close/>
                </a:path>
              </a:pathLst>
            </a:custGeom>
            <a:solidFill>
              <a:srgbClr val="191919"/>
            </a:solidFill>
            <a:ln w="9525">
              <a:noFill/>
              <a:round/>
              <a:headEnd/>
              <a:tailEnd/>
            </a:ln>
          </p:spPr>
          <p:txBody>
            <a:bodyPr/>
            <a:lstStyle/>
            <a:p>
              <a:endParaRPr lang="fr-FR"/>
            </a:p>
          </p:txBody>
        </p:sp>
        <p:sp>
          <p:nvSpPr>
            <p:cNvPr id="165" name="Freeform 52"/>
            <p:cNvSpPr>
              <a:spLocks/>
            </p:cNvSpPr>
            <p:nvPr/>
          </p:nvSpPr>
          <p:spPr bwMode="auto">
            <a:xfrm>
              <a:off x="359" y="3196"/>
              <a:ext cx="180" cy="318"/>
            </a:xfrm>
            <a:custGeom>
              <a:avLst/>
              <a:gdLst>
                <a:gd name="T0" fmla="*/ 35 w 99"/>
                <a:gd name="T1" fmla="*/ 271 h 175"/>
                <a:gd name="T2" fmla="*/ 42 w 99"/>
                <a:gd name="T3" fmla="*/ 263 h 175"/>
                <a:gd name="T4" fmla="*/ 47 w 99"/>
                <a:gd name="T5" fmla="*/ 249 h 175"/>
                <a:gd name="T6" fmla="*/ 55 w 99"/>
                <a:gd name="T7" fmla="*/ 236 h 175"/>
                <a:gd name="T8" fmla="*/ 62 w 99"/>
                <a:gd name="T9" fmla="*/ 207 h 175"/>
                <a:gd name="T10" fmla="*/ 62 w 99"/>
                <a:gd name="T11" fmla="*/ 187 h 175"/>
                <a:gd name="T12" fmla="*/ 62 w 99"/>
                <a:gd name="T13" fmla="*/ 173 h 175"/>
                <a:gd name="T14" fmla="*/ 69 w 99"/>
                <a:gd name="T15" fmla="*/ 153 h 175"/>
                <a:gd name="T16" fmla="*/ 82 w 99"/>
                <a:gd name="T17" fmla="*/ 133 h 175"/>
                <a:gd name="T18" fmla="*/ 104 w 99"/>
                <a:gd name="T19" fmla="*/ 125 h 175"/>
                <a:gd name="T20" fmla="*/ 111 w 99"/>
                <a:gd name="T21" fmla="*/ 118 h 175"/>
                <a:gd name="T22" fmla="*/ 111 w 99"/>
                <a:gd name="T23" fmla="*/ 98 h 175"/>
                <a:gd name="T24" fmla="*/ 111 w 99"/>
                <a:gd name="T25" fmla="*/ 91 h 175"/>
                <a:gd name="T26" fmla="*/ 111 w 99"/>
                <a:gd name="T27" fmla="*/ 76 h 175"/>
                <a:gd name="T28" fmla="*/ 111 w 99"/>
                <a:gd name="T29" fmla="*/ 69 h 175"/>
                <a:gd name="T30" fmla="*/ 124 w 99"/>
                <a:gd name="T31" fmla="*/ 56 h 175"/>
                <a:gd name="T32" fmla="*/ 138 w 99"/>
                <a:gd name="T33" fmla="*/ 49 h 175"/>
                <a:gd name="T34" fmla="*/ 151 w 99"/>
                <a:gd name="T35" fmla="*/ 42 h 175"/>
                <a:gd name="T36" fmla="*/ 165 w 99"/>
                <a:gd name="T37" fmla="*/ 29 h 175"/>
                <a:gd name="T38" fmla="*/ 173 w 99"/>
                <a:gd name="T39" fmla="*/ 22 h 175"/>
                <a:gd name="T40" fmla="*/ 180 w 99"/>
                <a:gd name="T41" fmla="*/ 7 h 175"/>
                <a:gd name="T42" fmla="*/ 180 w 99"/>
                <a:gd name="T43" fmla="*/ 0 h 175"/>
                <a:gd name="T44" fmla="*/ 180 w 99"/>
                <a:gd name="T45" fmla="*/ 7 h 175"/>
                <a:gd name="T46" fmla="*/ 180 w 99"/>
                <a:gd name="T47" fmla="*/ 15 h 175"/>
                <a:gd name="T48" fmla="*/ 158 w 99"/>
                <a:gd name="T49" fmla="*/ 29 h 175"/>
                <a:gd name="T50" fmla="*/ 138 w 99"/>
                <a:gd name="T51" fmla="*/ 42 h 175"/>
                <a:gd name="T52" fmla="*/ 116 w 99"/>
                <a:gd name="T53" fmla="*/ 49 h 175"/>
                <a:gd name="T54" fmla="*/ 104 w 99"/>
                <a:gd name="T55" fmla="*/ 69 h 175"/>
                <a:gd name="T56" fmla="*/ 104 w 99"/>
                <a:gd name="T57" fmla="*/ 98 h 175"/>
                <a:gd name="T58" fmla="*/ 96 w 99"/>
                <a:gd name="T59" fmla="*/ 111 h 175"/>
                <a:gd name="T60" fmla="*/ 82 w 99"/>
                <a:gd name="T61" fmla="*/ 118 h 175"/>
                <a:gd name="T62" fmla="*/ 69 w 99"/>
                <a:gd name="T63" fmla="*/ 125 h 175"/>
                <a:gd name="T64" fmla="*/ 55 w 99"/>
                <a:gd name="T65" fmla="*/ 145 h 175"/>
                <a:gd name="T66" fmla="*/ 47 w 99"/>
                <a:gd name="T67" fmla="*/ 160 h 175"/>
                <a:gd name="T68" fmla="*/ 47 w 99"/>
                <a:gd name="T69" fmla="*/ 173 h 175"/>
                <a:gd name="T70" fmla="*/ 47 w 99"/>
                <a:gd name="T71" fmla="*/ 202 h 175"/>
                <a:gd name="T72" fmla="*/ 47 w 99"/>
                <a:gd name="T73" fmla="*/ 222 h 175"/>
                <a:gd name="T74" fmla="*/ 42 w 99"/>
                <a:gd name="T75" fmla="*/ 242 h 175"/>
                <a:gd name="T76" fmla="*/ 35 w 99"/>
                <a:gd name="T77" fmla="*/ 256 h 175"/>
                <a:gd name="T78" fmla="*/ 27 w 99"/>
                <a:gd name="T79" fmla="*/ 263 h 175"/>
                <a:gd name="T80" fmla="*/ 20 w 99"/>
                <a:gd name="T81" fmla="*/ 271 h 175"/>
                <a:gd name="T82" fmla="*/ 20 w 99"/>
                <a:gd name="T83" fmla="*/ 271 h 175"/>
                <a:gd name="T84" fmla="*/ 13 w 99"/>
                <a:gd name="T85" fmla="*/ 276 h 175"/>
                <a:gd name="T86" fmla="*/ 7 w 99"/>
                <a:gd name="T87" fmla="*/ 291 h 175"/>
                <a:gd name="T88" fmla="*/ 7 w 99"/>
                <a:gd name="T89" fmla="*/ 305 h 175"/>
                <a:gd name="T90" fmla="*/ 0 w 99"/>
                <a:gd name="T91" fmla="*/ 311 h 175"/>
                <a:gd name="T92" fmla="*/ 0 w 99"/>
                <a:gd name="T93" fmla="*/ 318 h 175"/>
                <a:gd name="T94" fmla="*/ 7 w 99"/>
                <a:gd name="T95" fmla="*/ 318 h 175"/>
                <a:gd name="T96" fmla="*/ 20 w 99"/>
                <a:gd name="T97" fmla="*/ 311 h 175"/>
                <a:gd name="T98" fmla="*/ 20 w 99"/>
                <a:gd name="T99" fmla="*/ 311 h 175"/>
                <a:gd name="T100" fmla="*/ 20 w 99"/>
                <a:gd name="T101" fmla="*/ 298 h 175"/>
                <a:gd name="T102" fmla="*/ 27 w 99"/>
                <a:gd name="T103" fmla="*/ 276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175"/>
                <a:gd name="T158" fmla="*/ 99 w 99"/>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175">
                  <a:moveTo>
                    <a:pt x="15" y="149"/>
                  </a:moveTo>
                  <a:lnTo>
                    <a:pt x="19" y="149"/>
                  </a:lnTo>
                  <a:lnTo>
                    <a:pt x="23" y="149"/>
                  </a:lnTo>
                  <a:lnTo>
                    <a:pt x="23" y="145"/>
                  </a:lnTo>
                  <a:lnTo>
                    <a:pt x="23" y="141"/>
                  </a:lnTo>
                  <a:lnTo>
                    <a:pt x="26" y="141"/>
                  </a:lnTo>
                  <a:lnTo>
                    <a:pt x="26" y="137"/>
                  </a:lnTo>
                  <a:lnTo>
                    <a:pt x="30" y="133"/>
                  </a:lnTo>
                  <a:lnTo>
                    <a:pt x="30" y="130"/>
                  </a:lnTo>
                  <a:lnTo>
                    <a:pt x="30" y="126"/>
                  </a:lnTo>
                  <a:lnTo>
                    <a:pt x="30" y="122"/>
                  </a:lnTo>
                  <a:lnTo>
                    <a:pt x="34" y="118"/>
                  </a:lnTo>
                  <a:lnTo>
                    <a:pt x="34" y="114"/>
                  </a:lnTo>
                  <a:lnTo>
                    <a:pt x="34" y="111"/>
                  </a:lnTo>
                  <a:lnTo>
                    <a:pt x="34" y="107"/>
                  </a:lnTo>
                  <a:lnTo>
                    <a:pt x="34" y="103"/>
                  </a:lnTo>
                  <a:lnTo>
                    <a:pt x="34" y="99"/>
                  </a:lnTo>
                  <a:lnTo>
                    <a:pt x="34" y="95"/>
                  </a:lnTo>
                  <a:lnTo>
                    <a:pt x="34" y="92"/>
                  </a:lnTo>
                  <a:lnTo>
                    <a:pt x="34" y="88"/>
                  </a:lnTo>
                  <a:lnTo>
                    <a:pt x="38" y="88"/>
                  </a:lnTo>
                  <a:lnTo>
                    <a:pt x="38" y="84"/>
                  </a:lnTo>
                  <a:lnTo>
                    <a:pt x="42" y="80"/>
                  </a:lnTo>
                  <a:lnTo>
                    <a:pt x="42" y="76"/>
                  </a:lnTo>
                  <a:lnTo>
                    <a:pt x="45" y="76"/>
                  </a:lnTo>
                  <a:lnTo>
                    <a:pt x="45" y="73"/>
                  </a:lnTo>
                  <a:lnTo>
                    <a:pt x="49" y="73"/>
                  </a:lnTo>
                  <a:lnTo>
                    <a:pt x="53" y="69"/>
                  </a:lnTo>
                  <a:lnTo>
                    <a:pt x="57" y="69"/>
                  </a:lnTo>
                  <a:lnTo>
                    <a:pt x="61" y="65"/>
                  </a:lnTo>
                  <a:lnTo>
                    <a:pt x="61" y="61"/>
                  </a:lnTo>
                  <a:lnTo>
                    <a:pt x="64" y="57"/>
                  </a:lnTo>
                  <a:lnTo>
                    <a:pt x="61" y="54"/>
                  </a:lnTo>
                  <a:lnTo>
                    <a:pt x="61" y="50"/>
                  </a:lnTo>
                  <a:lnTo>
                    <a:pt x="61" y="46"/>
                  </a:lnTo>
                  <a:lnTo>
                    <a:pt x="61" y="42"/>
                  </a:lnTo>
                  <a:lnTo>
                    <a:pt x="61" y="38"/>
                  </a:lnTo>
                  <a:lnTo>
                    <a:pt x="64" y="35"/>
                  </a:lnTo>
                  <a:lnTo>
                    <a:pt x="68" y="31"/>
                  </a:lnTo>
                  <a:lnTo>
                    <a:pt x="72" y="27"/>
                  </a:lnTo>
                  <a:lnTo>
                    <a:pt x="76" y="27"/>
                  </a:lnTo>
                  <a:lnTo>
                    <a:pt x="76" y="23"/>
                  </a:lnTo>
                  <a:lnTo>
                    <a:pt x="80" y="23"/>
                  </a:lnTo>
                  <a:lnTo>
                    <a:pt x="83" y="23"/>
                  </a:lnTo>
                  <a:lnTo>
                    <a:pt x="87" y="19"/>
                  </a:lnTo>
                  <a:lnTo>
                    <a:pt x="91" y="16"/>
                  </a:lnTo>
                  <a:lnTo>
                    <a:pt x="95" y="16"/>
                  </a:lnTo>
                  <a:lnTo>
                    <a:pt x="95" y="12"/>
                  </a:lnTo>
                  <a:lnTo>
                    <a:pt x="99" y="8"/>
                  </a:lnTo>
                  <a:lnTo>
                    <a:pt x="99" y="4"/>
                  </a:lnTo>
                  <a:lnTo>
                    <a:pt x="99" y="0"/>
                  </a:lnTo>
                  <a:lnTo>
                    <a:pt x="99" y="4"/>
                  </a:lnTo>
                  <a:lnTo>
                    <a:pt x="99" y="8"/>
                  </a:lnTo>
                  <a:lnTo>
                    <a:pt x="95" y="8"/>
                  </a:lnTo>
                  <a:lnTo>
                    <a:pt x="95" y="12"/>
                  </a:lnTo>
                  <a:lnTo>
                    <a:pt x="91" y="16"/>
                  </a:lnTo>
                  <a:lnTo>
                    <a:pt x="87" y="16"/>
                  </a:lnTo>
                  <a:lnTo>
                    <a:pt x="83" y="19"/>
                  </a:lnTo>
                  <a:lnTo>
                    <a:pt x="80" y="23"/>
                  </a:lnTo>
                  <a:lnTo>
                    <a:pt x="76" y="23"/>
                  </a:lnTo>
                  <a:lnTo>
                    <a:pt x="72" y="23"/>
                  </a:lnTo>
                  <a:lnTo>
                    <a:pt x="72" y="27"/>
                  </a:lnTo>
                  <a:lnTo>
                    <a:pt x="68" y="27"/>
                  </a:lnTo>
                  <a:lnTo>
                    <a:pt x="64" y="27"/>
                  </a:lnTo>
                  <a:lnTo>
                    <a:pt x="64" y="31"/>
                  </a:lnTo>
                  <a:lnTo>
                    <a:pt x="61" y="31"/>
                  </a:lnTo>
                  <a:lnTo>
                    <a:pt x="61" y="35"/>
                  </a:lnTo>
                  <a:lnTo>
                    <a:pt x="57" y="38"/>
                  </a:lnTo>
                  <a:lnTo>
                    <a:pt x="57" y="42"/>
                  </a:lnTo>
                  <a:lnTo>
                    <a:pt x="57" y="46"/>
                  </a:lnTo>
                  <a:lnTo>
                    <a:pt x="57" y="50"/>
                  </a:lnTo>
                  <a:lnTo>
                    <a:pt x="57" y="54"/>
                  </a:lnTo>
                  <a:lnTo>
                    <a:pt x="53" y="54"/>
                  </a:lnTo>
                  <a:lnTo>
                    <a:pt x="53" y="57"/>
                  </a:lnTo>
                  <a:lnTo>
                    <a:pt x="53" y="61"/>
                  </a:lnTo>
                  <a:lnTo>
                    <a:pt x="49" y="61"/>
                  </a:lnTo>
                  <a:lnTo>
                    <a:pt x="49" y="65"/>
                  </a:lnTo>
                  <a:lnTo>
                    <a:pt x="45" y="65"/>
                  </a:lnTo>
                  <a:lnTo>
                    <a:pt x="45" y="69"/>
                  </a:lnTo>
                  <a:lnTo>
                    <a:pt x="42" y="69"/>
                  </a:lnTo>
                  <a:lnTo>
                    <a:pt x="38" y="69"/>
                  </a:lnTo>
                  <a:lnTo>
                    <a:pt x="38" y="73"/>
                  </a:lnTo>
                  <a:lnTo>
                    <a:pt x="34" y="76"/>
                  </a:lnTo>
                  <a:lnTo>
                    <a:pt x="30" y="76"/>
                  </a:lnTo>
                  <a:lnTo>
                    <a:pt x="30" y="80"/>
                  </a:lnTo>
                  <a:lnTo>
                    <a:pt x="26" y="84"/>
                  </a:lnTo>
                  <a:lnTo>
                    <a:pt x="26" y="88"/>
                  </a:lnTo>
                  <a:lnTo>
                    <a:pt x="26" y="92"/>
                  </a:lnTo>
                  <a:lnTo>
                    <a:pt x="26" y="95"/>
                  </a:lnTo>
                  <a:lnTo>
                    <a:pt x="26" y="99"/>
                  </a:lnTo>
                  <a:lnTo>
                    <a:pt x="26" y="103"/>
                  </a:lnTo>
                  <a:lnTo>
                    <a:pt x="26" y="107"/>
                  </a:lnTo>
                  <a:lnTo>
                    <a:pt x="26" y="111"/>
                  </a:lnTo>
                  <a:lnTo>
                    <a:pt x="26" y="114"/>
                  </a:lnTo>
                  <a:lnTo>
                    <a:pt x="26" y="118"/>
                  </a:lnTo>
                  <a:lnTo>
                    <a:pt x="26" y="122"/>
                  </a:lnTo>
                  <a:lnTo>
                    <a:pt x="26" y="126"/>
                  </a:lnTo>
                  <a:lnTo>
                    <a:pt x="26" y="130"/>
                  </a:lnTo>
                  <a:lnTo>
                    <a:pt x="26" y="133"/>
                  </a:lnTo>
                  <a:lnTo>
                    <a:pt x="23" y="133"/>
                  </a:lnTo>
                  <a:lnTo>
                    <a:pt x="23" y="137"/>
                  </a:lnTo>
                  <a:lnTo>
                    <a:pt x="19" y="137"/>
                  </a:lnTo>
                  <a:lnTo>
                    <a:pt x="19" y="141"/>
                  </a:lnTo>
                  <a:lnTo>
                    <a:pt x="15" y="141"/>
                  </a:lnTo>
                  <a:lnTo>
                    <a:pt x="15" y="145"/>
                  </a:lnTo>
                  <a:lnTo>
                    <a:pt x="11" y="149"/>
                  </a:lnTo>
                  <a:lnTo>
                    <a:pt x="7" y="152"/>
                  </a:lnTo>
                  <a:lnTo>
                    <a:pt x="7" y="156"/>
                  </a:lnTo>
                  <a:lnTo>
                    <a:pt x="4" y="160"/>
                  </a:lnTo>
                  <a:lnTo>
                    <a:pt x="4" y="164"/>
                  </a:lnTo>
                  <a:lnTo>
                    <a:pt x="4" y="168"/>
                  </a:lnTo>
                  <a:lnTo>
                    <a:pt x="0" y="168"/>
                  </a:lnTo>
                  <a:lnTo>
                    <a:pt x="0" y="171"/>
                  </a:lnTo>
                  <a:lnTo>
                    <a:pt x="0" y="175"/>
                  </a:lnTo>
                  <a:lnTo>
                    <a:pt x="4" y="175"/>
                  </a:lnTo>
                  <a:lnTo>
                    <a:pt x="7" y="175"/>
                  </a:lnTo>
                  <a:lnTo>
                    <a:pt x="11" y="171"/>
                  </a:lnTo>
                  <a:lnTo>
                    <a:pt x="11" y="168"/>
                  </a:lnTo>
                  <a:lnTo>
                    <a:pt x="11" y="164"/>
                  </a:lnTo>
                  <a:lnTo>
                    <a:pt x="11" y="160"/>
                  </a:lnTo>
                  <a:lnTo>
                    <a:pt x="11" y="156"/>
                  </a:lnTo>
                  <a:lnTo>
                    <a:pt x="15" y="152"/>
                  </a:lnTo>
                  <a:lnTo>
                    <a:pt x="15" y="149"/>
                  </a:lnTo>
                  <a:close/>
                </a:path>
              </a:pathLst>
            </a:custGeom>
            <a:solidFill>
              <a:srgbClr val="161616"/>
            </a:solidFill>
            <a:ln w="9525">
              <a:noFill/>
              <a:round/>
              <a:headEnd/>
              <a:tailEnd/>
            </a:ln>
          </p:spPr>
          <p:txBody>
            <a:bodyPr/>
            <a:lstStyle/>
            <a:p>
              <a:endParaRPr lang="fr-FR"/>
            </a:p>
          </p:txBody>
        </p:sp>
        <p:sp>
          <p:nvSpPr>
            <p:cNvPr id="166" name="Freeform 53"/>
            <p:cNvSpPr>
              <a:spLocks/>
            </p:cNvSpPr>
            <p:nvPr/>
          </p:nvSpPr>
          <p:spPr bwMode="auto">
            <a:xfrm>
              <a:off x="337" y="3079"/>
              <a:ext cx="1445" cy="477"/>
            </a:xfrm>
            <a:custGeom>
              <a:avLst/>
              <a:gdLst>
                <a:gd name="T0" fmla="*/ 84 w 795"/>
                <a:gd name="T1" fmla="*/ 415 h 262"/>
                <a:gd name="T2" fmla="*/ 118 w 795"/>
                <a:gd name="T3" fmla="*/ 366 h 262"/>
                <a:gd name="T4" fmla="*/ 160 w 795"/>
                <a:gd name="T5" fmla="*/ 339 h 262"/>
                <a:gd name="T6" fmla="*/ 173 w 795"/>
                <a:gd name="T7" fmla="*/ 297 h 262"/>
                <a:gd name="T8" fmla="*/ 202 w 795"/>
                <a:gd name="T9" fmla="*/ 269 h 262"/>
                <a:gd name="T10" fmla="*/ 242 w 795"/>
                <a:gd name="T11" fmla="*/ 208 h 262"/>
                <a:gd name="T12" fmla="*/ 236 w 795"/>
                <a:gd name="T13" fmla="*/ 249 h 262"/>
                <a:gd name="T14" fmla="*/ 249 w 795"/>
                <a:gd name="T15" fmla="*/ 235 h 262"/>
                <a:gd name="T16" fmla="*/ 311 w 795"/>
                <a:gd name="T17" fmla="*/ 166 h 262"/>
                <a:gd name="T18" fmla="*/ 374 w 795"/>
                <a:gd name="T19" fmla="*/ 138 h 262"/>
                <a:gd name="T20" fmla="*/ 394 w 795"/>
                <a:gd name="T21" fmla="*/ 104 h 262"/>
                <a:gd name="T22" fmla="*/ 422 w 795"/>
                <a:gd name="T23" fmla="*/ 82 h 262"/>
                <a:gd name="T24" fmla="*/ 491 w 795"/>
                <a:gd name="T25" fmla="*/ 13 h 262"/>
                <a:gd name="T26" fmla="*/ 449 w 795"/>
                <a:gd name="T27" fmla="*/ 104 h 262"/>
                <a:gd name="T28" fmla="*/ 422 w 795"/>
                <a:gd name="T29" fmla="*/ 158 h 262"/>
                <a:gd name="T30" fmla="*/ 402 w 795"/>
                <a:gd name="T31" fmla="*/ 180 h 262"/>
                <a:gd name="T32" fmla="*/ 409 w 795"/>
                <a:gd name="T33" fmla="*/ 180 h 262"/>
                <a:gd name="T34" fmla="*/ 443 w 795"/>
                <a:gd name="T35" fmla="*/ 146 h 262"/>
                <a:gd name="T36" fmla="*/ 491 w 795"/>
                <a:gd name="T37" fmla="*/ 96 h 262"/>
                <a:gd name="T38" fmla="*/ 471 w 795"/>
                <a:gd name="T39" fmla="*/ 173 h 262"/>
                <a:gd name="T40" fmla="*/ 483 w 795"/>
                <a:gd name="T41" fmla="*/ 166 h 262"/>
                <a:gd name="T42" fmla="*/ 505 w 795"/>
                <a:gd name="T43" fmla="*/ 124 h 262"/>
                <a:gd name="T44" fmla="*/ 540 w 795"/>
                <a:gd name="T45" fmla="*/ 124 h 262"/>
                <a:gd name="T46" fmla="*/ 616 w 795"/>
                <a:gd name="T47" fmla="*/ 131 h 262"/>
                <a:gd name="T48" fmla="*/ 671 w 795"/>
                <a:gd name="T49" fmla="*/ 124 h 262"/>
                <a:gd name="T50" fmla="*/ 725 w 795"/>
                <a:gd name="T51" fmla="*/ 146 h 262"/>
                <a:gd name="T52" fmla="*/ 774 w 795"/>
                <a:gd name="T53" fmla="*/ 146 h 262"/>
                <a:gd name="T54" fmla="*/ 829 w 795"/>
                <a:gd name="T55" fmla="*/ 151 h 262"/>
                <a:gd name="T56" fmla="*/ 892 w 795"/>
                <a:gd name="T57" fmla="*/ 131 h 262"/>
                <a:gd name="T58" fmla="*/ 927 w 795"/>
                <a:gd name="T59" fmla="*/ 96 h 262"/>
                <a:gd name="T60" fmla="*/ 1002 w 795"/>
                <a:gd name="T61" fmla="*/ 76 h 262"/>
                <a:gd name="T62" fmla="*/ 954 w 795"/>
                <a:gd name="T63" fmla="*/ 131 h 262"/>
                <a:gd name="T64" fmla="*/ 932 w 795"/>
                <a:gd name="T65" fmla="*/ 138 h 262"/>
                <a:gd name="T66" fmla="*/ 947 w 795"/>
                <a:gd name="T67" fmla="*/ 146 h 262"/>
                <a:gd name="T68" fmla="*/ 1031 w 795"/>
                <a:gd name="T69" fmla="*/ 124 h 262"/>
                <a:gd name="T70" fmla="*/ 1078 w 795"/>
                <a:gd name="T71" fmla="*/ 124 h 262"/>
                <a:gd name="T72" fmla="*/ 1147 w 795"/>
                <a:gd name="T73" fmla="*/ 104 h 262"/>
                <a:gd name="T74" fmla="*/ 1181 w 795"/>
                <a:gd name="T75" fmla="*/ 89 h 262"/>
                <a:gd name="T76" fmla="*/ 1231 w 795"/>
                <a:gd name="T77" fmla="*/ 76 h 262"/>
                <a:gd name="T78" fmla="*/ 1265 w 795"/>
                <a:gd name="T79" fmla="*/ 20 h 262"/>
                <a:gd name="T80" fmla="*/ 1243 w 795"/>
                <a:gd name="T81" fmla="*/ 104 h 262"/>
                <a:gd name="T82" fmla="*/ 1216 w 795"/>
                <a:gd name="T83" fmla="*/ 124 h 262"/>
                <a:gd name="T84" fmla="*/ 1196 w 795"/>
                <a:gd name="T85" fmla="*/ 151 h 262"/>
                <a:gd name="T86" fmla="*/ 1174 w 795"/>
                <a:gd name="T87" fmla="*/ 158 h 262"/>
                <a:gd name="T88" fmla="*/ 1181 w 795"/>
                <a:gd name="T89" fmla="*/ 158 h 262"/>
                <a:gd name="T90" fmla="*/ 1209 w 795"/>
                <a:gd name="T91" fmla="*/ 146 h 262"/>
                <a:gd name="T92" fmla="*/ 1238 w 795"/>
                <a:gd name="T93" fmla="*/ 124 h 262"/>
                <a:gd name="T94" fmla="*/ 1278 w 795"/>
                <a:gd name="T95" fmla="*/ 96 h 262"/>
                <a:gd name="T96" fmla="*/ 1285 w 795"/>
                <a:gd name="T97" fmla="*/ 62 h 262"/>
                <a:gd name="T98" fmla="*/ 1312 w 795"/>
                <a:gd name="T99" fmla="*/ 47 h 262"/>
                <a:gd name="T100" fmla="*/ 1341 w 795"/>
                <a:gd name="T101" fmla="*/ 35 h 262"/>
                <a:gd name="T102" fmla="*/ 1369 w 795"/>
                <a:gd name="T103" fmla="*/ 13 h 262"/>
                <a:gd name="T104" fmla="*/ 1445 w 795"/>
                <a:gd name="T105" fmla="*/ 42 h 262"/>
                <a:gd name="T106" fmla="*/ 1396 w 795"/>
                <a:gd name="T107" fmla="*/ 42 h 262"/>
                <a:gd name="T108" fmla="*/ 1381 w 795"/>
                <a:gd name="T109" fmla="*/ 76 h 262"/>
                <a:gd name="T110" fmla="*/ 1334 w 795"/>
                <a:gd name="T111" fmla="*/ 96 h 262"/>
                <a:gd name="T112" fmla="*/ 1307 w 795"/>
                <a:gd name="T113" fmla="*/ 166 h 262"/>
                <a:gd name="T114" fmla="*/ 1189 w 795"/>
                <a:gd name="T115" fmla="*/ 220 h 262"/>
                <a:gd name="T116" fmla="*/ 1127 w 795"/>
                <a:gd name="T117" fmla="*/ 235 h 262"/>
                <a:gd name="T118" fmla="*/ 1092 w 795"/>
                <a:gd name="T119" fmla="*/ 242 h 262"/>
                <a:gd name="T120" fmla="*/ 118 w 795"/>
                <a:gd name="T121" fmla="*/ 462 h 262"/>
                <a:gd name="T122" fmla="*/ 15 w 795"/>
                <a:gd name="T123" fmla="*/ 450 h 2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5"/>
                <a:gd name="T187" fmla="*/ 0 h 262"/>
                <a:gd name="T188" fmla="*/ 795 w 795"/>
                <a:gd name="T189" fmla="*/ 262 h 2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5" h="262">
                  <a:moveTo>
                    <a:pt x="8" y="247"/>
                  </a:moveTo>
                  <a:lnTo>
                    <a:pt x="8" y="247"/>
                  </a:lnTo>
                  <a:lnTo>
                    <a:pt x="12" y="247"/>
                  </a:lnTo>
                  <a:lnTo>
                    <a:pt x="16" y="243"/>
                  </a:lnTo>
                  <a:lnTo>
                    <a:pt x="19" y="243"/>
                  </a:lnTo>
                  <a:lnTo>
                    <a:pt x="23" y="243"/>
                  </a:lnTo>
                  <a:lnTo>
                    <a:pt x="27" y="239"/>
                  </a:lnTo>
                  <a:lnTo>
                    <a:pt x="31" y="239"/>
                  </a:lnTo>
                  <a:lnTo>
                    <a:pt x="35" y="235"/>
                  </a:lnTo>
                  <a:lnTo>
                    <a:pt x="38" y="232"/>
                  </a:lnTo>
                  <a:lnTo>
                    <a:pt x="42" y="232"/>
                  </a:lnTo>
                  <a:lnTo>
                    <a:pt x="46" y="228"/>
                  </a:lnTo>
                  <a:lnTo>
                    <a:pt x="50" y="224"/>
                  </a:lnTo>
                  <a:lnTo>
                    <a:pt x="50" y="220"/>
                  </a:lnTo>
                  <a:lnTo>
                    <a:pt x="54" y="220"/>
                  </a:lnTo>
                  <a:lnTo>
                    <a:pt x="54" y="216"/>
                  </a:lnTo>
                  <a:lnTo>
                    <a:pt x="57" y="216"/>
                  </a:lnTo>
                  <a:lnTo>
                    <a:pt x="57" y="213"/>
                  </a:lnTo>
                  <a:lnTo>
                    <a:pt x="61" y="209"/>
                  </a:lnTo>
                  <a:lnTo>
                    <a:pt x="61" y="205"/>
                  </a:lnTo>
                  <a:lnTo>
                    <a:pt x="65" y="201"/>
                  </a:lnTo>
                  <a:lnTo>
                    <a:pt x="69" y="201"/>
                  </a:lnTo>
                  <a:lnTo>
                    <a:pt x="73" y="197"/>
                  </a:lnTo>
                  <a:lnTo>
                    <a:pt x="76" y="197"/>
                  </a:lnTo>
                  <a:lnTo>
                    <a:pt x="80" y="197"/>
                  </a:lnTo>
                  <a:lnTo>
                    <a:pt x="80" y="194"/>
                  </a:lnTo>
                  <a:lnTo>
                    <a:pt x="84" y="194"/>
                  </a:lnTo>
                  <a:lnTo>
                    <a:pt x="84" y="190"/>
                  </a:lnTo>
                  <a:lnTo>
                    <a:pt x="88" y="190"/>
                  </a:lnTo>
                  <a:lnTo>
                    <a:pt x="88" y="186"/>
                  </a:lnTo>
                  <a:lnTo>
                    <a:pt x="88" y="182"/>
                  </a:lnTo>
                  <a:lnTo>
                    <a:pt x="88" y="178"/>
                  </a:lnTo>
                  <a:lnTo>
                    <a:pt x="88" y="175"/>
                  </a:lnTo>
                  <a:lnTo>
                    <a:pt x="88" y="171"/>
                  </a:lnTo>
                  <a:lnTo>
                    <a:pt x="92" y="171"/>
                  </a:lnTo>
                  <a:lnTo>
                    <a:pt x="92" y="167"/>
                  </a:lnTo>
                  <a:lnTo>
                    <a:pt x="92" y="163"/>
                  </a:lnTo>
                  <a:lnTo>
                    <a:pt x="95" y="163"/>
                  </a:lnTo>
                  <a:lnTo>
                    <a:pt x="99" y="163"/>
                  </a:lnTo>
                  <a:lnTo>
                    <a:pt x="99" y="159"/>
                  </a:lnTo>
                  <a:lnTo>
                    <a:pt x="103" y="159"/>
                  </a:lnTo>
                  <a:lnTo>
                    <a:pt x="107" y="159"/>
                  </a:lnTo>
                  <a:lnTo>
                    <a:pt x="107" y="156"/>
                  </a:lnTo>
                  <a:lnTo>
                    <a:pt x="111" y="152"/>
                  </a:lnTo>
                  <a:lnTo>
                    <a:pt x="111" y="148"/>
                  </a:lnTo>
                  <a:lnTo>
                    <a:pt x="111" y="144"/>
                  </a:lnTo>
                  <a:lnTo>
                    <a:pt x="111" y="140"/>
                  </a:lnTo>
                  <a:lnTo>
                    <a:pt x="111" y="137"/>
                  </a:lnTo>
                  <a:lnTo>
                    <a:pt x="111" y="133"/>
                  </a:lnTo>
                  <a:lnTo>
                    <a:pt x="114" y="133"/>
                  </a:lnTo>
                  <a:lnTo>
                    <a:pt x="114" y="129"/>
                  </a:lnTo>
                  <a:lnTo>
                    <a:pt x="118" y="125"/>
                  </a:lnTo>
                  <a:lnTo>
                    <a:pt x="122" y="121"/>
                  </a:lnTo>
                  <a:lnTo>
                    <a:pt x="126" y="121"/>
                  </a:lnTo>
                  <a:lnTo>
                    <a:pt x="126" y="118"/>
                  </a:lnTo>
                  <a:lnTo>
                    <a:pt x="133" y="114"/>
                  </a:lnTo>
                  <a:lnTo>
                    <a:pt x="137" y="114"/>
                  </a:lnTo>
                  <a:lnTo>
                    <a:pt x="133" y="118"/>
                  </a:lnTo>
                  <a:lnTo>
                    <a:pt x="133" y="121"/>
                  </a:lnTo>
                  <a:lnTo>
                    <a:pt x="133" y="125"/>
                  </a:lnTo>
                  <a:lnTo>
                    <a:pt x="130" y="125"/>
                  </a:lnTo>
                  <a:lnTo>
                    <a:pt x="130" y="129"/>
                  </a:lnTo>
                  <a:lnTo>
                    <a:pt x="130" y="133"/>
                  </a:lnTo>
                  <a:lnTo>
                    <a:pt x="130" y="137"/>
                  </a:lnTo>
                  <a:lnTo>
                    <a:pt x="133" y="137"/>
                  </a:lnTo>
                  <a:lnTo>
                    <a:pt x="133" y="133"/>
                  </a:lnTo>
                  <a:lnTo>
                    <a:pt x="137" y="129"/>
                  </a:lnTo>
                  <a:lnTo>
                    <a:pt x="137" y="125"/>
                  </a:lnTo>
                  <a:lnTo>
                    <a:pt x="141" y="125"/>
                  </a:lnTo>
                  <a:lnTo>
                    <a:pt x="141" y="121"/>
                  </a:lnTo>
                  <a:lnTo>
                    <a:pt x="141" y="118"/>
                  </a:lnTo>
                  <a:lnTo>
                    <a:pt x="145" y="114"/>
                  </a:lnTo>
                  <a:lnTo>
                    <a:pt x="145" y="110"/>
                  </a:lnTo>
                  <a:lnTo>
                    <a:pt x="149" y="106"/>
                  </a:lnTo>
                  <a:lnTo>
                    <a:pt x="149" y="102"/>
                  </a:lnTo>
                  <a:lnTo>
                    <a:pt x="152" y="102"/>
                  </a:lnTo>
                  <a:lnTo>
                    <a:pt x="156" y="99"/>
                  </a:lnTo>
                  <a:lnTo>
                    <a:pt x="160" y="99"/>
                  </a:lnTo>
                  <a:lnTo>
                    <a:pt x="164" y="95"/>
                  </a:lnTo>
                  <a:lnTo>
                    <a:pt x="171" y="91"/>
                  </a:lnTo>
                  <a:lnTo>
                    <a:pt x="175" y="91"/>
                  </a:lnTo>
                  <a:lnTo>
                    <a:pt x="183" y="91"/>
                  </a:lnTo>
                  <a:lnTo>
                    <a:pt x="187" y="87"/>
                  </a:lnTo>
                  <a:lnTo>
                    <a:pt x="190" y="87"/>
                  </a:lnTo>
                  <a:lnTo>
                    <a:pt x="194" y="87"/>
                  </a:lnTo>
                  <a:lnTo>
                    <a:pt x="194" y="83"/>
                  </a:lnTo>
                  <a:lnTo>
                    <a:pt x="198" y="83"/>
                  </a:lnTo>
                  <a:lnTo>
                    <a:pt x="202" y="83"/>
                  </a:lnTo>
                  <a:lnTo>
                    <a:pt x="202" y="80"/>
                  </a:lnTo>
                  <a:lnTo>
                    <a:pt x="202" y="76"/>
                  </a:lnTo>
                  <a:lnTo>
                    <a:pt x="206" y="76"/>
                  </a:lnTo>
                  <a:lnTo>
                    <a:pt x="206" y="72"/>
                  </a:lnTo>
                  <a:lnTo>
                    <a:pt x="206" y="68"/>
                  </a:lnTo>
                  <a:lnTo>
                    <a:pt x="209" y="68"/>
                  </a:lnTo>
                  <a:lnTo>
                    <a:pt x="209" y="64"/>
                  </a:lnTo>
                  <a:lnTo>
                    <a:pt x="213" y="64"/>
                  </a:lnTo>
                  <a:lnTo>
                    <a:pt x="213" y="61"/>
                  </a:lnTo>
                  <a:lnTo>
                    <a:pt x="217" y="61"/>
                  </a:lnTo>
                  <a:lnTo>
                    <a:pt x="217" y="57"/>
                  </a:lnTo>
                  <a:lnTo>
                    <a:pt x="221" y="57"/>
                  </a:lnTo>
                  <a:lnTo>
                    <a:pt x="225" y="57"/>
                  </a:lnTo>
                  <a:lnTo>
                    <a:pt x="225" y="53"/>
                  </a:lnTo>
                  <a:lnTo>
                    <a:pt x="228" y="53"/>
                  </a:lnTo>
                  <a:lnTo>
                    <a:pt x="228" y="49"/>
                  </a:lnTo>
                  <a:lnTo>
                    <a:pt x="232" y="49"/>
                  </a:lnTo>
                  <a:lnTo>
                    <a:pt x="232" y="45"/>
                  </a:lnTo>
                  <a:lnTo>
                    <a:pt x="236" y="42"/>
                  </a:lnTo>
                  <a:lnTo>
                    <a:pt x="240" y="38"/>
                  </a:lnTo>
                  <a:lnTo>
                    <a:pt x="240" y="34"/>
                  </a:lnTo>
                  <a:lnTo>
                    <a:pt x="244" y="30"/>
                  </a:lnTo>
                  <a:lnTo>
                    <a:pt x="247" y="26"/>
                  </a:lnTo>
                  <a:lnTo>
                    <a:pt x="251" y="23"/>
                  </a:lnTo>
                  <a:lnTo>
                    <a:pt x="255" y="19"/>
                  </a:lnTo>
                  <a:lnTo>
                    <a:pt x="259" y="15"/>
                  </a:lnTo>
                  <a:lnTo>
                    <a:pt x="263" y="15"/>
                  </a:lnTo>
                  <a:lnTo>
                    <a:pt x="263" y="11"/>
                  </a:lnTo>
                  <a:lnTo>
                    <a:pt x="266" y="11"/>
                  </a:lnTo>
                  <a:lnTo>
                    <a:pt x="266" y="7"/>
                  </a:lnTo>
                  <a:lnTo>
                    <a:pt x="270" y="7"/>
                  </a:lnTo>
                  <a:lnTo>
                    <a:pt x="270" y="11"/>
                  </a:lnTo>
                  <a:lnTo>
                    <a:pt x="266" y="11"/>
                  </a:lnTo>
                  <a:lnTo>
                    <a:pt x="266" y="15"/>
                  </a:lnTo>
                  <a:lnTo>
                    <a:pt x="263" y="15"/>
                  </a:lnTo>
                  <a:lnTo>
                    <a:pt x="263" y="19"/>
                  </a:lnTo>
                  <a:lnTo>
                    <a:pt x="259" y="23"/>
                  </a:lnTo>
                  <a:lnTo>
                    <a:pt x="259" y="26"/>
                  </a:lnTo>
                  <a:lnTo>
                    <a:pt x="255" y="30"/>
                  </a:lnTo>
                  <a:lnTo>
                    <a:pt x="255" y="34"/>
                  </a:lnTo>
                  <a:lnTo>
                    <a:pt x="251" y="38"/>
                  </a:lnTo>
                  <a:lnTo>
                    <a:pt x="251" y="42"/>
                  </a:lnTo>
                  <a:lnTo>
                    <a:pt x="247" y="49"/>
                  </a:lnTo>
                  <a:lnTo>
                    <a:pt x="247" y="53"/>
                  </a:lnTo>
                  <a:lnTo>
                    <a:pt x="247" y="57"/>
                  </a:lnTo>
                  <a:lnTo>
                    <a:pt x="244" y="61"/>
                  </a:lnTo>
                  <a:lnTo>
                    <a:pt x="244" y="64"/>
                  </a:lnTo>
                  <a:lnTo>
                    <a:pt x="244" y="68"/>
                  </a:lnTo>
                  <a:lnTo>
                    <a:pt x="240" y="68"/>
                  </a:lnTo>
                  <a:lnTo>
                    <a:pt x="240" y="72"/>
                  </a:lnTo>
                  <a:lnTo>
                    <a:pt x="240" y="76"/>
                  </a:lnTo>
                  <a:lnTo>
                    <a:pt x="236" y="76"/>
                  </a:lnTo>
                  <a:lnTo>
                    <a:pt x="236" y="80"/>
                  </a:lnTo>
                  <a:lnTo>
                    <a:pt x="232" y="80"/>
                  </a:lnTo>
                  <a:lnTo>
                    <a:pt x="232" y="83"/>
                  </a:lnTo>
                  <a:lnTo>
                    <a:pt x="232" y="87"/>
                  </a:lnTo>
                  <a:lnTo>
                    <a:pt x="232" y="91"/>
                  </a:lnTo>
                  <a:lnTo>
                    <a:pt x="228" y="95"/>
                  </a:lnTo>
                  <a:lnTo>
                    <a:pt x="225" y="95"/>
                  </a:lnTo>
                  <a:lnTo>
                    <a:pt x="225" y="99"/>
                  </a:lnTo>
                  <a:lnTo>
                    <a:pt x="221" y="99"/>
                  </a:lnTo>
                  <a:lnTo>
                    <a:pt x="221" y="102"/>
                  </a:lnTo>
                  <a:lnTo>
                    <a:pt x="217" y="102"/>
                  </a:lnTo>
                  <a:lnTo>
                    <a:pt x="221" y="102"/>
                  </a:lnTo>
                  <a:lnTo>
                    <a:pt x="225" y="99"/>
                  </a:lnTo>
                  <a:lnTo>
                    <a:pt x="228" y="99"/>
                  </a:lnTo>
                  <a:lnTo>
                    <a:pt x="228" y="95"/>
                  </a:lnTo>
                  <a:lnTo>
                    <a:pt x="232" y="95"/>
                  </a:lnTo>
                  <a:lnTo>
                    <a:pt x="232" y="91"/>
                  </a:lnTo>
                  <a:lnTo>
                    <a:pt x="236" y="91"/>
                  </a:lnTo>
                  <a:lnTo>
                    <a:pt x="236" y="87"/>
                  </a:lnTo>
                  <a:lnTo>
                    <a:pt x="236" y="83"/>
                  </a:lnTo>
                  <a:lnTo>
                    <a:pt x="240" y="83"/>
                  </a:lnTo>
                  <a:lnTo>
                    <a:pt x="244" y="80"/>
                  </a:lnTo>
                  <a:lnTo>
                    <a:pt x="247" y="80"/>
                  </a:lnTo>
                  <a:lnTo>
                    <a:pt x="251" y="80"/>
                  </a:lnTo>
                  <a:lnTo>
                    <a:pt x="251" y="76"/>
                  </a:lnTo>
                  <a:lnTo>
                    <a:pt x="255" y="76"/>
                  </a:lnTo>
                  <a:lnTo>
                    <a:pt x="259" y="72"/>
                  </a:lnTo>
                  <a:lnTo>
                    <a:pt x="263" y="68"/>
                  </a:lnTo>
                  <a:lnTo>
                    <a:pt x="263" y="64"/>
                  </a:lnTo>
                  <a:lnTo>
                    <a:pt x="266" y="64"/>
                  </a:lnTo>
                  <a:lnTo>
                    <a:pt x="266" y="61"/>
                  </a:lnTo>
                  <a:lnTo>
                    <a:pt x="270" y="61"/>
                  </a:lnTo>
                  <a:lnTo>
                    <a:pt x="270" y="57"/>
                  </a:lnTo>
                  <a:lnTo>
                    <a:pt x="270" y="53"/>
                  </a:lnTo>
                  <a:lnTo>
                    <a:pt x="270" y="57"/>
                  </a:lnTo>
                  <a:lnTo>
                    <a:pt x="274" y="61"/>
                  </a:lnTo>
                  <a:lnTo>
                    <a:pt x="274" y="64"/>
                  </a:lnTo>
                  <a:lnTo>
                    <a:pt x="274" y="68"/>
                  </a:lnTo>
                  <a:lnTo>
                    <a:pt x="274" y="72"/>
                  </a:lnTo>
                  <a:lnTo>
                    <a:pt x="270" y="76"/>
                  </a:lnTo>
                  <a:lnTo>
                    <a:pt x="270" y="80"/>
                  </a:lnTo>
                  <a:lnTo>
                    <a:pt x="270" y="83"/>
                  </a:lnTo>
                  <a:lnTo>
                    <a:pt x="266" y="83"/>
                  </a:lnTo>
                  <a:lnTo>
                    <a:pt x="266" y="87"/>
                  </a:lnTo>
                  <a:lnTo>
                    <a:pt x="263" y="91"/>
                  </a:lnTo>
                  <a:lnTo>
                    <a:pt x="259" y="95"/>
                  </a:lnTo>
                  <a:lnTo>
                    <a:pt x="255" y="95"/>
                  </a:lnTo>
                  <a:lnTo>
                    <a:pt x="259" y="95"/>
                  </a:lnTo>
                  <a:lnTo>
                    <a:pt x="263" y="95"/>
                  </a:lnTo>
                  <a:lnTo>
                    <a:pt x="263" y="91"/>
                  </a:lnTo>
                  <a:lnTo>
                    <a:pt x="266" y="91"/>
                  </a:lnTo>
                  <a:lnTo>
                    <a:pt x="266" y="87"/>
                  </a:lnTo>
                  <a:lnTo>
                    <a:pt x="270" y="83"/>
                  </a:lnTo>
                  <a:lnTo>
                    <a:pt x="270" y="80"/>
                  </a:lnTo>
                  <a:lnTo>
                    <a:pt x="274" y="76"/>
                  </a:lnTo>
                  <a:lnTo>
                    <a:pt x="274" y="72"/>
                  </a:lnTo>
                  <a:lnTo>
                    <a:pt x="274" y="68"/>
                  </a:lnTo>
                  <a:lnTo>
                    <a:pt x="278" y="68"/>
                  </a:lnTo>
                  <a:lnTo>
                    <a:pt x="282" y="64"/>
                  </a:lnTo>
                  <a:lnTo>
                    <a:pt x="285" y="64"/>
                  </a:lnTo>
                  <a:lnTo>
                    <a:pt x="289" y="64"/>
                  </a:lnTo>
                  <a:lnTo>
                    <a:pt x="293" y="64"/>
                  </a:lnTo>
                  <a:lnTo>
                    <a:pt x="297" y="64"/>
                  </a:lnTo>
                  <a:lnTo>
                    <a:pt x="297" y="68"/>
                  </a:lnTo>
                  <a:lnTo>
                    <a:pt x="301" y="68"/>
                  </a:lnTo>
                  <a:lnTo>
                    <a:pt x="304" y="68"/>
                  </a:lnTo>
                  <a:lnTo>
                    <a:pt x="308" y="72"/>
                  </a:lnTo>
                  <a:lnTo>
                    <a:pt x="312" y="72"/>
                  </a:lnTo>
                  <a:lnTo>
                    <a:pt x="316" y="76"/>
                  </a:lnTo>
                  <a:lnTo>
                    <a:pt x="320" y="76"/>
                  </a:lnTo>
                  <a:lnTo>
                    <a:pt x="323" y="76"/>
                  </a:lnTo>
                  <a:lnTo>
                    <a:pt x="327" y="76"/>
                  </a:lnTo>
                  <a:lnTo>
                    <a:pt x="331" y="76"/>
                  </a:lnTo>
                  <a:lnTo>
                    <a:pt x="335" y="72"/>
                  </a:lnTo>
                  <a:lnTo>
                    <a:pt x="339" y="72"/>
                  </a:lnTo>
                  <a:lnTo>
                    <a:pt x="342" y="68"/>
                  </a:lnTo>
                  <a:lnTo>
                    <a:pt x="346" y="68"/>
                  </a:lnTo>
                  <a:lnTo>
                    <a:pt x="350" y="68"/>
                  </a:lnTo>
                  <a:lnTo>
                    <a:pt x="354" y="64"/>
                  </a:lnTo>
                  <a:lnTo>
                    <a:pt x="358" y="64"/>
                  </a:lnTo>
                  <a:lnTo>
                    <a:pt x="358" y="68"/>
                  </a:lnTo>
                  <a:lnTo>
                    <a:pt x="361" y="68"/>
                  </a:lnTo>
                  <a:lnTo>
                    <a:pt x="365" y="68"/>
                  </a:lnTo>
                  <a:lnTo>
                    <a:pt x="369" y="68"/>
                  </a:lnTo>
                  <a:lnTo>
                    <a:pt x="373" y="72"/>
                  </a:lnTo>
                  <a:lnTo>
                    <a:pt x="377" y="72"/>
                  </a:lnTo>
                  <a:lnTo>
                    <a:pt x="377" y="76"/>
                  </a:lnTo>
                  <a:lnTo>
                    <a:pt x="380" y="76"/>
                  </a:lnTo>
                  <a:lnTo>
                    <a:pt x="384" y="80"/>
                  </a:lnTo>
                  <a:lnTo>
                    <a:pt x="388" y="80"/>
                  </a:lnTo>
                  <a:lnTo>
                    <a:pt x="392" y="80"/>
                  </a:lnTo>
                  <a:lnTo>
                    <a:pt x="396" y="80"/>
                  </a:lnTo>
                  <a:lnTo>
                    <a:pt x="399" y="80"/>
                  </a:lnTo>
                  <a:lnTo>
                    <a:pt x="403" y="80"/>
                  </a:lnTo>
                  <a:lnTo>
                    <a:pt x="407" y="80"/>
                  </a:lnTo>
                  <a:lnTo>
                    <a:pt x="407" y="76"/>
                  </a:lnTo>
                  <a:lnTo>
                    <a:pt x="411" y="76"/>
                  </a:lnTo>
                  <a:lnTo>
                    <a:pt x="415" y="76"/>
                  </a:lnTo>
                  <a:lnTo>
                    <a:pt x="415" y="80"/>
                  </a:lnTo>
                  <a:lnTo>
                    <a:pt x="418" y="80"/>
                  </a:lnTo>
                  <a:lnTo>
                    <a:pt x="422" y="80"/>
                  </a:lnTo>
                  <a:lnTo>
                    <a:pt x="426" y="80"/>
                  </a:lnTo>
                  <a:lnTo>
                    <a:pt x="430" y="80"/>
                  </a:lnTo>
                  <a:lnTo>
                    <a:pt x="430" y="83"/>
                  </a:lnTo>
                  <a:lnTo>
                    <a:pt x="434" y="83"/>
                  </a:lnTo>
                  <a:lnTo>
                    <a:pt x="437" y="83"/>
                  </a:lnTo>
                  <a:lnTo>
                    <a:pt x="441" y="83"/>
                  </a:lnTo>
                  <a:lnTo>
                    <a:pt x="445" y="83"/>
                  </a:lnTo>
                  <a:lnTo>
                    <a:pt x="449" y="83"/>
                  </a:lnTo>
                  <a:lnTo>
                    <a:pt x="453" y="83"/>
                  </a:lnTo>
                  <a:lnTo>
                    <a:pt x="456" y="83"/>
                  </a:lnTo>
                  <a:lnTo>
                    <a:pt x="456" y="80"/>
                  </a:lnTo>
                  <a:lnTo>
                    <a:pt x="460" y="80"/>
                  </a:lnTo>
                  <a:lnTo>
                    <a:pt x="464" y="80"/>
                  </a:lnTo>
                  <a:lnTo>
                    <a:pt x="468" y="80"/>
                  </a:lnTo>
                  <a:lnTo>
                    <a:pt x="472" y="80"/>
                  </a:lnTo>
                  <a:lnTo>
                    <a:pt x="475" y="80"/>
                  </a:lnTo>
                  <a:lnTo>
                    <a:pt x="479" y="80"/>
                  </a:lnTo>
                  <a:lnTo>
                    <a:pt x="479" y="76"/>
                  </a:lnTo>
                  <a:lnTo>
                    <a:pt x="483" y="76"/>
                  </a:lnTo>
                  <a:lnTo>
                    <a:pt x="487" y="76"/>
                  </a:lnTo>
                  <a:lnTo>
                    <a:pt x="487" y="72"/>
                  </a:lnTo>
                  <a:lnTo>
                    <a:pt x="491" y="72"/>
                  </a:lnTo>
                  <a:lnTo>
                    <a:pt x="491" y="68"/>
                  </a:lnTo>
                  <a:lnTo>
                    <a:pt x="491" y="64"/>
                  </a:lnTo>
                  <a:lnTo>
                    <a:pt x="494" y="64"/>
                  </a:lnTo>
                  <a:lnTo>
                    <a:pt x="494" y="61"/>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2" y="49"/>
                  </a:lnTo>
                  <a:lnTo>
                    <a:pt x="536" y="49"/>
                  </a:lnTo>
                  <a:lnTo>
                    <a:pt x="540" y="49"/>
                  </a:lnTo>
                  <a:lnTo>
                    <a:pt x="544" y="49"/>
                  </a:lnTo>
                  <a:lnTo>
                    <a:pt x="544" y="45"/>
                  </a:lnTo>
                  <a:lnTo>
                    <a:pt x="548" y="45"/>
                  </a:lnTo>
                  <a:lnTo>
                    <a:pt x="551" y="42"/>
                  </a:lnTo>
                  <a:lnTo>
                    <a:pt x="548" y="42"/>
                  </a:lnTo>
                  <a:lnTo>
                    <a:pt x="548" y="45"/>
                  </a:lnTo>
                  <a:lnTo>
                    <a:pt x="548" y="49"/>
                  </a:lnTo>
                  <a:lnTo>
                    <a:pt x="544" y="53"/>
                  </a:lnTo>
                  <a:lnTo>
                    <a:pt x="544" y="57"/>
                  </a:lnTo>
                  <a:lnTo>
                    <a:pt x="540" y="61"/>
                  </a:lnTo>
                  <a:lnTo>
                    <a:pt x="536" y="64"/>
                  </a:lnTo>
                  <a:lnTo>
                    <a:pt x="536" y="68"/>
                  </a:lnTo>
                  <a:lnTo>
                    <a:pt x="532" y="68"/>
                  </a:lnTo>
                  <a:lnTo>
                    <a:pt x="529" y="72"/>
                  </a:lnTo>
                  <a:lnTo>
                    <a:pt x="525" y="72"/>
                  </a:lnTo>
                  <a:lnTo>
                    <a:pt x="521" y="72"/>
                  </a:lnTo>
                  <a:lnTo>
                    <a:pt x="517" y="72"/>
                  </a:lnTo>
                  <a:lnTo>
                    <a:pt x="513" y="72"/>
                  </a:lnTo>
                  <a:lnTo>
                    <a:pt x="513" y="76"/>
                  </a:lnTo>
                  <a:lnTo>
                    <a:pt x="510" y="80"/>
                  </a:lnTo>
                  <a:lnTo>
                    <a:pt x="513" y="83"/>
                  </a:lnTo>
                  <a:lnTo>
                    <a:pt x="517" y="83"/>
                  </a:lnTo>
                  <a:lnTo>
                    <a:pt x="517" y="80"/>
                  </a:lnTo>
                  <a:lnTo>
                    <a:pt x="521" y="80"/>
                  </a:lnTo>
                  <a:lnTo>
                    <a:pt x="525" y="80"/>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68"/>
                  </a:lnTo>
                  <a:lnTo>
                    <a:pt x="597" y="68"/>
                  </a:lnTo>
                  <a:lnTo>
                    <a:pt x="597" y="64"/>
                  </a:lnTo>
                  <a:lnTo>
                    <a:pt x="601" y="64"/>
                  </a:lnTo>
                  <a:lnTo>
                    <a:pt x="601" y="61"/>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0" y="49"/>
                  </a:lnTo>
                  <a:lnTo>
                    <a:pt x="654" y="49"/>
                  </a:lnTo>
                  <a:lnTo>
                    <a:pt x="654" y="45"/>
                  </a:lnTo>
                  <a:lnTo>
                    <a:pt x="658" y="45"/>
                  </a:lnTo>
                  <a:lnTo>
                    <a:pt x="662" y="45"/>
                  </a:lnTo>
                  <a:lnTo>
                    <a:pt x="665" y="45"/>
                  </a:lnTo>
                  <a:lnTo>
                    <a:pt x="665" y="42"/>
                  </a:lnTo>
                  <a:lnTo>
                    <a:pt x="669" y="42"/>
                  </a:lnTo>
                  <a:lnTo>
                    <a:pt x="673" y="42"/>
                  </a:lnTo>
                  <a:lnTo>
                    <a:pt x="677" y="42"/>
                  </a:lnTo>
                  <a:lnTo>
                    <a:pt x="681" y="42"/>
                  </a:lnTo>
                  <a:lnTo>
                    <a:pt x="684" y="38"/>
                  </a:lnTo>
                  <a:lnTo>
                    <a:pt x="688" y="34"/>
                  </a:lnTo>
                  <a:lnTo>
                    <a:pt x="692" y="30"/>
                  </a:lnTo>
                  <a:lnTo>
                    <a:pt x="692" y="26"/>
                  </a:lnTo>
                  <a:lnTo>
                    <a:pt x="692" y="23"/>
                  </a:lnTo>
                  <a:lnTo>
                    <a:pt x="696" y="19"/>
                  </a:lnTo>
                  <a:lnTo>
                    <a:pt x="696" y="15"/>
                  </a:lnTo>
                  <a:lnTo>
                    <a:pt x="696" y="11"/>
                  </a:lnTo>
                  <a:lnTo>
                    <a:pt x="696" y="15"/>
                  </a:lnTo>
                  <a:lnTo>
                    <a:pt x="696" y="19"/>
                  </a:lnTo>
                  <a:lnTo>
                    <a:pt x="696" y="23"/>
                  </a:lnTo>
                  <a:lnTo>
                    <a:pt x="696" y="26"/>
                  </a:lnTo>
                  <a:lnTo>
                    <a:pt x="696" y="30"/>
                  </a:lnTo>
                  <a:lnTo>
                    <a:pt x="696" y="34"/>
                  </a:lnTo>
                  <a:lnTo>
                    <a:pt x="696" y="38"/>
                  </a:lnTo>
                  <a:lnTo>
                    <a:pt x="696" y="42"/>
                  </a:lnTo>
                  <a:lnTo>
                    <a:pt x="696" y="45"/>
                  </a:lnTo>
                  <a:lnTo>
                    <a:pt x="692" y="49"/>
                  </a:lnTo>
                  <a:lnTo>
                    <a:pt x="688" y="53"/>
                  </a:lnTo>
                  <a:lnTo>
                    <a:pt x="688" y="57"/>
                  </a:lnTo>
                  <a:lnTo>
                    <a:pt x="684" y="57"/>
                  </a:lnTo>
                  <a:lnTo>
                    <a:pt x="681" y="61"/>
                  </a:lnTo>
                  <a:lnTo>
                    <a:pt x="677" y="61"/>
                  </a:lnTo>
                  <a:lnTo>
                    <a:pt x="673" y="61"/>
                  </a:lnTo>
                  <a:lnTo>
                    <a:pt x="673" y="64"/>
                  </a:lnTo>
                  <a:lnTo>
                    <a:pt x="669" y="64"/>
                  </a:lnTo>
                  <a:lnTo>
                    <a:pt x="669" y="68"/>
                  </a:lnTo>
                  <a:lnTo>
                    <a:pt x="669" y="72"/>
                  </a:lnTo>
                  <a:lnTo>
                    <a:pt x="665" y="76"/>
                  </a:lnTo>
                  <a:lnTo>
                    <a:pt x="665" y="80"/>
                  </a:lnTo>
                  <a:lnTo>
                    <a:pt x="662" y="80"/>
                  </a:lnTo>
                  <a:lnTo>
                    <a:pt x="658" y="83"/>
                  </a:lnTo>
                  <a:lnTo>
                    <a:pt x="654" y="83"/>
                  </a:lnTo>
                  <a:lnTo>
                    <a:pt x="650" y="83"/>
                  </a:lnTo>
                  <a:lnTo>
                    <a:pt x="646" y="83"/>
                  </a:lnTo>
                  <a:lnTo>
                    <a:pt x="646" y="87"/>
                  </a:lnTo>
                  <a:lnTo>
                    <a:pt x="643" y="87"/>
                  </a:lnTo>
                  <a:lnTo>
                    <a:pt x="643" y="91"/>
                  </a:lnTo>
                  <a:lnTo>
                    <a:pt x="646" y="91"/>
                  </a:lnTo>
                  <a:lnTo>
                    <a:pt x="646" y="87"/>
                  </a:lnTo>
                  <a:lnTo>
                    <a:pt x="650" y="87"/>
                  </a:lnTo>
                  <a:lnTo>
                    <a:pt x="654" y="87"/>
                  </a:lnTo>
                  <a:lnTo>
                    <a:pt x="654" y="83"/>
                  </a:lnTo>
                  <a:lnTo>
                    <a:pt x="658" y="83"/>
                  </a:lnTo>
                  <a:lnTo>
                    <a:pt x="662" y="80"/>
                  </a:lnTo>
                  <a:lnTo>
                    <a:pt x="665" y="80"/>
                  </a:lnTo>
                  <a:lnTo>
                    <a:pt x="669" y="80"/>
                  </a:lnTo>
                  <a:lnTo>
                    <a:pt x="673" y="80"/>
                  </a:lnTo>
                  <a:lnTo>
                    <a:pt x="673" y="76"/>
                  </a:lnTo>
                  <a:lnTo>
                    <a:pt x="677" y="76"/>
                  </a:lnTo>
                  <a:lnTo>
                    <a:pt x="677" y="72"/>
                  </a:lnTo>
                  <a:lnTo>
                    <a:pt x="681" y="72"/>
                  </a:lnTo>
                  <a:lnTo>
                    <a:pt x="681" y="68"/>
                  </a:lnTo>
                  <a:lnTo>
                    <a:pt x="684" y="68"/>
                  </a:lnTo>
                  <a:lnTo>
                    <a:pt x="688" y="64"/>
                  </a:lnTo>
                  <a:lnTo>
                    <a:pt x="692" y="64"/>
                  </a:lnTo>
                  <a:lnTo>
                    <a:pt x="696" y="64"/>
                  </a:lnTo>
                  <a:lnTo>
                    <a:pt x="700" y="64"/>
                  </a:lnTo>
                  <a:lnTo>
                    <a:pt x="700" y="61"/>
                  </a:lnTo>
                  <a:lnTo>
                    <a:pt x="700" y="57"/>
                  </a:lnTo>
                  <a:lnTo>
                    <a:pt x="703" y="53"/>
                  </a:lnTo>
                  <a:lnTo>
                    <a:pt x="700" y="53"/>
                  </a:lnTo>
                  <a:lnTo>
                    <a:pt x="700" y="49"/>
                  </a:lnTo>
                  <a:lnTo>
                    <a:pt x="703" y="45"/>
                  </a:lnTo>
                  <a:lnTo>
                    <a:pt x="703" y="42"/>
                  </a:lnTo>
                  <a:lnTo>
                    <a:pt x="703" y="38"/>
                  </a:lnTo>
                  <a:lnTo>
                    <a:pt x="703" y="34"/>
                  </a:lnTo>
                  <a:lnTo>
                    <a:pt x="707" y="34"/>
                  </a:lnTo>
                  <a:lnTo>
                    <a:pt x="711" y="34"/>
                  </a:lnTo>
                  <a:lnTo>
                    <a:pt x="715" y="34"/>
                  </a:lnTo>
                  <a:lnTo>
                    <a:pt x="719" y="30"/>
                  </a:lnTo>
                  <a:lnTo>
                    <a:pt x="722" y="30"/>
                  </a:lnTo>
                  <a:lnTo>
                    <a:pt x="722" y="26"/>
                  </a:lnTo>
                  <a:lnTo>
                    <a:pt x="722" y="23"/>
                  </a:lnTo>
                  <a:lnTo>
                    <a:pt x="726" y="23"/>
                  </a:lnTo>
                  <a:lnTo>
                    <a:pt x="726" y="19"/>
                  </a:lnTo>
                  <a:lnTo>
                    <a:pt x="730" y="19"/>
                  </a:lnTo>
                  <a:lnTo>
                    <a:pt x="734" y="15"/>
                  </a:lnTo>
                  <a:lnTo>
                    <a:pt x="738" y="19"/>
                  </a:lnTo>
                  <a:lnTo>
                    <a:pt x="741" y="19"/>
                  </a:lnTo>
                  <a:lnTo>
                    <a:pt x="745" y="19"/>
                  </a:lnTo>
                  <a:lnTo>
                    <a:pt x="745" y="15"/>
                  </a:lnTo>
                  <a:lnTo>
                    <a:pt x="749" y="15"/>
                  </a:lnTo>
                  <a:lnTo>
                    <a:pt x="753" y="11"/>
                  </a:lnTo>
                  <a:lnTo>
                    <a:pt x="753" y="7"/>
                  </a:lnTo>
                  <a:lnTo>
                    <a:pt x="757" y="4"/>
                  </a:lnTo>
                  <a:lnTo>
                    <a:pt x="760" y="4"/>
                  </a:lnTo>
                  <a:lnTo>
                    <a:pt x="760" y="0"/>
                  </a:lnTo>
                  <a:lnTo>
                    <a:pt x="764" y="0"/>
                  </a:lnTo>
                  <a:lnTo>
                    <a:pt x="768" y="0"/>
                  </a:lnTo>
                  <a:lnTo>
                    <a:pt x="772" y="4"/>
                  </a:lnTo>
                  <a:lnTo>
                    <a:pt x="776" y="4"/>
                  </a:lnTo>
                  <a:lnTo>
                    <a:pt x="779" y="4"/>
                  </a:lnTo>
                  <a:lnTo>
                    <a:pt x="783" y="7"/>
                  </a:lnTo>
                  <a:lnTo>
                    <a:pt x="787" y="7"/>
                  </a:lnTo>
                  <a:lnTo>
                    <a:pt x="787" y="11"/>
                  </a:lnTo>
                  <a:lnTo>
                    <a:pt x="791" y="15"/>
                  </a:lnTo>
                  <a:lnTo>
                    <a:pt x="791" y="19"/>
                  </a:lnTo>
                  <a:lnTo>
                    <a:pt x="795" y="23"/>
                  </a:lnTo>
                  <a:lnTo>
                    <a:pt x="791" y="23"/>
                  </a:lnTo>
                  <a:lnTo>
                    <a:pt x="787" y="23"/>
                  </a:lnTo>
                  <a:lnTo>
                    <a:pt x="787" y="19"/>
                  </a:lnTo>
                  <a:lnTo>
                    <a:pt x="783" y="19"/>
                  </a:lnTo>
                  <a:lnTo>
                    <a:pt x="779" y="19"/>
                  </a:lnTo>
                  <a:lnTo>
                    <a:pt x="776" y="19"/>
                  </a:lnTo>
                  <a:lnTo>
                    <a:pt x="772" y="19"/>
                  </a:lnTo>
                  <a:lnTo>
                    <a:pt x="768" y="23"/>
                  </a:lnTo>
                  <a:lnTo>
                    <a:pt x="768" y="26"/>
                  </a:lnTo>
                  <a:lnTo>
                    <a:pt x="768" y="30"/>
                  </a:lnTo>
                  <a:lnTo>
                    <a:pt x="768" y="34"/>
                  </a:lnTo>
                  <a:lnTo>
                    <a:pt x="764" y="38"/>
                  </a:lnTo>
                  <a:lnTo>
                    <a:pt x="764" y="42"/>
                  </a:lnTo>
                  <a:lnTo>
                    <a:pt x="760" y="42"/>
                  </a:lnTo>
                  <a:lnTo>
                    <a:pt x="760" y="45"/>
                  </a:lnTo>
                  <a:lnTo>
                    <a:pt x="757" y="45"/>
                  </a:lnTo>
                  <a:lnTo>
                    <a:pt x="753" y="45"/>
                  </a:lnTo>
                  <a:lnTo>
                    <a:pt x="749" y="45"/>
                  </a:lnTo>
                  <a:lnTo>
                    <a:pt x="745" y="45"/>
                  </a:lnTo>
                  <a:lnTo>
                    <a:pt x="741" y="45"/>
                  </a:lnTo>
                  <a:lnTo>
                    <a:pt x="741" y="49"/>
                  </a:lnTo>
                  <a:lnTo>
                    <a:pt x="738" y="49"/>
                  </a:lnTo>
                  <a:lnTo>
                    <a:pt x="734" y="49"/>
                  </a:lnTo>
                  <a:lnTo>
                    <a:pt x="734" y="53"/>
                  </a:lnTo>
                  <a:lnTo>
                    <a:pt x="734" y="57"/>
                  </a:lnTo>
                  <a:lnTo>
                    <a:pt x="734" y="61"/>
                  </a:lnTo>
                  <a:lnTo>
                    <a:pt x="734" y="64"/>
                  </a:lnTo>
                  <a:lnTo>
                    <a:pt x="730" y="64"/>
                  </a:lnTo>
                  <a:lnTo>
                    <a:pt x="730" y="68"/>
                  </a:lnTo>
                  <a:lnTo>
                    <a:pt x="730" y="72"/>
                  </a:lnTo>
                  <a:lnTo>
                    <a:pt x="726" y="72"/>
                  </a:lnTo>
                  <a:lnTo>
                    <a:pt x="726" y="76"/>
                  </a:lnTo>
                  <a:lnTo>
                    <a:pt x="726" y="80"/>
                  </a:lnTo>
                  <a:lnTo>
                    <a:pt x="722" y="80"/>
                  </a:lnTo>
                  <a:lnTo>
                    <a:pt x="722" y="83"/>
                  </a:lnTo>
                  <a:lnTo>
                    <a:pt x="719" y="87"/>
                  </a:lnTo>
                  <a:lnTo>
                    <a:pt x="719" y="91"/>
                  </a:lnTo>
                  <a:lnTo>
                    <a:pt x="715" y="95"/>
                  </a:lnTo>
                  <a:lnTo>
                    <a:pt x="711" y="99"/>
                  </a:lnTo>
                  <a:lnTo>
                    <a:pt x="707" y="102"/>
                  </a:lnTo>
                  <a:lnTo>
                    <a:pt x="703" y="106"/>
                  </a:lnTo>
                  <a:lnTo>
                    <a:pt x="700" y="110"/>
                  </a:lnTo>
                  <a:lnTo>
                    <a:pt x="696" y="110"/>
                  </a:lnTo>
                  <a:lnTo>
                    <a:pt x="688" y="114"/>
                  </a:lnTo>
                  <a:lnTo>
                    <a:pt x="684" y="114"/>
                  </a:lnTo>
                  <a:lnTo>
                    <a:pt x="681" y="118"/>
                  </a:lnTo>
                  <a:lnTo>
                    <a:pt x="677" y="118"/>
                  </a:lnTo>
                  <a:lnTo>
                    <a:pt x="669" y="121"/>
                  </a:lnTo>
                  <a:lnTo>
                    <a:pt x="665" y="121"/>
                  </a:lnTo>
                  <a:lnTo>
                    <a:pt x="662" y="121"/>
                  </a:lnTo>
                  <a:lnTo>
                    <a:pt x="654" y="121"/>
                  </a:lnTo>
                  <a:lnTo>
                    <a:pt x="650" y="118"/>
                  </a:lnTo>
                  <a:lnTo>
                    <a:pt x="646" y="118"/>
                  </a:lnTo>
                  <a:lnTo>
                    <a:pt x="643" y="118"/>
                  </a:lnTo>
                  <a:lnTo>
                    <a:pt x="639" y="118"/>
                  </a:lnTo>
                  <a:lnTo>
                    <a:pt x="635" y="118"/>
                  </a:lnTo>
                  <a:lnTo>
                    <a:pt x="631" y="118"/>
                  </a:lnTo>
                  <a:lnTo>
                    <a:pt x="627" y="121"/>
                  </a:lnTo>
                  <a:lnTo>
                    <a:pt x="624" y="121"/>
                  </a:lnTo>
                  <a:lnTo>
                    <a:pt x="624" y="125"/>
                  </a:lnTo>
                  <a:lnTo>
                    <a:pt x="620" y="125"/>
                  </a:lnTo>
                  <a:lnTo>
                    <a:pt x="620" y="129"/>
                  </a:lnTo>
                  <a:lnTo>
                    <a:pt x="616" y="129"/>
                  </a:lnTo>
                  <a:lnTo>
                    <a:pt x="616" y="133"/>
                  </a:lnTo>
                  <a:lnTo>
                    <a:pt x="612" y="133"/>
                  </a:lnTo>
                  <a:lnTo>
                    <a:pt x="608" y="133"/>
                  </a:lnTo>
                  <a:lnTo>
                    <a:pt x="605" y="133"/>
                  </a:lnTo>
                  <a:lnTo>
                    <a:pt x="601" y="133"/>
                  </a:lnTo>
                  <a:lnTo>
                    <a:pt x="601" y="137"/>
                  </a:lnTo>
                  <a:lnTo>
                    <a:pt x="593" y="140"/>
                  </a:lnTo>
                  <a:lnTo>
                    <a:pt x="582" y="148"/>
                  </a:lnTo>
                  <a:lnTo>
                    <a:pt x="567" y="156"/>
                  </a:lnTo>
                  <a:lnTo>
                    <a:pt x="544" y="167"/>
                  </a:lnTo>
                  <a:lnTo>
                    <a:pt x="521" y="178"/>
                  </a:lnTo>
                  <a:lnTo>
                    <a:pt x="494" y="194"/>
                  </a:lnTo>
                  <a:lnTo>
                    <a:pt x="460" y="205"/>
                  </a:lnTo>
                  <a:lnTo>
                    <a:pt x="426" y="220"/>
                  </a:lnTo>
                  <a:lnTo>
                    <a:pt x="384" y="232"/>
                  </a:lnTo>
                  <a:lnTo>
                    <a:pt x="342" y="239"/>
                  </a:lnTo>
                  <a:lnTo>
                    <a:pt x="293" y="251"/>
                  </a:lnTo>
                  <a:lnTo>
                    <a:pt x="244" y="254"/>
                  </a:lnTo>
                  <a:lnTo>
                    <a:pt x="187" y="258"/>
                  </a:lnTo>
                  <a:lnTo>
                    <a:pt x="130" y="258"/>
                  </a:lnTo>
                  <a:lnTo>
                    <a:pt x="65" y="254"/>
                  </a:lnTo>
                  <a:lnTo>
                    <a:pt x="61" y="254"/>
                  </a:lnTo>
                  <a:lnTo>
                    <a:pt x="57" y="254"/>
                  </a:lnTo>
                  <a:lnTo>
                    <a:pt x="50" y="258"/>
                  </a:lnTo>
                  <a:lnTo>
                    <a:pt x="46" y="258"/>
                  </a:lnTo>
                  <a:lnTo>
                    <a:pt x="38" y="258"/>
                  </a:lnTo>
                  <a:lnTo>
                    <a:pt x="31" y="258"/>
                  </a:lnTo>
                  <a:lnTo>
                    <a:pt x="23" y="262"/>
                  </a:lnTo>
                  <a:lnTo>
                    <a:pt x="16" y="262"/>
                  </a:lnTo>
                  <a:lnTo>
                    <a:pt x="8" y="262"/>
                  </a:lnTo>
                  <a:lnTo>
                    <a:pt x="4" y="262"/>
                  </a:lnTo>
                  <a:lnTo>
                    <a:pt x="0" y="258"/>
                  </a:lnTo>
                  <a:lnTo>
                    <a:pt x="0" y="254"/>
                  </a:lnTo>
                  <a:lnTo>
                    <a:pt x="0" y="251"/>
                  </a:lnTo>
                  <a:lnTo>
                    <a:pt x="8" y="247"/>
                  </a:lnTo>
                  <a:close/>
                </a:path>
              </a:pathLst>
            </a:custGeom>
            <a:solidFill>
              <a:srgbClr val="262626"/>
            </a:solidFill>
            <a:ln w="9525">
              <a:noFill/>
              <a:round/>
              <a:headEnd/>
              <a:tailEnd/>
            </a:ln>
          </p:spPr>
          <p:txBody>
            <a:bodyPr/>
            <a:lstStyle/>
            <a:p>
              <a:endParaRPr lang="fr-FR"/>
            </a:p>
          </p:txBody>
        </p:sp>
        <p:sp>
          <p:nvSpPr>
            <p:cNvPr id="167" name="Freeform 54"/>
            <p:cNvSpPr>
              <a:spLocks/>
            </p:cNvSpPr>
            <p:nvPr/>
          </p:nvSpPr>
          <p:spPr bwMode="auto">
            <a:xfrm>
              <a:off x="337" y="3087"/>
              <a:ext cx="1438" cy="469"/>
            </a:xfrm>
            <a:custGeom>
              <a:avLst/>
              <a:gdLst>
                <a:gd name="T0" fmla="*/ 664 w 791"/>
                <a:gd name="T1" fmla="*/ 124 h 258"/>
                <a:gd name="T2" fmla="*/ 720 w 791"/>
                <a:gd name="T3" fmla="*/ 144 h 258"/>
                <a:gd name="T4" fmla="*/ 767 w 791"/>
                <a:gd name="T5" fmla="*/ 144 h 258"/>
                <a:gd name="T6" fmla="*/ 824 w 791"/>
                <a:gd name="T7" fmla="*/ 144 h 258"/>
                <a:gd name="T8" fmla="*/ 885 w 791"/>
                <a:gd name="T9" fmla="*/ 124 h 258"/>
                <a:gd name="T10" fmla="*/ 927 w 791"/>
                <a:gd name="T11" fmla="*/ 89 h 258"/>
                <a:gd name="T12" fmla="*/ 996 w 791"/>
                <a:gd name="T13" fmla="*/ 75 h 258"/>
                <a:gd name="T14" fmla="*/ 954 w 791"/>
                <a:gd name="T15" fmla="*/ 124 h 258"/>
                <a:gd name="T16" fmla="*/ 933 w 791"/>
                <a:gd name="T17" fmla="*/ 131 h 258"/>
                <a:gd name="T18" fmla="*/ 940 w 791"/>
                <a:gd name="T19" fmla="*/ 144 h 258"/>
                <a:gd name="T20" fmla="*/ 1024 w 791"/>
                <a:gd name="T21" fmla="*/ 116 h 258"/>
                <a:gd name="T22" fmla="*/ 1078 w 791"/>
                <a:gd name="T23" fmla="*/ 124 h 258"/>
                <a:gd name="T24" fmla="*/ 1140 w 791"/>
                <a:gd name="T25" fmla="*/ 96 h 258"/>
                <a:gd name="T26" fmla="*/ 1182 w 791"/>
                <a:gd name="T27" fmla="*/ 89 h 258"/>
                <a:gd name="T28" fmla="*/ 1231 w 791"/>
                <a:gd name="T29" fmla="*/ 69 h 258"/>
                <a:gd name="T30" fmla="*/ 1265 w 791"/>
                <a:gd name="T31" fmla="*/ 20 h 258"/>
                <a:gd name="T32" fmla="*/ 1251 w 791"/>
                <a:gd name="T33" fmla="*/ 96 h 258"/>
                <a:gd name="T34" fmla="*/ 1216 w 791"/>
                <a:gd name="T35" fmla="*/ 116 h 258"/>
                <a:gd name="T36" fmla="*/ 1196 w 791"/>
                <a:gd name="T37" fmla="*/ 138 h 258"/>
                <a:gd name="T38" fmla="*/ 1169 w 791"/>
                <a:gd name="T39" fmla="*/ 144 h 258"/>
                <a:gd name="T40" fmla="*/ 1182 w 791"/>
                <a:gd name="T41" fmla="*/ 151 h 258"/>
                <a:gd name="T42" fmla="*/ 1209 w 791"/>
                <a:gd name="T43" fmla="*/ 138 h 258"/>
                <a:gd name="T44" fmla="*/ 1238 w 791"/>
                <a:gd name="T45" fmla="*/ 124 h 258"/>
                <a:gd name="T46" fmla="*/ 1278 w 791"/>
                <a:gd name="T47" fmla="*/ 96 h 258"/>
                <a:gd name="T48" fmla="*/ 1285 w 791"/>
                <a:gd name="T49" fmla="*/ 55 h 258"/>
                <a:gd name="T50" fmla="*/ 1313 w 791"/>
                <a:gd name="T51" fmla="*/ 47 h 258"/>
                <a:gd name="T52" fmla="*/ 1334 w 791"/>
                <a:gd name="T53" fmla="*/ 27 h 258"/>
                <a:gd name="T54" fmla="*/ 1369 w 791"/>
                <a:gd name="T55" fmla="*/ 13 h 258"/>
                <a:gd name="T56" fmla="*/ 1438 w 791"/>
                <a:gd name="T57" fmla="*/ 27 h 258"/>
                <a:gd name="T58" fmla="*/ 1396 w 791"/>
                <a:gd name="T59" fmla="*/ 27 h 258"/>
                <a:gd name="T60" fmla="*/ 1382 w 791"/>
                <a:gd name="T61" fmla="*/ 69 h 258"/>
                <a:gd name="T62" fmla="*/ 1334 w 791"/>
                <a:gd name="T63" fmla="*/ 89 h 258"/>
                <a:gd name="T64" fmla="*/ 1307 w 791"/>
                <a:gd name="T65" fmla="*/ 151 h 258"/>
                <a:gd name="T66" fmla="*/ 1203 w 791"/>
                <a:gd name="T67" fmla="*/ 213 h 258"/>
                <a:gd name="T68" fmla="*/ 1127 w 791"/>
                <a:gd name="T69" fmla="*/ 220 h 258"/>
                <a:gd name="T70" fmla="*/ 1100 w 791"/>
                <a:gd name="T71" fmla="*/ 235 h 258"/>
                <a:gd name="T72" fmla="*/ 236 w 791"/>
                <a:gd name="T73" fmla="*/ 462 h 258"/>
                <a:gd name="T74" fmla="*/ 0 w 791"/>
                <a:gd name="T75" fmla="*/ 449 h 258"/>
                <a:gd name="T76" fmla="*/ 84 w 791"/>
                <a:gd name="T77" fmla="*/ 407 h 258"/>
                <a:gd name="T78" fmla="*/ 118 w 791"/>
                <a:gd name="T79" fmla="*/ 365 h 258"/>
                <a:gd name="T80" fmla="*/ 167 w 791"/>
                <a:gd name="T81" fmla="*/ 331 h 258"/>
                <a:gd name="T82" fmla="*/ 180 w 791"/>
                <a:gd name="T83" fmla="*/ 289 h 258"/>
                <a:gd name="T84" fmla="*/ 202 w 791"/>
                <a:gd name="T85" fmla="*/ 269 h 258"/>
                <a:gd name="T86" fmla="*/ 236 w 791"/>
                <a:gd name="T87" fmla="*/ 207 h 258"/>
                <a:gd name="T88" fmla="*/ 236 w 791"/>
                <a:gd name="T89" fmla="*/ 242 h 258"/>
                <a:gd name="T90" fmla="*/ 249 w 791"/>
                <a:gd name="T91" fmla="*/ 235 h 258"/>
                <a:gd name="T92" fmla="*/ 298 w 791"/>
                <a:gd name="T93" fmla="*/ 165 h 258"/>
                <a:gd name="T94" fmla="*/ 374 w 791"/>
                <a:gd name="T95" fmla="*/ 131 h 258"/>
                <a:gd name="T96" fmla="*/ 394 w 791"/>
                <a:gd name="T97" fmla="*/ 104 h 258"/>
                <a:gd name="T98" fmla="*/ 422 w 791"/>
                <a:gd name="T99" fmla="*/ 82 h 258"/>
                <a:gd name="T100" fmla="*/ 484 w 791"/>
                <a:gd name="T101" fmla="*/ 13 h 258"/>
                <a:gd name="T102" fmla="*/ 449 w 791"/>
                <a:gd name="T103" fmla="*/ 89 h 258"/>
                <a:gd name="T104" fmla="*/ 422 w 791"/>
                <a:gd name="T105" fmla="*/ 144 h 258"/>
                <a:gd name="T106" fmla="*/ 402 w 791"/>
                <a:gd name="T107" fmla="*/ 173 h 258"/>
                <a:gd name="T108" fmla="*/ 409 w 791"/>
                <a:gd name="T109" fmla="*/ 178 h 258"/>
                <a:gd name="T110" fmla="*/ 436 w 791"/>
                <a:gd name="T111" fmla="*/ 144 h 258"/>
                <a:gd name="T112" fmla="*/ 491 w 791"/>
                <a:gd name="T113" fmla="*/ 96 h 258"/>
                <a:gd name="T114" fmla="*/ 478 w 791"/>
                <a:gd name="T115" fmla="*/ 158 h 258"/>
                <a:gd name="T116" fmla="*/ 478 w 791"/>
                <a:gd name="T117" fmla="*/ 158 h 258"/>
                <a:gd name="T118" fmla="*/ 498 w 791"/>
                <a:gd name="T119" fmla="*/ 124 h 258"/>
                <a:gd name="T120" fmla="*/ 533 w 791"/>
                <a:gd name="T121" fmla="*/ 116 h 258"/>
                <a:gd name="T122" fmla="*/ 609 w 791"/>
                <a:gd name="T123" fmla="*/ 131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1"/>
                <a:gd name="T187" fmla="*/ 0 h 258"/>
                <a:gd name="T188" fmla="*/ 791 w 791"/>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1" h="258">
                  <a:moveTo>
                    <a:pt x="335" y="72"/>
                  </a:moveTo>
                  <a:lnTo>
                    <a:pt x="339" y="68"/>
                  </a:lnTo>
                  <a:lnTo>
                    <a:pt x="342" y="68"/>
                  </a:lnTo>
                  <a:lnTo>
                    <a:pt x="346" y="68"/>
                  </a:lnTo>
                  <a:lnTo>
                    <a:pt x="346" y="64"/>
                  </a:lnTo>
                  <a:lnTo>
                    <a:pt x="350" y="64"/>
                  </a:lnTo>
                  <a:lnTo>
                    <a:pt x="354" y="64"/>
                  </a:lnTo>
                  <a:lnTo>
                    <a:pt x="358" y="64"/>
                  </a:lnTo>
                  <a:lnTo>
                    <a:pt x="361" y="64"/>
                  </a:lnTo>
                  <a:lnTo>
                    <a:pt x="365" y="64"/>
                  </a:lnTo>
                  <a:lnTo>
                    <a:pt x="365" y="68"/>
                  </a:lnTo>
                  <a:lnTo>
                    <a:pt x="369" y="68"/>
                  </a:lnTo>
                  <a:lnTo>
                    <a:pt x="373" y="68"/>
                  </a:lnTo>
                  <a:lnTo>
                    <a:pt x="377" y="72"/>
                  </a:lnTo>
                  <a:lnTo>
                    <a:pt x="380" y="72"/>
                  </a:lnTo>
                  <a:lnTo>
                    <a:pt x="380" y="76"/>
                  </a:lnTo>
                  <a:lnTo>
                    <a:pt x="384" y="76"/>
                  </a:lnTo>
                  <a:lnTo>
                    <a:pt x="388" y="79"/>
                  </a:lnTo>
                  <a:lnTo>
                    <a:pt x="392" y="79"/>
                  </a:lnTo>
                  <a:lnTo>
                    <a:pt x="396" y="79"/>
                  </a:lnTo>
                  <a:lnTo>
                    <a:pt x="399" y="76"/>
                  </a:lnTo>
                  <a:lnTo>
                    <a:pt x="403" y="76"/>
                  </a:lnTo>
                  <a:lnTo>
                    <a:pt x="407" y="76"/>
                  </a:lnTo>
                  <a:lnTo>
                    <a:pt x="411" y="76"/>
                  </a:lnTo>
                  <a:lnTo>
                    <a:pt x="415" y="76"/>
                  </a:lnTo>
                  <a:lnTo>
                    <a:pt x="418" y="76"/>
                  </a:lnTo>
                  <a:lnTo>
                    <a:pt x="422" y="76"/>
                  </a:lnTo>
                  <a:lnTo>
                    <a:pt x="422" y="79"/>
                  </a:lnTo>
                  <a:lnTo>
                    <a:pt x="426" y="79"/>
                  </a:lnTo>
                  <a:lnTo>
                    <a:pt x="430" y="79"/>
                  </a:lnTo>
                  <a:lnTo>
                    <a:pt x="434" y="79"/>
                  </a:lnTo>
                  <a:lnTo>
                    <a:pt x="437" y="79"/>
                  </a:lnTo>
                  <a:lnTo>
                    <a:pt x="441" y="83"/>
                  </a:lnTo>
                  <a:lnTo>
                    <a:pt x="445" y="83"/>
                  </a:lnTo>
                  <a:lnTo>
                    <a:pt x="449" y="83"/>
                  </a:lnTo>
                  <a:lnTo>
                    <a:pt x="453" y="79"/>
                  </a:lnTo>
                  <a:lnTo>
                    <a:pt x="456" y="79"/>
                  </a:lnTo>
                  <a:lnTo>
                    <a:pt x="460" y="76"/>
                  </a:lnTo>
                  <a:lnTo>
                    <a:pt x="464" y="76"/>
                  </a:lnTo>
                  <a:lnTo>
                    <a:pt x="468" y="76"/>
                  </a:lnTo>
                  <a:lnTo>
                    <a:pt x="472" y="76"/>
                  </a:lnTo>
                  <a:lnTo>
                    <a:pt x="475" y="76"/>
                  </a:lnTo>
                  <a:lnTo>
                    <a:pt x="479" y="76"/>
                  </a:lnTo>
                  <a:lnTo>
                    <a:pt x="483" y="72"/>
                  </a:lnTo>
                  <a:lnTo>
                    <a:pt x="487" y="72"/>
                  </a:lnTo>
                  <a:lnTo>
                    <a:pt x="487" y="68"/>
                  </a:lnTo>
                  <a:lnTo>
                    <a:pt x="491" y="68"/>
                  </a:lnTo>
                  <a:lnTo>
                    <a:pt x="491" y="64"/>
                  </a:lnTo>
                  <a:lnTo>
                    <a:pt x="494" y="60"/>
                  </a:lnTo>
                  <a:lnTo>
                    <a:pt x="494" y="57"/>
                  </a:lnTo>
                  <a:lnTo>
                    <a:pt x="498" y="57"/>
                  </a:lnTo>
                  <a:lnTo>
                    <a:pt x="498" y="53"/>
                  </a:lnTo>
                  <a:lnTo>
                    <a:pt x="502" y="53"/>
                  </a:lnTo>
                  <a:lnTo>
                    <a:pt x="502" y="49"/>
                  </a:lnTo>
                  <a:lnTo>
                    <a:pt x="506" y="49"/>
                  </a:lnTo>
                  <a:lnTo>
                    <a:pt x="510" y="49"/>
                  </a:lnTo>
                  <a:lnTo>
                    <a:pt x="513" y="49"/>
                  </a:lnTo>
                  <a:lnTo>
                    <a:pt x="517" y="49"/>
                  </a:lnTo>
                  <a:lnTo>
                    <a:pt x="521" y="49"/>
                  </a:lnTo>
                  <a:lnTo>
                    <a:pt x="525" y="49"/>
                  </a:lnTo>
                  <a:lnTo>
                    <a:pt x="529" y="49"/>
                  </a:lnTo>
                  <a:lnTo>
                    <a:pt x="532" y="49"/>
                  </a:lnTo>
                  <a:lnTo>
                    <a:pt x="536" y="49"/>
                  </a:lnTo>
                  <a:lnTo>
                    <a:pt x="536" y="45"/>
                  </a:lnTo>
                  <a:lnTo>
                    <a:pt x="540" y="45"/>
                  </a:lnTo>
                  <a:lnTo>
                    <a:pt x="544" y="45"/>
                  </a:lnTo>
                  <a:lnTo>
                    <a:pt x="544" y="41"/>
                  </a:lnTo>
                  <a:lnTo>
                    <a:pt x="548" y="41"/>
                  </a:lnTo>
                  <a:lnTo>
                    <a:pt x="548" y="45"/>
                  </a:lnTo>
                  <a:lnTo>
                    <a:pt x="544" y="45"/>
                  </a:lnTo>
                  <a:lnTo>
                    <a:pt x="544" y="49"/>
                  </a:lnTo>
                  <a:lnTo>
                    <a:pt x="540" y="53"/>
                  </a:lnTo>
                  <a:lnTo>
                    <a:pt x="540" y="57"/>
                  </a:lnTo>
                  <a:lnTo>
                    <a:pt x="536" y="57"/>
                  </a:lnTo>
                  <a:lnTo>
                    <a:pt x="536" y="60"/>
                  </a:lnTo>
                  <a:lnTo>
                    <a:pt x="532" y="64"/>
                  </a:lnTo>
                  <a:lnTo>
                    <a:pt x="529" y="64"/>
                  </a:lnTo>
                  <a:lnTo>
                    <a:pt x="525" y="68"/>
                  </a:lnTo>
                  <a:lnTo>
                    <a:pt x="521" y="68"/>
                  </a:lnTo>
                  <a:lnTo>
                    <a:pt x="517" y="68"/>
                  </a:lnTo>
                  <a:lnTo>
                    <a:pt x="513" y="68"/>
                  </a:lnTo>
                  <a:lnTo>
                    <a:pt x="513" y="72"/>
                  </a:lnTo>
                  <a:lnTo>
                    <a:pt x="510" y="72"/>
                  </a:lnTo>
                  <a:lnTo>
                    <a:pt x="510" y="76"/>
                  </a:lnTo>
                  <a:lnTo>
                    <a:pt x="510" y="79"/>
                  </a:lnTo>
                  <a:lnTo>
                    <a:pt x="513" y="79"/>
                  </a:lnTo>
                  <a:lnTo>
                    <a:pt x="517" y="79"/>
                  </a:lnTo>
                  <a:lnTo>
                    <a:pt x="521" y="76"/>
                  </a:lnTo>
                  <a:lnTo>
                    <a:pt x="525" y="76"/>
                  </a:lnTo>
                  <a:lnTo>
                    <a:pt x="529" y="72"/>
                  </a:lnTo>
                  <a:lnTo>
                    <a:pt x="532" y="72"/>
                  </a:lnTo>
                  <a:lnTo>
                    <a:pt x="536" y="68"/>
                  </a:lnTo>
                  <a:lnTo>
                    <a:pt x="540" y="68"/>
                  </a:lnTo>
                  <a:lnTo>
                    <a:pt x="544" y="64"/>
                  </a:lnTo>
                  <a:lnTo>
                    <a:pt x="548" y="64"/>
                  </a:lnTo>
                  <a:lnTo>
                    <a:pt x="551" y="64"/>
                  </a:lnTo>
                  <a:lnTo>
                    <a:pt x="555" y="64"/>
                  </a:lnTo>
                  <a:lnTo>
                    <a:pt x="559" y="64"/>
                  </a:lnTo>
                  <a:lnTo>
                    <a:pt x="563" y="64"/>
                  </a:lnTo>
                  <a:lnTo>
                    <a:pt x="567" y="64"/>
                  </a:lnTo>
                  <a:lnTo>
                    <a:pt x="570" y="64"/>
                  </a:lnTo>
                  <a:lnTo>
                    <a:pt x="570" y="68"/>
                  </a:lnTo>
                  <a:lnTo>
                    <a:pt x="574" y="68"/>
                  </a:lnTo>
                  <a:lnTo>
                    <a:pt x="578" y="68"/>
                  </a:lnTo>
                  <a:lnTo>
                    <a:pt x="578" y="72"/>
                  </a:lnTo>
                  <a:lnTo>
                    <a:pt x="582" y="72"/>
                  </a:lnTo>
                  <a:lnTo>
                    <a:pt x="586" y="72"/>
                  </a:lnTo>
                  <a:lnTo>
                    <a:pt x="589" y="72"/>
                  </a:lnTo>
                  <a:lnTo>
                    <a:pt x="593" y="68"/>
                  </a:lnTo>
                  <a:lnTo>
                    <a:pt x="597" y="64"/>
                  </a:lnTo>
                  <a:lnTo>
                    <a:pt x="601" y="60"/>
                  </a:lnTo>
                  <a:lnTo>
                    <a:pt x="605" y="57"/>
                  </a:lnTo>
                  <a:lnTo>
                    <a:pt x="608" y="57"/>
                  </a:lnTo>
                  <a:lnTo>
                    <a:pt x="612" y="57"/>
                  </a:lnTo>
                  <a:lnTo>
                    <a:pt x="612" y="53"/>
                  </a:lnTo>
                  <a:lnTo>
                    <a:pt x="616" y="53"/>
                  </a:lnTo>
                  <a:lnTo>
                    <a:pt x="620" y="53"/>
                  </a:lnTo>
                  <a:lnTo>
                    <a:pt x="624" y="53"/>
                  </a:lnTo>
                  <a:lnTo>
                    <a:pt x="627" y="53"/>
                  </a:lnTo>
                  <a:lnTo>
                    <a:pt x="631" y="53"/>
                  </a:lnTo>
                  <a:lnTo>
                    <a:pt x="635" y="53"/>
                  </a:lnTo>
                  <a:lnTo>
                    <a:pt x="639" y="53"/>
                  </a:lnTo>
                  <a:lnTo>
                    <a:pt x="643" y="53"/>
                  </a:lnTo>
                  <a:lnTo>
                    <a:pt x="646" y="53"/>
                  </a:lnTo>
                  <a:lnTo>
                    <a:pt x="650" y="53"/>
                  </a:lnTo>
                  <a:lnTo>
                    <a:pt x="650" y="49"/>
                  </a:lnTo>
                  <a:lnTo>
                    <a:pt x="654" y="49"/>
                  </a:lnTo>
                  <a:lnTo>
                    <a:pt x="654" y="45"/>
                  </a:lnTo>
                  <a:lnTo>
                    <a:pt x="658" y="41"/>
                  </a:lnTo>
                  <a:lnTo>
                    <a:pt x="662" y="41"/>
                  </a:lnTo>
                  <a:lnTo>
                    <a:pt x="665" y="41"/>
                  </a:lnTo>
                  <a:lnTo>
                    <a:pt x="669" y="41"/>
                  </a:lnTo>
                  <a:lnTo>
                    <a:pt x="673" y="41"/>
                  </a:lnTo>
                  <a:lnTo>
                    <a:pt x="677" y="38"/>
                  </a:lnTo>
                  <a:lnTo>
                    <a:pt x="681" y="38"/>
                  </a:lnTo>
                  <a:lnTo>
                    <a:pt x="684" y="38"/>
                  </a:lnTo>
                  <a:lnTo>
                    <a:pt x="684" y="34"/>
                  </a:lnTo>
                  <a:lnTo>
                    <a:pt x="688" y="34"/>
                  </a:lnTo>
                  <a:lnTo>
                    <a:pt x="688" y="30"/>
                  </a:lnTo>
                  <a:lnTo>
                    <a:pt x="692" y="26"/>
                  </a:lnTo>
                  <a:lnTo>
                    <a:pt x="692" y="22"/>
                  </a:lnTo>
                  <a:lnTo>
                    <a:pt x="696" y="19"/>
                  </a:lnTo>
                  <a:lnTo>
                    <a:pt x="696" y="15"/>
                  </a:lnTo>
                  <a:lnTo>
                    <a:pt x="696" y="11"/>
                  </a:lnTo>
                  <a:lnTo>
                    <a:pt x="696" y="15"/>
                  </a:lnTo>
                  <a:lnTo>
                    <a:pt x="696" y="19"/>
                  </a:lnTo>
                  <a:lnTo>
                    <a:pt x="696" y="22"/>
                  </a:lnTo>
                  <a:lnTo>
                    <a:pt x="696" y="26"/>
                  </a:lnTo>
                  <a:lnTo>
                    <a:pt x="696" y="30"/>
                  </a:lnTo>
                  <a:lnTo>
                    <a:pt x="696" y="34"/>
                  </a:lnTo>
                  <a:lnTo>
                    <a:pt x="696" y="38"/>
                  </a:lnTo>
                  <a:lnTo>
                    <a:pt x="692" y="41"/>
                  </a:lnTo>
                  <a:lnTo>
                    <a:pt x="692" y="45"/>
                  </a:lnTo>
                  <a:lnTo>
                    <a:pt x="688" y="49"/>
                  </a:lnTo>
                  <a:lnTo>
                    <a:pt x="688" y="53"/>
                  </a:lnTo>
                  <a:lnTo>
                    <a:pt x="684" y="53"/>
                  </a:lnTo>
                  <a:lnTo>
                    <a:pt x="681" y="53"/>
                  </a:lnTo>
                  <a:lnTo>
                    <a:pt x="681" y="57"/>
                  </a:lnTo>
                  <a:lnTo>
                    <a:pt x="677" y="57"/>
                  </a:lnTo>
                  <a:lnTo>
                    <a:pt x="673" y="57"/>
                  </a:lnTo>
                  <a:lnTo>
                    <a:pt x="673" y="60"/>
                  </a:lnTo>
                  <a:lnTo>
                    <a:pt x="669" y="60"/>
                  </a:lnTo>
                  <a:lnTo>
                    <a:pt x="669" y="64"/>
                  </a:lnTo>
                  <a:lnTo>
                    <a:pt x="669" y="68"/>
                  </a:lnTo>
                  <a:lnTo>
                    <a:pt x="665" y="68"/>
                  </a:lnTo>
                  <a:lnTo>
                    <a:pt x="665" y="72"/>
                  </a:lnTo>
                  <a:lnTo>
                    <a:pt x="665" y="76"/>
                  </a:lnTo>
                  <a:lnTo>
                    <a:pt x="662" y="76"/>
                  </a:lnTo>
                  <a:lnTo>
                    <a:pt x="658" y="76"/>
                  </a:lnTo>
                  <a:lnTo>
                    <a:pt x="658" y="79"/>
                  </a:lnTo>
                  <a:lnTo>
                    <a:pt x="654" y="79"/>
                  </a:lnTo>
                  <a:lnTo>
                    <a:pt x="650" y="79"/>
                  </a:lnTo>
                  <a:lnTo>
                    <a:pt x="646" y="79"/>
                  </a:lnTo>
                  <a:lnTo>
                    <a:pt x="643" y="79"/>
                  </a:lnTo>
                  <a:lnTo>
                    <a:pt x="643" y="83"/>
                  </a:lnTo>
                  <a:lnTo>
                    <a:pt x="643" y="87"/>
                  </a:lnTo>
                  <a:lnTo>
                    <a:pt x="646" y="87"/>
                  </a:lnTo>
                  <a:lnTo>
                    <a:pt x="646" y="83"/>
                  </a:lnTo>
                  <a:lnTo>
                    <a:pt x="650" y="83"/>
                  </a:lnTo>
                  <a:lnTo>
                    <a:pt x="654" y="83"/>
                  </a:lnTo>
                  <a:lnTo>
                    <a:pt x="658" y="79"/>
                  </a:lnTo>
                  <a:lnTo>
                    <a:pt x="662" y="79"/>
                  </a:lnTo>
                  <a:lnTo>
                    <a:pt x="662" y="76"/>
                  </a:lnTo>
                  <a:lnTo>
                    <a:pt x="665" y="76"/>
                  </a:lnTo>
                  <a:lnTo>
                    <a:pt x="669" y="76"/>
                  </a:lnTo>
                  <a:lnTo>
                    <a:pt x="673" y="76"/>
                  </a:lnTo>
                  <a:lnTo>
                    <a:pt x="673" y="72"/>
                  </a:lnTo>
                  <a:lnTo>
                    <a:pt x="677" y="72"/>
                  </a:lnTo>
                  <a:lnTo>
                    <a:pt x="677" y="68"/>
                  </a:lnTo>
                  <a:lnTo>
                    <a:pt x="681" y="68"/>
                  </a:lnTo>
                  <a:lnTo>
                    <a:pt x="681" y="64"/>
                  </a:lnTo>
                  <a:lnTo>
                    <a:pt x="684" y="64"/>
                  </a:lnTo>
                  <a:lnTo>
                    <a:pt x="688" y="64"/>
                  </a:lnTo>
                  <a:lnTo>
                    <a:pt x="692" y="60"/>
                  </a:lnTo>
                  <a:lnTo>
                    <a:pt x="696" y="60"/>
                  </a:lnTo>
                  <a:lnTo>
                    <a:pt x="700" y="60"/>
                  </a:lnTo>
                  <a:lnTo>
                    <a:pt x="700" y="57"/>
                  </a:lnTo>
                  <a:lnTo>
                    <a:pt x="700" y="53"/>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49" y="11"/>
                  </a:lnTo>
                  <a:lnTo>
                    <a:pt x="753" y="11"/>
                  </a:lnTo>
                  <a:lnTo>
                    <a:pt x="753" y="7"/>
                  </a:lnTo>
                  <a:lnTo>
                    <a:pt x="753" y="3"/>
                  </a:lnTo>
                  <a:lnTo>
                    <a:pt x="757" y="3"/>
                  </a:lnTo>
                  <a:lnTo>
                    <a:pt x="757" y="0"/>
                  </a:lnTo>
                  <a:lnTo>
                    <a:pt x="760" y="0"/>
                  </a:lnTo>
                  <a:lnTo>
                    <a:pt x="764" y="0"/>
                  </a:lnTo>
                  <a:lnTo>
                    <a:pt x="768" y="0"/>
                  </a:lnTo>
                  <a:lnTo>
                    <a:pt x="772" y="0"/>
                  </a:lnTo>
                  <a:lnTo>
                    <a:pt x="776" y="0"/>
                  </a:lnTo>
                  <a:lnTo>
                    <a:pt x="779" y="0"/>
                  </a:lnTo>
                  <a:lnTo>
                    <a:pt x="779" y="3"/>
                  </a:lnTo>
                  <a:lnTo>
                    <a:pt x="783" y="3"/>
                  </a:lnTo>
                  <a:lnTo>
                    <a:pt x="787" y="7"/>
                  </a:lnTo>
                  <a:lnTo>
                    <a:pt x="787" y="11"/>
                  </a:lnTo>
                  <a:lnTo>
                    <a:pt x="791" y="15"/>
                  </a:lnTo>
                  <a:lnTo>
                    <a:pt x="791" y="19"/>
                  </a:lnTo>
                  <a:lnTo>
                    <a:pt x="787" y="15"/>
                  </a:lnTo>
                  <a:lnTo>
                    <a:pt x="783" y="15"/>
                  </a:lnTo>
                  <a:lnTo>
                    <a:pt x="779" y="15"/>
                  </a:lnTo>
                  <a:lnTo>
                    <a:pt x="776" y="11"/>
                  </a:lnTo>
                  <a:lnTo>
                    <a:pt x="772" y="15"/>
                  </a:lnTo>
                  <a:lnTo>
                    <a:pt x="768" y="15"/>
                  </a:lnTo>
                  <a:lnTo>
                    <a:pt x="768" y="19"/>
                  </a:lnTo>
                  <a:lnTo>
                    <a:pt x="768" y="22"/>
                  </a:lnTo>
                  <a:lnTo>
                    <a:pt x="768" y="26"/>
                  </a:lnTo>
                  <a:lnTo>
                    <a:pt x="764" y="30"/>
                  </a:lnTo>
                  <a:lnTo>
                    <a:pt x="764" y="34"/>
                  </a:lnTo>
                  <a:lnTo>
                    <a:pt x="760" y="38"/>
                  </a:lnTo>
                  <a:lnTo>
                    <a:pt x="757" y="38"/>
                  </a:lnTo>
                  <a:lnTo>
                    <a:pt x="757" y="41"/>
                  </a:lnTo>
                  <a:lnTo>
                    <a:pt x="753" y="41"/>
                  </a:lnTo>
                  <a:lnTo>
                    <a:pt x="749" y="41"/>
                  </a:lnTo>
                  <a:lnTo>
                    <a:pt x="745" y="41"/>
                  </a:lnTo>
                  <a:lnTo>
                    <a:pt x="741" y="41"/>
                  </a:lnTo>
                  <a:lnTo>
                    <a:pt x="738" y="45"/>
                  </a:lnTo>
                  <a:lnTo>
                    <a:pt x="734" y="45"/>
                  </a:lnTo>
                  <a:lnTo>
                    <a:pt x="734" y="49"/>
                  </a:lnTo>
                  <a:lnTo>
                    <a:pt x="734" y="53"/>
                  </a:lnTo>
                  <a:lnTo>
                    <a:pt x="734" y="57"/>
                  </a:lnTo>
                  <a:lnTo>
                    <a:pt x="730" y="60"/>
                  </a:lnTo>
                  <a:lnTo>
                    <a:pt x="730" y="64"/>
                  </a:lnTo>
                  <a:lnTo>
                    <a:pt x="726" y="68"/>
                  </a:lnTo>
                  <a:lnTo>
                    <a:pt x="726" y="72"/>
                  </a:lnTo>
                  <a:lnTo>
                    <a:pt x="722" y="72"/>
                  </a:lnTo>
                  <a:lnTo>
                    <a:pt x="722" y="76"/>
                  </a:lnTo>
                  <a:lnTo>
                    <a:pt x="719" y="79"/>
                  </a:lnTo>
                  <a:lnTo>
                    <a:pt x="719" y="83"/>
                  </a:lnTo>
                  <a:lnTo>
                    <a:pt x="715" y="87"/>
                  </a:lnTo>
                  <a:lnTo>
                    <a:pt x="715" y="91"/>
                  </a:lnTo>
                  <a:lnTo>
                    <a:pt x="711" y="95"/>
                  </a:lnTo>
                  <a:lnTo>
                    <a:pt x="707" y="95"/>
                  </a:lnTo>
                  <a:lnTo>
                    <a:pt x="703" y="98"/>
                  </a:lnTo>
                  <a:lnTo>
                    <a:pt x="703" y="102"/>
                  </a:lnTo>
                  <a:lnTo>
                    <a:pt x="700" y="102"/>
                  </a:lnTo>
                  <a:lnTo>
                    <a:pt x="696" y="106"/>
                  </a:lnTo>
                  <a:lnTo>
                    <a:pt x="688" y="110"/>
                  </a:lnTo>
                  <a:lnTo>
                    <a:pt x="684" y="110"/>
                  </a:lnTo>
                  <a:lnTo>
                    <a:pt x="681" y="114"/>
                  </a:lnTo>
                  <a:lnTo>
                    <a:pt x="677" y="114"/>
                  </a:lnTo>
                  <a:lnTo>
                    <a:pt x="669" y="114"/>
                  </a:lnTo>
                  <a:lnTo>
                    <a:pt x="665" y="114"/>
                  </a:lnTo>
                  <a:lnTo>
                    <a:pt x="662" y="117"/>
                  </a:lnTo>
                  <a:lnTo>
                    <a:pt x="654" y="114"/>
                  </a:lnTo>
                  <a:lnTo>
                    <a:pt x="650" y="114"/>
                  </a:lnTo>
                  <a:lnTo>
                    <a:pt x="646" y="114"/>
                  </a:lnTo>
                  <a:lnTo>
                    <a:pt x="643" y="114"/>
                  </a:lnTo>
                  <a:lnTo>
                    <a:pt x="639" y="114"/>
                  </a:lnTo>
                  <a:lnTo>
                    <a:pt x="635" y="114"/>
                  </a:lnTo>
                  <a:lnTo>
                    <a:pt x="631" y="114"/>
                  </a:lnTo>
                  <a:lnTo>
                    <a:pt x="627" y="114"/>
                  </a:lnTo>
                  <a:lnTo>
                    <a:pt x="627" y="117"/>
                  </a:lnTo>
                  <a:lnTo>
                    <a:pt x="624" y="117"/>
                  </a:lnTo>
                  <a:lnTo>
                    <a:pt x="620"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4"/>
                  </a:lnTo>
                  <a:lnTo>
                    <a:pt x="50" y="220"/>
                  </a:lnTo>
                  <a:lnTo>
                    <a:pt x="54" y="220"/>
                  </a:lnTo>
                  <a:lnTo>
                    <a:pt x="54" y="216"/>
                  </a:lnTo>
                  <a:lnTo>
                    <a:pt x="57" y="212"/>
                  </a:lnTo>
                  <a:lnTo>
                    <a:pt x="57" y="209"/>
                  </a:lnTo>
                  <a:lnTo>
                    <a:pt x="61" y="209"/>
                  </a:lnTo>
                  <a:lnTo>
                    <a:pt x="61" y="205"/>
                  </a:lnTo>
                  <a:lnTo>
                    <a:pt x="61" y="201"/>
                  </a:lnTo>
                  <a:lnTo>
                    <a:pt x="65" y="201"/>
                  </a:lnTo>
                  <a:lnTo>
                    <a:pt x="65" y="197"/>
                  </a:lnTo>
                  <a:lnTo>
                    <a:pt x="69" y="197"/>
                  </a:lnTo>
                  <a:lnTo>
                    <a:pt x="73" y="197"/>
                  </a:lnTo>
                  <a:lnTo>
                    <a:pt x="73" y="193"/>
                  </a:lnTo>
                  <a:lnTo>
                    <a:pt x="76" y="193"/>
                  </a:lnTo>
                  <a:lnTo>
                    <a:pt x="80" y="193"/>
                  </a:lnTo>
                  <a:lnTo>
                    <a:pt x="84" y="190"/>
                  </a:lnTo>
                  <a:lnTo>
                    <a:pt x="88" y="186"/>
                  </a:lnTo>
                  <a:lnTo>
                    <a:pt x="88" y="182"/>
                  </a:lnTo>
                  <a:lnTo>
                    <a:pt x="92" y="182"/>
                  </a:lnTo>
                  <a:lnTo>
                    <a:pt x="92" y="178"/>
                  </a:lnTo>
                  <a:lnTo>
                    <a:pt x="92" y="174"/>
                  </a:lnTo>
                  <a:lnTo>
                    <a:pt x="92" y="171"/>
                  </a:lnTo>
                  <a:lnTo>
                    <a:pt x="92" y="167"/>
                  </a:lnTo>
                  <a:lnTo>
                    <a:pt x="92" y="163"/>
                  </a:lnTo>
                  <a:lnTo>
                    <a:pt x="95" y="163"/>
                  </a:lnTo>
                  <a:lnTo>
                    <a:pt x="95" y="159"/>
                  </a:lnTo>
                  <a:lnTo>
                    <a:pt x="99" y="159"/>
                  </a:lnTo>
                  <a:lnTo>
                    <a:pt x="103" y="155"/>
                  </a:lnTo>
                  <a:lnTo>
                    <a:pt x="107" y="155"/>
                  </a:lnTo>
                  <a:lnTo>
                    <a:pt x="107" y="152"/>
                  </a:lnTo>
                  <a:lnTo>
                    <a:pt x="111" y="152"/>
                  </a:lnTo>
                  <a:lnTo>
                    <a:pt x="111" y="148"/>
                  </a:lnTo>
                  <a:lnTo>
                    <a:pt x="111" y="144"/>
                  </a:lnTo>
                  <a:lnTo>
                    <a:pt x="111" y="140"/>
                  </a:lnTo>
                  <a:lnTo>
                    <a:pt x="111" y="136"/>
                  </a:lnTo>
                  <a:lnTo>
                    <a:pt x="111" y="133"/>
                  </a:lnTo>
                  <a:lnTo>
                    <a:pt x="114" y="133"/>
                  </a:lnTo>
                  <a:lnTo>
                    <a:pt x="114" y="129"/>
                  </a:lnTo>
                  <a:lnTo>
                    <a:pt x="114" y="125"/>
                  </a:lnTo>
                  <a:lnTo>
                    <a:pt x="118" y="125"/>
                  </a:lnTo>
                  <a:lnTo>
                    <a:pt x="118" y="121"/>
                  </a:lnTo>
                  <a:lnTo>
                    <a:pt x="122" y="121"/>
                  </a:lnTo>
                  <a:lnTo>
                    <a:pt x="122" y="117"/>
                  </a:lnTo>
                  <a:lnTo>
                    <a:pt x="126" y="114"/>
                  </a:lnTo>
                  <a:lnTo>
                    <a:pt x="130" y="114"/>
                  </a:lnTo>
                  <a:lnTo>
                    <a:pt x="133" y="110"/>
                  </a:lnTo>
                  <a:lnTo>
                    <a:pt x="133" y="114"/>
                  </a:lnTo>
                  <a:lnTo>
                    <a:pt x="133" y="117"/>
                  </a:lnTo>
                  <a:lnTo>
                    <a:pt x="130" y="117"/>
                  </a:lnTo>
                  <a:lnTo>
                    <a:pt x="130" y="121"/>
                  </a:lnTo>
                  <a:lnTo>
                    <a:pt x="130" y="125"/>
                  </a:lnTo>
                  <a:lnTo>
                    <a:pt x="130" y="129"/>
                  </a:lnTo>
                  <a:lnTo>
                    <a:pt x="130" y="133"/>
                  </a:lnTo>
                  <a:lnTo>
                    <a:pt x="130" y="136"/>
                  </a:lnTo>
                  <a:lnTo>
                    <a:pt x="130" y="133"/>
                  </a:lnTo>
                  <a:lnTo>
                    <a:pt x="133" y="133"/>
                  </a:lnTo>
                  <a:lnTo>
                    <a:pt x="133" y="129"/>
                  </a:lnTo>
                  <a:lnTo>
                    <a:pt x="137" y="129"/>
                  </a:lnTo>
                  <a:lnTo>
                    <a:pt x="137" y="125"/>
                  </a:lnTo>
                  <a:lnTo>
                    <a:pt x="141" y="121"/>
                  </a:lnTo>
                  <a:lnTo>
                    <a:pt x="141" y="117"/>
                  </a:lnTo>
                  <a:lnTo>
                    <a:pt x="141" y="114"/>
                  </a:lnTo>
                  <a:lnTo>
                    <a:pt x="145" y="114"/>
                  </a:lnTo>
                  <a:lnTo>
                    <a:pt x="145" y="110"/>
                  </a:lnTo>
                  <a:lnTo>
                    <a:pt x="145" y="106"/>
                  </a:lnTo>
                  <a:lnTo>
                    <a:pt x="149" y="102"/>
                  </a:lnTo>
                  <a:lnTo>
                    <a:pt x="152" y="98"/>
                  </a:lnTo>
                  <a:lnTo>
                    <a:pt x="156" y="95"/>
                  </a:lnTo>
                  <a:lnTo>
                    <a:pt x="160" y="95"/>
                  </a:lnTo>
                  <a:lnTo>
                    <a:pt x="164" y="91"/>
                  </a:lnTo>
                  <a:lnTo>
                    <a:pt x="171" y="91"/>
                  </a:lnTo>
                  <a:lnTo>
                    <a:pt x="175" y="87"/>
                  </a:lnTo>
                  <a:lnTo>
                    <a:pt x="183" y="87"/>
                  </a:lnTo>
                  <a:lnTo>
                    <a:pt x="187" y="83"/>
                  </a:lnTo>
                  <a:lnTo>
                    <a:pt x="190" y="83"/>
                  </a:lnTo>
                  <a:lnTo>
                    <a:pt x="194" y="83"/>
                  </a:lnTo>
                  <a:lnTo>
                    <a:pt x="198" y="79"/>
                  </a:lnTo>
                  <a:lnTo>
                    <a:pt x="202" y="79"/>
                  </a:lnTo>
                  <a:lnTo>
                    <a:pt x="202" y="76"/>
                  </a:lnTo>
                  <a:lnTo>
                    <a:pt x="206" y="76"/>
                  </a:lnTo>
                  <a:lnTo>
                    <a:pt x="206" y="72"/>
                  </a:lnTo>
                  <a:lnTo>
                    <a:pt x="206" y="68"/>
                  </a:lnTo>
                  <a:lnTo>
                    <a:pt x="209" y="64"/>
                  </a:lnTo>
                  <a:lnTo>
                    <a:pt x="209" y="60"/>
                  </a:lnTo>
                  <a:lnTo>
                    <a:pt x="213" y="60"/>
                  </a:lnTo>
                  <a:lnTo>
                    <a:pt x="213" y="57"/>
                  </a:lnTo>
                  <a:lnTo>
                    <a:pt x="217" y="57"/>
                  </a:lnTo>
                  <a:lnTo>
                    <a:pt x="221" y="53"/>
                  </a:lnTo>
                  <a:lnTo>
                    <a:pt x="225" y="53"/>
                  </a:lnTo>
                  <a:lnTo>
                    <a:pt x="225" y="49"/>
                  </a:lnTo>
                  <a:lnTo>
                    <a:pt x="228" y="49"/>
                  </a:lnTo>
                  <a:lnTo>
                    <a:pt x="232" y="49"/>
                  </a:lnTo>
                  <a:lnTo>
                    <a:pt x="232" y="45"/>
                  </a:lnTo>
                  <a:lnTo>
                    <a:pt x="236" y="41"/>
                  </a:lnTo>
                  <a:lnTo>
                    <a:pt x="236" y="38"/>
                  </a:lnTo>
                  <a:lnTo>
                    <a:pt x="240" y="34"/>
                  </a:lnTo>
                  <a:lnTo>
                    <a:pt x="240" y="30"/>
                  </a:lnTo>
                  <a:lnTo>
                    <a:pt x="244" y="26"/>
                  </a:lnTo>
                  <a:lnTo>
                    <a:pt x="247" y="26"/>
                  </a:lnTo>
                  <a:lnTo>
                    <a:pt x="251" y="22"/>
                  </a:lnTo>
                  <a:lnTo>
                    <a:pt x="251" y="19"/>
                  </a:lnTo>
                  <a:lnTo>
                    <a:pt x="255" y="15"/>
                  </a:lnTo>
                  <a:lnTo>
                    <a:pt x="259" y="15"/>
                  </a:lnTo>
                  <a:lnTo>
                    <a:pt x="259" y="11"/>
                  </a:lnTo>
                  <a:lnTo>
                    <a:pt x="263" y="11"/>
                  </a:lnTo>
                  <a:lnTo>
                    <a:pt x="263" y="7"/>
                  </a:lnTo>
                  <a:lnTo>
                    <a:pt x="266" y="7"/>
                  </a:lnTo>
                  <a:lnTo>
                    <a:pt x="266" y="11"/>
                  </a:lnTo>
                  <a:lnTo>
                    <a:pt x="263" y="11"/>
                  </a:lnTo>
                  <a:lnTo>
                    <a:pt x="263" y="15"/>
                  </a:lnTo>
                  <a:lnTo>
                    <a:pt x="259" y="19"/>
                  </a:lnTo>
                  <a:lnTo>
                    <a:pt x="259" y="22"/>
                  </a:lnTo>
                  <a:lnTo>
                    <a:pt x="255" y="22"/>
                  </a:lnTo>
                  <a:lnTo>
                    <a:pt x="255" y="26"/>
                  </a:lnTo>
                  <a:lnTo>
                    <a:pt x="251" y="30"/>
                  </a:lnTo>
                  <a:lnTo>
                    <a:pt x="251" y="38"/>
                  </a:lnTo>
                  <a:lnTo>
                    <a:pt x="247" y="41"/>
                  </a:lnTo>
                  <a:lnTo>
                    <a:pt x="247" y="45"/>
                  </a:lnTo>
                  <a:lnTo>
                    <a:pt x="247" y="49"/>
                  </a:lnTo>
                  <a:lnTo>
                    <a:pt x="244" y="53"/>
                  </a:lnTo>
                  <a:lnTo>
                    <a:pt x="244" y="57"/>
                  </a:lnTo>
                  <a:lnTo>
                    <a:pt x="244" y="60"/>
                  </a:lnTo>
                  <a:lnTo>
                    <a:pt x="240" y="64"/>
                  </a:lnTo>
                  <a:lnTo>
                    <a:pt x="240" y="68"/>
                  </a:lnTo>
                  <a:lnTo>
                    <a:pt x="236" y="72"/>
                  </a:lnTo>
                  <a:lnTo>
                    <a:pt x="236" y="76"/>
                  </a:lnTo>
                  <a:lnTo>
                    <a:pt x="232" y="76"/>
                  </a:lnTo>
                  <a:lnTo>
                    <a:pt x="232" y="79"/>
                  </a:lnTo>
                  <a:lnTo>
                    <a:pt x="232" y="83"/>
                  </a:lnTo>
                  <a:lnTo>
                    <a:pt x="232" y="87"/>
                  </a:lnTo>
                  <a:lnTo>
                    <a:pt x="228" y="87"/>
                  </a:lnTo>
                  <a:lnTo>
                    <a:pt x="228" y="91"/>
                  </a:lnTo>
                  <a:lnTo>
                    <a:pt x="225" y="91"/>
                  </a:lnTo>
                  <a:lnTo>
                    <a:pt x="221" y="95"/>
                  </a:lnTo>
                  <a:lnTo>
                    <a:pt x="221" y="98"/>
                  </a:lnTo>
                  <a:lnTo>
                    <a:pt x="217" y="98"/>
                  </a:lnTo>
                  <a:lnTo>
                    <a:pt x="221" y="98"/>
                  </a:lnTo>
                  <a:lnTo>
                    <a:pt x="225" y="98"/>
                  </a:lnTo>
                  <a:lnTo>
                    <a:pt x="225" y="95"/>
                  </a:lnTo>
                  <a:lnTo>
                    <a:pt x="228" y="95"/>
                  </a:lnTo>
                  <a:lnTo>
                    <a:pt x="232" y="91"/>
                  </a:lnTo>
                  <a:lnTo>
                    <a:pt x="236" y="87"/>
                  </a:lnTo>
                  <a:lnTo>
                    <a:pt x="236" y="83"/>
                  </a:lnTo>
                  <a:lnTo>
                    <a:pt x="236" y="79"/>
                  </a:lnTo>
                  <a:lnTo>
                    <a:pt x="240" y="79"/>
                  </a:lnTo>
                  <a:lnTo>
                    <a:pt x="244" y="79"/>
                  </a:lnTo>
                  <a:lnTo>
                    <a:pt x="247" y="79"/>
                  </a:lnTo>
                  <a:lnTo>
                    <a:pt x="247" y="76"/>
                  </a:lnTo>
                  <a:lnTo>
                    <a:pt x="251" y="76"/>
                  </a:lnTo>
                  <a:lnTo>
                    <a:pt x="255" y="72"/>
                  </a:lnTo>
                  <a:lnTo>
                    <a:pt x="259" y="72"/>
                  </a:lnTo>
                  <a:lnTo>
                    <a:pt x="259" y="68"/>
                  </a:lnTo>
                  <a:lnTo>
                    <a:pt x="263" y="68"/>
                  </a:lnTo>
                  <a:lnTo>
                    <a:pt x="263" y="64"/>
                  </a:lnTo>
                  <a:lnTo>
                    <a:pt x="266" y="60"/>
                  </a:lnTo>
                  <a:lnTo>
                    <a:pt x="266" y="57"/>
                  </a:lnTo>
                  <a:lnTo>
                    <a:pt x="270" y="53"/>
                  </a:lnTo>
                  <a:lnTo>
                    <a:pt x="270" y="57"/>
                  </a:lnTo>
                  <a:lnTo>
                    <a:pt x="270" y="60"/>
                  </a:lnTo>
                  <a:lnTo>
                    <a:pt x="270" y="64"/>
                  </a:lnTo>
                  <a:lnTo>
                    <a:pt x="270" y="68"/>
                  </a:lnTo>
                  <a:lnTo>
                    <a:pt x="270" y="72"/>
                  </a:lnTo>
                  <a:lnTo>
                    <a:pt x="270" y="76"/>
                  </a:lnTo>
                  <a:lnTo>
                    <a:pt x="270" y="79"/>
                  </a:lnTo>
                  <a:lnTo>
                    <a:pt x="266" y="83"/>
                  </a:lnTo>
                  <a:lnTo>
                    <a:pt x="263" y="87"/>
                  </a:lnTo>
                  <a:lnTo>
                    <a:pt x="259" y="91"/>
                  </a:lnTo>
                  <a:lnTo>
                    <a:pt x="255" y="91"/>
                  </a:lnTo>
                  <a:lnTo>
                    <a:pt x="255" y="95"/>
                  </a:lnTo>
                  <a:lnTo>
                    <a:pt x="255" y="91"/>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78" y="64"/>
                  </a:lnTo>
                  <a:lnTo>
                    <a:pt x="282" y="64"/>
                  </a:lnTo>
                  <a:lnTo>
                    <a:pt x="285" y="64"/>
                  </a:lnTo>
                  <a:lnTo>
                    <a:pt x="289" y="64"/>
                  </a:lnTo>
                  <a:lnTo>
                    <a:pt x="293" y="64"/>
                  </a:lnTo>
                  <a:lnTo>
                    <a:pt x="297" y="64"/>
                  </a:lnTo>
                  <a:lnTo>
                    <a:pt x="301" y="64"/>
                  </a:lnTo>
                  <a:lnTo>
                    <a:pt x="301" y="68"/>
                  </a:lnTo>
                  <a:lnTo>
                    <a:pt x="304" y="68"/>
                  </a:lnTo>
                  <a:lnTo>
                    <a:pt x="308" y="68"/>
                  </a:lnTo>
                  <a:lnTo>
                    <a:pt x="312" y="72"/>
                  </a:lnTo>
                  <a:lnTo>
                    <a:pt x="316" y="72"/>
                  </a:lnTo>
                  <a:lnTo>
                    <a:pt x="320" y="72"/>
                  </a:lnTo>
                  <a:lnTo>
                    <a:pt x="323" y="72"/>
                  </a:lnTo>
                  <a:lnTo>
                    <a:pt x="327" y="72"/>
                  </a:lnTo>
                  <a:lnTo>
                    <a:pt x="331" y="72"/>
                  </a:lnTo>
                  <a:lnTo>
                    <a:pt x="335" y="72"/>
                  </a:lnTo>
                  <a:close/>
                </a:path>
              </a:pathLst>
            </a:custGeom>
            <a:solidFill>
              <a:srgbClr val="453424"/>
            </a:solidFill>
            <a:ln w="9525">
              <a:noFill/>
              <a:round/>
              <a:headEnd/>
              <a:tailEnd/>
            </a:ln>
          </p:spPr>
          <p:txBody>
            <a:bodyPr/>
            <a:lstStyle/>
            <a:p>
              <a:endParaRPr lang="fr-FR"/>
            </a:p>
          </p:txBody>
        </p:sp>
        <p:sp>
          <p:nvSpPr>
            <p:cNvPr id="168" name="Freeform 55"/>
            <p:cNvSpPr>
              <a:spLocks/>
            </p:cNvSpPr>
            <p:nvPr/>
          </p:nvSpPr>
          <p:spPr bwMode="auto">
            <a:xfrm>
              <a:off x="337" y="3087"/>
              <a:ext cx="1431" cy="469"/>
            </a:xfrm>
            <a:custGeom>
              <a:avLst/>
              <a:gdLst>
                <a:gd name="T0" fmla="*/ 664 w 787"/>
                <a:gd name="T1" fmla="*/ 124 h 258"/>
                <a:gd name="T2" fmla="*/ 720 w 787"/>
                <a:gd name="T3" fmla="*/ 144 h 258"/>
                <a:gd name="T4" fmla="*/ 767 w 787"/>
                <a:gd name="T5" fmla="*/ 144 h 258"/>
                <a:gd name="T6" fmla="*/ 824 w 787"/>
                <a:gd name="T7" fmla="*/ 144 h 258"/>
                <a:gd name="T8" fmla="*/ 886 w 787"/>
                <a:gd name="T9" fmla="*/ 131 h 258"/>
                <a:gd name="T10" fmla="*/ 927 w 787"/>
                <a:gd name="T11" fmla="*/ 89 h 258"/>
                <a:gd name="T12" fmla="*/ 989 w 787"/>
                <a:gd name="T13" fmla="*/ 82 h 258"/>
                <a:gd name="T14" fmla="*/ 955 w 787"/>
                <a:gd name="T15" fmla="*/ 124 h 258"/>
                <a:gd name="T16" fmla="*/ 927 w 787"/>
                <a:gd name="T17" fmla="*/ 131 h 258"/>
                <a:gd name="T18" fmla="*/ 940 w 787"/>
                <a:gd name="T19" fmla="*/ 144 h 258"/>
                <a:gd name="T20" fmla="*/ 1024 w 787"/>
                <a:gd name="T21" fmla="*/ 116 h 258"/>
                <a:gd name="T22" fmla="*/ 1078 w 787"/>
                <a:gd name="T23" fmla="*/ 124 h 258"/>
                <a:gd name="T24" fmla="*/ 1140 w 787"/>
                <a:gd name="T25" fmla="*/ 104 h 258"/>
                <a:gd name="T26" fmla="*/ 1189 w 787"/>
                <a:gd name="T27" fmla="*/ 89 h 258"/>
                <a:gd name="T28" fmla="*/ 1231 w 787"/>
                <a:gd name="T29" fmla="*/ 75 h 258"/>
                <a:gd name="T30" fmla="*/ 1266 w 787"/>
                <a:gd name="T31" fmla="*/ 27 h 258"/>
                <a:gd name="T32" fmla="*/ 1244 w 787"/>
                <a:gd name="T33" fmla="*/ 96 h 258"/>
                <a:gd name="T34" fmla="*/ 1209 w 787"/>
                <a:gd name="T35" fmla="*/ 116 h 258"/>
                <a:gd name="T36" fmla="*/ 1196 w 787"/>
                <a:gd name="T37" fmla="*/ 138 h 258"/>
                <a:gd name="T38" fmla="*/ 1169 w 787"/>
                <a:gd name="T39" fmla="*/ 144 h 258"/>
                <a:gd name="T40" fmla="*/ 1182 w 787"/>
                <a:gd name="T41" fmla="*/ 158 h 258"/>
                <a:gd name="T42" fmla="*/ 1209 w 787"/>
                <a:gd name="T43" fmla="*/ 138 h 258"/>
                <a:gd name="T44" fmla="*/ 1238 w 787"/>
                <a:gd name="T45" fmla="*/ 124 h 258"/>
                <a:gd name="T46" fmla="*/ 1278 w 787"/>
                <a:gd name="T47" fmla="*/ 96 h 258"/>
                <a:gd name="T48" fmla="*/ 1286 w 787"/>
                <a:gd name="T49" fmla="*/ 55 h 258"/>
                <a:gd name="T50" fmla="*/ 1313 w 787"/>
                <a:gd name="T51" fmla="*/ 47 h 258"/>
                <a:gd name="T52" fmla="*/ 1335 w 787"/>
                <a:gd name="T53" fmla="*/ 27 h 258"/>
                <a:gd name="T54" fmla="*/ 1369 w 787"/>
                <a:gd name="T55" fmla="*/ 13 h 258"/>
                <a:gd name="T56" fmla="*/ 1431 w 787"/>
                <a:gd name="T57" fmla="*/ 20 h 258"/>
                <a:gd name="T58" fmla="*/ 1396 w 787"/>
                <a:gd name="T59" fmla="*/ 27 h 258"/>
                <a:gd name="T60" fmla="*/ 1382 w 787"/>
                <a:gd name="T61" fmla="*/ 69 h 258"/>
                <a:gd name="T62" fmla="*/ 1335 w 787"/>
                <a:gd name="T63" fmla="*/ 89 h 258"/>
                <a:gd name="T64" fmla="*/ 1300 w 787"/>
                <a:gd name="T65" fmla="*/ 151 h 258"/>
                <a:gd name="T66" fmla="*/ 1204 w 787"/>
                <a:gd name="T67" fmla="*/ 207 h 258"/>
                <a:gd name="T68" fmla="*/ 1127 w 787"/>
                <a:gd name="T69" fmla="*/ 220 h 258"/>
                <a:gd name="T70" fmla="*/ 1100 w 787"/>
                <a:gd name="T71" fmla="*/ 235 h 258"/>
                <a:gd name="T72" fmla="*/ 236 w 787"/>
                <a:gd name="T73" fmla="*/ 462 h 258"/>
                <a:gd name="T74" fmla="*/ 0 w 787"/>
                <a:gd name="T75" fmla="*/ 449 h 258"/>
                <a:gd name="T76" fmla="*/ 91 w 787"/>
                <a:gd name="T77" fmla="*/ 407 h 258"/>
                <a:gd name="T78" fmla="*/ 118 w 787"/>
                <a:gd name="T79" fmla="*/ 365 h 258"/>
                <a:gd name="T80" fmla="*/ 167 w 787"/>
                <a:gd name="T81" fmla="*/ 331 h 258"/>
                <a:gd name="T82" fmla="*/ 180 w 787"/>
                <a:gd name="T83" fmla="*/ 289 h 258"/>
                <a:gd name="T84" fmla="*/ 202 w 787"/>
                <a:gd name="T85" fmla="*/ 269 h 258"/>
                <a:gd name="T86" fmla="*/ 236 w 787"/>
                <a:gd name="T87" fmla="*/ 207 h 258"/>
                <a:gd name="T88" fmla="*/ 229 w 787"/>
                <a:gd name="T89" fmla="*/ 242 h 258"/>
                <a:gd name="T90" fmla="*/ 249 w 787"/>
                <a:gd name="T91" fmla="*/ 235 h 258"/>
                <a:gd name="T92" fmla="*/ 305 w 787"/>
                <a:gd name="T93" fmla="*/ 165 h 258"/>
                <a:gd name="T94" fmla="*/ 375 w 787"/>
                <a:gd name="T95" fmla="*/ 131 h 258"/>
                <a:gd name="T96" fmla="*/ 402 w 787"/>
                <a:gd name="T97" fmla="*/ 104 h 258"/>
                <a:gd name="T98" fmla="*/ 429 w 787"/>
                <a:gd name="T99" fmla="*/ 82 h 258"/>
                <a:gd name="T100" fmla="*/ 484 w 787"/>
                <a:gd name="T101" fmla="*/ 13 h 258"/>
                <a:gd name="T102" fmla="*/ 444 w 787"/>
                <a:gd name="T103" fmla="*/ 89 h 258"/>
                <a:gd name="T104" fmla="*/ 422 w 787"/>
                <a:gd name="T105" fmla="*/ 144 h 258"/>
                <a:gd name="T106" fmla="*/ 402 w 787"/>
                <a:gd name="T107" fmla="*/ 173 h 258"/>
                <a:gd name="T108" fmla="*/ 409 w 787"/>
                <a:gd name="T109" fmla="*/ 178 h 258"/>
                <a:gd name="T110" fmla="*/ 436 w 787"/>
                <a:gd name="T111" fmla="*/ 144 h 258"/>
                <a:gd name="T112" fmla="*/ 491 w 787"/>
                <a:gd name="T113" fmla="*/ 104 h 258"/>
                <a:gd name="T114" fmla="*/ 478 w 787"/>
                <a:gd name="T115" fmla="*/ 158 h 258"/>
                <a:gd name="T116" fmla="*/ 478 w 787"/>
                <a:gd name="T117" fmla="*/ 165 h 258"/>
                <a:gd name="T118" fmla="*/ 498 w 787"/>
                <a:gd name="T119" fmla="*/ 131 h 258"/>
                <a:gd name="T120" fmla="*/ 533 w 787"/>
                <a:gd name="T121" fmla="*/ 116 h 258"/>
                <a:gd name="T122" fmla="*/ 602 w 787"/>
                <a:gd name="T123" fmla="*/ 138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2"/>
                  </a:moveTo>
                  <a:lnTo>
                    <a:pt x="339" y="72"/>
                  </a:lnTo>
                  <a:lnTo>
                    <a:pt x="342" y="68"/>
                  </a:lnTo>
                  <a:lnTo>
                    <a:pt x="346" y="68"/>
                  </a:lnTo>
                  <a:lnTo>
                    <a:pt x="350" y="68"/>
                  </a:lnTo>
                  <a:lnTo>
                    <a:pt x="354" y="68"/>
                  </a:lnTo>
                  <a:lnTo>
                    <a:pt x="354" y="64"/>
                  </a:lnTo>
                  <a:lnTo>
                    <a:pt x="358" y="64"/>
                  </a:lnTo>
                  <a:lnTo>
                    <a:pt x="358" y="68"/>
                  </a:lnTo>
                  <a:lnTo>
                    <a:pt x="361" y="68"/>
                  </a:lnTo>
                  <a:lnTo>
                    <a:pt x="365" y="68"/>
                  </a:lnTo>
                  <a:lnTo>
                    <a:pt x="369" y="68"/>
                  </a:lnTo>
                  <a:lnTo>
                    <a:pt x="373" y="72"/>
                  </a:lnTo>
                  <a:lnTo>
                    <a:pt x="377" y="72"/>
                  </a:lnTo>
                  <a:lnTo>
                    <a:pt x="380" y="76"/>
                  </a:lnTo>
                  <a:lnTo>
                    <a:pt x="384" y="79"/>
                  </a:lnTo>
                  <a:lnTo>
                    <a:pt x="388" y="79"/>
                  </a:lnTo>
                  <a:lnTo>
                    <a:pt x="392" y="79"/>
                  </a:lnTo>
                  <a:lnTo>
                    <a:pt x="396" y="79"/>
                  </a:lnTo>
                  <a:lnTo>
                    <a:pt x="399" y="79"/>
                  </a:lnTo>
                  <a:lnTo>
                    <a:pt x="403" y="79"/>
                  </a:lnTo>
                  <a:lnTo>
                    <a:pt x="407" y="79"/>
                  </a:lnTo>
                  <a:lnTo>
                    <a:pt x="411" y="76"/>
                  </a:lnTo>
                  <a:lnTo>
                    <a:pt x="415" y="76"/>
                  </a:lnTo>
                  <a:lnTo>
                    <a:pt x="418" y="76"/>
                  </a:lnTo>
                  <a:lnTo>
                    <a:pt x="418" y="79"/>
                  </a:lnTo>
                  <a:lnTo>
                    <a:pt x="422" y="79"/>
                  </a:lnTo>
                  <a:lnTo>
                    <a:pt x="426" y="79"/>
                  </a:lnTo>
                  <a:lnTo>
                    <a:pt x="430" y="79"/>
                  </a:lnTo>
                  <a:lnTo>
                    <a:pt x="434" y="79"/>
                  </a:lnTo>
                  <a:lnTo>
                    <a:pt x="437" y="79"/>
                  </a:lnTo>
                  <a:lnTo>
                    <a:pt x="437" y="83"/>
                  </a:lnTo>
                  <a:lnTo>
                    <a:pt x="441" y="83"/>
                  </a:lnTo>
                  <a:lnTo>
                    <a:pt x="445" y="83"/>
                  </a:lnTo>
                  <a:lnTo>
                    <a:pt x="449" y="83"/>
                  </a:lnTo>
                  <a:lnTo>
                    <a:pt x="453" y="83"/>
                  </a:lnTo>
                  <a:lnTo>
                    <a:pt x="453" y="79"/>
                  </a:lnTo>
                  <a:lnTo>
                    <a:pt x="456" y="79"/>
                  </a:lnTo>
                  <a:lnTo>
                    <a:pt x="460" y="79"/>
                  </a:lnTo>
                  <a:lnTo>
                    <a:pt x="460" y="76"/>
                  </a:lnTo>
                  <a:lnTo>
                    <a:pt x="464" y="76"/>
                  </a:lnTo>
                  <a:lnTo>
                    <a:pt x="468" y="76"/>
                  </a:lnTo>
                  <a:lnTo>
                    <a:pt x="472" y="76"/>
                  </a:lnTo>
                  <a:lnTo>
                    <a:pt x="475" y="76"/>
                  </a:lnTo>
                  <a:lnTo>
                    <a:pt x="479" y="76"/>
                  </a:lnTo>
                  <a:lnTo>
                    <a:pt x="483" y="76"/>
                  </a:lnTo>
                  <a:lnTo>
                    <a:pt x="483" y="72"/>
                  </a:lnTo>
                  <a:lnTo>
                    <a:pt x="487" y="72"/>
                  </a:lnTo>
                  <a:lnTo>
                    <a:pt x="491" y="68"/>
                  </a:lnTo>
                  <a:lnTo>
                    <a:pt x="491" y="64"/>
                  </a:lnTo>
                  <a:lnTo>
                    <a:pt x="494" y="64"/>
                  </a:lnTo>
                  <a:lnTo>
                    <a:pt x="494" y="60"/>
                  </a:lnTo>
                  <a:lnTo>
                    <a:pt x="498" y="57"/>
                  </a:lnTo>
                  <a:lnTo>
                    <a:pt x="498" y="53"/>
                  </a:lnTo>
                  <a:lnTo>
                    <a:pt x="502" y="53"/>
                  </a:lnTo>
                  <a:lnTo>
                    <a:pt x="506" y="53"/>
                  </a:lnTo>
                  <a:lnTo>
                    <a:pt x="506" y="49"/>
                  </a:lnTo>
                  <a:lnTo>
                    <a:pt x="510" y="49"/>
                  </a:lnTo>
                  <a:lnTo>
                    <a:pt x="513" y="49"/>
                  </a:lnTo>
                  <a:lnTo>
                    <a:pt x="517" y="49"/>
                  </a:lnTo>
                  <a:lnTo>
                    <a:pt x="521" y="49"/>
                  </a:lnTo>
                  <a:lnTo>
                    <a:pt x="525" y="49"/>
                  </a:lnTo>
                  <a:lnTo>
                    <a:pt x="529" y="49"/>
                  </a:lnTo>
                  <a:lnTo>
                    <a:pt x="532" y="49"/>
                  </a:lnTo>
                  <a:lnTo>
                    <a:pt x="536" y="49"/>
                  </a:lnTo>
                  <a:lnTo>
                    <a:pt x="540" y="49"/>
                  </a:lnTo>
                  <a:lnTo>
                    <a:pt x="540" y="45"/>
                  </a:lnTo>
                  <a:lnTo>
                    <a:pt x="544" y="45"/>
                  </a:lnTo>
                  <a:lnTo>
                    <a:pt x="548" y="41"/>
                  </a:lnTo>
                  <a:lnTo>
                    <a:pt x="544" y="41"/>
                  </a:lnTo>
                  <a:lnTo>
                    <a:pt x="544" y="45"/>
                  </a:lnTo>
                  <a:lnTo>
                    <a:pt x="544" y="49"/>
                  </a:lnTo>
                  <a:lnTo>
                    <a:pt x="540" y="53"/>
                  </a:lnTo>
                  <a:lnTo>
                    <a:pt x="540" y="57"/>
                  </a:lnTo>
                  <a:lnTo>
                    <a:pt x="536" y="57"/>
                  </a:lnTo>
                  <a:lnTo>
                    <a:pt x="536" y="60"/>
                  </a:lnTo>
                  <a:lnTo>
                    <a:pt x="532" y="60"/>
                  </a:lnTo>
                  <a:lnTo>
                    <a:pt x="532" y="64"/>
                  </a:lnTo>
                  <a:lnTo>
                    <a:pt x="529" y="64"/>
                  </a:lnTo>
                  <a:lnTo>
                    <a:pt x="525" y="68"/>
                  </a:lnTo>
                  <a:lnTo>
                    <a:pt x="521" y="68"/>
                  </a:lnTo>
                  <a:lnTo>
                    <a:pt x="517" y="68"/>
                  </a:lnTo>
                  <a:lnTo>
                    <a:pt x="513" y="68"/>
                  </a:lnTo>
                  <a:lnTo>
                    <a:pt x="510" y="72"/>
                  </a:lnTo>
                  <a:lnTo>
                    <a:pt x="510" y="76"/>
                  </a:lnTo>
                  <a:lnTo>
                    <a:pt x="510" y="79"/>
                  </a:lnTo>
                  <a:lnTo>
                    <a:pt x="513" y="79"/>
                  </a:lnTo>
                  <a:lnTo>
                    <a:pt x="517" y="79"/>
                  </a:lnTo>
                  <a:lnTo>
                    <a:pt x="521" y="76"/>
                  </a:lnTo>
                  <a:lnTo>
                    <a:pt x="525" y="76"/>
                  </a:lnTo>
                  <a:lnTo>
                    <a:pt x="529" y="72"/>
                  </a:lnTo>
                  <a:lnTo>
                    <a:pt x="532" y="72"/>
                  </a:lnTo>
                  <a:lnTo>
                    <a:pt x="536" y="72"/>
                  </a:lnTo>
                  <a:lnTo>
                    <a:pt x="536" y="68"/>
                  </a:lnTo>
                  <a:lnTo>
                    <a:pt x="540" y="68"/>
                  </a:lnTo>
                  <a:lnTo>
                    <a:pt x="544" y="68"/>
                  </a:lnTo>
                  <a:lnTo>
                    <a:pt x="548" y="64"/>
                  </a:lnTo>
                  <a:lnTo>
                    <a:pt x="551" y="64"/>
                  </a:lnTo>
                  <a:lnTo>
                    <a:pt x="555" y="64"/>
                  </a:lnTo>
                  <a:lnTo>
                    <a:pt x="559" y="64"/>
                  </a:lnTo>
                  <a:lnTo>
                    <a:pt x="563" y="64"/>
                  </a:lnTo>
                  <a:lnTo>
                    <a:pt x="567" y="64"/>
                  </a:lnTo>
                  <a:lnTo>
                    <a:pt x="570" y="68"/>
                  </a:lnTo>
                  <a:lnTo>
                    <a:pt x="574" y="68"/>
                  </a:lnTo>
                  <a:lnTo>
                    <a:pt x="578" y="72"/>
                  </a:lnTo>
                  <a:lnTo>
                    <a:pt x="582" y="72"/>
                  </a:lnTo>
                  <a:lnTo>
                    <a:pt x="586" y="76"/>
                  </a:lnTo>
                  <a:lnTo>
                    <a:pt x="586" y="72"/>
                  </a:lnTo>
                  <a:lnTo>
                    <a:pt x="589" y="72"/>
                  </a:lnTo>
                  <a:lnTo>
                    <a:pt x="593" y="68"/>
                  </a:lnTo>
                  <a:lnTo>
                    <a:pt x="597" y="64"/>
                  </a:lnTo>
                  <a:lnTo>
                    <a:pt x="601" y="60"/>
                  </a:lnTo>
                  <a:lnTo>
                    <a:pt x="605" y="60"/>
                  </a:lnTo>
                  <a:lnTo>
                    <a:pt x="605" y="57"/>
                  </a:lnTo>
                  <a:lnTo>
                    <a:pt x="608" y="57"/>
                  </a:lnTo>
                  <a:lnTo>
                    <a:pt x="612" y="57"/>
                  </a:lnTo>
                  <a:lnTo>
                    <a:pt x="616" y="57"/>
                  </a:lnTo>
                  <a:lnTo>
                    <a:pt x="620" y="57"/>
                  </a:lnTo>
                  <a:lnTo>
                    <a:pt x="624" y="57"/>
                  </a:lnTo>
                  <a:lnTo>
                    <a:pt x="627" y="57"/>
                  </a:lnTo>
                  <a:lnTo>
                    <a:pt x="631" y="53"/>
                  </a:lnTo>
                  <a:lnTo>
                    <a:pt x="635" y="53"/>
                  </a:lnTo>
                  <a:lnTo>
                    <a:pt x="639" y="53"/>
                  </a:lnTo>
                  <a:lnTo>
                    <a:pt x="643" y="53"/>
                  </a:lnTo>
                  <a:lnTo>
                    <a:pt x="646" y="53"/>
                  </a:lnTo>
                  <a:lnTo>
                    <a:pt x="646" y="57"/>
                  </a:lnTo>
                  <a:lnTo>
                    <a:pt x="650" y="53"/>
                  </a:lnTo>
                  <a:lnTo>
                    <a:pt x="654" y="49"/>
                  </a:lnTo>
                  <a:lnTo>
                    <a:pt x="654" y="45"/>
                  </a:lnTo>
                  <a:lnTo>
                    <a:pt x="658" y="45"/>
                  </a:lnTo>
                  <a:lnTo>
                    <a:pt x="658" y="41"/>
                  </a:lnTo>
                  <a:lnTo>
                    <a:pt x="662" y="41"/>
                  </a:lnTo>
                  <a:lnTo>
                    <a:pt x="665" y="41"/>
                  </a:lnTo>
                  <a:lnTo>
                    <a:pt x="669" y="41"/>
                  </a:lnTo>
                  <a:lnTo>
                    <a:pt x="673" y="41"/>
                  </a:lnTo>
                  <a:lnTo>
                    <a:pt x="677" y="41"/>
                  </a:lnTo>
                  <a:lnTo>
                    <a:pt x="681" y="41"/>
                  </a:lnTo>
                  <a:lnTo>
                    <a:pt x="681" y="38"/>
                  </a:lnTo>
                  <a:lnTo>
                    <a:pt x="684" y="38"/>
                  </a:lnTo>
                  <a:lnTo>
                    <a:pt x="688" y="34"/>
                  </a:lnTo>
                  <a:lnTo>
                    <a:pt x="688" y="30"/>
                  </a:lnTo>
                  <a:lnTo>
                    <a:pt x="692" y="26"/>
                  </a:lnTo>
                  <a:lnTo>
                    <a:pt x="692" y="22"/>
                  </a:lnTo>
                  <a:lnTo>
                    <a:pt x="696" y="19"/>
                  </a:lnTo>
                  <a:lnTo>
                    <a:pt x="696" y="15"/>
                  </a:lnTo>
                  <a:lnTo>
                    <a:pt x="696" y="19"/>
                  </a:lnTo>
                  <a:lnTo>
                    <a:pt x="696" y="22"/>
                  </a:lnTo>
                  <a:lnTo>
                    <a:pt x="696" y="26"/>
                  </a:lnTo>
                  <a:lnTo>
                    <a:pt x="696" y="30"/>
                  </a:lnTo>
                  <a:lnTo>
                    <a:pt x="696" y="34"/>
                  </a:lnTo>
                  <a:lnTo>
                    <a:pt x="696" y="38"/>
                  </a:lnTo>
                  <a:lnTo>
                    <a:pt x="692" y="41"/>
                  </a:lnTo>
                  <a:lnTo>
                    <a:pt x="692" y="45"/>
                  </a:lnTo>
                  <a:lnTo>
                    <a:pt x="688" y="49"/>
                  </a:lnTo>
                  <a:lnTo>
                    <a:pt x="684" y="53"/>
                  </a:lnTo>
                  <a:lnTo>
                    <a:pt x="681" y="53"/>
                  </a:lnTo>
                  <a:lnTo>
                    <a:pt x="681" y="57"/>
                  </a:lnTo>
                  <a:lnTo>
                    <a:pt x="677" y="57"/>
                  </a:lnTo>
                  <a:lnTo>
                    <a:pt x="673" y="57"/>
                  </a:lnTo>
                  <a:lnTo>
                    <a:pt x="669" y="60"/>
                  </a:lnTo>
                  <a:lnTo>
                    <a:pt x="665" y="64"/>
                  </a:lnTo>
                  <a:lnTo>
                    <a:pt x="665" y="68"/>
                  </a:lnTo>
                  <a:lnTo>
                    <a:pt x="665" y="72"/>
                  </a:lnTo>
                  <a:lnTo>
                    <a:pt x="662" y="76"/>
                  </a:lnTo>
                  <a:lnTo>
                    <a:pt x="658" y="76"/>
                  </a:lnTo>
                  <a:lnTo>
                    <a:pt x="658" y="79"/>
                  </a:lnTo>
                  <a:lnTo>
                    <a:pt x="654" y="79"/>
                  </a:lnTo>
                  <a:lnTo>
                    <a:pt x="650" y="79"/>
                  </a:lnTo>
                  <a:lnTo>
                    <a:pt x="646" y="79"/>
                  </a:lnTo>
                  <a:lnTo>
                    <a:pt x="643" y="79"/>
                  </a:lnTo>
                  <a:lnTo>
                    <a:pt x="643" y="83"/>
                  </a:lnTo>
                  <a:lnTo>
                    <a:pt x="639" y="83"/>
                  </a:lnTo>
                  <a:lnTo>
                    <a:pt x="643" y="87"/>
                  </a:lnTo>
                  <a:lnTo>
                    <a:pt x="646" y="87"/>
                  </a:lnTo>
                  <a:lnTo>
                    <a:pt x="650" y="87"/>
                  </a:lnTo>
                  <a:lnTo>
                    <a:pt x="650" y="83"/>
                  </a:lnTo>
                  <a:lnTo>
                    <a:pt x="654" y="83"/>
                  </a:lnTo>
                  <a:lnTo>
                    <a:pt x="658" y="79"/>
                  </a:lnTo>
                  <a:lnTo>
                    <a:pt x="662" y="79"/>
                  </a:lnTo>
                  <a:lnTo>
                    <a:pt x="662" y="76"/>
                  </a:lnTo>
                  <a:lnTo>
                    <a:pt x="665" y="76"/>
                  </a:lnTo>
                  <a:lnTo>
                    <a:pt x="669" y="76"/>
                  </a:lnTo>
                  <a:lnTo>
                    <a:pt x="673" y="76"/>
                  </a:lnTo>
                  <a:lnTo>
                    <a:pt x="677" y="72"/>
                  </a:lnTo>
                  <a:lnTo>
                    <a:pt x="677" y="68"/>
                  </a:lnTo>
                  <a:lnTo>
                    <a:pt x="681" y="68"/>
                  </a:lnTo>
                  <a:lnTo>
                    <a:pt x="681" y="64"/>
                  </a:lnTo>
                  <a:lnTo>
                    <a:pt x="684" y="64"/>
                  </a:lnTo>
                  <a:lnTo>
                    <a:pt x="688" y="64"/>
                  </a:lnTo>
                  <a:lnTo>
                    <a:pt x="692" y="64"/>
                  </a:lnTo>
                  <a:lnTo>
                    <a:pt x="696" y="60"/>
                  </a:lnTo>
                  <a:lnTo>
                    <a:pt x="700" y="60"/>
                  </a:lnTo>
                  <a:lnTo>
                    <a:pt x="700" y="57"/>
                  </a:lnTo>
                  <a:lnTo>
                    <a:pt x="703" y="53"/>
                  </a:lnTo>
                  <a:lnTo>
                    <a:pt x="703" y="49"/>
                  </a:lnTo>
                  <a:lnTo>
                    <a:pt x="703" y="45"/>
                  </a:lnTo>
                  <a:lnTo>
                    <a:pt x="703" y="41"/>
                  </a:lnTo>
                  <a:lnTo>
                    <a:pt x="703" y="38"/>
                  </a:lnTo>
                  <a:lnTo>
                    <a:pt x="703" y="34"/>
                  </a:lnTo>
                  <a:lnTo>
                    <a:pt x="707" y="30"/>
                  </a:lnTo>
                  <a:lnTo>
                    <a:pt x="711" y="30"/>
                  </a:lnTo>
                  <a:lnTo>
                    <a:pt x="715" y="30"/>
                  </a:lnTo>
                  <a:lnTo>
                    <a:pt x="719" y="30"/>
                  </a:lnTo>
                  <a:lnTo>
                    <a:pt x="719" y="26"/>
                  </a:lnTo>
                  <a:lnTo>
                    <a:pt x="722" y="26"/>
                  </a:lnTo>
                  <a:lnTo>
                    <a:pt x="722" y="22"/>
                  </a:lnTo>
                  <a:lnTo>
                    <a:pt x="722" y="19"/>
                  </a:lnTo>
                  <a:lnTo>
                    <a:pt x="726" y="19"/>
                  </a:lnTo>
                  <a:lnTo>
                    <a:pt x="726" y="15"/>
                  </a:lnTo>
                  <a:lnTo>
                    <a:pt x="730" y="15"/>
                  </a:lnTo>
                  <a:lnTo>
                    <a:pt x="734" y="15"/>
                  </a:lnTo>
                  <a:lnTo>
                    <a:pt x="738" y="15"/>
                  </a:lnTo>
                  <a:lnTo>
                    <a:pt x="741" y="15"/>
                  </a:lnTo>
                  <a:lnTo>
                    <a:pt x="745" y="15"/>
                  </a:lnTo>
                  <a:lnTo>
                    <a:pt x="749" y="15"/>
                  </a:lnTo>
                  <a:lnTo>
                    <a:pt x="753" y="11"/>
                  </a:lnTo>
                  <a:lnTo>
                    <a:pt x="753" y="7"/>
                  </a:lnTo>
                  <a:lnTo>
                    <a:pt x="757" y="7"/>
                  </a:lnTo>
                  <a:lnTo>
                    <a:pt x="757" y="3"/>
                  </a:lnTo>
                  <a:lnTo>
                    <a:pt x="760" y="3"/>
                  </a:lnTo>
                  <a:lnTo>
                    <a:pt x="760" y="0"/>
                  </a:lnTo>
                  <a:lnTo>
                    <a:pt x="764" y="0"/>
                  </a:lnTo>
                  <a:lnTo>
                    <a:pt x="768" y="0"/>
                  </a:lnTo>
                  <a:lnTo>
                    <a:pt x="772" y="0"/>
                  </a:lnTo>
                  <a:lnTo>
                    <a:pt x="776" y="0"/>
                  </a:lnTo>
                  <a:lnTo>
                    <a:pt x="779" y="3"/>
                  </a:lnTo>
                  <a:lnTo>
                    <a:pt x="783" y="3"/>
                  </a:lnTo>
                  <a:lnTo>
                    <a:pt x="783" y="7"/>
                  </a:lnTo>
                  <a:lnTo>
                    <a:pt x="787" y="11"/>
                  </a:lnTo>
                  <a:lnTo>
                    <a:pt x="787" y="15"/>
                  </a:lnTo>
                  <a:lnTo>
                    <a:pt x="783" y="15"/>
                  </a:lnTo>
                  <a:lnTo>
                    <a:pt x="779" y="11"/>
                  </a:lnTo>
                  <a:lnTo>
                    <a:pt x="776" y="11"/>
                  </a:lnTo>
                  <a:lnTo>
                    <a:pt x="772" y="11"/>
                  </a:lnTo>
                  <a:lnTo>
                    <a:pt x="772" y="15"/>
                  </a:lnTo>
                  <a:lnTo>
                    <a:pt x="768" y="15"/>
                  </a:lnTo>
                  <a:lnTo>
                    <a:pt x="768" y="19"/>
                  </a:lnTo>
                  <a:lnTo>
                    <a:pt x="768" y="22"/>
                  </a:lnTo>
                  <a:lnTo>
                    <a:pt x="764" y="22"/>
                  </a:lnTo>
                  <a:lnTo>
                    <a:pt x="764" y="26"/>
                  </a:lnTo>
                  <a:lnTo>
                    <a:pt x="764" y="30"/>
                  </a:lnTo>
                  <a:lnTo>
                    <a:pt x="764" y="34"/>
                  </a:lnTo>
                  <a:lnTo>
                    <a:pt x="760" y="34"/>
                  </a:lnTo>
                  <a:lnTo>
                    <a:pt x="760" y="38"/>
                  </a:lnTo>
                  <a:lnTo>
                    <a:pt x="757" y="38"/>
                  </a:lnTo>
                  <a:lnTo>
                    <a:pt x="753" y="38"/>
                  </a:lnTo>
                  <a:lnTo>
                    <a:pt x="753" y="41"/>
                  </a:lnTo>
                  <a:lnTo>
                    <a:pt x="749" y="41"/>
                  </a:lnTo>
                  <a:lnTo>
                    <a:pt x="745" y="41"/>
                  </a:lnTo>
                  <a:lnTo>
                    <a:pt x="741" y="41"/>
                  </a:lnTo>
                  <a:lnTo>
                    <a:pt x="738" y="41"/>
                  </a:lnTo>
                  <a:lnTo>
                    <a:pt x="734" y="45"/>
                  </a:lnTo>
                  <a:lnTo>
                    <a:pt x="734" y="49"/>
                  </a:lnTo>
                  <a:lnTo>
                    <a:pt x="734" y="53"/>
                  </a:lnTo>
                  <a:lnTo>
                    <a:pt x="730" y="57"/>
                  </a:lnTo>
                  <a:lnTo>
                    <a:pt x="730" y="60"/>
                  </a:lnTo>
                  <a:lnTo>
                    <a:pt x="730" y="64"/>
                  </a:lnTo>
                  <a:lnTo>
                    <a:pt x="726" y="64"/>
                  </a:lnTo>
                  <a:lnTo>
                    <a:pt x="726" y="68"/>
                  </a:lnTo>
                  <a:lnTo>
                    <a:pt x="722" y="72"/>
                  </a:lnTo>
                  <a:lnTo>
                    <a:pt x="722" y="76"/>
                  </a:lnTo>
                  <a:lnTo>
                    <a:pt x="719" y="79"/>
                  </a:lnTo>
                  <a:lnTo>
                    <a:pt x="715" y="83"/>
                  </a:lnTo>
                  <a:lnTo>
                    <a:pt x="715" y="87"/>
                  </a:lnTo>
                  <a:lnTo>
                    <a:pt x="711" y="91"/>
                  </a:lnTo>
                  <a:lnTo>
                    <a:pt x="707" y="95"/>
                  </a:lnTo>
                  <a:lnTo>
                    <a:pt x="703" y="98"/>
                  </a:lnTo>
                  <a:lnTo>
                    <a:pt x="700" y="98"/>
                  </a:lnTo>
                  <a:lnTo>
                    <a:pt x="696" y="102"/>
                  </a:lnTo>
                  <a:lnTo>
                    <a:pt x="692" y="106"/>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20" y="121"/>
                  </a:lnTo>
                  <a:lnTo>
                    <a:pt x="616" y="121"/>
                  </a:lnTo>
                  <a:lnTo>
                    <a:pt x="616" y="125"/>
                  </a:lnTo>
                  <a:lnTo>
                    <a:pt x="612" y="125"/>
                  </a:lnTo>
                  <a:lnTo>
                    <a:pt x="612" y="129"/>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0" y="220"/>
                  </a:lnTo>
                  <a:lnTo>
                    <a:pt x="54" y="220"/>
                  </a:lnTo>
                  <a:lnTo>
                    <a:pt x="54" y="216"/>
                  </a:lnTo>
                  <a:lnTo>
                    <a:pt x="57" y="212"/>
                  </a:lnTo>
                  <a:lnTo>
                    <a:pt x="61" y="209"/>
                  </a:lnTo>
                  <a:lnTo>
                    <a:pt x="61" y="205"/>
                  </a:lnTo>
                  <a:lnTo>
                    <a:pt x="65" y="205"/>
                  </a:lnTo>
                  <a:lnTo>
                    <a:pt x="65" y="201"/>
                  </a:lnTo>
                  <a:lnTo>
                    <a:pt x="69" y="201"/>
                  </a:lnTo>
                  <a:lnTo>
                    <a:pt x="69" y="197"/>
                  </a:lnTo>
                  <a:lnTo>
                    <a:pt x="73" y="197"/>
                  </a:lnTo>
                  <a:lnTo>
                    <a:pt x="76" y="197"/>
                  </a:lnTo>
                  <a:lnTo>
                    <a:pt x="76" y="193"/>
                  </a:lnTo>
                  <a:lnTo>
                    <a:pt x="80" y="193"/>
                  </a:lnTo>
                  <a:lnTo>
                    <a:pt x="84" y="193"/>
                  </a:lnTo>
                  <a:lnTo>
                    <a:pt x="84" y="190"/>
                  </a:lnTo>
                  <a:lnTo>
                    <a:pt x="88" y="190"/>
                  </a:lnTo>
                  <a:lnTo>
                    <a:pt x="88" y="186"/>
                  </a:lnTo>
                  <a:lnTo>
                    <a:pt x="92" y="186"/>
                  </a:lnTo>
                  <a:lnTo>
                    <a:pt x="92" y="182"/>
                  </a:lnTo>
                  <a:lnTo>
                    <a:pt x="92" y="178"/>
                  </a:lnTo>
                  <a:lnTo>
                    <a:pt x="92" y="174"/>
                  </a:lnTo>
                  <a:lnTo>
                    <a:pt x="92" y="171"/>
                  </a:lnTo>
                  <a:lnTo>
                    <a:pt x="92" y="167"/>
                  </a:lnTo>
                  <a:lnTo>
                    <a:pt x="95" y="167"/>
                  </a:lnTo>
                  <a:lnTo>
                    <a:pt x="95" y="163"/>
                  </a:lnTo>
                  <a:lnTo>
                    <a:pt x="99" y="159"/>
                  </a:lnTo>
                  <a:lnTo>
                    <a:pt x="103" y="159"/>
                  </a:lnTo>
                  <a:lnTo>
                    <a:pt x="107" y="155"/>
                  </a:lnTo>
                  <a:lnTo>
                    <a:pt x="111" y="155"/>
                  </a:lnTo>
                  <a:lnTo>
                    <a:pt x="111" y="152"/>
                  </a:lnTo>
                  <a:lnTo>
                    <a:pt x="111" y="148"/>
                  </a:lnTo>
                  <a:lnTo>
                    <a:pt x="111" y="144"/>
                  </a:lnTo>
                  <a:lnTo>
                    <a:pt x="111" y="140"/>
                  </a:lnTo>
                  <a:lnTo>
                    <a:pt x="114" y="136"/>
                  </a:lnTo>
                  <a:lnTo>
                    <a:pt x="114" y="133"/>
                  </a:lnTo>
                  <a:lnTo>
                    <a:pt x="114" y="129"/>
                  </a:lnTo>
                  <a:lnTo>
                    <a:pt x="118" y="125"/>
                  </a:lnTo>
                  <a:lnTo>
                    <a:pt x="122" y="121"/>
                  </a:lnTo>
                  <a:lnTo>
                    <a:pt x="122" y="117"/>
                  </a:lnTo>
                  <a:lnTo>
                    <a:pt x="126" y="117"/>
                  </a:lnTo>
                  <a:lnTo>
                    <a:pt x="130" y="114"/>
                  </a:lnTo>
                  <a:lnTo>
                    <a:pt x="133" y="114"/>
                  </a:lnTo>
                  <a:lnTo>
                    <a:pt x="133" y="117"/>
                  </a:lnTo>
                  <a:lnTo>
                    <a:pt x="130" y="117"/>
                  </a:lnTo>
                  <a:lnTo>
                    <a:pt x="130" y="121"/>
                  </a:lnTo>
                  <a:lnTo>
                    <a:pt x="130" y="125"/>
                  </a:lnTo>
                  <a:lnTo>
                    <a:pt x="126" y="129"/>
                  </a:lnTo>
                  <a:lnTo>
                    <a:pt x="126" y="133"/>
                  </a:lnTo>
                  <a:lnTo>
                    <a:pt x="130" y="133"/>
                  </a:lnTo>
                  <a:lnTo>
                    <a:pt x="130" y="136"/>
                  </a:lnTo>
                  <a:lnTo>
                    <a:pt x="133" y="136"/>
                  </a:lnTo>
                  <a:lnTo>
                    <a:pt x="133" y="133"/>
                  </a:lnTo>
                  <a:lnTo>
                    <a:pt x="137" y="129"/>
                  </a:lnTo>
                  <a:lnTo>
                    <a:pt x="137" y="125"/>
                  </a:lnTo>
                  <a:lnTo>
                    <a:pt x="141" y="125"/>
                  </a:lnTo>
                  <a:lnTo>
                    <a:pt x="141" y="121"/>
                  </a:lnTo>
                  <a:lnTo>
                    <a:pt x="141" y="117"/>
                  </a:lnTo>
                  <a:lnTo>
                    <a:pt x="145" y="114"/>
                  </a:lnTo>
                  <a:lnTo>
                    <a:pt x="145" y="110"/>
                  </a:lnTo>
                  <a:lnTo>
                    <a:pt x="149" y="106"/>
                  </a:lnTo>
                  <a:lnTo>
                    <a:pt x="152" y="102"/>
                  </a:lnTo>
                  <a:lnTo>
                    <a:pt x="152" y="98"/>
                  </a:lnTo>
                  <a:lnTo>
                    <a:pt x="156" y="98"/>
                  </a:lnTo>
                  <a:lnTo>
                    <a:pt x="160" y="95"/>
                  </a:lnTo>
                  <a:lnTo>
                    <a:pt x="168" y="91"/>
                  </a:lnTo>
                  <a:lnTo>
                    <a:pt x="171" y="91"/>
                  </a:lnTo>
                  <a:lnTo>
                    <a:pt x="179" y="87"/>
                  </a:lnTo>
                  <a:lnTo>
                    <a:pt x="183" y="87"/>
                  </a:lnTo>
                  <a:lnTo>
                    <a:pt x="187" y="87"/>
                  </a:lnTo>
                  <a:lnTo>
                    <a:pt x="190" y="83"/>
                  </a:lnTo>
                  <a:lnTo>
                    <a:pt x="194" y="83"/>
                  </a:lnTo>
                  <a:lnTo>
                    <a:pt x="198" y="83"/>
                  </a:lnTo>
                  <a:lnTo>
                    <a:pt x="198" y="79"/>
                  </a:lnTo>
                  <a:lnTo>
                    <a:pt x="202" y="79"/>
                  </a:lnTo>
                  <a:lnTo>
                    <a:pt x="206" y="76"/>
                  </a:lnTo>
                  <a:lnTo>
                    <a:pt x="206" y="72"/>
                  </a:lnTo>
                  <a:lnTo>
                    <a:pt x="209" y="68"/>
                  </a:lnTo>
                  <a:lnTo>
                    <a:pt x="209" y="64"/>
                  </a:lnTo>
                  <a:lnTo>
                    <a:pt x="213" y="60"/>
                  </a:lnTo>
                  <a:lnTo>
                    <a:pt x="217" y="60"/>
                  </a:lnTo>
                  <a:lnTo>
                    <a:pt x="217" y="57"/>
                  </a:lnTo>
                  <a:lnTo>
                    <a:pt x="221" y="57"/>
                  </a:lnTo>
                  <a:lnTo>
                    <a:pt x="221" y="53"/>
                  </a:lnTo>
                  <a:lnTo>
                    <a:pt x="225" y="53"/>
                  </a:lnTo>
                  <a:lnTo>
                    <a:pt x="228" y="49"/>
                  </a:lnTo>
                  <a:lnTo>
                    <a:pt x="232" y="49"/>
                  </a:lnTo>
                  <a:lnTo>
                    <a:pt x="232" y="45"/>
                  </a:lnTo>
                  <a:lnTo>
                    <a:pt x="236" y="45"/>
                  </a:lnTo>
                  <a:lnTo>
                    <a:pt x="236" y="41"/>
                  </a:lnTo>
                  <a:lnTo>
                    <a:pt x="240" y="38"/>
                  </a:lnTo>
                  <a:lnTo>
                    <a:pt x="240" y="34"/>
                  </a:lnTo>
                  <a:lnTo>
                    <a:pt x="244" y="30"/>
                  </a:lnTo>
                  <a:lnTo>
                    <a:pt x="247" y="26"/>
                  </a:lnTo>
                  <a:lnTo>
                    <a:pt x="247" y="22"/>
                  </a:lnTo>
                  <a:lnTo>
                    <a:pt x="251" y="22"/>
                  </a:lnTo>
                  <a:lnTo>
                    <a:pt x="255" y="19"/>
                  </a:lnTo>
                  <a:lnTo>
                    <a:pt x="255" y="15"/>
                  </a:lnTo>
                  <a:lnTo>
                    <a:pt x="259" y="15"/>
                  </a:lnTo>
                  <a:lnTo>
                    <a:pt x="259" y="11"/>
                  </a:lnTo>
                  <a:lnTo>
                    <a:pt x="263" y="11"/>
                  </a:lnTo>
                  <a:lnTo>
                    <a:pt x="266" y="11"/>
                  </a:lnTo>
                  <a:lnTo>
                    <a:pt x="266" y="7"/>
                  </a:lnTo>
                  <a:lnTo>
                    <a:pt x="266" y="11"/>
                  </a:lnTo>
                  <a:lnTo>
                    <a:pt x="263" y="11"/>
                  </a:lnTo>
                  <a:lnTo>
                    <a:pt x="263" y="15"/>
                  </a:lnTo>
                  <a:lnTo>
                    <a:pt x="259" y="15"/>
                  </a:lnTo>
                  <a:lnTo>
                    <a:pt x="259" y="19"/>
                  </a:lnTo>
                  <a:lnTo>
                    <a:pt x="259" y="22"/>
                  </a:lnTo>
                  <a:lnTo>
                    <a:pt x="255" y="26"/>
                  </a:lnTo>
                  <a:lnTo>
                    <a:pt x="255" y="30"/>
                  </a:lnTo>
                  <a:lnTo>
                    <a:pt x="251" y="34"/>
                  </a:lnTo>
                  <a:lnTo>
                    <a:pt x="251" y="38"/>
                  </a:lnTo>
                  <a:lnTo>
                    <a:pt x="247" y="41"/>
                  </a:lnTo>
                  <a:lnTo>
                    <a:pt x="247" y="45"/>
                  </a:lnTo>
                  <a:lnTo>
                    <a:pt x="244" y="49"/>
                  </a:lnTo>
                  <a:lnTo>
                    <a:pt x="244" y="57"/>
                  </a:lnTo>
                  <a:lnTo>
                    <a:pt x="244" y="60"/>
                  </a:lnTo>
                  <a:lnTo>
                    <a:pt x="240" y="64"/>
                  </a:lnTo>
                  <a:lnTo>
                    <a:pt x="240" y="68"/>
                  </a:lnTo>
                  <a:lnTo>
                    <a:pt x="236" y="68"/>
                  </a:lnTo>
                  <a:lnTo>
                    <a:pt x="236" y="72"/>
                  </a:lnTo>
                  <a:lnTo>
                    <a:pt x="232" y="72"/>
                  </a:lnTo>
                  <a:lnTo>
                    <a:pt x="232" y="76"/>
                  </a:lnTo>
                  <a:lnTo>
                    <a:pt x="232" y="79"/>
                  </a:lnTo>
                  <a:lnTo>
                    <a:pt x="232" y="83"/>
                  </a:lnTo>
                  <a:lnTo>
                    <a:pt x="232" y="87"/>
                  </a:lnTo>
                  <a:lnTo>
                    <a:pt x="228" y="87"/>
                  </a:lnTo>
                  <a:lnTo>
                    <a:pt x="228" y="91"/>
                  </a:lnTo>
                  <a:lnTo>
                    <a:pt x="225" y="91"/>
                  </a:lnTo>
                  <a:lnTo>
                    <a:pt x="221" y="91"/>
                  </a:lnTo>
                  <a:lnTo>
                    <a:pt x="221" y="95"/>
                  </a:lnTo>
                  <a:lnTo>
                    <a:pt x="221" y="98"/>
                  </a:lnTo>
                  <a:lnTo>
                    <a:pt x="217" y="98"/>
                  </a:lnTo>
                  <a:lnTo>
                    <a:pt x="217" y="102"/>
                  </a:lnTo>
                  <a:lnTo>
                    <a:pt x="221" y="98"/>
                  </a:lnTo>
                  <a:lnTo>
                    <a:pt x="225" y="98"/>
                  </a:lnTo>
                  <a:lnTo>
                    <a:pt x="228" y="95"/>
                  </a:lnTo>
                  <a:lnTo>
                    <a:pt x="232" y="91"/>
                  </a:lnTo>
                  <a:lnTo>
                    <a:pt x="232" y="87"/>
                  </a:lnTo>
                  <a:lnTo>
                    <a:pt x="236" y="87"/>
                  </a:lnTo>
                  <a:lnTo>
                    <a:pt x="236" y="83"/>
                  </a:lnTo>
                  <a:lnTo>
                    <a:pt x="240" y="83"/>
                  </a:lnTo>
                  <a:lnTo>
                    <a:pt x="240" y="79"/>
                  </a:lnTo>
                  <a:lnTo>
                    <a:pt x="244" y="79"/>
                  </a:lnTo>
                  <a:lnTo>
                    <a:pt x="247" y="79"/>
                  </a:lnTo>
                  <a:lnTo>
                    <a:pt x="251" y="79"/>
                  </a:lnTo>
                  <a:lnTo>
                    <a:pt x="251" y="76"/>
                  </a:lnTo>
                  <a:lnTo>
                    <a:pt x="255" y="76"/>
                  </a:lnTo>
                  <a:lnTo>
                    <a:pt x="259" y="72"/>
                  </a:lnTo>
                  <a:lnTo>
                    <a:pt x="263" y="68"/>
                  </a:lnTo>
                  <a:lnTo>
                    <a:pt x="263" y="64"/>
                  </a:lnTo>
                  <a:lnTo>
                    <a:pt x="266" y="60"/>
                  </a:lnTo>
                  <a:lnTo>
                    <a:pt x="270" y="57"/>
                  </a:lnTo>
                  <a:lnTo>
                    <a:pt x="270" y="53"/>
                  </a:lnTo>
                  <a:lnTo>
                    <a:pt x="270" y="57"/>
                  </a:lnTo>
                  <a:lnTo>
                    <a:pt x="270" y="60"/>
                  </a:lnTo>
                  <a:lnTo>
                    <a:pt x="270" y="64"/>
                  </a:lnTo>
                  <a:lnTo>
                    <a:pt x="270" y="68"/>
                  </a:lnTo>
                  <a:lnTo>
                    <a:pt x="270" y="72"/>
                  </a:lnTo>
                  <a:lnTo>
                    <a:pt x="270" y="76"/>
                  </a:lnTo>
                  <a:lnTo>
                    <a:pt x="266" y="79"/>
                  </a:lnTo>
                  <a:lnTo>
                    <a:pt x="266" y="83"/>
                  </a:lnTo>
                  <a:lnTo>
                    <a:pt x="263" y="83"/>
                  </a:lnTo>
                  <a:lnTo>
                    <a:pt x="263" y="87"/>
                  </a:lnTo>
                  <a:lnTo>
                    <a:pt x="259" y="91"/>
                  </a:lnTo>
                  <a:lnTo>
                    <a:pt x="255" y="91"/>
                  </a:lnTo>
                  <a:lnTo>
                    <a:pt x="255" y="95"/>
                  </a:lnTo>
                  <a:lnTo>
                    <a:pt x="259" y="91"/>
                  </a:lnTo>
                  <a:lnTo>
                    <a:pt x="263" y="91"/>
                  </a:lnTo>
                  <a:lnTo>
                    <a:pt x="263" y="87"/>
                  </a:lnTo>
                  <a:lnTo>
                    <a:pt x="266" y="87"/>
                  </a:lnTo>
                  <a:lnTo>
                    <a:pt x="266" y="83"/>
                  </a:lnTo>
                  <a:lnTo>
                    <a:pt x="270" y="79"/>
                  </a:lnTo>
                  <a:lnTo>
                    <a:pt x="270" y="76"/>
                  </a:lnTo>
                  <a:lnTo>
                    <a:pt x="270" y="72"/>
                  </a:lnTo>
                  <a:lnTo>
                    <a:pt x="274" y="72"/>
                  </a:lnTo>
                  <a:lnTo>
                    <a:pt x="274" y="68"/>
                  </a:lnTo>
                  <a:lnTo>
                    <a:pt x="278" y="68"/>
                  </a:lnTo>
                  <a:lnTo>
                    <a:pt x="282" y="68"/>
                  </a:lnTo>
                  <a:lnTo>
                    <a:pt x="285" y="64"/>
                  </a:lnTo>
                  <a:lnTo>
                    <a:pt x="289" y="64"/>
                  </a:lnTo>
                  <a:lnTo>
                    <a:pt x="293" y="64"/>
                  </a:lnTo>
                  <a:lnTo>
                    <a:pt x="297" y="68"/>
                  </a:lnTo>
                  <a:lnTo>
                    <a:pt x="301" y="68"/>
                  </a:lnTo>
                  <a:lnTo>
                    <a:pt x="304" y="68"/>
                  </a:lnTo>
                  <a:lnTo>
                    <a:pt x="304" y="72"/>
                  </a:lnTo>
                  <a:lnTo>
                    <a:pt x="308" y="72"/>
                  </a:lnTo>
                  <a:lnTo>
                    <a:pt x="312" y="72"/>
                  </a:lnTo>
                  <a:lnTo>
                    <a:pt x="316" y="76"/>
                  </a:lnTo>
                  <a:lnTo>
                    <a:pt x="320" y="76"/>
                  </a:lnTo>
                  <a:lnTo>
                    <a:pt x="323" y="76"/>
                  </a:lnTo>
                  <a:lnTo>
                    <a:pt x="327" y="76"/>
                  </a:lnTo>
                  <a:lnTo>
                    <a:pt x="331" y="76"/>
                  </a:lnTo>
                  <a:lnTo>
                    <a:pt x="335" y="72"/>
                  </a:lnTo>
                  <a:close/>
                </a:path>
              </a:pathLst>
            </a:custGeom>
            <a:solidFill>
              <a:srgbClr val="644322"/>
            </a:solidFill>
            <a:ln w="9525">
              <a:noFill/>
              <a:round/>
              <a:headEnd/>
              <a:tailEnd/>
            </a:ln>
          </p:spPr>
          <p:txBody>
            <a:bodyPr/>
            <a:lstStyle/>
            <a:p>
              <a:endParaRPr lang="fr-FR"/>
            </a:p>
          </p:txBody>
        </p:sp>
        <p:sp>
          <p:nvSpPr>
            <p:cNvPr id="169" name="Freeform 56"/>
            <p:cNvSpPr>
              <a:spLocks/>
            </p:cNvSpPr>
            <p:nvPr/>
          </p:nvSpPr>
          <p:spPr bwMode="auto">
            <a:xfrm>
              <a:off x="337" y="3087"/>
              <a:ext cx="1431" cy="469"/>
            </a:xfrm>
            <a:custGeom>
              <a:avLst/>
              <a:gdLst>
                <a:gd name="T0" fmla="*/ 664 w 787"/>
                <a:gd name="T1" fmla="*/ 124 h 258"/>
                <a:gd name="T2" fmla="*/ 720 w 787"/>
                <a:gd name="T3" fmla="*/ 151 h 258"/>
                <a:gd name="T4" fmla="*/ 767 w 787"/>
                <a:gd name="T5" fmla="*/ 144 h 258"/>
                <a:gd name="T6" fmla="*/ 824 w 787"/>
                <a:gd name="T7" fmla="*/ 151 h 258"/>
                <a:gd name="T8" fmla="*/ 893 w 787"/>
                <a:gd name="T9" fmla="*/ 131 h 258"/>
                <a:gd name="T10" fmla="*/ 927 w 787"/>
                <a:gd name="T11" fmla="*/ 96 h 258"/>
                <a:gd name="T12" fmla="*/ 989 w 787"/>
                <a:gd name="T13" fmla="*/ 82 h 258"/>
                <a:gd name="T14" fmla="*/ 955 w 787"/>
                <a:gd name="T15" fmla="*/ 116 h 258"/>
                <a:gd name="T16" fmla="*/ 927 w 787"/>
                <a:gd name="T17" fmla="*/ 131 h 258"/>
                <a:gd name="T18" fmla="*/ 940 w 787"/>
                <a:gd name="T19" fmla="*/ 144 h 258"/>
                <a:gd name="T20" fmla="*/ 1024 w 787"/>
                <a:gd name="T21" fmla="*/ 116 h 258"/>
                <a:gd name="T22" fmla="*/ 1078 w 787"/>
                <a:gd name="T23" fmla="*/ 131 h 258"/>
                <a:gd name="T24" fmla="*/ 1140 w 787"/>
                <a:gd name="T25" fmla="*/ 104 h 258"/>
                <a:gd name="T26" fmla="*/ 1189 w 787"/>
                <a:gd name="T27" fmla="*/ 96 h 258"/>
                <a:gd name="T28" fmla="*/ 1231 w 787"/>
                <a:gd name="T29" fmla="*/ 75 h 258"/>
                <a:gd name="T30" fmla="*/ 1266 w 787"/>
                <a:gd name="T31" fmla="*/ 35 h 258"/>
                <a:gd name="T32" fmla="*/ 1244 w 787"/>
                <a:gd name="T33" fmla="*/ 96 h 258"/>
                <a:gd name="T34" fmla="*/ 1209 w 787"/>
                <a:gd name="T35" fmla="*/ 116 h 258"/>
                <a:gd name="T36" fmla="*/ 1196 w 787"/>
                <a:gd name="T37" fmla="*/ 138 h 258"/>
                <a:gd name="T38" fmla="*/ 1169 w 787"/>
                <a:gd name="T39" fmla="*/ 144 h 258"/>
                <a:gd name="T40" fmla="*/ 1182 w 787"/>
                <a:gd name="T41" fmla="*/ 158 h 258"/>
                <a:gd name="T42" fmla="*/ 1209 w 787"/>
                <a:gd name="T43" fmla="*/ 138 h 258"/>
                <a:gd name="T44" fmla="*/ 1238 w 787"/>
                <a:gd name="T45" fmla="*/ 124 h 258"/>
                <a:gd name="T46" fmla="*/ 1278 w 787"/>
                <a:gd name="T47" fmla="*/ 96 h 258"/>
                <a:gd name="T48" fmla="*/ 1286 w 787"/>
                <a:gd name="T49" fmla="*/ 55 h 258"/>
                <a:gd name="T50" fmla="*/ 1313 w 787"/>
                <a:gd name="T51" fmla="*/ 47 h 258"/>
                <a:gd name="T52" fmla="*/ 1335 w 787"/>
                <a:gd name="T53" fmla="*/ 27 h 258"/>
                <a:gd name="T54" fmla="*/ 1369 w 787"/>
                <a:gd name="T55" fmla="*/ 20 h 258"/>
                <a:gd name="T56" fmla="*/ 1431 w 787"/>
                <a:gd name="T57" fmla="*/ 20 h 258"/>
                <a:gd name="T58" fmla="*/ 1396 w 787"/>
                <a:gd name="T59" fmla="*/ 27 h 258"/>
                <a:gd name="T60" fmla="*/ 1382 w 787"/>
                <a:gd name="T61" fmla="*/ 62 h 258"/>
                <a:gd name="T62" fmla="*/ 1335 w 787"/>
                <a:gd name="T63" fmla="*/ 89 h 258"/>
                <a:gd name="T64" fmla="*/ 1300 w 787"/>
                <a:gd name="T65" fmla="*/ 144 h 258"/>
                <a:gd name="T66" fmla="*/ 1204 w 787"/>
                <a:gd name="T67" fmla="*/ 207 h 258"/>
                <a:gd name="T68" fmla="*/ 1127 w 787"/>
                <a:gd name="T69" fmla="*/ 213 h 258"/>
                <a:gd name="T70" fmla="*/ 1100 w 787"/>
                <a:gd name="T71" fmla="*/ 235 h 258"/>
                <a:gd name="T72" fmla="*/ 236 w 787"/>
                <a:gd name="T73" fmla="*/ 462 h 258"/>
                <a:gd name="T74" fmla="*/ 0 w 787"/>
                <a:gd name="T75" fmla="*/ 449 h 258"/>
                <a:gd name="T76" fmla="*/ 91 w 787"/>
                <a:gd name="T77" fmla="*/ 407 h 258"/>
                <a:gd name="T78" fmla="*/ 125 w 787"/>
                <a:gd name="T79" fmla="*/ 365 h 258"/>
                <a:gd name="T80" fmla="*/ 173 w 787"/>
                <a:gd name="T81" fmla="*/ 331 h 258"/>
                <a:gd name="T82" fmla="*/ 180 w 787"/>
                <a:gd name="T83" fmla="*/ 289 h 258"/>
                <a:gd name="T84" fmla="*/ 207 w 787"/>
                <a:gd name="T85" fmla="*/ 269 h 258"/>
                <a:gd name="T86" fmla="*/ 236 w 787"/>
                <a:gd name="T87" fmla="*/ 213 h 258"/>
                <a:gd name="T88" fmla="*/ 229 w 787"/>
                <a:gd name="T89" fmla="*/ 242 h 258"/>
                <a:gd name="T90" fmla="*/ 249 w 787"/>
                <a:gd name="T91" fmla="*/ 242 h 258"/>
                <a:gd name="T92" fmla="*/ 305 w 787"/>
                <a:gd name="T93" fmla="*/ 173 h 258"/>
                <a:gd name="T94" fmla="*/ 380 w 787"/>
                <a:gd name="T95" fmla="*/ 131 h 258"/>
                <a:gd name="T96" fmla="*/ 402 w 787"/>
                <a:gd name="T97" fmla="*/ 104 h 258"/>
                <a:gd name="T98" fmla="*/ 429 w 787"/>
                <a:gd name="T99" fmla="*/ 82 h 258"/>
                <a:gd name="T100" fmla="*/ 478 w 787"/>
                <a:gd name="T101" fmla="*/ 20 h 258"/>
                <a:gd name="T102" fmla="*/ 444 w 787"/>
                <a:gd name="T103" fmla="*/ 96 h 258"/>
                <a:gd name="T104" fmla="*/ 415 w 787"/>
                <a:gd name="T105" fmla="*/ 144 h 258"/>
                <a:gd name="T106" fmla="*/ 402 w 787"/>
                <a:gd name="T107" fmla="*/ 173 h 258"/>
                <a:gd name="T108" fmla="*/ 409 w 787"/>
                <a:gd name="T109" fmla="*/ 178 h 258"/>
                <a:gd name="T110" fmla="*/ 436 w 787"/>
                <a:gd name="T111" fmla="*/ 151 h 258"/>
                <a:gd name="T112" fmla="*/ 484 w 787"/>
                <a:gd name="T113" fmla="*/ 109 h 258"/>
                <a:gd name="T114" fmla="*/ 471 w 787"/>
                <a:gd name="T115" fmla="*/ 158 h 258"/>
                <a:gd name="T116" fmla="*/ 471 w 787"/>
                <a:gd name="T117" fmla="*/ 165 h 258"/>
                <a:gd name="T118" fmla="*/ 498 w 787"/>
                <a:gd name="T119" fmla="*/ 138 h 258"/>
                <a:gd name="T120" fmla="*/ 533 w 787"/>
                <a:gd name="T121" fmla="*/ 124 h 258"/>
                <a:gd name="T122" fmla="*/ 602 w 787"/>
                <a:gd name="T123" fmla="*/ 138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258"/>
                <a:gd name="T188" fmla="*/ 787 w 78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258">
                  <a:moveTo>
                    <a:pt x="335" y="76"/>
                  </a:moveTo>
                  <a:lnTo>
                    <a:pt x="339" y="72"/>
                  </a:lnTo>
                  <a:lnTo>
                    <a:pt x="342" y="72"/>
                  </a:lnTo>
                  <a:lnTo>
                    <a:pt x="346" y="72"/>
                  </a:lnTo>
                  <a:lnTo>
                    <a:pt x="346" y="68"/>
                  </a:lnTo>
                  <a:lnTo>
                    <a:pt x="350" y="68"/>
                  </a:lnTo>
                  <a:lnTo>
                    <a:pt x="354" y="68"/>
                  </a:lnTo>
                  <a:lnTo>
                    <a:pt x="358" y="68"/>
                  </a:lnTo>
                  <a:lnTo>
                    <a:pt x="361" y="68"/>
                  </a:lnTo>
                  <a:lnTo>
                    <a:pt x="365" y="68"/>
                  </a:lnTo>
                  <a:lnTo>
                    <a:pt x="369" y="72"/>
                  </a:lnTo>
                  <a:lnTo>
                    <a:pt x="373" y="72"/>
                  </a:lnTo>
                  <a:lnTo>
                    <a:pt x="377" y="76"/>
                  </a:lnTo>
                  <a:lnTo>
                    <a:pt x="380" y="76"/>
                  </a:lnTo>
                  <a:lnTo>
                    <a:pt x="380" y="79"/>
                  </a:lnTo>
                  <a:lnTo>
                    <a:pt x="384" y="79"/>
                  </a:lnTo>
                  <a:lnTo>
                    <a:pt x="388" y="83"/>
                  </a:lnTo>
                  <a:lnTo>
                    <a:pt x="392" y="83"/>
                  </a:lnTo>
                  <a:lnTo>
                    <a:pt x="396" y="83"/>
                  </a:lnTo>
                  <a:lnTo>
                    <a:pt x="399" y="83"/>
                  </a:lnTo>
                  <a:lnTo>
                    <a:pt x="403" y="79"/>
                  </a:lnTo>
                  <a:lnTo>
                    <a:pt x="407" y="79"/>
                  </a:lnTo>
                  <a:lnTo>
                    <a:pt x="411" y="79"/>
                  </a:lnTo>
                  <a:lnTo>
                    <a:pt x="415" y="79"/>
                  </a:lnTo>
                  <a:lnTo>
                    <a:pt x="418" y="79"/>
                  </a:lnTo>
                  <a:lnTo>
                    <a:pt x="422" y="79"/>
                  </a:lnTo>
                  <a:lnTo>
                    <a:pt x="426" y="79"/>
                  </a:lnTo>
                  <a:lnTo>
                    <a:pt x="430" y="79"/>
                  </a:lnTo>
                  <a:lnTo>
                    <a:pt x="434" y="79"/>
                  </a:lnTo>
                  <a:lnTo>
                    <a:pt x="434" y="83"/>
                  </a:lnTo>
                  <a:lnTo>
                    <a:pt x="437" y="83"/>
                  </a:lnTo>
                  <a:lnTo>
                    <a:pt x="441" y="83"/>
                  </a:lnTo>
                  <a:lnTo>
                    <a:pt x="445" y="83"/>
                  </a:lnTo>
                  <a:lnTo>
                    <a:pt x="449" y="83"/>
                  </a:lnTo>
                  <a:lnTo>
                    <a:pt x="453" y="83"/>
                  </a:lnTo>
                  <a:lnTo>
                    <a:pt x="456" y="79"/>
                  </a:lnTo>
                  <a:lnTo>
                    <a:pt x="460" y="79"/>
                  </a:lnTo>
                  <a:lnTo>
                    <a:pt x="464" y="79"/>
                  </a:lnTo>
                  <a:lnTo>
                    <a:pt x="468" y="79"/>
                  </a:lnTo>
                  <a:lnTo>
                    <a:pt x="468" y="76"/>
                  </a:lnTo>
                  <a:lnTo>
                    <a:pt x="472" y="76"/>
                  </a:lnTo>
                  <a:lnTo>
                    <a:pt x="475" y="76"/>
                  </a:lnTo>
                  <a:lnTo>
                    <a:pt x="479" y="76"/>
                  </a:lnTo>
                  <a:lnTo>
                    <a:pt x="483" y="76"/>
                  </a:lnTo>
                  <a:lnTo>
                    <a:pt x="487" y="76"/>
                  </a:lnTo>
                  <a:lnTo>
                    <a:pt x="487" y="72"/>
                  </a:lnTo>
                  <a:lnTo>
                    <a:pt x="491" y="72"/>
                  </a:lnTo>
                  <a:lnTo>
                    <a:pt x="491" y="68"/>
                  </a:lnTo>
                  <a:lnTo>
                    <a:pt x="494" y="64"/>
                  </a:lnTo>
                  <a:lnTo>
                    <a:pt x="494" y="60"/>
                  </a:lnTo>
                  <a:lnTo>
                    <a:pt x="498" y="60"/>
                  </a:lnTo>
                  <a:lnTo>
                    <a:pt x="498" y="57"/>
                  </a:lnTo>
                  <a:lnTo>
                    <a:pt x="502" y="53"/>
                  </a:lnTo>
                  <a:lnTo>
                    <a:pt x="506" y="53"/>
                  </a:lnTo>
                  <a:lnTo>
                    <a:pt x="510" y="53"/>
                  </a:lnTo>
                  <a:lnTo>
                    <a:pt x="513" y="53"/>
                  </a:lnTo>
                  <a:lnTo>
                    <a:pt x="517" y="53"/>
                  </a:lnTo>
                  <a:lnTo>
                    <a:pt x="521" y="53"/>
                  </a:lnTo>
                  <a:lnTo>
                    <a:pt x="525" y="53"/>
                  </a:lnTo>
                  <a:lnTo>
                    <a:pt x="529" y="49"/>
                  </a:lnTo>
                  <a:lnTo>
                    <a:pt x="532" y="49"/>
                  </a:lnTo>
                  <a:lnTo>
                    <a:pt x="536" y="49"/>
                  </a:lnTo>
                  <a:lnTo>
                    <a:pt x="540" y="49"/>
                  </a:lnTo>
                  <a:lnTo>
                    <a:pt x="540" y="45"/>
                  </a:lnTo>
                  <a:lnTo>
                    <a:pt x="544" y="45"/>
                  </a:lnTo>
                  <a:lnTo>
                    <a:pt x="544" y="49"/>
                  </a:lnTo>
                  <a:lnTo>
                    <a:pt x="540" y="49"/>
                  </a:lnTo>
                  <a:lnTo>
                    <a:pt x="540" y="53"/>
                  </a:lnTo>
                  <a:lnTo>
                    <a:pt x="536" y="57"/>
                  </a:lnTo>
                  <a:lnTo>
                    <a:pt x="532" y="60"/>
                  </a:lnTo>
                  <a:lnTo>
                    <a:pt x="529" y="64"/>
                  </a:lnTo>
                  <a:lnTo>
                    <a:pt x="525" y="64"/>
                  </a:lnTo>
                  <a:lnTo>
                    <a:pt x="525" y="68"/>
                  </a:lnTo>
                  <a:lnTo>
                    <a:pt x="521" y="68"/>
                  </a:lnTo>
                  <a:lnTo>
                    <a:pt x="517" y="68"/>
                  </a:lnTo>
                  <a:lnTo>
                    <a:pt x="513" y="68"/>
                  </a:lnTo>
                  <a:lnTo>
                    <a:pt x="510" y="68"/>
                  </a:lnTo>
                  <a:lnTo>
                    <a:pt x="510" y="72"/>
                  </a:lnTo>
                  <a:lnTo>
                    <a:pt x="510" y="76"/>
                  </a:lnTo>
                  <a:lnTo>
                    <a:pt x="510" y="79"/>
                  </a:lnTo>
                  <a:lnTo>
                    <a:pt x="510" y="83"/>
                  </a:lnTo>
                  <a:lnTo>
                    <a:pt x="513" y="79"/>
                  </a:lnTo>
                  <a:lnTo>
                    <a:pt x="517" y="79"/>
                  </a:lnTo>
                  <a:lnTo>
                    <a:pt x="521" y="79"/>
                  </a:lnTo>
                  <a:lnTo>
                    <a:pt x="521" y="76"/>
                  </a:lnTo>
                  <a:lnTo>
                    <a:pt x="525" y="76"/>
                  </a:lnTo>
                  <a:lnTo>
                    <a:pt x="529" y="76"/>
                  </a:lnTo>
                  <a:lnTo>
                    <a:pt x="532" y="72"/>
                  </a:lnTo>
                  <a:lnTo>
                    <a:pt x="536" y="72"/>
                  </a:lnTo>
                  <a:lnTo>
                    <a:pt x="540" y="68"/>
                  </a:lnTo>
                  <a:lnTo>
                    <a:pt x="544" y="68"/>
                  </a:lnTo>
                  <a:lnTo>
                    <a:pt x="548" y="68"/>
                  </a:lnTo>
                  <a:lnTo>
                    <a:pt x="551" y="68"/>
                  </a:lnTo>
                  <a:lnTo>
                    <a:pt x="555" y="64"/>
                  </a:lnTo>
                  <a:lnTo>
                    <a:pt x="559" y="64"/>
                  </a:lnTo>
                  <a:lnTo>
                    <a:pt x="563" y="64"/>
                  </a:lnTo>
                  <a:lnTo>
                    <a:pt x="567" y="68"/>
                  </a:lnTo>
                  <a:lnTo>
                    <a:pt x="570" y="68"/>
                  </a:lnTo>
                  <a:lnTo>
                    <a:pt x="574" y="68"/>
                  </a:lnTo>
                  <a:lnTo>
                    <a:pt x="574" y="72"/>
                  </a:lnTo>
                  <a:lnTo>
                    <a:pt x="578" y="72"/>
                  </a:lnTo>
                  <a:lnTo>
                    <a:pt x="582" y="72"/>
                  </a:lnTo>
                  <a:lnTo>
                    <a:pt x="582" y="76"/>
                  </a:lnTo>
                  <a:lnTo>
                    <a:pt x="586" y="76"/>
                  </a:lnTo>
                  <a:lnTo>
                    <a:pt x="589" y="72"/>
                  </a:lnTo>
                  <a:lnTo>
                    <a:pt x="593" y="72"/>
                  </a:lnTo>
                  <a:lnTo>
                    <a:pt x="593" y="68"/>
                  </a:lnTo>
                  <a:lnTo>
                    <a:pt x="597" y="68"/>
                  </a:lnTo>
                  <a:lnTo>
                    <a:pt x="597" y="64"/>
                  </a:lnTo>
                  <a:lnTo>
                    <a:pt x="601" y="64"/>
                  </a:lnTo>
                  <a:lnTo>
                    <a:pt x="601" y="60"/>
                  </a:lnTo>
                  <a:lnTo>
                    <a:pt x="605"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0" y="53"/>
                  </a:lnTo>
                  <a:lnTo>
                    <a:pt x="654" y="53"/>
                  </a:lnTo>
                  <a:lnTo>
                    <a:pt x="654" y="49"/>
                  </a:lnTo>
                  <a:lnTo>
                    <a:pt x="654" y="45"/>
                  </a:lnTo>
                  <a:lnTo>
                    <a:pt x="658" y="45"/>
                  </a:lnTo>
                  <a:lnTo>
                    <a:pt x="662" y="45"/>
                  </a:lnTo>
                  <a:lnTo>
                    <a:pt x="665" y="45"/>
                  </a:lnTo>
                  <a:lnTo>
                    <a:pt x="665" y="41"/>
                  </a:lnTo>
                  <a:lnTo>
                    <a:pt x="669" y="41"/>
                  </a:lnTo>
                  <a:lnTo>
                    <a:pt x="673" y="41"/>
                  </a:lnTo>
                  <a:lnTo>
                    <a:pt x="677" y="41"/>
                  </a:lnTo>
                  <a:lnTo>
                    <a:pt x="681" y="41"/>
                  </a:lnTo>
                  <a:lnTo>
                    <a:pt x="684" y="38"/>
                  </a:lnTo>
                  <a:lnTo>
                    <a:pt x="688" y="34"/>
                  </a:lnTo>
                  <a:lnTo>
                    <a:pt x="688" y="30"/>
                  </a:lnTo>
                  <a:lnTo>
                    <a:pt x="692" y="30"/>
                  </a:lnTo>
                  <a:lnTo>
                    <a:pt x="692" y="26"/>
                  </a:lnTo>
                  <a:lnTo>
                    <a:pt x="692" y="22"/>
                  </a:lnTo>
                  <a:lnTo>
                    <a:pt x="696" y="19"/>
                  </a:lnTo>
                  <a:lnTo>
                    <a:pt x="696" y="22"/>
                  </a:lnTo>
                  <a:lnTo>
                    <a:pt x="696" y="26"/>
                  </a:lnTo>
                  <a:lnTo>
                    <a:pt x="696" y="30"/>
                  </a:lnTo>
                  <a:lnTo>
                    <a:pt x="696" y="34"/>
                  </a:lnTo>
                  <a:lnTo>
                    <a:pt x="692" y="38"/>
                  </a:lnTo>
                  <a:lnTo>
                    <a:pt x="692" y="41"/>
                  </a:lnTo>
                  <a:lnTo>
                    <a:pt x="692" y="45"/>
                  </a:lnTo>
                  <a:lnTo>
                    <a:pt x="688" y="45"/>
                  </a:lnTo>
                  <a:lnTo>
                    <a:pt x="688" y="49"/>
                  </a:lnTo>
                  <a:lnTo>
                    <a:pt x="684" y="53"/>
                  </a:lnTo>
                  <a:lnTo>
                    <a:pt x="681" y="53"/>
                  </a:lnTo>
                  <a:lnTo>
                    <a:pt x="681" y="57"/>
                  </a:lnTo>
                  <a:lnTo>
                    <a:pt x="677" y="57"/>
                  </a:lnTo>
                  <a:lnTo>
                    <a:pt x="673" y="57"/>
                  </a:lnTo>
                  <a:lnTo>
                    <a:pt x="669" y="57"/>
                  </a:lnTo>
                  <a:lnTo>
                    <a:pt x="669" y="60"/>
                  </a:lnTo>
                  <a:lnTo>
                    <a:pt x="665" y="60"/>
                  </a:lnTo>
                  <a:lnTo>
                    <a:pt x="665" y="64"/>
                  </a:lnTo>
                  <a:lnTo>
                    <a:pt x="665" y="68"/>
                  </a:lnTo>
                  <a:lnTo>
                    <a:pt x="665" y="72"/>
                  </a:lnTo>
                  <a:lnTo>
                    <a:pt x="662" y="72"/>
                  </a:lnTo>
                  <a:lnTo>
                    <a:pt x="662" y="76"/>
                  </a:lnTo>
                  <a:lnTo>
                    <a:pt x="658" y="76"/>
                  </a:lnTo>
                  <a:lnTo>
                    <a:pt x="658" y="79"/>
                  </a:lnTo>
                  <a:lnTo>
                    <a:pt x="654" y="79"/>
                  </a:lnTo>
                  <a:lnTo>
                    <a:pt x="650" y="79"/>
                  </a:lnTo>
                  <a:lnTo>
                    <a:pt x="646" y="79"/>
                  </a:lnTo>
                  <a:lnTo>
                    <a:pt x="643" y="79"/>
                  </a:lnTo>
                  <a:lnTo>
                    <a:pt x="643" y="83"/>
                  </a:lnTo>
                  <a:lnTo>
                    <a:pt x="639" y="83"/>
                  </a:lnTo>
                  <a:lnTo>
                    <a:pt x="639" y="87"/>
                  </a:lnTo>
                  <a:lnTo>
                    <a:pt x="643" y="87"/>
                  </a:lnTo>
                  <a:lnTo>
                    <a:pt x="646" y="87"/>
                  </a:lnTo>
                  <a:lnTo>
                    <a:pt x="650" y="87"/>
                  </a:lnTo>
                  <a:lnTo>
                    <a:pt x="654" y="83"/>
                  </a:lnTo>
                  <a:lnTo>
                    <a:pt x="658" y="83"/>
                  </a:lnTo>
                  <a:lnTo>
                    <a:pt x="658" y="79"/>
                  </a:lnTo>
                  <a:lnTo>
                    <a:pt x="662" y="79"/>
                  </a:lnTo>
                  <a:lnTo>
                    <a:pt x="665" y="76"/>
                  </a:lnTo>
                  <a:lnTo>
                    <a:pt x="669" y="76"/>
                  </a:lnTo>
                  <a:lnTo>
                    <a:pt x="673" y="76"/>
                  </a:lnTo>
                  <a:lnTo>
                    <a:pt x="677" y="76"/>
                  </a:lnTo>
                  <a:lnTo>
                    <a:pt x="677" y="72"/>
                  </a:lnTo>
                  <a:lnTo>
                    <a:pt x="681" y="68"/>
                  </a:lnTo>
                  <a:lnTo>
                    <a:pt x="684" y="64"/>
                  </a:lnTo>
                  <a:lnTo>
                    <a:pt x="688" y="64"/>
                  </a:lnTo>
                  <a:lnTo>
                    <a:pt x="692" y="64"/>
                  </a:lnTo>
                  <a:lnTo>
                    <a:pt x="696" y="64"/>
                  </a:lnTo>
                  <a:lnTo>
                    <a:pt x="696" y="60"/>
                  </a:lnTo>
                  <a:lnTo>
                    <a:pt x="700"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26"/>
                  </a:lnTo>
                  <a:lnTo>
                    <a:pt x="722" y="22"/>
                  </a:lnTo>
                  <a:lnTo>
                    <a:pt x="726" y="19"/>
                  </a:lnTo>
                  <a:lnTo>
                    <a:pt x="730" y="15"/>
                  </a:lnTo>
                  <a:lnTo>
                    <a:pt x="734" y="15"/>
                  </a:lnTo>
                  <a:lnTo>
                    <a:pt x="738" y="15"/>
                  </a:lnTo>
                  <a:lnTo>
                    <a:pt x="738" y="19"/>
                  </a:lnTo>
                  <a:lnTo>
                    <a:pt x="741" y="19"/>
                  </a:lnTo>
                  <a:lnTo>
                    <a:pt x="745" y="19"/>
                  </a:lnTo>
                  <a:lnTo>
                    <a:pt x="749" y="15"/>
                  </a:lnTo>
                  <a:lnTo>
                    <a:pt x="753" y="15"/>
                  </a:lnTo>
                  <a:lnTo>
                    <a:pt x="753" y="11"/>
                  </a:lnTo>
                  <a:lnTo>
                    <a:pt x="757" y="7"/>
                  </a:lnTo>
                  <a:lnTo>
                    <a:pt x="757" y="3"/>
                  </a:lnTo>
                  <a:lnTo>
                    <a:pt x="760" y="3"/>
                  </a:lnTo>
                  <a:lnTo>
                    <a:pt x="764" y="0"/>
                  </a:lnTo>
                  <a:lnTo>
                    <a:pt x="768" y="0"/>
                  </a:lnTo>
                  <a:lnTo>
                    <a:pt x="772" y="0"/>
                  </a:lnTo>
                  <a:lnTo>
                    <a:pt x="776" y="3"/>
                  </a:lnTo>
                  <a:lnTo>
                    <a:pt x="779" y="3"/>
                  </a:lnTo>
                  <a:lnTo>
                    <a:pt x="783" y="7"/>
                  </a:lnTo>
                  <a:lnTo>
                    <a:pt x="787" y="11"/>
                  </a:lnTo>
                  <a:lnTo>
                    <a:pt x="787" y="15"/>
                  </a:lnTo>
                  <a:lnTo>
                    <a:pt x="783" y="15"/>
                  </a:lnTo>
                  <a:lnTo>
                    <a:pt x="783" y="11"/>
                  </a:lnTo>
                  <a:lnTo>
                    <a:pt x="779" y="11"/>
                  </a:lnTo>
                  <a:lnTo>
                    <a:pt x="776" y="11"/>
                  </a:lnTo>
                  <a:lnTo>
                    <a:pt x="772" y="11"/>
                  </a:lnTo>
                  <a:lnTo>
                    <a:pt x="768" y="11"/>
                  </a:lnTo>
                  <a:lnTo>
                    <a:pt x="768" y="15"/>
                  </a:lnTo>
                  <a:lnTo>
                    <a:pt x="764" y="19"/>
                  </a:lnTo>
                  <a:lnTo>
                    <a:pt x="764" y="22"/>
                  </a:lnTo>
                  <a:lnTo>
                    <a:pt x="764" y="26"/>
                  </a:lnTo>
                  <a:lnTo>
                    <a:pt x="764" y="30"/>
                  </a:lnTo>
                  <a:lnTo>
                    <a:pt x="760" y="30"/>
                  </a:lnTo>
                  <a:lnTo>
                    <a:pt x="760" y="34"/>
                  </a:lnTo>
                  <a:lnTo>
                    <a:pt x="757" y="38"/>
                  </a:lnTo>
                  <a:lnTo>
                    <a:pt x="753" y="38"/>
                  </a:lnTo>
                  <a:lnTo>
                    <a:pt x="749" y="38"/>
                  </a:lnTo>
                  <a:lnTo>
                    <a:pt x="749" y="41"/>
                  </a:lnTo>
                  <a:lnTo>
                    <a:pt x="745" y="41"/>
                  </a:lnTo>
                  <a:lnTo>
                    <a:pt x="741" y="41"/>
                  </a:lnTo>
                  <a:lnTo>
                    <a:pt x="738" y="41"/>
                  </a:lnTo>
                  <a:lnTo>
                    <a:pt x="734" y="45"/>
                  </a:lnTo>
                  <a:lnTo>
                    <a:pt x="734" y="49"/>
                  </a:lnTo>
                  <a:lnTo>
                    <a:pt x="730" y="49"/>
                  </a:lnTo>
                  <a:lnTo>
                    <a:pt x="730" y="53"/>
                  </a:lnTo>
                  <a:lnTo>
                    <a:pt x="730" y="57"/>
                  </a:lnTo>
                  <a:lnTo>
                    <a:pt x="730" y="60"/>
                  </a:lnTo>
                  <a:lnTo>
                    <a:pt x="726" y="60"/>
                  </a:lnTo>
                  <a:lnTo>
                    <a:pt x="726" y="64"/>
                  </a:lnTo>
                  <a:lnTo>
                    <a:pt x="722" y="68"/>
                  </a:lnTo>
                  <a:lnTo>
                    <a:pt x="722" y="72"/>
                  </a:lnTo>
                  <a:lnTo>
                    <a:pt x="719" y="76"/>
                  </a:lnTo>
                  <a:lnTo>
                    <a:pt x="719" y="79"/>
                  </a:lnTo>
                  <a:lnTo>
                    <a:pt x="715" y="79"/>
                  </a:lnTo>
                  <a:lnTo>
                    <a:pt x="715" y="83"/>
                  </a:lnTo>
                  <a:lnTo>
                    <a:pt x="715" y="87"/>
                  </a:lnTo>
                  <a:lnTo>
                    <a:pt x="711" y="87"/>
                  </a:lnTo>
                  <a:lnTo>
                    <a:pt x="711" y="91"/>
                  </a:lnTo>
                  <a:lnTo>
                    <a:pt x="707" y="95"/>
                  </a:lnTo>
                  <a:lnTo>
                    <a:pt x="703" y="95"/>
                  </a:lnTo>
                  <a:lnTo>
                    <a:pt x="700" y="98"/>
                  </a:lnTo>
                  <a:lnTo>
                    <a:pt x="696" y="102"/>
                  </a:lnTo>
                  <a:lnTo>
                    <a:pt x="692" y="102"/>
                  </a:lnTo>
                  <a:lnTo>
                    <a:pt x="688" y="106"/>
                  </a:lnTo>
                  <a:lnTo>
                    <a:pt x="684" y="110"/>
                  </a:lnTo>
                  <a:lnTo>
                    <a:pt x="681" y="110"/>
                  </a:lnTo>
                  <a:lnTo>
                    <a:pt x="677" y="114"/>
                  </a:lnTo>
                  <a:lnTo>
                    <a:pt x="669" y="114"/>
                  </a:lnTo>
                  <a:lnTo>
                    <a:pt x="665" y="114"/>
                  </a:lnTo>
                  <a:lnTo>
                    <a:pt x="662" y="114"/>
                  </a:lnTo>
                  <a:lnTo>
                    <a:pt x="654" y="114"/>
                  </a:lnTo>
                  <a:lnTo>
                    <a:pt x="650" y="114"/>
                  </a:lnTo>
                  <a:lnTo>
                    <a:pt x="646" y="114"/>
                  </a:lnTo>
                  <a:lnTo>
                    <a:pt x="643" y="114"/>
                  </a:lnTo>
                  <a:lnTo>
                    <a:pt x="639" y="114"/>
                  </a:lnTo>
                  <a:lnTo>
                    <a:pt x="635" y="114"/>
                  </a:lnTo>
                  <a:lnTo>
                    <a:pt x="631" y="114"/>
                  </a:lnTo>
                  <a:lnTo>
                    <a:pt x="627" y="114"/>
                  </a:lnTo>
                  <a:lnTo>
                    <a:pt x="624" y="114"/>
                  </a:lnTo>
                  <a:lnTo>
                    <a:pt x="624" y="117"/>
                  </a:lnTo>
                  <a:lnTo>
                    <a:pt x="620" y="117"/>
                  </a:lnTo>
                  <a:lnTo>
                    <a:pt x="616"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5"/>
                  </a:lnTo>
                  <a:lnTo>
                    <a:pt x="65" y="201"/>
                  </a:lnTo>
                  <a:lnTo>
                    <a:pt x="69" y="201"/>
                  </a:lnTo>
                  <a:lnTo>
                    <a:pt x="73" y="201"/>
                  </a:lnTo>
                  <a:lnTo>
                    <a:pt x="73" y="197"/>
                  </a:lnTo>
                  <a:lnTo>
                    <a:pt x="76" y="197"/>
                  </a:lnTo>
                  <a:lnTo>
                    <a:pt x="80" y="197"/>
                  </a:lnTo>
                  <a:lnTo>
                    <a:pt x="80" y="193"/>
                  </a:lnTo>
                  <a:lnTo>
                    <a:pt x="84" y="193"/>
                  </a:lnTo>
                  <a:lnTo>
                    <a:pt x="88" y="190"/>
                  </a:lnTo>
                  <a:lnTo>
                    <a:pt x="92" y="190"/>
                  </a:lnTo>
                  <a:lnTo>
                    <a:pt x="92" y="186"/>
                  </a:lnTo>
                  <a:lnTo>
                    <a:pt x="95" y="182"/>
                  </a:lnTo>
                  <a:lnTo>
                    <a:pt x="95" y="178"/>
                  </a:lnTo>
                  <a:lnTo>
                    <a:pt x="95" y="174"/>
                  </a:lnTo>
                  <a:lnTo>
                    <a:pt x="95" y="171"/>
                  </a:lnTo>
                  <a:lnTo>
                    <a:pt x="95" y="167"/>
                  </a:lnTo>
                  <a:lnTo>
                    <a:pt x="95" y="163"/>
                  </a:lnTo>
                  <a:lnTo>
                    <a:pt x="99" y="163"/>
                  </a:lnTo>
                  <a:lnTo>
                    <a:pt x="99" y="159"/>
                  </a:lnTo>
                  <a:lnTo>
                    <a:pt x="103" y="159"/>
                  </a:lnTo>
                  <a:lnTo>
                    <a:pt x="107" y="159"/>
                  </a:lnTo>
                  <a:lnTo>
                    <a:pt x="107" y="155"/>
                  </a:lnTo>
                  <a:lnTo>
                    <a:pt x="111" y="155"/>
                  </a:lnTo>
                  <a:lnTo>
                    <a:pt x="111" y="152"/>
                  </a:lnTo>
                  <a:lnTo>
                    <a:pt x="114" y="152"/>
                  </a:lnTo>
                  <a:lnTo>
                    <a:pt x="114" y="148"/>
                  </a:lnTo>
                  <a:lnTo>
                    <a:pt x="114" y="144"/>
                  </a:lnTo>
                  <a:lnTo>
                    <a:pt x="114" y="140"/>
                  </a:lnTo>
                  <a:lnTo>
                    <a:pt x="114" y="136"/>
                  </a:lnTo>
                  <a:lnTo>
                    <a:pt x="114" y="133"/>
                  </a:lnTo>
                  <a:lnTo>
                    <a:pt x="114" y="129"/>
                  </a:lnTo>
                  <a:lnTo>
                    <a:pt x="118" y="129"/>
                  </a:lnTo>
                  <a:lnTo>
                    <a:pt x="118" y="125"/>
                  </a:lnTo>
                  <a:lnTo>
                    <a:pt x="122" y="121"/>
                  </a:lnTo>
                  <a:lnTo>
                    <a:pt x="126" y="117"/>
                  </a:lnTo>
                  <a:lnTo>
                    <a:pt x="130" y="117"/>
                  </a:lnTo>
                  <a:lnTo>
                    <a:pt x="133" y="114"/>
                  </a:lnTo>
                  <a:lnTo>
                    <a:pt x="130" y="117"/>
                  </a:lnTo>
                  <a:lnTo>
                    <a:pt x="130" y="121"/>
                  </a:lnTo>
                  <a:lnTo>
                    <a:pt x="130" y="125"/>
                  </a:lnTo>
                  <a:lnTo>
                    <a:pt x="126" y="125"/>
                  </a:lnTo>
                  <a:lnTo>
                    <a:pt x="126" y="129"/>
                  </a:lnTo>
                  <a:lnTo>
                    <a:pt x="126" y="133"/>
                  </a:lnTo>
                  <a:lnTo>
                    <a:pt x="126" y="136"/>
                  </a:lnTo>
                  <a:lnTo>
                    <a:pt x="130" y="136"/>
                  </a:lnTo>
                  <a:lnTo>
                    <a:pt x="133" y="136"/>
                  </a:lnTo>
                  <a:lnTo>
                    <a:pt x="133" y="133"/>
                  </a:lnTo>
                  <a:lnTo>
                    <a:pt x="137" y="133"/>
                  </a:lnTo>
                  <a:lnTo>
                    <a:pt x="137" y="129"/>
                  </a:lnTo>
                  <a:lnTo>
                    <a:pt x="141" y="125"/>
                  </a:lnTo>
                  <a:lnTo>
                    <a:pt x="141" y="121"/>
                  </a:lnTo>
                  <a:lnTo>
                    <a:pt x="141" y="117"/>
                  </a:lnTo>
                  <a:lnTo>
                    <a:pt x="145" y="117"/>
                  </a:lnTo>
                  <a:lnTo>
                    <a:pt x="145" y="114"/>
                  </a:lnTo>
                  <a:lnTo>
                    <a:pt x="145" y="110"/>
                  </a:lnTo>
                  <a:lnTo>
                    <a:pt x="149" y="110"/>
                  </a:lnTo>
                  <a:lnTo>
                    <a:pt x="149" y="106"/>
                  </a:lnTo>
                  <a:lnTo>
                    <a:pt x="152" y="102"/>
                  </a:lnTo>
                  <a:lnTo>
                    <a:pt x="156" y="102"/>
                  </a:lnTo>
                  <a:lnTo>
                    <a:pt x="156" y="98"/>
                  </a:lnTo>
                  <a:lnTo>
                    <a:pt x="164" y="95"/>
                  </a:lnTo>
                  <a:lnTo>
                    <a:pt x="168" y="95"/>
                  </a:lnTo>
                  <a:lnTo>
                    <a:pt x="171" y="91"/>
                  </a:lnTo>
                  <a:lnTo>
                    <a:pt x="179" y="91"/>
                  </a:lnTo>
                  <a:lnTo>
                    <a:pt x="183" y="87"/>
                  </a:lnTo>
                  <a:lnTo>
                    <a:pt x="187" y="87"/>
                  </a:lnTo>
                  <a:lnTo>
                    <a:pt x="190" y="87"/>
                  </a:lnTo>
                  <a:lnTo>
                    <a:pt x="194" y="83"/>
                  </a:lnTo>
                  <a:lnTo>
                    <a:pt x="198" y="83"/>
                  </a:lnTo>
                  <a:lnTo>
                    <a:pt x="202" y="83"/>
                  </a:lnTo>
                  <a:lnTo>
                    <a:pt x="202" y="79"/>
                  </a:lnTo>
                  <a:lnTo>
                    <a:pt x="206" y="79"/>
                  </a:lnTo>
                  <a:lnTo>
                    <a:pt x="206" y="76"/>
                  </a:lnTo>
                  <a:lnTo>
                    <a:pt x="209" y="76"/>
                  </a:lnTo>
                  <a:lnTo>
                    <a:pt x="209" y="72"/>
                  </a:lnTo>
                  <a:lnTo>
                    <a:pt x="209" y="68"/>
                  </a:lnTo>
                  <a:lnTo>
                    <a:pt x="209" y="64"/>
                  </a:lnTo>
                  <a:lnTo>
                    <a:pt x="213" y="64"/>
                  </a:lnTo>
                  <a:lnTo>
                    <a:pt x="213" y="60"/>
                  </a:lnTo>
                  <a:lnTo>
                    <a:pt x="217" y="60"/>
                  </a:lnTo>
                  <a:lnTo>
                    <a:pt x="217" y="57"/>
                  </a:lnTo>
                  <a:lnTo>
                    <a:pt x="221" y="57"/>
                  </a:lnTo>
                  <a:lnTo>
                    <a:pt x="225" y="53"/>
                  </a:lnTo>
                  <a:lnTo>
                    <a:pt x="228" y="53"/>
                  </a:lnTo>
                  <a:lnTo>
                    <a:pt x="228" y="49"/>
                  </a:lnTo>
                  <a:lnTo>
                    <a:pt x="232" y="49"/>
                  </a:lnTo>
                  <a:lnTo>
                    <a:pt x="232" y="45"/>
                  </a:lnTo>
                  <a:lnTo>
                    <a:pt x="236" y="45"/>
                  </a:lnTo>
                  <a:lnTo>
                    <a:pt x="236" y="41"/>
                  </a:lnTo>
                  <a:lnTo>
                    <a:pt x="240" y="38"/>
                  </a:lnTo>
                  <a:lnTo>
                    <a:pt x="240" y="34"/>
                  </a:lnTo>
                  <a:lnTo>
                    <a:pt x="244" y="30"/>
                  </a:lnTo>
                  <a:lnTo>
                    <a:pt x="247" y="30"/>
                  </a:lnTo>
                  <a:lnTo>
                    <a:pt x="247" y="26"/>
                  </a:lnTo>
                  <a:lnTo>
                    <a:pt x="251" y="22"/>
                  </a:lnTo>
                  <a:lnTo>
                    <a:pt x="255" y="19"/>
                  </a:lnTo>
                  <a:lnTo>
                    <a:pt x="259" y="15"/>
                  </a:lnTo>
                  <a:lnTo>
                    <a:pt x="263" y="11"/>
                  </a:lnTo>
                  <a:lnTo>
                    <a:pt x="263" y="15"/>
                  </a:lnTo>
                  <a:lnTo>
                    <a:pt x="259" y="15"/>
                  </a:lnTo>
                  <a:lnTo>
                    <a:pt x="259" y="19"/>
                  </a:lnTo>
                  <a:lnTo>
                    <a:pt x="259" y="22"/>
                  </a:lnTo>
                  <a:lnTo>
                    <a:pt x="255" y="22"/>
                  </a:lnTo>
                  <a:lnTo>
                    <a:pt x="255" y="26"/>
                  </a:lnTo>
                  <a:lnTo>
                    <a:pt x="251" y="30"/>
                  </a:lnTo>
                  <a:lnTo>
                    <a:pt x="251" y="34"/>
                  </a:lnTo>
                  <a:lnTo>
                    <a:pt x="247" y="38"/>
                  </a:lnTo>
                  <a:lnTo>
                    <a:pt x="247" y="41"/>
                  </a:lnTo>
                  <a:lnTo>
                    <a:pt x="244" y="45"/>
                  </a:lnTo>
                  <a:lnTo>
                    <a:pt x="244" y="53"/>
                  </a:lnTo>
                  <a:lnTo>
                    <a:pt x="244" y="57"/>
                  </a:lnTo>
                  <a:lnTo>
                    <a:pt x="240" y="60"/>
                  </a:lnTo>
                  <a:lnTo>
                    <a:pt x="240" y="64"/>
                  </a:lnTo>
                  <a:lnTo>
                    <a:pt x="236" y="68"/>
                  </a:lnTo>
                  <a:lnTo>
                    <a:pt x="236" y="72"/>
                  </a:lnTo>
                  <a:lnTo>
                    <a:pt x="232" y="72"/>
                  </a:lnTo>
                  <a:lnTo>
                    <a:pt x="232" y="76"/>
                  </a:lnTo>
                  <a:lnTo>
                    <a:pt x="232" y="79"/>
                  </a:lnTo>
                  <a:lnTo>
                    <a:pt x="228" y="79"/>
                  </a:lnTo>
                  <a:lnTo>
                    <a:pt x="228" y="83"/>
                  </a:lnTo>
                  <a:lnTo>
                    <a:pt x="228" y="87"/>
                  </a:lnTo>
                  <a:lnTo>
                    <a:pt x="228" y="91"/>
                  </a:lnTo>
                  <a:lnTo>
                    <a:pt x="225" y="91"/>
                  </a:lnTo>
                  <a:lnTo>
                    <a:pt x="221" y="91"/>
                  </a:lnTo>
                  <a:lnTo>
                    <a:pt x="221" y="95"/>
                  </a:lnTo>
                  <a:lnTo>
                    <a:pt x="221" y="98"/>
                  </a:lnTo>
                  <a:lnTo>
                    <a:pt x="217" y="98"/>
                  </a:lnTo>
                  <a:lnTo>
                    <a:pt x="217" y="102"/>
                  </a:lnTo>
                  <a:lnTo>
                    <a:pt x="221" y="102"/>
                  </a:lnTo>
                  <a:lnTo>
                    <a:pt x="221" y="98"/>
                  </a:lnTo>
                  <a:lnTo>
                    <a:pt x="225" y="98"/>
                  </a:lnTo>
                  <a:lnTo>
                    <a:pt x="228" y="95"/>
                  </a:lnTo>
                  <a:lnTo>
                    <a:pt x="232" y="95"/>
                  </a:lnTo>
                  <a:lnTo>
                    <a:pt x="232" y="91"/>
                  </a:lnTo>
                  <a:lnTo>
                    <a:pt x="236" y="87"/>
                  </a:lnTo>
                  <a:lnTo>
                    <a:pt x="236" y="83"/>
                  </a:lnTo>
                  <a:lnTo>
                    <a:pt x="240" y="83"/>
                  </a:lnTo>
                  <a:lnTo>
                    <a:pt x="244" y="83"/>
                  </a:lnTo>
                  <a:lnTo>
                    <a:pt x="244" y="79"/>
                  </a:lnTo>
                  <a:lnTo>
                    <a:pt x="247" y="79"/>
                  </a:lnTo>
                  <a:lnTo>
                    <a:pt x="251" y="79"/>
                  </a:lnTo>
                  <a:lnTo>
                    <a:pt x="255" y="76"/>
                  </a:lnTo>
                  <a:lnTo>
                    <a:pt x="259" y="76"/>
                  </a:lnTo>
                  <a:lnTo>
                    <a:pt x="259" y="72"/>
                  </a:lnTo>
                  <a:lnTo>
                    <a:pt x="263" y="68"/>
                  </a:lnTo>
                  <a:lnTo>
                    <a:pt x="266" y="64"/>
                  </a:lnTo>
                  <a:lnTo>
                    <a:pt x="266" y="60"/>
                  </a:lnTo>
                  <a:lnTo>
                    <a:pt x="270" y="57"/>
                  </a:lnTo>
                  <a:lnTo>
                    <a:pt x="270" y="60"/>
                  </a:lnTo>
                  <a:lnTo>
                    <a:pt x="270" y="64"/>
                  </a:lnTo>
                  <a:lnTo>
                    <a:pt x="270" y="68"/>
                  </a:lnTo>
                  <a:lnTo>
                    <a:pt x="270" y="72"/>
                  </a:lnTo>
                  <a:lnTo>
                    <a:pt x="266" y="76"/>
                  </a:lnTo>
                  <a:lnTo>
                    <a:pt x="266" y="79"/>
                  </a:lnTo>
                  <a:lnTo>
                    <a:pt x="266" y="83"/>
                  </a:lnTo>
                  <a:lnTo>
                    <a:pt x="263" y="83"/>
                  </a:lnTo>
                  <a:lnTo>
                    <a:pt x="259" y="87"/>
                  </a:lnTo>
                  <a:lnTo>
                    <a:pt x="259" y="91"/>
                  </a:lnTo>
                  <a:lnTo>
                    <a:pt x="255" y="91"/>
                  </a:lnTo>
                  <a:lnTo>
                    <a:pt x="251" y="95"/>
                  </a:lnTo>
                  <a:lnTo>
                    <a:pt x="255" y="95"/>
                  </a:lnTo>
                  <a:lnTo>
                    <a:pt x="259" y="95"/>
                  </a:lnTo>
                  <a:lnTo>
                    <a:pt x="259" y="91"/>
                  </a:lnTo>
                  <a:lnTo>
                    <a:pt x="263" y="91"/>
                  </a:lnTo>
                  <a:lnTo>
                    <a:pt x="263" y="87"/>
                  </a:lnTo>
                  <a:lnTo>
                    <a:pt x="266" y="87"/>
                  </a:lnTo>
                  <a:lnTo>
                    <a:pt x="266" y="83"/>
                  </a:lnTo>
                  <a:lnTo>
                    <a:pt x="270" y="83"/>
                  </a:lnTo>
                  <a:lnTo>
                    <a:pt x="270" y="79"/>
                  </a:lnTo>
                  <a:lnTo>
                    <a:pt x="270" y="76"/>
                  </a:lnTo>
                  <a:lnTo>
                    <a:pt x="274" y="76"/>
                  </a:lnTo>
                  <a:lnTo>
                    <a:pt x="274" y="72"/>
                  </a:lnTo>
                  <a:lnTo>
                    <a:pt x="278" y="72"/>
                  </a:lnTo>
                  <a:lnTo>
                    <a:pt x="282" y="68"/>
                  </a:lnTo>
                  <a:lnTo>
                    <a:pt x="285" y="68"/>
                  </a:lnTo>
                  <a:lnTo>
                    <a:pt x="289" y="68"/>
                  </a:lnTo>
                  <a:lnTo>
                    <a:pt x="293" y="68"/>
                  </a:lnTo>
                  <a:lnTo>
                    <a:pt x="297" y="68"/>
                  </a:lnTo>
                  <a:lnTo>
                    <a:pt x="301" y="68"/>
                  </a:lnTo>
                  <a:lnTo>
                    <a:pt x="301" y="72"/>
                  </a:lnTo>
                  <a:lnTo>
                    <a:pt x="304" y="72"/>
                  </a:lnTo>
                  <a:lnTo>
                    <a:pt x="308" y="72"/>
                  </a:lnTo>
                  <a:lnTo>
                    <a:pt x="308" y="76"/>
                  </a:lnTo>
                  <a:lnTo>
                    <a:pt x="312" y="76"/>
                  </a:lnTo>
                  <a:lnTo>
                    <a:pt x="316" y="76"/>
                  </a:lnTo>
                  <a:lnTo>
                    <a:pt x="320" y="76"/>
                  </a:lnTo>
                  <a:lnTo>
                    <a:pt x="323" y="76"/>
                  </a:lnTo>
                  <a:lnTo>
                    <a:pt x="327" y="76"/>
                  </a:lnTo>
                  <a:lnTo>
                    <a:pt x="331" y="76"/>
                  </a:lnTo>
                  <a:lnTo>
                    <a:pt x="335" y="76"/>
                  </a:lnTo>
                  <a:close/>
                </a:path>
              </a:pathLst>
            </a:custGeom>
            <a:solidFill>
              <a:srgbClr val="835120"/>
            </a:solidFill>
            <a:ln w="9525">
              <a:noFill/>
              <a:round/>
              <a:headEnd/>
              <a:tailEnd/>
            </a:ln>
          </p:spPr>
          <p:txBody>
            <a:bodyPr/>
            <a:lstStyle/>
            <a:p>
              <a:endParaRPr lang="fr-FR"/>
            </a:p>
          </p:txBody>
        </p:sp>
        <p:sp>
          <p:nvSpPr>
            <p:cNvPr id="170" name="Freeform 57"/>
            <p:cNvSpPr>
              <a:spLocks/>
            </p:cNvSpPr>
            <p:nvPr/>
          </p:nvSpPr>
          <p:spPr bwMode="auto">
            <a:xfrm>
              <a:off x="337" y="3087"/>
              <a:ext cx="1423" cy="469"/>
            </a:xfrm>
            <a:custGeom>
              <a:avLst/>
              <a:gdLst>
                <a:gd name="T0" fmla="*/ 663 w 783"/>
                <a:gd name="T1" fmla="*/ 131 h 258"/>
                <a:gd name="T2" fmla="*/ 720 w 783"/>
                <a:gd name="T3" fmla="*/ 151 h 258"/>
                <a:gd name="T4" fmla="*/ 767 w 783"/>
                <a:gd name="T5" fmla="*/ 144 h 258"/>
                <a:gd name="T6" fmla="*/ 823 w 783"/>
                <a:gd name="T7" fmla="*/ 151 h 258"/>
                <a:gd name="T8" fmla="*/ 892 w 783"/>
                <a:gd name="T9" fmla="*/ 131 h 258"/>
                <a:gd name="T10" fmla="*/ 927 w 783"/>
                <a:gd name="T11" fmla="*/ 96 h 258"/>
                <a:gd name="T12" fmla="*/ 981 w 783"/>
                <a:gd name="T13" fmla="*/ 89 h 258"/>
                <a:gd name="T14" fmla="*/ 954 w 783"/>
                <a:gd name="T15" fmla="*/ 116 h 258"/>
                <a:gd name="T16" fmla="*/ 927 w 783"/>
                <a:gd name="T17" fmla="*/ 131 h 258"/>
                <a:gd name="T18" fmla="*/ 932 w 783"/>
                <a:gd name="T19" fmla="*/ 144 h 258"/>
                <a:gd name="T20" fmla="*/ 1023 w 783"/>
                <a:gd name="T21" fmla="*/ 124 h 258"/>
                <a:gd name="T22" fmla="*/ 1078 w 783"/>
                <a:gd name="T23" fmla="*/ 131 h 258"/>
                <a:gd name="T24" fmla="*/ 1139 w 783"/>
                <a:gd name="T25" fmla="*/ 104 h 258"/>
                <a:gd name="T26" fmla="*/ 1189 w 783"/>
                <a:gd name="T27" fmla="*/ 96 h 258"/>
                <a:gd name="T28" fmla="*/ 1230 w 783"/>
                <a:gd name="T29" fmla="*/ 75 h 258"/>
                <a:gd name="T30" fmla="*/ 1265 w 783"/>
                <a:gd name="T31" fmla="*/ 35 h 258"/>
                <a:gd name="T32" fmla="*/ 1243 w 783"/>
                <a:gd name="T33" fmla="*/ 89 h 258"/>
                <a:gd name="T34" fmla="*/ 1209 w 783"/>
                <a:gd name="T35" fmla="*/ 116 h 258"/>
                <a:gd name="T36" fmla="*/ 1196 w 783"/>
                <a:gd name="T37" fmla="*/ 138 h 258"/>
                <a:gd name="T38" fmla="*/ 1161 w 783"/>
                <a:gd name="T39" fmla="*/ 144 h 258"/>
                <a:gd name="T40" fmla="*/ 1181 w 783"/>
                <a:gd name="T41" fmla="*/ 158 h 258"/>
                <a:gd name="T42" fmla="*/ 1209 w 783"/>
                <a:gd name="T43" fmla="*/ 138 h 258"/>
                <a:gd name="T44" fmla="*/ 1238 w 783"/>
                <a:gd name="T45" fmla="*/ 124 h 258"/>
                <a:gd name="T46" fmla="*/ 1278 w 783"/>
                <a:gd name="T47" fmla="*/ 96 h 258"/>
                <a:gd name="T48" fmla="*/ 1285 w 783"/>
                <a:gd name="T49" fmla="*/ 55 h 258"/>
                <a:gd name="T50" fmla="*/ 1312 w 783"/>
                <a:gd name="T51" fmla="*/ 47 h 258"/>
                <a:gd name="T52" fmla="*/ 1334 w 783"/>
                <a:gd name="T53" fmla="*/ 27 h 258"/>
                <a:gd name="T54" fmla="*/ 1368 w 783"/>
                <a:gd name="T55" fmla="*/ 20 h 258"/>
                <a:gd name="T56" fmla="*/ 1423 w 783"/>
                <a:gd name="T57" fmla="*/ 20 h 258"/>
                <a:gd name="T58" fmla="*/ 1388 w 783"/>
                <a:gd name="T59" fmla="*/ 27 h 258"/>
                <a:gd name="T60" fmla="*/ 1376 w 783"/>
                <a:gd name="T61" fmla="*/ 62 h 258"/>
                <a:gd name="T62" fmla="*/ 1327 w 783"/>
                <a:gd name="T63" fmla="*/ 82 h 258"/>
                <a:gd name="T64" fmla="*/ 1299 w 783"/>
                <a:gd name="T65" fmla="*/ 144 h 258"/>
                <a:gd name="T66" fmla="*/ 1203 w 783"/>
                <a:gd name="T67" fmla="*/ 207 h 258"/>
                <a:gd name="T68" fmla="*/ 1127 w 783"/>
                <a:gd name="T69" fmla="*/ 213 h 258"/>
                <a:gd name="T70" fmla="*/ 1100 w 783"/>
                <a:gd name="T71" fmla="*/ 235 h 258"/>
                <a:gd name="T72" fmla="*/ 236 w 783"/>
                <a:gd name="T73" fmla="*/ 462 h 258"/>
                <a:gd name="T74" fmla="*/ 0 w 783"/>
                <a:gd name="T75" fmla="*/ 449 h 258"/>
                <a:gd name="T76" fmla="*/ 91 w 783"/>
                <a:gd name="T77" fmla="*/ 407 h 258"/>
                <a:gd name="T78" fmla="*/ 125 w 783"/>
                <a:gd name="T79" fmla="*/ 365 h 258"/>
                <a:gd name="T80" fmla="*/ 173 w 783"/>
                <a:gd name="T81" fmla="*/ 331 h 258"/>
                <a:gd name="T82" fmla="*/ 187 w 783"/>
                <a:gd name="T83" fmla="*/ 296 h 258"/>
                <a:gd name="T84" fmla="*/ 207 w 783"/>
                <a:gd name="T85" fmla="*/ 276 h 258"/>
                <a:gd name="T86" fmla="*/ 236 w 783"/>
                <a:gd name="T87" fmla="*/ 213 h 258"/>
                <a:gd name="T88" fmla="*/ 229 w 783"/>
                <a:gd name="T89" fmla="*/ 247 h 258"/>
                <a:gd name="T90" fmla="*/ 249 w 783"/>
                <a:gd name="T91" fmla="*/ 242 h 258"/>
                <a:gd name="T92" fmla="*/ 305 w 783"/>
                <a:gd name="T93" fmla="*/ 173 h 258"/>
                <a:gd name="T94" fmla="*/ 380 w 783"/>
                <a:gd name="T95" fmla="*/ 131 h 258"/>
                <a:gd name="T96" fmla="*/ 409 w 783"/>
                <a:gd name="T97" fmla="*/ 104 h 258"/>
                <a:gd name="T98" fmla="*/ 429 w 783"/>
                <a:gd name="T99" fmla="*/ 82 h 258"/>
                <a:gd name="T100" fmla="*/ 478 w 783"/>
                <a:gd name="T101" fmla="*/ 27 h 258"/>
                <a:gd name="T102" fmla="*/ 443 w 783"/>
                <a:gd name="T103" fmla="*/ 96 h 258"/>
                <a:gd name="T104" fmla="*/ 414 w 783"/>
                <a:gd name="T105" fmla="*/ 144 h 258"/>
                <a:gd name="T106" fmla="*/ 394 w 783"/>
                <a:gd name="T107" fmla="*/ 173 h 258"/>
                <a:gd name="T108" fmla="*/ 402 w 783"/>
                <a:gd name="T109" fmla="*/ 178 h 258"/>
                <a:gd name="T110" fmla="*/ 436 w 783"/>
                <a:gd name="T111" fmla="*/ 151 h 258"/>
                <a:gd name="T112" fmla="*/ 483 w 783"/>
                <a:gd name="T113" fmla="*/ 116 h 258"/>
                <a:gd name="T114" fmla="*/ 471 w 783"/>
                <a:gd name="T115" fmla="*/ 158 h 258"/>
                <a:gd name="T116" fmla="*/ 471 w 783"/>
                <a:gd name="T117" fmla="*/ 173 h 258"/>
                <a:gd name="T118" fmla="*/ 491 w 783"/>
                <a:gd name="T119" fmla="*/ 138 h 258"/>
                <a:gd name="T120" fmla="*/ 532 w 783"/>
                <a:gd name="T121" fmla="*/ 124 h 258"/>
                <a:gd name="T122" fmla="*/ 602 w 783"/>
                <a:gd name="T123" fmla="*/ 144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8"/>
                <a:gd name="T188" fmla="*/ 783 w 783"/>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8">
                  <a:moveTo>
                    <a:pt x="335" y="76"/>
                  </a:moveTo>
                  <a:lnTo>
                    <a:pt x="339" y="76"/>
                  </a:lnTo>
                  <a:lnTo>
                    <a:pt x="342" y="76"/>
                  </a:lnTo>
                  <a:lnTo>
                    <a:pt x="346" y="72"/>
                  </a:lnTo>
                  <a:lnTo>
                    <a:pt x="350" y="72"/>
                  </a:lnTo>
                  <a:lnTo>
                    <a:pt x="354" y="72"/>
                  </a:lnTo>
                  <a:lnTo>
                    <a:pt x="354" y="68"/>
                  </a:lnTo>
                  <a:lnTo>
                    <a:pt x="358" y="68"/>
                  </a:lnTo>
                  <a:lnTo>
                    <a:pt x="361" y="72"/>
                  </a:lnTo>
                  <a:lnTo>
                    <a:pt x="365" y="72"/>
                  </a:lnTo>
                  <a:lnTo>
                    <a:pt x="369" y="72"/>
                  </a:lnTo>
                  <a:lnTo>
                    <a:pt x="373" y="72"/>
                  </a:lnTo>
                  <a:lnTo>
                    <a:pt x="373" y="76"/>
                  </a:lnTo>
                  <a:lnTo>
                    <a:pt x="377" y="76"/>
                  </a:lnTo>
                  <a:lnTo>
                    <a:pt x="380" y="79"/>
                  </a:lnTo>
                  <a:lnTo>
                    <a:pt x="384" y="83"/>
                  </a:lnTo>
                  <a:lnTo>
                    <a:pt x="388" y="83"/>
                  </a:lnTo>
                  <a:lnTo>
                    <a:pt x="392" y="83"/>
                  </a:lnTo>
                  <a:lnTo>
                    <a:pt x="396" y="83"/>
                  </a:lnTo>
                  <a:lnTo>
                    <a:pt x="399" y="83"/>
                  </a:lnTo>
                  <a:lnTo>
                    <a:pt x="403" y="83"/>
                  </a:lnTo>
                  <a:lnTo>
                    <a:pt x="407" y="83"/>
                  </a:lnTo>
                  <a:lnTo>
                    <a:pt x="411" y="83"/>
                  </a:lnTo>
                  <a:lnTo>
                    <a:pt x="411" y="79"/>
                  </a:lnTo>
                  <a:lnTo>
                    <a:pt x="415" y="79"/>
                  </a:lnTo>
                  <a:lnTo>
                    <a:pt x="418" y="79"/>
                  </a:lnTo>
                  <a:lnTo>
                    <a:pt x="422" y="79"/>
                  </a:lnTo>
                  <a:lnTo>
                    <a:pt x="426" y="79"/>
                  </a:lnTo>
                  <a:lnTo>
                    <a:pt x="430" y="83"/>
                  </a:lnTo>
                  <a:lnTo>
                    <a:pt x="434" y="83"/>
                  </a:lnTo>
                  <a:lnTo>
                    <a:pt x="437" y="83"/>
                  </a:lnTo>
                  <a:lnTo>
                    <a:pt x="441" y="83"/>
                  </a:lnTo>
                  <a:lnTo>
                    <a:pt x="445" y="83"/>
                  </a:lnTo>
                  <a:lnTo>
                    <a:pt x="449" y="83"/>
                  </a:lnTo>
                  <a:lnTo>
                    <a:pt x="453" y="83"/>
                  </a:lnTo>
                  <a:lnTo>
                    <a:pt x="456" y="83"/>
                  </a:lnTo>
                  <a:lnTo>
                    <a:pt x="456" y="79"/>
                  </a:lnTo>
                  <a:lnTo>
                    <a:pt x="460" y="79"/>
                  </a:lnTo>
                  <a:lnTo>
                    <a:pt x="464" y="79"/>
                  </a:lnTo>
                  <a:lnTo>
                    <a:pt x="468" y="79"/>
                  </a:lnTo>
                  <a:lnTo>
                    <a:pt x="472" y="79"/>
                  </a:lnTo>
                  <a:lnTo>
                    <a:pt x="475" y="79"/>
                  </a:lnTo>
                  <a:lnTo>
                    <a:pt x="479" y="76"/>
                  </a:lnTo>
                  <a:lnTo>
                    <a:pt x="483" y="76"/>
                  </a:lnTo>
                  <a:lnTo>
                    <a:pt x="487" y="76"/>
                  </a:lnTo>
                  <a:lnTo>
                    <a:pt x="487" y="72"/>
                  </a:lnTo>
                  <a:lnTo>
                    <a:pt x="491" y="72"/>
                  </a:lnTo>
                  <a:lnTo>
                    <a:pt x="494" y="68"/>
                  </a:lnTo>
                  <a:lnTo>
                    <a:pt x="494" y="64"/>
                  </a:lnTo>
                  <a:lnTo>
                    <a:pt x="498" y="60"/>
                  </a:lnTo>
                  <a:lnTo>
                    <a:pt x="498" y="57"/>
                  </a:lnTo>
                  <a:lnTo>
                    <a:pt x="502" y="57"/>
                  </a:lnTo>
                  <a:lnTo>
                    <a:pt x="502" y="53"/>
                  </a:lnTo>
                  <a:lnTo>
                    <a:pt x="506" y="53"/>
                  </a:lnTo>
                  <a:lnTo>
                    <a:pt x="510" y="53"/>
                  </a:lnTo>
                  <a:lnTo>
                    <a:pt x="513" y="53"/>
                  </a:lnTo>
                  <a:lnTo>
                    <a:pt x="517" y="53"/>
                  </a:lnTo>
                  <a:lnTo>
                    <a:pt x="521" y="53"/>
                  </a:lnTo>
                  <a:lnTo>
                    <a:pt x="525" y="53"/>
                  </a:lnTo>
                  <a:lnTo>
                    <a:pt x="529" y="53"/>
                  </a:lnTo>
                  <a:lnTo>
                    <a:pt x="532" y="53"/>
                  </a:lnTo>
                  <a:lnTo>
                    <a:pt x="536" y="49"/>
                  </a:lnTo>
                  <a:lnTo>
                    <a:pt x="540" y="49"/>
                  </a:lnTo>
                  <a:lnTo>
                    <a:pt x="540" y="45"/>
                  </a:lnTo>
                  <a:lnTo>
                    <a:pt x="540" y="49"/>
                  </a:lnTo>
                  <a:lnTo>
                    <a:pt x="540" y="53"/>
                  </a:lnTo>
                  <a:lnTo>
                    <a:pt x="536" y="53"/>
                  </a:lnTo>
                  <a:lnTo>
                    <a:pt x="536" y="57"/>
                  </a:lnTo>
                  <a:lnTo>
                    <a:pt x="532" y="57"/>
                  </a:lnTo>
                  <a:lnTo>
                    <a:pt x="532" y="60"/>
                  </a:lnTo>
                  <a:lnTo>
                    <a:pt x="529" y="64"/>
                  </a:lnTo>
                  <a:lnTo>
                    <a:pt x="525" y="64"/>
                  </a:lnTo>
                  <a:lnTo>
                    <a:pt x="521" y="68"/>
                  </a:lnTo>
                  <a:lnTo>
                    <a:pt x="517" y="68"/>
                  </a:lnTo>
                  <a:lnTo>
                    <a:pt x="513" y="68"/>
                  </a:lnTo>
                  <a:lnTo>
                    <a:pt x="510" y="68"/>
                  </a:lnTo>
                  <a:lnTo>
                    <a:pt x="510" y="72"/>
                  </a:lnTo>
                  <a:lnTo>
                    <a:pt x="510" y="76"/>
                  </a:lnTo>
                  <a:lnTo>
                    <a:pt x="506" y="76"/>
                  </a:lnTo>
                  <a:lnTo>
                    <a:pt x="506" y="79"/>
                  </a:lnTo>
                  <a:lnTo>
                    <a:pt x="510" y="83"/>
                  </a:lnTo>
                  <a:lnTo>
                    <a:pt x="513" y="83"/>
                  </a:lnTo>
                  <a:lnTo>
                    <a:pt x="513" y="79"/>
                  </a:lnTo>
                  <a:lnTo>
                    <a:pt x="517" y="79"/>
                  </a:lnTo>
                  <a:lnTo>
                    <a:pt x="521" y="79"/>
                  </a:lnTo>
                  <a:lnTo>
                    <a:pt x="525" y="76"/>
                  </a:lnTo>
                  <a:lnTo>
                    <a:pt x="529" y="76"/>
                  </a:lnTo>
                  <a:lnTo>
                    <a:pt x="532" y="72"/>
                  </a:lnTo>
                  <a:lnTo>
                    <a:pt x="536" y="72"/>
                  </a:lnTo>
                  <a:lnTo>
                    <a:pt x="540" y="72"/>
                  </a:lnTo>
                  <a:lnTo>
                    <a:pt x="544" y="68"/>
                  </a:lnTo>
                  <a:lnTo>
                    <a:pt x="548" y="68"/>
                  </a:lnTo>
                  <a:lnTo>
                    <a:pt x="551" y="68"/>
                  </a:lnTo>
                  <a:lnTo>
                    <a:pt x="555" y="68"/>
                  </a:lnTo>
                  <a:lnTo>
                    <a:pt x="559" y="68"/>
                  </a:lnTo>
                  <a:lnTo>
                    <a:pt x="563" y="68"/>
                  </a:lnTo>
                  <a:lnTo>
                    <a:pt x="567" y="68"/>
                  </a:lnTo>
                  <a:lnTo>
                    <a:pt x="570" y="68"/>
                  </a:lnTo>
                  <a:lnTo>
                    <a:pt x="574" y="72"/>
                  </a:lnTo>
                  <a:lnTo>
                    <a:pt x="578" y="72"/>
                  </a:lnTo>
                  <a:lnTo>
                    <a:pt x="582" y="76"/>
                  </a:lnTo>
                  <a:lnTo>
                    <a:pt x="586" y="76"/>
                  </a:lnTo>
                  <a:lnTo>
                    <a:pt x="589" y="76"/>
                  </a:lnTo>
                  <a:lnTo>
                    <a:pt x="589" y="72"/>
                  </a:lnTo>
                  <a:lnTo>
                    <a:pt x="593" y="72"/>
                  </a:lnTo>
                  <a:lnTo>
                    <a:pt x="593" y="68"/>
                  </a:lnTo>
                  <a:lnTo>
                    <a:pt x="597" y="68"/>
                  </a:lnTo>
                  <a:lnTo>
                    <a:pt x="597" y="64"/>
                  </a:lnTo>
                  <a:lnTo>
                    <a:pt x="601" y="64"/>
                  </a:lnTo>
                  <a:lnTo>
                    <a:pt x="601" y="60"/>
                  </a:lnTo>
                  <a:lnTo>
                    <a:pt x="605" y="60"/>
                  </a:lnTo>
                  <a:lnTo>
                    <a:pt x="608" y="60"/>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3"/>
                  </a:lnTo>
                  <a:lnTo>
                    <a:pt x="654" y="49"/>
                  </a:lnTo>
                  <a:lnTo>
                    <a:pt x="658" y="49"/>
                  </a:lnTo>
                  <a:lnTo>
                    <a:pt x="658" y="45"/>
                  </a:lnTo>
                  <a:lnTo>
                    <a:pt x="662" y="45"/>
                  </a:lnTo>
                  <a:lnTo>
                    <a:pt x="665" y="45"/>
                  </a:lnTo>
                  <a:lnTo>
                    <a:pt x="669" y="45"/>
                  </a:lnTo>
                  <a:lnTo>
                    <a:pt x="673" y="45"/>
                  </a:lnTo>
                  <a:lnTo>
                    <a:pt x="673" y="41"/>
                  </a:lnTo>
                  <a:lnTo>
                    <a:pt x="677" y="41"/>
                  </a:lnTo>
                  <a:lnTo>
                    <a:pt x="681" y="41"/>
                  </a:lnTo>
                  <a:lnTo>
                    <a:pt x="684" y="41"/>
                  </a:lnTo>
                  <a:lnTo>
                    <a:pt x="684" y="38"/>
                  </a:lnTo>
                  <a:lnTo>
                    <a:pt x="688" y="38"/>
                  </a:lnTo>
                  <a:lnTo>
                    <a:pt x="688" y="34"/>
                  </a:lnTo>
                  <a:lnTo>
                    <a:pt x="692" y="30"/>
                  </a:lnTo>
                  <a:lnTo>
                    <a:pt x="692" y="26"/>
                  </a:lnTo>
                  <a:lnTo>
                    <a:pt x="692" y="22"/>
                  </a:lnTo>
                  <a:lnTo>
                    <a:pt x="696" y="22"/>
                  </a:lnTo>
                  <a:lnTo>
                    <a:pt x="696" y="19"/>
                  </a:lnTo>
                  <a:lnTo>
                    <a:pt x="696" y="22"/>
                  </a:lnTo>
                  <a:lnTo>
                    <a:pt x="696" y="26"/>
                  </a:lnTo>
                  <a:lnTo>
                    <a:pt x="696" y="30"/>
                  </a:lnTo>
                  <a:lnTo>
                    <a:pt x="692" y="34"/>
                  </a:lnTo>
                  <a:lnTo>
                    <a:pt x="692" y="38"/>
                  </a:lnTo>
                  <a:lnTo>
                    <a:pt x="692" y="41"/>
                  </a:lnTo>
                  <a:lnTo>
                    <a:pt x="692" y="45"/>
                  </a:lnTo>
                  <a:lnTo>
                    <a:pt x="688" y="45"/>
                  </a:lnTo>
                  <a:lnTo>
                    <a:pt x="688" y="49"/>
                  </a:lnTo>
                  <a:lnTo>
                    <a:pt x="684" y="49"/>
                  </a:lnTo>
                  <a:lnTo>
                    <a:pt x="684" y="53"/>
                  </a:lnTo>
                  <a:lnTo>
                    <a:pt x="681" y="53"/>
                  </a:lnTo>
                  <a:lnTo>
                    <a:pt x="677" y="57"/>
                  </a:lnTo>
                  <a:lnTo>
                    <a:pt x="673" y="57"/>
                  </a:lnTo>
                  <a:lnTo>
                    <a:pt x="669" y="57"/>
                  </a:lnTo>
                  <a:lnTo>
                    <a:pt x="669" y="60"/>
                  </a:lnTo>
                  <a:lnTo>
                    <a:pt x="665" y="60"/>
                  </a:lnTo>
                  <a:lnTo>
                    <a:pt x="665" y="64"/>
                  </a:lnTo>
                  <a:lnTo>
                    <a:pt x="665" y="68"/>
                  </a:lnTo>
                  <a:lnTo>
                    <a:pt x="662" y="72"/>
                  </a:lnTo>
                  <a:lnTo>
                    <a:pt x="662" y="76"/>
                  </a:lnTo>
                  <a:lnTo>
                    <a:pt x="658" y="76"/>
                  </a:lnTo>
                  <a:lnTo>
                    <a:pt x="654" y="76"/>
                  </a:lnTo>
                  <a:lnTo>
                    <a:pt x="654" y="79"/>
                  </a:lnTo>
                  <a:lnTo>
                    <a:pt x="650" y="79"/>
                  </a:lnTo>
                  <a:lnTo>
                    <a:pt x="646" y="79"/>
                  </a:lnTo>
                  <a:lnTo>
                    <a:pt x="643" y="79"/>
                  </a:lnTo>
                  <a:lnTo>
                    <a:pt x="639" y="79"/>
                  </a:lnTo>
                  <a:lnTo>
                    <a:pt x="639" y="83"/>
                  </a:lnTo>
                  <a:lnTo>
                    <a:pt x="639" y="87"/>
                  </a:lnTo>
                  <a:lnTo>
                    <a:pt x="643" y="87"/>
                  </a:lnTo>
                  <a:lnTo>
                    <a:pt x="646" y="87"/>
                  </a:lnTo>
                  <a:lnTo>
                    <a:pt x="650" y="87"/>
                  </a:lnTo>
                  <a:lnTo>
                    <a:pt x="654" y="83"/>
                  </a:lnTo>
                  <a:lnTo>
                    <a:pt x="658" y="83"/>
                  </a:lnTo>
                  <a:lnTo>
                    <a:pt x="658" y="79"/>
                  </a:lnTo>
                  <a:lnTo>
                    <a:pt x="662" y="79"/>
                  </a:lnTo>
                  <a:lnTo>
                    <a:pt x="665" y="79"/>
                  </a:lnTo>
                  <a:lnTo>
                    <a:pt x="665" y="76"/>
                  </a:lnTo>
                  <a:lnTo>
                    <a:pt x="669" y="76"/>
                  </a:lnTo>
                  <a:lnTo>
                    <a:pt x="673" y="76"/>
                  </a:lnTo>
                  <a:lnTo>
                    <a:pt x="677" y="76"/>
                  </a:lnTo>
                  <a:lnTo>
                    <a:pt x="677" y="72"/>
                  </a:lnTo>
                  <a:lnTo>
                    <a:pt x="681" y="68"/>
                  </a:lnTo>
                  <a:lnTo>
                    <a:pt x="684" y="64"/>
                  </a:lnTo>
                  <a:lnTo>
                    <a:pt x="688" y="64"/>
                  </a:lnTo>
                  <a:lnTo>
                    <a:pt x="692" y="64"/>
                  </a:lnTo>
                  <a:lnTo>
                    <a:pt x="696" y="64"/>
                  </a:lnTo>
                  <a:lnTo>
                    <a:pt x="700" y="64"/>
                  </a:lnTo>
                  <a:lnTo>
                    <a:pt x="700" y="60"/>
                  </a:lnTo>
                  <a:lnTo>
                    <a:pt x="703" y="60"/>
                  </a:lnTo>
                  <a:lnTo>
                    <a:pt x="703" y="57"/>
                  </a:lnTo>
                  <a:lnTo>
                    <a:pt x="703" y="53"/>
                  </a:lnTo>
                  <a:lnTo>
                    <a:pt x="703" y="49"/>
                  </a:lnTo>
                  <a:lnTo>
                    <a:pt x="703" y="45"/>
                  </a:lnTo>
                  <a:lnTo>
                    <a:pt x="703" y="41"/>
                  </a:lnTo>
                  <a:lnTo>
                    <a:pt x="703" y="38"/>
                  </a:lnTo>
                  <a:lnTo>
                    <a:pt x="703" y="34"/>
                  </a:lnTo>
                  <a:lnTo>
                    <a:pt x="707" y="34"/>
                  </a:lnTo>
                  <a:lnTo>
                    <a:pt x="707" y="30"/>
                  </a:lnTo>
                  <a:lnTo>
                    <a:pt x="711" y="30"/>
                  </a:lnTo>
                  <a:lnTo>
                    <a:pt x="715" y="30"/>
                  </a:lnTo>
                  <a:lnTo>
                    <a:pt x="719" y="30"/>
                  </a:lnTo>
                  <a:lnTo>
                    <a:pt x="722" y="30"/>
                  </a:lnTo>
                  <a:lnTo>
                    <a:pt x="722" y="26"/>
                  </a:lnTo>
                  <a:lnTo>
                    <a:pt x="722" y="22"/>
                  </a:lnTo>
                  <a:lnTo>
                    <a:pt x="726" y="22"/>
                  </a:lnTo>
                  <a:lnTo>
                    <a:pt x="726" y="19"/>
                  </a:lnTo>
                  <a:lnTo>
                    <a:pt x="730" y="19"/>
                  </a:lnTo>
                  <a:lnTo>
                    <a:pt x="730" y="15"/>
                  </a:lnTo>
                  <a:lnTo>
                    <a:pt x="734" y="15"/>
                  </a:lnTo>
                  <a:lnTo>
                    <a:pt x="738" y="15"/>
                  </a:lnTo>
                  <a:lnTo>
                    <a:pt x="738" y="19"/>
                  </a:lnTo>
                  <a:lnTo>
                    <a:pt x="741" y="19"/>
                  </a:lnTo>
                  <a:lnTo>
                    <a:pt x="745" y="19"/>
                  </a:lnTo>
                  <a:lnTo>
                    <a:pt x="749" y="19"/>
                  </a:lnTo>
                  <a:lnTo>
                    <a:pt x="753" y="15"/>
                  </a:lnTo>
                  <a:lnTo>
                    <a:pt x="753" y="11"/>
                  </a:lnTo>
                  <a:lnTo>
                    <a:pt x="757" y="11"/>
                  </a:lnTo>
                  <a:lnTo>
                    <a:pt x="757" y="7"/>
                  </a:lnTo>
                  <a:lnTo>
                    <a:pt x="760" y="3"/>
                  </a:lnTo>
                  <a:lnTo>
                    <a:pt x="764" y="3"/>
                  </a:lnTo>
                  <a:lnTo>
                    <a:pt x="768" y="3"/>
                  </a:lnTo>
                  <a:lnTo>
                    <a:pt x="768" y="0"/>
                  </a:lnTo>
                  <a:lnTo>
                    <a:pt x="772" y="3"/>
                  </a:lnTo>
                  <a:lnTo>
                    <a:pt x="776" y="3"/>
                  </a:lnTo>
                  <a:lnTo>
                    <a:pt x="779" y="3"/>
                  </a:lnTo>
                  <a:lnTo>
                    <a:pt x="779" y="7"/>
                  </a:lnTo>
                  <a:lnTo>
                    <a:pt x="783" y="7"/>
                  </a:lnTo>
                  <a:lnTo>
                    <a:pt x="783" y="11"/>
                  </a:lnTo>
                  <a:lnTo>
                    <a:pt x="783" y="15"/>
                  </a:lnTo>
                  <a:lnTo>
                    <a:pt x="783" y="11"/>
                  </a:lnTo>
                  <a:lnTo>
                    <a:pt x="779" y="11"/>
                  </a:lnTo>
                  <a:lnTo>
                    <a:pt x="776" y="11"/>
                  </a:lnTo>
                  <a:lnTo>
                    <a:pt x="772" y="11"/>
                  </a:lnTo>
                  <a:lnTo>
                    <a:pt x="768" y="11"/>
                  </a:lnTo>
                  <a:lnTo>
                    <a:pt x="764" y="15"/>
                  </a:lnTo>
                  <a:lnTo>
                    <a:pt x="764" y="19"/>
                  </a:lnTo>
                  <a:lnTo>
                    <a:pt x="764" y="22"/>
                  </a:lnTo>
                  <a:lnTo>
                    <a:pt x="764" y="26"/>
                  </a:lnTo>
                  <a:lnTo>
                    <a:pt x="760" y="30"/>
                  </a:lnTo>
                  <a:lnTo>
                    <a:pt x="760" y="34"/>
                  </a:lnTo>
                  <a:lnTo>
                    <a:pt x="757" y="34"/>
                  </a:lnTo>
                  <a:lnTo>
                    <a:pt x="757" y="38"/>
                  </a:lnTo>
                  <a:lnTo>
                    <a:pt x="753" y="38"/>
                  </a:lnTo>
                  <a:lnTo>
                    <a:pt x="749" y="38"/>
                  </a:lnTo>
                  <a:lnTo>
                    <a:pt x="745" y="38"/>
                  </a:lnTo>
                  <a:lnTo>
                    <a:pt x="741" y="41"/>
                  </a:lnTo>
                  <a:lnTo>
                    <a:pt x="738" y="41"/>
                  </a:lnTo>
                  <a:lnTo>
                    <a:pt x="734" y="41"/>
                  </a:lnTo>
                  <a:lnTo>
                    <a:pt x="734" y="45"/>
                  </a:lnTo>
                  <a:lnTo>
                    <a:pt x="730" y="45"/>
                  </a:lnTo>
                  <a:lnTo>
                    <a:pt x="730" y="49"/>
                  </a:lnTo>
                  <a:lnTo>
                    <a:pt x="730" y="53"/>
                  </a:lnTo>
                  <a:lnTo>
                    <a:pt x="730" y="57"/>
                  </a:lnTo>
                  <a:lnTo>
                    <a:pt x="730" y="60"/>
                  </a:lnTo>
                  <a:lnTo>
                    <a:pt x="726" y="60"/>
                  </a:lnTo>
                  <a:lnTo>
                    <a:pt x="726" y="64"/>
                  </a:lnTo>
                  <a:lnTo>
                    <a:pt x="722" y="68"/>
                  </a:lnTo>
                  <a:lnTo>
                    <a:pt x="719" y="72"/>
                  </a:lnTo>
                  <a:lnTo>
                    <a:pt x="719" y="76"/>
                  </a:lnTo>
                  <a:lnTo>
                    <a:pt x="715" y="79"/>
                  </a:lnTo>
                  <a:lnTo>
                    <a:pt x="715" y="83"/>
                  </a:lnTo>
                  <a:lnTo>
                    <a:pt x="711" y="83"/>
                  </a:lnTo>
                  <a:lnTo>
                    <a:pt x="711" y="87"/>
                  </a:lnTo>
                  <a:lnTo>
                    <a:pt x="707" y="91"/>
                  </a:lnTo>
                  <a:lnTo>
                    <a:pt x="703" y="95"/>
                  </a:lnTo>
                  <a:lnTo>
                    <a:pt x="700" y="98"/>
                  </a:lnTo>
                  <a:lnTo>
                    <a:pt x="696" y="98"/>
                  </a:lnTo>
                  <a:lnTo>
                    <a:pt x="692" y="102"/>
                  </a:lnTo>
                  <a:lnTo>
                    <a:pt x="688" y="106"/>
                  </a:lnTo>
                  <a:lnTo>
                    <a:pt x="684" y="106"/>
                  </a:lnTo>
                  <a:lnTo>
                    <a:pt x="681" y="110"/>
                  </a:lnTo>
                  <a:lnTo>
                    <a:pt x="677" y="110"/>
                  </a:lnTo>
                  <a:lnTo>
                    <a:pt x="669" y="114"/>
                  </a:lnTo>
                  <a:lnTo>
                    <a:pt x="665" y="114"/>
                  </a:lnTo>
                  <a:lnTo>
                    <a:pt x="662" y="114"/>
                  </a:lnTo>
                  <a:lnTo>
                    <a:pt x="654" y="114"/>
                  </a:lnTo>
                  <a:lnTo>
                    <a:pt x="650" y="114"/>
                  </a:lnTo>
                  <a:lnTo>
                    <a:pt x="646" y="114"/>
                  </a:lnTo>
                  <a:lnTo>
                    <a:pt x="643" y="114"/>
                  </a:lnTo>
                  <a:lnTo>
                    <a:pt x="639" y="110"/>
                  </a:lnTo>
                  <a:lnTo>
                    <a:pt x="635" y="110"/>
                  </a:lnTo>
                  <a:lnTo>
                    <a:pt x="631" y="110"/>
                  </a:lnTo>
                  <a:lnTo>
                    <a:pt x="631" y="114"/>
                  </a:lnTo>
                  <a:lnTo>
                    <a:pt x="627" y="114"/>
                  </a:lnTo>
                  <a:lnTo>
                    <a:pt x="624" y="114"/>
                  </a:lnTo>
                  <a:lnTo>
                    <a:pt x="620" y="117"/>
                  </a:lnTo>
                  <a:lnTo>
                    <a:pt x="616" y="117"/>
                  </a:lnTo>
                  <a:lnTo>
                    <a:pt x="616" y="121"/>
                  </a:lnTo>
                  <a:lnTo>
                    <a:pt x="612" y="121"/>
                  </a:lnTo>
                  <a:lnTo>
                    <a:pt x="612" y="125"/>
                  </a:lnTo>
                  <a:lnTo>
                    <a:pt x="608" y="125"/>
                  </a:lnTo>
                  <a:lnTo>
                    <a:pt x="608" y="129"/>
                  </a:lnTo>
                  <a:lnTo>
                    <a:pt x="605" y="129"/>
                  </a:lnTo>
                  <a:lnTo>
                    <a:pt x="601" y="129"/>
                  </a:lnTo>
                  <a:lnTo>
                    <a:pt x="601" y="133"/>
                  </a:lnTo>
                  <a:lnTo>
                    <a:pt x="593" y="136"/>
                  </a:lnTo>
                  <a:lnTo>
                    <a:pt x="582" y="144"/>
                  </a:lnTo>
                  <a:lnTo>
                    <a:pt x="567" y="152"/>
                  </a:lnTo>
                  <a:lnTo>
                    <a:pt x="544" y="163"/>
                  </a:lnTo>
                  <a:lnTo>
                    <a:pt x="521" y="174"/>
                  </a:lnTo>
                  <a:lnTo>
                    <a:pt x="494" y="190"/>
                  </a:lnTo>
                  <a:lnTo>
                    <a:pt x="460" y="201"/>
                  </a:lnTo>
                  <a:lnTo>
                    <a:pt x="426" y="216"/>
                  </a:lnTo>
                  <a:lnTo>
                    <a:pt x="384" y="228"/>
                  </a:lnTo>
                  <a:lnTo>
                    <a:pt x="342" y="235"/>
                  </a:lnTo>
                  <a:lnTo>
                    <a:pt x="293" y="247"/>
                  </a:lnTo>
                  <a:lnTo>
                    <a:pt x="244" y="250"/>
                  </a:lnTo>
                  <a:lnTo>
                    <a:pt x="187" y="254"/>
                  </a:lnTo>
                  <a:lnTo>
                    <a:pt x="130" y="254"/>
                  </a:lnTo>
                  <a:lnTo>
                    <a:pt x="65" y="250"/>
                  </a:lnTo>
                  <a:lnTo>
                    <a:pt x="61" y="250"/>
                  </a:lnTo>
                  <a:lnTo>
                    <a:pt x="57" y="250"/>
                  </a:lnTo>
                  <a:lnTo>
                    <a:pt x="50" y="254"/>
                  </a:lnTo>
                  <a:lnTo>
                    <a:pt x="46" y="254"/>
                  </a:lnTo>
                  <a:lnTo>
                    <a:pt x="38" y="254"/>
                  </a:lnTo>
                  <a:lnTo>
                    <a:pt x="31" y="254"/>
                  </a:lnTo>
                  <a:lnTo>
                    <a:pt x="23" y="258"/>
                  </a:lnTo>
                  <a:lnTo>
                    <a:pt x="16" y="258"/>
                  </a:lnTo>
                  <a:lnTo>
                    <a:pt x="8" y="258"/>
                  </a:lnTo>
                  <a:lnTo>
                    <a:pt x="4" y="258"/>
                  </a:lnTo>
                  <a:lnTo>
                    <a:pt x="0" y="254"/>
                  </a:lnTo>
                  <a:lnTo>
                    <a:pt x="0" y="250"/>
                  </a:lnTo>
                  <a:lnTo>
                    <a:pt x="0" y="247"/>
                  </a:lnTo>
                  <a:lnTo>
                    <a:pt x="8" y="243"/>
                  </a:lnTo>
                  <a:lnTo>
                    <a:pt x="12" y="243"/>
                  </a:lnTo>
                  <a:lnTo>
                    <a:pt x="16" y="239"/>
                  </a:lnTo>
                  <a:lnTo>
                    <a:pt x="19" y="239"/>
                  </a:lnTo>
                  <a:lnTo>
                    <a:pt x="23" y="239"/>
                  </a:lnTo>
                  <a:lnTo>
                    <a:pt x="27" y="235"/>
                  </a:lnTo>
                  <a:lnTo>
                    <a:pt x="31" y="235"/>
                  </a:lnTo>
                  <a:lnTo>
                    <a:pt x="35" y="231"/>
                  </a:lnTo>
                  <a:lnTo>
                    <a:pt x="38" y="231"/>
                  </a:lnTo>
                  <a:lnTo>
                    <a:pt x="42" y="228"/>
                  </a:lnTo>
                  <a:lnTo>
                    <a:pt x="46" y="228"/>
                  </a:lnTo>
                  <a:lnTo>
                    <a:pt x="50" y="224"/>
                  </a:lnTo>
                  <a:lnTo>
                    <a:pt x="54" y="220"/>
                  </a:lnTo>
                  <a:lnTo>
                    <a:pt x="57" y="216"/>
                  </a:lnTo>
                  <a:lnTo>
                    <a:pt x="57" y="212"/>
                  </a:lnTo>
                  <a:lnTo>
                    <a:pt x="61" y="212"/>
                  </a:lnTo>
                  <a:lnTo>
                    <a:pt x="61" y="209"/>
                  </a:lnTo>
                  <a:lnTo>
                    <a:pt x="65" y="209"/>
                  </a:lnTo>
                  <a:lnTo>
                    <a:pt x="65" y="205"/>
                  </a:lnTo>
                  <a:lnTo>
                    <a:pt x="69" y="205"/>
                  </a:lnTo>
                  <a:lnTo>
                    <a:pt x="69" y="201"/>
                  </a:lnTo>
                  <a:lnTo>
                    <a:pt x="73" y="201"/>
                  </a:lnTo>
                  <a:lnTo>
                    <a:pt x="76" y="197"/>
                  </a:lnTo>
                  <a:lnTo>
                    <a:pt x="80" y="197"/>
                  </a:lnTo>
                  <a:lnTo>
                    <a:pt x="84" y="197"/>
                  </a:lnTo>
                  <a:lnTo>
                    <a:pt x="84" y="193"/>
                  </a:lnTo>
                  <a:lnTo>
                    <a:pt x="88" y="193"/>
                  </a:lnTo>
                  <a:lnTo>
                    <a:pt x="92" y="190"/>
                  </a:lnTo>
                  <a:lnTo>
                    <a:pt x="95" y="186"/>
                  </a:lnTo>
                  <a:lnTo>
                    <a:pt x="95" y="182"/>
                  </a:lnTo>
                  <a:lnTo>
                    <a:pt x="95" y="178"/>
                  </a:lnTo>
                  <a:lnTo>
                    <a:pt x="95" y="174"/>
                  </a:lnTo>
                  <a:lnTo>
                    <a:pt x="95" y="171"/>
                  </a:lnTo>
                  <a:lnTo>
                    <a:pt x="95" y="167"/>
                  </a:lnTo>
                  <a:lnTo>
                    <a:pt x="99" y="167"/>
                  </a:lnTo>
                  <a:lnTo>
                    <a:pt x="99" y="163"/>
                  </a:lnTo>
                  <a:lnTo>
                    <a:pt x="103" y="163"/>
                  </a:lnTo>
                  <a:lnTo>
                    <a:pt x="103" y="159"/>
                  </a:lnTo>
                  <a:lnTo>
                    <a:pt x="107" y="159"/>
                  </a:lnTo>
                  <a:lnTo>
                    <a:pt x="111" y="159"/>
                  </a:lnTo>
                  <a:lnTo>
                    <a:pt x="111" y="155"/>
                  </a:lnTo>
                  <a:lnTo>
                    <a:pt x="114" y="155"/>
                  </a:lnTo>
                  <a:lnTo>
                    <a:pt x="114" y="152"/>
                  </a:lnTo>
                  <a:lnTo>
                    <a:pt x="114" y="148"/>
                  </a:lnTo>
                  <a:lnTo>
                    <a:pt x="114" y="144"/>
                  </a:lnTo>
                  <a:lnTo>
                    <a:pt x="114" y="140"/>
                  </a:lnTo>
                  <a:lnTo>
                    <a:pt x="114" y="136"/>
                  </a:lnTo>
                  <a:lnTo>
                    <a:pt x="114" y="133"/>
                  </a:lnTo>
                  <a:lnTo>
                    <a:pt x="118" y="133"/>
                  </a:lnTo>
                  <a:lnTo>
                    <a:pt x="118" y="129"/>
                  </a:lnTo>
                  <a:lnTo>
                    <a:pt x="118" y="125"/>
                  </a:lnTo>
                  <a:lnTo>
                    <a:pt x="122" y="125"/>
                  </a:lnTo>
                  <a:lnTo>
                    <a:pt x="122" y="121"/>
                  </a:lnTo>
                  <a:lnTo>
                    <a:pt x="126" y="121"/>
                  </a:lnTo>
                  <a:lnTo>
                    <a:pt x="130" y="117"/>
                  </a:lnTo>
                  <a:lnTo>
                    <a:pt x="130" y="121"/>
                  </a:lnTo>
                  <a:lnTo>
                    <a:pt x="126" y="125"/>
                  </a:lnTo>
                  <a:lnTo>
                    <a:pt x="126" y="129"/>
                  </a:lnTo>
                  <a:lnTo>
                    <a:pt x="126" y="133"/>
                  </a:lnTo>
                  <a:lnTo>
                    <a:pt x="126" y="136"/>
                  </a:lnTo>
                  <a:lnTo>
                    <a:pt x="130" y="140"/>
                  </a:lnTo>
                  <a:lnTo>
                    <a:pt x="130" y="136"/>
                  </a:lnTo>
                  <a:lnTo>
                    <a:pt x="133" y="136"/>
                  </a:lnTo>
                  <a:lnTo>
                    <a:pt x="137" y="133"/>
                  </a:lnTo>
                  <a:lnTo>
                    <a:pt x="137" y="129"/>
                  </a:lnTo>
                  <a:lnTo>
                    <a:pt x="141" y="129"/>
                  </a:lnTo>
                  <a:lnTo>
                    <a:pt x="141" y="125"/>
                  </a:lnTo>
                  <a:lnTo>
                    <a:pt x="141" y="121"/>
                  </a:lnTo>
                  <a:lnTo>
                    <a:pt x="145" y="117"/>
                  </a:lnTo>
                  <a:lnTo>
                    <a:pt x="145" y="114"/>
                  </a:lnTo>
                  <a:lnTo>
                    <a:pt x="149" y="110"/>
                  </a:lnTo>
                  <a:lnTo>
                    <a:pt x="149" y="106"/>
                  </a:lnTo>
                  <a:lnTo>
                    <a:pt x="152" y="102"/>
                  </a:lnTo>
                  <a:lnTo>
                    <a:pt x="156" y="102"/>
                  </a:lnTo>
                  <a:lnTo>
                    <a:pt x="160" y="98"/>
                  </a:lnTo>
                  <a:lnTo>
                    <a:pt x="164" y="98"/>
                  </a:lnTo>
                  <a:lnTo>
                    <a:pt x="168" y="95"/>
                  </a:lnTo>
                  <a:lnTo>
                    <a:pt x="175" y="91"/>
                  </a:lnTo>
                  <a:lnTo>
                    <a:pt x="179" y="91"/>
                  </a:lnTo>
                  <a:lnTo>
                    <a:pt x="183" y="87"/>
                  </a:lnTo>
                  <a:lnTo>
                    <a:pt x="190" y="87"/>
                  </a:lnTo>
                  <a:lnTo>
                    <a:pt x="194" y="87"/>
                  </a:lnTo>
                  <a:lnTo>
                    <a:pt x="194" y="83"/>
                  </a:lnTo>
                  <a:lnTo>
                    <a:pt x="198" y="83"/>
                  </a:lnTo>
                  <a:lnTo>
                    <a:pt x="202" y="83"/>
                  </a:lnTo>
                  <a:lnTo>
                    <a:pt x="202" y="79"/>
                  </a:lnTo>
                  <a:lnTo>
                    <a:pt x="206" y="79"/>
                  </a:lnTo>
                  <a:lnTo>
                    <a:pt x="209" y="76"/>
                  </a:lnTo>
                  <a:lnTo>
                    <a:pt x="209" y="72"/>
                  </a:lnTo>
                  <a:lnTo>
                    <a:pt x="209" y="68"/>
                  </a:lnTo>
                  <a:lnTo>
                    <a:pt x="213" y="68"/>
                  </a:lnTo>
                  <a:lnTo>
                    <a:pt x="213" y="64"/>
                  </a:lnTo>
                  <a:lnTo>
                    <a:pt x="217" y="60"/>
                  </a:lnTo>
                  <a:lnTo>
                    <a:pt x="221" y="57"/>
                  </a:lnTo>
                  <a:lnTo>
                    <a:pt x="225" y="57"/>
                  </a:lnTo>
                  <a:lnTo>
                    <a:pt x="225" y="53"/>
                  </a:lnTo>
                  <a:lnTo>
                    <a:pt x="228" y="53"/>
                  </a:lnTo>
                  <a:lnTo>
                    <a:pt x="232" y="49"/>
                  </a:lnTo>
                  <a:lnTo>
                    <a:pt x="236" y="45"/>
                  </a:lnTo>
                  <a:lnTo>
                    <a:pt x="236" y="41"/>
                  </a:lnTo>
                  <a:lnTo>
                    <a:pt x="240" y="38"/>
                  </a:lnTo>
                  <a:lnTo>
                    <a:pt x="240" y="34"/>
                  </a:lnTo>
                  <a:lnTo>
                    <a:pt x="244" y="34"/>
                  </a:lnTo>
                  <a:lnTo>
                    <a:pt x="244" y="30"/>
                  </a:lnTo>
                  <a:lnTo>
                    <a:pt x="247" y="26"/>
                  </a:lnTo>
                  <a:lnTo>
                    <a:pt x="251" y="26"/>
                  </a:lnTo>
                  <a:lnTo>
                    <a:pt x="251" y="22"/>
                  </a:lnTo>
                  <a:lnTo>
                    <a:pt x="255" y="22"/>
                  </a:lnTo>
                  <a:lnTo>
                    <a:pt x="255" y="19"/>
                  </a:lnTo>
                  <a:lnTo>
                    <a:pt x="259" y="19"/>
                  </a:lnTo>
                  <a:lnTo>
                    <a:pt x="259" y="15"/>
                  </a:lnTo>
                  <a:lnTo>
                    <a:pt x="263" y="15"/>
                  </a:lnTo>
                  <a:lnTo>
                    <a:pt x="259" y="15"/>
                  </a:lnTo>
                  <a:lnTo>
                    <a:pt x="259" y="19"/>
                  </a:lnTo>
                  <a:lnTo>
                    <a:pt x="255" y="19"/>
                  </a:lnTo>
                  <a:lnTo>
                    <a:pt x="255" y="22"/>
                  </a:lnTo>
                  <a:lnTo>
                    <a:pt x="255" y="26"/>
                  </a:lnTo>
                  <a:lnTo>
                    <a:pt x="251" y="30"/>
                  </a:lnTo>
                  <a:lnTo>
                    <a:pt x="247" y="34"/>
                  </a:lnTo>
                  <a:lnTo>
                    <a:pt x="247" y="38"/>
                  </a:lnTo>
                  <a:lnTo>
                    <a:pt x="247" y="41"/>
                  </a:lnTo>
                  <a:lnTo>
                    <a:pt x="244" y="49"/>
                  </a:lnTo>
                  <a:lnTo>
                    <a:pt x="244" y="53"/>
                  </a:lnTo>
                  <a:lnTo>
                    <a:pt x="240" y="57"/>
                  </a:lnTo>
                  <a:lnTo>
                    <a:pt x="240" y="60"/>
                  </a:lnTo>
                  <a:lnTo>
                    <a:pt x="240" y="64"/>
                  </a:lnTo>
                  <a:lnTo>
                    <a:pt x="236" y="68"/>
                  </a:lnTo>
                  <a:lnTo>
                    <a:pt x="236" y="72"/>
                  </a:lnTo>
                  <a:lnTo>
                    <a:pt x="232" y="72"/>
                  </a:lnTo>
                  <a:lnTo>
                    <a:pt x="232" y="76"/>
                  </a:lnTo>
                  <a:lnTo>
                    <a:pt x="228" y="76"/>
                  </a:lnTo>
                  <a:lnTo>
                    <a:pt x="228" y="79"/>
                  </a:lnTo>
                  <a:lnTo>
                    <a:pt x="228" y="83"/>
                  </a:lnTo>
                  <a:lnTo>
                    <a:pt x="228" y="87"/>
                  </a:lnTo>
                  <a:lnTo>
                    <a:pt x="225" y="91"/>
                  </a:lnTo>
                  <a:lnTo>
                    <a:pt x="221" y="91"/>
                  </a:lnTo>
                  <a:lnTo>
                    <a:pt x="221" y="95"/>
                  </a:lnTo>
                  <a:lnTo>
                    <a:pt x="217" y="95"/>
                  </a:lnTo>
                  <a:lnTo>
                    <a:pt x="217" y="98"/>
                  </a:lnTo>
                  <a:lnTo>
                    <a:pt x="217" y="102"/>
                  </a:lnTo>
                  <a:lnTo>
                    <a:pt x="221" y="102"/>
                  </a:lnTo>
                  <a:lnTo>
                    <a:pt x="221" y="98"/>
                  </a:lnTo>
                  <a:lnTo>
                    <a:pt x="225" y="98"/>
                  </a:lnTo>
                  <a:lnTo>
                    <a:pt x="228" y="98"/>
                  </a:lnTo>
                  <a:lnTo>
                    <a:pt x="228" y="95"/>
                  </a:lnTo>
                  <a:lnTo>
                    <a:pt x="232" y="95"/>
                  </a:lnTo>
                  <a:lnTo>
                    <a:pt x="232" y="91"/>
                  </a:lnTo>
                  <a:lnTo>
                    <a:pt x="236" y="91"/>
                  </a:lnTo>
                  <a:lnTo>
                    <a:pt x="236" y="87"/>
                  </a:lnTo>
                  <a:lnTo>
                    <a:pt x="240" y="83"/>
                  </a:lnTo>
                  <a:lnTo>
                    <a:pt x="244" y="83"/>
                  </a:lnTo>
                  <a:lnTo>
                    <a:pt x="247" y="83"/>
                  </a:lnTo>
                  <a:lnTo>
                    <a:pt x="251" y="79"/>
                  </a:lnTo>
                  <a:lnTo>
                    <a:pt x="255" y="76"/>
                  </a:lnTo>
                  <a:lnTo>
                    <a:pt x="259" y="76"/>
                  </a:lnTo>
                  <a:lnTo>
                    <a:pt x="259" y="72"/>
                  </a:lnTo>
                  <a:lnTo>
                    <a:pt x="263" y="72"/>
                  </a:lnTo>
                  <a:lnTo>
                    <a:pt x="263" y="68"/>
                  </a:lnTo>
                  <a:lnTo>
                    <a:pt x="266" y="68"/>
                  </a:lnTo>
                  <a:lnTo>
                    <a:pt x="266" y="64"/>
                  </a:lnTo>
                  <a:lnTo>
                    <a:pt x="270" y="60"/>
                  </a:lnTo>
                  <a:lnTo>
                    <a:pt x="270" y="64"/>
                  </a:lnTo>
                  <a:lnTo>
                    <a:pt x="270" y="68"/>
                  </a:lnTo>
                  <a:lnTo>
                    <a:pt x="266" y="72"/>
                  </a:lnTo>
                  <a:lnTo>
                    <a:pt x="266" y="76"/>
                  </a:lnTo>
                  <a:lnTo>
                    <a:pt x="266" y="79"/>
                  </a:lnTo>
                  <a:lnTo>
                    <a:pt x="263" y="83"/>
                  </a:lnTo>
                  <a:lnTo>
                    <a:pt x="263" y="87"/>
                  </a:lnTo>
                  <a:lnTo>
                    <a:pt x="259" y="87"/>
                  </a:lnTo>
                  <a:lnTo>
                    <a:pt x="259" y="91"/>
                  </a:lnTo>
                  <a:lnTo>
                    <a:pt x="255" y="91"/>
                  </a:lnTo>
                  <a:lnTo>
                    <a:pt x="251" y="91"/>
                  </a:lnTo>
                  <a:lnTo>
                    <a:pt x="251" y="95"/>
                  </a:lnTo>
                  <a:lnTo>
                    <a:pt x="255" y="95"/>
                  </a:lnTo>
                  <a:lnTo>
                    <a:pt x="259" y="95"/>
                  </a:lnTo>
                  <a:lnTo>
                    <a:pt x="263" y="91"/>
                  </a:lnTo>
                  <a:lnTo>
                    <a:pt x="266" y="87"/>
                  </a:lnTo>
                  <a:lnTo>
                    <a:pt x="266" y="83"/>
                  </a:lnTo>
                  <a:lnTo>
                    <a:pt x="270" y="79"/>
                  </a:lnTo>
                  <a:lnTo>
                    <a:pt x="270" y="76"/>
                  </a:lnTo>
                  <a:lnTo>
                    <a:pt x="274" y="76"/>
                  </a:lnTo>
                  <a:lnTo>
                    <a:pt x="278" y="76"/>
                  </a:lnTo>
                  <a:lnTo>
                    <a:pt x="278" y="72"/>
                  </a:lnTo>
                  <a:lnTo>
                    <a:pt x="282" y="72"/>
                  </a:lnTo>
                  <a:lnTo>
                    <a:pt x="285" y="72"/>
                  </a:lnTo>
                  <a:lnTo>
                    <a:pt x="289" y="68"/>
                  </a:lnTo>
                  <a:lnTo>
                    <a:pt x="293" y="68"/>
                  </a:lnTo>
                  <a:lnTo>
                    <a:pt x="297" y="68"/>
                  </a:lnTo>
                  <a:lnTo>
                    <a:pt x="297" y="72"/>
                  </a:lnTo>
                  <a:lnTo>
                    <a:pt x="301" y="72"/>
                  </a:lnTo>
                  <a:lnTo>
                    <a:pt x="304" y="72"/>
                  </a:lnTo>
                  <a:lnTo>
                    <a:pt x="304" y="76"/>
                  </a:lnTo>
                  <a:lnTo>
                    <a:pt x="308" y="76"/>
                  </a:lnTo>
                  <a:lnTo>
                    <a:pt x="312" y="76"/>
                  </a:lnTo>
                  <a:lnTo>
                    <a:pt x="316" y="79"/>
                  </a:lnTo>
                  <a:lnTo>
                    <a:pt x="320" y="79"/>
                  </a:lnTo>
                  <a:lnTo>
                    <a:pt x="323" y="79"/>
                  </a:lnTo>
                  <a:lnTo>
                    <a:pt x="327" y="79"/>
                  </a:lnTo>
                  <a:lnTo>
                    <a:pt x="331" y="79"/>
                  </a:lnTo>
                  <a:lnTo>
                    <a:pt x="335" y="76"/>
                  </a:lnTo>
                  <a:close/>
                </a:path>
              </a:pathLst>
            </a:custGeom>
            <a:solidFill>
              <a:srgbClr val="A2601E"/>
            </a:solidFill>
            <a:ln w="9525">
              <a:noFill/>
              <a:round/>
              <a:headEnd/>
              <a:tailEnd/>
            </a:ln>
          </p:spPr>
          <p:txBody>
            <a:bodyPr/>
            <a:lstStyle/>
            <a:p>
              <a:endParaRPr lang="fr-FR"/>
            </a:p>
          </p:txBody>
        </p:sp>
        <p:sp>
          <p:nvSpPr>
            <p:cNvPr id="171" name="Freeform 58"/>
            <p:cNvSpPr>
              <a:spLocks/>
            </p:cNvSpPr>
            <p:nvPr/>
          </p:nvSpPr>
          <p:spPr bwMode="auto">
            <a:xfrm>
              <a:off x="337" y="3092"/>
              <a:ext cx="1423" cy="464"/>
            </a:xfrm>
            <a:custGeom>
              <a:avLst/>
              <a:gdLst>
                <a:gd name="T0" fmla="*/ 663 w 783"/>
                <a:gd name="T1" fmla="*/ 126 h 255"/>
                <a:gd name="T2" fmla="*/ 720 w 783"/>
                <a:gd name="T3" fmla="*/ 153 h 255"/>
                <a:gd name="T4" fmla="*/ 767 w 783"/>
                <a:gd name="T5" fmla="*/ 146 h 255"/>
                <a:gd name="T6" fmla="*/ 823 w 783"/>
                <a:gd name="T7" fmla="*/ 146 h 255"/>
                <a:gd name="T8" fmla="*/ 892 w 783"/>
                <a:gd name="T9" fmla="*/ 126 h 255"/>
                <a:gd name="T10" fmla="*/ 927 w 783"/>
                <a:gd name="T11" fmla="*/ 91 h 255"/>
                <a:gd name="T12" fmla="*/ 981 w 783"/>
                <a:gd name="T13" fmla="*/ 84 h 255"/>
                <a:gd name="T14" fmla="*/ 954 w 783"/>
                <a:gd name="T15" fmla="*/ 111 h 255"/>
                <a:gd name="T16" fmla="*/ 927 w 783"/>
                <a:gd name="T17" fmla="*/ 126 h 255"/>
                <a:gd name="T18" fmla="*/ 932 w 783"/>
                <a:gd name="T19" fmla="*/ 146 h 255"/>
                <a:gd name="T20" fmla="*/ 1023 w 783"/>
                <a:gd name="T21" fmla="*/ 118 h 255"/>
                <a:gd name="T22" fmla="*/ 1078 w 783"/>
                <a:gd name="T23" fmla="*/ 126 h 255"/>
                <a:gd name="T24" fmla="*/ 1139 w 783"/>
                <a:gd name="T25" fmla="*/ 98 h 255"/>
                <a:gd name="T26" fmla="*/ 1189 w 783"/>
                <a:gd name="T27" fmla="*/ 91 h 255"/>
                <a:gd name="T28" fmla="*/ 1230 w 783"/>
                <a:gd name="T29" fmla="*/ 76 h 255"/>
                <a:gd name="T30" fmla="*/ 1258 w 783"/>
                <a:gd name="T31" fmla="*/ 35 h 255"/>
                <a:gd name="T32" fmla="*/ 1243 w 783"/>
                <a:gd name="T33" fmla="*/ 84 h 255"/>
                <a:gd name="T34" fmla="*/ 1209 w 783"/>
                <a:gd name="T35" fmla="*/ 111 h 255"/>
                <a:gd name="T36" fmla="*/ 1196 w 783"/>
                <a:gd name="T37" fmla="*/ 133 h 255"/>
                <a:gd name="T38" fmla="*/ 1161 w 783"/>
                <a:gd name="T39" fmla="*/ 138 h 255"/>
                <a:gd name="T40" fmla="*/ 1181 w 783"/>
                <a:gd name="T41" fmla="*/ 153 h 255"/>
                <a:gd name="T42" fmla="*/ 1209 w 783"/>
                <a:gd name="T43" fmla="*/ 138 h 255"/>
                <a:gd name="T44" fmla="*/ 1238 w 783"/>
                <a:gd name="T45" fmla="*/ 118 h 255"/>
                <a:gd name="T46" fmla="*/ 1278 w 783"/>
                <a:gd name="T47" fmla="*/ 91 h 255"/>
                <a:gd name="T48" fmla="*/ 1285 w 783"/>
                <a:gd name="T49" fmla="*/ 56 h 255"/>
                <a:gd name="T50" fmla="*/ 1312 w 783"/>
                <a:gd name="T51" fmla="*/ 42 h 255"/>
                <a:gd name="T52" fmla="*/ 1334 w 783"/>
                <a:gd name="T53" fmla="*/ 22 h 255"/>
                <a:gd name="T54" fmla="*/ 1368 w 783"/>
                <a:gd name="T55" fmla="*/ 22 h 255"/>
                <a:gd name="T56" fmla="*/ 1416 w 783"/>
                <a:gd name="T57" fmla="*/ 7 h 255"/>
                <a:gd name="T58" fmla="*/ 1388 w 783"/>
                <a:gd name="T59" fmla="*/ 22 h 255"/>
                <a:gd name="T60" fmla="*/ 1376 w 783"/>
                <a:gd name="T61" fmla="*/ 56 h 255"/>
                <a:gd name="T62" fmla="*/ 1327 w 783"/>
                <a:gd name="T63" fmla="*/ 76 h 255"/>
                <a:gd name="T64" fmla="*/ 1299 w 783"/>
                <a:gd name="T65" fmla="*/ 138 h 255"/>
                <a:gd name="T66" fmla="*/ 1203 w 783"/>
                <a:gd name="T67" fmla="*/ 202 h 255"/>
                <a:gd name="T68" fmla="*/ 1119 w 783"/>
                <a:gd name="T69" fmla="*/ 207 h 255"/>
                <a:gd name="T70" fmla="*/ 1100 w 783"/>
                <a:gd name="T71" fmla="*/ 229 h 255"/>
                <a:gd name="T72" fmla="*/ 236 w 783"/>
                <a:gd name="T73" fmla="*/ 457 h 255"/>
                <a:gd name="T74" fmla="*/ 0 w 783"/>
                <a:gd name="T75" fmla="*/ 444 h 255"/>
                <a:gd name="T76" fmla="*/ 91 w 783"/>
                <a:gd name="T77" fmla="*/ 402 h 255"/>
                <a:gd name="T78" fmla="*/ 125 w 783"/>
                <a:gd name="T79" fmla="*/ 368 h 255"/>
                <a:gd name="T80" fmla="*/ 180 w 783"/>
                <a:gd name="T81" fmla="*/ 326 h 255"/>
                <a:gd name="T82" fmla="*/ 187 w 783"/>
                <a:gd name="T83" fmla="*/ 291 h 255"/>
                <a:gd name="T84" fmla="*/ 207 w 783"/>
                <a:gd name="T85" fmla="*/ 271 h 255"/>
                <a:gd name="T86" fmla="*/ 229 w 783"/>
                <a:gd name="T87" fmla="*/ 215 h 255"/>
                <a:gd name="T88" fmla="*/ 229 w 783"/>
                <a:gd name="T89" fmla="*/ 242 h 255"/>
                <a:gd name="T90" fmla="*/ 249 w 783"/>
                <a:gd name="T91" fmla="*/ 242 h 255"/>
                <a:gd name="T92" fmla="*/ 305 w 783"/>
                <a:gd name="T93" fmla="*/ 167 h 255"/>
                <a:gd name="T94" fmla="*/ 380 w 783"/>
                <a:gd name="T95" fmla="*/ 126 h 255"/>
                <a:gd name="T96" fmla="*/ 409 w 783"/>
                <a:gd name="T97" fmla="*/ 98 h 255"/>
                <a:gd name="T98" fmla="*/ 429 w 783"/>
                <a:gd name="T99" fmla="*/ 76 h 255"/>
                <a:gd name="T100" fmla="*/ 471 w 783"/>
                <a:gd name="T101" fmla="*/ 22 h 255"/>
                <a:gd name="T102" fmla="*/ 436 w 783"/>
                <a:gd name="T103" fmla="*/ 91 h 255"/>
                <a:gd name="T104" fmla="*/ 414 w 783"/>
                <a:gd name="T105" fmla="*/ 138 h 255"/>
                <a:gd name="T106" fmla="*/ 394 w 783"/>
                <a:gd name="T107" fmla="*/ 167 h 255"/>
                <a:gd name="T108" fmla="*/ 402 w 783"/>
                <a:gd name="T109" fmla="*/ 180 h 255"/>
                <a:gd name="T110" fmla="*/ 436 w 783"/>
                <a:gd name="T111" fmla="*/ 146 h 255"/>
                <a:gd name="T112" fmla="*/ 483 w 783"/>
                <a:gd name="T113" fmla="*/ 111 h 255"/>
                <a:gd name="T114" fmla="*/ 471 w 783"/>
                <a:gd name="T115" fmla="*/ 153 h 255"/>
                <a:gd name="T116" fmla="*/ 471 w 783"/>
                <a:gd name="T117" fmla="*/ 167 h 255"/>
                <a:gd name="T118" fmla="*/ 491 w 783"/>
                <a:gd name="T119" fmla="*/ 138 h 255"/>
                <a:gd name="T120" fmla="*/ 532 w 783"/>
                <a:gd name="T121" fmla="*/ 126 h 255"/>
                <a:gd name="T122" fmla="*/ 602 w 783"/>
                <a:gd name="T123" fmla="*/ 138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3"/>
                <a:gd name="T187" fmla="*/ 0 h 255"/>
                <a:gd name="T188" fmla="*/ 783 w 783"/>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3" h="255">
                  <a:moveTo>
                    <a:pt x="335" y="76"/>
                  </a:moveTo>
                  <a:lnTo>
                    <a:pt x="339" y="73"/>
                  </a:lnTo>
                  <a:lnTo>
                    <a:pt x="342" y="73"/>
                  </a:lnTo>
                  <a:lnTo>
                    <a:pt x="346" y="73"/>
                  </a:lnTo>
                  <a:lnTo>
                    <a:pt x="350" y="69"/>
                  </a:lnTo>
                  <a:lnTo>
                    <a:pt x="354" y="69"/>
                  </a:lnTo>
                  <a:lnTo>
                    <a:pt x="358" y="69"/>
                  </a:lnTo>
                  <a:lnTo>
                    <a:pt x="361" y="69"/>
                  </a:lnTo>
                  <a:lnTo>
                    <a:pt x="365" y="69"/>
                  </a:lnTo>
                  <a:lnTo>
                    <a:pt x="369" y="69"/>
                  </a:lnTo>
                  <a:lnTo>
                    <a:pt x="369" y="73"/>
                  </a:lnTo>
                  <a:lnTo>
                    <a:pt x="373" y="73"/>
                  </a:lnTo>
                  <a:lnTo>
                    <a:pt x="377" y="76"/>
                  </a:lnTo>
                  <a:lnTo>
                    <a:pt x="380" y="76"/>
                  </a:lnTo>
                  <a:lnTo>
                    <a:pt x="380" y="80"/>
                  </a:lnTo>
                  <a:lnTo>
                    <a:pt x="384" y="80"/>
                  </a:lnTo>
                  <a:lnTo>
                    <a:pt x="388" y="84"/>
                  </a:lnTo>
                  <a:lnTo>
                    <a:pt x="392" y="84"/>
                  </a:lnTo>
                  <a:lnTo>
                    <a:pt x="396" y="84"/>
                  </a:lnTo>
                  <a:lnTo>
                    <a:pt x="399" y="84"/>
                  </a:lnTo>
                  <a:lnTo>
                    <a:pt x="403" y="80"/>
                  </a:lnTo>
                  <a:lnTo>
                    <a:pt x="407" y="80"/>
                  </a:lnTo>
                  <a:lnTo>
                    <a:pt x="411" y="80"/>
                  </a:lnTo>
                  <a:lnTo>
                    <a:pt x="415" y="80"/>
                  </a:lnTo>
                  <a:lnTo>
                    <a:pt x="418" y="80"/>
                  </a:lnTo>
                  <a:lnTo>
                    <a:pt x="422" y="80"/>
                  </a:lnTo>
                  <a:lnTo>
                    <a:pt x="426" y="80"/>
                  </a:lnTo>
                  <a:lnTo>
                    <a:pt x="430" y="80"/>
                  </a:lnTo>
                  <a:lnTo>
                    <a:pt x="434" y="80"/>
                  </a:lnTo>
                  <a:lnTo>
                    <a:pt x="437" y="80"/>
                  </a:lnTo>
                  <a:lnTo>
                    <a:pt x="441" y="84"/>
                  </a:lnTo>
                  <a:lnTo>
                    <a:pt x="445" y="84"/>
                  </a:lnTo>
                  <a:lnTo>
                    <a:pt x="449" y="84"/>
                  </a:lnTo>
                  <a:lnTo>
                    <a:pt x="453" y="80"/>
                  </a:lnTo>
                  <a:lnTo>
                    <a:pt x="456" y="80"/>
                  </a:lnTo>
                  <a:lnTo>
                    <a:pt x="460" y="76"/>
                  </a:lnTo>
                  <a:lnTo>
                    <a:pt x="464" y="76"/>
                  </a:lnTo>
                  <a:lnTo>
                    <a:pt x="468" y="76"/>
                  </a:lnTo>
                  <a:lnTo>
                    <a:pt x="472" y="76"/>
                  </a:lnTo>
                  <a:lnTo>
                    <a:pt x="475" y="76"/>
                  </a:lnTo>
                  <a:lnTo>
                    <a:pt x="479" y="76"/>
                  </a:lnTo>
                  <a:lnTo>
                    <a:pt x="483" y="76"/>
                  </a:lnTo>
                  <a:lnTo>
                    <a:pt x="483" y="73"/>
                  </a:lnTo>
                  <a:lnTo>
                    <a:pt x="487" y="73"/>
                  </a:lnTo>
                  <a:lnTo>
                    <a:pt x="491" y="73"/>
                  </a:lnTo>
                  <a:lnTo>
                    <a:pt x="491" y="69"/>
                  </a:lnTo>
                  <a:lnTo>
                    <a:pt x="494" y="65"/>
                  </a:lnTo>
                  <a:lnTo>
                    <a:pt x="494" y="61"/>
                  </a:lnTo>
                  <a:lnTo>
                    <a:pt x="498" y="61"/>
                  </a:lnTo>
                  <a:lnTo>
                    <a:pt x="498" y="57"/>
                  </a:lnTo>
                  <a:lnTo>
                    <a:pt x="498" y="54"/>
                  </a:lnTo>
                  <a:lnTo>
                    <a:pt x="502" y="54"/>
                  </a:lnTo>
                  <a:lnTo>
                    <a:pt x="502" y="50"/>
                  </a:lnTo>
                  <a:lnTo>
                    <a:pt x="506" y="50"/>
                  </a:lnTo>
                  <a:lnTo>
                    <a:pt x="510" y="50"/>
                  </a:lnTo>
                  <a:lnTo>
                    <a:pt x="513" y="50"/>
                  </a:lnTo>
                  <a:lnTo>
                    <a:pt x="517" y="50"/>
                  </a:lnTo>
                  <a:lnTo>
                    <a:pt x="521" y="50"/>
                  </a:lnTo>
                  <a:lnTo>
                    <a:pt x="525" y="50"/>
                  </a:lnTo>
                  <a:lnTo>
                    <a:pt x="529" y="50"/>
                  </a:lnTo>
                  <a:lnTo>
                    <a:pt x="532" y="50"/>
                  </a:lnTo>
                  <a:lnTo>
                    <a:pt x="536" y="50"/>
                  </a:lnTo>
                  <a:lnTo>
                    <a:pt x="536" y="46"/>
                  </a:lnTo>
                  <a:lnTo>
                    <a:pt x="540" y="46"/>
                  </a:lnTo>
                  <a:lnTo>
                    <a:pt x="536" y="50"/>
                  </a:lnTo>
                  <a:lnTo>
                    <a:pt x="536" y="54"/>
                  </a:lnTo>
                  <a:lnTo>
                    <a:pt x="532" y="54"/>
                  </a:lnTo>
                  <a:lnTo>
                    <a:pt x="532" y="57"/>
                  </a:lnTo>
                  <a:lnTo>
                    <a:pt x="529" y="57"/>
                  </a:lnTo>
                  <a:lnTo>
                    <a:pt x="529" y="61"/>
                  </a:lnTo>
                  <a:lnTo>
                    <a:pt x="525" y="61"/>
                  </a:lnTo>
                  <a:lnTo>
                    <a:pt x="521" y="61"/>
                  </a:lnTo>
                  <a:lnTo>
                    <a:pt x="517" y="61"/>
                  </a:lnTo>
                  <a:lnTo>
                    <a:pt x="513" y="61"/>
                  </a:lnTo>
                  <a:lnTo>
                    <a:pt x="513" y="65"/>
                  </a:lnTo>
                  <a:lnTo>
                    <a:pt x="510" y="65"/>
                  </a:lnTo>
                  <a:lnTo>
                    <a:pt x="510" y="69"/>
                  </a:lnTo>
                  <a:lnTo>
                    <a:pt x="506" y="69"/>
                  </a:lnTo>
                  <a:lnTo>
                    <a:pt x="506" y="73"/>
                  </a:lnTo>
                  <a:lnTo>
                    <a:pt x="506" y="76"/>
                  </a:lnTo>
                  <a:lnTo>
                    <a:pt x="506" y="80"/>
                  </a:lnTo>
                  <a:lnTo>
                    <a:pt x="510" y="80"/>
                  </a:lnTo>
                  <a:lnTo>
                    <a:pt x="513" y="80"/>
                  </a:lnTo>
                  <a:lnTo>
                    <a:pt x="517" y="80"/>
                  </a:lnTo>
                  <a:lnTo>
                    <a:pt x="517" y="76"/>
                  </a:lnTo>
                  <a:lnTo>
                    <a:pt x="521" y="76"/>
                  </a:lnTo>
                  <a:lnTo>
                    <a:pt x="525" y="73"/>
                  </a:lnTo>
                  <a:lnTo>
                    <a:pt x="529" y="73"/>
                  </a:lnTo>
                  <a:lnTo>
                    <a:pt x="532" y="73"/>
                  </a:lnTo>
                  <a:lnTo>
                    <a:pt x="536" y="69"/>
                  </a:lnTo>
                  <a:lnTo>
                    <a:pt x="540" y="69"/>
                  </a:lnTo>
                  <a:lnTo>
                    <a:pt x="544" y="69"/>
                  </a:lnTo>
                  <a:lnTo>
                    <a:pt x="548" y="65"/>
                  </a:lnTo>
                  <a:lnTo>
                    <a:pt x="551" y="65"/>
                  </a:lnTo>
                  <a:lnTo>
                    <a:pt x="555" y="65"/>
                  </a:lnTo>
                  <a:lnTo>
                    <a:pt x="559" y="65"/>
                  </a:lnTo>
                  <a:lnTo>
                    <a:pt x="563" y="65"/>
                  </a:lnTo>
                  <a:lnTo>
                    <a:pt x="567" y="65"/>
                  </a:lnTo>
                  <a:lnTo>
                    <a:pt x="570" y="65"/>
                  </a:lnTo>
                  <a:lnTo>
                    <a:pt x="570" y="69"/>
                  </a:lnTo>
                  <a:lnTo>
                    <a:pt x="574" y="69"/>
                  </a:lnTo>
                  <a:lnTo>
                    <a:pt x="578" y="69"/>
                  </a:lnTo>
                  <a:lnTo>
                    <a:pt x="578" y="73"/>
                  </a:lnTo>
                  <a:lnTo>
                    <a:pt x="582" y="73"/>
                  </a:lnTo>
                  <a:lnTo>
                    <a:pt x="586" y="73"/>
                  </a:lnTo>
                  <a:lnTo>
                    <a:pt x="589" y="73"/>
                  </a:lnTo>
                  <a:lnTo>
                    <a:pt x="593" y="69"/>
                  </a:lnTo>
                  <a:lnTo>
                    <a:pt x="597" y="65"/>
                  </a:lnTo>
                  <a:lnTo>
                    <a:pt x="601" y="65"/>
                  </a:lnTo>
                  <a:lnTo>
                    <a:pt x="601" y="61"/>
                  </a:lnTo>
                  <a:lnTo>
                    <a:pt x="605" y="61"/>
                  </a:lnTo>
                  <a:lnTo>
                    <a:pt x="605" y="57"/>
                  </a:lnTo>
                  <a:lnTo>
                    <a:pt x="608" y="57"/>
                  </a:lnTo>
                  <a:lnTo>
                    <a:pt x="612" y="57"/>
                  </a:lnTo>
                  <a:lnTo>
                    <a:pt x="616" y="57"/>
                  </a:lnTo>
                  <a:lnTo>
                    <a:pt x="616" y="54"/>
                  </a:lnTo>
                  <a:lnTo>
                    <a:pt x="620" y="54"/>
                  </a:lnTo>
                  <a:lnTo>
                    <a:pt x="624" y="54"/>
                  </a:lnTo>
                  <a:lnTo>
                    <a:pt x="627" y="54"/>
                  </a:lnTo>
                  <a:lnTo>
                    <a:pt x="631" y="54"/>
                  </a:lnTo>
                  <a:lnTo>
                    <a:pt x="635" y="54"/>
                  </a:lnTo>
                  <a:lnTo>
                    <a:pt x="639" y="54"/>
                  </a:lnTo>
                  <a:lnTo>
                    <a:pt x="643" y="54"/>
                  </a:lnTo>
                  <a:lnTo>
                    <a:pt x="646" y="54"/>
                  </a:lnTo>
                  <a:lnTo>
                    <a:pt x="650" y="54"/>
                  </a:lnTo>
                  <a:lnTo>
                    <a:pt x="654" y="54"/>
                  </a:lnTo>
                  <a:lnTo>
                    <a:pt x="654" y="50"/>
                  </a:lnTo>
                  <a:lnTo>
                    <a:pt x="654" y="46"/>
                  </a:lnTo>
                  <a:lnTo>
                    <a:pt x="658" y="46"/>
                  </a:lnTo>
                  <a:lnTo>
                    <a:pt x="662" y="42"/>
                  </a:lnTo>
                  <a:lnTo>
                    <a:pt x="665" y="42"/>
                  </a:lnTo>
                  <a:lnTo>
                    <a:pt x="669" y="42"/>
                  </a:lnTo>
                  <a:lnTo>
                    <a:pt x="673" y="42"/>
                  </a:lnTo>
                  <a:lnTo>
                    <a:pt x="677" y="42"/>
                  </a:lnTo>
                  <a:lnTo>
                    <a:pt x="681" y="38"/>
                  </a:lnTo>
                  <a:lnTo>
                    <a:pt x="684" y="38"/>
                  </a:lnTo>
                  <a:lnTo>
                    <a:pt x="684" y="35"/>
                  </a:lnTo>
                  <a:lnTo>
                    <a:pt x="688" y="35"/>
                  </a:lnTo>
                  <a:lnTo>
                    <a:pt x="688" y="31"/>
                  </a:lnTo>
                  <a:lnTo>
                    <a:pt x="692" y="31"/>
                  </a:lnTo>
                  <a:lnTo>
                    <a:pt x="692" y="27"/>
                  </a:lnTo>
                  <a:lnTo>
                    <a:pt x="692" y="23"/>
                  </a:lnTo>
                  <a:lnTo>
                    <a:pt x="692" y="19"/>
                  </a:lnTo>
                  <a:lnTo>
                    <a:pt x="692" y="23"/>
                  </a:lnTo>
                  <a:lnTo>
                    <a:pt x="692" y="27"/>
                  </a:lnTo>
                  <a:lnTo>
                    <a:pt x="692" y="31"/>
                  </a:lnTo>
                  <a:lnTo>
                    <a:pt x="692" y="35"/>
                  </a:lnTo>
                  <a:lnTo>
                    <a:pt x="692" y="38"/>
                  </a:lnTo>
                  <a:lnTo>
                    <a:pt x="688" y="42"/>
                  </a:lnTo>
                  <a:lnTo>
                    <a:pt x="688" y="46"/>
                  </a:lnTo>
                  <a:lnTo>
                    <a:pt x="684" y="46"/>
                  </a:lnTo>
                  <a:lnTo>
                    <a:pt x="681" y="50"/>
                  </a:lnTo>
                  <a:lnTo>
                    <a:pt x="677" y="50"/>
                  </a:lnTo>
                  <a:lnTo>
                    <a:pt x="677" y="54"/>
                  </a:lnTo>
                  <a:lnTo>
                    <a:pt x="673" y="54"/>
                  </a:lnTo>
                  <a:lnTo>
                    <a:pt x="669" y="54"/>
                  </a:lnTo>
                  <a:lnTo>
                    <a:pt x="665" y="57"/>
                  </a:lnTo>
                  <a:lnTo>
                    <a:pt x="665" y="61"/>
                  </a:lnTo>
                  <a:lnTo>
                    <a:pt x="662" y="61"/>
                  </a:lnTo>
                  <a:lnTo>
                    <a:pt x="662" y="65"/>
                  </a:lnTo>
                  <a:lnTo>
                    <a:pt x="662" y="69"/>
                  </a:lnTo>
                  <a:lnTo>
                    <a:pt x="662" y="73"/>
                  </a:lnTo>
                  <a:lnTo>
                    <a:pt x="658" y="73"/>
                  </a:lnTo>
                  <a:lnTo>
                    <a:pt x="654" y="73"/>
                  </a:lnTo>
                  <a:lnTo>
                    <a:pt x="650" y="73"/>
                  </a:lnTo>
                  <a:lnTo>
                    <a:pt x="646" y="73"/>
                  </a:lnTo>
                  <a:lnTo>
                    <a:pt x="646" y="76"/>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4" y="61"/>
                  </a:lnTo>
                  <a:lnTo>
                    <a:pt x="688" y="61"/>
                  </a:lnTo>
                  <a:lnTo>
                    <a:pt x="692" y="61"/>
                  </a:lnTo>
                  <a:lnTo>
                    <a:pt x="696" y="61"/>
                  </a:lnTo>
                  <a:lnTo>
                    <a:pt x="700" y="61"/>
                  </a:lnTo>
                  <a:lnTo>
                    <a:pt x="700" y="57"/>
                  </a:lnTo>
                  <a:lnTo>
                    <a:pt x="703" y="57"/>
                  </a:lnTo>
                  <a:lnTo>
                    <a:pt x="703" y="54"/>
                  </a:lnTo>
                  <a:lnTo>
                    <a:pt x="703" y="50"/>
                  </a:lnTo>
                  <a:lnTo>
                    <a:pt x="703" y="46"/>
                  </a:lnTo>
                  <a:lnTo>
                    <a:pt x="703" y="42"/>
                  </a:lnTo>
                  <a:lnTo>
                    <a:pt x="703" y="38"/>
                  </a:lnTo>
                  <a:lnTo>
                    <a:pt x="703" y="35"/>
                  </a:lnTo>
                  <a:lnTo>
                    <a:pt x="707" y="35"/>
                  </a:lnTo>
                  <a:lnTo>
                    <a:pt x="707" y="31"/>
                  </a:lnTo>
                  <a:lnTo>
                    <a:pt x="711" y="31"/>
                  </a:lnTo>
                  <a:lnTo>
                    <a:pt x="711" y="27"/>
                  </a:lnTo>
                  <a:lnTo>
                    <a:pt x="715" y="27"/>
                  </a:lnTo>
                  <a:lnTo>
                    <a:pt x="719" y="27"/>
                  </a:lnTo>
                  <a:lnTo>
                    <a:pt x="722" y="27"/>
                  </a:lnTo>
                  <a:lnTo>
                    <a:pt x="722" y="23"/>
                  </a:lnTo>
                  <a:lnTo>
                    <a:pt x="722" y="19"/>
                  </a:lnTo>
                  <a:lnTo>
                    <a:pt x="726" y="19"/>
                  </a:lnTo>
                  <a:lnTo>
                    <a:pt x="726" y="16"/>
                  </a:lnTo>
                  <a:lnTo>
                    <a:pt x="730" y="16"/>
                  </a:lnTo>
                  <a:lnTo>
                    <a:pt x="734" y="12"/>
                  </a:lnTo>
                  <a:lnTo>
                    <a:pt x="738" y="16"/>
                  </a:lnTo>
                  <a:lnTo>
                    <a:pt x="741" y="16"/>
                  </a:lnTo>
                  <a:lnTo>
                    <a:pt x="745" y="16"/>
                  </a:lnTo>
                  <a:lnTo>
                    <a:pt x="749" y="16"/>
                  </a:lnTo>
                  <a:lnTo>
                    <a:pt x="753" y="16"/>
                  </a:lnTo>
                  <a:lnTo>
                    <a:pt x="753" y="12"/>
                  </a:lnTo>
                  <a:lnTo>
                    <a:pt x="757" y="8"/>
                  </a:lnTo>
                  <a:lnTo>
                    <a:pt x="757" y="4"/>
                  </a:lnTo>
                  <a:lnTo>
                    <a:pt x="760" y="0"/>
                  </a:lnTo>
                  <a:lnTo>
                    <a:pt x="764" y="0"/>
                  </a:lnTo>
                  <a:lnTo>
                    <a:pt x="768" y="0"/>
                  </a:lnTo>
                  <a:lnTo>
                    <a:pt x="772" y="0"/>
                  </a:lnTo>
                  <a:lnTo>
                    <a:pt x="776" y="0"/>
                  </a:lnTo>
                  <a:lnTo>
                    <a:pt x="779" y="4"/>
                  </a:lnTo>
                  <a:lnTo>
                    <a:pt x="783" y="8"/>
                  </a:lnTo>
                  <a:lnTo>
                    <a:pt x="779" y="8"/>
                  </a:lnTo>
                  <a:lnTo>
                    <a:pt x="776" y="8"/>
                  </a:lnTo>
                  <a:lnTo>
                    <a:pt x="776" y="4"/>
                  </a:lnTo>
                  <a:lnTo>
                    <a:pt x="772" y="4"/>
                  </a:lnTo>
                  <a:lnTo>
                    <a:pt x="768" y="8"/>
                  </a:lnTo>
                  <a:lnTo>
                    <a:pt x="764" y="12"/>
                  </a:lnTo>
                  <a:lnTo>
                    <a:pt x="764" y="16"/>
                  </a:lnTo>
                  <a:lnTo>
                    <a:pt x="764" y="19"/>
                  </a:lnTo>
                  <a:lnTo>
                    <a:pt x="760" y="23"/>
                  </a:lnTo>
                  <a:lnTo>
                    <a:pt x="760" y="27"/>
                  </a:lnTo>
                  <a:lnTo>
                    <a:pt x="757" y="31"/>
                  </a:lnTo>
                  <a:lnTo>
                    <a:pt x="753" y="35"/>
                  </a:lnTo>
                  <a:lnTo>
                    <a:pt x="749" y="35"/>
                  </a:lnTo>
                  <a:lnTo>
                    <a:pt x="745" y="35"/>
                  </a:lnTo>
                  <a:lnTo>
                    <a:pt x="741" y="35"/>
                  </a:lnTo>
                  <a:lnTo>
                    <a:pt x="738" y="38"/>
                  </a:lnTo>
                  <a:lnTo>
                    <a:pt x="734" y="38"/>
                  </a:lnTo>
                  <a:lnTo>
                    <a:pt x="730" y="42"/>
                  </a:lnTo>
                  <a:lnTo>
                    <a:pt x="730" y="46"/>
                  </a:lnTo>
                  <a:lnTo>
                    <a:pt x="730" y="50"/>
                  </a:lnTo>
                  <a:lnTo>
                    <a:pt x="730" y="54"/>
                  </a:lnTo>
                  <a:lnTo>
                    <a:pt x="726" y="54"/>
                  </a:lnTo>
                  <a:lnTo>
                    <a:pt x="726" y="57"/>
                  </a:lnTo>
                  <a:lnTo>
                    <a:pt x="722" y="61"/>
                  </a:lnTo>
                  <a:lnTo>
                    <a:pt x="722" y="65"/>
                  </a:lnTo>
                  <a:lnTo>
                    <a:pt x="719" y="69"/>
                  </a:lnTo>
                  <a:lnTo>
                    <a:pt x="715" y="73"/>
                  </a:lnTo>
                  <a:lnTo>
                    <a:pt x="715" y="76"/>
                  </a:lnTo>
                  <a:lnTo>
                    <a:pt x="711" y="76"/>
                  </a:lnTo>
                  <a:lnTo>
                    <a:pt x="711" y="80"/>
                  </a:lnTo>
                  <a:lnTo>
                    <a:pt x="707" y="84"/>
                  </a:lnTo>
                  <a:lnTo>
                    <a:pt x="703" y="88"/>
                  </a:lnTo>
                  <a:lnTo>
                    <a:pt x="703" y="92"/>
                  </a:lnTo>
                  <a:lnTo>
                    <a:pt x="700" y="92"/>
                  </a:lnTo>
                  <a:lnTo>
                    <a:pt x="696" y="95"/>
                  </a:lnTo>
                  <a:lnTo>
                    <a:pt x="692" y="99"/>
                  </a:lnTo>
                  <a:lnTo>
                    <a:pt x="688" y="103"/>
                  </a:lnTo>
                  <a:lnTo>
                    <a:pt x="684" y="103"/>
                  </a:lnTo>
                  <a:lnTo>
                    <a:pt x="681" y="107"/>
                  </a:lnTo>
                  <a:lnTo>
                    <a:pt x="677" y="107"/>
                  </a:lnTo>
                  <a:lnTo>
                    <a:pt x="669" y="107"/>
                  </a:lnTo>
                  <a:lnTo>
                    <a:pt x="665" y="111"/>
                  </a:lnTo>
                  <a:lnTo>
                    <a:pt x="662" y="111"/>
                  </a:lnTo>
                  <a:lnTo>
                    <a:pt x="654" y="111"/>
                  </a:lnTo>
                  <a:lnTo>
                    <a:pt x="650" y="111"/>
                  </a:lnTo>
                  <a:lnTo>
                    <a:pt x="646" y="107"/>
                  </a:lnTo>
                  <a:lnTo>
                    <a:pt x="643" y="107"/>
                  </a:lnTo>
                  <a:lnTo>
                    <a:pt x="639" y="107"/>
                  </a:lnTo>
                  <a:lnTo>
                    <a:pt x="635" y="107"/>
                  </a:lnTo>
                  <a:lnTo>
                    <a:pt x="631" y="107"/>
                  </a:lnTo>
                  <a:lnTo>
                    <a:pt x="627" y="107"/>
                  </a:lnTo>
                  <a:lnTo>
                    <a:pt x="627" y="111"/>
                  </a:lnTo>
                  <a:lnTo>
                    <a:pt x="624" y="111"/>
                  </a:lnTo>
                  <a:lnTo>
                    <a:pt x="620" y="111"/>
                  </a:lnTo>
                  <a:lnTo>
                    <a:pt x="620" y="114"/>
                  </a:lnTo>
                  <a:lnTo>
                    <a:pt x="616" y="114"/>
                  </a:lnTo>
                  <a:lnTo>
                    <a:pt x="616" y="118"/>
                  </a:lnTo>
                  <a:lnTo>
                    <a:pt x="612" y="118"/>
                  </a:lnTo>
                  <a:lnTo>
                    <a:pt x="612" y="122"/>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0" y="221"/>
                  </a:lnTo>
                  <a:lnTo>
                    <a:pt x="54" y="217"/>
                  </a:lnTo>
                  <a:lnTo>
                    <a:pt x="57" y="217"/>
                  </a:lnTo>
                  <a:lnTo>
                    <a:pt x="57" y="213"/>
                  </a:lnTo>
                  <a:lnTo>
                    <a:pt x="61" y="209"/>
                  </a:lnTo>
                  <a:lnTo>
                    <a:pt x="65" y="206"/>
                  </a:lnTo>
                  <a:lnTo>
                    <a:pt x="65" y="202"/>
                  </a:lnTo>
                  <a:lnTo>
                    <a:pt x="69" y="202"/>
                  </a:lnTo>
                  <a:lnTo>
                    <a:pt x="69" y="198"/>
                  </a:lnTo>
                  <a:lnTo>
                    <a:pt x="73" y="198"/>
                  </a:lnTo>
                  <a:lnTo>
                    <a:pt x="76" y="198"/>
                  </a:lnTo>
                  <a:lnTo>
                    <a:pt x="80" y="194"/>
                  </a:lnTo>
                  <a:lnTo>
                    <a:pt x="84" y="194"/>
                  </a:lnTo>
                  <a:lnTo>
                    <a:pt x="88" y="190"/>
                  </a:lnTo>
                  <a:lnTo>
                    <a:pt x="92" y="190"/>
                  </a:lnTo>
                  <a:lnTo>
                    <a:pt x="92" y="187"/>
                  </a:lnTo>
                  <a:lnTo>
                    <a:pt x="95" y="187"/>
                  </a:lnTo>
                  <a:lnTo>
                    <a:pt x="95" y="183"/>
                  </a:lnTo>
                  <a:lnTo>
                    <a:pt x="99" y="179"/>
                  </a:lnTo>
                  <a:lnTo>
                    <a:pt x="99" y="175"/>
                  </a:lnTo>
                  <a:lnTo>
                    <a:pt x="99" y="171"/>
                  </a:lnTo>
                  <a:lnTo>
                    <a:pt x="99" y="168"/>
                  </a:lnTo>
                  <a:lnTo>
                    <a:pt x="99" y="164"/>
                  </a:lnTo>
                  <a:lnTo>
                    <a:pt x="99" y="160"/>
                  </a:lnTo>
                  <a:lnTo>
                    <a:pt x="103" y="160"/>
                  </a:lnTo>
                  <a:lnTo>
                    <a:pt x="107" y="160"/>
                  </a:lnTo>
                  <a:lnTo>
                    <a:pt x="107" y="156"/>
                  </a:lnTo>
                  <a:lnTo>
                    <a:pt x="111" y="156"/>
                  </a:lnTo>
                  <a:lnTo>
                    <a:pt x="111" y="152"/>
                  </a:lnTo>
                  <a:lnTo>
                    <a:pt x="114" y="152"/>
                  </a:lnTo>
                  <a:lnTo>
                    <a:pt x="114" y="149"/>
                  </a:lnTo>
                  <a:lnTo>
                    <a:pt x="114" y="145"/>
                  </a:lnTo>
                  <a:lnTo>
                    <a:pt x="114" y="141"/>
                  </a:lnTo>
                  <a:lnTo>
                    <a:pt x="114" y="137"/>
                  </a:lnTo>
                  <a:lnTo>
                    <a:pt x="114" y="133"/>
                  </a:lnTo>
                  <a:lnTo>
                    <a:pt x="118" y="133"/>
                  </a:lnTo>
                  <a:lnTo>
                    <a:pt x="118" y="130"/>
                  </a:lnTo>
                  <a:lnTo>
                    <a:pt x="118" y="126"/>
                  </a:lnTo>
                  <a:lnTo>
                    <a:pt x="122" y="122"/>
                  </a:lnTo>
                  <a:lnTo>
                    <a:pt x="126" y="118"/>
                  </a:lnTo>
                  <a:lnTo>
                    <a:pt x="130" y="114"/>
                  </a:lnTo>
                  <a:lnTo>
                    <a:pt x="130" y="118"/>
                  </a:lnTo>
                  <a:lnTo>
                    <a:pt x="126" y="118"/>
                  </a:lnTo>
                  <a:lnTo>
                    <a:pt x="126" y="122"/>
                  </a:lnTo>
                  <a:lnTo>
                    <a:pt x="126" y="126"/>
                  </a:lnTo>
                  <a:lnTo>
                    <a:pt x="126" y="130"/>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5" y="111"/>
                  </a:lnTo>
                  <a:lnTo>
                    <a:pt x="149" y="107"/>
                  </a:lnTo>
                  <a:lnTo>
                    <a:pt x="149" y="103"/>
                  </a:lnTo>
                  <a:lnTo>
                    <a:pt x="152" y="103"/>
                  </a:lnTo>
                  <a:lnTo>
                    <a:pt x="156" y="99"/>
                  </a:lnTo>
                  <a:lnTo>
                    <a:pt x="160" y="95"/>
                  </a:lnTo>
                  <a:lnTo>
                    <a:pt x="164" y="95"/>
                  </a:lnTo>
                  <a:lnTo>
                    <a:pt x="168" y="92"/>
                  </a:lnTo>
                  <a:lnTo>
                    <a:pt x="175" y="92"/>
                  </a:lnTo>
                  <a:lnTo>
                    <a:pt x="179" y="88"/>
                  </a:lnTo>
                  <a:lnTo>
                    <a:pt x="187" y="88"/>
                  </a:lnTo>
                  <a:lnTo>
                    <a:pt x="190" y="84"/>
                  </a:lnTo>
                  <a:lnTo>
                    <a:pt x="194" y="84"/>
                  </a:lnTo>
                  <a:lnTo>
                    <a:pt x="198" y="84"/>
                  </a:lnTo>
                  <a:lnTo>
                    <a:pt x="198" y="80"/>
                  </a:lnTo>
                  <a:lnTo>
                    <a:pt x="202" y="80"/>
                  </a:lnTo>
                  <a:lnTo>
                    <a:pt x="206" y="80"/>
                  </a:lnTo>
                  <a:lnTo>
                    <a:pt x="206" y="76"/>
                  </a:lnTo>
                  <a:lnTo>
                    <a:pt x="209" y="76"/>
                  </a:lnTo>
                  <a:lnTo>
                    <a:pt x="209" y="73"/>
                  </a:lnTo>
                  <a:lnTo>
                    <a:pt x="209" y="69"/>
                  </a:lnTo>
                  <a:lnTo>
                    <a:pt x="213" y="69"/>
                  </a:lnTo>
                  <a:lnTo>
                    <a:pt x="213" y="65"/>
                  </a:lnTo>
                  <a:lnTo>
                    <a:pt x="213" y="61"/>
                  </a:lnTo>
                  <a:lnTo>
                    <a:pt x="217" y="61"/>
                  </a:lnTo>
                  <a:lnTo>
                    <a:pt x="217" y="57"/>
                  </a:lnTo>
                  <a:lnTo>
                    <a:pt x="221" y="57"/>
                  </a:lnTo>
                  <a:lnTo>
                    <a:pt x="221" y="54"/>
                  </a:lnTo>
                  <a:lnTo>
                    <a:pt x="225" y="54"/>
                  </a:lnTo>
                  <a:lnTo>
                    <a:pt x="228" y="50"/>
                  </a:lnTo>
                  <a:lnTo>
                    <a:pt x="232" y="50"/>
                  </a:lnTo>
                  <a:lnTo>
                    <a:pt x="232" y="46"/>
                  </a:lnTo>
                  <a:lnTo>
                    <a:pt x="236" y="46"/>
                  </a:lnTo>
                  <a:lnTo>
                    <a:pt x="236" y="42"/>
                  </a:lnTo>
                  <a:lnTo>
                    <a:pt x="240" y="38"/>
                  </a:lnTo>
                  <a:lnTo>
                    <a:pt x="240" y="35"/>
                  </a:lnTo>
                  <a:lnTo>
                    <a:pt x="244" y="31"/>
                  </a:lnTo>
                  <a:lnTo>
                    <a:pt x="244" y="27"/>
                  </a:lnTo>
                  <a:lnTo>
                    <a:pt x="247" y="27"/>
                  </a:lnTo>
                  <a:lnTo>
                    <a:pt x="247" y="23"/>
                  </a:lnTo>
                  <a:lnTo>
                    <a:pt x="251" y="23"/>
                  </a:lnTo>
                  <a:lnTo>
                    <a:pt x="251" y="19"/>
                  </a:lnTo>
                  <a:lnTo>
                    <a:pt x="255" y="19"/>
                  </a:lnTo>
                  <a:lnTo>
                    <a:pt x="255" y="16"/>
                  </a:lnTo>
                  <a:lnTo>
                    <a:pt x="259" y="16"/>
                  </a:lnTo>
                  <a:lnTo>
                    <a:pt x="259" y="12"/>
                  </a:lnTo>
                  <a:lnTo>
                    <a:pt x="259" y="16"/>
                  </a:lnTo>
                  <a:lnTo>
                    <a:pt x="255" y="16"/>
                  </a:lnTo>
                  <a:lnTo>
                    <a:pt x="255" y="19"/>
                  </a:lnTo>
                  <a:lnTo>
                    <a:pt x="255" y="23"/>
                  </a:lnTo>
                  <a:lnTo>
                    <a:pt x="251" y="23"/>
                  </a:lnTo>
                  <a:lnTo>
                    <a:pt x="251" y="27"/>
                  </a:lnTo>
                  <a:lnTo>
                    <a:pt x="247" y="31"/>
                  </a:lnTo>
                  <a:lnTo>
                    <a:pt x="247" y="35"/>
                  </a:lnTo>
                  <a:lnTo>
                    <a:pt x="247" y="38"/>
                  </a:lnTo>
                  <a:lnTo>
                    <a:pt x="244" y="42"/>
                  </a:lnTo>
                  <a:lnTo>
                    <a:pt x="244" y="46"/>
                  </a:lnTo>
                  <a:lnTo>
                    <a:pt x="240" y="50"/>
                  </a:lnTo>
                  <a:lnTo>
                    <a:pt x="240" y="54"/>
                  </a:lnTo>
                  <a:lnTo>
                    <a:pt x="240" y="57"/>
                  </a:lnTo>
                  <a:lnTo>
                    <a:pt x="240" y="61"/>
                  </a:lnTo>
                  <a:lnTo>
                    <a:pt x="236" y="61"/>
                  </a:lnTo>
                  <a:lnTo>
                    <a:pt x="236" y="65"/>
                  </a:lnTo>
                  <a:lnTo>
                    <a:pt x="236" y="69"/>
                  </a:lnTo>
                  <a:lnTo>
                    <a:pt x="232" y="69"/>
                  </a:lnTo>
                  <a:lnTo>
                    <a:pt x="232" y="73"/>
                  </a:lnTo>
                  <a:lnTo>
                    <a:pt x="228" y="73"/>
                  </a:lnTo>
                  <a:lnTo>
                    <a:pt x="228" y="76"/>
                  </a:lnTo>
                  <a:lnTo>
                    <a:pt x="228" y="80"/>
                  </a:lnTo>
                  <a:lnTo>
                    <a:pt x="228" y="84"/>
                  </a:lnTo>
                  <a:lnTo>
                    <a:pt x="225" y="84"/>
                  </a:lnTo>
                  <a:lnTo>
                    <a:pt x="225" y="88"/>
                  </a:lnTo>
                  <a:lnTo>
                    <a:pt x="221" y="88"/>
                  </a:lnTo>
                  <a:lnTo>
                    <a:pt x="221" y="92"/>
                  </a:lnTo>
                  <a:lnTo>
                    <a:pt x="217" y="92"/>
                  </a:lnTo>
                  <a:lnTo>
                    <a:pt x="217" y="95"/>
                  </a:lnTo>
                  <a:lnTo>
                    <a:pt x="217" y="99"/>
                  </a:lnTo>
                  <a:lnTo>
                    <a:pt x="221" y="99"/>
                  </a:lnTo>
                  <a:lnTo>
                    <a:pt x="225" y="95"/>
                  </a:lnTo>
                  <a:lnTo>
                    <a:pt x="228" y="95"/>
                  </a:lnTo>
                  <a:lnTo>
                    <a:pt x="228" y="92"/>
                  </a:lnTo>
                  <a:lnTo>
                    <a:pt x="232" y="92"/>
                  </a:lnTo>
                  <a:lnTo>
                    <a:pt x="232" y="88"/>
                  </a:lnTo>
                  <a:lnTo>
                    <a:pt x="236" y="88"/>
                  </a:lnTo>
                  <a:lnTo>
                    <a:pt x="236" y="84"/>
                  </a:lnTo>
                  <a:lnTo>
                    <a:pt x="240" y="84"/>
                  </a:lnTo>
                  <a:lnTo>
                    <a:pt x="240" y="80"/>
                  </a:lnTo>
                  <a:lnTo>
                    <a:pt x="244" y="80"/>
                  </a:lnTo>
                  <a:lnTo>
                    <a:pt x="247" y="80"/>
                  </a:lnTo>
                  <a:lnTo>
                    <a:pt x="251" y="80"/>
                  </a:lnTo>
                  <a:lnTo>
                    <a:pt x="251" y="76"/>
                  </a:lnTo>
                  <a:lnTo>
                    <a:pt x="255" y="76"/>
                  </a:lnTo>
                  <a:lnTo>
                    <a:pt x="259" y="73"/>
                  </a:lnTo>
                  <a:lnTo>
                    <a:pt x="263" y="69"/>
                  </a:lnTo>
                  <a:lnTo>
                    <a:pt x="263" y="65"/>
                  </a:lnTo>
                  <a:lnTo>
                    <a:pt x="266" y="65"/>
                  </a:lnTo>
                  <a:lnTo>
                    <a:pt x="266" y="61"/>
                  </a:lnTo>
                  <a:lnTo>
                    <a:pt x="266" y="65"/>
                  </a:lnTo>
                  <a:lnTo>
                    <a:pt x="266" y="69"/>
                  </a:lnTo>
                  <a:lnTo>
                    <a:pt x="266" y="73"/>
                  </a:lnTo>
                  <a:lnTo>
                    <a:pt x="266" y="76"/>
                  </a:lnTo>
                  <a:lnTo>
                    <a:pt x="263" y="80"/>
                  </a:lnTo>
                  <a:lnTo>
                    <a:pt x="259" y="84"/>
                  </a:lnTo>
                  <a:lnTo>
                    <a:pt x="255" y="88"/>
                  </a:lnTo>
                  <a:lnTo>
                    <a:pt x="251" y="88"/>
                  </a:lnTo>
                  <a:lnTo>
                    <a:pt x="251" y="92"/>
                  </a:lnTo>
                  <a:lnTo>
                    <a:pt x="255" y="92"/>
                  </a:lnTo>
                  <a:lnTo>
                    <a:pt x="259" y="92"/>
                  </a:lnTo>
                  <a:lnTo>
                    <a:pt x="263" y="92"/>
                  </a:lnTo>
                  <a:lnTo>
                    <a:pt x="263" y="88"/>
                  </a:lnTo>
                  <a:lnTo>
                    <a:pt x="266" y="84"/>
                  </a:lnTo>
                  <a:lnTo>
                    <a:pt x="266" y="80"/>
                  </a:lnTo>
                  <a:lnTo>
                    <a:pt x="270" y="80"/>
                  </a:lnTo>
                  <a:lnTo>
                    <a:pt x="270" y="76"/>
                  </a:lnTo>
                  <a:lnTo>
                    <a:pt x="274" y="76"/>
                  </a:lnTo>
                  <a:lnTo>
                    <a:pt x="278" y="73"/>
                  </a:lnTo>
                  <a:lnTo>
                    <a:pt x="282" y="73"/>
                  </a:lnTo>
                  <a:lnTo>
                    <a:pt x="285" y="69"/>
                  </a:lnTo>
                  <a:lnTo>
                    <a:pt x="289" y="69"/>
                  </a:lnTo>
                  <a:lnTo>
                    <a:pt x="293" y="69"/>
                  </a:lnTo>
                  <a:lnTo>
                    <a:pt x="297" y="69"/>
                  </a:lnTo>
                  <a:lnTo>
                    <a:pt x="301" y="69"/>
                  </a:lnTo>
                  <a:lnTo>
                    <a:pt x="304" y="73"/>
                  </a:lnTo>
                  <a:lnTo>
                    <a:pt x="308" y="73"/>
                  </a:lnTo>
                  <a:lnTo>
                    <a:pt x="308" y="76"/>
                  </a:lnTo>
                  <a:lnTo>
                    <a:pt x="312" y="76"/>
                  </a:lnTo>
                  <a:lnTo>
                    <a:pt x="316" y="76"/>
                  </a:lnTo>
                  <a:lnTo>
                    <a:pt x="320" y="76"/>
                  </a:lnTo>
                  <a:lnTo>
                    <a:pt x="323" y="80"/>
                  </a:lnTo>
                  <a:lnTo>
                    <a:pt x="327" y="80"/>
                  </a:lnTo>
                  <a:lnTo>
                    <a:pt x="327" y="76"/>
                  </a:lnTo>
                  <a:lnTo>
                    <a:pt x="331" y="76"/>
                  </a:lnTo>
                  <a:lnTo>
                    <a:pt x="335" y="76"/>
                  </a:lnTo>
                  <a:close/>
                </a:path>
              </a:pathLst>
            </a:custGeom>
            <a:solidFill>
              <a:srgbClr val="C16F1D"/>
            </a:solidFill>
            <a:ln w="9525">
              <a:noFill/>
              <a:round/>
              <a:headEnd/>
              <a:tailEnd/>
            </a:ln>
          </p:spPr>
          <p:txBody>
            <a:bodyPr/>
            <a:lstStyle/>
            <a:p>
              <a:endParaRPr lang="fr-FR"/>
            </a:p>
          </p:txBody>
        </p:sp>
        <p:sp>
          <p:nvSpPr>
            <p:cNvPr id="172" name="Freeform 59"/>
            <p:cNvSpPr>
              <a:spLocks/>
            </p:cNvSpPr>
            <p:nvPr/>
          </p:nvSpPr>
          <p:spPr bwMode="auto">
            <a:xfrm>
              <a:off x="337" y="3092"/>
              <a:ext cx="1416" cy="464"/>
            </a:xfrm>
            <a:custGeom>
              <a:avLst/>
              <a:gdLst>
                <a:gd name="T0" fmla="*/ 663 w 779"/>
                <a:gd name="T1" fmla="*/ 133 h 255"/>
                <a:gd name="T2" fmla="*/ 720 w 779"/>
                <a:gd name="T3" fmla="*/ 153 h 255"/>
                <a:gd name="T4" fmla="*/ 767 w 779"/>
                <a:gd name="T5" fmla="*/ 146 h 255"/>
                <a:gd name="T6" fmla="*/ 823 w 779"/>
                <a:gd name="T7" fmla="*/ 146 h 255"/>
                <a:gd name="T8" fmla="*/ 892 w 779"/>
                <a:gd name="T9" fmla="*/ 133 h 255"/>
                <a:gd name="T10" fmla="*/ 927 w 779"/>
                <a:gd name="T11" fmla="*/ 91 h 255"/>
                <a:gd name="T12" fmla="*/ 974 w 779"/>
                <a:gd name="T13" fmla="*/ 91 h 255"/>
                <a:gd name="T14" fmla="*/ 954 w 779"/>
                <a:gd name="T15" fmla="*/ 111 h 255"/>
                <a:gd name="T16" fmla="*/ 920 w 779"/>
                <a:gd name="T17" fmla="*/ 126 h 255"/>
                <a:gd name="T18" fmla="*/ 932 w 779"/>
                <a:gd name="T19" fmla="*/ 146 h 255"/>
                <a:gd name="T20" fmla="*/ 1023 w 779"/>
                <a:gd name="T21" fmla="*/ 118 h 255"/>
                <a:gd name="T22" fmla="*/ 1078 w 779"/>
                <a:gd name="T23" fmla="*/ 133 h 255"/>
                <a:gd name="T24" fmla="*/ 1140 w 779"/>
                <a:gd name="T25" fmla="*/ 104 h 255"/>
                <a:gd name="T26" fmla="*/ 1189 w 779"/>
                <a:gd name="T27" fmla="*/ 98 h 255"/>
                <a:gd name="T28" fmla="*/ 1238 w 779"/>
                <a:gd name="T29" fmla="*/ 76 h 255"/>
                <a:gd name="T30" fmla="*/ 1258 w 779"/>
                <a:gd name="T31" fmla="*/ 42 h 255"/>
                <a:gd name="T32" fmla="*/ 1243 w 779"/>
                <a:gd name="T33" fmla="*/ 84 h 255"/>
                <a:gd name="T34" fmla="*/ 1203 w 779"/>
                <a:gd name="T35" fmla="*/ 111 h 255"/>
                <a:gd name="T36" fmla="*/ 1196 w 779"/>
                <a:gd name="T37" fmla="*/ 133 h 255"/>
                <a:gd name="T38" fmla="*/ 1162 w 779"/>
                <a:gd name="T39" fmla="*/ 138 h 255"/>
                <a:gd name="T40" fmla="*/ 1182 w 779"/>
                <a:gd name="T41" fmla="*/ 153 h 255"/>
                <a:gd name="T42" fmla="*/ 1216 w 779"/>
                <a:gd name="T43" fmla="*/ 138 h 255"/>
                <a:gd name="T44" fmla="*/ 1238 w 779"/>
                <a:gd name="T45" fmla="*/ 118 h 255"/>
                <a:gd name="T46" fmla="*/ 1278 w 779"/>
                <a:gd name="T47" fmla="*/ 91 h 255"/>
                <a:gd name="T48" fmla="*/ 1292 w 779"/>
                <a:gd name="T49" fmla="*/ 56 h 255"/>
                <a:gd name="T50" fmla="*/ 1312 w 779"/>
                <a:gd name="T51" fmla="*/ 42 h 255"/>
                <a:gd name="T52" fmla="*/ 1334 w 779"/>
                <a:gd name="T53" fmla="*/ 29 h 255"/>
                <a:gd name="T54" fmla="*/ 1369 w 779"/>
                <a:gd name="T55" fmla="*/ 22 h 255"/>
                <a:gd name="T56" fmla="*/ 1416 w 779"/>
                <a:gd name="T57" fmla="*/ 7 h 255"/>
                <a:gd name="T58" fmla="*/ 1389 w 779"/>
                <a:gd name="T59" fmla="*/ 15 h 255"/>
                <a:gd name="T60" fmla="*/ 1376 w 779"/>
                <a:gd name="T61" fmla="*/ 56 h 255"/>
                <a:gd name="T62" fmla="*/ 1327 w 779"/>
                <a:gd name="T63" fmla="*/ 76 h 255"/>
                <a:gd name="T64" fmla="*/ 1300 w 779"/>
                <a:gd name="T65" fmla="*/ 133 h 255"/>
                <a:gd name="T66" fmla="*/ 1203 w 779"/>
                <a:gd name="T67" fmla="*/ 202 h 255"/>
                <a:gd name="T68" fmla="*/ 1120 w 779"/>
                <a:gd name="T69" fmla="*/ 207 h 255"/>
                <a:gd name="T70" fmla="*/ 1100 w 779"/>
                <a:gd name="T71" fmla="*/ 229 h 255"/>
                <a:gd name="T72" fmla="*/ 236 w 779"/>
                <a:gd name="T73" fmla="*/ 457 h 255"/>
                <a:gd name="T74" fmla="*/ 0 w 779"/>
                <a:gd name="T75" fmla="*/ 444 h 255"/>
                <a:gd name="T76" fmla="*/ 98 w 779"/>
                <a:gd name="T77" fmla="*/ 402 h 255"/>
                <a:gd name="T78" fmla="*/ 133 w 779"/>
                <a:gd name="T79" fmla="*/ 368 h 255"/>
                <a:gd name="T80" fmla="*/ 180 w 779"/>
                <a:gd name="T81" fmla="*/ 326 h 255"/>
                <a:gd name="T82" fmla="*/ 187 w 779"/>
                <a:gd name="T83" fmla="*/ 291 h 255"/>
                <a:gd name="T84" fmla="*/ 207 w 779"/>
                <a:gd name="T85" fmla="*/ 271 h 255"/>
                <a:gd name="T86" fmla="*/ 229 w 779"/>
                <a:gd name="T87" fmla="*/ 215 h 255"/>
                <a:gd name="T88" fmla="*/ 222 w 779"/>
                <a:gd name="T89" fmla="*/ 242 h 255"/>
                <a:gd name="T90" fmla="*/ 249 w 779"/>
                <a:gd name="T91" fmla="*/ 242 h 255"/>
                <a:gd name="T92" fmla="*/ 305 w 779"/>
                <a:gd name="T93" fmla="*/ 167 h 255"/>
                <a:gd name="T94" fmla="*/ 387 w 779"/>
                <a:gd name="T95" fmla="*/ 126 h 255"/>
                <a:gd name="T96" fmla="*/ 409 w 779"/>
                <a:gd name="T97" fmla="*/ 98 h 255"/>
                <a:gd name="T98" fmla="*/ 429 w 779"/>
                <a:gd name="T99" fmla="*/ 76 h 255"/>
                <a:gd name="T100" fmla="*/ 464 w 779"/>
                <a:gd name="T101" fmla="*/ 29 h 255"/>
                <a:gd name="T102" fmla="*/ 436 w 779"/>
                <a:gd name="T103" fmla="*/ 91 h 255"/>
                <a:gd name="T104" fmla="*/ 414 w 779"/>
                <a:gd name="T105" fmla="*/ 138 h 255"/>
                <a:gd name="T106" fmla="*/ 394 w 779"/>
                <a:gd name="T107" fmla="*/ 167 h 255"/>
                <a:gd name="T108" fmla="*/ 402 w 779"/>
                <a:gd name="T109" fmla="*/ 180 h 255"/>
                <a:gd name="T110" fmla="*/ 436 w 779"/>
                <a:gd name="T111" fmla="*/ 153 h 255"/>
                <a:gd name="T112" fmla="*/ 484 w 779"/>
                <a:gd name="T113" fmla="*/ 118 h 255"/>
                <a:gd name="T114" fmla="*/ 471 w 779"/>
                <a:gd name="T115" fmla="*/ 153 h 255"/>
                <a:gd name="T116" fmla="*/ 464 w 779"/>
                <a:gd name="T117" fmla="*/ 173 h 255"/>
                <a:gd name="T118" fmla="*/ 491 w 779"/>
                <a:gd name="T119" fmla="*/ 146 h 255"/>
                <a:gd name="T120" fmla="*/ 533 w 779"/>
                <a:gd name="T121" fmla="*/ 126 h 255"/>
                <a:gd name="T122" fmla="*/ 602 w 779"/>
                <a:gd name="T123" fmla="*/ 146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255"/>
                <a:gd name="T188" fmla="*/ 779 w 779"/>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255">
                  <a:moveTo>
                    <a:pt x="335" y="76"/>
                  </a:moveTo>
                  <a:lnTo>
                    <a:pt x="339" y="76"/>
                  </a:lnTo>
                  <a:lnTo>
                    <a:pt x="342" y="76"/>
                  </a:lnTo>
                  <a:lnTo>
                    <a:pt x="342" y="73"/>
                  </a:lnTo>
                  <a:lnTo>
                    <a:pt x="346" y="73"/>
                  </a:lnTo>
                  <a:lnTo>
                    <a:pt x="350" y="73"/>
                  </a:lnTo>
                  <a:lnTo>
                    <a:pt x="354" y="73"/>
                  </a:lnTo>
                  <a:lnTo>
                    <a:pt x="354" y="69"/>
                  </a:lnTo>
                  <a:lnTo>
                    <a:pt x="358" y="69"/>
                  </a:lnTo>
                  <a:lnTo>
                    <a:pt x="361" y="69"/>
                  </a:lnTo>
                  <a:lnTo>
                    <a:pt x="361" y="73"/>
                  </a:lnTo>
                  <a:lnTo>
                    <a:pt x="365" y="73"/>
                  </a:lnTo>
                  <a:lnTo>
                    <a:pt x="369" y="73"/>
                  </a:lnTo>
                  <a:lnTo>
                    <a:pt x="373" y="73"/>
                  </a:lnTo>
                  <a:lnTo>
                    <a:pt x="373" y="76"/>
                  </a:lnTo>
                  <a:lnTo>
                    <a:pt x="377" y="76"/>
                  </a:lnTo>
                  <a:lnTo>
                    <a:pt x="380" y="80"/>
                  </a:lnTo>
                  <a:lnTo>
                    <a:pt x="384" y="84"/>
                  </a:lnTo>
                  <a:lnTo>
                    <a:pt x="388" y="84"/>
                  </a:lnTo>
                  <a:lnTo>
                    <a:pt x="392" y="84"/>
                  </a:lnTo>
                  <a:lnTo>
                    <a:pt x="396" y="84"/>
                  </a:lnTo>
                  <a:lnTo>
                    <a:pt x="399" y="84"/>
                  </a:lnTo>
                  <a:lnTo>
                    <a:pt x="403" y="84"/>
                  </a:lnTo>
                  <a:lnTo>
                    <a:pt x="407" y="84"/>
                  </a:lnTo>
                  <a:lnTo>
                    <a:pt x="411" y="84"/>
                  </a:lnTo>
                  <a:lnTo>
                    <a:pt x="415" y="80"/>
                  </a:lnTo>
                  <a:lnTo>
                    <a:pt x="418" y="80"/>
                  </a:lnTo>
                  <a:lnTo>
                    <a:pt x="422" y="80"/>
                  </a:lnTo>
                  <a:lnTo>
                    <a:pt x="426" y="80"/>
                  </a:lnTo>
                  <a:lnTo>
                    <a:pt x="430" y="80"/>
                  </a:lnTo>
                  <a:lnTo>
                    <a:pt x="434" y="80"/>
                  </a:lnTo>
                  <a:lnTo>
                    <a:pt x="437" y="84"/>
                  </a:lnTo>
                  <a:lnTo>
                    <a:pt x="441" y="84"/>
                  </a:lnTo>
                  <a:lnTo>
                    <a:pt x="445" y="84"/>
                  </a:lnTo>
                  <a:lnTo>
                    <a:pt x="449" y="84"/>
                  </a:lnTo>
                  <a:lnTo>
                    <a:pt x="453" y="84"/>
                  </a:lnTo>
                  <a:lnTo>
                    <a:pt x="453" y="80"/>
                  </a:lnTo>
                  <a:lnTo>
                    <a:pt x="456" y="80"/>
                  </a:lnTo>
                  <a:lnTo>
                    <a:pt x="460" y="80"/>
                  </a:lnTo>
                  <a:lnTo>
                    <a:pt x="464" y="76"/>
                  </a:lnTo>
                  <a:lnTo>
                    <a:pt x="468" y="76"/>
                  </a:lnTo>
                  <a:lnTo>
                    <a:pt x="472" y="76"/>
                  </a:lnTo>
                  <a:lnTo>
                    <a:pt x="475" y="76"/>
                  </a:lnTo>
                  <a:lnTo>
                    <a:pt x="479" y="76"/>
                  </a:lnTo>
                  <a:lnTo>
                    <a:pt x="483" y="76"/>
                  </a:lnTo>
                  <a:lnTo>
                    <a:pt x="487" y="76"/>
                  </a:lnTo>
                  <a:lnTo>
                    <a:pt x="487" y="73"/>
                  </a:lnTo>
                  <a:lnTo>
                    <a:pt x="491" y="73"/>
                  </a:lnTo>
                  <a:lnTo>
                    <a:pt x="494" y="69"/>
                  </a:lnTo>
                  <a:lnTo>
                    <a:pt x="494" y="65"/>
                  </a:lnTo>
                  <a:lnTo>
                    <a:pt x="498" y="61"/>
                  </a:lnTo>
                  <a:lnTo>
                    <a:pt x="498" y="57"/>
                  </a:lnTo>
                  <a:lnTo>
                    <a:pt x="502" y="54"/>
                  </a:lnTo>
                  <a:lnTo>
                    <a:pt x="506" y="54"/>
                  </a:lnTo>
                  <a:lnTo>
                    <a:pt x="506" y="50"/>
                  </a:lnTo>
                  <a:lnTo>
                    <a:pt x="510" y="50"/>
                  </a:lnTo>
                  <a:lnTo>
                    <a:pt x="513" y="50"/>
                  </a:lnTo>
                  <a:lnTo>
                    <a:pt x="517" y="50"/>
                  </a:lnTo>
                  <a:lnTo>
                    <a:pt x="521" y="50"/>
                  </a:lnTo>
                  <a:lnTo>
                    <a:pt x="525" y="50"/>
                  </a:lnTo>
                  <a:lnTo>
                    <a:pt x="529" y="50"/>
                  </a:lnTo>
                  <a:lnTo>
                    <a:pt x="532" y="50"/>
                  </a:lnTo>
                  <a:lnTo>
                    <a:pt x="536" y="50"/>
                  </a:lnTo>
                  <a:lnTo>
                    <a:pt x="536" y="46"/>
                  </a:lnTo>
                  <a:lnTo>
                    <a:pt x="536" y="50"/>
                  </a:lnTo>
                  <a:lnTo>
                    <a:pt x="536" y="54"/>
                  </a:lnTo>
                  <a:lnTo>
                    <a:pt x="532" y="54"/>
                  </a:lnTo>
                  <a:lnTo>
                    <a:pt x="532" y="57"/>
                  </a:lnTo>
                  <a:lnTo>
                    <a:pt x="529" y="57"/>
                  </a:lnTo>
                  <a:lnTo>
                    <a:pt x="525" y="61"/>
                  </a:lnTo>
                  <a:lnTo>
                    <a:pt x="521" y="61"/>
                  </a:lnTo>
                  <a:lnTo>
                    <a:pt x="517" y="61"/>
                  </a:lnTo>
                  <a:lnTo>
                    <a:pt x="513" y="61"/>
                  </a:lnTo>
                  <a:lnTo>
                    <a:pt x="510" y="61"/>
                  </a:lnTo>
                  <a:lnTo>
                    <a:pt x="510" y="65"/>
                  </a:lnTo>
                  <a:lnTo>
                    <a:pt x="506" y="69"/>
                  </a:lnTo>
                  <a:lnTo>
                    <a:pt x="506" y="73"/>
                  </a:lnTo>
                  <a:lnTo>
                    <a:pt x="506" y="76"/>
                  </a:lnTo>
                  <a:lnTo>
                    <a:pt x="506" y="80"/>
                  </a:lnTo>
                  <a:lnTo>
                    <a:pt x="510" y="80"/>
                  </a:lnTo>
                  <a:lnTo>
                    <a:pt x="513" y="80"/>
                  </a:lnTo>
                  <a:lnTo>
                    <a:pt x="517" y="80"/>
                  </a:lnTo>
                  <a:lnTo>
                    <a:pt x="517" y="76"/>
                  </a:lnTo>
                  <a:lnTo>
                    <a:pt x="521" y="76"/>
                  </a:lnTo>
                  <a:lnTo>
                    <a:pt x="525" y="76"/>
                  </a:lnTo>
                  <a:lnTo>
                    <a:pt x="529" y="73"/>
                  </a:lnTo>
                  <a:lnTo>
                    <a:pt x="532" y="73"/>
                  </a:lnTo>
                  <a:lnTo>
                    <a:pt x="536" y="69"/>
                  </a:lnTo>
                  <a:lnTo>
                    <a:pt x="540" y="69"/>
                  </a:lnTo>
                  <a:lnTo>
                    <a:pt x="544" y="69"/>
                  </a:lnTo>
                  <a:lnTo>
                    <a:pt x="548" y="69"/>
                  </a:lnTo>
                  <a:lnTo>
                    <a:pt x="551" y="65"/>
                  </a:lnTo>
                  <a:lnTo>
                    <a:pt x="555" y="65"/>
                  </a:lnTo>
                  <a:lnTo>
                    <a:pt x="559" y="65"/>
                  </a:lnTo>
                  <a:lnTo>
                    <a:pt x="563" y="65"/>
                  </a:lnTo>
                  <a:lnTo>
                    <a:pt x="567" y="65"/>
                  </a:lnTo>
                  <a:lnTo>
                    <a:pt x="570" y="69"/>
                  </a:lnTo>
                  <a:lnTo>
                    <a:pt x="574" y="69"/>
                  </a:lnTo>
                  <a:lnTo>
                    <a:pt x="578" y="73"/>
                  </a:lnTo>
                  <a:lnTo>
                    <a:pt x="582" y="73"/>
                  </a:lnTo>
                  <a:lnTo>
                    <a:pt x="586" y="76"/>
                  </a:lnTo>
                  <a:lnTo>
                    <a:pt x="589" y="73"/>
                  </a:lnTo>
                  <a:lnTo>
                    <a:pt x="593" y="73"/>
                  </a:lnTo>
                  <a:lnTo>
                    <a:pt x="597" y="69"/>
                  </a:lnTo>
                  <a:lnTo>
                    <a:pt x="597" y="65"/>
                  </a:lnTo>
                  <a:lnTo>
                    <a:pt x="601" y="65"/>
                  </a:lnTo>
                  <a:lnTo>
                    <a:pt x="601" y="61"/>
                  </a:lnTo>
                  <a:lnTo>
                    <a:pt x="605" y="61"/>
                  </a:lnTo>
                  <a:lnTo>
                    <a:pt x="608" y="57"/>
                  </a:lnTo>
                  <a:lnTo>
                    <a:pt x="612" y="57"/>
                  </a:lnTo>
                  <a:lnTo>
                    <a:pt x="616" y="57"/>
                  </a:lnTo>
                  <a:lnTo>
                    <a:pt x="620" y="57"/>
                  </a:lnTo>
                  <a:lnTo>
                    <a:pt x="624" y="57"/>
                  </a:lnTo>
                  <a:lnTo>
                    <a:pt x="627" y="57"/>
                  </a:lnTo>
                  <a:lnTo>
                    <a:pt x="631" y="57"/>
                  </a:lnTo>
                  <a:lnTo>
                    <a:pt x="635" y="54"/>
                  </a:lnTo>
                  <a:lnTo>
                    <a:pt x="639" y="54"/>
                  </a:lnTo>
                  <a:lnTo>
                    <a:pt x="643" y="54"/>
                  </a:lnTo>
                  <a:lnTo>
                    <a:pt x="643" y="57"/>
                  </a:lnTo>
                  <a:lnTo>
                    <a:pt x="646" y="57"/>
                  </a:lnTo>
                  <a:lnTo>
                    <a:pt x="650" y="57"/>
                  </a:lnTo>
                  <a:lnTo>
                    <a:pt x="654" y="54"/>
                  </a:lnTo>
                  <a:lnTo>
                    <a:pt x="654" y="50"/>
                  </a:lnTo>
                  <a:lnTo>
                    <a:pt x="658" y="46"/>
                  </a:lnTo>
                  <a:lnTo>
                    <a:pt x="662" y="46"/>
                  </a:lnTo>
                  <a:lnTo>
                    <a:pt x="665" y="46"/>
                  </a:lnTo>
                  <a:lnTo>
                    <a:pt x="665" y="42"/>
                  </a:lnTo>
                  <a:lnTo>
                    <a:pt x="669" y="42"/>
                  </a:lnTo>
                  <a:lnTo>
                    <a:pt x="673" y="42"/>
                  </a:lnTo>
                  <a:lnTo>
                    <a:pt x="677" y="42"/>
                  </a:lnTo>
                  <a:lnTo>
                    <a:pt x="681" y="42"/>
                  </a:lnTo>
                  <a:lnTo>
                    <a:pt x="684" y="38"/>
                  </a:lnTo>
                  <a:lnTo>
                    <a:pt x="688" y="35"/>
                  </a:lnTo>
                  <a:lnTo>
                    <a:pt x="692" y="31"/>
                  </a:lnTo>
                  <a:lnTo>
                    <a:pt x="692" y="27"/>
                  </a:lnTo>
                  <a:lnTo>
                    <a:pt x="692" y="23"/>
                  </a:lnTo>
                  <a:lnTo>
                    <a:pt x="692" y="27"/>
                  </a:lnTo>
                  <a:lnTo>
                    <a:pt x="692" y="31"/>
                  </a:lnTo>
                  <a:lnTo>
                    <a:pt x="692" y="35"/>
                  </a:lnTo>
                  <a:lnTo>
                    <a:pt x="692" y="38"/>
                  </a:lnTo>
                  <a:lnTo>
                    <a:pt x="688" y="38"/>
                  </a:lnTo>
                  <a:lnTo>
                    <a:pt x="688" y="42"/>
                  </a:lnTo>
                  <a:lnTo>
                    <a:pt x="688" y="46"/>
                  </a:lnTo>
                  <a:lnTo>
                    <a:pt x="684" y="46"/>
                  </a:lnTo>
                  <a:lnTo>
                    <a:pt x="681" y="50"/>
                  </a:lnTo>
                  <a:lnTo>
                    <a:pt x="677" y="50"/>
                  </a:lnTo>
                  <a:lnTo>
                    <a:pt x="677" y="54"/>
                  </a:lnTo>
                  <a:lnTo>
                    <a:pt x="673" y="54"/>
                  </a:lnTo>
                  <a:lnTo>
                    <a:pt x="669"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43" y="76"/>
                  </a:lnTo>
                  <a:lnTo>
                    <a:pt x="639" y="76"/>
                  </a:lnTo>
                  <a:lnTo>
                    <a:pt x="639" y="80"/>
                  </a:lnTo>
                  <a:lnTo>
                    <a:pt x="639" y="84"/>
                  </a:lnTo>
                  <a:lnTo>
                    <a:pt x="643" y="84"/>
                  </a:lnTo>
                  <a:lnTo>
                    <a:pt x="646" y="84"/>
                  </a:lnTo>
                  <a:lnTo>
                    <a:pt x="650" y="84"/>
                  </a:lnTo>
                  <a:lnTo>
                    <a:pt x="654" y="84"/>
                  </a:lnTo>
                  <a:lnTo>
                    <a:pt x="654" y="80"/>
                  </a:lnTo>
                  <a:lnTo>
                    <a:pt x="658" y="80"/>
                  </a:lnTo>
                  <a:lnTo>
                    <a:pt x="662" y="76"/>
                  </a:lnTo>
                  <a:lnTo>
                    <a:pt x="665" y="76"/>
                  </a:lnTo>
                  <a:lnTo>
                    <a:pt x="669" y="76"/>
                  </a:lnTo>
                  <a:lnTo>
                    <a:pt x="673" y="76"/>
                  </a:lnTo>
                  <a:lnTo>
                    <a:pt x="673" y="73"/>
                  </a:lnTo>
                  <a:lnTo>
                    <a:pt x="677" y="73"/>
                  </a:lnTo>
                  <a:lnTo>
                    <a:pt x="677" y="69"/>
                  </a:lnTo>
                  <a:lnTo>
                    <a:pt x="681" y="69"/>
                  </a:lnTo>
                  <a:lnTo>
                    <a:pt x="681" y="65"/>
                  </a:lnTo>
                  <a:lnTo>
                    <a:pt x="684" y="65"/>
                  </a:lnTo>
                  <a:lnTo>
                    <a:pt x="688" y="61"/>
                  </a:lnTo>
                  <a:lnTo>
                    <a:pt x="692" y="61"/>
                  </a:lnTo>
                  <a:lnTo>
                    <a:pt x="696" y="61"/>
                  </a:lnTo>
                  <a:lnTo>
                    <a:pt x="700" y="61"/>
                  </a:lnTo>
                  <a:lnTo>
                    <a:pt x="703" y="57"/>
                  </a:lnTo>
                  <a:lnTo>
                    <a:pt x="703" y="54"/>
                  </a:lnTo>
                  <a:lnTo>
                    <a:pt x="703" y="50"/>
                  </a:lnTo>
                  <a:lnTo>
                    <a:pt x="703" y="46"/>
                  </a:lnTo>
                  <a:lnTo>
                    <a:pt x="703" y="42"/>
                  </a:lnTo>
                  <a:lnTo>
                    <a:pt x="703" y="38"/>
                  </a:lnTo>
                  <a:lnTo>
                    <a:pt x="707" y="38"/>
                  </a:lnTo>
                  <a:lnTo>
                    <a:pt x="707" y="35"/>
                  </a:lnTo>
                  <a:lnTo>
                    <a:pt x="707" y="31"/>
                  </a:lnTo>
                  <a:lnTo>
                    <a:pt x="711" y="31"/>
                  </a:lnTo>
                  <a:lnTo>
                    <a:pt x="715" y="31"/>
                  </a:lnTo>
                  <a:lnTo>
                    <a:pt x="715" y="27"/>
                  </a:lnTo>
                  <a:lnTo>
                    <a:pt x="719" y="27"/>
                  </a:lnTo>
                  <a:lnTo>
                    <a:pt x="722" y="27"/>
                  </a:lnTo>
                  <a:lnTo>
                    <a:pt x="722" y="23"/>
                  </a:lnTo>
                  <a:lnTo>
                    <a:pt x="722" y="19"/>
                  </a:lnTo>
                  <a:lnTo>
                    <a:pt x="726" y="19"/>
                  </a:lnTo>
                  <a:lnTo>
                    <a:pt x="726" y="16"/>
                  </a:lnTo>
                  <a:lnTo>
                    <a:pt x="730" y="16"/>
                  </a:lnTo>
                  <a:lnTo>
                    <a:pt x="734" y="16"/>
                  </a:lnTo>
                  <a:lnTo>
                    <a:pt x="738" y="16"/>
                  </a:lnTo>
                  <a:lnTo>
                    <a:pt x="741" y="16"/>
                  </a:lnTo>
                  <a:lnTo>
                    <a:pt x="741" y="19"/>
                  </a:lnTo>
                  <a:lnTo>
                    <a:pt x="745" y="19"/>
                  </a:lnTo>
                  <a:lnTo>
                    <a:pt x="749" y="19"/>
                  </a:lnTo>
                  <a:lnTo>
                    <a:pt x="749" y="16"/>
                  </a:lnTo>
                  <a:lnTo>
                    <a:pt x="753" y="16"/>
                  </a:lnTo>
                  <a:lnTo>
                    <a:pt x="753" y="12"/>
                  </a:lnTo>
                  <a:lnTo>
                    <a:pt x="757" y="12"/>
                  </a:lnTo>
                  <a:lnTo>
                    <a:pt x="757" y="8"/>
                  </a:lnTo>
                  <a:lnTo>
                    <a:pt x="757" y="4"/>
                  </a:lnTo>
                  <a:lnTo>
                    <a:pt x="760" y="4"/>
                  </a:lnTo>
                  <a:lnTo>
                    <a:pt x="764" y="0"/>
                  </a:lnTo>
                  <a:lnTo>
                    <a:pt x="768" y="0"/>
                  </a:lnTo>
                  <a:lnTo>
                    <a:pt x="772" y="0"/>
                  </a:lnTo>
                  <a:lnTo>
                    <a:pt x="776" y="0"/>
                  </a:lnTo>
                  <a:lnTo>
                    <a:pt x="776" y="4"/>
                  </a:lnTo>
                  <a:lnTo>
                    <a:pt x="779" y="4"/>
                  </a:lnTo>
                  <a:lnTo>
                    <a:pt x="779" y="8"/>
                  </a:lnTo>
                  <a:lnTo>
                    <a:pt x="779" y="4"/>
                  </a:lnTo>
                  <a:lnTo>
                    <a:pt x="776" y="4"/>
                  </a:lnTo>
                  <a:lnTo>
                    <a:pt x="772" y="4"/>
                  </a:lnTo>
                  <a:lnTo>
                    <a:pt x="768" y="4"/>
                  </a:lnTo>
                  <a:lnTo>
                    <a:pt x="768" y="8"/>
                  </a:lnTo>
                  <a:lnTo>
                    <a:pt x="764" y="8"/>
                  </a:lnTo>
                  <a:lnTo>
                    <a:pt x="764" y="12"/>
                  </a:lnTo>
                  <a:lnTo>
                    <a:pt x="764" y="16"/>
                  </a:lnTo>
                  <a:lnTo>
                    <a:pt x="764" y="19"/>
                  </a:lnTo>
                  <a:lnTo>
                    <a:pt x="760" y="19"/>
                  </a:lnTo>
                  <a:lnTo>
                    <a:pt x="760" y="23"/>
                  </a:lnTo>
                  <a:lnTo>
                    <a:pt x="760" y="27"/>
                  </a:lnTo>
                  <a:lnTo>
                    <a:pt x="757" y="27"/>
                  </a:lnTo>
                  <a:lnTo>
                    <a:pt x="757" y="31"/>
                  </a:lnTo>
                  <a:lnTo>
                    <a:pt x="753" y="31"/>
                  </a:lnTo>
                  <a:lnTo>
                    <a:pt x="749" y="35"/>
                  </a:lnTo>
                  <a:lnTo>
                    <a:pt x="745" y="35"/>
                  </a:lnTo>
                  <a:lnTo>
                    <a:pt x="741" y="35"/>
                  </a:lnTo>
                  <a:lnTo>
                    <a:pt x="738" y="35"/>
                  </a:lnTo>
                  <a:lnTo>
                    <a:pt x="734" y="38"/>
                  </a:lnTo>
                  <a:lnTo>
                    <a:pt x="730" y="38"/>
                  </a:lnTo>
                  <a:lnTo>
                    <a:pt x="730" y="42"/>
                  </a:lnTo>
                  <a:lnTo>
                    <a:pt x="730" y="46"/>
                  </a:lnTo>
                  <a:lnTo>
                    <a:pt x="730" y="50"/>
                  </a:lnTo>
                  <a:lnTo>
                    <a:pt x="726" y="54"/>
                  </a:lnTo>
                  <a:lnTo>
                    <a:pt x="726" y="57"/>
                  </a:lnTo>
                  <a:lnTo>
                    <a:pt x="722" y="61"/>
                  </a:lnTo>
                  <a:lnTo>
                    <a:pt x="719" y="65"/>
                  </a:lnTo>
                  <a:lnTo>
                    <a:pt x="719" y="69"/>
                  </a:lnTo>
                  <a:lnTo>
                    <a:pt x="715" y="69"/>
                  </a:lnTo>
                  <a:lnTo>
                    <a:pt x="715" y="73"/>
                  </a:lnTo>
                  <a:lnTo>
                    <a:pt x="711" y="76"/>
                  </a:lnTo>
                  <a:lnTo>
                    <a:pt x="707" y="80"/>
                  </a:lnTo>
                  <a:lnTo>
                    <a:pt x="707" y="84"/>
                  </a:lnTo>
                  <a:lnTo>
                    <a:pt x="703" y="88"/>
                  </a:lnTo>
                  <a:lnTo>
                    <a:pt x="700" y="92"/>
                  </a:lnTo>
                  <a:lnTo>
                    <a:pt x="696" y="95"/>
                  </a:lnTo>
                  <a:lnTo>
                    <a:pt x="692" y="99"/>
                  </a:lnTo>
                  <a:lnTo>
                    <a:pt x="688" y="99"/>
                  </a:lnTo>
                  <a:lnTo>
                    <a:pt x="684" y="103"/>
                  </a:lnTo>
                  <a:lnTo>
                    <a:pt x="681" y="103"/>
                  </a:lnTo>
                  <a:lnTo>
                    <a:pt x="677" y="107"/>
                  </a:lnTo>
                  <a:lnTo>
                    <a:pt x="669" y="107"/>
                  </a:lnTo>
                  <a:lnTo>
                    <a:pt x="665" y="107"/>
                  </a:lnTo>
                  <a:lnTo>
                    <a:pt x="662" y="111"/>
                  </a:lnTo>
                  <a:lnTo>
                    <a:pt x="654" y="107"/>
                  </a:lnTo>
                  <a:lnTo>
                    <a:pt x="650" y="107"/>
                  </a:lnTo>
                  <a:lnTo>
                    <a:pt x="646" y="107"/>
                  </a:lnTo>
                  <a:lnTo>
                    <a:pt x="643" y="107"/>
                  </a:lnTo>
                  <a:lnTo>
                    <a:pt x="639" y="107"/>
                  </a:lnTo>
                  <a:lnTo>
                    <a:pt x="635" y="107"/>
                  </a:lnTo>
                  <a:lnTo>
                    <a:pt x="631" y="107"/>
                  </a:lnTo>
                  <a:lnTo>
                    <a:pt x="627" y="107"/>
                  </a:lnTo>
                  <a:lnTo>
                    <a:pt x="624" y="107"/>
                  </a:lnTo>
                  <a:lnTo>
                    <a:pt x="624" y="111"/>
                  </a:lnTo>
                  <a:lnTo>
                    <a:pt x="620" y="111"/>
                  </a:lnTo>
                  <a:lnTo>
                    <a:pt x="616" y="114"/>
                  </a:lnTo>
                  <a:lnTo>
                    <a:pt x="612" y="118"/>
                  </a:lnTo>
                  <a:lnTo>
                    <a:pt x="608" y="122"/>
                  </a:lnTo>
                  <a:lnTo>
                    <a:pt x="608" y="126"/>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4" y="217"/>
                  </a:lnTo>
                  <a:lnTo>
                    <a:pt x="57" y="217"/>
                  </a:lnTo>
                  <a:lnTo>
                    <a:pt x="61" y="213"/>
                  </a:lnTo>
                  <a:lnTo>
                    <a:pt x="61" y="209"/>
                  </a:lnTo>
                  <a:lnTo>
                    <a:pt x="65" y="209"/>
                  </a:lnTo>
                  <a:lnTo>
                    <a:pt x="65" y="206"/>
                  </a:lnTo>
                  <a:lnTo>
                    <a:pt x="69" y="206"/>
                  </a:lnTo>
                  <a:lnTo>
                    <a:pt x="69" y="202"/>
                  </a:lnTo>
                  <a:lnTo>
                    <a:pt x="73" y="202"/>
                  </a:lnTo>
                  <a:lnTo>
                    <a:pt x="73" y="198"/>
                  </a:lnTo>
                  <a:lnTo>
                    <a:pt x="76" y="198"/>
                  </a:lnTo>
                  <a:lnTo>
                    <a:pt x="80" y="198"/>
                  </a:lnTo>
                  <a:lnTo>
                    <a:pt x="84" y="194"/>
                  </a:lnTo>
                  <a:lnTo>
                    <a:pt x="88" y="194"/>
                  </a:lnTo>
                  <a:lnTo>
                    <a:pt x="92" y="190"/>
                  </a:lnTo>
                  <a:lnTo>
                    <a:pt x="95" y="187"/>
                  </a:lnTo>
                  <a:lnTo>
                    <a:pt x="99" y="183"/>
                  </a:lnTo>
                  <a:lnTo>
                    <a:pt x="99" y="179"/>
                  </a:lnTo>
                  <a:lnTo>
                    <a:pt x="99" y="175"/>
                  </a:lnTo>
                  <a:lnTo>
                    <a:pt x="99" y="171"/>
                  </a:lnTo>
                  <a:lnTo>
                    <a:pt x="99" y="168"/>
                  </a:lnTo>
                  <a:lnTo>
                    <a:pt x="99" y="164"/>
                  </a:lnTo>
                  <a:lnTo>
                    <a:pt x="103" y="164"/>
                  </a:lnTo>
                  <a:lnTo>
                    <a:pt x="103" y="160"/>
                  </a:lnTo>
                  <a:lnTo>
                    <a:pt x="107" y="160"/>
                  </a:lnTo>
                  <a:lnTo>
                    <a:pt x="107" y="156"/>
                  </a:lnTo>
                  <a:lnTo>
                    <a:pt x="111" y="156"/>
                  </a:lnTo>
                  <a:lnTo>
                    <a:pt x="114" y="156"/>
                  </a:lnTo>
                  <a:lnTo>
                    <a:pt x="114" y="152"/>
                  </a:lnTo>
                  <a:lnTo>
                    <a:pt x="114" y="149"/>
                  </a:lnTo>
                  <a:lnTo>
                    <a:pt x="114" y="145"/>
                  </a:lnTo>
                  <a:lnTo>
                    <a:pt x="114" y="141"/>
                  </a:lnTo>
                  <a:lnTo>
                    <a:pt x="118" y="137"/>
                  </a:lnTo>
                  <a:lnTo>
                    <a:pt x="118" y="133"/>
                  </a:lnTo>
                  <a:lnTo>
                    <a:pt x="118" y="130"/>
                  </a:lnTo>
                  <a:lnTo>
                    <a:pt x="118" y="126"/>
                  </a:lnTo>
                  <a:lnTo>
                    <a:pt x="122" y="126"/>
                  </a:lnTo>
                  <a:lnTo>
                    <a:pt x="122" y="122"/>
                  </a:lnTo>
                  <a:lnTo>
                    <a:pt x="126" y="118"/>
                  </a:lnTo>
                  <a:lnTo>
                    <a:pt x="130" y="118"/>
                  </a:lnTo>
                  <a:lnTo>
                    <a:pt x="126" y="118"/>
                  </a:lnTo>
                  <a:lnTo>
                    <a:pt x="126" y="122"/>
                  </a:lnTo>
                  <a:lnTo>
                    <a:pt x="126" y="126"/>
                  </a:lnTo>
                  <a:lnTo>
                    <a:pt x="122" y="130"/>
                  </a:lnTo>
                  <a:lnTo>
                    <a:pt x="122" y="133"/>
                  </a:lnTo>
                  <a:lnTo>
                    <a:pt x="126" y="133"/>
                  </a:lnTo>
                  <a:lnTo>
                    <a:pt x="126" y="137"/>
                  </a:lnTo>
                  <a:lnTo>
                    <a:pt x="130" y="137"/>
                  </a:lnTo>
                  <a:lnTo>
                    <a:pt x="133" y="137"/>
                  </a:lnTo>
                  <a:lnTo>
                    <a:pt x="133" y="133"/>
                  </a:lnTo>
                  <a:lnTo>
                    <a:pt x="137" y="133"/>
                  </a:lnTo>
                  <a:lnTo>
                    <a:pt x="137" y="130"/>
                  </a:lnTo>
                  <a:lnTo>
                    <a:pt x="141" y="126"/>
                  </a:lnTo>
                  <a:lnTo>
                    <a:pt x="141" y="122"/>
                  </a:lnTo>
                  <a:lnTo>
                    <a:pt x="145" y="118"/>
                  </a:lnTo>
                  <a:lnTo>
                    <a:pt x="145" y="114"/>
                  </a:lnTo>
                  <a:lnTo>
                    <a:pt x="149" y="111"/>
                  </a:lnTo>
                  <a:lnTo>
                    <a:pt x="149" y="107"/>
                  </a:lnTo>
                  <a:lnTo>
                    <a:pt x="152" y="107"/>
                  </a:lnTo>
                  <a:lnTo>
                    <a:pt x="152" y="103"/>
                  </a:lnTo>
                  <a:lnTo>
                    <a:pt x="156" y="99"/>
                  </a:lnTo>
                  <a:lnTo>
                    <a:pt x="160" y="99"/>
                  </a:lnTo>
                  <a:lnTo>
                    <a:pt x="164" y="95"/>
                  </a:lnTo>
                  <a:lnTo>
                    <a:pt x="168" y="92"/>
                  </a:lnTo>
                  <a:lnTo>
                    <a:pt x="175" y="92"/>
                  </a:lnTo>
                  <a:lnTo>
                    <a:pt x="183" y="88"/>
                  </a:lnTo>
                  <a:lnTo>
                    <a:pt x="187" y="88"/>
                  </a:lnTo>
                  <a:lnTo>
                    <a:pt x="190" y="88"/>
                  </a:lnTo>
                  <a:lnTo>
                    <a:pt x="194" y="84"/>
                  </a:lnTo>
                  <a:lnTo>
                    <a:pt x="198" y="84"/>
                  </a:lnTo>
                  <a:lnTo>
                    <a:pt x="202" y="80"/>
                  </a:lnTo>
                  <a:lnTo>
                    <a:pt x="206" y="80"/>
                  </a:lnTo>
                  <a:lnTo>
                    <a:pt x="206" y="76"/>
                  </a:lnTo>
                  <a:lnTo>
                    <a:pt x="209" y="76"/>
                  </a:lnTo>
                  <a:lnTo>
                    <a:pt x="209" y="73"/>
                  </a:lnTo>
                  <a:lnTo>
                    <a:pt x="213" y="73"/>
                  </a:lnTo>
                  <a:lnTo>
                    <a:pt x="213" y="69"/>
                  </a:lnTo>
                  <a:lnTo>
                    <a:pt x="213" y="65"/>
                  </a:lnTo>
                  <a:lnTo>
                    <a:pt x="217" y="65"/>
                  </a:lnTo>
                  <a:lnTo>
                    <a:pt x="217" y="61"/>
                  </a:lnTo>
                  <a:lnTo>
                    <a:pt x="217" y="57"/>
                  </a:lnTo>
                  <a:lnTo>
                    <a:pt x="221" y="57"/>
                  </a:lnTo>
                  <a:lnTo>
                    <a:pt x="225" y="54"/>
                  </a:lnTo>
                  <a:lnTo>
                    <a:pt x="228" y="54"/>
                  </a:lnTo>
                  <a:lnTo>
                    <a:pt x="228" y="50"/>
                  </a:lnTo>
                  <a:lnTo>
                    <a:pt x="232" y="50"/>
                  </a:lnTo>
                  <a:lnTo>
                    <a:pt x="232" y="46"/>
                  </a:lnTo>
                  <a:lnTo>
                    <a:pt x="236" y="46"/>
                  </a:lnTo>
                  <a:lnTo>
                    <a:pt x="236" y="42"/>
                  </a:lnTo>
                  <a:lnTo>
                    <a:pt x="240" y="38"/>
                  </a:lnTo>
                  <a:lnTo>
                    <a:pt x="240" y="35"/>
                  </a:lnTo>
                  <a:lnTo>
                    <a:pt x="244" y="35"/>
                  </a:lnTo>
                  <a:lnTo>
                    <a:pt x="244" y="31"/>
                  </a:lnTo>
                  <a:lnTo>
                    <a:pt x="247" y="27"/>
                  </a:lnTo>
                  <a:lnTo>
                    <a:pt x="247" y="23"/>
                  </a:lnTo>
                  <a:lnTo>
                    <a:pt x="251" y="23"/>
                  </a:lnTo>
                  <a:lnTo>
                    <a:pt x="251" y="19"/>
                  </a:lnTo>
                  <a:lnTo>
                    <a:pt x="255" y="19"/>
                  </a:lnTo>
                  <a:lnTo>
                    <a:pt x="255" y="16"/>
                  </a:lnTo>
                  <a:lnTo>
                    <a:pt x="259" y="16"/>
                  </a:lnTo>
                  <a:lnTo>
                    <a:pt x="255" y="16"/>
                  </a:lnTo>
                  <a:lnTo>
                    <a:pt x="255" y="19"/>
                  </a:lnTo>
                  <a:lnTo>
                    <a:pt x="251" y="23"/>
                  </a:lnTo>
                  <a:lnTo>
                    <a:pt x="251" y="27"/>
                  </a:lnTo>
                  <a:lnTo>
                    <a:pt x="247" y="31"/>
                  </a:lnTo>
                  <a:lnTo>
                    <a:pt x="247" y="35"/>
                  </a:lnTo>
                  <a:lnTo>
                    <a:pt x="244" y="38"/>
                  </a:lnTo>
                  <a:lnTo>
                    <a:pt x="244" y="42"/>
                  </a:lnTo>
                  <a:lnTo>
                    <a:pt x="244" y="46"/>
                  </a:lnTo>
                  <a:lnTo>
                    <a:pt x="240" y="50"/>
                  </a:lnTo>
                  <a:lnTo>
                    <a:pt x="240" y="57"/>
                  </a:lnTo>
                  <a:lnTo>
                    <a:pt x="236" y="61"/>
                  </a:lnTo>
                  <a:lnTo>
                    <a:pt x="236" y="65"/>
                  </a:lnTo>
                  <a:lnTo>
                    <a:pt x="232" y="65"/>
                  </a:lnTo>
                  <a:lnTo>
                    <a:pt x="232" y="69"/>
                  </a:lnTo>
                  <a:lnTo>
                    <a:pt x="232" y="73"/>
                  </a:lnTo>
                  <a:lnTo>
                    <a:pt x="228" y="73"/>
                  </a:lnTo>
                  <a:lnTo>
                    <a:pt x="228" y="76"/>
                  </a:lnTo>
                  <a:lnTo>
                    <a:pt x="228" y="80"/>
                  </a:lnTo>
                  <a:lnTo>
                    <a:pt x="228" y="84"/>
                  </a:lnTo>
                  <a:lnTo>
                    <a:pt x="225" y="84"/>
                  </a:lnTo>
                  <a:lnTo>
                    <a:pt x="225" y="88"/>
                  </a:lnTo>
                  <a:lnTo>
                    <a:pt x="221" y="88"/>
                  </a:lnTo>
                  <a:lnTo>
                    <a:pt x="217" y="88"/>
                  </a:lnTo>
                  <a:lnTo>
                    <a:pt x="217" y="92"/>
                  </a:lnTo>
                  <a:lnTo>
                    <a:pt x="217" y="95"/>
                  </a:lnTo>
                  <a:lnTo>
                    <a:pt x="217" y="99"/>
                  </a:lnTo>
                  <a:lnTo>
                    <a:pt x="221" y="99"/>
                  </a:lnTo>
                  <a:lnTo>
                    <a:pt x="225" y="99"/>
                  </a:lnTo>
                  <a:lnTo>
                    <a:pt x="225" y="95"/>
                  </a:lnTo>
                  <a:lnTo>
                    <a:pt x="228" y="95"/>
                  </a:lnTo>
                  <a:lnTo>
                    <a:pt x="232" y="92"/>
                  </a:lnTo>
                  <a:lnTo>
                    <a:pt x="232" y="88"/>
                  </a:lnTo>
                  <a:lnTo>
                    <a:pt x="236" y="88"/>
                  </a:lnTo>
                  <a:lnTo>
                    <a:pt x="236" y="84"/>
                  </a:lnTo>
                  <a:lnTo>
                    <a:pt x="240" y="84"/>
                  </a:lnTo>
                  <a:lnTo>
                    <a:pt x="244" y="84"/>
                  </a:lnTo>
                  <a:lnTo>
                    <a:pt x="247" y="80"/>
                  </a:lnTo>
                  <a:lnTo>
                    <a:pt x="251" y="80"/>
                  </a:lnTo>
                  <a:lnTo>
                    <a:pt x="255" y="76"/>
                  </a:lnTo>
                  <a:lnTo>
                    <a:pt x="259" y="76"/>
                  </a:lnTo>
                  <a:lnTo>
                    <a:pt x="259" y="73"/>
                  </a:lnTo>
                  <a:lnTo>
                    <a:pt x="263" y="73"/>
                  </a:lnTo>
                  <a:lnTo>
                    <a:pt x="263" y="69"/>
                  </a:lnTo>
                  <a:lnTo>
                    <a:pt x="266" y="69"/>
                  </a:lnTo>
                  <a:lnTo>
                    <a:pt x="266" y="65"/>
                  </a:lnTo>
                  <a:lnTo>
                    <a:pt x="266" y="61"/>
                  </a:lnTo>
                  <a:lnTo>
                    <a:pt x="266" y="65"/>
                  </a:lnTo>
                  <a:lnTo>
                    <a:pt x="266" y="69"/>
                  </a:lnTo>
                  <a:lnTo>
                    <a:pt x="266" y="73"/>
                  </a:lnTo>
                  <a:lnTo>
                    <a:pt x="263" y="76"/>
                  </a:lnTo>
                  <a:lnTo>
                    <a:pt x="263" y="80"/>
                  </a:lnTo>
                  <a:lnTo>
                    <a:pt x="259" y="84"/>
                  </a:lnTo>
                  <a:lnTo>
                    <a:pt x="255" y="88"/>
                  </a:lnTo>
                  <a:lnTo>
                    <a:pt x="251" y="88"/>
                  </a:lnTo>
                  <a:lnTo>
                    <a:pt x="251" y="92"/>
                  </a:lnTo>
                  <a:lnTo>
                    <a:pt x="251" y="95"/>
                  </a:lnTo>
                  <a:lnTo>
                    <a:pt x="255" y="95"/>
                  </a:lnTo>
                  <a:lnTo>
                    <a:pt x="259" y="95"/>
                  </a:lnTo>
                  <a:lnTo>
                    <a:pt x="259" y="92"/>
                  </a:lnTo>
                  <a:lnTo>
                    <a:pt x="263" y="92"/>
                  </a:lnTo>
                  <a:lnTo>
                    <a:pt x="263" y="88"/>
                  </a:lnTo>
                  <a:lnTo>
                    <a:pt x="266" y="88"/>
                  </a:lnTo>
                  <a:lnTo>
                    <a:pt x="266" y="84"/>
                  </a:lnTo>
                  <a:lnTo>
                    <a:pt x="266" y="80"/>
                  </a:lnTo>
                  <a:lnTo>
                    <a:pt x="270" y="80"/>
                  </a:lnTo>
                  <a:lnTo>
                    <a:pt x="274" y="80"/>
                  </a:lnTo>
                  <a:lnTo>
                    <a:pt x="274" y="76"/>
                  </a:lnTo>
                  <a:lnTo>
                    <a:pt x="278" y="76"/>
                  </a:lnTo>
                  <a:lnTo>
                    <a:pt x="282" y="73"/>
                  </a:lnTo>
                  <a:lnTo>
                    <a:pt x="285" y="73"/>
                  </a:lnTo>
                  <a:lnTo>
                    <a:pt x="289" y="73"/>
                  </a:lnTo>
                  <a:lnTo>
                    <a:pt x="289" y="69"/>
                  </a:lnTo>
                  <a:lnTo>
                    <a:pt x="293" y="69"/>
                  </a:lnTo>
                  <a:lnTo>
                    <a:pt x="297" y="69"/>
                  </a:lnTo>
                  <a:lnTo>
                    <a:pt x="297" y="73"/>
                  </a:lnTo>
                  <a:lnTo>
                    <a:pt x="301" y="73"/>
                  </a:lnTo>
                  <a:lnTo>
                    <a:pt x="304" y="73"/>
                  </a:lnTo>
                  <a:lnTo>
                    <a:pt x="308" y="76"/>
                  </a:lnTo>
                  <a:lnTo>
                    <a:pt x="312" y="76"/>
                  </a:lnTo>
                  <a:lnTo>
                    <a:pt x="316" y="80"/>
                  </a:lnTo>
                  <a:lnTo>
                    <a:pt x="320" y="80"/>
                  </a:lnTo>
                  <a:lnTo>
                    <a:pt x="323" y="80"/>
                  </a:lnTo>
                  <a:lnTo>
                    <a:pt x="327" y="80"/>
                  </a:lnTo>
                  <a:lnTo>
                    <a:pt x="331" y="80"/>
                  </a:lnTo>
                  <a:lnTo>
                    <a:pt x="335" y="76"/>
                  </a:lnTo>
                  <a:close/>
                </a:path>
              </a:pathLst>
            </a:custGeom>
            <a:solidFill>
              <a:srgbClr val="E07D1B"/>
            </a:solidFill>
            <a:ln w="9525">
              <a:noFill/>
              <a:round/>
              <a:headEnd/>
              <a:tailEnd/>
            </a:ln>
          </p:spPr>
          <p:txBody>
            <a:bodyPr/>
            <a:lstStyle/>
            <a:p>
              <a:endParaRPr lang="fr-FR"/>
            </a:p>
          </p:txBody>
        </p:sp>
        <p:sp>
          <p:nvSpPr>
            <p:cNvPr id="173" name="Freeform 60"/>
            <p:cNvSpPr>
              <a:spLocks/>
            </p:cNvSpPr>
            <p:nvPr/>
          </p:nvSpPr>
          <p:spPr bwMode="auto">
            <a:xfrm>
              <a:off x="337" y="3092"/>
              <a:ext cx="1411" cy="464"/>
            </a:xfrm>
            <a:custGeom>
              <a:avLst/>
              <a:gdLst>
                <a:gd name="T0" fmla="*/ 98 w 776"/>
                <a:gd name="T1" fmla="*/ 402 h 255"/>
                <a:gd name="T2" fmla="*/ 133 w 776"/>
                <a:gd name="T3" fmla="*/ 368 h 255"/>
                <a:gd name="T4" fmla="*/ 187 w 776"/>
                <a:gd name="T5" fmla="*/ 326 h 255"/>
                <a:gd name="T6" fmla="*/ 195 w 776"/>
                <a:gd name="T7" fmla="*/ 291 h 255"/>
                <a:gd name="T8" fmla="*/ 215 w 776"/>
                <a:gd name="T9" fmla="*/ 277 h 255"/>
                <a:gd name="T10" fmla="*/ 229 w 776"/>
                <a:gd name="T11" fmla="*/ 222 h 255"/>
                <a:gd name="T12" fmla="*/ 222 w 776"/>
                <a:gd name="T13" fmla="*/ 242 h 255"/>
                <a:gd name="T14" fmla="*/ 249 w 776"/>
                <a:gd name="T15" fmla="*/ 242 h 255"/>
                <a:gd name="T16" fmla="*/ 311 w 776"/>
                <a:gd name="T17" fmla="*/ 173 h 255"/>
                <a:gd name="T18" fmla="*/ 387 w 776"/>
                <a:gd name="T19" fmla="*/ 126 h 255"/>
                <a:gd name="T20" fmla="*/ 415 w 776"/>
                <a:gd name="T21" fmla="*/ 98 h 255"/>
                <a:gd name="T22" fmla="*/ 436 w 776"/>
                <a:gd name="T23" fmla="*/ 76 h 255"/>
                <a:gd name="T24" fmla="*/ 464 w 776"/>
                <a:gd name="T25" fmla="*/ 35 h 255"/>
                <a:gd name="T26" fmla="*/ 436 w 776"/>
                <a:gd name="T27" fmla="*/ 91 h 255"/>
                <a:gd name="T28" fmla="*/ 409 w 776"/>
                <a:gd name="T29" fmla="*/ 138 h 255"/>
                <a:gd name="T30" fmla="*/ 395 w 776"/>
                <a:gd name="T31" fmla="*/ 167 h 255"/>
                <a:gd name="T32" fmla="*/ 402 w 776"/>
                <a:gd name="T33" fmla="*/ 180 h 255"/>
                <a:gd name="T34" fmla="*/ 436 w 776"/>
                <a:gd name="T35" fmla="*/ 153 h 255"/>
                <a:gd name="T36" fmla="*/ 484 w 776"/>
                <a:gd name="T37" fmla="*/ 126 h 255"/>
                <a:gd name="T38" fmla="*/ 464 w 776"/>
                <a:gd name="T39" fmla="*/ 153 h 255"/>
                <a:gd name="T40" fmla="*/ 464 w 776"/>
                <a:gd name="T41" fmla="*/ 173 h 255"/>
                <a:gd name="T42" fmla="*/ 491 w 776"/>
                <a:gd name="T43" fmla="*/ 153 h 255"/>
                <a:gd name="T44" fmla="*/ 533 w 776"/>
                <a:gd name="T45" fmla="*/ 133 h 255"/>
                <a:gd name="T46" fmla="*/ 602 w 776"/>
                <a:gd name="T47" fmla="*/ 146 h 255"/>
                <a:gd name="T48" fmla="*/ 664 w 776"/>
                <a:gd name="T49" fmla="*/ 133 h 255"/>
                <a:gd name="T50" fmla="*/ 720 w 776"/>
                <a:gd name="T51" fmla="*/ 160 h 255"/>
                <a:gd name="T52" fmla="*/ 767 w 776"/>
                <a:gd name="T53" fmla="*/ 146 h 255"/>
                <a:gd name="T54" fmla="*/ 824 w 776"/>
                <a:gd name="T55" fmla="*/ 153 h 255"/>
                <a:gd name="T56" fmla="*/ 893 w 776"/>
                <a:gd name="T57" fmla="*/ 133 h 255"/>
                <a:gd name="T58" fmla="*/ 927 w 776"/>
                <a:gd name="T59" fmla="*/ 98 h 255"/>
                <a:gd name="T60" fmla="*/ 975 w 776"/>
                <a:gd name="T61" fmla="*/ 91 h 255"/>
                <a:gd name="T62" fmla="*/ 955 w 776"/>
                <a:gd name="T63" fmla="*/ 111 h 255"/>
                <a:gd name="T64" fmla="*/ 920 w 776"/>
                <a:gd name="T65" fmla="*/ 118 h 255"/>
                <a:gd name="T66" fmla="*/ 927 w 776"/>
                <a:gd name="T67" fmla="*/ 146 h 255"/>
                <a:gd name="T68" fmla="*/ 1024 w 776"/>
                <a:gd name="T69" fmla="*/ 118 h 255"/>
                <a:gd name="T70" fmla="*/ 1078 w 776"/>
                <a:gd name="T71" fmla="*/ 133 h 255"/>
                <a:gd name="T72" fmla="*/ 1140 w 776"/>
                <a:gd name="T73" fmla="*/ 104 h 255"/>
                <a:gd name="T74" fmla="*/ 1189 w 776"/>
                <a:gd name="T75" fmla="*/ 98 h 255"/>
                <a:gd name="T76" fmla="*/ 1238 w 776"/>
                <a:gd name="T77" fmla="*/ 76 h 255"/>
                <a:gd name="T78" fmla="*/ 1258 w 776"/>
                <a:gd name="T79" fmla="*/ 49 h 255"/>
                <a:gd name="T80" fmla="*/ 1244 w 776"/>
                <a:gd name="T81" fmla="*/ 84 h 255"/>
                <a:gd name="T82" fmla="*/ 1204 w 776"/>
                <a:gd name="T83" fmla="*/ 111 h 255"/>
                <a:gd name="T84" fmla="*/ 1189 w 776"/>
                <a:gd name="T85" fmla="*/ 133 h 255"/>
                <a:gd name="T86" fmla="*/ 1162 w 776"/>
                <a:gd name="T87" fmla="*/ 138 h 255"/>
                <a:gd name="T88" fmla="*/ 1182 w 776"/>
                <a:gd name="T89" fmla="*/ 153 h 255"/>
                <a:gd name="T90" fmla="*/ 1216 w 776"/>
                <a:gd name="T91" fmla="*/ 138 h 255"/>
                <a:gd name="T92" fmla="*/ 1238 w 776"/>
                <a:gd name="T93" fmla="*/ 126 h 255"/>
                <a:gd name="T94" fmla="*/ 1286 w 776"/>
                <a:gd name="T95" fmla="*/ 91 h 255"/>
                <a:gd name="T96" fmla="*/ 1293 w 776"/>
                <a:gd name="T97" fmla="*/ 56 h 255"/>
                <a:gd name="T98" fmla="*/ 1313 w 776"/>
                <a:gd name="T99" fmla="*/ 42 h 255"/>
                <a:gd name="T100" fmla="*/ 1335 w 776"/>
                <a:gd name="T101" fmla="*/ 29 h 255"/>
                <a:gd name="T102" fmla="*/ 1369 w 776"/>
                <a:gd name="T103" fmla="*/ 29 h 255"/>
                <a:gd name="T104" fmla="*/ 1411 w 776"/>
                <a:gd name="T105" fmla="*/ 7 h 255"/>
                <a:gd name="T106" fmla="*/ 1389 w 776"/>
                <a:gd name="T107" fmla="*/ 15 h 255"/>
                <a:gd name="T108" fmla="*/ 1369 w 776"/>
                <a:gd name="T109" fmla="*/ 56 h 255"/>
                <a:gd name="T110" fmla="*/ 1327 w 776"/>
                <a:gd name="T111" fmla="*/ 76 h 255"/>
                <a:gd name="T112" fmla="*/ 1293 w 776"/>
                <a:gd name="T113" fmla="*/ 133 h 255"/>
                <a:gd name="T114" fmla="*/ 1204 w 776"/>
                <a:gd name="T115" fmla="*/ 195 h 255"/>
                <a:gd name="T116" fmla="*/ 1120 w 776"/>
                <a:gd name="T117" fmla="*/ 202 h 255"/>
                <a:gd name="T118" fmla="*/ 1100 w 776"/>
                <a:gd name="T119" fmla="*/ 229 h 255"/>
                <a:gd name="T120" fmla="*/ 236 w 776"/>
                <a:gd name="T121" fmla="*/ 457 h 255"/>
                <a:gd name="T122" fmla="*/ 0 w 776"/>
                <a:gd name="T123" fmla="*/ 444 h 2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255"/>
                <a:gd name="T188" fmla="*/ 776 w 776"/>
                <a:gd name="T189" fmla="*/ 255 h 2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255">
                  <a:moveTo>
                    <a:pt x="8" y="240"/>
                  </a:moveTo>
                  <a:lnTo>
                    <a:pt x="8" y="240"/>
                  </a:lnTo>
                  <a:lnTo>
                    <a:pt x="12" y="240"/>
                  </a:lnTo>
                  <a:lnTo>
                    <a:pt x="16" y="236"/>
                  </a:lnTo>
                  <a:lnTo>
                    <a:pt x="19" y="236"/>
                  </a:lnTo>
                  <a:lnTo>
                    <a:pt x="23" y="236"/>
                  </a:lnTo>
                  <a:lnTo>
                    <a:pt x="27" y="236"/>
                  </a:lnTo>
                  <a:lnTo>
                    <a:pt x="31" y="232"/>
                  </a:lnTo>
                  <a:lnTo>
                    <a:pt x="35" y="232"/>
                  </a:lnTo>
                  <a:lnTo>
                    <a:pt x="38" y="228"/>
                  </a:lnTo>
                  <a:lnTo>
                    <a:pt x="42" y="228"/>
                  </a:lnTo>
                  <a:lnTo>
                    <a:pt x="46" y="225"/>
                  </a:lnTo>
                  <a:lnTo>
                    <a:pt x="50" y="225"/>
                  </a:lnTo>
                  <a:lnTo>
                    <a:pt x="54" y="221"/>
                  </a:lnTo>
                  <a:lnTo>
                    <a:pt x="57" y="217"/>
                  </a:lnTo>
                  <a:lnTo>
                    <a:pt x="61" y="213"/>
                  </a:lnTo>
                  <a:lnTo>
                    <a:pt x="61" y="209"/>
                  </a:lnTo>
                  <a:lnTo>
                    <a:pt x="65" y="209"/>
                  </a:lnTo>
                  <a:lnTo>
                    <a:pt x="65" y="206"/>
                  </a:lnTo>
                  <a:lnTo>
                    <a:pt x="69" y="206"/>
                  </a:lnTo>
                  <a:lnTo>
                    <a:pt x="69" y="202"/>
                  </a:lnTo>
                  <a:lnTo>
                    <a:pt x="73" y="202"/>
                  </a:lnTo>
                  <a:lnTo>
                    <a:pt x="76" y="202"/>
                  </a:lnTo>
                  <a:lnTo>
                    <a:pt x="76" y="198"/>
                  </a:lnTo>
                  <a:lnTo>
                    <a:pt x="80" y="198"/>
                  </a:lnTo>
                  <a:lnTo>
                    <a:pt x="84" y="198"/>
                  </a:lnTo>
                  <a:lnTo>
                    <a:pt x="88" y="194"/>
                  </a:lnTo>
                  <a:lnTo>
                    <a:pt x="92" y="190"/>
                  </a:lnTo>
                  <a:lnTo>
                    <a:pt x="95" y="190"/>
                  </a:lnTo>
                  <a:lnTo>
                    <a:pt x="99" y="187"/>
                  </a:lnTo>
                  <a:lnTo>
                    <a:pt x="99" y="183"/>
                  </a:lnTo>
                  <a:lnTo>
                    <a:pt x="103" y="179"/>
                  </a:lnTo>
                  <a:lnTo>
                    <a:pt x="103" y="175"/>
                  </a:lnTo>
                  <a:lnTo>
                    <a:pt x="103" y="171"/>
                  </a:lnTo>
                  <a:lnTo>
                    <a:pt x="103" y="168"/>
                  </a:lnTo>
                  <a:lnTo>
                    <a:pt x="103" y="164"/>
                  </a:lnTo>
                  <a:lnTo>
                    <a:pt x="103" y="160"/>
                  </a:lnTo>
                  <a:lnTo>
                    <a:pt x="107" y="160"/>
                  </a:lnTo>
                  <a:lnTo>
                    <a:pt x="111" y="160"/>
                  </a:lnTo>
                  <a:lnTo>
                    <a:pt x="111" y="156"/>
                  </a:lnTo>
                  <a:lnTo>
                    <a:pt x="114" y="156"/>
                  </a:lnTo>
                  <a:lnTo>
                    <a:pt x="114" y="152"/>
                  </a:lnTo>
                  <a:lnTo>
                    <a:pt x="118" y="152"/>
                  </a:lnTo>
                  <a:lnTo>
                    <a:pt x="118" y="149"/>
                  </a:lnTo>
                  <a:lnTo>
                    <a:pt x="118" y="145"/>
                  </a:lnTo>
                  <a:lnTo>
                    <a:pt x="118" y="141"/>
                  </a:lnTo>
                  <a:lnTo>
                    <a:pt x="118" y="137"/>
                  </a:lnTo>
                  <a:lnTo>
                    <a:pt x="118" y="133"/>
                  </a:lnTo>
                  <a:lnTo>
                    <a:pt x="118" y="130"/>
                  </a:lnTo>
                  <a:lnTo>
                    <a:pt x="118" y="126"/>
                  </a:lnTo>
                  <a:lnTo>
                    <a:pt x="122" y="126"/>
                  </a:lnTo>
                  <a:lnTo>
                    <a:pt x="122" y="122"/>
                  </a:lnTo>
                  <a:lnTo>
                    <a:pt x="126" y="122"/>
                  </a:lnTo>
                  <a:lnTo>
                    <a:pt x="126" y="118"/>
                  </a:lnTo>
                  <a:lnTo>
                    <a:pt x="126" y="122"/>
                  </a:lnTo>
                  <a:lnTo>
                    <a:pt x="122" y="126"/>
                  </a:lnTo>
                  <a:lnTo>
                    <a:pt x="122" y="130"/>
                  </a:lnTo>
                  <a:lnTo>
                    <a:pt x="122" y="133"/>
                  </a:lnTo>
                  <a:lnTo>
                    <a:pt x="122" y="137"/>
                  </a:lnTo>
                  <a:lnTo>
                    <a:pt x="126" y="137"/>
                  </a:lnTo>
                  <a:lnTo>
                    <a:pt x="126" y="141"/>
                  </a:lnTo>
                  <a:lnTo>
                    <a:pt x="130" y="141"/>
                  </a:lnTo>
                  <a:lnTo>
                    <a:pt x="130" y="137"/>
                  </a:lnTo>
                  <a:lnTo>
                    <a:pt x="133" y="137"/>
                  </a:lnTo>
                  <a:lnTo>
                    <a:pt x="137" y="133"/>
                  </a:lnTo>
                  <a:lnTo>
                    <a:pt x="137" y="130"/>
                  </a:lnTo>
                  <a:lnTo>
                    <a:pt x="141" y="130"/>
                  </a:lnTo>
                  <a:lnTo>
                    <a:pt x="141" y="126"/>
                  </a:lnTo>
                  <a:lnTo>
                    <a:pt x="141" y="122"/>
                  </a:lnTo>
                  <a:lnTo>
                    <a:pt x="145" y="122"/>
                  </a:lnTo>
                  <a:lnTo>
                    <a:pt x="145" y="118"/>
                  </a:lnTo>
                  <a:lnTo>
                    <a:pt x="145" y="114"/>
                  </a:lnTo>
                  <a:lnTo>
                    <a:pt x="149" y="114"/>
                  </a:lnTo>
                  <a:lnTo>
                    <a:pt x="149" y="111"/>
                  </a:lnTo>
                  <a:lnTo>
                    <a:pt x="152" y="107"/>
                  </a:lnTo>
                  <a:lnTo>
                    <a:pt x="152" y="103"/>
                  </a:lnTo>
                  <a:lnTo>
                    <a:pt x="156" y="103"/>
                  </a:lnTo>
                  <a:lnTo>
                    <a:pt x="160" y="99"/>
                  </a:lnTo>
                  <a:lnTo>
                    <a:pt x="164" y="95"/>
                  </a:lnTo>
                  <a:lnTo>
                    <a:pt x="171" y="95"/>
                  </a:lnTo>
                  <a:lnTo>
                    <a:pt x="175" y="92"/>
                  </a:lnTo>
                  <a:lnTo>
                    <a:pt x="183" y="92"/>
                  </a:lnTo>
                  <a:lnTo>
                    <a:pt x="187" y="88"/>
                  </a:lnTo>
                  <a:lnTo>
                    <a:pt x="190" y="88"/>
                  </a:lnTo>
                  <a:lnTo>
                    <a:pt x="194" y="84"/>
                  </a:lnTo>
                  <a:lnTo>
                    <a:pt x="198" y="84"/>
                  </a:lnTo>
                  <a:lnTo>
                    <a:pt x="202" y="84"/>
                  </a:lnTo>
                  <a:lnTo>
                    <a:pt x="206" y="80"/>
                  </a:lnTo>
                  <a:lnTo>
                    <a:pt x="209" y="80"/>
                  </a:lnTo>
                  <a:lnTo>
                    <a:pt x="209" y="76"/>
                  </a:lnTo>
                  <a:lnTo>
                    <a:pt x="213" y="73"/>
                  </a:lnTo>
                  <a:lnTo>
                    <a:pt x="213" y="69"/>
                  </a:lnTo>
                  <a:lnTo>
                    <a:pt x="213" y="65"/>
                  </a:lnTo>
                  <a:lnTo>
                    <a:pt x="217" y="65"/>
                  </a:lnTo>
                  <a:lnTo>
                    <a:pt x="217" y="61"/>
                  </a:lnTo>
                  <a:lnTo>
                    <a:pt x="221" y="61"/>
                  </a:lnTo>
                  <a:lnTo>
                    <a:pt x="221" y="57"/>
                  </a:lnTo>
                  <a:lnTo>
                    <a:pt x="225" y="57"/>
                  </a:lnTo>
                  <a:lnTo>
                    <a:pt x="225" y="54"/>
                  </a:lnTo>
                  <a:lnTo>
                    <a:pt x="228" y="54"/>
                  </a:lnTo>
                  <a:lnTo>
                    <a:pt x="232" y="50"/>
                  </a:lnTo>
                  <a:lnTo>
                    <a:pt x="236" y="46"/>
                  </a:lnTo>
                  <a:lnTo>
                    <a:pt x="236" y="42"/>
                  </a:lnTo>
                  <a:lnTo>
                    <a:pt x="240" y="42"/>
                  </a:lnTo>
                  <a:lnTo>
                    <a:pt x="240" y="38"/>
                  </a:lnTo>
                  <a:lnTo>
                    <a:pt x="240" y="35"/>
                  </a:lnTo>
                  <a:lnTo>
                    <a:pt x="244" y="35"/>
                  </a:lnTo>
                  <a:lnTo>
                    <a:pt x="244" y="31"/>
                  </a:lnTo>
                  <a:lnTo>
                    <a:pt x="247" y="27"/>
                  </a:lnTo>
                  <a:lnTo>
                    <a:pt x="251" y="23"/>
                  </a:lnTo>
                  <a:lnTo>
                    <a:pt x="251" y="19"/>
                  </a:lnTo>
                  <a:lnTo>
                    <a:pt x="255" y="19"/>
                  </a:lnTo>
                  <a:lnTo>
                    <a:pt x="251" y="23"/>
                  </a:lnTo>
                  <a:lnTo>
                    <a:pt x="247" y="27"/>
                  </a:lnTo>
                  <a:lnTo>
                    <a:pt x="247" y="31"/>
                  </a:lnTo>
                  <a:lnTo>
                    <a:pt x="244" y="35"/>
                  </a:lnTo>
                  <a:lnTo>
                    <a:pt x="244" y="38"/>
                  </a:lnTo>
                  <a:lnTo>
                    <a:pt x="244" y="42"/>
                  </a:lnTo>
                  <a:lnTo>
                    <a:pt x="240" y="46"/>
                  </a:lnTo>
                  <a:lnTo>
                    <a:pt x="240" y="50"/>
                  </a:lnTo>
                  <a:lnTo>
                    <a:pt x="236" y="57"/>
                  </a:lnTo>
                  <a:lnTo>
                    <a:pt x="236" y="61"/>
                  </a:lnTo>
                  <a:lnTo>
                    <a:pt x="236" y="65"/>
                  </a:lnTo>
                  <a:lnTo>
                    <a:pt x="232" y="65"/>
                  </a:lnTo>
                  <a:lnTo>
                    <a:pt x="232" y="69"/>
                  </a:lnTo>
                  <a:lnTo>
                    <a:pt x="228" y="69"/>
                  </a:lnTo>
                  <a:lnTo>
                    <a:pt x="228" y="73"/>
                  </a:lnTo>
                  <a:lnTo>
                    <a:pt x="228" y="76"/>
                  </a:lnTo>
                  <a:lnTo>
                    <a:pt x="225" y="76"/>
                  </a:lnTo>
                  <a:lnTo>
                    <a:pt x="225" y="80"/>
                  </a:lnTo>
                  <a:lnTo>
                    <a:pt x="225" y="84"/>
                  </a:lnTo>
                  <a:lnTo>
                    <a:pt x="225" y="88"/>
                  </a:lnTo>
                  <a:lnTo>
                    <a:pt x="221" y="88"/>
                  </a:lnTo>
                  <a:lnTo>
                    <a:pt x="217" y="88"/>
                  </a:lnTo>
                  <a:lnTo>
                    <a:pt x="217" y="92"/>
                  </a:lnTo>
                  <a:lnTo>
                    <a:pt x="217" y="95"/>
                  </a:lnTo>
                  <a:lnTo>
                    <a:pt x="213" y="95"/>
                  </a:lnTo>
                  <a:lnTo>
                    <a:pt x="213" y="99"/>
                  </a:lnTo>
                  <a:lnTo>
                    <a:pt x="217" y="99"/>
                  </a:lnTo>
                  <a:lnTo>
                    <a:pt x="221" y="99"/>
                  </a:lnTo>
                  <a:lnTo>
                    <a:pt x="225" y="99"/>
                  </a:lnTo>
                  <a:lnTo>
                    <a:pt x="225" y="95"/>
                  </a:lnTo>
                  <a:lnTo>
                    <a:pt x="228" y="95"/>
                  </a:lnTo>
                  <a:lnTo>
                    <a:pt x="232" y="92"/>
                  </a:lnTo>
                  <a:lnTo>
                    <a:pt x="236" y="88"/>
                  </a:lnTo>
                  <a:lnTo>
                    <a:pt x="236" y="84"/>
                  </a:lnTo>
                  <a:lnTo>
                    <a:pt x="240" y="84"/>
                  </a:lnTo>
                  <a:lnTo>
                    <a:pt x="244" y="84"/>
                  </a:lnTo>
                  <a:lnTo>
                    <a:pt x="247" y="84"/>
                  </a:lnTo>
                  <a:lnTo>
                    <a:pt x="251" y="80"/>
                  </a:lnTo>
                  <a:lnTo>
                    <a:pt x="255" y="80"/>
                  </a:lnTo>
                  <a:lnTo>
                    <a:pt x="255" y="76"/>
                  </a:lnTo>
                  <a:lnTo>
                    <a:pt x="259" y="76"/>
                  </a:lnTo>
                  <a:lnTo>
                    <a:pt x="263" y="73"/>
                  </a:lnTo>
                  <a:lnTo>
                    <a:pt x="263" y="69"/>
                  </a:lnTo>
                  <a:lnTo>
                    <a:pt x="266" y="69"/>
                  </a:lnTo>
                  <a:lnTo>
                    <a:pt x="266" y="65"/>
                  </a:lnTo>
                  <a:lnTo>
                    <a:pt x="266" y="69"/>
                  </a:lnTo>
                  <a:lnTo>
                    <a:pt x="266" y="73"/>
                  </a:lnTo>
                  <a:lnTo>
                    <a:pt x="263" y="76"/>
                  </a:lnTo>
                  <a:lnTo>
                    <a:pt x="263" y="80"/>
                  </a:lnTo>
                  <a:lnTo>
                    <a:pt x="259" y="84"/>
                  </a:lnTo>
                  <a:lnTo>
                    <a:pt x="255" y="84"/>
                  </a:lnTo>
                  <a:lnTo>
                    <a:pt x="255" y="88"/>
                  </a:lnTo>
                  <a:lnTo>
                    <a:pt x="251" y="88"/>
                  </a:lnTo>
                  <a:lnTo>
                    <a:pt x="251" y="92"/>
                  </a:lnTo>
                  <a:lnTo>
                    <a:pt x="247" y="92"/>
                  </a:lnTo>
                  <a:lnTo>
                    <a:pt x="247" y="95"/>
                  </a:lnTo>
                  <a:lnTo>
                    <a:pt x="251" y="95"/>
                  </a:lnTo>
                  <a:lnTo>
                    <a:pt x="255" y="95"/>
                  </a:lnTo>
                  <a:lnTo>
                    <a:pt x="259" y="95"/>
                  </a:lnTo>
                  <a:lnTo>
                    <a:pt x="263" y="92"/>
                  </a:lnTo>
                  <a:lnTo>
                    <a:pt x="263" y="88"/>
                  </a:lnTo>
                  <a:lnTo>
                    <a:pt x="266" y="84"/>
                  </a:lnTo>
                  <a:lnTo>
                    <a:pt x="270" y="84"/>
                  </a:lnTo>
                  <a:lnTo>
                    <a:pt x="270" y="80"/>
                  </a:lnTo>
                  <a:lnTo>
                    <a:pt x="274" y="80"/>
                  </a:lnTo>
                  <a:lnTo>
                    <a:pt x="278" y="80"/>
                  </a:lnTo>
                  <a:lnTo>
                    <a:pt x="278" y="76"/>
                  </a:lnTo>
                  <a:lnTo>
                    <a:pt x="282" y="76"/>
                  </a:lnTo>
                  <a:lnTo>
                    <a:pt x="285" y="76"/>
                  </a:lnTo>
                  <a:lnTo>
                    <a:pt x="285" y="73"/>
                  </a:lnTo>
                  <a:lnTo>
                    <a:pt x="289" y="73"/>
                  </a:lnTo>
                  <a:lnTo>
                    <a:pt x="293" y="73"/>
                  </a:lnTo>
                  <a:lnTo>
                    <a:pt x="297" y="73"/>
                  </a:lnTo>
                  <a:lnTo>
                    <a:pt x="301" y="73"/>
                  </a:lnTo>
                  <a:lnTo>
                    <a:pt x="301" y="76"/>
                  </a:lnTo>
                  <a:lnTo>
                    <a:pt x="304" y="76"/>
                  </a:lnTo>
                  <a:lnTo>
                    <a:pt x="308" y="80"/>
                  </a:lnTo>
                  <a:lnTo>
                    <a:pt x="312" y="80"/>
                  </a:lnTo>
                  <a:lnTo>
                    <a:pt x="316" y="80"/>
                  </a:lnTo>
                  <a:lnTo>
                    <a:pt x="320" y="84"/>
                  </a:lnTo>
                  <a:lnTo>
                    <a:pt x="323" y="84"/>
                  </a:lnTo>
                  <a:lnTo>
                    <a:pt x="327" y="84"/>
                  </a:lnTo>
                  <a:lnTo>
                    <a:pt x="331" y="80"/>
                  </a:lnTo>
                  <a:lnTo>
                    <a:pt x="335" y="80"/>
                  </a:lnTo>
                  <a:lnTo>
                    <a:pt x="339" y="80"/>
                  </a:lnTo>
                  <a:lnTo>
                    <a:pt x="342" y="76"/>
                  </a:lnTo>
                  <a:lnTo>
                    <a:pt x="346" y="76"/>
                  </a:lnTo>
                  <a:lnTo>
                    <a:pt x="346" y="73"/>
                  </a:lnTo>
                  <a:lnTo>
                    <a:pt x="350" y="73"/>
                  </a:lnTo>
                  <a:lnTo>
                    <a:pt x="354" y="73"/>
                  </a:lnTo>
                  <a:lnTo>
                    <a:pt x="358" y="73"/>
                  </a:lnTo>
                  <a:lnTo>
                    <a:pt x="361" y="73"/>
                  </a:lnTo>
                  <a:lnTo>
                    <a:pt x="365" y="73"/>
                  </a:lnTo>
                  <a:lnTo>
                    <a:pt x="369" y="73"/>
                  </a:lnTo>
                  <a:lnTo>
                    <a:pt x="369" y="76"/>
                  </a:lnTo>
                  <a:lnTo>
                    <a:pt x="373" y="76"/>
                  </a:lnTo>
                  <a:lnTo>
                    <a:pt x="377" y="76"/>
                  </a:lnTo>
                  <a:lnTo>
                    <a:pt x="377" y="80"/>
                  </a:lnTo>
                  <a:lnTo>
                    <a:pt x="380" y="80"/>
                  </a:lnTo>
                  <a:lnTo>
                    <a:pt x="380" y="84"/>
                  </a:lnTo>
                  <a:lnTo>
                    <a:pt x="384" y="84"/>
                  </a:lnTo>
                  <a:lnTo>
                    <a:pt x="388" y="88"/>
                  </a:lnTo>
                  <a:lnTo>
                    <a:pt x="392" y="88"/>
                  </a:lnTo>
                  <a:lnTo>
                    <a:pt x="396" y="88"/>
                  </a:lnTo>
                  <a:lnTo>
                    <a:pt x="399" y="88"/>
                  </a:lnTo>
                  <a:lnTo>
                    <a:pt x="403" y="88"/>
                  </a:lnTo>
                  <a:lnTo>
                    <a:pt x="407" y="84"/>
                  </a:lnTo>
                  <a:lnTo>
                    <a:pt x="411" y="84"/>
                  </a:lnTo>
                  <a:lnTo>
                    <a:pt x="415" y="84"/>
                  </a:lnTo>
                  <a:lnTo>
                    <a:pt x="418" y="80"/>
                  </a:lnTo>
                  <a:lnTo>
                    <a:pt x="422" y="80"/>
                  </a:lnTo>
                  <a:lnTo>
                    <a:pt x="426" y="80"/>
                  </a:lnTo>
                  <a:lnTo>
                    <a:pt x="430" y="80"/>
                  </a:lnTo>
                  <a:lnTo>
                    <a:pt x="430" y="84"/>
                  </a:lnTo>
                  <a:lnTo>
                    <a:pt x="434" y="84"/>
                  </a:lnTo>
                  <a:lnTo>
                    <a:pt x="437" y="84"/>
                  </a:lnTo>
                  <a:lnTo>
                    <a:pt x="441" y="84"/>
                  </a:lnTo>
                  <a:lnTo>
                    <a:pt x="445" y="84"/>
                  </a:lnTo>
                  <a:lnTo>
                    <a:pt x="449" y="84"/>
                  </a:lnTo>
                  <a:lnTo>
                    <a:pt x="453" y="84"/>
                  </a:lnTo>
                  <a:lnTo>
                    <a:pt x="456" y="80"/>
                  </a:lnTo>
                  <a:lnTo>
                    <a:pt x="460" y="80"/>
                  </a:lnTo>
                  <a:lnTo>
                    <a:pt x="464" y="80"/>
                  </a:lnTo>
                  <a:lnTo>
                    <a:pt x="468" y="80"/>
                  </a:lnTo>
                  <a:lnTo>
                    <a:pt x="472" y="76"/>
                  </a:lnTo>
                  <a:lnTo>
                    <a:pt x="475" y="76"/>
                  </a:lnTo>
                  <a:lnTo>
                    <a:pt x="479" y="76"/>
                  </a:lnTo>
                  <a:lnTo>
                    <a:pt x="483" y="76"/>
                  </a:lnTo>
                  <a:lnTo>
                    <a:pt x="487" y="76"/>
                  </a:lnTo>
                  <a:lnTo>
                    <a:pt x="491" y="73"/>
                  </a:lnTo>
                  <a:lnTo>
                    <a:pt x="494" y="69"/>
                  </a:lnTo>
                  <a:lnTo>
                    <a:pt x="498" y="65"/>
                  </a:lnTo>
                  <a:lnTo>
                    <a:pt x="498" y="61"/>
                  </a:lnTo>
                  <a:lnTo>
                    <a:pt x="498" y="57"/>
                  </a:lnTo>
                  <a:lnTo>
                    <a:pt x="502" y="57"/>
                  </a:lnTo>
                  <a:lnTo>
                    <a:pt x="502" y="54"/>
                  </a:lnTo>
                  <a:lnTo>
                    <a:pt x="506" y="54"/>
                  </a:lnTo>
                  <a:lnTo>
                    <a:pt x="510" y="54"/>
                  </a:lnTo>
                  <a:lnTo>
                    <a:pt x="513" y="54"/>
                  </a:lnTo>
                  <a:lnTo>
                    <a:pt x="517" y="54"/>
                  </a:lnTo>
                  <a:lnTo>
                    <a:pt x="521" y="54"/>
                  </a:lnTo>
                  <a:lnTo>
                    <a:pt x="525" y="54"/>
                  </a:lnTo>
                  <a:lnTo>
                    <a:pt x="529" y="54"/>
                  </a:lnTo>
                  <a:lnTo>
                    <a:pt x="532" y="54"/>
                  </a:lnTo>
                  <a:lnTo>
                    <a:pt x="532" y="50"/>
                  </a:lnTo>
                  <a:lnTo>
                    <a:pt x="536" y="50"/>
                  </a:lnTo>
                  <a:lnTo>
                    <a:pt x="532" y="50"/>
                  </a:lnTo>
                  <a:lnTo>
                    <a:pt x="532" y="54"/>
                  </a:lnTo>
                  <a:lnTo>
                    <a:pt x="529" y="57"/>
                  </a:lnTo>
                  <a:lnTo>
                    <a:pt x="525" y="57"/>
                  </a:lnTo>
                  <a:lnTo>
                    <a:pt x="525" y="61"/>
                  </a:lnTo>
                  <a:lnTo>
                    <a:pt x="521" y="61"/>
                  </a:lnTo>
                  <a:lnTo>
                    <a:pt x="517" y="61"/>
                  </a:lnTo>
                  <a:lnTo>
                    <a:pt x="513" y="61"/>
                  </a:lnTo>
                  <a:lnTo>
                    <a:pt x="510" y="61"/>
                  </a:lnTo>
                  <a:lnTo>
                    <a:pt x="510" y="65"/>
                  </a:lnTo>
                  <a:lnTo>
                    <a:pt x="506" y="65"/>
                  </a:lnTo>
                  <a:lnTo>
                    <a:pt x="506" y="69"/>
                  </a:lnTo>
                  <a:lnTo>
                    <a:pt x="506" y="73"/>
                  </a:lnTo>
                  <a:lnTo>
                    <a:pt x="506" y="76"/>
                  </a:lnTo>
                  <a:lnTo>
                    <a:pt x="506" y="80"/>
                  </a:lnTo>
                  <a:lnTo>
                    <a:pt x="506" y="84"/>
                  </a:lnTo>
                  <a:lnTo>
                    <a:pt x="510" y="84"/>
                  </a:lnTo>
                  <a:lnTo>
                    <a:pt x="510" y="80"/>
                  </a:lnTo>
                  <a:lnTo>
                    <a:pt x="513" y="80"/>
                  </a:lnTo>
                  <a:lnTo>
                    <a:pt x="517" y="80"/>
                  </a:lnTo>
                  <a:lnTo>
                    <a:pt x="521" y="76"/>
                  </a:lnTo>
                  <a:lnTo>
                    <a:pt x="525" y="76"/>
                  </a:lnTo>
                  <a:lnTo>
                    <a:pt x="529" y="73"/>
                  </a:lnTo>
                  <a:lnTo>
                    <a:pt x="532" y="73"/>
                  </a:lnTo>
                  <a:lnTo>
                    <a:pt x="536" y="73"/>
                  </a:lnTo>
                  <a:lnTo>
                    <a:pt x="540" y="69"/>
                  </a:lnTo>
                  <a:lnTo>
                    <a:pt x="544" y="69"/>
                  </a:lnTo>
                  <a:lnTo>
                    <a:pt x="548" y="69"/>
                  </a:lnTo>
                  <a:lnTo>
                    <a:pt x="551" y="69"/>
                  </a:lnTo>
                  <a:lnTo>
                    <a:pt x="555" y="65"/>
                  </a:lnTo>
                  <a:lnTo>
                    <a:pt x="559" y="65"/>
                  </a:lnTo>
                  <a:lnTo>
                    <a:pt x="563" y="65"/>
                  </a:lnTo>
                  <a:lnTo>
                    <a:pt x="567" y="69"/>
                  </a:lnTo>
                  <a:lnTo>
                    <a:pt x="570" y="69"/>
                  </a:lnTo>
                  <a:lnTo>
                    <a:pt x="574" y="69"/>
                  </a:lnTo>
                  <a:lnTo>
                    <a:pt x="574" y="73"/>
                  </a:lnTo>
                  <a:lnTo>
                    <a:pt x="578" y="73"/>
                  </a:lnTo>
                  <a:lnTo>
                    <a:pt x="582" y="73"/>
                  </a:lnTo>
                  <a:lnTo>
                    <a:pt x="582" y="76"/>
                  </a:lnTo>
                  <a:lnTo>
                    <a:pt x="586" y="76"/>
                  </a:lnTo>
                  <a:lnTo>
                    <a:pt x="589" y="76"/>
                  </a:lnTo>
                  <a:lnTo>
                    <a:pt x="593" y="73"/>
                  </a:lnTo>
                  <a:lnTo>
                    <a:pt x="597" y="69"/>
                  </a:lnTo>
                  <a:lnTo>
                    <a:pt x="601" y="65"/>
                  </a:lnTo>
                  <a:lnTo>
                    <a:pt x="605" y="61"/>
                  </a:lnTo>
                  <a:lnTo>
                    <a:pt x="608" y="61"/>
                  </a:lnTo>
                  <a:lnTo>
                    <a:pt x="608" y="57"/>
                  </a:lnTo>
                  <a:lnTo>
                    <a:pt x="612" y="57"/>
                  </a:lnTo>
                  <a:lnTo>
                    <a:pt x="616" y="57"/>
                  </a:lnTo>
                  <a:lnTo>
                    <a:pt x="620" y="57"/>
                  </a:lnTo>
                  <a:lnTo>
                    <a:pt x="624" y="57"/>
                  </a:lnTo>
                  <a:lnTo>
                    <a:pt x="627" y="57"/>
                  </a:lnTo>
                  <a:lnTo>
                    <a:pt x="631" y="57"/>
                  </a:lnTo>
                  <a:lnTo>
                    <a:pt x="635" y="57"/>
                  </a:lnTo>
                  <a:lnTo>
                    <a:pt x="639" y="57"/>
                  </a:lnTo>
                  <a:lnTo>
                    <a:pt x="643" y="57"/>
                  </a:lnTo>
                  <a:lnTo>
                    <a:pt x="646" y="57"/>
                  </a:lnTo>
                  <a:lnTo>
                    <a:pt x="650" y="57"/>
                  </a:lnTo>
                  <a:lnTo>
                    <a:pt x="654" y="57"/>
                  </a:lnTo>
                  <a:lnTo>
                    <a:pt x="654" y="54"/>
                  </a:lnTo>
                  <a:lnTo>
                    <a:pt x="654" y="50"/>
                  </a:lnTo>
                  <a:lnTo>
                    <a:pt x="658" y="50"/>
                  </a:lnTo>
                  <a:lnTo>
                    <a:pt x="658" y="46"/>
                  </a:lnTo>
                  <a:lnTo>
                    <a:pt x="662" y="46"/>
                  </a:lnTo>
                  <a:lnTo>
                    <a:pt x="665" y="46"/>
                  </a:lnTo>
                  <a:lnTo>
                    <a:pt x="669" y="46"/>
                  </a:lnTo>
                  <a:lnTo>
                    <a:pt x="673" y="46"/>
                  </a:lnTo>
                  <a:lnTo>
                    <a:pt x="673" y="42"/>
                  </a:lnTo>
                  <a:lnTo>
                    <a:pt x="677" y="42"/>
                  </a:lnTo>
                  <a:lnTo>
                    <a:pt x="681" y="42"/>
                  </a:lnTo>
                  <a:lnTo>
                    <a:pt x="684" y="42"/>
                  </a:lnTo>
                  <a:lnTo>
                    <a:pt x="684" y="38"/>
                  </a:lnTo>
                  <a:lnTo>
                    <a:pt x="688" y="38"/>
                  </a:lnTo>
                  <a:lnTo>
                    <a:pt x="688" y="35"/>
                  </a:lnTo>
                  <a:lnTo>
                    <a:pt x="692" y="31"/>
                  </a:lnTo>
                  <a:lnTo>
                    <a:pt x="692" y="27"/>
                  </a:lnTo>
                  <a:lnTo>
                    <a:pt x="692" y="31"/>
                  </a:lnTo>
                  <a:lnTo>
                    <a:pt x="692" y="35"/>
                  </a:lnTo>
                  <a:lnTo>
                    <a:pt x="692" y="38"/>
                  </a:lnTo>
                  <a:lnTo>
                    <a:pt x="688" y="38"/>
                  </a:lnTo>
                  <a:lnTo>
                    <a:pt x="688" y="42"/>
                  </a:lnTo>
                  <a:lnTo>
                    <a:pt x="688" y="46"/>
                  </a:lnTo>
                  <a:lnTo>
                    <a:pt x="684" y="46"/>
                  </a:lnTo>
                  <a:lnTo>
                    <a:pt x="681" y="50"/>
                  </a:lnTo>
                  <a:lnTo>
                    <a:pt x="677" y="50"/>
                  </a:lnTo>
                  <a:lnTo>
                    <a:pt x="673" y="54"/>
                  </a:lnTo>
                  <a:lnTo>
                    <a:pt x="669" y="54"/>
                  </a:lnTo>
                  <a:lnTo>
                    <a:pt x="665" y="54"/>
                  </a:lnTo>
                  <a:lnTo>
                    <a:pt x="665" y="57"/>
                  </a:lnTo>
                  <a:lnTo>
                    <a:pt x="662" y="57"/>
                  </a:lnTo>
                  <a:lnTo>
                    <a:pt x="662" y="61"/>
                  </a:lnTo>
                  <a:lnTo>
                    <a:pt x="662" y="65"/>
                  </a:lnTo>
                  <a:lnTo>
                    <a:pt x="662" y="69"/>
                  </a:lnTo>
                  <a:lnTo>
                    <a:pt x="658" y="69"/>
                  </a:lnTo>
                  <a:lnTo>
                    <a:pt x="658" y="73"/>
                  </a:lnTo>
                  <a:lnTo>
                    <a:pt x="654" y="73"/>
                  </a:lnTo>
                  <a:lnTo>
                    <a:pt x="650" y="73"/>
                  </a:lnTo>
                  <a:lnTo>
                    <a:pt x="646" y="73"/>
                  </a:lnTo>
                  <a:lnTo>
                    <a:pt x="643" y="73"/>
                  </a:lnTo>
                  <a:lnTo>
                    <a:pt x="639" y="76"/>
                  </a:lnTo>
                  <a:lnTo>
                    <a:pt x="635" y="80"/>
                  </a:lnTo>
                  <a:lnTo>
                    <a:pt x="635" y="84"/>
                  </a:lnTo>
                  <a:lnTo>
                    <a:pt x="639" y="84"/>
                  </a:lnTo>
                  <a:lnTo>
                    <a:pt x="643" y="84"/>
                  </a:lnTo>
                  <a:lnTo>
                    <a:pt x="646" y="84"/>
                  </a:lnTo>
                  <a:lnTo>
                    <a:pt x="650" y="84"/>
                  </a:lnTo>
                  <a:lnTo>
                    <a:pt x="654" y="84"/>
                  </a:lnTo>
                  <a:lnTo>
                    <a:pt x="658" y="80"/>
                  </a:lnTo>
                  <a:lnTo>
                    <a:pt x="662" y="80"/>
                  </a:lnTo>
                  <a:lnTo>
                    <a:pt x="662" y="76"/>
                  </a:lnTo>
                  <a:lnTo>
                    <a:pt x="665" y="76"/>
                  </a:lnTo>
                  <a:lnTo>
                    <a:pt x="669" y="76"/>
                  </a:lnTo>
                  <a:lnTo>
                    <a:pt x="673" y="76"/>
                  </a:lnTo>
                  <a:lnTo>
                    <a:pt x="673" y="73"/>
                  </a:lnTo>
                  <a:lnTo>
                    <a:pt x="677" y="73"/>
                  </a:lnTo>
                  <a:lnTo>
                    <a:pt x="677" y="69"/>
                  </a:lnTo>
                  <a:lnTo>
                    <a:pt x="681" y="69"/>
                  </a:lnTo>
                  <a:lnTo>
                    <a:pt x="681" y="65"/>
                  </a:lnTo>
                  <a:lnTo>
                    <a:pt x="684" y="65"/>
                  </a:lnTo>
                  <a:lnTo>
                    <a:pt x="688" y="65"/>
                  </a:lnTo>
                  <a:lnTo>
                    <a:pt x="692" y="61"/>
                  </a:lnTo>
                  <a:lnTo>
                    <a:pt x="696" y="61"/>
                  </a:lnTo>
                  <a:lnTo>
                    <a:pt x="700" y="61"/>
                  </a:lnTo>
                  <a:lnTo>
                    <a:pt x="703" y="57"/>
                  </a:lnTo>
                  <a:lnTo>
                    <a:pt x="703" y="54"/>
                  </a:lnTo>
                  <a:lnTo>
                    <a:pt x="707" y="50"/>
                  </a:lnTo>
                  <a:lnTo>
                    <a:pt x="707" y="46"/>
                  </a:lnTo>
                  <a:lnTo>
                    <a:pt x="707" y="42"/>
                  </a:lnTo>
                  <a:lnTo>
                    <a:pt x="707" y="38"/>
                  </a:lnTo>
                  <a:lnTo>
                    <a:pt x="707" y="35"/>
                  </a:lnTo>
                  <a:lnTo>
                    <a:pt x="707" y="31"/>
                  </a:lnTo>
                  <a:lnTo>
                    <a:pt x="711" y="31"/>
                  </a:lnTo>
                  <a:lnTo>
                    <a:pt x="715" y="31"/>
                  </a:lnTo>
                  <a:lnTo>
                    <a:pt x="719" y="31"/>
                  </a:lnTo>
                  <a:lnTo>
                    <a:pt x="719" y="27"/>
                  </a:lnTo>
                  <a:lnTo>
                    <a:pt x="722" y="27"/>
                  </a:lnTo>
                  <a:lnTo>
                    <a:pt x="722" y="23"/>
                  </a:lnTo>
                  <a:lnTo>
                    <a:pt x="722" y="19"/>
                  </a:lnTo>
                  <a:lnTo>
                    <a:pt x="726" y="19"/>
                  </a:lnTo>
                  <a:lnTo>
                    <a:pt x="726" y="16"/>
                  </a:lnTo>
                  <a:lnTo>
                    <a:pt x="730" y="16"/>
                  </a:lnTo>
                  <a:lnTo>
                    <a:pt x="734" y="16"/>
                  </a:lnTo>
                  <a:lnTo>
                    <a:pt x="738" y="16"/>
                  </a:lnTo>
                  <a:lnTo>
                    <a:pt x="741" y="19"/>
                  </a:lnTo>
                  <a:lnTo>
                    <a:pt x="745" y="19"/>
                  </a:lnTo>
                  <a:lnTo>
                    <a:pt x="749" y="19"/>
                  </a:lnTo>
                  <a:lnTo>
                    <a:pt x="753" y="19"/>
                  </a:lnTo>
                  <a:lnTo>
                    <a:pt x="753" y="16"/>
                  </a:lnTo>
                  <a:lnTo>
                    <a:pt x="757" y="12"/>
                  </a:lnTo>
                  <a:lnTo>
                    <a:pt x="757" y="8"/>
                  </a:lnTo>
                  <a:lnTo>
                    <a:pt x="760" y="4"/>
                  </a:lnTo>
                  <a:lnTo>
                    <a:pt x="764" y="4"/>
                  </a:lnTo>
                  <a:lnTo>
                    <a:pt x="764" y="0"/>
                  </a:lnTo>
                  <a:lnTo>
                    <a:pt x="768" y="0"/>
                  </a:lnTo>
                  <a:lnTo>
                    <a:pt x="772" y="0"/>
                  </a:lnTo>
                  <a:lnTo>
                    <a:pt x="776" y="0"/>
                  </a:lnTo>
                  <a:lnTo>
                    <a:pt x="776" y="4"/>
                  </a:lnTo>
                  <a:lnTo>
                    <a:pt x="772" y="4"/>
                  </a:lnTo>
                  <a:lnTo>
                    <a:pt x="768" y="4"/>
                  </a:lnTo>
                  <a:lnTo>
                    <a:pt x="764" y="4"/>
                  </a:lnTo>
                  <a:lnTo>
                    <a:pt x="764" y="8"/>
                  </a:lnTo>
                  <a:lnTo>
                    <a:pt x="764" y="12"/>
                  </a:lnTo>
                  <a:lnTo>
                    <a:pt x="764" y="16"/>
                  </a:lnTo>
                  <a:lnTo>
                    <a:pt x="760" y="16"/>
                  </a:lnTo>
                  <a:lnTo>
                    <a:pt x="760" y="19"/>
                  </a:lnTo>
                  <a:lnTo>
                    <a:pt x="760" y="23"/>
                  </a:lnTo>
                  <a:lnTo>
                    <a:pt x="757" y="27"/>
                  </a:lnTo>
                  <a:lnTo>
                    <a:pt x="753" y="31"/>
                  </a:lnTo>
                  <a:lnTo>
                    <a:pt x="749" y="31"/>
                  </a:lnTo>
                  <a:lnTo>
                    <a:pt x="745" y="35"/>
                  </a:lnTo>
                  <a:lnTo>
                    <a:pt x="741" y="35"/>
                  </a:lnTo>
                  <a:lnTo>
                    <a:pt x="738" y="35"/>
                  </a:lnTo>
                  <a:lnTo>
                    <a:pt x="734" y="35"/>
                  </a:lnTo>
                  <a:lnTo>
                    <a:pt x="734" y="38"/>
                  </a:lnTo>
                  <a:lnTo>
                    <a:pt x="730" y="38"/>
                  </a:lnTo>
                  <a:lnTo>
                    <a:pt x="730" y="42"/>
                  </a:lnTo>
                  <a:lnTo>
                    <a:pt x="730" y="46"/>
                  </a:lnTo>
                  <a:lnTo>
                    <a:pt x="726" y="50"/>
                  </a:lnTo>
                  <a:lnTo>
                    <a:pt x="726" y="54"/>
                  </a:lnTo>
                  <a:lnTo>
                    <a:pt x="722" y="57"/>
                  </a:lnTo>
                  <a:lnTo>
                    <a:pt x="722" y="61"/>
                  </a:lnTo>
                  <a:lnTo>
                    <a:pt x="719" y="61"/>
                  </a:lnTo>
                  <a:lnTo>
                    <a:pt x="719" y="65"/>
                  </a:lnTo>
                  <a:lnTo>
                    <a:pt x="715" y="69"/>
                  </a:lnTo>
                  <a:lnTo>
                    <a:pt x="715" y="73"/>
                  </a:lnTo>
                  <a:lnTo>
                    <a:pt x="711" y="73"/>
                  </a:lnTo>
                  <a:lnTo>
                    <a:pt x="711" y="76"/>
                  </a:lnTo>
                  <a:lnTo>
                    <a:pt x="707" y="80"/>
                  </a:lnTo>
                  <a:lnTo>
                    <a:pt x="703" y="84"/>
                  </a:lnTo>
                  <a:lnTo>
                    <a:pt x="700" y="88"/>
                  </a:lnTo>
                  <a:lnTo>
                    <a:pt x="700" y="92"/>
                  </a:lnTo>
                  <a:lnTo>
                    <a:pt x="696" y="95"/>
                  </a:lnTo>
                  <a:lnTo>
                    <a:pt x="692" y="95"/>
                  </a:lnTo>
                  <a:lnTo>
                    <a:pt x="688" y="99"/>
                  </a:lnTo>
                  <a:lnTo>
                    <a:pt x="684" y="103"/>
                  </a:lnTo>
                  <a:lnTo>
                    <a:pt x="681" y="103"/>
                  </a:lnTo>
                  <a:lnTo>
                    <a:pt x="677" y="107"/>
                  </a:lnTo>
                  <a:lnTo>
                    <a:pt x="669" y="107"/>
                  </a:lnTo>
                  <a:lnTo>
                    <a:pt x="665" y="107"/>
                  </a:lnTo>
                  <a:lnTo>
                    <a:pt x="662" y="107"/>
                  </a:lnTo>
                  <a:lnTo>
                    <a:pt x="654" y="107"/>
                  </a:lnTo>
                  <a:lnTo>
                    <a:pt x="650" y="107"/>
                  </a:lnTo>
                  <a:lnTo>
                    <a:pt x="646" y="107"/>
                  </a:lnTo>
                  <a:lnTo>
                    <a:pt x="643" y="107"/>
                  </a:lnTo>
                  <a:lnTo>
                    <a:pt x="639" y="107"/>
                  </a:lnTo>
                  <a:lnTo>
                    <a:pt x="635" y="107"/>
                  </a:lnTo>
                  <a:lnTo>
                    <a:pt x="631" y="107"/>
                  </a:lnTo>
                  <a:lnTo>
                    <a:pt x="627" y="107"/>
                  </a:lnTo>
                  <a:lnTo>
                    <a:pt x="624" y="107"/>
                  </a:lnTo>
                  <a:lnTo>
                    <a:pt x="620" y="111"/>
                  </a:lnTo>
                  <a:lnTo>
                    <a:pt x="616" y="111"/>
                  </a:lnTo>
                  <a:lnTo>
                    <a:pt x="616" y="114"/>
                  </a:lnTo>
                  <a:lnTo>
                    <a:pt x="612" y="114"/>
                  </a:lnTo>
                  <a:lnTo>
                    <a:pt x="612" y="118"/>
                  </a:lnTo>
                  <a:lnTo>
                    <a:pt x="608" y="118"/>
                  </a:lnTo>
                  <a:lnTo>
                    <a:pt x="608" y="122"/>
                  </a:lnTo>
                  <a:lnTo>
                    <a:pt x="605" y="126"/>
                  </a:lnTo>
                  <a:lnTo>
                    <a:pt x="601" y="126"/>
                  </a:lnTo>
                  <a:lnTo>
                    <a:pt x="601" y="130"/>
                  </a:lnTo>
                  <a:lnTo>
                    <a:pt x="593" y="133"/>
                  </a:lnTo>
                  <a:lnTo>
                    <a:pt x="582" y="141"/>
                  </a:lnTo>
                  <a:lnTo>
                    <a:pt x="567" y="149"/>
                  </a:lnTo>
                  <a:lnTo>
                    <a:pt x="544" y="160"/>
                  </a:lnTo>
                  <a:lnTo>
                    <a:pt x="521" y="171"/>
                  </a:lnTo>
                  <a:lnTo>
                    <a:pt x="494" y="187"/>
                  </a:lnTo>
                  <a:lnTo>
                    <a:pt x="460" y="198"/>
                  </a:lnTo>
                  <a:lnTo>
                    <a:pt x="426" y="213"/>
                  </a:lnTo>
                  <a:lnTo>
                    <a:pt x="384" y="225"/>
                  </a:lnTo>
                  <a:lnTo>
                    <a:pt x="342" y="232"/>
                  </a:lnTo>
                  <a:lnTo>
                    <a:pt x="293" y="244"/>
                  </a:lnTo>
                  <a:lnTo>
                    <a:pt x="244" y="247"/>
                  </a:lnTo>
                  <a:lnTo>
                    <a:pt x="187" y="251"/>
                  </a:lnTo>
                  <a:lnTo>
                    <a:pt x="130" y="251"/>
                  </a:lnTo>
                  <a:lnTo>
                    <a:pt x="65" y="247"/>
                  </a:lnTo>
                  <a:lnTo>
                    <a:pt x="61" y="247"/>
                  </a:lnTo>
                  <a:lnTo>
                    <a:pt x="57" y="247"/>
                  </a:lnTo>
                  <a:lnTo>
                    <a:pt x="50" y="251"/>
                  </a:lnTo>
                  <a:lnTo>
                    <a:pt x="46" y="251"/>
                  </a:lnTo>
                  <a:lnTo>
                    <a:pt x="38" y="251"/>
                  </a:lnTo>
                  <a:lnTo>
                    <a:pt x="31" y="251"/>
                  </a:lnTo>
                  <a:lnTo>
                    <a:pt x="23" y="255"/>
                  </a:lnTo>
                  <a:lnTo>
                    <a:pt x="16" y="255"/>
                  </a:lnTo>
                  <a:lnTo>
                    <a:pt x="8" y="255"/>
                  </a:lnTo>
                  <a:lnTo>
                    <a:pt x="4" y="255"/>
                  </a:lnTo>
                  <a:lnTo>
                    <a:pt x="0" y="251"/>
                  </a:lnTo>
                  <a:lnTo>
                    <a:pt x="0" y="247"/>
                  </a:lnTo>
                  <a:lnTo>
                    <a:pt x="0" y="244"/>
                  </a:lnTo>
                  <a:lnTo>
                    <a:pt x="8" y="240"/>
                  </a:lnTo>
                  <a:close/>
                </a:path>
              </a:pathLst>
            </a:custGeom>
            <a:solidFill>
              <a:srgbClr val="FF8C19"/>
            </a:solidFill>
            <a:ln w="9525">
              <a:noFill/>
              <a:round/>
              <a:headEnd/>
              <a:tailEnd/>
            </a:ln>
          </p:spPr>
          <p:txBody>
            <a:bodyPr/>
            <a:lstStyle/>
            <a:p>
              <a:endParaRPr lang="fr-FR"/>
            </a:p>
          </p:txBody>
        </p:sp>
        <p:sp>
          <p:nvSpPr>
            <p:cNvPr id="174" name="Freeform 61"/>
            <p:cNvSpPr>
              <a:spLocks/>
            </p:cNvSpPr>
            <p:nvPr/>
          </p:nvSpPr>
          <p:spPr bwMode="auto">
            <a:xfrm>
              <a:off x="435" y="3225"/>
              <a:ext cx="1042" cy="311"/>
            </a:xfrm>
            <a:custGeom>
              <a:avLst/>
              <a:gdLst>
                <a:gd name="T0" fmla="*/ 1002 w 573"/>
                <a:gd name="T1" fmla="*/ 75 h 171"/>
                <a:gd name="T2" fmla="*/ 1022 w 573"/>
                <a:gd name="T3" fmla="*/ 55 h 171"/>
                <a:gd name="T4" fmla="*/ 1042 w 573"/>
                <a:gd name="T5" fmla="*/ 47 h 171"/>
                <a:gd name="T6" fmla="*/ 1042 w 573"/>
                <a:gd name="T7" fmla="*/ 47 h 171"/>
                <a:gd name="T8" fmla="*/ 1029 w 573"/>
                <a:gd name="T9" fmla="*/ 47 h 171"/>
                <a:gd name="T10" fmla="*/ 1007 w 573"/>
                <a:gd name="T11" fmla="*/ 47 h 171"/>
                <a:gd name="T12" fmla="*/ 1002 w 573"/>
                <a:gd name="T13" fmla="*/ 40 h 171"/>
                <a:gd name="T14" fmla="*/ 1007 w 573"/>
                <a:gd name="T15" fmla="*/ 27 h 171"/>
                <a:gd name="T16" fmla="*/ 1022 w 573"/>
                <a:gd name="T17" fmla="*/ 5 h 171"/>
                <a:gd name="T18" fmla="*/ 1037 w 573"/>
                <a:gd name="T19" fmla="*/ 0 h 171"/>
                <a:gd name="T20" fmla="*/ 1022 w 573"/>
                <a:gd name="T21" fmla="*/ 0 h 171"/>
                <a:gd name="T22" fmla="*/ 1002 w 573"/>
                <a:gd name="T23" fmla="*/ 13 h 171"/>
                <a:gd name="T24" fmla="*/ 967 w 573"/>
                <a:gd name="T25" fmla="*/ 27 h 171"/>
                <a:gd name="T26" fmla="*/ 918 w 573"/>
                <a:gd name="T27" fmla="*/ 13 h 171"/>
                <a:gd name="T28" fmla="*/ 891 w 573"/>
                <a:gd name="T29" fmla="*/ 13 h 171"/>
                <a:gd name="T30" fmla="*/ 857 w 573"/>
                <a:gd name="T31" fmla="*/ 20 h 171"/>
                <a:gd name="T32" fmla="*/ 807 w 573"/>
                <a:gd name="T33" fmla="*/ 27 h 171"/>
                <a:gd name="T34" fmla="*/ 780 w 573"/>
                <a:gd name="T35" fmla="*/ 20 h 171"/>
                <a:gd name="T36" fmla="*/ 738 w 573"/>
                <a:gd name="T37" fmla="*/ 27 h 171"/>
                <a:gd name="T38" fmla="*/ 711 w 573"/>
                <a:gd name="T39" fmla="*/ 35 h 171"/>
                <a:gd name="T40" fmla="*/ 696 w 573"/>
                <a:gd name="T41" fmla="*/ 40 h 171"/>
                <a:gd name="T42" fmla="*/ 656 w 573"/>
                <a:gd name="T43" fmla="*/ 40 h 171"/>
                <a:gd name="T44" fmla="*/ 600 w 573"/>
                <a:gd name="T45" fmla="*/ 40 h 171"/>
                <a:gd name="T46" fmla="*/ 566 w 573"/>
                <a:gd name="T47" fmla="*/ 35 h 171"/>
                <a:gd name="T48" fmla="*/ 553 w 573"/>
                <a:gd name="T49" fmla="*/ 27 h 171"/>
                <a:gd name="T50" fmla="*/ 546 w 573"/>
                <a:gd name="T51" fmla="*/ 20 h 171"/>
                <a:gd name="T52" fmla="*/ 524 w 573"/>
                <a:gd name="T53" fmla="*/ 27 h 171"/>
                <a:gd name="T54" fmla="*/ 489 w 573"/>
                <a:gd name="T55" fmla="*/ 35 h 171"/>
                <a:gd name="T56" fmla="*/ 462 w 573"/>
                <a:gd name="T57" fmla="*/ 35 h 171"/>
                <a:gd name="T58" fmla="*/ 442 w 573"/>
                <a:gd name="T59" fmla="*/ 27 h 171"/>
                <a:gd name="T60" fmla="*/ 420 w 573"/>
                <a:gd name="T61" fmla="*/ 20 h 171"/>
                <a:gd name="T62" fmla="*/ 407 w 573"/>
                <a:gd name="T63" fmla="*/ 35 h 171"/>
                <a:gd name="T64" fmla="*/ 393 w 573"/>
                <a:gd name="T65" fmla="*/ 47 h 171"/>
                <a:gd name="T66" fmla="*/ 380 w 573"/>
                <a:gd name="T67" fmla="*/ 62 h 171"/>
                <a:gd name="T68" fmla="*/ 346 w 573"/>
                <a:gd name="T69" fmla="*/ 69 h 171"/>
                <a:gd name="T70" fmla="*/ 338 w 573"/>
                <a:gd name="T71" fmla="*/ 69 h 171"/>
                <a:gd name="T72" fmla="*/ 331 w 573"/>
                <a:gd name="T73" fmla="*/ 62 h 171"/>
                <a:gd name="T74" fmla="*/ 331 w 573"/>
                <a:gd name="T75" fmla="*/ 55 h 171"/>
                <a:gd name="T76" fmla="*/ 331 w 573"/>
                <a:gd name="T77" fmla="*/ 55 h 171"/>
                <a:gd name="T78" fmla="*/ 324 w 573"/>
                <a:gd name="T79" fmla="*/ 55 h 171"/>
                <a:gd name="T80" fmla="*/ 311 w 573"/>
                <a:gd name="T81" fmla="*/ 62 h 171"/>
                <a:gd name="T82" fmla="*/ 289 w 573"/>
                <a:gd name="T83" fmla="*/ 69 h 171"/>
                <a:gd name="T84" fmla="*/ 276 w 573"/>
                <a:gd name="T85" fmla="*/ 69 h 171"/>
                <a:gd name="T86" fmla="*/ 269 w 573"/>
                <a:gd name="T87" fmla="*/ 55 h 171"/>
                <a:gd name="T88" fmla="*/ 255 w 573"/>
                <a:gd name="T89" fmla="*/ 47 h 171"/>
                <a:gd name="T90" fmla="*/ 220 w 573"/>
                <a:gd name="T91" fmla="*/ 55 h 171"/>
                <a:gd name="T92" fmla="*/ 200 w 573"/>
                <a:gd name="T93" fmla="*/ 69 h 171"/>
                <a:gd name="T94" fmla="*/ 185 w 573"/>
                <a:gd name="T95" fmla="*/ 89 h 171"/>
                <a:gd name="T96" fmla="*/ 173 w 573"/>
                <a:gd name="T97" fmla="*/ 116 h 171"/>
                <a:gd name="T98" fmla="*/ 158 w 573"/>
                <a:gd name="T99" fmla="*/ 138 h 171"/>
                <a:gd name="T100" fmla="*/ 138 w 573"/>
                <a:gd name="T101" fmla="*/ 151 h 171"/>
                <a:gd name="T102" fmla="*/ 124 w 573"/>
                <a:gd name="T103" fmla="*/ 166 h 171"/>
                <a:gd name="T104" fmla="*/ 109 w 573"/>
                <a:gd name="T105" fmla="*/ 178 h 171"/>
                <a:gd name="T106" fmla="*/ 109 w 573"/>
                <a:gd name="T107" fmla="*/ 207 h 171"/>
                <a:gd name="T108" fmla="*/ 104 w 573"/>
                <a:gd name="T109" fmla="*/ 213 h 171"/>
                <a:gd name="T110" fmla="*/ 69 w 573"/>
                <a:gd name="T111" fmla="*/ 227 h 171"/>
                <a:gd name="T112" fmla="*/ 20 w 573"/>
                <a:gd name="T113" fmla="*/ 262 h 171"/>
                <a:gd name="T114" fmla="*/ 0 w 573"/>
                <a:gd name="T115" fmla="*/ 304 h 171"/>
                <a:gd name="T116" fmla="*/ 20 w 573"/>
                <a:gd name="T117" fmla="*/ 311 h 171"/>
                <a:gd name="T118" fmla="*/ 247 w 573"/>
                <a:gd name="T119" fmla="*/ 311 h 171"/>
                <a:gd name="T120" fmla="*/ 704 w 573"/>
                <a:gd name="T121" fmla="*/ 213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547" y="45"/>
                  </a:moveTo>
                  <a:lnTo>
                    <a:pt x="547" y="45"/>
                  </a:lnTo>
                  <a:lnTo>
                    <a:pt x="547" y="41"/>
                  </a:lnTo>
                  <a:lnTo>
                    <a:pt x="551" y="41"/>
                  </a:lnTo>
                  <a:lnTo>
                    <a:pt x="551" y="38"/>
                  </a:lnTo>
                  <a:lnTo>
                    <a:pt x="554" y="38"/>
                  </a:lnTo>
                  <a:lnTo>
                    <a:pt x="558" y="34"/>
                  </a:lnTo>
                  <a:lnTo>
                    <a:pt x="562" y="30"/>
                  </a:lnTo>
                  <a:lnTo>
                    <a:pt x="566" y="30"/>
                  </a:lnTo>
                  <a:lnTo>
                    <a:pt x="570" y="26"/>
                  </a:lnTo>
                  <a:lnTo>
                    <a:pt x="573" y="26"/>
                  </a:lnTo>
                  <a:lnTo>
                    <a:pt x="570" y="26"/>
                  </a:lnTo>
                  <a:lnTo>
                    <a:pt x="566" y="26"/>
                  </a:lnTo>
                  <a:lnTo>
                    <a:pt x="562" y="26"/>
                  </a:lnTo>
                  <a:lnTo>
                    <a:pt x="558" y="26"/>
                  </a:lnTo>
                  <a:lnTo>
                    <a:pt x="554" y="26"/>
                  </a:lnTo>
                  <a:lnTo>
                    <a:pt x="551" y="26"/>
                  </a:lnTo>
                  <a:lnTo>
                    <a:pt x="551" y="22"/>
                  </a:lnTo>
                  <a:lnTo>
                    <a:pt x="551" y="19"/>
                  </a:lnTo>
                  <a:lnTo>
                    <a:pt x="554" y="19"/>
                  </a:lnTo>
                  <a:lnTo>
                    <a:pt x="554" y="15"/>
                  </a:lnTo>
                  <a:lnTo>
                    <a:pt x="558" y="11"/>
                  </a:lnTo>
                  <a:lnTo>
                    <a:pt x="562" y="7"/>
                  </a:lnTo>
                  <a:lnTo>
                    <a:pt x="562" y="3"/>
                  </a:lnTo>
                  <a:lnTo>
                    <a:pt x="566" y="3"/>
                  </a:lnTo>
                  <a:lnTo>
                    <a:pt x="566" y="0"/>
                  </a:lnTo>
                  <a:lnTo>
                    <a:pt x="570" y="0"/>
                  </a:lnTo>
                  <a:lnTo>
                    <a:pt x="566" y="0"/>
                  </a:lnTo>
                  <a:lnTo>
                    <a:pt x="562" y="0"/>
                  </a:lnTo>
                  <a:lnTo>
                    <a:pt x="558" y="3"/>
                  </a:lnTo>
                  <a:lnTo>
                    <a:pt x="554" y="3"/>
                  </a:lnTo>
                  <a:lnTo>
                    <a:pt x="554" y="7"/>
                  </a:lnTo>
                  <a:lnTo>
                    <a:pt x="551" y="7"/>
                  </a:lnTo>
                  <a:lnTo>
                    <a:pt x="547" y="11"/>
                  </a:lnTo>
                  <a:lnTo>
                    <a:pt x="543" y="11"/>
                  </a:lnTo>
                  <a:lnTo>
                    <a:pt x="539" y="11"/>
                  </a:lnTo>
                  <a:lnTo>
                    <a:pt x="535" y="15"/>
                  </a:lnTo>
                  <a:lnTo>
                    <a:pt x="532" y="15"/>
                  </a:lnTo>
                  <a:lnTo>
                    <a:pt x="528" y="11"/>
                  </a:lnTo>
                  <a:lnTo>
                    <a:pt x="524" y="11"/>
                  </a:lnTo>
                  <a:lnTo>
                    <a:pt x="520" y="11"/>
                  </a:lnTo>
                  <a:lnTo>
                    <a:pt x="513" y="7"/>
                  </a:lnTo>
                  <a:lnTo>
                    <a:pt x="509" y="7"/>
                  </a:lnTo>
                  <a:lnTo>
                    <a:pt x="505" y="7"/>
                  </a:lnTo>
                  <a:lnTo>
                    <a:pt x="501" y="7"/>
                  </a:lnTo>
                  <a:lnTo>
                    <a:pt x="497" y="7"/>
                  </a:lnTo>
                  <a:lnTo>
                    <a:pt x="494" y="7"/>
                  </a:lnTo>
                  <a:lnTo>
                    <a:pt x="490" y="7"/>
                  </a:lnTo>
                  <a:lnTo>
                    <a:pt x="486" y="7"/>
                  </a:lnTo>
                  <a:lnTo>
                    <a:pt x="482" y="7"/>
                  </a:lnTo>
                  <a:lnTo>
                    <a:pt x="478" y="11"/>
                  </a:lnTo>
                  <a:lnTo>
                    <a:pt x="475" y="11"/>
                  </a:lnTo>
                  <a:lnTo>
                    <a:pt x="471" y="11"/>
                  </a:lnTo>
                  <a:lnTo>
                    <a:pt x="467" y="15"/>
                  </a:lnTo>
                  <a:lnTo>
                    <a:pt x="459" y="15"/>
                  </a:lnTo>
                  <a:lnTo>
                    <a:pt x="456" y="15"/>
                  </a:lnTo>
                  <a:lnTo>
                    <a:pt x="452" y="15"/>
                  </a:lnTo>
                  <a:lnTo>
                    <a:pt x="448" y="15"/>
                  </a:lnTo>
                  <a:lnTo>
                    <a:pt x="444" y="15"/>
                  </a:lnTo>
                  <a:lnTo>
                    <a:pt x="440" y="15"/>
                  </a:lnTo>
                  <a:lnTo>
                    <a:pt x="437" y="15"/>
                  </a:lnTo>
                  <a:lnTo>
                    <a:pt x="437" y="11"/>
                  </a:lnTo>
                  <a:lnTo>
                    <a:pt x="433" y="11"/>
                  </a:lnTo>
                  <a:lnTo>
                    <a:pt x="429" y="11"/>
                  </a:lnTo>
                  <a:lnTo>
                    <a:pt x="425" y="11"/>
                  </a:lnTo>
                  <a:lnTo>
                    <a:pt x="421" y="11"/>
                  </a:lnTo>
                  <a:lnTo>
                    <a:pt x="418" y="11"/>
                  </a:lnTo>
                  <a:lnTo>
                    <a:pt x="410" y="11"/>
                  </a:lnTo>
                  <a:lnTo>
                    <a:pt x="406" y="15"/>
                  </a:lnTo>
                  <a:lnTo>
                    <a:pt x="402" y="15"/>
                  </a:lnTo>
                  <a:lnTo>
                    <a:pt x="399" y="15"/>
                  </a:lnTo>
                  <a:lnTo>
                    <a:pt x="399" y="19"/>
                  </a:lnTo>
                  <a:lnTo>
                    <a:pt x="395" y="19"/>
                  </a:lnTo>
                  <a:lnTo>
                    <a:pt x="391" y="19"/>
                  </a:lnTo>
                  <a:lnTo>
                    <a:pt x="387" y="22"/>
                  </a:lnTo>
                  <a:lnTo>
                    <a:pt x="383" y="22"/>
                  </a:lnTo>
                  <a:lnTo>
                    <a:pt x="380" y="22"/>
                  </a:lnTo>
                  <a:lnTo>
                    <a:pt x="376" y="22"/>
                  </a:lnTo>
                  <a:lnTo>
                    <a:pt x="372" y="22"/>
                  </a:lnTo>
                  <a:lnTo>
                    <a:pt x="368" y="22"/>
                  </a:lnTo>
                  <a:lnTo>
                    <a:pt x="364" y="22"/>
                  </a:lnTo>
                  <a:lnTo>
                    <a:pt x="361" y="22"/>
                  </a:lnTo>
                  <a:lnTo>
                    <a:pt x="353" y="22"/>
                  </a:lnTo>
                  <a:lnTo>
                    <a:pt x="349" y="22"/>
                  </a:lnTo>
                  <a:lnTo>
                    <a:pt x="345" y="22"/>
                  </a:lnTo>
                  <a:lnTo>
                    <a:pt x="342" y="22"/>
                  </a:lnTo>
                  <a:lnTo>
                    <a:pt x="334" y="22"/>
                  </a:lnTo>
                  <a:lnTo>
                    <a:pt x="330" y="22"/>
                  </a:lnTo>
                  <a:lnTo>
                    <a:pt x="326" y="22"/>
                  </a:lnTo>
                  <a:lnTo>
                    <a:pt x="323" y="22"/>
                  </a:lnTo>
                  <a:lnTo>
                    <a:pt x="319" y="22"/>
                  </a:lnTo>
                  <a:lnTo>
                    <a:pt x="315" y="22"/>
                  </a:lnTo>
                  <a:lnTo>
                    <a:pt x="311" y="22"/>
                  </a:lnTo>
                  <a:lnTo>
                    <a:pt x="311" y="19"/>
                  </a:lnTo>
                  <a:lnTo>
                    <a:pt x="307" y="19"/>
                  </a:lnTo>
                  <a:lnTo>
                    <a:pt x="304" y="15"/>
                  </a:lnTo>
                  <a:lnTo>
                    <a:pt x="304" y="11"/>
                  </a:lnTo>
                  <a:lnTo>
                    <a:pt x="300" y="11"/>
                  </a:lnTo>
                  <a:lnTo>
                    <a:pt x="296" y="11"/>
                  </a:lnTo>
                  <a:lnTo>
                    <a:pt x="292" y="11"/>
                  </a:lnTo>
                  <a:lnTo>
                    <a:pt x="288" y="15"/>
                  </a:lnTo>
                  <a:lnTo>
                    <a:pt x="285" y="15"/>
                  </a:lnTo>
                  <a:lnTo>
                    <a:pt x="281" y="19"/>
                  </a:lnTo>
                  <a:lnTo>
                    <a:pt x="277" y="19"/>
                  </a:lnTo>
                  <a:lnTo>
                    <a:pt x="273" y="19"/>
                  </a:lnTo>
                  <a:lnTo>
                    <a:pt x="269" y="19"/>
                  </a:lnTo>
                  <a:lnTo>
                    <a:pt x="266" y="19"/>
                  </a:lnTo>
                  <a:lnTo>
                    <a:pt x="262" y="19"/>
                  </a:lnTo>
                  <a:lnTo>
                    <a:pt x="258" y="19"/>
                  </a:lnTo>
                  <a:lnTo>
                    <a:pt x="254" y="19"/>
                  </a:lnTo>
                  <a:lnTo>
                    <a:pt x="250" y="19"/>
                  </a:lnTo>
                  <a:lnTo>
                    <a:pt x="250" y="15"/>
                  </a:lnTo>
                  <a:lnTo>
                    <a:pt x="247" y="15"/>
                  </a:lnTo>
                  <a:lnTo>
                    <a:pt x="243" y="15"/>
                  </a:lnTo>
                  <a:lnTo>
                    <a:pt x="239" y="11"/>
                  </a:lnTo>
                  <a:lnTo>
                    <a:pt x="235" y="11"/>
                  </a:lnTo>
                  <a:lnTo>
                    <a:pt x="231" y="11"/>
                  </a:lnTo>
                  <a:lnTo>
                    <a:pt x="228" y="11"/>
                  </a:lnTo>
                  <a:lnTo>
                    <a:pt x="228" y="15"/>
                  </a:lnTo>
                  <a:lnTo>
                    <a:pt x="224" y="15"/>
                  </a:lnTo>
                  <a:lnTo>
                    <a:pt x="224" y="19"/>
                  </a:lnTo>
                  <a:lnTo>
                    <a:pt x="220" y="19"/>
                  </a:lnTo>
                  <a:lnTo>
                    <a:pt x="220" y="22"/>
                  </a:lnTo>
                  <a:lnTo>
                    <a:pt x="220" y="26"/>
                  </a:lnTo>
                  <a:lnTo>
                    <a:pt x="216" y="26"/>
                  </a:lnTo>
                  <a:lnTo>
                    <a:pt x="216" y="30"/>
                  </a:lnTo>
                  <a:lnTo>
                    <a:pt x="216" y="34"/>
                  </a:lnTo>
                  <a:lnTo>
                    <a:pt x="212" y="34"/>
                  </a:lnTo>
                  <a:lnTo>
                    <a:pt x="209" y="34"/>
                  </a:lnTo>
                  <a:lnTo>
                    <a:pt x="205" y="38"/>
                  </a:lnTo>
                  <a:lnTo>
                    <a:pt x="201" y="38"/>
                  </a:lnTo>
                  <a:lnTo>
                    <a:pt x="193" y="38"/>
                  </a:lnTo>
                  <a:lnTo>
                    <a:pt x="190" y="38"/>
                  </a:lnTo>
                  <a:lnTo>
                    <a:pt x="186" y="38"/>
                  </a:lnTo>
                  <a:lnTo>
                    <a:pt x="186" y="34"/>
                  </a:lnTo>
                  <a:lnTo>
                    <a:pt x="182" y="34"/>
                  </a:lnTo>
                  <a:lnTo>
                    <a:pt x="182" y="30"/>
                  </a:lnTo>
                  <a:lnTo>
                    <a:pt x="178" y="30"/>
                  </a:lnTo>
                  <a:lnTo>
                    <a:pt x="174" y="34"/>
                  </a:lnTo>
                  <a:lnTo>
                    <a:pt x="171" y="34"/>
                  </a:lnTo>
                  <a:lnTo>
                    <a:pt x="171" y="38"/>
                  </a:lnTo>
                  <a:lnTo>
                    <a:pt x="167" y="38"/>
                  </a:lnTo>
                  <a:lnTo>
                    <a:pt x="163" y="38"/>
                  </a:lnTo>
                  <a:lnTo>
                    <a:pt x="159" y="38"/>
                  </a:lnTo>
                  <a:lnTo>
                    <a:pt x="155" y="38"/>
                  </a:lnTo>
                  <a:lnTo>
                    <a:pt x="152" y="38"/>
                  </a:lnTo>
                  <a:lnTo>
                    <a:pt x="152" y="34"/>
                  </a:lnTo>
                  <a:lnTo>
                    <a:pt x="152" y="30"/>
                  </a:lnTo>
                  <a:lnTo>
                    <a:pt x="148" y="30"/>
                  </a:lnTo>
                  <a:lnTo>
                    <a:pt x="148" y="26"/>
                  </a:lnTo>
                  <a:lnTo>
                    <a:pt x="144" y="26"/>
                  </a:lnTo>
                  <a:lnTo>
                    <a:pt x="140" y="26"/>
                  </a:lnTo>
                  <a:lnTo>
                    <a:pt x="136" y="26"/>
                  </a:lnTo>
                  <a:lnTo>
                    <a:pt x="133" y="26"/>
                  </a:lnTo>
                  <a:lnTo>
                    <a:pt x="129" y="30"/>
                  </a:lnTo>
                  <a:lnTo>
                    <a:pt x="125" y="30"/>
                  </a:lnTo>
                  <a:lnTo>
                    <a:pt x="121" y="30"/>
                  </a:lnTo>
                  <a:lnTo>
                    <a:pt x="121" y="34"/>
                  </a:lnTo>
                  <a:lnTo>
                    <a:pt x="117" y="34"/>
                  </a:lnTo>
                  <a:lnTo>
                    <a:pt x="114" y="34"/>
                  </a:lnTo>
                  <a:lnTo>
                    <a:pt x="110" y="38"/>
                  </a:lnTo>
                  <a:lnTo>
                    <a:pt x="106" y="41"/>
                  </a:lnTo>
                  <a:lnTo>
                    <a:pt x="106" y="45"/>
                  </a:lnTo>
                  <a:lnTo>
                    <a:pt x="102" y="45"/>
                  </a:lnTo>
                  <a:lnTo>
                    <a:pt x="102" y="49"/>
                  </a:lnTo>
                  <a:lnTo>
                    <a:pt x="98" y="53"/>
                  </a:lnTo>
                  <a:lnTo>
                    <a:pt x="98" y="57"/>
                  </a:lnTo>
                  <a:lnTo>
                    <a:pt x="95" y="60"/>
                  </a:lnTo>
                  <a:lnTo>
                    <a:pt x="95" y="64"/>
                  </a:lnTo>
                  <a:lnTo>
                    <a:pt x="91" y="68"/>
                  </a:lnTo>
                  <a:lnTo>
                    <a:pt x="91" y="72"/>
                  </a:lnTo>
                  <a:lnTo>
                    <a:pt x="87" y="72"/>
                  </a:lnTo>
                  <a:lnTo>
                    <a:pt x="87" y="76"/>
                  </a:lnTo>
                  <a:lnTo>
                    <a:pt x="83" y="76"/>
                  </a:lnTo>
                  <a:lnTo>
                    <a:pt x="83" y="79"/>
                  </a:lnTo>
                  <a:lnTo>
                    <a:pt x="79" y="79"/>
                  </a:lnTo>
                  <a:lnTo>
                    <a:pt x="79" y="83"/>
                  </a:lnTo>
                  <a:lnTo>
                    <a:pt x="76" y="83"/>
                  </a:lnTo>
                  <a:lnTo>
                    <a:pt x="72" y="87"/>
                  </a:lnTo>
                  <a:lnTo>
                    <a:pt x="68" y="87"/>
                  </a:lnTo>
                  <a:lnTo>
                    <a:pt x="68" y="91"/>
                  </a:lnTo>
                  <a:lnTo>
                    <a:pt x="64" y="91"/>
                  </a:lnTo>
                  <a:lnTo>
                    <a:pt x="64" y="95"/>
                  </a:lnTo>
                  <a:lnTo>
                    <a:pt x="64" y="98"/>
                  </a:lnTo>
                  <a:lnTo>
                    <a:pt x="60" y="98"/>
                  </a:lnTo>
                  <a:lnTo>
                    <a:pt x="60" y="102"/>
                  </a:lnTo>
                  <a:lnTo>
                    <a:pt x="60" y="106"/>
                  </a:lnTo>
                  <a:lnTo>
                    <a:pt x="60" y="110"/>
                  </a:lnTo>
                  <a:lnTo>
                    <a:pt x="60" y="114"/>
                  </a:lnTo>
                  <a:lnTo>
                    <a:pt x="60" y="117"/>
                  </a:lnTo>
                  <a:lnTo>
                    <a:pt x="57" y="117"/>
                  </a:lnTo>
                  <a:lnTo>
                    <a:pt x="53" y="121"/>
                  </a:lnTo>
                  <a:lnTo>
                    <a:pt x="49" y="121"/>
                  </a:lnTo>
                  <a:lnTo>
                    <a:pt x="45" y="121"/>
                  </a:lnTo>
                  <a:lnTo>
                    <a:pt x="41" y="125"/>
                  </a:lnTo>
                  <a:lnTo>
                    <a:pt x="38" y="125"/>
                  </a:lnTo>
                  <a:lnTo>
                    <a:pt x="34" y="129"/>
                  </a:lnTo>
                  <a:lnTo>
                    <a:pt x="26" y="129"/>
                  </a:lnTo>
                  <a:lnTo>
                    <a:pt x="22" y="133"/>
                  </a:lnTo>
                  <a:lnTo>
                    <a:pt x="19" y="136"/>
                  </a:lnTo>
                  <a:lnTo>
                    <a:pt x="15" y="140"/>
                  </a:lnTo>
                  <a:lnTo>
                    <a:pt x="11" y="144"/>
                  </a:lnTo>
                  <a:lnTo>
                    <a:pt x="7" y="148"/>
                  </a:lnTo>
                  <a:lnTo>
                    <a:pt x="7" y="152"/>
                  </a:lnTo>
                  <a:lnTo>
                    <a:pt x="3" y="155"/>
                  </a:lnTo>
                  <a:lnTo>
                    <a:pt x="0" y="159"/>
                  </a:lnTo>
                  <a:lnTo>
                    <a:pt x="0" y="163"/>
                  </a:lnTo>
                  <a:lnTo>
                    <a:pt x="0" y="167"/>
                  </a:lnTo>
                  <a:lnTo>
                    <a:pt x="0" y="171"/>
                  </a:lnTo>
                  <a:lnTo>
                    <a:pt x="3" y="171"/>
                  </a:lnTo>
                  <a:lnTo>
                    <a:pt x="11" y="171"/>
                  </a:lnTo>
                  <a:lnTo>
                    <a:pt x="19" y="171"/>
                  </a:lnTo>
                  <a:lnTo>
                    <a:pt x="34" y="171"/>
                  </a:lnTo>
                  <a:lnTo>
                    <a:pt x="53" y="171"/>
                  </a:lnTo>
                  <a:lnTo>
                    <a:pt x="76" y="171"/>
                  </a:lnTo>
                  <a:lnTo>
                    <a:pt x="106" y="171"/>
                  </a:lnTo>
                  <a:lnTo>
                    <a:pt x="136" y="171"/>
                  </a:lnTo>
                  <a:lnTo>
                    <a:pt x="171" y="167"/>
                  </a:lnTo>
                  <a:lnTo>
                    <a:pt x="209" y="163"/>
                  </a:lnTo>
                  <a:lnTo>
                    <a:pt x="250" y="155"/>
                  </a:lnTo>
                  <a:lnTo>
                    <a:pt x="292" y="144"/>
                  </a:lnTo>
                  <a:lnTo>
                    <a:pt x="342" y="133"/>
                  </a:lnTo>
                  <a:lnTo>
                    <a:pt x="387" y="117"/>
                  </a:lnTo>
                  <a:lnTo>
                    <a:pt x="440" y="95"/>
                  </a:lnTo>
                  <a:lnTo>
                    <a:pt x="494" y="72"/>
                  </a:lnTo>
                  <a:lnTo>
                    <a:pt x="547" y="45"/>
                  </a:lnTo>
                  <a:close/>
                </a:path>
              </a:pathLst>
            </a:custGeom>
            <a:solidFill>
              <a:srgbClr val="FF8C19"/>
            </a:solidFill>
            <a:ln w="9525">
              <a:noFill/>
              <a:round/>
              <a:headEnd/>
              <a:tailEnd/>
            </a:ln>
          </p:spPr>
          <p:txBody>
            <a:bodyPr/>
            <a:lstStyle/>
            <a:p>
              <a:endParaRPr lang="fr-FR"/>
            </a:p>
          </p:txBody>
        </p:sp>
        <p:sp>
          <p:nvSpPr>
            <p:cNvPr id="175" name="Freeform 62"/>
            <p:cNvSpPr>
              <a:spLocks/>
            </p:cNvSpPr>
            <p:nvPr/>
          </p:nvSpPr>
          <p:spPr bwMode="auto">
            <a:xfrm>
              <a:off x="435" y="3225"/>
              <a:ext cx="1042" cy="311"/>
            </a:xfrm>
            <a:custGeom>
              <a:avLst/>
              <a:gdLst>
                <a:gd name="T0" fmla="*/ 262 w 573"/>
                <a:gd name="T1" fmla="*/ 47 h 171"/>
                <a:gd name="T2" fmla="*/ 276 w 573"/>
                <a:gd name="T3" fmla="*/ 62 h 171"/>
                <a:gd name="T4" fmla="*/ 282 w 573"/>
                <a:gd name="T5" fmla="*/ 75 h 171"/>
                <a:gd name="T6" fmla="*/ 296 w 573"/>
                <a:gd name="T7" fmla="*/ 75 h 171"/>
                <a:gd name="T8" fmla="*/ 316 w 573"/>
                <a:gd name="T9" fmla="*/ 62 h 171"/>
                <a:gd name="T10" fmla="*/ 324 w 573"/>
                <a:gd name="T11" fmla="*/ 55 h 171"/>
                <a:gd name="T12" fmla="*/ 331 w 573"/>
                <a:gd name="T13" fmla="*/ 55 h 171"/>
                <a:gd name="T14" fmla="*/ 331 w 573"/>
                <a:gd name="T15" fmla="*/ 55 h 171"/>
                <a:gd name="T16" fmla="*/ 338 w 573"/>
                <a:gd name="T17" fmla="*/ 69 h 171"/>
                <a:gd name="T18" fmla="*/ 338 w 573"/>
                <a:gd name="T19" fmla="*/ 69 h 171"/>
                <a:gd name="T20" fmla="*/ 351 w 573"/>
                <a:gd name="T21" fmla="*/ 69 h 171"/>
                <a:gd name="T22" fmla="*/ 386 w 573"/>
                <a:gd name="T23" fmla="*/ 62 h 171"/>
                <a:gd name="T24" fmla="*/ 400 w 573"/>
                <a:gd name="T25" fmla="*/ 47 h 171"/>
                <a:gd name="T26" fmla="*/ 415 w 573"/>
                <a:gd name="T27" fmla="*/ 27 h 171"/>
                <a:gd name="T28" fmla="*/ 427 w 573"/>
                <a:gd name="T29" fmla="*/ 27 h 171"/>
                <a:gd name="T30" fmla="*/ 449 w 573"/>
                <a:gd name="T31" fmla="*/ 35 h 171"/>
                <a:gd name="T32" fmla="*/ 469 w 573"/>
                <a:gd name="T33" fmla="*/ 40 h 171"/>
                <a:gd name="T34" fmla="*/ 504 w 573"/>
                <a:gd name="T35" fmla="*/ 35 h 171"/>
                <a:gd name="T36" fmla="*/ 531 w 573"/>
                <a:gd name="T37" fmla="*/ 27 h 171"/>
                <a:gd name="T38" fmla="*/ 546 w 573"/>
                <a:gd name="T39" fmla="*/ 20 h 171"/>
                <a:gd name="T40" fmla="*/ 553 w 573"/>
                <a:gd name="T41" fmla="*/ 35 h 171"/>
                <a:gd name="T42" fmla="*/ 573 w 573"/>
                <a:gd name="T43" fmla="*/ 40 h 171"/>
                <a:gd name="T44" fmla="*/ 615 w 573"/>
                <a:gd name="T45" fmla="*/ 40 h 171"/>
                <a:gd name="T46" fmla="*/ 669 w 573"/>
                <a:gd name="T47" fmla="*/ 40 h 171"/>
                <a:gd name="T48" fmla="*/ 696 w 573"/>
                <a:gd name="T49" fmla="*/ 40 h 171"/>
                <a:gd name="T50" fmla="*/ 718 w 573"/>
                <a:gd name="T51" fmla="*/ 35 h 171"/>
                <a:gd name="T52" fmla="*/ 760 w 573"/>
                <a:gd name="T53" fmla="*/ 20 h 171"/>
                <a:gd name="T54" fmla="*/ 795 w 573"/>
                <a:gd name="T55" fmla="*/ 27 h 171"/>
                <a:gd name="T56" fmla="*/ 822 w 573"/>
                <a:gd name="T57" fmla="*/ 35 h 171"/>
                <a:gd name="T58" fmla="*/ 869 w 573"/>
                <a:gd name="T59" fmla="*/ 20 h 171"/>
                <a:gd name="T60" fmla="*/ 898 w 573"/>
                <a:gd name="T61" fmla="*/ 13 h 171"/>
                <a:gd name="T62" fmla="*/ 933 w 573"/>
                <a:gd name="T63" fmla="*/ 20 h 171"/>
                <a:gd name="T64" fmla="*/ 973 w 573"/>
                <a:gd name="T65" fmla="*/ 27 h 171"/>
                <a:gd name="T66" fmla="*/ 1002 w 573"/>
                <a:gd name="T67" fmla="*/ 13 h 171"/>
                <a:gd name="T68" fmla="*/ 1022 w 573"/>
                <a:gd name="T69" fmla="*/ 0 h 171"/>
                <a:gd name="T70" fmla="*/ 1029 w 573"/>
                <a:gd name="T71" fmla="*/ 5 h 171"/>
                <a:gd name="T72" fmla="*/ 1015 w 573"/>
                <a:gd name="T73" fmla="*/ 20 h 171"/>
                <a:gd name="T74" fmla="*/ 1002 w 573"/>
                <a:gd name="T75" fmla="*/ 35 h 171"/>
                <a:gd name="T76" fmla="*/ 1002 w 573"/>
                <a:gd name="T77" fmla="*/ 40 h 171"/>
                <a:gd name="T78" fmla="*/ 1007 w 573"/>
                <a:gd name="T79" fmla="*/ 47 h 171"/>
                <a:gd name="T80" fmla="*/ 1029 w 573"/>
                <a:gd name="T81" fmla="*/ 47 h 171"/>
                <a:gd name="T82" fmla="*/ 1042 w 573"/>
                <a:gd name="T83" fmla="*/ 47 h 171"/>
                <a:gd name="T84" fmla="*/ 1029 w 573"/>
                <a:gd name="T85" fmla="*/ 55 h 171"/>
                <a:gd name="T86" fmla="*/ 1007 w 573"/>
                <a:gd name="T87" fmla="*/ 62 h 171"/>
                <a:gd name="T88" fmla="*/ 995 w 573"/>
                <a:gd name="T89" fmla="*/ 75 h 171"/>
                <a:gd name="T90" fmla="*/ 704 w 573"/>
                <a:gd name="T91" fmla="*/ 213 h 171"/>
                <a:gd name="T92" fmla="*/ 247 w 573"/>
                <a:gd name="T93" fmla="*/ 311 h 171"/>
                <a:gd name="T94" fmla="*/ 20 w 573"/>
                <a:gd name="T95" fmla="*/ 311 h 171"/>
                <a:gd name="T96" fmla="*/ 0 w 573"/>
                <a:gd name="T97" fmla="*/ 304 h 171"/>
                <a:gd name="T98" fmla="*/ 20 w 573"/>
                <a:gd name="T99" fmla="*/ 262 h 171"/>
                <a:gd name="T100" fmla="*/ 69 w 573"/>
                <a:gd name="T101" fmla="*/ 227 h 171"/>
                <a:gd name="T102" fmla="*/ 104 w 573"/>
                <a:gd name="T103" fmla="*/ 220 h 171"/>
                <a:gd name="T104" fmla="*/ 109 w 573"/>
                <a:gd name="T105" fmla="*/ 207 h 171"/>
                <a:gd name="T106" fmla="*/ 116 w 573"/>
                <a:gd name="T107" fmla="*/ 178 h 171"/>
                <a:gd name="T108" fmla="*/ 124 w 573"/>
                <a:gd name="T109" fmla="*/ 166 h 171"/>
                <a:gd name="T110" fmla="*/ 138 w 573"/>
                <a:gd name="T111" fmla="*/ 151 h 171"/>
                <a:gd name="T112" fmla="*/ 158 w 573"/>
                <a:gd name="T113" fmla="*/ 138 h 171"/>
                <a:gd name="T114" fmla="*/ 173 w 573"/>
                <a:gd name="T115" fmla="*/ 116 h 171"/>
                <a:gd name="T116" fmla="*/ 185 w 573"/>
                <a:gd name="T117" fmla="*/ 89 h 171"/>
                <a:gd name="T118" fmla="*/ 200 w 573"/>
                <a:gd name="T119" fmla="*/ 69 h 171"/>
                <a:gd name="T120" fmla="*/ 220 w 573"/>
                <a:gd name="T121" fmla="*/ 62 h 1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171"/>
                <a:gd name="T185" fmla="*/ 573 w 573"/>
                <a:gd name="T186" fmla="*/ 171 h 1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171">
                  <a:moveTo>
                    <a:pt x="133" y="30"/>
                  </a:moveTo>
                  <a:lnTo>
                    <a:pt x="136" y="26"/>
                  </a:lnTo>
                  <a:lnTo>
                    <a:pt x="140" y="26"/>
                  </a:lnTo>
                  <a:lnTo>
                    <a:pt x="144" y="26"/>
                  </a:lnTo>
                  <a:lnTo>
                    <a:pt x="148" y="26"/>
                  </a:lnTo>
                  <a:lnTo>
                    <a:pt x="148" y="30"/>
                  </a:lnTo>
                  <a:lnTo>
                    <a:pt x="148" y="34"/>
                  </a:lnTo>
                  <a:lnTo>
                    <a:pt x="152" y="34"/>
                  </a:lnTo>
                  <a:lnTo>
                    <a:pt x="152" y="38"/>
                  </a:lnTo>
                  <a:lnTo>
                    <a:pt x="152" y="41"/>
                  </a:lnTo>
                  <a:lnTo>
                    <a:pt x="155" y="41"/>
                  </a:lnTo>
                  <a:lnTo>
                    <a:pt x="159" y="41"/>
                  </a:lnTo>
                  <a:lnTo>
                    <a:pt x="163" y="41"/>
                  </a:lnTo>
                  <a:lnTo>
                    <a:pt x="167" y="38"/>
                  </a:lnTo>
                  <a:lnTo>
                    <a:pt x="171" y="38"/>
                  </a:lnTo>
                  <a:lnTo>
                    <a:pt x="174" y="34"/>
                  </a:lnTo>
                  <a:lnTo>
                    <a:pt x="178" y="34"/>
                  </a:lnTo>
                  <a:lnTo>
                    <a:pt x="178" y="30"/>
                  </a:lnTo>
                  <a:lnTo>
                    <a:pt x="182" y="30"/>
                  </a:lnTo>
                  <a:lnTo>
                    <a:pt x="182" y="34"/>
                  </a:lnTo>
                  <a:lnTo>
                    <a:pt x="186" y="34"/>
                  </a:lnTo>
                  <a:lnTo>
                    <a:pt x="186" y="38"/>
                  </a:lnTo>
                  <a:lnTo>
                    <a:pt x="190" y="38"/>
                  </a:lnTo>
                  <a:lnTo>
                    <a:pt x="193" y="38"/>
                  </a:lnTo>
                  <a:lnTo>
                    <a:pt x="201" y="38"/>
                  </a:lnTo>
                  <a:lnTo>
                    <a:pt x="205" y="38"/>
                  </a:lnTo>
                  <a:lnTo>
                    <a:pt x="209" y="38"/>
                  </a:lnTo>
                  <a:lnTo>
                    <a:pt x="212" y="38"/>
                  </a:lnTo>
                  <a:lnTo>
                    <a:pt x="212" y="34"/>
                  </a:lnTo>
                  <a:lnTo>
                    <a:pt x="216" y="34"/>
                  </a:lnTo>
                  <a:lnTo>
                    <a:pt x="216" y="30"/>
                  </a:lnTo>
                  <a:lnTo>
                    <a:pt x="220" y="26"/>
                  </a:lnTo>
                  <a:lnTo>
                    <a:pt x="220" y="22"/>
                  </a:lnTo>
                  <a:lnTo>
                    <a:pt x="224" y="19"/>
                  </a:lnTo>
                  <a:lnTo>
                    <a:pt x="228" y="15"/>
                  </a:lnTo>
                  <a:lnTo>
                    <a:pt x="231" y="15"/>
                  </a:lnTo>
                  <a:lnTo>
                    <a:pt x="235" y="15"/>
                  </a:lnTo>
                  <a:lnTo>
                    <a:pt x="239" y="15"/>
                  </a:lnTo>
                  <a:lnTo>
                    <a:pt x="243" y="15"/>
                  </a:lnTo>
                  <a:lnTo>
                    <a:pt x="247" y="15"/>
                  </a:lnTo>
                  <a:lnTo>
                    <a:pt x="247" y="19"/>
                  </a:lnTo>
                  <a:lnTo>
                    <a:pt x="250" y="19"/>
                  </a:lnTo>
                  <a:lnTo>
                    <a:pt x="254" y="19"/>
                  </a:lnTo>
                  <a:lnTo>
                    <a:pt x="258" y="22"/>
                  </a:lnTo>
                  <a:lnTo>
                    <a:pt x="262" y="22"/>
                  </a:lnTo>
                  <a:lnTo>
                    <a:pt x="266" y="22"/>
                  </a:lnTo>
                  <a:lnTo>
                    <a:pt x="269" y="22"/>
                  </a:lnTo>
                  <a:lnTo>
                    <a:pt x="273" y="19"/>
                  </a:lnTo>
                  <a:lnTo>
                    <a:pt x="277" y="19"/>
                  </a:lnTo>
                  <a:lnTo>
                    <a:pt x="281" y="19"/>
                  </a:lnTo>
                  <a:lnTo>
                    <a:pt x="285" y="19"/>
                  </a:lnTo>
                  <a:lnTo>
                    <a:pt x="288" y="15"/>
                  </a:lnTo>
                  <a:lnTo>
                    <a:pt x="292" y="15"/>
                  </a:lnTo>
                  <a:lnTo>
                    <a:pt x="296" y="11"/>
                  </a:lnTo>
                  <a:lnTo>
                    <a:pt x="300" y="11"/>
                  </a:lnTo>
                  <a:lnTo>
                    <a:pt x="304" y="11"/>
                  </a:lnTo>
                  <a:lnTo>
                    <a:pt x="304" y="15"/>
                  </a:lnTo>
                  <a:lnTo>
                    <a:pt x="304" y="19"/>
                  </a:lnTo>
                  <a:lnTo>
                    <a:pt x="307" y="19"/>
                  </a:lnTo>
                  <a:lnTo>
                    <a:pt x="307" y="22"/>
                  </a:lnTo>
                  <a:lnTo>
                    <a:pt x="311" y="22"/>
                  </a:lnTo>
                  <a:lnTo>
                    <a:pt x="315" y="22"/>
                  </a:lnTo>
                  <a:lnTo>
                    <a:pt x="319" y="22"/>
                  </a:lnTo>
                  <a:lnTo>
                    <a:pt x="323" y="22"/>
                  </a:lnTo>
                  <a:lnTo>
                    <a:pt x="326" y="22"/>
                  </a:lnTo>
                  <a:lnTo>
                    <a:pt x="330" y="22"/>
                  </a:lnTo>
                  <a:lnTo>
                    <a:pt x="334" y="22"/>
                  </a:lnTo>
                  <a:lnTo>
                    <a:pt x="338" y="22"/>
                  </a:lnTo>
                  <a:lnTo>
                    <a:pt x="345" y="22"/>
                  </a:lnTo>
                  <a:lnTo>
                    <a:pt x="349" y="22"/>
                  </a:lnTo>
                  <a:lnTo>
                    <a:pt x="353" y="22"/>
                  </a:lnTo>
                  <a:lnTo>
                    <a:pt x="357" y="22"/>
                  </a:lnTo>
                  <a:lnTo>
                    <a:pt x="364" y="22"/>
                  </a:lnTo>
                  <a:lnTo>
                    <a:pt x="368" y="22"/>
                  </a:lnTo>
                  <a:lnTo>
                    <a:pt x="372" y="22"/>
                  </a:lnTo>
                  <a:lnTo>
                    <a:pt x="376" y="22"/>
                  </a:lnTo>
                  <a:lnTo>
                    <a:pt x="380" y="22"/>
                  </a:lnTo>
                  <a:lnTo>
                    <a:pt x="383" y="22"/>
                  </a:lnTo>
                  <a:lnTo>
                    <a:pt x="387" y="22"/>
                  </a:lnTo>
                  <a:lnTo>
                    <a:pt x="391" y="22"/>
                  </a:lnTo>
                  <a:lnTo>
                    <a:pt x="391" y="19"/>
                  </a:lnTo>
                  <a:lnTo>
                    <a:pt x="395" y="19"/>
                  </a:lnTo>
                  <a:lnTo>
                    <a:pt x="399" y="19"/>
                  </a:lnTo>
                  <a:lnTo>
                    <a:pt x="402" y="15"/>
                  </a:lnTo>
                  <a:lnTo>
                    <a:pt x="406" y="15"/>
                  </a:lnTo>
                  <a:lnTo>
                    <a:pt x="410" y="15"/>
                  </a:lnTo>
                  <a:lnTo>
                    <a:pt x="418" y="11"/>
                  </a:lnTo>
                  <a:lnTo>
                    <a:pt x="421" y="11"/>
                  </a:lnTo>
                  <a:lnTo>
                    <a:pt x="425" y="11"/>
                  </a:lnTo>
                  <a:lnTo>
                    <a:pt x="429" y="11"/>
                  </a:lnTo>
                  <a:lnTo>
                    <a:pt x="433" y="11"/>
                  </a:lnTo>
                  <a:lnTo>
                    <a:pt x="437" y="15"/>
                  </a:lnTo>
                  <a:lnTo>
                    <a:pt x="440" y="15"/>
                  </a:lnTo>
                  <a:lnTo>
                    <a:pt x="444" y="15"/>
                  </a:lnTo>
                  <a:lnTo>
                    <a:pt x="444" y="19"/>
                  </a:lnTo>
                  <a:lnTo>
                    <a:pt x="448" y="19"/>
                  </a:lnTo>
                  <a:lnTo>
                    <a:pt x="452" y="19"/>
                  </a:lnTo>
                  <a:lnTo>
                    <a:pt x="456" y="19"/>
                  </a:lnTo>
                  <a:lnTo>
                    <a:pt x="459" y="19"/>
                  </a:lnTo>
                  <a:lnTo>
                    <a:pt x="463" y="15"/>
                  </a:lnTo>
                  <a:lnTo>
                    <a:pt x="471" y="15"/>
                  </a:lnTo>
                  <a:lnTo>
                    <a:pt x="475" y="15"/>
                  </a:lnTo>
                  <a:lnTo>
                    <a:pt x="478" y="11"/>
                  </a:lnTo>
                  <a:lnTo>
                    <a:pt x="482" y="11"/>
                  </a:lnTo>
                  <a:lnTo>
                    <a:pt x="486" y="11"/>
                  </a:lnTo>
                  <a:lnTo>
                    <a:pt x="486" y="7"/>
                  </a:lnTo>
                  <a:lnTo>
                    <a:pt x="490" y="7"/>
                  </a:lnTo>
                  <a:lnTo>
                    <a:pt x="494" y="7"/>
                  </a:lnTo>
                  <a:lnTo>
                    <a:pt x="497" y="7"/>
                  </a:lnTo>
                  <a:lnTo>
                    <a:pt x="501" y="7"/>
                  </a:lnTo>
                  <a:lnTo>
                    <a:pt x="505" y="7"/>
                  </a:lnTo>
                  <a:lnTo>
                    <a:pt x="509" y="7"/>
                  </a:lnTo>
                  <a:lnTo>
                    <a:pt x="513" y="11"/>
                  </a:lnTo>
                  <a:lnTo>
                    <a:pt x="516" y="11"/>
                  </a:lnTo>
                  <a:lnTo>
                    <a:pt x="524" y="15"/>
                  </a:lnTo>
                  <a:lnTo>
                    <a:pt x="528" y="15"/>
                  </a:lnTo>
                  <a:lnTo>
                    <a:pt x="532" y="15"/>
                  </a:lnTo>
                  <a:lnTo>
                    <a:pt x="535" y="15"/>
                  </a:lnTo>
                  <a:lnTo>
                    <a:pt x="539" y="15"/>
                  </a:lnTo>
                  <a:lnTo>
                    <a:pt x="543" y="15"/>
                  </a:lnTo>
                  <a:lnTo>
                    <a:pt x="543" y="11"/>
                  </a:lnTo>
                  <a:lnTo>
                    <a:pt x="547" y="11"/>
                  </a:lnTo>
                  <a:lnTo>
                    <a:pt x="551" y="11"/>
                  </a:lnTo>
                  <a:lnTo>
                    <a:pt x="551" y="7"/>
                  </a:lnTo>
                  <a:lnTo>
                    <a:pt x="554" y="7"/>
                  </a:lnTo>
                  <a:lnTo>
                    <a:pt x="558" y="3"/>
                  </a:lnTo>
                  <a:lnTo>
                    <a:pt x="562" y="3"/>
                  </a:lnTo>
                  <a:lnTo>
                    <a:pt x="562" y="0"/>
                  </a:lnTo>
                  <a:lnTo>
                    <a:pt x="566" y="0"/>
                  </a:lnTo>
                  <a:lnTo>
                    <a:pt x="566" y="3"/>
                  </a:lnTo>
                  <a:lnTo>
                    <a:pt x="562" y="3"/>
                  </a:lnTo>
                  <a:lnTo>
                    <a:pt x="562" y="7"/>
                  </a:lnTo>
                  <a:lnTo>
                    <a:pt x="558" y="11"/>
                  </a:lnTo>
                  <a:lnTo>
                    <a:pt x="554" y="15"/>
                  </a:lnTo>
                  <a:lnTo>
                    <a:pt x="551" y="19"/>
                  </a:lnTo>
                  <a:lnTo>
                    <a:pt x="551" y="22"/>
                  </a:lnTo>
                  <a:lnTo>
                    <a:pt x="551" y="26"/>
                  </a:lnTo>
                  <a:lnTo>
                    <a:pt x="554" y="26"/>
                  </a:lnTo>
                  <a:lnTo>
                    <a:pt x="558" y="26"/>
                  </a:lnTo>
                  <a:lnTo>
                    <a:pt x="562" y="26"/>
                  </a:lnTo>
                  <a:lnTo>
                    <a:pt x="566" y="26"/>
                  </a:lnTo>
                  <a:lnTo>
                    <a:pt x="570" y="26"/>
                  </a:lnTo>
                  <a:lnTo>
                    <a:pt x="573" y="26"/>
                  </a:lnTo>
                  <a:lnTo>
                    <a:pt x="573" y="30"/>
                  </a:lnTo>
                  <a:lnTo>
                    <a:pt x="570" y="30"/>
                  </a:lnTo>
                  <a:lnTo>
                    <a:pt x="566" y="30"/>
                  </a:lnTo>
                  <a:lnTo>
                    <a:pt x="562" y="30"/>
                  </a:lnTo>
                  <a:lnTo>
                    <a:pt x="558" y="30"/>
                  </a:lnTo>
                  <a:lnTo>
                    <a:pt x="558" y="34"/>
                  </a:lnTo>
                  <a:lnTo>
                    <a:pt x="554" y="34"/>
                  </a:lnTo>
                  <a:lnTo>
                    <a:pt x="551" y="38"/>
                  </a:lnTo>
                  <a:lnTo>
                    <a:pt x="547" y="38"/>
                  </a:lnTo>
                  <a:lnTo>
                    <a:pt x="547" y="41"/>
                  </a:lnTo>
                  <a:lnTo>
                    <a:pt x="543" y="45"/>
                  </a:lnTo>
                  <a:lnTo>
                    <a:pt x="490" y="72"/>
                  </a:lnTo>
                  <a:lnTo>
                    <a:pt x="437" y="98"/>
                  </a:lnTo>
                  <a:lnTo>
                    <a:pt x="387" y="117"/>
                  </a:lnTo>
                  <a:lnTo>
                    <a:pt x="338" y="133"/>
                  </a:lnTo>
                  <a:lnTo>
                    <a:pt x="292" y="144"/>
                  </a:lnTo>
                  <a:lnTo>
                    <a:pt x="247" y="155"/>
                  </a:lnTo>
                  <a:lnTo>
                    <a:pt x="209" y="163"/>
                  </a:lnTo>
                  <a:lnTo>
                    <a:pt x="171" y="167"/>
                  </a:lnTo>
                  <a:lnTo>
                    <a:pt x="136" y="171"/>
                  </a:lnTo>
                  <a:lnTo>
                    <a:pt x="106" y="171"/>
                  </a:lnTo>
                  <a:lnTo>
                    <a:pt x="79" y="171"/>
                  </a:lnTo>
                  <a:lnTo>
                    <a:pt x="57" y="171"/>
                  </a:lnTo>
                  <a:lnTo>
                    <a:pt x="38" y="171"/>
                  </a:lnTo>
                  <a:lnTo>
                    <a:pt x="22" y="171"/>
                  </a:lnTo>
                  <a:lnTo>
                    <a:pt x="11" y="171"/>
                  </a:lnTo>
                  <a:lnTo>
                    <a:pt x="7" y="171"/>
                  </a:lnTo>
                  <a:lnTo>
                    <a:pt x="3" y="171"/>
                  </a:lnTo>
                  <a:lnTo>
                    <a:pt x="0" y="171"/>
                  </a:lnTo>
                  <a:lnTo>
                    <a:pt x="0" y="167"/>
                  </a:lnTo>
                  <a:lnTo>
                    <a:pt x="3" y="163"/>
                  </a:lnTo>
                  <a:lnTo>
                    <a:pt x="3" y="159"/>
                  </a:lnTo>
                  <a:lnTo>
                    <a:pt x="3" y="155"/>
                  </a:lnTo>
                  <a:lnTo>
                    <a:pt x="7" y="152"/>
                  </a:lnTo>
                  <a:lnTo>
                    <a:pt x="11" y="148"/>
                  </a:lnTo>
                  <a:lnTo>
                    <a:pt x="11" y="144"/>
                  </a:lnTo>
                  <a:lnTo>
                    <a:pt x="15" y="140"/>
                  </a:lnTo>
                  <a:lnTo>
                    <a:pt x="19" y="136"/>
                  </a:lnTo>
                  <a:lnTo>
                    <a:pt x="26" y="133"/>
                  </a:lnTo>
                  <a:lnTo>
                    <a:pt x="30" y="133"/>
                  </a:lnTo>
                  <a:lnTo>
                    <a:pt x="34" y="129"/>
                  </a:lnTo>
                  <a:lnTo>
                    <a:pt x="38" y="125"/>
                  </a:lnTo>
                  <a:lnTo>
                    <a:pt x="41" y="125"/>
                  </a:lnTo>
                  <a:lnTo>
                    <a:pt x="45" y="125"/>
                  </a:lnTo>
                  <a:lnTo>
                    <a:pt x="49" y="121"/>
                  </a:lnTo>
                  <a:lnTo>
                    <a:pt x="53" y="121"/>
                  </a:lnTo>
                  <a:lnTo>
                    <a:pt x="57" y="121"/>
                  </a:lnTo>
                  <a:lnTo>
                    <a:pt x="57" y="117"/>
                  </a:lnTo>
                  <a:lnTo>
                    <a:pt x="60" y="117"/>
                  </a:lnTo>
                  <a:lnTo>
                    <a:pt x="60" y="114"/>
                  </a:lnTo>
                  <a:lnTo>
                    <a:pt x="60" y="110"/>
                  </a:lnTo>
                  <a:lnTo>
                    <a:pt x="60" y="106"/>
                  </a:lnTo>
                  <a:lnTo>
                    <a:pt x="64" y="106"/>
                  </a:lnTo>
                  <a:lnTo>
                    <a:pt x="64" y="102"/>
                  </a:lnTo>
                  <a:lnTo>
                    <a:pt x="64" y="98"/>
                  </a:lnTo>
                  <a:lnTo>
                    <a:pt x="64" y="95"/>
                  </a:lnTo>
                  <a:lnTo>
                    <a:pt x="68" y="91"/>
                  </a:lnTo>
                  <a:lnTo>
                    <a:pt x="72" y="87"/>
                  </a:lnTo>
                  <a:lnTo>
                    <a:pt x="76" y="87"/>
                  </a:lnTo>
                  <a:lnTo>
                    <a:pt x="76" y="83"/>
                  </a:lnTo>
                  <a:lnTo>
                    <a:pt x="79" y="83"/>
                  </a:lnTo>
                  <a:lnTo>
                    <a:pt x="79" y="79"/>
                  </a:lnTo>
                  <a:lnTo>
                    <a:pt x="83" y="79"/>
                  </a:lnTo>
                  <a:lnTo>
                    <a:pt x="87" y="76"/>
                  </a:lnTo>
                  <a:lnTo>
                    <a:pt x="91" y="72"/>
                  </a:lnTo>
                  <a:lnTo>
                    <a:pt x="95" y="68"/>
                  </a:lnTo>
                  <a:lnTo>
                    <a:pt x="95" y="64"/>
                  </a:lnTo>
                  <a:lnTo>
                    <a:pt x="98" y="60"/>
                  </a:lnTo>
                  <a:lnTo>
                    <a:pt x="98" y="57"/>
                  </a:lnTo>
                  <a:lnTo>
                    <a:pt x="102" y="57"/>
                  </a:lnTo>
                  <a:lnTo>
                    <a:pt x="102" y="53"/>
                  </a:lnTo>
                  <a:lnTo>
                    <a:pt x="102" y="49"/>
                  </a:lnTo>
                  <a:lnTo>
                    <a:pt x="106" y="49"/>
                  </a:lnTo>
                  <a:lnTo>
                    <a:pt x="106" y="45"/>
                  </a:lnTo>
                  <a:lnTo>
                    <a:pt x="106" y="41"/>
                  </a:lnTo>
                  <a:lnTo>
                    <a:pt x="110" y="41"/>
                  </a:lnTo>
                  <a:lnTo>
                    <a:pt x="110" y="38"/>
                  </a:lnTo>
                  <a:lnTo>
                    <a:pt x="114" y="38"/>
                  </a:lnTo>
                  <a:lnTo>
                    <a:pt x="117" y="34"/>
                  </a:lnTo>
                  <a:lnTo>
                    <a:pt x="121" y="34"/>
                  </a:lnTo>
                  <a:lnTo>
                    <a:pt x="125" y="30"/>
                  </a:lnTo>
                  <a:lnTo>
                    <a:pt x="129" y="30"/>
                  </a:lnTo>
                  <a:lnTo>
                    <a:pt x="133" y="30"/>
                  </a:lnTo>
                  <a:close/>
                </a:path>
              </a:pathLst>
            </a:custGeom>
            <a:solidFill>
              <a:srgbClr val="FF9419"/>
            </a:solidFill>
            <a:ln w="9525">
              <a:noFill/>
              <a:round/>
              <a:headEnd/>
              <a:tailEnd/>
            </a:ln>
          </p:spPr>
          <p:txBody>
            <a:bodyPr/>
            <a:lstStyle/>
            <a:p>
              <a:endParaRPr lang="fr-FR"/>
            </a:p>
          </p:txBody>
        </p:sp>
        <p:sp>
          <p:nvSpPr>
            <p:cNvPr id="176" name="Freeform 63"/>
            <p:cNvSpPr>
              <a:spLocks/>
            </p:cNvSpPr>
            <p:nvPr/>
          </p:nvSpPr>
          <p:spPr bwMode="auto">
            <a:xfrm>
              <a:off x="440" y="3230"/>
              <a:ext cx="1031" cy="306"/>
            </a:xfrm>
            <a:custGeom>
              <a:avLst/>
              <a:gdLst>
                <a:gd name="T0" fmla="*/ 256 w 567"/>
                <a:gd name="T1" fmla="*/ 49 h 168"/>
                <a:gd name="T2" fmla="*/ 264 w 567"/>
                <a:gd name="T3" fmla="*/ 64 h 168"/>
                <a:gd name="T4" fmla="*/ 271 w 567"/>
                <a:gd name="T5" fmla="*/ 69 h 168"/>
                <a:gd name="T6" fmla="*/ 291 w 567"/>
                <a:gd name="T7" fmla="*/ 69 h 168"/>
                <a:gd name="T8" fmla="*/ 311 w 567"/>
                <a:gd name="T9" fmla="*/ 64 h 168"/>
                <a:gd name="T10" fmla="*/ 318 w 567"/>
                <a:gd name="T11" fmla="*/ 56 h 168"/>
                <a:gd name="T12" fmla="*/ 325 w 567"/>
                <a:gd name="T13" fmla="*/ 49 h 168"/>
                <a:gd name="T14" fmla="*/ 325 w 567"/>
                <a:gd name="T15" fmla="*/ 56 h 168"/>
                <a:gd name="T16" fmla="*/ 333 w 567"/>
                <a:gd name="T17" fmla="*/ 64 h 168"/>
                <a:gd name="T18" fmla="*/ 333 w 567"/>
                <a:gd name="T19" fmla="*/ 64 h 168"/>
                <a:gd name="T20" fmla="*/ 345 w 567"/>
                <a:gd name="T21" fmla="*/ 64 h 168"/>
                <a:gd name="T22" fmla="*/ 380 w 567"/>
                <a:gd name="T23" fmla="*/ 64 h 168"/>
                <a:gd name="T24" fmla="*/ 395 w 567"/>
                <a:gd name="T25" fmla="*/ 42 h 168"/>
                <a:gd name="T26" fmla="*/ 409 w 567"/>
                <a:gd name="T27" fmla="*/ 29 h 168"/>
                <a:gd name="T28" fmla="*/ 422 w 567"/>
                <a:gd name="T29" fmla="*/ 22 h 168"/>
                <a:gd name="T30" fmla="*/ 444 w 567"/>
                <a:gd name="T31" fmla="*/ 29 h 168"/>
                <a:gd name="T32" fmla="*/ 464 w 567"/>
                <a:gd name="T33" fmla="*/ 35 h 168"/>
                <a:gd name="T34" fmla="*/ 498 w 567"/>
                <a:gd name="T35" fmla="*/ 35 h 168"/>
                <a:gd name="T36" fmla="*/ 526 w 567"/>
                <a:gd name="T37" fmla="*/ 22 h 168"/>
                <a:gd name="T38" fmla="*/ 540 w 567"/>
                <a:gd name="T39" fmla="*/ 15 h 168"/>
                <a:gd name="T40" fmla="*/ 547 w 567"/>
                <a:gd name="T41" fmla="*/ 29 h 168"/>
                <a:gd name="T42" fmla="*/ 567 w 567"/>
                <a:gd name="T43" fmla="*/ 35 h 168"/>
                <a:gd name="T44" fmla="*/ 609 w 567"/>
                <a:gd name="T45" fmla="*/ 42 h 168"/>
                <a:gd name="T46" fmla="*/ 664 w 567"/>
                <a:gd name="T47" fmla="*/ 35 h 168"/>
                <a:gd name="T48" fmla="*/ 691 w 567"/>
                <a:gd name="T49" fmla="*/ 35 h 168"/>
                <a:gd name="T50" fmla="*/ 713 w 567"/>
                <a:gd name="T51" fmla="*/ 29 h 168"/>
                <a:gd name="T52" fmla="*/ 755 w 567"/>
                <a:gd name="T53" fmla="*/ 22 h 168"/>
                <a:gd name="T54" fmla="*/ 789 w 567"/>
                <a:gd name="T55" fmla="*/ 22 h 168"/>
                <a:gd name="T56" fmla="*/ 816 w 567"/>
                <a:gd name="T57" fmla="*/ 29 h 168"/>
                <a:gd name="T58" fmla="*/ 864 w 567"/>
                <a:gd name="T59" fmla="*/ 22 h 168"/>
                <a:gd name="T60" fmla="*/ 893 w 567"/>
                <a:gd name="T61" fmla="*/ 7 h 168"/>
                <a:gd name="T62" fmla="*/ 927 w 567"/>
                <a:gd name="T63" fmla="*/ 15 h 168"/>
                <a:gd name="T64" fmla="*/ 967 w 567"/>
                <a:gd name="T65" fmla="*/ 22 h 168"/>
                <a:gd name="T66" fmla="*/ 989 w 567"/>
                <a:gd name="T67" fmla="*/ 15 h 168"/>
                <a:gd name="T68" fmla="*/ 1009 w 567"/>
                <a:gd name="T69" fmla="*/ 0 h 168"/>
                <a:gd name="T70" fmla="*/ 1016 w 567"/>
                <a:gd name="T71" fmla="*/ 0 h 168"/>
                <a:gd name="T72" fmla="*/ 1009 w 567"/>
                <a:gd name="T73" fmla="*/ 15 h 168"/>
                <a:gd name="T74" fmla="*/ 996 w 567"/>
                <a:gd name="T75" fmla="*/ 29 h 168"/>
                <a:gd name="T76" fmla="*/ 989 w 567"/>
                <a:gd name="T77" fmla="*/ 42 h 168"/>
                <a:gd name="T78" fmla="*/ 996 w 567"/>
                <a:gd name="T79" fmla="*/ 42 h 168"/>
                <a:gd name="T80" fmla="*/ 1016 w 567"/>
                <a:gd name="T81" fmla="*/ 49 h 168"/>
                <a:gd name="T82" fmla="*/ 1031 w 567"/>
                <a:gd name="T83" fmla="*/ 49 h 168"/>
                <a:gd name="T84" fmla="*/ 1016 w 567"/>
                <a:gd name="T85" fmla="*/ 49 h 168"/>
                <a:gd name="T86" fmla="*/ 996 w 567"/>
                <a:gd name="T87" fmla="*/ 64 h 168"/>
                <a:gd name="T88" fmla="*/ 982 w 567"/>
                <a:gd name="T89" fmla="*/ 77 h 168"/>
                <a:gd name="T90" fmla="*/ 691 w 567"/>
                <a:gd name="T91" fmla="*/ 208 h 168"/>
                <a:gd name="T92" fmla="*/ 242 w 567"/>
                <a:gd name="T93" fmla="*/ 306 h 168"/>
                <a:gd name="T94" fmla="*/ 22 w 567"/>
                <a:gd name="T95" fmla="*/ 306 h 168"/>
                <a:gd name="T96" fmla="*/ 0 w 567"/>
                <a:gd name="T97" fmla="*/ 291 h 168"/>
                <a:gd name="T98" fmla="*/ 22 w 567"/>
                <a:gd name="T99" fmla="*/ 257 h 168"/>
                <a:gd name="T100" fmla="*/ 64 w 567"/>
                <a:gd name="T101" fmla="*/ 229 h 168"/>
                <a:gd name="T102" fmla="*/ 98 w 567"/>
                <a:gd name="T103" fmla="*/ 215 h 168"/>
                <a:gd name="T104" fmla="*/ 111 w 567"/>
                <a:gd name="T105" fmla="*/ 202 h 168"/>
                <a:gd name="T106" fmla="*/ 111 w 567"/>
                <a:gd name="T107" fmla="*/ 180 h 168"/>
                <a:gd name="T108" fmla="*/ 118 w 567"/>
                <a:gd name="T109" fmla="*/ 160 h 168"/>
                <a:gd name="T110" fmla="*/ 138 w 567"/>
                <a:gd name="T111" fmla="*/ 146 h 168"/>
                <a:gd name="T112" fmla="*/ 153 w 567"/>
                <a:gd name="T113" fmla="*/ 133 h 168"/>
                <a:gd name="T114" fmla="*/ 173 w 567"/>
                <a:gd name="T115" fmla="*/ 111 h 168"/>
                <a:gd name="T116" fmla="*/ 187 w 567"/>
                <a:gd name="T117" fmla="*/ 91 h 168"/>
                <a:gd name="T118" fmla="*/ 202 w 567"/>
                <a:gd name="T119" fmla="*/ 69 h 168"/>
                <a:gd name="T120" fmla="*/ 222 w 567"/>
                <a:gd name="T121" fmla="*/ 56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7"/>
                <a:gd name="T184" fmla="*/ 0 h 168"/>
                <a:gd name="T185" fmla="*/ 567 w 567"/>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7" h="168">
                  <a:moveTo>
                    <a:pt x="130" y="27"/>
                  </a:moveTo>
                  <a:lnTo>
                    <a:pt x="133" y="27"/>
                  </a:lnTo>
                  <a:lnTo>
                    <a:pt x="137" y="27"/>
                  </a:lnTo>
                  <a:lnTo>
                    <a:pt x="137" y="23"/>
                  </a:lnTo>
                  <a:lnTo>
                    <a:pt x="141" y="27"/>
                  </a:lnTo>
                  <a:lnTo>
                    <a:pt x="145" y="27"/>
                  </a:lnTo>
                  <a:lnTo>
                    <a:pt x="145" y="31"/>
                  </a:lnTo>
                  <a:lnTo>
                    <a:pt x="145" y="35"/>
                  </a:lnTo>
                  <a:lnTo>
                    <a:pt x="149" y="35"/>
                  </a:lnTo>
                  <a:lnTo>
                    <a:pt x="149" y="38"/>
                  </a:lnTo>
                  <a:lnTo>
                    <a:pt x="152" y="38"/>
                  </a:lnTo>
                  <a:lnTo>
                    <a:pt x="156" y="38"/>
                  </a:lnTo>
                  <a:lnTo>
                    <a:pt x="160" y="38"/>
                  </a:lnTo>
                  <a:lnTo>
                    <a:pt x="164" y="38"/>
                  </a:lnTo>
                  <a:lnTo>
                    <a:pt x="164" y="35"/>
                  </a:lnTo>
                  <a:lnTo>
                    <a:pt x="168" y="35"/>
                  </a:lnTo>
                  <a:lnTo>
                    <a:pt x="171" y="35"/>
                  </a:lnTo>
                  <a:lnTo>
                    <a:pt x="171" y="31"/>
                  </a:lnTo>
                  <a:lnTo>
                    <a:pt x="175" y="31"/>
                  </a:lnTo>
                  <a:lnTo>
                    <a:pt x="175" y="27"/>
                  </a:lnTo>
                  <a:lnTo>
                    <a:pt x="179" y="27"/>
                  </a:lnTo>
                  <a:lnTo>
                    <a:pt x="179" y="31"/>
                  </a:lnTo>
                  <a:lnTo>
                    <a:pt x="179" y="35"/>
                  </a:lnTo>
                  <a:lnTo>
                    <a:pt x="183" y="35"/>
                  </a:lnTo>
                  <a:lnTo>
                    <a:pt x="187" y="35"/>
                  </a:lnTo>
                  <a:lnTo>
                    <a:pt x="190" y="35"/>
                  </a:lnTo>
                  <a:lnTo>
                    <a:pt x="198" y="35"/>
                  </a:lnTo>
                  <a:lnTo>
                    <a:pt x="202" y="35"/>
                  </a:lnTo>
                  <a:lnTo>
                    <a:pt x="206" y="35"/>
                  </a:lnTo>
                  <a:lnTo>
                    <a:pt x="209" y="35"/>
                  </a:lnTo>
                  <a:lnTo>
                    <a:pt x="213" y="31"/>
                  </a:lnTo>
                  <a:lnTo>
                    <a:pt x="217" y="27"/>
                  </a:lnTo>
                  <a:lnTo>
                    <a:pt x="217" y="23"/>
                  </a:lnTo>
                  <a:lnTo>
                    <a:pt x="221" y="19"/>
                  </a:lnTo>
                  <a:lnTo>
                    <a:pt x="221" y="16"/>
                  </a:lnTo>
                  <a:lnTo>
                    <a:pt x="225" y="16"/>
                  </a:lnTo>
                  <a:lnTo>
                    <a:pt x="228" y="12"/>
                  </a:lnTo>
                  <a:lnTo>
                    <a:pt x="232" y="12"/>
                  </a:lnTo>
                  <a:lnTo>
                    <a:pt x="236" y="12"/>
                  </a:lnTo>
                  <a:lnTo>
                    <a:pt x="240" y="12"/>
                  </a:lnTo>
                  <a:lnTo>
                    <a:pt x="244" y="16"/>
                  </a:lnTo>
                  <a:lnTo>
                    <a:pt x="247" y="16"/>
                  </a:lnTo>
                  <a:lnTo>
                    <a:pt x="251" y="19"/>
                  </a:lnTo>
                  <a:lnTo>
                    <a:pt x="255" y="19"/>
                  </a:lnTo>
                  <a:lnTo>
                    <a:pt x="259" y="19"/>
                  </a:lnTo>
                  <a:lnTo>
                    <a:pt x="263" y="19"/>
                  </a:lnTo>
                  <a:lnTo>
                    <a:pt x="266" y="19"/>
                  </a:lnTo>
                  <a:lnTo>
                    <a:pt x="270" y="19"/>
                  </a:lnTo>
                  <a:lnTo>
                    <a:pt x="274" y="19"/>
                  </a:lnTo>
                  <a:lnTo>
                    <a:pt x="274" y="16"/>
                  </a:lnTo>
                  <a:lnTo>
                    <a:pt x="278" y="16"/>
                  </a:lnTo>
                  <a:lnTo>
                    <a:pt x="282" y="16"/>
                  </a:lnTo>
                  <a:lnTo>
                    <a:pt x="285" y="12"/>
                  </a:lnTo>
                  <a:lnTo>
                    <a:pt x="289" y="12"/>
                  </a:lnTo>
                  <a:lnTo>
                    <a:pt x="293" y="8"/>
                  </a:lnTo>
                  <a:lnTo>
                    <a:pt x="297" y="8"/>
                  </a:lnTo>
                  <a:lnTo>
                    <a:pt x="297" y="12"/>
                  </a:lnTo>
                  <a:lnTo>
                    <a:pt x="301" y="12"/>
                  </a:lnTo>
                  <a:lnTo>
                    <a:pt x="301" y="16"/>
                  </a:lnTo>
                  <a:lnTo>
                    <a:pt x="304" y="16"/>
                  </a:lnTo>
                  <a:lnTo>
                    <a:pt x="304" y="19"/>
                  </a:lnTo>
                  <a:lnTo>
                    <a:pt x="308" y="19"/>
                  </a:lnTo>
                  <a:lnTo>
                    <a:pt x="312" y="19"/>
                  </a:lnTo>
                  <a:lnTo>
                    <a:pt x="316" y="23"/>
                  </a:lnTo>
                  <a:lnTo>
                    <a:pt x="320" y="23"/>
                  </a:lnTo>
                  <a:lnTo>
                    <a:pt x="323" y="23"/>
                  </a:lnTo>
                  <a:lnTo>
                    <a:pt x="327" y="23"/>
                  </a:lnTo>
                  <a:lnTo>
                    <a:pt x="331" y="23"/>
                  </a:lnTo>
                  <a:lnTo>
                    <a:pt x="335" y="23"/>
                  </a:lnTo>
                  <a:lnTo>
                    <a:pt x="342" y="23"/>
                  </a:lnTo>
                  <a:lnTo>
                    <a:pt x="346" y="19"/>
                  </a:lnTo>
                  <a:lnTo>
                    <a:pt x="350" y="19"/>
                  </a:lnTo>
                  <a:lnTo>
                    <a:pt x="354" y="19"/>
                  </a:lnTo>
                  <a:lnTo>
                    <a:pt x="358" y="19"/>
                  </a:lnTo>
                  <a:lnTo>
                    <a:pt x="365" y="19"/>
                  </a:lnTo>
                  <a:lnTo>
                    <a:pt x="369" y="19"/>
                  </a:lnTo>
                  <a:lnTo>
                    <a:pt x="373" y="19"/>
                  </a:lnTo>
                  <a:lnTo>
                    <a:pt x="377" y="19"/>
                  </a:lnTo>
                  <a:lnTo>
                    <a:pt x="380" y="19"/>
                  </a:lnTo>
                  <a:lnTo>
                    <a:pt x="384" y="19"/>
                  </a:lnTo>
                  <a:lnTo>
                    <a:pt x="388" y="19"/>
                  </a:lnTo>
                  <a:lnTo>
                    <a:pt x="392" y="16"/>
                  </a:lnTo>
                  <a:lnTo>
                    <a:pt x="396" y="16"/>
                  </a:lnTo>
                  <a:lnTo>
                    <a:pt x="399" y="16"/>
                  </a:lnTo>
                  <a:lnTo>
                    <a:pt x="403" y="12"/>
                  </a:lnTo>
                  <a:lnTo>
                    <a:pt x="407" y="12"/>
                  </a:lnTo>
                  <a:lnTo>
                    <a:pt x="415" y="12"/>
                  </a:lnTo>
                  <a:lnTo>
                    <a:pt x="418" y="8"/>
                  </a:lnTo>
                  <a:lnTo>
                    <a:pt x="422" y="8"/>
                  </a:lnTo>
                  <a:lnTo>
                    <a:pt x="426" y="12"/>
                  </a:lnTo>
                  <a:lnTo>
                    <a:pt x="430" y="12"/>
                  </a:lnTo>
                  <a:lnTo>
                    <a:pt x="434" y="12"/>
                  </a:lnTo>
                  <a:lnTo>
                    <a:pt x="437" y="16"/>
                  </a:lnTo>
                  <a:lnTo>
                    <a:pt x="441" y="16"/>
                  </a:lnTo>
                  <a:lnTo>
                    <a:pt x="445" y="16"/>
                  </a:lnTo>
                  <a:lnTo>
                    <a:pt x="449" y="16"/>
                  </a:lnTo>
                  <a:lnTo>
                    <a:pt x="453" y="16"/>
                  </a:lnTo>
                  <a:lnTo>
                    <a:pt x="456" y="16"/>
                  </a:lnTo>
                  <a:lnTo>
                    <a:pt x="460" y="16"/>
                  </a:lnTo>
                  <a:lnTo>
                    <a:pt x="468" y="12"/>
                  </a:lnTo>
                  <a:lnTo>
                    <a:pt x="472" y="12"/>
                  </a:lnTo>
                  <a:lnTo>
                    <a:pt x="475" y="12"/>
                  </a:lnTo>
                  <a:lnTo>
                    <a:pt x="479" y="8"/>
                  </a:lnTo>
                  <a:lnTo>
                    <a:pt x="483" y="8"/>
                  </a:lnTo>
                  <a:lnTo>
                    <a:pt x="487" y="8"/>
                  </a:lnTo>
                  <a:lnTo>
                    <a:pt x="491" y="8"/>
                  </a:lnTo>
                  <a:lnTo>
                    <a:pt x="491" y="4"/>
                  </a:lnTo>
                  <a:lnTo>
                    <a:pt x="494" y="4"/>
                  </a:lnTo>
                  <a:lnTo>
                    <a:pt x="498" y="4"/>
                  </a:lnTo>
                  <a:lnTo>
                    <a:pt x="502" y="8"/>
                  </a:lnTo>
                  <a:lnTo>
                    <a:pt x="506" y="8"/>
                  </a:lnTo>
                  <a:lnTo>
                    <a:pt x="510" y="8"/>
                  </a:lnTo>
                  <a:lnTo>
                    <a:pt x="513" y="8"/>
                  </a:lnTo>
                  <a:lnTo>
                    <a:pt x="517" y="12"/>
                  </a:lnTo>
                  <a:lnTo>
                    <a:pt x="521" y="12"/>
                  </a:lnTo>
                  <a:lnTo>
                    <a:pt x="525" y="12"/>
                  </a:lnTo>
                  <a:lnTo>
                    <a:pt x="529" y="12"/>
                  </a:lnTo>
                  <a:lnTo>
                    <a:pt x="532" y="12"/>
                  </a:lnTo>
                  <a:lnTo>
                    <a:pt x="536" y="12"/>
                  </a:lnTo>
                  <a:lnTo>
                    <a:pt x="540" y="12"/>
                  </a:lnTo>
                  <a:lnTo>
                    <a:pt x="544" y="8"/>
                  </a:lnTo>
                  <a:lnTo>
                    <a:pt x="548" y="8"/>
                  </a:lnTo>
                  <a:lnTo>
                    <a:pt x="548" y="4"/>
                  </a:lnTo>
                  <a:lnTo>
                    <a:pt x="551" y="4"/>
                  </a:lnTo>
                  <a:lnTo>
                    <a:pt x="555" y="0"/>
                  </a:lnTo>
                  <a:lnTo>
                    <a:pt x="559" y="0"/>
                  </a:lnTo>
                  <a:lnTo>
                    <a:pt x="559" y="4"/>
                  </a:lnTo>
                  <a:lnTo>
                    <a:pt x="555" y="4"/>
                  </a:lnTo>
                  <a:lnTo>
                    <a:pt x="555" y="8"/>
                  </a:lnTo>
                  <a:lnTo>
                    <a:pt x="551" y="8"/>
                  </a:lnTo>
                  <a:lnTo>
                    <a:pt x="551" y="12"/>
                  </a:lnTo>
                  <a:lnTo>
                    <a:pt x="548" y="16"/>
                  </a:lnTo>
                  <a:lnTo>
                    <a:pt x="544" y="19"/>
                  </a:lnTo>
                  <a:lnTo>
                    <a:pt x="544" y="23"/>
                  </a:lnTo>
                  <a:lnTo>
                    <a:pt x="548" y="23"/>
                  </a:lnTo>
                  <a:lnTo>
                    <a:pt x="551" y="27"/>
                  </a:lnTo>
                  <a:lnTo>
                    <a:pt x="555" y="27"/>
                  </a:lnTo>
                  <a:lnTo>
                    <a:pt x="559" y="27"/>
                  </a:lnTo>
                  <a:lnTo>
                    <a:pt x="563" y="27"/>
                  </a:lnTo>
                  <a:lnTo>
                    <a:pt x="567" y="27"/>
                  </a:lnTo>
                  <a:lnTo>
                    <a:pt x="563" y="27"/>
                  </a:lnTo>
                  <a:lnTo>
                    <a:pt x="559" y="27"/>
                  </a:lnTo>
                  <a:lnTo>
                    <a:pt x="555" y="27"/>
                  </a:lnTo>
                  <a:lnTo>
                    <a:pt x="555" y="31"/>
                  </a:lnTo>
                  <a:lnTo>
                    <a:pt x="551" y="31"/>
                  </a:lnTo>
                  <a:lnTo>
                    <a:pt x="548" y="35"/>
                  </a:lnTo>
                  <a:lnTo>
                    <a:pt x="544" y="35"/>
                  </a:lnTo>
                  <a:lnTo>
                    <a:pt x="544" y="38"/>
                  </a:lnTo>
                  <a:lnTo>
                    <a:pt x="540" y="38"/>
                  </a:lnTo>
                  <a:lnTo>
                    <a:pt x="540" y="42"/>
                  </a:lnTo>
                  <a:lnTo>
                    <a:pt x="536" y="42"/>
                  </a:lnTo>
                  <a:lnTo>
                    <a:pt x="483" y="69"/>
                  </a:lnTo>
                  <a:lnTo>
                    <a:pt x="430" y="95"/>
                  </a:lnTo>
                  <a:lnTo>
                    <a:pt x="380" y="114"/>
                  </a:lnTo>
                  <a:lnTo>
                    <a:pt x="331" y="130"/>
                  </a:lnTo>
                  <a:lnTo>
                    <a:pt x="285" y="141"/>
                  </a:lnTo>
                  <a:lnTo>
                    <a:pt x="244" y="152"/>
                  </a:lnTo>
                  <a:lnTo>
                    <a:pt x="206" y="160"/>
                  </a:lnTo>
                  <a:lnTo>
                    <a:pt x="168" y="164"/>
                  </a:lnTo>
                  <a:lnTo>
                    <a:pt x="133" y="168"/>
                  </a:lnTo>
                  <a:lnTo>
                    <a:pt x="103" y="168"/>
                  </a:lnTo>
                  <a:lnTo>
                    <a:pt x="76" y="168"/>
                  </a:lnTo>
                  <a:lnTo>
                    <a:pt x="54" y="168"/>
                  </a:lnTo>
                  <a:lnTo>
                    <a:pt x="35" y="168"/>
                  </a:lnTo>
                  <a:lnTo>
                    <a:pt x="19" y="168"/>
                  </a:lnTo>
                  <a:lnTo>
                    <a:pt x="12" y="168"/>
                  </a:lnTo>
                  <a:lnTo>
                    <a:pt x="4" y="168"/>
                  </a:lnTo>
                  <a:lnTo>
                    <a:pt x="0" y="168"/>
                  </a:lnTo>
                  <a:lnTo>
                    <a:pt x="0" y="164"/>
                  </a:lnTo>
                  <a:lnTo>
                    <a:pt x="0" y="160"/>
                  </a:lnTo>
                  <a:lnTo>
                    <a:pt x="0" y="156"/>
                  </a:lnTo>
                  <a:lnTo>
                    <a:pt x="4" y="152"/>
                  </a:lnTo>
                  <a:lnTo>
                    <a:pt x="4" y="149"/>
                  </a:lnTo>
                  <a:lnTo>
                    <a:pt x="8" y="145"/>
                  </a:lnTo>
                  <a:lnTo>
                    <a:pt x="12" y="141"/>
                  </a:lnTo>
                  <a:lnTo>
                    <a:pt x="16" y="137"/>
                  </a:lnTo>
                  <a:lnTo>
                    <a:pt x="19" y="133"/>
                  </a:lnTo>
                  <a:lnTo>
                    <a:pt x="23" y="130"/>
                  </a:lnTo>
                  <a:lnTo>
                    <a:pt x="27" y="130"/>
                  </a:lnTo>
                  <a:lnTo>
                    <a:pt x="31" y="126"/>
                  </a:lnTo>
                  <a:lnTo>
                    <a:pt x="35" y="126"/>
                  </a:lnTo>
                  <a:lnTo>
                    <a:pt x="42" y="122"/>
                  </a:lnTo>
                  <a:lnTo>
                    <a:pt x="46" y="122"/>
                  </a:lnTo>
                  <a:lnTo>
                    <a:pt x="46" y="118"/>
                  </a:lnTo>
                  <a:lnTo>
                    <a:pt x="50" y="118"/>
                  </a:lnTo>
                  <a:lnTo>
                    <a:pt x="54" y="118"/>
                  </a:lnTo>
                  <a:lnTo>
                    <a:pt x="57" y="114"/>
                  </a:lnTo>
                  <a:lnTo>
                    <a:pt x="61" y="114"/>
                  </a:lnTo>
                  <a:lnTo>
                    <a:pt x="61" y="111"/>
                  </a:lnTo>
                  <a:lnTo>
                    <a:pt x="61" y="107"/>
                  </a:lnTo>
                  <a:lnTo>
                    <a:pt x="61" y="103"/>
                  </a:lnTo>
                  <a:lnTo>
                    <a:pt x="61" y="99"/>
                  </a:lnTo>
                  <a:lnTo>
                    <a:pt x="61" y="95"/>
                  </a:lnTo>
                  <a:lnTo>
                    <a:pt x="65" y="92"/>
                  </a:lnTo>
                  <a:lnTo>
                    <a:pt x="65" y="88"/>
                  </a:lnTo>
                  <a:lnTo>
                    <a:pt x="69" y="88"/>
                  </a:lnTo>
                  <a:lnTo>
                    <a:pt x="69" y="84"/>
                  </a:lnTo>
                  <a:lnTo>
                    <a:pt x="73" y="84"/>
                  </a:lnTo>
                  <a:lnTo>
                    <a:pt x="76" y="80"/>
                  </a:lnTo>
                  <a:lnTo>
                    <a:pt x="80" y="80"/>
                  </a:lnTo>
                  <a:lnTo>
                    <a:pt x="80" y="76"/>
                  </a:lnTo>
                  <a:lnTo>
                    <a:pt x="84" y="76"/>
                  </a:lnTo>
                  <a:lnTo>
                    <a:pt x="84" y="73"/>
                  </a:lnTo>
                  <a:lnTo>
                    <a:pt x="88" y="73"/>
                  </a:lnTo>
                  <a:lnTo>
                    <a:pt x="88" y="69"/>
                  </a:lnTo>
                  <a:lnTo>
                    <a:pt x="92" y="69"/>
                  </a:lnTo>
                  <a:lnTo>
                    <a:pt x="92" y="65"/>
                  </a:lnTo>
                  <a:lnTo>
                    <a:pt x="95" y="61"/>
                  </a:lnTo>
                  <a:lnTo>
                    <a:pt x="95" y="57"/>
                  </a:lnTo>
                  <a:lnTo>
                    <a:pt x="99" y="57"/>
                  </a:lnTo>
                  <a:lnTo>
                    <a:pt x="99" y="54"/>
                  </a:lnTo>
                  <a:lnTo>
                    <a:pt x="99" y="50"/>
                  </a:lnTo>
                  <a:lnTo>
                    <a:pt x="103" y="50"/>
                  </a:lnTo>
                  <a:lnTo>
                    <a:pt x="103" y="46"/>
                  </a:lnTo>
                  <a:lnTo>
                    <a:pt x="103" y="42"/>
                  </a:lnTo>
                  <a:lnTo>
                    <a:pt x="107" y="42"/>
                  </a:lnTo>
                  <a:lnTo>
                    <a:pt x="107" y="38"/>
                  </a:lnTo>
                  <a:lnTo>
                    <a:pt x="111" y="38"/>
                  </a:lnTo>
                  <a:lnTo>
                    <a:pt x="111" y="35"/>
                  </a:lnTo>
                  <a:lnTo>
                    <a:pt x="114" y="35"/>
                  </a:lnTo>
                  <a:lnTo>
                    <a:pt x="118" y="31"/>
                  </a:lnTo>
                  <a:lnTo>
                    <a:pt x="122" y="31"/>
                  </a:lnTo>
                  <a:lnTo>
                    <a:pt x="126" y="27"/>
                  </a:lnTo>
                  <a:lnTo>
                    <a:pt x="130" y="27"/>
                  </a:lnTo>
                  <a:close/>
                </a:path>
              </a:pathLst>
            </a:custGeom>
            <a:solidFill>
              <a:srgbClr val="FF9C19"/>
            </a:solidFill>
            <a:ln w="9525">
              <a:noFill/>
              <a:round/>
              <a:headEnd/>
              <a:tailEnd/>
            </a:ln>
          </p:spPr>
          <p:txBody>
            <a:bodyPr/>
            <a:lstStyle/>
            <a:p>
              <a:endParaRPr lang="fr-FR"/>
            </a:p>
          </p:txBody>
        </p:sp>
        <p:sp>
          <p:nvSpPr>
            <p:cNvPr id="177" name="Freeform 64"/>
            <p:cNvSpPr>
              <a:spLocks/>
            </p:cNvSpPr>
            <p:nvPr/>
          </p:nvSpPr>
          <p:spPr bwMode="auto">
            <a:xfrm>
              <a:off x="440" y="3230"/>
              <a:ext cx="1024" cy="306"/>
            </a:xfrm>
            <a:custGeom>
              <a:avLst/>
              <a:gdLst>
                <a:gd name="T0" fmla="*/ 256 w 563"/>
                <a:gd name="T1" fmla="*/ 49 h 168"/>
                <a:gd name="T2" fmla="*/ 264 w 563"/>
                <a:gd name="T3" fmla="*/ 64 h 168"/>
                <a:gd name="T4" fmla="*/ 271 w 563"/>
                <a:gd name="T5" fmla="*/ 77 h 168"/>
                <a:gd name="T6" fmla="*/ 291 w 563"/>
                <a:gd name="T7" fmla="*/ 69 h 168"/>
                <a:gd name="T8" fmla="*/ 311 w 563"/>
                <a:gd name="T9" fmla="*/ 64 h 168"/>
                <a:gd name="T10" fmla="*/ 318 w 563"/>
                <a:gd name="T11" fmla="*/ 56 h 168"/>
                <a:gd name="T12" fmla="*/ 326 w 563"/>
                <a:gd name="T13" fmla="*/ 56 h 168"/>
                <a:gd name="T14" fmla="*/ 326 w 563"/>
                <a:gd name="T15" fmla="*/ 56 h 168"/>
                <a:gd name="T16" fmla="*/ 333 w 563"/>
                <a:gd name="T17" fmla="*/ 64 h 168"/>
                <a:gd name="T18" fmla="*/ 333 w 563"/>
                <a:gd name="T19" fmla="*/ 69 h 168"/>
                <a:gd name="T20" fmla="*/ 346 w 563"/>
                <a:gd name="T21" fmla="*/ 69 h 168"/>
                <a:gd name="T22" fmla="*/ 380 w 563"/>
                <a:gd name="T23" fmla="*/ 64 h 168"/>
                <a:gd name="T24" fmla="*/ 395 w 563"/>
                <a:gd name="T25" fmla="*/ 49 h 168"/>
                <a:gd name="T26" fmla="*/ 409 w 563"/>
                <a:gd name="T27" fmla="*/ 29 h 168"/>
                <a:gd name="T28" fmla="*/ 422 w 563"/>
                <a:gd name="T29" fmla="*/ 22 h 168"/>
                <a:gd name="T30" fmla="*/ 444 w 563"/>
                <a:gd name="T31" fmla="*/ 29 h 168"/>
                <a:gd name="T32" fmla="*/ 464 w 563"/>
                <a:gd name="T33" fmla="*/ 35 h 168"/>
                <a:gd name="T34" fmla="*/ 491 w 563"/>
                <a:gd name="T35" fmla="*/ 35 h 168"/>
                <a:gd name="T36" fmla="*/ 526 w 563"/>
                <a:gd name="T37" fmla="*/ 22 h 168"/>
                <a:gd name="T38" fmla="*/ 540 w 563"/>
                <a:gd name="T39" fmla="*/ 22 h 168"/>
                <a:gd name="T40" fmla="*/ 547 w 563"/>
                <a:gd name="T41" fmla="*/ 29 h 168"/>
                <a:gd name="T42" fmla="*/ 567 w 563"/>
                <a:gd name="T43" fmla="*/ 42 h 168"/>
                <a:gd name="T44" fmla="*/ 609 w 563"/>
                <a:gd name="T45" fmla="*/ 42 h 168"/>
                <a:gd name="T46" fmla="*/ 657 w 563"/>
                <a:gd name="T47" fmla="*/ 42 h 168"/>
                <a:gd name="T48" fmla="*/ 691 w 563"/>
                <a:gd name="T49" fmla="*/ 42 h 168"/>
                <a:gd name="T50" fmla="*/ 713 w 563"/>
                <a:gd name="T51" fmla="*/ 35 h 168"/>
                <a:gd name="T52" fmla="*/ 755 w 563"/>
                <a:gd name="T53" fmla="*/ 22 h 168"/>
                <a:gd name="T54" fmla="*/ 782 w 563"/>
                <a:gd name="T55" fmla="*/ 22 h 168"/>
                <a:gd name="T56" fmla="*/ 817 w 563"/>
                <a:gd name="T57" fmla="*/ 35 h 168"/>
                <a:gd name="T58" fmla="*/ 864 w 563"/>
                <a:gd name="T59" fmla="*/ 22 h 168"/>
                <a:gd name="T60" fmla="*/ 893 w 563"/>
                <a:gd name="T61" fmla="*/ 15 h 168"/>
                <a:gd name="T62" fmla="*/ 928 w 563"/>
                <a:gd name="T63" fmla="*/ 15 h 168"/>
                <a:gd name="T64" fmla="*/ 968 w 563"/>
                <a:gd name="T65" fmla="*/ 29 h 168"/>
                <a:gd name="T66" fmla="*/ 989 w 563"/>
                <a:gd name="T67" fmla="*/ 22 h 168"/>
                <a:gd name="T68" fmla="*/ 1009 w 563"/>
                <a:gd name="T69" fmla="*/ 7 h 168"/>
                <a:gd name="T70" fmla="*/ 1017 w 563"/>
                <a:gd name="T71" fmla="*/ 7 h 168"/>
                <a:gd name="T72" fmla="*/ 1002 w 563"/>
                <a:gd name="T73" fmla="*/ 15 h 168"/>
                <a:gd name="T74" fmla="*/ 997 w 563"/>
                <a:gd name="T75" fmla="*/ 29 h 168"/>
                <a:gd name="T76" fmla="*/ 982 w 563"/>
                <a:gd name="T77" fmla="*/ 42 h 168"/>
                <a:gd name="T78" fmla="*/ 989 w 563"/>
                <a:gd name="T79" fmla="*/ 49 h 168"/>
                <a:gd name="T80" fmla="*/ 1009 w 563"/>
                <a:gd name="T81" fmla="*/ 49 h 168"/>
                <a:gd name="T82" fmla="*/ 1024 w 563"/>
                <a:gd name="T83" fmla="*/ 49 h 168"/>
                <a:gd name="T84" fmla="*/ 1017 w 563"/>
                <a:gd name="T85" fmla="*/ 49 h 168"/>
                <a:gd name="T86" fmla="*/ 989 w 563"/>
                <a:gd name="T87" fmla="*/ 64 h 168"/>
                <a:gd name="T88" fmla="*/ 975 w 563"/>
                <a:gd name="T89" fmla="*/ 77 h 168"/>
                <a:gd name="T90" fmla="*/ 686 w 563"/>
                <a:gd name="T91" fmla="*/ 208 h 168"/>
                <a:gd name="T92" fmla="*/ 242 w 563"/>
                <a:gd name="T93" fmla="*/ 306 h 168"/>
                <a:gd name="T94" fmla="*/ 22 w 563"/>
                <a:gd name="T95" fmla="*/ 299 h 168"/>
                <a:gd name="T96" fmla="*/ 0 w 563"/>
                <a:gd name="T97" fmla="*/ 291 h 168"/>
                <a:gd name="T98" fmla="*/ 22 w 563"/>
                <a:gd name="T99" fmla="*/ 257 h 168"/>
                <a:gd name="T100" fmla="*/ 69 w 563"/>
                <a:gd name="T101" fmla="*/ 229 h 168"/>
                <a:gd name="T102" fmla="*/ 104 w 563"/>
                <a:gd name="T103" fmla="*/ 215 h 168"/>
                <a:gd name="T104" fmla="*/ 111 w 563"/>
                <a:gd name="T105" fmla="*/ 202 h 168"/>
                <a:gd name="T106" fmla="*/ 118 w 563"/>
                <a:gd name="T107" fmla="*/ 180 h 168"/>
                <a:gd name="T108" fmla="*/ 125 w 563"/>
                <a:gd name="T109" fmla="*/ 160 h 168"/>
                <a:gd name="T110" fmla="*/ 138 w 563"/>
                <a:gd name="T111" fmla="*/ 153 h 168"/>
                <a:gd name="T112" fmla="*/ 160 w 563"/>
                <a:gd name="T113" fmla="*/ 133 h 168"/>
                <a:gd name="T114" fmla="*/ 173 w 563"/>
                <a:gd name="T115" fmla="*/ 118 h 168"/>
                <a:gd name="T116" fmla="*/ 187 w 563"/>
                <a:gd name="T117" fmla="*/ 91 h 168"/>
                <a:gd name="T118" fmla="*/ 202 w 563"/>
                <a:gd name="T119" fmla="*/ 69 h 168"/>
                <a:gd name="T120" fmla="*/ 222 w 563"/>
                <a:gd name="T121" fmla="*/ 56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3"/>
                <a:gd name="T184" fmla="*/ 0 h 168"/>
                <a:gd name="T185" fmla="*/ 563 w 563"/>
                <a:gd name="T186" fmla="*/ 168 h 1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3" h="168">
                  <a:moveTo>
                    <a:pt x="130" y="31"/>
                  </a:moveTo>
                  <a:lnTo>
                    <a:pt x="133" y="27"/>
                  </a:lnTo>
                  <a:lnTo>
                    <a:pt x="137" y="27"/>
                  </a:lnTo>
                  <a:lnTo>
                    <a:pt x="141" y="27"/>
                  </a:lnTo>
                  <a:lnTo>
                    <a:pt x="145" y="31"/>
                  </a:lnTo>
                  <a:lnTo>
                    <a:pt x="145" y="35"/>
                  </a:lnTo>
                  <a:lnTo>
                    <a:pt x="145" y="38"/>
                  </a:lnTo>
                  <a:lnTo>
                    <a:pt x="149" y="38"/>
                  </a:lnTo>
                  <a:lnTo>
                    <a:pt x="149" y="42"/>
                  </a:lnTo>
                  <a:lnTo>
                    <a:pt x="152" y="42"/>
                  </a:lnTo>
                  <a:lnTo>
                    <a:pt x="156" y="42"/>
                  </a:lnTo>
                  <a:lnTo>
                    <a:pt x="160" y="38"/>
                  </a:lnTo>
                  <a:lnTo>
                    <a:pt x="164" y="38"/>
                  </a:lnTo>
                  <a:lnTo>
                    <a:pt x="168" y="38"/>
                  </a:lnTo>
                  <a:lnTo>
                    <a:pt x="168" y="35"/>
                  </a:lnTo>
                  <a:lnTo>
                    <a:pt x="171" y="35"/>
                  </a:lnTo>
                  <a:lnTo>
                    <a:pt x="171" y="31"/>
                  </a:lnTo>
                  <a:lnTo>
                    <a:pt x="175" y="31"/>
                  </a:lnTo>
                  <a:lnTo>
                    <a:pt x="179" y="31"/>
                  </a:lnTo>
                  <a:lnTo>
                    <a:pt x="179" y="35"/>
                  </a:lnTo>
                  <a:lnTo>
                    <a:pt x="183" y="35"/>
                  </a:lnTo>
                  <a:lnTo>
                    <a:pt x="183" y="38"/>
                  </a:lnTo>
                  <a:lnTo>
                    <a:pt x="187" y="38"/>
                  </a:lnTo>
                  <a:lnTo>
                    <a:pt x="190" y="38"/>
                  </a:lnTo>
                  <a:lnTo>
                    <a:pt x="198" y="38"/>
                  </a:lnTo>
                  <a:lnTo>
                    <a:pt x="202" y="38"/>
                  </a:lnTo>
                  <a:lnTo>
                    <a:pt x="206" y="38"/>
                  </a:lnTo>
                  <a:lnTo>
                    <a:pt x="209" y="35"/>
                  </a:lnTo>
                  <a:lnTo>
                    <a:pt x="213" y="35"/>
                  </a:lnTo>
                  <a:lnTo>
                    <a:pt x="217" y="31"/>
                  </a:lnTo>
                  <a:lnTo>
                    <a:pt x="217" y="27"/>
                  </a:lnTo>
                  <a:lnTo>
                    <a:pt x="217" y="23"/>
                  </a:lnTo>
                  <a:lnTo>
                    <a:pt x="221" y="23"/>
                  </a:lnTo>
                  <a:lnTo>
                    <a:pt x="221" y="19"/>
                  </a:lnTo>
                  <a:lnTo>
                    <a:pt x="225" y="16"/>
                  </a:lnTo>
                  <a:lnTo>
                    <a:pt x="228" y="16"/>
                  </a:lnTo>
                  <a:lnTo>
                    <a:pt x="232" y="12"/>
                  </a:lnTo>
                  <a:lnTo>
                    <a:pt x="236" y="12"/>
                  </a:lnTo>
                  <a:lnTo>
                    <a:pt x="236" y="16"/>
                  </a:lnTo>
                  <a:lnTo>
                    <a:pt x="240" y="16"/>
                  </a:lnTo>
                  <a:lnTo>
                    <a:pt x="244" y="16"/>
                  </a:lnTo>
                  <a:lnTo>
                    <a:pt x="247" y="19"/>
                  </a:lnTo>
                  <a:lnTo>
                    <a:pt x="251" y="19"/>
                  </a:lnTo>
                  <a:lnTo>
                    <a:pt x="255" y="19"/>
                  </a:lnTo>
                  <a:lnTo>
                    <a:pt x="259" y="19"/>
                  </a:lnTo>
                  <a:lnTo>
                    <a:pt x="263" y="19"/>
                  </a:lnTo>
                  <a:lnTo>
                    <a:pt x="266" y="19"/>
                  </a:lnTo>
                  <a:lnTo>
                    <a:pt x="270" y="19"/>
                  </a:lnTo>
                  <a:lnTo>
                    <a:pt x="274" y="19"/>
                  </a:lnTo>
                  <a:lnTo>
                    <a:pt x="278" y="16"/>
                  </a:lnTo>
                  <a:lnTo>
                    <a:pt x="282" y="16"/>
                  </a:lnTo>
                  <a:lnTo>
                    <a:pt x="285" y="16"/>
                  </a:lnTo>
                  <a:lnTo>
                    <a:pt x="289" y="12"/>
                  </a:lnTo>
                  <a:lnTo>
                    <a:pt x="293" y="12"/>
                  </a:lnTo>
                  <a:lnTo>
                    <a:pt x="297" y="12"/>
                  </a:lnTo>
                  <a:lnTo>
                    <a:pt x="301" y="12"/>
                  </a:lnTo>
                  <a:lnTo>
                    <a:pt x="301" y="16"/>
                  </a:lnTo>
                  <a:lnTo>
                    <a:pt x="301" y="19"/>
                  </a:lnTo>
                  <a:lnTo>
                    <a:pt x="304" y="19"/>
                  </a:lnTo>
                  <a:lnTo>
                    <a:pt x="308" y="19"/>
                  </a:lnTo>
                  <a:lnTo>
                    <a:pt x="308" y="23"/>
                  </a:lnTo>
                  <a:lnTo>
                    <a:pt x="312" y="23"/>
                  </a:lnTo>
                  <a:lnTo>
                    <a:pt x="316" y="23"/>
                  </a:lnTo>
                  <a:lnTo>
                    <a:pt x="320" y="23"/>
                  </a:lnTo>
                  <a:lnTo>
                    <a:pt x="323" y="23"/>
                  </a:lnTo>
                  <a:lnTo>
                    <a:pt x="327" y="23"/>
                  </a:lnTo>
                  <a:lnTo>
                    <a:pt x="331" y="23"/>
                  </a:lnTo>
                  <a:lnTo>
                    <a:pt x="335" y="23"/>
                  </a:lnTo>
                  <a:lnTo>
                    <a:pt x="339" y="23"/>
                  </a:lnTo>
                  <a:lnTo>
                    <a:pt x="346" y="23"/>
                  </a:lnTo>
                  <a:lnTo>
                    <a:pt x="350" y="23"/>
                  </a:lnTo>
                  <a:lnTo>
                    <a:pt x="354" y="23"/>
                  </a:lnTo>
                  <a:lnTo>
                    <a:pt x="358" y="23"/>
                  </a:lnTo>
                  <a:lnTo>
                    <a:pt x="361" y="23"/>
                  </a:lnTo>
                  <a:lnTo>
                    <a:pt x="365" y="23"/>
                  </a:lnTo>
                  <a:lnTo>
                    <a:pt x="369" y="23"/>
                  </a:lnTo>
                  <a:lnTo>
                    <a:pt x="373" y="23"/>
                  </a:lnTo>
                  <a:lnTo>
                    <a:pt x="377" y="23"/>
                  </a:lnTo>
                  <a:lnTo>
                    <a:pt x="380" y="23"/>
                  </a:lnTo>
                  <a:lnTo>
                    <a:pt x="384" y="19"/>
                  </a:lnTo>
                  <a:lnTo>
                    <a:pt x="388" y="19"/>
                  </a:lnTo>
                  <a:lnTo>
                    <a:pt x="392" y="19"/>
                  </a:lnTo>
                  <a:lnTo>
                    <a:pt x="392" y="16"/>
                  </a:lnTo>
                  <a:lnTo>
                    <a:pt x="396" y="16"/>
                  </a:lnTo>
                  <a:lnTo>
                    <a:pt x="399" y="16"/>
                  </a:lnTo>
                  <a:lnTo>
                    <a:pt x="403" y="12"/>
                  </a:lnTo>
                  <a:lnTo>
                    <a:pt x="407" y="12"/>
                  </a:lnTo>
                  <a:lnTo>
                    <a:pt x="415" y="12"/>
                  </a:lnTo>
                  <a:lnTo>
                    <a:pt x="418" y="12"/>
                  </a:lnTo>
                  <a:lnTo>
                    <a:pt x="422" y="12"/>
                  </a:lnTo>
                  <a:lnTo>
                    <a:pt x="426" y="12"/>
                  </a:lnTo>
                  <a:lnTo>
                    <a:pt x="430" y="12"/>
                  </a:lnTo>
                  <a:lnTo>
                    <a:pt x="434" y="16"/>
                  </a:lnTo>
                  <a:lnTo>
                    <a:pt x="437" y="16"/>
                  </a:lnTo>
                  <a:lnTo>
                    <a:pt x="441" y="19"/>
                  </a:lnTo>
                  <a:lnTo>
                    <a:pt x="445" y="19"/>
                  </a:lnTo>
                  <a:lnTo>
                    <a:pt x="449" y="19"/>
                  </a:lnTo>
                  <a:lnTo>
                    <a:pt x="453" y="19"/>
                  </a:lnTo>
                  <a:lnTo>
                    <a:pt x="456" y="19"/>
                  </a:lnTo>
                  <a:lnTo>
                    <a:pt x="460" y="16"/>
                  </a:lnTo>
                  <a:lnTo>
                    <a:pt x="468" y="16"/>
                  </a:lnTo>
                  <a:lnTo>
                    <a:pt x="472" y="16"/>
                  </a:lnTo>
                  <a:lnTo>
                    <a:pt x="475" y="12"/>
                  </a:lnTo>
                  <a:lnTo>
                    <a:pt x="479" y="12"/>
                  </a:lnTo>
                  <a:lnTo>
                    <a:pt x="483" y="8"/>
                  </a:lnTo>
                  <a:lnTo>
                    <a:pt x="487" y="8"/>
                  </a:lnTo>
                  <a:lnTo>
                    <a:pt x="491" y="8"/>
                  </a:lnTo>
                  <a:lnTo>
                    <a:pt x="494" y="8"/>
                  </a:lnTo>
                  <a:lnTo>
                    <a:pt x="498" y="8"/>
                  </a:lnTo>
                  <a:lnTo>
                    <a:pt x="502" y="8"/>
                  </a:lnTo>
                  <a:lnTo>
                    <a:pt x="506" y="8"/>
                  </a:lnTo>
                  <a:lnTo>
                    <a:pt x="510" y="8"/>
                  </a:lnTo>
                  <a:lnTo>
                    <a:pt x="513" y="12"/>
                  </a:lnTo>
                  <a:lnTo>
                    <a:pt x="517" y="12"/>
                  </a:lnTo>
                  <a:lnTo>
                    <a:pt x="521" y="16"/>
                  </a:lnTo>
                  <a:lnTo>
                    <a:pt x="525" y="16"/>
                  </a:lnTo>
                  <a:lnTo>
                    <a:pt x="529" y="16"/>
                  </a:lnTo>
                  <a:lnTo>
                    <a:pt x="532" y="16"/>
                  </a:lnTo>
                  <a:lnTo>
                    <a:pt x="536" y="16"/>
                  </a:lnTo>
                  <a:lnTo>
                    <a:pt x="536" y="12"/>
                  </a:lnTo>
                  <a:lnTo>
                    <a:pt x="540" y="12"/>
                  </a:lnTo>
                  <a:lnTo>
                    <a:pt x="544" y="12"/>
                  </a:lnTo>
                  <a:lnTo>
                    <a:pt x="544" y="8"/>
                  </a:lnTo>
                  <a:lnTo>
                    <a:pt x="548" y="8"/>
                  </a:lnTo>
                  <a:lnTo>
                    <a:pt x="548" y="4"/>
                  </a:lnTo>
                  <a:lnTo>
                    <a:pt x="551" y="4"/>
                  </a:lnTo>
                  <a:lnTo>
                    <a:pt x="555" y="4"/>
                  </a:lnTo>
                  <a:lnTo>
                    <a:pt x="555" y="0"/>
                  </a:lnTo>
                  <a:lnTo>
                    <a:pt x="559" y="0"/>
                  </a:lnTo>
                  <a:lnTo>
                    <a:pt x="559" y="4"/>
                  </a:lnTo>
                  <a:lnTo>
                    <a:pt x="555" y="4"/>
                  </a:lnTo>
                  <a:lnTo>
                    <a:pt x="555" y="8"/>
                  </a:lnTo>
                  <a:lnTo>
                    <a:pt x="551" y="8"/>
                  </a:lnTo>
                  <a:lnTo>
                    <a:pt x="551" y="12"/>
                  </a:lnTo>
                  <a:lnTo>
                    <a:pt x="548" y="12"/>
                  </a:lnTo>
                  <a:lnTo>
                    <a:pt x="548" y="16"/>
                  </a:lnTo>
                  <a:lnTo>
                    <a:pt x="544" y="16"/>
                  </a:lnTo>
                  <a:lnTo>
                    <a:pt x="544" y="19"/>
                  </a:lnTo>
                  <a:lnTo>
                    <a:pt x="540" y="23"/>
                  </a:lnTo>
                  <a:lnTo>
                    <a:pt x="544" y="23"/>
                  </a:lnTo>
                  <a:lnTo>
                    <a:pt x="544" y="27"/>
                  </a:lnTo>
                  <a:lnTo>
                    <a:pt x="548" y="27"/>
                  </a:lnTo>
                  <a:lnTo>
                    <a:pt x="551" y="27"/>
                  </a:lnTo>
                  <a:lnTo>
                    <a:pt x="555" y="27"/>
                  </a:lnTo>
                  <a:lnTo>
                    <a:pt x="559" y="27"/>
                  </a:lnTo>
                  <a:lnTo>
                    <a:pt x="563" y="27"/>
                  </a:lnTo>
                  <a:lnTo>
                    <a:pt x="559" y="27"/>
                  </a:lnTo>
                  <a:lnTo>
                    <a:pt x="555" y="27"/>
                  </a:lnTo>
                  <a:lnTo>
                    <a:pt x="551" y="27"/>
                  </a:lnTo>
                  <a:lnTo>
                    <a:pt x="551" y="31"/>
                  </a:lnTo>
                  <a:lnTo>
                    <a:pt x="548" y="31"/>
                  </a:lnTo>
                  <a:lnTo>
                    <a:pt x="544" y="35"/>
                  </a:lnTo>
                  <a:lnTo>
                    <a:pt x="540" y="38"/>
                  </a:lnTo>
                  <a:lnTo>
                    <a:pt x="536" y="38"/>
                  </a:lnTo>
                  <a:lnTo>
                    <a:pt x="536" y="42"/>
                  </a:lnTo>
                  <a:lnTo>
                    <a:pt x="479" y="73"/>
                  </a:lnTo>
                  <a:lnTo>
                    <a:pt x="430" y="95"/>
                  </a:lnTo>
                  <a:lnTo>
                    <a:pt x="377" y="114"/>
                  </a:lnTo>
                  <a:lnTo>
                    <a:pt x="331" y="130"/>
                  </a:lnTo>
                  <a:lnTo>
                    <a:pt x="285" y="141"/>
                  </a:lnTo>
                  <a:lnTo>
                    <a:pt x="244" y="152"/>
                  </a:lnTo>
                  <a:lnTo>
                    <a:pt x="202" y="160"/>
                  </a:lnTo>
                  <a:lnTo>
                    <a:pt x="168" y="164"/>
                  </a:lnTo>
                  <a:lnTo>
                    <a:pt x="133" y="168"/>
                  </a:lnTo>
                  <a:lnTo>
                    <a:pt x="103" y="168"/>
                  </a:lnTo>
                  <a:lnTo>
                    <a:pt x="76" y="168"/>
                  </a:lnTo>
                  <a:lnTo>
                    <a:pt x="54" y="168"/>
                  </a:lnTo>
                  <a:lnTo>
                    <a:pt x="38" y="168"/>
                  </a:lnTo>
                  <a:lnTo>
                    <a:pt x="23" y="164"/>
                  </a:lnTo>
                  <a:lnTo>
                    <a:pt x="12" y="164"/>
                  </a:lnTo>
                  <a:lnTo>
                    <a:pt x="8" y="164"/>
                  </a:lnTo>
                  <a:lnTo>
                    <a:pt x="4" y="168"/>
                  </a:lnTo>
                  <a:lnTo>
                    <a:pt x="4" y="164"/>
                  </a:lnTo>
                  <a:lnTo>
                    <a:pt x="0" y="164"/>
                  </a:lnTo>
                  <a:lnTo>
                    <a:pt x="0" y="160"/>
                  </a:lnTo>
                  <a:lnTo>
                    <a:pt x="4" y="160"/>
                  </a:lnTo>
                  <a:lnTo>
                    <a:pt x="4" y="156"/>
                  </a:lnTo>
                  <a:lnTo>
                    <a:pt x="4" y="152"/>
                  </a:lnTo>
                  <a:lnTo>
                    <a:pt x="8" y="149"/>
                  </a:lnTo>
                  <a:lnTo>
                    <a:pt x="8" y="145"/>
                  </a:lnTo>
                  <a:lnTo>
                    <a:pt x="12" y="141"/>
                  </a:lnTo>
                  <a:lnTo>
                    <a:pt x="16" y="137"/>
                  </a:lnTo>
                  <a:lnTo>
                    <a:pt x="19" y="133"/>
                  </a:lnTo>
                  <a:lnTo>
                    <a:pt x="23" y="133"/>
                  </a:lnTo>
                  <a:lnTo>
                    <a:pt x="27" y="130"/>
                  </a:lnTo>
                  <a:lnTo>
                    <a:pt x="35" y="126"/>
                  </a:lnTo>
                  <a:lnTo>
                    <a:pt x="38" y="126"/>
                  </a:lnTo>
                  <a:lnTo>
                    <a:pt x="42" y="122"/>
                  </a:lnTo>
                  <a:lnTo>
                    <a:pt x="46" y="122"/>
                  </a:lnTo>
                  <a:lnTo>
                    <a:pt x="50" y="122"/>
                  </a:lnTo>
                  <a:lnTo>
                    <a:pt x="50" y="118"/>
                  </a:lnTo>
                  <a:lnTo>
                    <a:pt x="54" y="118"/>
                  </a:lnTo>
                  <a:lnTo>
                    <a:pt x="57" y="118"/>
                  </a:lnTo>
                  <a:lnTo>
                    <a:pt x="57" y="114"/>
                  </a:lnTo>
                  <a:lnTo>
                    <a:pt x="61" y="114"/>
                  </a:lnTo>
                  <a:lnTo>
                    <a:pt x="61" y="111"/>
                  </a:lnTo>
                  <a:lnTo>
                    <a:pt x="61" y="107"/>
                  </a:lnTo>
                  <a:lnTo>
                    <a:pt x="61" y="103"/>
                  </a:lnTo>
                  <a:lnTo>
                    <a:pt x="65" y="99"/>
                  </a:lnTo>
                  <a:lnTo>
                    <a:pt x="65" y="95"/>
                  </a:lnTo>
                  <a:lnTo>
                    <a:pt x="65" y="92"/>
                  </a:lnTo>
                  <a:lnTo>
                    <a:pt x="69" y="88"/>
                  </a:lnTo>
                  <a:lnTo>
                    <a:pt x="73" y="84"/>
                  </a:lnTo>
                  <a:lnTo>
                    <a:pt x="76" y="84"/>
                  </a:lnTo>
                  <a:lnTo>
                    <a:pt x="76" y="80"/>
                  </a:lnTo>
                  <a:lnTo>
                    <a:pt x="80" y="80"/>
                  </a:lnTo>
                  <a:lnTo>
                    <a:pt x="80" y="76"/>
                  </a:lnTo>
                  <a:lnTo>
                    <a:pt x="84" y="76"/>
                  </a:lnTo>
                  <a:lnTo>
                    <a:pt x="88" y="73"/>
                  </a:lnTo>
                  <a:lnTo>
                    <a:pt x="92" y="69"/>
                  </a:lnTo>
                  <a:lnTo>
                    <a:pt x="95" y="65"/>
                  </a:lnTo>
                  <a:lnTo>
                    <a:pt x="95" y="61"/>
                  </a:lnTo>
                  <a:lnTo>
                    <a:pt x="99" y="61"/>
                  </a:lnTo>
                  <a:lnTo>
                    <a:pt x="99" y="57"/>
                  </a:lnTo>
                  <a:lnTo>
                    <a:pt x="99" y="54"/>
                  </a:lnTo>
                  <a:lnTo>
                    <a:pt x="103" y="54"/>
                  </a:lnTo>
                  <a:lnTo>
                    <a:pt x="103" y="50"/>
                  </a:lnTo>
                  <a:lnTo>
                    <a:pt x="103" y="46"/>
                  </a:lnTo>
                  <a:lnTo>
                    <a:pt x="107" y="42"/>
                  </a:lnTo>
                  <a:lnTo>
                    <a:pt x="107" y="38"/>
                  </a:lnTo>
                  <a:lnTo>
                    <a:pt x="111" y="38"/>
                  </a:lnTo>
                  <a:lnTo>
                    <a:pt x="114" y="35"/>
                  </a:lnTo>
                  <a:lnTo>
                    <a:pt x="118" y="35"/>
                  </a:lnTo>
                  <a:lnTo>
                    <a:pt x="122" y="31"/>
                  </a:lnTo>
                  <a:lnTo>
                    <a:pt x="126" y="31"/>
                  </a:lnTo>
                  <a:lnTo>
                    <a:pt x="130" y="31"/>
                  </a:lnTo>
                  <a:close/>
                </a:path>
              </a:pathLst>
            </a:custGeom>
            <a:solidFill>
              <a:srgbClr val="FFA419"/>
            </a:solidFill>
            <a:ln w="9525">
              <a:noFill/>
              <a:round/>
              <a:headEnd/>
              <a:tailEnd/>
            </a:ln>
          </p:spPr>
          <p:txBody>
            <a:bodyPr/>
            <a:lstStyle/>
            <a:p>
              <a:endParaRPr lang="fr-FR"/>
            </a:p>
          </p:txBody>
        </p:sp>
        <p:sp>
          <p:nvSpPr>
            <p:cNvPr id="178" name="Freeform 65"/>
            <p:cNvSpPr>
              <a:spLocks/>
            </p:cNvSpPr>
            <p:nvPr/>
          </p:nvSpPr>
          <p:spPr bwMode="auto">
            <a:xfrm>
              <a:off x="448" y="3238"/>
              <a:ext cx="1016" cy="298"/>
            </a:xfrm>
            <a:custGeom>
              <a:avLst/>
              <a:gdLst>
                <a:gd name="T0" fmla="*/ 249 w 559"/>
                <a:gd name="T1" fmla="*/ 49 h 164"/>
                <a:gd name="T2" fmla="*/ 256 w 559"/>
                <a:gd name="T3" fmla="*/ 62 h 164"/>
                <a:gd name="T4" fmla="*/ 264 w 559"/>
                <a:gd name="T5" fmla="*/ 69 h 164"/>
                <a:gd name="T6" fmla="*/ 284 w 559"/>
                <a:gd name="T7" fmla="*/ 69 h 164"/>
                <a:gd name="T8" fmla="*/ 304 w 559"/>
                <a:gd name="T9" fmla="*/ 56 h 164"/>
                <a:gd name="T10" fmla="*/ 311 w 559"/>
                <a:gd name="T11" fmla="*/ 49 h 164"/>
                <a:gd name="T12" fmla="*/ 318 w 559"/>
                <a:gd name="T13" fmla="*/ 49 h 164"/>
                <a:gd name="T14" fmla="*/ 318 w 559"/>
                <a:gd name="T15" fmla="*/ 49 h 164"/>
                <a:gd name="T16" fmla="*/ 318 w 559"/>
                <a:gd name="T17" fmla="*/ 62 h 164"/>
                <a:gd name="T18" fmla="*/ 325 w 559"/>
                <a:gd name="T19" fmla="*/ 62 h 164"/>
                <a:gd name="T20" fmla="*/ 338 w 559"/>
                <a:gd name="T21" fmla="*/ 62 h 164"/>
                <a:gd name="T22" fmla="*/ 380 w 559"/>
                <a:gd name="T23" fmla="*/ 62 h 164"/>
                <a:gd name="T24" fmla="*/ 387 w 559"/>
                <a:gd name="T25" fmla="*/ 42 h 164"/>
                <a:gd name="T26" fmla="*/ 402 w 559"/>
                <a:gd name="T27" fmla="*/ 27 h 164"/>
                <a:gd name="T28" fmla="*/ 422 w 559"/>
                <a:gd name="T29" fmla="*/ 22 h 164"/>
                <a:gd name="T30" fmla="*/ 436 w 559"/>
                <a:gd name="T31" fmla="*/ 27 h 164"/>
                <a:gd name="T32" fmla="*/ 456 w 559"/>
                <a:gd name="T33" fmla="*/ 35 h 164"/>
                <a:gd name="T34" fmla="*/ 483 w 559"/>
                <a:gd name="T35" fmla="*/ 27 h 164"/>
                <a:gd name="T36" fmla="*/ 518 w 559"/>
                <a:gd name="T37" fmla="*/ 15 h 164"/>
                <a:gd name="T38" fmla="*/ 533 w 559"/>
                <a:gd name="T39" fmla="*/ 15 h 164"/>
                <a:gd name="T40" fmla="*/ 540 w 559"/>
                <a:gd name="T41" fmla="*/ 27 h 164"/>
                <a:gd name="T42" fmla="*/ 560 w 559"/>
                <a:gd name="T43" fmla="*/ 35 h 164"/>
                <a:gd name="T44" fmla="*/ 602 w 559"/>
                <a:gd name="T45" fmla="*/ 35 h 164"/>
                <a:gd name="T46" fmla="*/ 649 w 559"/>
                <a:gd name="T47" fmla="*/ 35 h 164"/>
                <a:gd name="T48" fmla="*/ 683 w 559"/>
                <a:gd name="T49" fmla="*/ 35 h 164"/>
                <a:gd name="T50" fmla="*/ 705 w 559"/>
                <a:gd name="T51" fmla="*/ 27 h 164"/>
                <a:gd name="T52" fmla="*/ 747 w 559"/>
                <a:gd name="T53" fmla="*/ 15 h 164"/>
                <a:gd name="T54" fmla="*/ 774 w 559"/>
                <a:gd name="T55" fmla="*/ 22 h 164"/>
                <a:gd name="T56" fmla="*/ 809 w 559"/>
                <a:gd name="T57" fmla="*/ 27 h 164"/>
                <a:gd name="T58" fmla="*/ 856 w 559"/>
                <a:gd name="T59" fmla="*/ 22 h 164"/>
                <a:gd name="T60" fmla="*/ 885 w 559"/>
                <a:gd name="T61" fmla="*/ 7 h 164"/>
                <a:gd name="T62" fmla="*/ 912 w 559"/>
                <a:gd name="T63" fmla="*/ 15 h 164"/>
                <a:gd name="T64" fmla="*/ 954 w 559"/>
                <a:gd name="T65" fmla="*/ 22 h 164"/>
                <a:gd name="T66" fmla="*/ 974 w 559"/>
                <a:gd name="T67" fmla="*/ 15 h 164"/>
                <a:gd name="T68" fmla="*/ 994 w 559"/>
                <a:gd name="T69" fmla="*/ 0 h 164"/>
                <a:gd name="T70" fmla="*/ 1001 w 559"/>
                <a:gd name="T71" fmla="*/ 0 h 164"/>
                <a:gd name="T72" fmla="*/ 994 w 559"/>
                <a:gd name="T73" fmla="*/ 7 h 164"/>
                <a:gd name="T74" fmla="*/ 981 w 559"/>
                <a:gd name="T75" fmla="*/ 22 h 164"/>
                <a:gd name="T76" fmla="*/ 974 w 559"/>
                <a:gd name="T77" fmla="*/ 35 h 164"/>
                <a:gd name="T78" fmla="*/ 981 w 559"/>
                <a:gd name="T79" fmla="*/ 42 h 164"/>
                <a:gd name="T80" fmla="*/ 1001 w 559"/>
                <a:gd name="T81" fmla="*/ 42 h 164"/>
                <a:gd name="T82" fmla="*/ 1016 w 559"/>
                <a:gd name="T83" fmla="*/ 42 h 164"/>
                <a:gd name="T84" fmla="*/ 1001 w 559"/>
                <a:gd name="T85" fmla="*/ 42 h 164"/>
                <a:gd name="T86" fmla="*/ 981 w 559"/>
                <a:gd name="T87" fmla="*/ 56 h 164"/>
                <a:gd name="T88" fmla="*/ 960 w 559"/>
                <a:gd name="T89" fmla="*/ 69 h 164"/>
                <a:gd name="T90" fmla="*/ 678 w 559"/>
                <a:gd name="T91" fmla="*/ 200 h 164"/>
                <a:gd name="T92" fmla="*/ 234 w 559"/>
                <a:gd name="T93" fmla="*/ 298 h 164"/>
                <a:gd name="T94" fmla="*/ 22 w 559"/>
                <a:gd name="T95" fmla="*/ 291 h 164"/>
                <a:gd name="T96" fmla="*/ 0 w 559"/>
                <a:gd name="T97" fmla="*/ 283 h 164"/>
                <a:gd name="T98" fmla="*/ 22 w 559"/>
                <a:gd name="T99" fmla="*/ 249 h 164"/>
                <a:gd name="T100" fmla="*/ 62 w 559"/>
                <a:gd name="T101" fmla="*/ 222 h 164"/>
                <a:gd name="T102" fmla="*/ 96 w 559"/>
                <a:gd name="T103" fmla="*/ 207 h 164"/>
                <a:gd name="T104" fmla="*/ 111 w 559"/>
                <a:gd name="T105" fmla="*/ 194 h 164"/>
                <a:gd name="T106" fmla="*/ 111 w 559"/>
                <a:gd name="T107" fmla="*/ 173 h 164"/>
                <a:gd name="T108" fmla="*/ 118 w 559"/>
                <a:gd name="T109" fmla="*/ 153 h 164"/>
                <a:gd name="T110" fmla="*/ 131 w 559"/>
                <a:gd name="T111" fmla="*/ 145 h 164"/>
                <a:gd name="T112" fmla="*/ 153 w 559"/>
                <a:gd name="T113" fmla="*/ 131 h 164"/>
                <a:gd name="T114" fmla="*/ 165 w 559"/>
                <a:gd name="T115" fmla="*/ 111 h 164"/>
                <a:gd name="T116" fmla="*/ 180 w 559"/>
                <a:gd name="T117" fmla="*/ 84 h 164"/>
                <a:gd name="T118" fmla="*/ 194 w 559"/>
                <a:gd name="T119" fmla="*/ 62 h 164"/>
                <a:gd name="T120" fmla="*/ 214 w 559"/>
                <a:gd name="T121" fmla="*/ 56 h 1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9"/>
                <a:gd name="T184" fmla="*/ 0 h 164"/>
                <a:gd name="T185" fmla="*/ 559 w 559"/>
                <a:gd name="T186" fmla="*/ 164 h 1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9" h="164">
                  <a:moveTo>
                    <a:pt x="126" y="27"/>
                  </a:moveTo>
                  <a:lnTo>
                    <a:pt x="129" y="27"/>
                  </a:lnTo>
                  <a:lnTo>
                    <a:pt x="129" y="23"/>
                  </a:lnTo>
                  <a:lnTo>
                    <a:pt x="133" y="23"/>
                  </a:lnTo>
                  <a:lnTo>
                    <a:pt x="137" y="23"/>
                  </a:lnTo>
                  <a:lnTo>
                    <a:pt x="137" y="27"/>
                  </a:lnTo>
                  <a:lnTo>
                    <a:pt x="141" y="27"/>
                  </a:lnTo>
                  <a:lnTo>
                    <a:pt x="141" y="31"/>
                  </a:lnTo>
                  <a:lnTo>
                    <a:pt x="141" y="34"/>
                  </a:lnTo>
                  <a:lnTo>
                    <a:pt x="141" y="38"/>
                  </a:lnTo>
                  <a:lnTo>
                    <a:pt x="145" y="38"/>
                  </a:lnTo>
                  <a:lnTo>
                    <a:pt x="148" y="38"/>
                  </a:lnTo>
                  <a:lnTo>
                    <a:pt x="152" y="38"/>
                  </a:lnTo>
                  <a:lnTo>
                    <a:pt x="156" y="38"/>
                  </a:lnTo>
                  <a:lnTo>
                    <a:pt x="160" y="38"/>
                  </a:lnTo>
                  <a:lnTo>
                    <a:pt x="160" y="34"/>
                  </a:lnTo>
                  <a:lnTo>
                    <a:pt x="164" y="34"/>
                  </a:lnTo>
                  <a:lnTo>
                    <a:pt x="167" y="31"/>
                  </a:lnTo>
                  <a:lnTo>
                    <a:pt x="171" y="31"/>
                  </a:lnTo>
                  <a:lnTo>
                    <a:pt x="171" y="27"/>
                  </a:lnTo>
                  <a:lnTo>
                    <a:pt x="175" y="27"/>
                  </a:lnTo>
                  <a:lnTo>
                    <a:pt x="175" y="31"/>
                  </a:lnTo>
                  <a:lnTo>
                    <a:pt x="175" y="34"/>
                  </a:lnTo>
                  <a:lnTo>
                    <a:pt x="179" y="34"/>
                  </a:lnTo>
                  <a:lnTo>
                    <a:pt x="183" y="34"/>
                  </a:lnTo>
                  <a:lnTo>
                    <a:pt x="186" y="34"/>
                  </a:lnTo>
                  <a:lnTo>
                    <a:pt x="194" y="34"/>
                  </a:lnTo>
                  <a:lnTo>
                    <a:pt x="198" y="34"/>
                  </a:lnTo>
                  <a:lnTo>
                    <a:pt x="202" y="34"/>
                  </a:lnTo>
                  <a:lnTo>
                    <a:pt x="205" y="34"/>
                  </a:lnTo>
                  <a:lnTo>
                    <a:pt x="209" y="34"/>
                  </a:lnTo>
                  <a:lnTo>
                    <a:pt x="209" y="31"/>
                  </a:lnTo>
                  <a:lnTo>
                    <a:pt x="213" y="31"/>
                  </a:lnTo>
                  <a:lnTo>
                    <a:pt x="213" y="27"/>
                  </a:lnTo>
                  <a:lnTo>
                    <a:pt x="213" y="23"/>
                  </a:lnTo>
                  <a:lnTo>
                    <a:pt x="217" y="19"/>
                  </a:lnTo>
                  <a:lnTo>
                    <a:pt x="217" y="15"/>
                  </a:lnTo>
                  <a:lnTo>
                    <a:pt x="221" y="15"/>
                  </a:lnTo>
                  <a:lnTo>
                    <a:pt x="221" y="12"/>
                  </a:lnTo>
                  <a:lnTo>
                    <a:pt x="224" y="12"/>
                  </a:lnTo>
                  <a:lnTo>
                    <a:pt x="228" y="12"/>
                  </a:lnTo>
                  <a:lnTo>
                    <a:pt x="232" y="12"/>
                  </a:lnTo>
                  <a:lnTo>
                    <a:pt x="236" y="12"/>
                  </a:lnTo>
                  <a:lnTo>
                    <a:pt x="240" y="12"/>
                  </a:lnTo>
                  <a:lnTo>
                    <a:pt x="240" y="15"/>
                  </a:lnTo>
                  <a:lnTo>
                    <a:pt x="243" y="15"/>
                  </a:lnTo>
                  <a:lnTo>
                    <a:pt x="247" y="15"/>
                  </a:lnTo>
                  <a:lnTo>
                    <a:pt x="251" y="19"/>
                  </a:lnTo>
                  <a:lnTo>
                    <a:pt x="255" y="19"/>
                  </a:lnTo>
                  <a:lnTo>
                    <a:pt x="259" y="19"/>
                  </a:lnTo>
                  <a:lnTo>
                    <a:pt x="262" y="19"/>
                  </a:lnTo>
                  <a:lnTo>
                    <a:pt x="266" y="15"/>
                  </a:lnTo>
                  <a:lnTo>
                    <a:pt x="270" y="15"/>
                  </a:lnTo>
                  <a:lnTo>
                    <a:pt x="274" y="15"/>
                  </a:lnTo>
                  <a:lnTo>
                    <a:pt x="278" y="12"/>
                  </a:lnTo>
                  <a:lnTo>
                    <a:pt x="281" y="12"/>
                  </a:lnTo>
                  <a:lnTo>
                    <a:pt x="285" y="8"/>
                  </a:lnTo>
                  <a:lnTo>
                    <a:pt x="289" y="8"/>
                  </a:lnTo>
                  <a:lnTo>
                    <a:pt x="293" y="8"/>
                  </a:lnTo>
                  <a:lnTo>
                    <a:pt x="297" y="12"/>
                  </a:lnTo>
                  <a:lnTo>
                    <a:pt x="297" y="15"/>
                  </a:lnTo>
                  <a:lnTo>
                    <a:pt x="300" y="15"/>
                  </a:lnTo>
                  <a:lnTo>
                    <a:pt x="300" y="19"/>
                  </a:lnTo>
                  <a:lnTo>
                    <a:pt x="304" y="19"/>
                  </a:lnTo>
                  <a:lnTo>
                    <a:pt x="308" y="19"/>
                  </a:lnTo>
                  <a:lnTo>
                    <a:pt x="312" y="19"/>
                  </a:lnTo>
                  <a:lnTo>
                    <a:pt x="316" y="19"/>
                  </a:lnTo>
                  <a:lnTo>
                    <a:pt x="319" y="19"/>
                  </a:lnTo>
                  <a:lnTo>
                    <a:pt x="323" y="19"/>
                  </a:lnTo>
                  <a:lnTo>
                    <a:pt x="327" y="19"/>
                  </a:lnTo>
                  <a:lnTo>
                    <a:pt x="331" y="19"/>
                  </a:lnTo>
                  <a:lnTo>
                    <a:pt x="335" y="19"/>
                  </a:lnTo>
                  <a:lnTo>
                    <a:pt x="338" y="19"/>
                  </a:lnTo>
                  <a:lnTo>
                    <a:pt x="346" y="19"/>
                  </a:lnTo>
                  <a:lnTo>
                    <a:pt x="350" y="19"/>
                  </a:lnTo>
                  <a:lnTo>
                    <a:pt x="354" y="19"/>
                  </a:lnTo>
                  <a:lnTo>
                    <a:pt x="357" y="19"/>
                  </a:lnTo>
                  <a:lnTo>
                    <a:pt x="361" y="19"/>
                  </a:lnTo>
                  <a:lnTo>
                    <a:pt x="365" y="19"/>
                  </a:lnTo>
                  <a:lnTo>
                    <a:pt x="369" y="19"/>
                  </a:lnTo>
                  <a:lnTo>
                    <a:pt x="373" y="19"/>
                  </a:lnTo>
                  <a:lnTo>
                    <a:pt x="376" y="19"/>
                  </a:lnTo>
                  <a:lnTo>
                    <a:pt x="380" y="19"/>
                  </a:lnTo>
                  <a:lnTo>
                    <a:pt x="380" y="15"/>
                  </a:lnTo>
                  <a:lnTo>
                    <a:pt x="384" y="15"/>
                  </a:lnTo>
                  <a:lnTo>
                    <a:pt x="388" y="15"/>
                  </a:lnTo>
                  <a:lnTo>
                    <a:pt x="392" y="12"/>
                  </a:lnTo>
                  <a:lnTo>
                    <a:pt x="395" y="12"/>
                  </a:lnTo>
                  <a:lnTo>
                    <a:pt x="399" y="12"/>
                  </a:lnTo>
                  <a:lnTo>
                    <a:pt x="403" y="8"/>
                  </a:lnTo>
                  <a:lnTo>
                    <a:pt x="411" y="8"/>
                  </a:lnTo>
                  <a:lnTo>
                    <a:pt x="414" y="8"/>
                  </a:lnTo>
                  <a:lnTo>
                    <a:pt x="418" y="8"/>
                  </a:lnTo>
                  <a:lnTo>
                    <a:pt x="422" y="8"/>
                  </a:lnTo>
                  <a:lnTo>
                    <a:pt x="426" y="8"/>
                  </a:lnTo>
                  <a:lnTo>
                    <a:pt x="426" y="12"/>
                  </a:lnTo>
                  <a:lnTo>
                    <a:pt x="430" y="12"/>
                  </a:lnTo>
                  <a:lnTo>
                    <a:pt x="433" y="12"/>
                  </a:lnTo>
                  <a:lnTo>
                    <a:pt x="433" y="15"/>
                  </a:lnTo>
                  <a:lnTo>
                    <a:pt x="437" y="15"/>
                  </a:lnTo>
                  <a:lnTo>
                    <a:pt x="441" y="15"/>
                  </a:lnTo>
                  <a:lnTo>
                    <a:pt x="445" y="15"/>
                  </a:lnTo>
                  <a:lnTo>
                    <a:pt x="449" y="15"/>
                  </a:lnTo>
                  <a:lnTo>
                    <a:pt x="452" y="15"/>
                  </a:lnTo>
                  <a:lnTo>
                    <a:pt x="456" y="15"/>
                  </a:lnTo>
                  <a:lnTo>
                    <a:pt x="460" y="15"/>
                  </a:lnTo>
                  <a:lnTo>
                    <a:pt x="468" y="12"/>
                  </a:lnTo>
                  <a:lnTo>
                    <a:pt x="471" y="12"/>
                  </a:lnTo>
                  <a:lnTo>
                    <a:pt x="475" y="8"/>
                  </a:lnTo>
                  <a:lnTo>
                    <a:pt x="479" y="8"/>
                  </a:lnTo>
                  <a:lnTo>
                    <a:pt x="483" y="8"/>
                  </a:lnTo>
                  <a:lnTo>
                    <a:pt x="483" y="4"/>
                  </a:lnTo>
                  <a:lnTo>
                    <a:pt x="487" y="4"/>
                  </a:lnTo>
                  <a:lnTo>
                    <a:pt x="490" y="4"/>
                  </a:lnTo>
                  <a:lnTo>
                    <a:pt x="494" y="4"/>
                  </a:lnTo>
                  <a:lnTo>
                    <a:pt x="498" y="4"/>
                  </a:lnTo>
                  <a:lnTo>
                    <a:pt x="502" y="8"/>
                  </a:lnTo>
                  <a:lnTo>
                    <a:pt x="506" y="8"/>
                  </a:lnTo>
                  <a:lnTo>
                    <a:pt x="513" y="12"/>
                  </a:lnTo>
                  <a:lnTo>
                    <a:pt x="517" y="12"/>
                  </a:lnTo>
                  <a:lnTo>
                    <a:pt x="521" y="12"/>
                  </a:lnTo>
                  <a:lnTo>
                    <a:pt x="525" y="12"/>
                  </a:lnTo>
                  <a:lnTo>
                    <a:pt x="528" y="12"/>
                  </a:lnTo>
                  <a:lnTo>
                    <a:pt x="532" y="12"/>
                  </a:lnTo>
                  <a:lnTo>
                    <a:pt x="536" y="8"/>
                  </a:lnTo>
                  <a:lnTo>
                    <a:pt x="540" y="8"/>
                  </a:lnTo>
                  <a:lnTo>
                    <a:pt x="540" y="4"/>
                  </a:lnTo>
                  <a:lnTo>
                    <a:pt x="544" y="4"/>
                  </a:lnTo>
                  <a:lnTo>
                    <a:pt x="547" y="0"/>
                  </a:lnTo>
                  <a:lnTo>
                    <a:pt x="551" y="0"/>
                  </a:lnTo>
                  <a:lnTo>
                    <a:pt x="551" y="4"/>
                  </a:lnTo>
                  <a:lnTo>
                    <a:pt x="547" y="4"/>
                  </a:lnTo>
                  <a:lnTo>
                    <a:pt x="547" y="8"/>
                  </a:lnTo>
                  <a:lnTo>
                    <a:pt x="544" y="8"/>
                  </a:lnTo>
                  <a:lnTo>
                    <a:pt x="544" y="12"/>
                  </a:lnTo>
                  <a:lnTo>
                    <a:pt x="540" y="12"/>
                  </a:lnTo>
                  <a:lnTo>
                    <a:pt x="540" y="15"/>
                  </a:lnTo>
                  <a:lnTo>
                    <a:pt x="536" y="15"/>
                  </a:lnTo>
                  <a:lnTo>
                    <a:pt x="536" y="19"/>
                  </a:lnTo>
                  <a:lnTo>
                    <a:pt x="536" y="23"/>
                  </a:lnTo>
                  <a:lnTo>
                    <a:pt x="540" y="23"/>
                  </a:lnTo>
                  <a:lnTo>
                    <a:pt x="544" y="23"/>
                  </a:lnTo>
                  <a:lnTo>
                    <a:pt x="547" y="23"/>
                  </a:lnTo>
                  <a:lnTo>
                    <a:pt x="551" y="23"/>
                  </a:lnTo>
                  <a:lnTo>
                    <a:pt x="555" y="23"/>
                  </a:lnTo>
                  <a:lnTo>
                    <a:pt x="559" y="23"/>
                  </a:lnTo>
                  <a:lnTo>
                    <a:pt x="555" y="23"/>
                  </a:lnTo>
                  <a:lnTo>
                    <a:pt x="551" y="23"/>
                  </a:lnTo>
                  <a:lnTo>
                    <a:pt x="547" y="23"/>
                  </a:lnTo>
                  <a:lnTo>
                    <a:pt x="547" y="27"/>
                  </a:lnTo>
                  <a:lnTo>
                    <a:pt x="544" y="27"/>
                  </a:lnTo>
                  <a:lnTo>
                    <a:pt x="540" y="31"/>
                  </a:lnTo>
                  <a:lnTo>
                    <a:pt x="536" y="31"/>
                  </a:lnTo>
                  <a:lnTo>
                    <a:pt x="536" y="34"/>
                  </a:lnTo>
                  <a:lnTo>
                    <a:pt x="532" y="34"/>
                  </a:lnTo>
                  <a:lnTo>
                    <a:pt x="532" y="38"/>
                  </a:lnTo>
                  <a:lnTo>
                    <a:pt x="528" y="38"/>
                  </a:lnTo>
                  <a:lnTo>
                    <a:pt x="475" y="69"/>
                  </a:lnTo>
                  <a:lnTo>
                    <a:pt x="422" y="91"/>
                  </a:lnTo>
                  <a:lnTo>
                    <a:pt x="373" y="110"/>
                  </a:lnTo>
                  <a:lnTo>
                    <a:pt x="323" y="126"/>
                  </a:lnTo>
                  <a:lnTo>
                    <a:pt x="281" y="141"/>
                  </a:lnTo>
                  <a:lnTo>
                    <a:pt x="236" y="148"/>
                  </a:lnTo>
                  <a:lnTo>
                    <a:pt x="198" y="156"/>
                  </a:lnTo>
                  <a:lnTo>
                    <a:pt x="164" y="160"/>
                  </a:lnTo>
                  <a:lnTo>
                    <a:pt x="129" y="164"/>
                  </a:lnTo>
                  <a:lnTo>
                    <a:pt x="99" y="164"/>
                  </a:lnTo>
                  <a:lnTo>
                    <a:pt x="76" y="164"/>
                  </a:lnTo>
                  <a:lnTo>
                    <a:pt x="53" y="164"/>
                  </a:lnTo>
                  <a:lnTo>
                    <a:pt x="34" y="164"/>
                  </a:lnTo>
                  <a:lnTo>
                    <a:pt x="19" y="160"/>
                  </a:lnTo>
                  <a:lnTo>
                    <a:pt x="12" y="160"/>
                  </a:lnTo>
                  <a:lnTo>
                    <a:pt x="8" y="160"/>
                  </a:lnTo>
                  <a:lnTo>
                    <a:pt x="4" y="160"/>
                  </a:lnTo>
                  <a:lnTo>
                    <a:pt x="0" y="160"/>
                  </a:lnTo>
                  <a:lnTo>
                    <a:pt x="0" y="156"/>
                  </a:lnTo>
                  <a:lnTo>
                    <a:pt x="0" y="152"/>
                  </a:lnTo>
                  <a:lnTo>
                    <a:pt x="4" y="148"/>
                  </a:lnTo>
                  <a:lnTo>
                    <a:pt x="4" y="145"/>
                  </a:lnTo>
                  <a:lnTo>
                    <a:pt x="8" y="141"/>
                  </a:lnTo>
                  <a:lnTo>
                    <a:pt x="12" y="137"/>
                  </a:lnTo>
                  <a:lnTo>
                    <a:pt x="12" y="133"/>
                  </a:lnTo>
                  <a:lnTo>
                    <a:pt x="15" y="133"/>
                  </a:lnTo>
                  <a:lnTo>
                    <a:pt x="19" y="129"/>
                  </a:lnTo>
                  <a:lnTo>
                    <a:pt x="27" y="126"/>
                  </a:lnTo>
                  <a:lnTo>
                    <a:pt x="31" y="122"/>
                  </a:lnTo>
                  <a:lnTo>
                    <a:pt x="34" y="122"/>
                  </a:lnTo>
                  <a:lnTo>
                    <a:pt x="38" y="118"/>
                  </a:lnTo>
                  <a:lnTo>
                    <a:pt x="42" y="118"/>
                  </a:lnTo>
                  <a:lnTo>
                    <a:pt x="46" y="118"/>
                  </a:lnTo>
                  <a:lnTo>
                    <a:pt x="50" y="114"/>
                  </a:lnTo>
                  <a:lnTo>
                    <a:pt x="53" y="114"/>
                  </a:lnTo>
                  <a:lnTo>
                    <a:pt x="57" y="110"/>
                  </a:lnTo>
                  <a:lnTo>
                    <a:pt x="61" y="107"/>
                  </a:lnTo>
                  <a:lnTo>
                    <a:pt x="61" y="103"/>
                  </a:lnTo>
                  <a:lnTo>
                    <a:pt x="61" y="99"/>
                  </a:lnTo>
                  <a:lnTo>
                    <a:pt x="61" y="95"/>
                  </a:lnTo>
                  <a:lnTo>
                    <a:pt x="61" y="91"/>
                  </a:lnTo>
                  <a:lnTo>
                    <a:pt x="61" y="88"/>
                  </a:lnTo>
                  <a:lnTo>
                    <a:pt x="65" y="88"/>
                  </a:lnTo>
                  <a:lnTo>
                    <a:pt x="65" y="84"/>
                  </a:lnTo>
                  <a:lnTo>
                    <a:pt x="69" y="84"/>
                  </a:lnTo>
                  <a:lnTo>
                    <a:pt x="69" y="80"/>
                  </a:lnTo>
                  <a:lnTo>
                    <a:pt x="72" y="80"/>
                  </a:lnTo>
                  <a:lnTo>
                    <a:pt x="76" y="76"/>
                  </a:lnTo>
                  <a:lnTo>
                    <a:pt x="80" y="76"/>
                  </a:lnTo>
                  <a:lnTo>
                    <a:pt x="80" y="72"/>
                  </a:lnTo>
                  <a:lnTo>
                    <a:pt x="84" y="72"/>
                  </a:lnTo>
                  <a:lnTo>
                    <a:pt x="84" y="69"/>
                  </a:lnTo>
                  <a:lnTo>
                    <a:pt x="88" y="69"/>
                  </a:lnTo>
                  <a:lnTo>
                    <a:pt x="88" y="65"/>
                  </a:lnTo>
                  <a:lnTo>
                    <a:pt x="91" y="65"/>
                  </a:lnTo>
                  <a:lnTo>
                    <a:pt x="91" y="61"/>
                  </a:lnTo>
                  <a:lnTo>
                    <a:pt x="95" y="61"/>
                  </a:lnTo>
                  <a:lnTo>
                    <a:pt x="95" y="57"/>
                  </a:lnTo>
                  <a:lnTo>
                    <a:pt x="95" y="53"/>
                  </a:lnTo>
                  <a:lnTo>
                    <a:pt x="99" y="53"/>
                  </a:lnTo>
                  <a:lnTo>
                    <a:pt x="99" y="50"/>
                  </a:lnTo>
                  <a:lnTo>
                    <a:pt x="99" y="46"/>
                  </a:lnTo>
                  <a:lnTo>
                    <a:pt x="103" y="42"/>
                  </a:lnTo>
                  <a:lnTo>
                    <a:pt x="103" y="38"/>
                  </a:lnTo>
                  <a:lnTo>
                    <a:pt x="107" y="38"/>
                  </a:lnTo>
                  <a:lnTo>
                    <a:pt x="107" y="34"/>
                  </a:lnTo>
                  <a:lnTo>
                    <a:pt x="110" y="34"/>
                  </a:lnTo>
                  <a:lnTo>
                    <a:pt x="114" y="31"/>
                  </a:lnTo>
                  <a:lnTo>
                    <a:pt x="118" y="31"/>
                  </a:lnTo>
                  <a:lnTo>
                    <a:pt x="122" y="27"/>
                  </a:lnTo>
                  <a:lnTo>
                    <a:pt x="126" y="27"/>
                  </a:lnTo>
                  <a:close/>
                </a:path>
              </a:pathLst>
            </a:custGeom>
            <a:solidFill>
              <a:srgbClr val="FFAC19"/>
            </a:solidFill>
            <a:ln w="9525">
              <a:noFill/>
              <a:round/>
              <a:headEnd/>
              <a:tailEnd/>
            </a:ln>
          </p:spPr>
          <p:txBody>
            <a:bodyPr/>
            <a:lstStyle/>
            <a:p>
              <a:endParaRPr lang="fr-FR"/>
            </a:p>
          </p:txBody>
        </p:sp>
        <p:sp>
          <p:nvSpPr>
            <p:cNvPr id="179" name="Freeform 66"/>
            <p:cNvSpPr>
              <a:spLocks/>
            </p:cNvSpPr>
            <p:nvPr/>
          </p:nvSpPr>
          <p:spPr bwMode="auto">
            <a:xfrm>
              <a:off x="455" y="3245"/>
              <a:ext cx="1002" cy="291"/>
            </a:xfrm>
            <a:custGeom>
              <a:avLst/>
              <a:gdLst>
                <a:gd name="T0" fmla="*/ 242 w 551"/>
                <a:gd name="T1" fmla="*/ 42 h 160"/>
                <a:gd name="T2" fmla="*/ 249 w 551"/>
                <a:gd name="T3" fmla="*/ 55 h 160"/>
                <a:gd name="T4" fmla="*/ 256 w 551"/>
                <a:gd name="T5" fmla="*/ 69 h 160"/>
                <a:gd name="T6" fmla="*/ 276 w 551"/>
                <a:gd name="T7" fmla="*/ 62 h 160"/>
                <a:gd name="T8" fmla="*/ 291 w 551"/>
                <a:gd name="T9" fmla="*/ 55 h 160"/>
                <a:gd name="T10" fmla="*/ 304 w 551"/>
                <a:gd name="T11" fmla="*/ 49 h 160"/>
                <a:gd name="T12" fmla="*/ 311 w 551"/>
                <a:gd name="T13" fmla="*/ 49 h 160"/>
                <a:gd name="T14" fmla="*/ 311 w 551"/>
                <a:gd name="T15" fmla="*/ 49 h 160"/>
                <a:gd name="T16" fmla="*/ 311 w 551"/>
                <a:gd name="T17" fmla="*/ 55 h 160"/>
                <a:gd name="T18" fmla="*/ 318 w 551"/>
                <a:gd name="T19" fmla="*/ 62 h 160"/>
                <a:gd name="T20" fmla="*/ 331 w 551"/>
                <a:gd name="T21" fmla="*/ 62 h 160"/>
                <a:gd name="T22" fmla="*/ 373 w 551"/>
                <a:gd name="T23" fmla="*/ 55 h 160"/>
                <a:gd name="T24" fmla="*/ 380 w 551"/>
                <a:gd name="T25" fmla="*/ 42 h 160"/>
                <a:gd name="T26" fmla="*/ 395 w 551"/>
                <a:gd name="T27" fmla="*/ 20 h 160"/>
                <a:gd name="T28" fmla="*/ 415 w 551"/>
                <a:gd name="T29" fmla="*/ 15 h 160"/>
                <a:gd name="T30" fmla="*/ 429 w 551"/>
                <a:gd name="T31" fmla="*/ 20 h 160"/>
                <a:gd name="T32" fmla="*/ 449 w 551"/>
                <a:gd name="T33" fmla="*/ 27 h 160"/>
                <a:gd name="T34" fmla="*/ 476 w 551"/>
                <a:gd name="T35" fmla="*/ 27 h 160"/>
                <a:gd name="T36" fmla="*/ 511 w 551"/>
                <a:gd name="T37" fmla="*/ 15 h 160"/>
                <a:gd name="T38" fmla="*/ 526 w 551"/>
                <a:gd name="T39" fmla="*/ 7 h 160"/>
                <a:gd name="T40" fmla="*/ 533 w 551"/>
                <a:gd name="T41" fmla="*/ 20 h 160"/>
                <a:gd name="T42" fmla="*/ 553 w 551"/>
                <a:gd name="T43" fmla="*/ 27 h 160"/>
                <a:gd name="T44" fmla="*/ 595 w 551"/>
                <a:gd name="T45" fmla="*/ 27 h 160"/>
                <a:gd name="T46" fmla="*/ 642 w 551"/>
                <a:gd name="T47" fmla="*/ 27 h 160"/>
                <a:gd name="T48" fmla="*/ 676 w 551"/>
                <a:gd name="T49" fmla="*/ 27 h 160"/>
                <a:gd name="T50" fmla="*/ 698 w 551"/>
                <a:gd name="T51" fmla="*/ 20 h 160"/>
                <a:gd name="T52" fmla="*/ 740 w 551"/>
                <a:gd name="T53" fmla="*/ 7 h 160"/>
                <a:gd name="T54" fmla="*/ 767 w 551"/>
                <a:gd name="T55" fmla="*/ 15 h 160"/>
                <a:gd name="T56" fmla="*/ 802 w 551"/>
                <a:gd name="T57" fmla="*/ 27 h 160"/>
                <a:gd name="T58" fmla="*/ 849 w 551"/>
                <a:gd name="T59" fmla="*/ 15 h 160"/>
                <a:gd name="T60" fmla="*/ 878 w 551"/>
                <a:gd name="T61" fmla="*/ 7 h 160"/>
                <a:gd name="T62" fmla="*/ 906 w 551"/>
                <a:gd name="T63" fmla="*/ 7 h 160"/>
                <a:gd name="T64" fmla="*/ 947 w 551"/>
                <a:gd name="T65" fmla="*/ 20 h 160"/>
                <a:gd name="T66" fmla="*/ 960 w 551"/>
                <a:gd name="T67" fmla="*/ 15 h 160"/>
                <a:gd name="T68" fmla="*/ 982 w 551"/>
                <a:gd name="T69" fmla="*/ 0 h 160"/>
                <a:gd name="T70" fmla="*/ 987 w 551"/>
                <a:gd name="T71" fmla="*/ 0 h 160"/>
                <a:gd name="T72" fmla="*/ 982 w 551"/>
                <a:gd name="T73" fmla="*/ 7 h 160"/>
                <a:gd name="T74" fmla="*/ 975 w 551"/>
                <a:gd name="T75" fmla="*/ 20 h 160"/>
                <a:gd name="T76" fmla="*/ 960 w 551"/>
                <a:gd name="T77" fmla="*/ 27 h 160"/>
                <a:gd name="T78" fmla="*/ 967 w 551"/>
                <a:gd name="T79" fmla="*/ 35 h 160"/>
                <a:gd name="T80" fmla="*/ 987 w 551"/>
                <a:gd name="T81" fmla="*/ 35 h 160"/>
                <a:gd name="T82" fmla="*/ 1002 w 551"/>
                <a:gd name="T83" fmla="*/ 35 h 160"/>
                <a:gd name="T84" fmla="*/ 987 w 551"/>
                <a:gd name="T85" fmla="*/ 35 h 160"/>
                <a:gd name="T86" fmla="*/ 967 w 551"/>
                <a:gd name="T87" fmla="*/ 49 h 160"/>
                <a:gd name="T88" fmla="*/ 947 w 551"/>
                <a:gd name="T89" fmla="*/ 62 h 160"/>
                <a:gd name="T90" fmla="*/ 664 w 551"/>
                <a:gd name="T91" fmla="*/ 193 h 160"/>
                <a:gd name="T92" fmla="*/ 227 w 551"/>
                <a:gd name="T93" fmla="*/ 291 h 160"/>
                <a:gd name="T94" fmla="*/ 20 w 551"/>
                <a:gd name="T95" fmla="*/ 284 h 160"/>
                <a:gd name="T96" fmla="*/ 0 w 551"/>
                <a:gd name="T97" fmla="*/ 276 h 160"/>
                <a:gd name="T98" fmla="*/ 15 w 551"/>
                <a:gd name="T99" fmla="*/ 242 h 160"/>
                <a:gd name="T100" fmla="*/ 55 w 551"/>
                <a:gd name="T101" fmla="*/ 215 h 160"/>
                <a:gd name="T102" fmla="*/ 89 w 551"/>
                <a:gd name="T103" fmla="*/ 200 h 160"/>
                <a:gd name="T104" fmla="*/ 104 w 551"/>
                <a:gd name="T105" fmla="*/ 187 h 160"/>
                <a:gd name="T106" fmla="*/ 111 w 551"/>
                <a:gd name="T107" fmla="*/ 166 h 160"/>
                <a:gd name="T108" fmla="*/ 111 w 551"/>
                <a:gd name="T109" fmla="*/ 153 h 160"/>
                <a:gd name="T110" fmla="*/ 124 w 551"/>
                <a:gd name="T111" fmla="*/ 138 h 160"/>
                <a:gd name="T112" fmla="*/ 145 w 551"/>
                <a:gd name="T113" fmla="*/ 124 h 160"/>
                <a:gd name="T114" fmla="*/ 165 w 551"/>
                <a:gd name="T115" fmla="*/ 104 h 160"/>
                <a:gd name="T116" fmla="*/ 173 w 551"/>
                <a:gd name="T117" fmla="*/ 84 h 160"/>
                <a:gd name="T118" fmla="*/ 187 w 551"/>
                <a:gd name="T119" fmla="*/ 62 h 160"/>
                <a:gd name="T120" fmla="*/ 207 w 551"/>
                <a:gd name="T121" fmla="*/ 49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1"/>
                <a:gd name="T184" fmla="*/ 0 h 160"/>
                <a:gd name="T185" fmla="*/ 551 w 551"/>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1" h="160">
                  <a:moveTo>
                    <a:pt x="122" y="23"/>
                  </a:moveTo>
                  <a:lnTo>
                    <a:pt x="125" y="23"/>
                  </a:lnTo>
                  <a:lnTo>
                    <a:pt x="129" y="23"/>
                  </a:lnTo>
                  <a:lnTo>
                    <a:pt x="133" y="23"/>
                  </a:lnTo>
                  <a:lnTo>
                    <a:pt x="133" y="27"/>
                  </a:lnTo>
                  <a:lnTo>
                    <a:pt x="137" y="27"/>
                  </a:lnTo>
                  <a:lnTo>
                    <a:pt x="137" y="30"/>
                  </a:lnTo>
                  <a:lnTo>
                    <a:pt x="137" y="34"/>
                  </a:lnTo>
                  <a:lnTo>
                    <a:pt x="141" y="38"/>
                  </a:lnTo>
                  <a:lnTo>
                    <a:pt x="144" y="38"/>
                  </a:lnTo>
                  <a:lnTo>
                    <a:pt x="148" y="38"/>
                  </a:lnTo>
                  <a:lnTo>
                    <a:pt x="152" y="34"/>
                  </a:lnTo>
                  <a:lnTo>
                    <a:pt x="156" y="34"/>
                  </a:lnTo>
                  <a:lnTo>
                    <a:pt x="160" y="30"/>
                  </a:lnTo>
                  <a:lnTo>
                    <a:pt x="163" y="30"/>
                  </a:lnTo>
                  <a:lnTo>
                    <a:pt x="163" y="27"/>
                  </a:lnTo>
                  <a:lnTo>
                    <a:pt x="167" y="27"/>
                  </a:lnTo>
                  <a:lnTo>
                    <a:pt x="167" y="23"/>
                  </a:lnTo>
                  <a:lnTo>
                    <a:pt x="171" y="27"/>
                  </a:lnTo>
                  <a:lnTo>
                    <a:pt x="171" y="30"/>
                  </a:lnTo>
                  <a:lnTo>
                    <a:pt x="175" y="30"/>
                  </a:lnTo>
                  <a:lnTo>
                    <a:pt x="175" y="34"/>
                  </a:lnTo>
                  <a:lnTo>
                    <a:pt x="179" y="34"/>
                  </a:lnTo>
                  <a:lnTo>
                    <a:pt x="182" y="34"/>
                  </a:lnTo>
                  <a:lnTo>
                    <a:pt x="186" y="34"/>
                  </a:lnTo>
                  <a:lnTo>
                    <a:pt x="194" y="34"/>
                  </a:lnTo>
                  <a:lnTo>
                    <a:pt x="198" y="34"/>
                  </a:lnTo>
                  <a:lnTo>
                    <a:pt x="201" y="30"/>
                  </a:lnTo>
                  <a:lnTo>
                    <a:pt x="205" y="30"/>
                  </a:lnTo>
                  <a:lnTo>
                    <a:pt x="205" y="27"/>
                  </a:lnTo>
                  <a:lnTo>
                    <a:pt x="209" y="27"/>
                  </a:lnTo>
                  <a:lnTo>
                    <a:pt x="209" y="23"/>
                  </a:lnTo>
                  <a:lnTo>
                    <a:pt x="213" y="19"/>
                  </a:lnTo>
                  <a:lnTo>
                    <a:pt x="213" y="15"/>
                  </a:lnTo>
                  <a:lnTo>
                    <a:pt x="217" y="11"/>
                  </a:lnTo>
                  <a:lnTo>
                    <a:pt x="220" y="11"/>
                  </a:lnTo>
                  <a:lnTo>
                    <a:pt x="220" y="8"/>
                  </a:lnTo>
                  <a:lnTo>
                    <a:pt x="224" y="8"/>
                  </a:lnTo>
                  <a:lnTo>
                    <a:pt x="228" y="8"/>
                  </a:lnTo>
                  <a:lnTo>
                    <a:pt x="232" y="8"/>
                  </a:lnTo>
                  <a:lnTo>
                    <a:pt x="232" y="11"/>
                  </a:lnTo>
                  <a:lnTo>
                    <a:pt x="236" y="11"/>
                  </a:lnTo>
                  <a:lnTo>
                    <a:pt x="239" y="11"/>
                  </a:lnTo>
                  <a:lnTo>
                    <a:pt x="243" y="15"/>
                  </a:lnTo>
                  <a:lnTo>
                    <a:pt x="247" y="15"/>
                  </a:lnTo>
                  <a:lnTo>
                    <a:pt x="251" y="15"/>
                  </a:lnTo>
                  <a:lnTo>
                    <a:pt x="255" y="15"/>
                  </a:lnTo>
                  <a:lnTo>
                    <a:pt x="258" y="15"/>
                  </a:lnTo>
                  <a:lnTo>
                    <a:pt x="262" y="15"/>
                  </a:lnTo>
                  <a:lnTo>
                    <a:pt x="266" y="11"/>
                  </a:lnTo>
                  <a:lnTo>
                    <a:pt x="270" y="11"/>
                  </a:lnTo>
                  <a:lnTo>
                    <a:pt x="274" y="11"/>
                  </a:lnTo>
                  <a:lnTo>
                    <a:pt x="274" y="8"/>
                  </a:lnTo>
                  <a:lnTo>
                    <a:pt x="277" y="8"/>
                  </a:lnTo>
                  <a:lnTo>
                    <a:pt x="281" y="8"/>
                  </a:lnTo>
                  <a:lnTo>
                    <a:pt x="285" y="4"/>
                  </a:lnTo>
                  <a:lnTo>
                    <a:pt x="289" y="4"/>
                  </a:lnTo>
                  <a:lnTo>
                    <a:pt x="289" y="8"/>
                  </a:lnTo>
                  <a:lnTo>
                    <a:pt x="293" y="8"/>
                  </a:lnTo>
                  <a:lnTo>
                    <a:pt x="293" y="11"/>
                  </a:lnTo>
                  <a:lnTo>
                    <a:pt x="296" y="15"/>
                  </a:lnTo>
                  <a:lnTo>
                    <a:pt x="300" y="15"/>
                  </a:lnTo>
                  <a:lnTo>
                    <a:pt x="304" y="15"/>
                  </a:lnTo>
                  <a:lnTo>
                    <a:pt x="308" y="19"/>
                  </a:lnTo>
                  <a:lnTo>
                    <a:pt x="312" y="19"/>
                  </a:lnTo>
                  <a:lnTo>
                    <a:pt x="315" y="19"/>
                  </a:lnTo>
                  <a:lnTo>
                    <a:pt x="319" y="19"/>
                  </a:lnTo>
                  <a:lnTo>
                    <a:pt x="323" y="19"/>
                  </a:lnTo>
                  <a:lnTo>
                    <a:pt x="327" y="15"/>
                  </a:lnTo>
                  <a:lnTo>
                    <a:pt x="331" y="15"/>
                  </a:lnTo>
                  <a:lnTo>
                    <a:pt x="334" y="15"/>
                  </a:lnTo>
                  <a:lnTo>
                    <a:pt x="338" y="15"/>
                  </a:lnTo>
                  <a:lnTo>
                    <a:pt x="346" y="15"/>
                  </a:lnTo>
                  <a:lnTo>
                    <a:pt x="350" y="15"/>
                  </a:lnTo>
                  <a:lnTo>
                    <a:pt x="353" y="15"/>
                  </a:lnTo>
                  <a:lnTo>
                    <a:pt x="357" y="15"/>
                  </a:lnTo>
                  <a:lnTo>
                    <a:pt x="361" y="15"/>
                  </a:lnTo>
                  <a:lnTo>
                    <a:pt x="365" y="15"/>
                  </a:lnTo>
                  <a:lnTo>
                    <a:pt x="369" y="15"/>
                  </a:lnTo>
                  <a:lnTo>
                    <a:pt x="372" y="15"/>
                  </a:lnTo>
                  <a:lnTo>
                    <a:pt x="376" y="15"/>
                  </a:lnTo>
                  <a:lnTo>
                    <a:pt x="380" y="15"/>
                  </a:lnTo>
                  <a:lnTo>
                    <a:pt x="380" y="11"/>
                  </a:lnTo>
                  <a:lnTo>
                    <a:pt x="384" y="11"/>
                  </a:lnTo>
                  <a:lnTo>
                    <a:pt x="388" y="11"/>
                  </a:lnTo>
                  <a:lnTo>
                    <a:pt x="391" y="8"/>
                  </a:lnTo>
                  <a:lnTo>
                    <a:pt x="395" y="8"/>
                  </a:lnTo>
                  <a:lnTo>
                    <a:pt x="399" y="8"/>
                  </a:lnTo>
                  <a:lnTo>
                    <a:pt x="407" y="4"/>
                  </a:lnTo>
                  <a:lnTo>
                    <a:pt x="410" y="4"/>
                  </a:lnTo>
                  <a:lnTo>
                    <a:pt x="414" y="4"/>
                  </a:lnTo>
                  <a:lnTo>
                    <a:pt x="418" y="8"/>
                  </a:lnTo>
                  <a:lnTo>
                    <a:pt x="422" y="8"/>
                  </a:lnTo>
                  <a:lnTo>
                    <a:pt x="426" y="11"/>
                  </a:lnTo>
                  <a:lnTo>
                    <a:pt x="429" y="11"/>
                  </a:lnTo>
                  <a:lnTo>
                    <a:pt x="433" y="15"/>
                  </a:lnTo>
                  <a:lnTo>
                    <a:pt x="437" y="15"/>
                  </a:lnTo>
                  <a:lnTo>
                    <a:pt x="441" y="15"/>
                  </a:lnTo>
                  <a:lnTo>
                    <a:pt x="445" y="15"/>
                  </a:lnTo>
                  <a:lnTo>
                    <a:pt x="448" y="15"/>
                  </a:lnTo>
                  <a:lnTo>
                    <a:pt x="452" y="15"/>
                  </a:lnTo>
                  <a:lnTo>
                    <a:pt x="456" y="11"/>
                  </a:lnTo>
                  <a:lnTo>
                    <a:pt x="464" y="11"/>
                  </a:lnTo>
                  <a:lnTo>
                    <a:pt x="467" y="8"/>
                  </a:lnTo>
                  <a:lnTo>
                    <a:pt x="471" y="8"/>
                  </a:lnTo>
                  <a:lnTo>
                    <a:pt x="475" y="4"/>
                  </a:lnTo>
                  <a:lnTo>
                    <a:pt x="479" y="4"/>
                  </a:lnTo>
                  <a:lnTo>
                    <a:pt x="483" y="4"/>
                  </a:lnTo>
                  <a:lnTo>
                    <a:pt x="486" y="4"/>
                  </a:lnTo>
                  <a:lnTo>
                    <a:pt x="490" y="4"/>
                  </a:lnTo>
                  <a:lnTo>
                    <a:pt x="494" y="4"/>
                  </a:lnTo>
                  <a:lnTo>
                    <a:pt x="498" y="4"/>
                  </a:lnTo>
                  <a:lnTo>
                    <a:pt x="502" y="4"/>
                  </a:lnTo>
                  <a:lnTo>
                    <a:pt x="505" y="8"/>
                  </a:lnTo>
                  <a:lnTo>
                    <a:pt x="509" y="8"/>
                  </a:lnTo>
                  <a:lnTo>
                    <a:pt x="513" y="11"/>
                  </a:lnTo>
                  <a:lnTo>
                    <a:pt x="517" y="11"/>
                  </a:lnTo>
                  <a:lnTo>
                    <a:pt x="521" y="11"/>
                  </a:lnTo>
                  <a:lnTo>
                    <a:pt x="524" y="11"/>
                  </a:lnTo>
                  <a:lnTo>
                    <a:pt x="524" y="8"/>
                  </a:lnTo>
                  <a:lnTo>
                    <a:pt x="528" y="8"/>
                  </a:lnTo>
                  <a:lnTo>
                    <a:pt x="532" y="4"/>
                  </a:lnTo>
                  <a:lnTo>
                    <a:pt x="536" y="4"/>
                  </a:lnTo>
                  <a:lnTo>
                    <a:pt x="536" y="0"/>
                  </a:lnTo>
                  <a:lnTo>
                    <a:pt x="540" y="0"/>
                  </a:lnTo>
                  <a:lnTo>
                    <a:pt x="543" y="0"/>
                  </a:lnTo>
                  <a:lnTo>
                    <a:pt x="543" y="4"/>
                  </a:lnTo>
                  <a:lnTo>
                    <a:pt x="540" y="4"/>
                  </a:lnTo>
                  <a:lnTo>
                    <a:pt x="540" y="8"/>
                  </a:lnTo>
                  <a:lnTo>
                    <a:pt x="536" y="8"/>
                  </a:lnTo>
                  <a:lnTo>
                    <a:pt x="536" y="11"/>
                  </a:lnTo>
                  <a:lnTo>
                    <a:pt x="532" y="11"/>
                  </a:lnTo>
                  <a:lnTo>
                    <a:pt x="532" y="15"/>
                  </a:lnTo>
                  <a:lnTo>
                    <a:pt x="528" y="15"/>
                  </a:lnTo>
                  <a:lnTo>
                    <a:pt x="528" y="19"/>
                  </a:lnTo>
                  <a:lnTo>
                    <a:pt x="532" y="19"/>
                  </a:lnTo>
                  <a:lnTo>
                    <a:pt x="536" y="19"/>
                  </a:lnTo>
                  <a:lnTo>
                    <a:pt x="540" y="19"/>
                  </a:lnTo>
                  <a:lnTo>
                    <a:pt x="543" y="19"/>
                  </a:lnTo>
                  <a:lnTo>
                    <a:pt x="547" y="19"/>
                  </a:lnTo>
                  <a:lnTo>
                    <a:pt x="551" y="19"/>
                  </a:lnTo>
                  <a:lnTo>
                    <a:pt x="547" y="19"/>
                  </a:lnTo>
                  <a:lnTo>
                    <a:pt x="543" y="19"/>
                  </a:lnTo>
                  <a:lnTo>
                    <a:pt x="543" y="23"/>
                  </a:lnTo>
                  <a:lnTo>
                    <a:pt x="540" y="23"/>
                  </a:lnTo>
                  <a:lnTo>
                    <a:pt x="536" y="23"/>
                  </a:lnTo>
                  <a:lnTo>
                    <a:pt x="532" y="27"/>
                  </a:lnTo>
                  <a:lnTo>
                    <a:pt x="528" y="30"/>
                  </a:lnTo>
                  <a:lnTo>
                    <a:pt x="524" y="30"/>
                  </a:lnTo>
                  <a:lnTo>
                    <a:pt x="524" y="34"/>
                  </a:lnTo>
                  <a:lnTo>
                    <a:pt x="521" y="34"/>
                  </a:lnTo>
                  <a:lnTo>
                    <a:pt x="467" y="65"/>
                  </a:lnTo>
                  <a:lnTo>
                    <a:pt x="414" y="87"/>
                  </a:lnTo>
                  <a:lnTo>
                    <a:pt x="365" y="106"/>
                  </a:lnTo>
                  <a:lnTo>
                    <a:pt x="319" y="122"/>
                  </a:lnTo>
                  <a:lnTo>
                    <a:pt x="274" y="137"/>
                  </a:lnTo>
                  <a:lnTo>
                    <a:pt x="232" y="144"/>
                  </a:lnTo>
                  <a:lnTo>
                    <a:pt x="194" y="152"/>
                  </a:lnTo>
                  <a:lnTo>
                    <a:pt x="160" y="156"/>
                  </a:lnTo>
                  <a:lnTo>
                    <a:pt x="125" y="160"/>
                  </a:lnTo>
                  <a:lnTo>
                    <a:pt x="99" y="160"/>
                  </a:lnTo>
                  <a:lnTo>
                    <a:pt x="72" y="160"/>
                  </a:lnTo>
                  <a:lnTo>
                    <a:pt x="49" y="160"/>
                  </a:lnTo>
                  <a:lnTo>
                    <a:pt x="34" y="156"/>
                  </a:lnTo>
                  <a:lnTo>
                    <a:pt x="19" y="156"/>
                  </a:lnTo>
                  <a:lnTo>
                    <a:pt x="11" y="156"/>
                  </a:lnTo>
                  <a:lnTo>
                    <a:pt x="4" y="156"/>
                  </a:lnTo>
                  <a:lnTo>
                    <a:pt x="0" y="156"/>
                  </a:lnTo>
                  <a:lnTo>
                    <a:pt x="0" y="152"/>
                  </a:lnTo>
                  <a:lnTo>
                    <a:pt x="0" y="148"/>
                  </a:lnTo>
                  <a:lnTo>
                    <a:pt x="0" y="144"/>
                  </a:lnTo>
                  <a:lnTo>
                    <a:pt x="4" y="141"/>
                  </a:lnTo>
                  <a:lnTo>
                    <a:pt x="4" y="137"/>
                  </a:lnTo>
                  <a:lnTo>
                    <a:pt x="8" y="133"/>
                  </a:lnTo>
                  <a:lnTo>
                    <a:pt x="11" y="133"/>
                  </a:lnTo>
                  <a:lnTo>
                    <a:pt x="15" y="129"/>
                  </a:lnTo>
                  <a:lnTo>
                    <a:pt x="19" y="125"/>
                  </a:lnTo>
                  <a:lnTo>
                    <a:pt x="23" y="122"/>
                  </a:lnTo>
                  <a:lnTo>
                    <a:pt x="27" y="122"/>
                  </a:lnTo>
                  <a:lnTo>
                    <a:pt x="30" y="118"/>
                  </a:lnTo>
                  <a:lnTo>
                    <a:pt x="34" y="118"/>
                  </a:lnTo>
                  <a:lnTo>
                    <a:pt x="38" y="114"/>
                  </a:lnTo>
                  <a:lnTo>
                    <a:pt x="42" y="114"/>
                  </a:lnTo>
                  <a:lnTo>
                    <a:pt x="46" y="114"/>
                  </a:lnTo>
                  <a:lnTo>
                    <a:pt x="49" y="110"/>
                  </a:lnTo>
                  <a:lnTo>
                    <a:pt x="53" y="110"/>
                  </a:lnTo>
                  <a:lnTo>
                    <a:pt x="53" y="106"/>
                  </a:lnTo>
                  <a:lnTo>
                    <a:pt x="57" y="106"/>
                  </a:lnTo>
                  <a:lnTo>
                    <a:pt x="57" y="103"/>
                  </a:lnTo>
                  <a:lnTo>
                    <a:pt x="57" y="99"/>
                  </a:lnTo>
                  <a:lnTo>
                    <a:pt x="57" y="95"/>
                  </a:lnTo>
                  <a:lnTo>
                    <a:pt x="57" y="91"/>
                  </a:lnTo>
                  <a:lnTo>
                    <a:pt x="61" y="91"/>
                  </a:lnTo>
                  <a:lnTo>
                    <a:pt x="61" y="87"/>
                  </a:lnTo>
                  <a:lnTo>
                    <a:pt x="61" y="84"/>
                  </a:lnTo>
                  <a:lnTo>
                    <a:pt x="65" y="80"/>
                  </a:lnTo>
                  <a:lnTo>
                    <a:pt x="68" y="76"/>
                  </a:lnTo>
                  <a:lnTo>
                    <a:pt x="72" y="72"/>
                  </a:lnTo>
                  <a:lnTo>
                    <a:pt x="76" y="72"/>
                  </a:lnTo>
                  <a:lnTo>
                    <a:pt x="76" y="68"/>
                  </a:lnTo>
                  <a:lnTo>
                    <a:pt x="80" y="68"/>
                  </a:lnTo>
                  <a:lnTo>
                    <a:pt x="84" y="65"/>
                  </a:lnTo>
                  <a:lnTo>
                    <a:pt x="87" y="61"/>
                  </a:lnTo>
                  <a:lnTo>
                    <a:pt x="91" y="57"/>
                  </a:lnTo>
                  <a:lnTo>
                    <a:pt x="91" y="53"/>
                  </a:lnTo>
                  <a:lnTo>
                    <a:pt x="95" y="53"/>
                  </a:lnTo>
                  <a:lnTo>
                    <a:pt x="95" y="49"/>
                  </a:lnTo>
                  <a:lnTo>
                    <a:pt x="95" y="46"/>
                  </a:lnTo>
                  <a:lnTo>
                    <a:pt x="99" y="42"/>
                  </a:lnTo>
                  <a:lnTo>
                    <a:pt x="99" y="38"/>
                  </a:lnTo>
                  <a:lnTo>
                    <a:pt x="103" y="38"/>
                  </a:lnTo>
                  <a:lnTo>
                    <a:pt x="103" y="34"/>
                  </a:lnTo>
                  <a:lnTo>
                    <a:pt x="106" y="34"/>
                  </a:lnTo>
                  <a:lnTo>
                    <a:pt x="106" y="30"/>
                  </a:lnTo>
                  <a:lnTo>
                    <a:pt x="110" y="30"/>
                  </a:lnTo>
                  <a:lnTo>
                    <a:pt x="110" y="27"/>
                  </a:lnTo>
                  <a:lnTo>
                    <a:pt x="114" y="27"/>
                  </a:lnTo>
                  <a:lnTo>
                    <a:pt x="118" y="27"/>
                  </a:lnTo>
                  <a:lnTo>
                    <a:pt x="122" y="23"/>
                  </a:lnTo>
                  <a:close/>
                </a:path>
              </a:pathLst>
            </a:custGeom>
            <a:solidFill>
              <a:srgbClr val="FFB419"/>
            </a:solidFill>
            <a:ln w="9525">
              <a:noFill/>
              <a:round/>
              <a:headEnd/>
              <a:tailEnd/>
            </a:ln>
          </p:spPr>
          <p:txBody>
            <a:bodyPr/>
            <a:lstStyle/>
            <a:p>
              <a:endParaRPr lang="fr-FR"/>
            </a:p>
          </p:txBody>
        </p:sp>
        <p:sp>
          <p:nvSpPr>
            <p:cNvPr id="180" name="Freeform 67"/>
            <p:cNvSpPr>
              <a:spLocks/>
            </p:cNvSpPr>
            <p:nvPr/>
          </p:nvSpPr>
          <p:spPr bwMode="auto">
            <a:xfrm>
              <a:off x="455" y="3245"/>
              <a:ext cx="994" cy="291"/>
            </a:xfrm>
            <a:custGeom>
              <a:avLst/>
              <a:gdLst>
                <a:gd name="T0" fmla="*/ 242 w 547"/>
                <a:gd name="T1" fmla="*/ 42 h 160"/>
                <a:gd name="T2" fmla="*/ 249 w 547"/>
                <a:gd name="T3" fmla="*/ 62 h 160"/>
                <a:gd name="T4" fmla="*/ 256 w 547"/>
                <a:gd name="T5" fmla="*/ 76 h 160"/>
                <a:gd name="T6" fmla="*/ 276 w 547"/>
                <a:gd name="T7" fmla="*/ 69 h 160"/>
                <a:gd name="T8" fmla="*/ 291 w 547"/>
                <a:gd name="T9" fmla="*/ 55 h 160"/>
                <a:gd name="T10" fmla="*/ 303 w 547"/>
                <a:gd name="T11" fmla="*/ 49 h 160"/>
                <a:gd name="T12" fmla="*/ 311 w 547"/>
                <a:gd name="T13" fmla="*/ 49 h 160"/>
                <a:gd name="T14" fmla="*/ 311 w 547"/>
                <a:gd name="T15" fmla="*/ 49 h 160"/>
                <a:gd name="T16" fmla="*/ 311 w 547"/>
                <a:gd name="T17" fmla="*/ 62 h 160"/>
                <a:gd name="T18" fmla="*/ 318 w 547"/>
                <a:gd name="T19" fmla="*/ 62 h 160"/>
                <a:gd name="T20" fmla="*/ 331 w 547"/>
                <a:gd name="T21" fmla="*/ 62 h 160"/>
                <a:gd name="T22" fmla="*/ 373 w 547"/>
                <a:gd name="T23" fmla="*/ 55 h 160"/>
                <a:gd name="T24" fmla="*/ 387 w 547"/>
                <a:gd name="T25" fmla="*/ 42 h 160"/>
                <a:gd name="T26" fmla="*/ 394 w 547"/>
                <a:gd name="T27" fmla="*/ 20 h 160"/>
                <a:gd name="T28" fmla="*/ 414 w 547"/>
                <a:gd name="T29" fmla="*/ 20 h 160"/>
                <a:gd name="T30" fmla="*/ 429 w 547"/>
                <a:gd name="T31" fmla="*/ 20 h 160"/>
                <a:gd name="T32" fmla="*/ 449 w 547"/>
                <a:gd name="T33" fmla="*/ 27 h 160"/>
                <a:gd name="T34" fmla="*/ 476 w 547"/>
                <a:gd name="T35" fmla="*/ 27 h 160"/>
                <a:gd name="T36" fmla="*/ 511 w 547"/>
                <a:gd name="T37" fmla="*/ 15 h 160"/>
                <a:gd name="T38" fmla="*/ 525 w 547"/>
                <a:gd name="T39" fmla="*/ 15 h 160"/>
                <a:gd name="T40" fmla="*/ 532 w 547"/>
                <a:gd name="T41" fmla="*/ 20 h 160"/>
                <a:gd name="T42" fmla="*/ 552 w 547"/>
                <a:gd name="T43" fmla="*/ 35 h 160"/>
                <a:gd name="T44" fmla="*/ 594 w 547"/>
                <a:gd name="T45" fmla="*/ 35 h 160"/>
                <a:gd name="T46" fmla="*/ 641 w 547"/>
                <a:gd name="T47" fmla="*/ 27 h 160"/>
                <a:gd name="T48" fmla="*/ 676 w 547"/>
                <a:gd name="T49" fmla="*/ 27 h 160"/>
                <a:gd name="T50" fmla="*/ 698 w 547"/>
                <a:gd name="T51" fmla="*/ 20 h 160"/>
                <a:gd name="T52" fmla="*/ 740 w 547"/>
                <a:gd name="T53" fmla="*/ 15 h 160"/>
                <a:gd name="T54" fmla="*/ 767 w 547"/>
                <a:gd name="T55" fmla="*/ 20 h 160"/>
                <a:gd name="T56" fmla="*/ 801 w 547"/>
                <a:gd name="T57" fmla="*/ 27 h 160"/>
                <a:gd name="T58" fmla="*/ 849 w 547"/>
                <a:gd name="T59" fmla="*/ 20 h 160"/>
                <a:gd name="T60" fmla="*/ 878 w 547"/>
                <a:gd name="T61" fmla="*/ 7 h 160"/>
                <a:gd name="T62" fmla="*/ 905 w 547"/>
                <a:gd name="T63" fmla="*/ 7 h 160"/>
                <a:gd name="T64" fmla="*/ 939 w 547"/>
                <a:gd name="T65" fmla="*/ 20 h 160"/>
                <a:gd name="T66" fmla="*/ 959 w 547"/>
                <a:gd name="T67" fmla="*/ 15 h 160"/>
                <a:gd name="T68" fmla="*/ 974 w 547"/>
                <a:gd name="T69" fmla="*/ 7 h 160"/>
                <a:gd name="T70" fmla="*/ 987 w 547"/>
                <a:gd name="T71" fmla="*/ 0 h 160"/>
                <a:gd name="T72" fmla="*/ 981 w 547"/>
                <a:gd name="T73" fmla="*/ 7 h 160"/>
                <a:gd name="T74" fmla="*/ 967 w 547"/>
                <a:gd name="T75" fmla="*/ 20 h 160"/>
                <a:gd name="T76" fmla="*/ 959 w 547"/>
                <a:gd name="T77" fmla="*/ 27 h 160"/>
                <a:gd name="T78" fmla="*/ 959 w 547"/>
                <a:gd name="T79" fmla="*/ 35 h 160"/>
                <a:gd name="T80" fmla="*/ 981 w 547"/>
                <a:gd name="T81" fmla="*/ 35 h 160"/>
                <a:gd name="T82" fmla="*/ 994 w 547"/>
                <a:gd name="T83" fmla="*/ 35 h 160"/>
                <a:gd name="T84" fmla="*/ 987 w 547"/>
                <a:gd name="T85" fmla="*/ 42 h 160"/>
                <a:gd name="T86" fmla="*/ 959 w 547"/>
                <a:gd name="T87" fmla="*/ 49 h 160"/>
                <a:gd name="T88" fmla="*/ 947 w 547"/>
                <a:gd name="T89" fmla="*/ 62 h 160"/>
                <a:gd name="T90" fmla="*/ 663 w 547"/>
                <a:gd name="T91" fmla="*/ 193 h 160"/>
                <a:gd name="T92" fmla="*/ 227 w 547"/>
                <a:gd name="T93" fmla="*/ 291 h 160"/>
                <a:gd name="T94" fmla="*/ 20 w 547"/>
                <a:gd name="T95" fmla="*/ 284 h 160"/>
                <a:gd name="T96" fmla="*/ 0 w 547"/>
                <a:gd name="T97" fmla="*/ 276 h 160"/>
                <a:gd name="T98" fmla="*/ 15 w 547"/>
                <a:gd name="T99" fmla="*/ 249 h 160"/>
                <a:gd name="T100" fmla="*/ 62 w 547"/>
                <a:gd name="T101" fmla="*/ 215 h 160"/>
                <a:gd name="T102" fmla="*/ 96 w 547"/>
                <a:gd name="T103" fmla="*/ 200 h 160"/>
                <a:gd name="T104" fmla="*/ 111 w 547"/>
                <a:gd name="T105" fmla="*/ 187 h 160"/>
                <a:gd name="T106" fmla="*/ 111 w 547"/>
                <a:gd name="T107" fmla="*/ 166 h 160"/>
                <a:gd name="T108" fmla="*/ 118 w 547"/>
                <a:gd name="T109" fmla="*/ 153 h 160"/>
                <a:gd name="T110" fmla="*/ 131 w 547"/>
                <a:gd name="T111" fmla="*/ 138 h 160"/>
                <a:gd name="T112" fmla="*/ 145 w 547"/>
                <a:gd name="T113" fmla="*/ 124 h 160"/>
                <a:gd name="T114" fmla="*/ 165 w 547"/>
                <a:gd name="T115" fmla="*/ 111 h 160"/>
                <a:gd name="T116" fmla="*/ 180 w 547"/>
                <a:gd name="T117" fmla="*/ 84 h 160"/>
                <a:gd name="T118" fmla="*/ 193 w 547"/>
                <a:gd name="T119" fmla="*/ 62 h 160"/>
                <a:gd name="T120" fmla="*/ 207 w 547"/>
                <a:gd name="T121" fmla="*/ 55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7"/>
                <a:gd name="T184" fmla="*/ 0 h 160"/>
                <a:gd name="T185" fmla="*/ 547 w 547"/>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7" h="160">
                  <a:moveTo>
                    <a:pt x="122" y="27"/>
                  </a:moveTo>
                  <a:lnTo>
                    <a:pt x="125" y="23"/>
                  </a:lnTo>
                  <a:lnTo>
                    <a:pt x="129" y="23"/>
                  </a:lnTo>
                  <a:lnTo>
                    <a:pt x="133" y="23"/>
                  </a:lnTo>
                  <a:lnTo>
                    <a:pt x="133" y="27"/>
                  </a:lnTo>
                  <a:lnTo>
                    <a:pt x="137" y="27"/>
                  </a:lnTo>
                  <a:lnTo>
                    <a:pt x="137" y="30"/>
                  </a:lnTo>
                  <a:lnTo>
                    <a:pt x="137" y="34"/>
                  </a:lnTo>
                  <a:lnTo>
                    <a:pt x="137" y="38"/>
                  </a:lnTo>
                  <a:lnTo>
                    <a:pt x="141" y="38"/>
                  </a:lnTo>
                  <a:lnTo>
                    <a:pt x="141" y="42"/>
                  </a:lnTo>
                  <a:lnTo>
                    <a:pt x="144" y="42"/>
                  </a:lnTo>
                  <a:lnTo>
                    <a:pt x="144" y="38"/>
                  </a:lnTo>
                  <a:lnTo>
                    <a:pt x="148" y="38"/>
                  </a:lnTo>
                  <a:lnTo>
                    <a:pt x="152" y="38"/>
                  </a:lnTo>
                  <a:lnTo>
                    <a:pt x="156" y="34"/>
                  </a:lnTo>
                  <a:lnTo>
                    <a:pt x="160" y="34"/>
                  </a:lnTo>
                  <a:lnTo>
                    <a:pt x="160" y="30"/>
                  </a:lnTo>
                  <a:lnTo>
                    <a:pt x="163" y="30"/>
                  </a:lnTo>
                  <a:lnTo>
                    <a:pt x="163" y="27"/>
                  </a:lnTo>
                  <a:lnTo>
                    <a:pt x="167" y="27"/>
                  </a:lnTo>
                  <a:lnTo>
                    <a:pt x="171" y="27"/>
                  </a:lnTo>
                  <a:lnTo>
                    <a:pt x="171" y="30"/>
                  </a:lnTo>
                  <a:lnTo>
                    <a:pt x="171" y="34"/>
                  </a:lnTo>
                  <a:lnTo>
                    <a:pt x="175" y="34"/>
                  </a:lnTo>
                  <a:lnTo>
                    <a:pt x="179" y="34"/>
                  </a:lnTo>
                  <a:lnTo>
                    <a:pt x="182" y="34"/>
                  </a:lnTo>
                  <a:lnTo>
                    <a:pt x="186" y="34"/>
                  </a:lnTo>
                  <a:lnTo>
                    <a:pt x="194" y="34"/>
                  </a:lnTo>
                  <a:lnTo>
                    <a:pt x="198" y="34"/>
                  </a:lnTo>
                  <a:lnTo>
                    <a:pt x="201" y="34"/>
                  </a:lnTo>
                  <a:lnTo>
                    <a:pt x="205" y="30"/>
                  </a:lnTo>
                  <a:lnTo>
                    <a:pt x="209" y="30"/>
                  </a:lnTo>
                  <a:lnTo>
                    <a:pt x="209" y="27"/>
                  </a:lnTo>
                  <a:lnTo>
                    <a:pt x="213" y="23"/>
                  </a:lnTo>
                  <a:lnTo>
                    <a:pt x="213" y="19"/>
                  </a:lnTo>
                  <a:lnTo>
                    <a:pt x="217" y="15"/>
                  </a:lnTo>
                  <a:lnTo>
                    <a:pt x="217" y="11"/>
                  </a:lnTo>
                  <a:lnTo>
                    <a:pt x="220" y="11"/>
                  </a:lnTo>
                  <a:lnTo>
                    <a:pt x="224" y="11"/>
                  </a:lnTo>
                  <a:lnTo>
                    <a:pt x="228" y="11"/>
                  </a:lnTo>
                  <a:lnTo>
                    <a:pt x="232" y="11"/>
                  </a:lnTo>
                  <a:lnTo>
                    <a:pt x="236" y="11"/>
                  </a:lnTo>
                  <a:lnTo>
                    <a:pt x="239" y="15"/>
                  </a:lnTo>
                  <a:lnTo>
                    <a:pt x="243" y="15"/>
                  </a:lnTo>
                  <a:lnTo>
                    <a:pt x="247" y="15"/>
                  </a:lnTo>
                  <a:lnTo>
                    <a:pt x="251" y="15"/>
                  </a:lnTo>
                  <a:lnTo>
                    <a:pt x="255" y="15"/>
                  </a:lnTo>
                  <a:lnTo>
                    <a:pt x="258" y="15"/>
                  </a:lnTo>
                  <a:lnTo>
                    <a:pt x="262" y="15"/>
                  </a:lnTo>
                  <a:lnTo>
                    <a:pt x="266" y="15"/>
                  </a:lnTo>
                  <a:lnTo>
                    <a:pt x="270" y="11"/>
                  </a:lnTo>
                  <a:lnTo>
                    <a:pt x="274" y="11"/>
                  </a:lnTo>
                  <a:lnTo>
                    <a:pt x="277" y="8"/>
                  </a:lnTo>
                  <a:lnTo>
                    <a:pt x="281" y="8"/>
                  </a:lnTo>
                  <a:lnTo>
                    <a:pt x="285" y="8"/>
                  </a:lnTo>
                  <a:lnTo>
                    <a:pt x="289" y="8"/>
                  </a:lnTo>
                  <a:lnTo>
                    <a:pt x="293" y="11"/>
                  </a:lnTo>
                  <a:lnTo>
                    <a:pt x="293" y="15"/>
                  </a:lnTo>
                  <a:lnTo>
                    <a:pt x="296" y="15"/>
                  </a:lnTo>
                  <a:lnTo>
                    <a:pt x="300" y="15"/>
                  </a:lnTo>
                  <a:lnTo>
                    <a:pt x="300" y="19"/>
                  </a:lnTo>
                  <a:lnTo>
                    <a:pt x="304" y="19"/>
                  </a:lnTo>
                  <a:lnTo>
                    <a:pt x="308" y="19"/>
                  </a:lnTo>
                  <a:lnTo>
                    <a:pt x="312" y="19"/>
                  </a:lnTo>
                  <a:lnTo>
                    <a:pt x="315" y="19"/>
                  </a:lnTo>
                  <a:lnTo>
                    <a:pt x="319" y="19"/>
                  </a:lnTo>
                  <a:lnTo>
                    <a:pt x="323" y="19"/>
                  </a:lnTo>
                  <a:lnTo>
                    <a:pt x="327" y="19"/>
                  </a:lnTo>
                  <a:lnTo>
                    <a:pt x="331" y="19"/>
                  </a:lnTo>
                  <a:lnTo>
                    <a:pt x="334" y="19"/>
                  </a:lnTo>
                  <a:lnTo>
                    <a:pt x="338" y="15"/>
                  </a:lnTo>
                  <a:lnTo>
                    <a:pt x="342" y="15"/>
                  </a:lnTo>
                  <a:lnTo>
                    <a:pt x="350" y="15"/>
                  </a:lnTo>
                  <a:lnTo>
                    <a:pt x="353" y="15"/>
                  </a:lnTo>
                  <a:lnTo>
                    <a:pt x="357" y="15"/>
                  </a:lnTo>
                  <a:lnTo>
                    <a:pt x="361" y="15"/>
                  </a:lnTo>
                  <a:lnTo>
                    <a:pt x="365" y="15"/>
                  </a:lnTo>
                  <a:lnTo>
                    <a:pt x="369" y="15"/>
                  </a:lnTo>
                  <a:lnTo>
                    <a:pt x="372" y="15"/>
                  </a:lnTo>
                  <a:lnTo>
                    <a:pt x="376" y="15"/>
                  </a:lnTo>
                  <a:lnTo>
                    <a:pt x="380" y="15"/>
                  </a:lnTo>
                  <a:lnTo>
                    <a:pt x="384" y="11"/>
                  </a:lnTo>
                  <a:lnTo>
                    <a:pt x="388" y="11"/>
                  </a:lnTo>
                  <a:lnTo>
                    <a:pt x="391" y="11"/>
                  </a:lnTo>
                  <a:lnTo>
                    <a:pt x="395" y="8"/>
                  </a:lnTo>
                  <a:lnTo>
                    <a:pt x="399" y="8"/>
                  </a:lnTo>
                  <a:lnTo>
                    <a:pt x="407" y="8"/>
                  </a:lnTo>
                  <a:lnTo>
                    <a:pt x="410" y="4"/>
                  </a:lnTo>
                  <a:lnTo>
                    <a:pt x="414" y="4"/>
                  </a:lnTo>
                  <a:lnTo>
                    <a:pt x="414" y="8"/>
                  </a:lnTo>
                  <a:lnTo>
                    <a:pt x="418" y="8"/>
                  </a:lnTo>
                  <a:lnTo>
                    <a:pt x="422" y="8"/>
                  </a:lnTo>
                  <a:lnTo>
                    <a:pt x="422" y="11"/>
                  </a:lnTo>
                  <a:lnTo>
                    <a:pt x="426" y="11"/>
                  </a:lnTo>
                  <a:lnTo>
                    <a:pt x="429" y="11"/>
                  </a:lnTo>
                  <a:lnTo>
                    <a:pt x="429" y="15"/>
                  </a:lnTo>
                  <a:lnTo>
                    <a:pt x="433" y="15"/>
                  </a:lnTo>
                  <a:lnTo>
                    <a:pt x="437" y="15"/>
                  </a:lnTo>
                  <a:lnTo>
                    <a:pt x="441" y="15"/>
                  </a:lnTo>
                  <a:lnTo>
                    <a:pt x="445" y="15"/>
                  </a:lnTo>
                  <a:lnTo>
                    <a:pt x="448" y="15"/>
                  </a:lnTo>
                  <a:lnTo>
                    <a:pt x="452" y="15"/>
                  </a:lnTo>
                  <a:lnTo>
                    <a:pt x="456" y="15"/>
                  </a:lnTo>
                  <a:lnTo>
                    <a:pt x="460" y="11"/>
                  </a:lnTo>
                  <a:lnTo>
                    <a:pt x="467" y="11"/>
                  </a:lnTo>
                  <a:lnTo>
                    <a:pt x="471" y="8"/>
                  </a:lnTo>
                  <a:lnTo>
                    <a:pt x="475" y="8"/>
                  </a:lnTo>
                  <a:lnTo>
                    <a:pt x="479" y="8"/>
                  </a:lnTo>
                  <a:lnTo>
                    <a:pt x="479" y="4"/>
                  </a:lnTo>
                  <a:lnTo>
                    <a:pt x="483" y="4"/>
                  </a:lnTo>
                  <a:lnTo>
                    <a:pt x="486" y="4"/>
                  </a:lnTo>
                  <a:lnTo>
                    <a:pt x="490" y="4"/>
                  </a:lnTo>
                  <a:lnTo>
                    <a:pt x="494" y="4"/>
                  </a:lnTo>
                  <a:lnTo>
                    <a:pt x="498" y="4"/>
                  </a:lnTo>
                  <a:lnTo>
                    <a:pt x="502" y="8"/>
                  </a:lnTo>
                  <a:lnTo>
                    <a:pt x="505" y="8"/>
                  </a:lnTo>
                  <a:lnTo>
                    <a:pt x="509" y="11"/>
                  </a:lnTo>
                  <a:lnTo>
                    <a:pt x="513" y="11"/>
                  </a:lnTo>
                  <a:lnTo>
                    <a:pt x="517" y="11"/>
                  </a:lnTo>
                  <a:lnTo>
                    <a:pt x="521" y="11"/>
                  </a:lnTo>
                  <a:lnTo>
                    <a:pt x="524" y="11"/>
                  </a:lnTo>
                  <a:lnTo>
                    <a:pt x="528" y="8"/>
                  </a:lnTo>
                  <a:lnTo>
                    <a:pt x="532" y="8"/>
                  </a:lnTo>
                  <a:lnTo>
                    <a:pt x="532" y="4"/>
                  </a:lnTo>
                  <a:lnTo>
                    <a:pt x="536" y="4"/>
                  </a:lnTo>
                  <a:lnTo>
                    <a:pt x="540" y="4"/>
                  </a:lnTo>
                  <a:lnTo>
                    <a:pt x="540" y="0"/>
                  </a:lnTo>
                  <a:lnTo>
                    <a:pt x="543" y="0"/>
                  </a:lnTo>
                  <a:lnTo>
                    <a:pt x="540" y="4"/>
                  </a:lnTo>
                  <a:lnTo>
                    <a:pt x="536" y="8"/>
                  </a:lnTo>
                  <a:lnTo>
                    <a:pt x="536" y="11"/>
                  </a:lnTo>
                  <a:lnTo>
                    <a:pt x="532" y="11"/>
                  </a:lnTo>
                  <a:lnTo>
                    <a:pt x="532" y="15"/>
                  </a:lnTo>
                  <a:lnTo>
                    <a:pt x="528" y="15"/>
                  </a:lnTo>
                  <a:lnTo>
                    <a:pt x="524" y="19"/>
                  </a:lnTo>
                  <a:lnTo>
                    <a:pt x="528" y="19"/>
                  </a:lnTo>
                  <a:lnTo>
                    <a:pt x="532" y="19"/>
                  </a:lnTo>
                  <a:lnTo>
                    <a:pt x="536" y="19"/>
                  </a:lnTo>
                  <a:lnTo>
                    <a:pt x="540" y="19"/>
                  </a:lnTo>
                  <a:lnTo>
                    <a:pt x="543" y="19"/>
                  </a:lnTo>
                  <a:lnTo>
                    <a:pt x="547" y="19"/>
                  </a:lnTo>
                  <a:lnTo>
                    <a:pt x="543" y="19"/>
                  </a:lnTo>
                  <a:lnTo>
                    <a:pt x="543" y="23"/>
                  </a:lnTo>
                  <a:lnTo>
                    <a:pt x="540" y="23"/>
                  </a:lnTo>
                  <a:lnTo>
                    <a:pt x="536" y="23"/>
                  </a:lnTo>
                  <a:lnTo>
                    <a:pt x="532" y="27"/>
                  </a:lnTo>
                  <a:lnTo>
                    <a:pt x="528" y="27"/>
                  </a:lnTo>
                  <a:lnTo>
                    <a:pt x="528" y="30"/>
                  </a:lnTo>
                  <a:lnTo>
                    <a:pt x="524" y="30"/>
                  </a:lnTo>
                  <a:lnTo>
                    <a:pt x="521" y="34"/>
                  </a:lnTo>
                  <a:lnTo>
                    <a:pt x="517" y="38"/>
                  </a:lnTo>
                  <a:lnTo>
                    <a:pt x="464" y="65"/>
                  </a:lnTo>
                  <a:lnTo>
                    <a:pt x="410" y="87"/>
                  </a:lnTo>
                  <a:lnTo>
                    <a:pt x="365" y="106"/>
                  </a:lnTo>
                  <a:lnTo>
                    <a:pt x="315" y="125"/>
                  </a:lnTo>
                  <a:lnTo>
                    <a:pt x="274" y="137"/>
                  </a:lnTo>
                  <a:lnTo>
                    <a:pt x="232" y="144"/>
                  </a:lnTo>
                  <a:lnTo>
                    <a:pt x="194" y="152"/>
                  </a:lnTo>
                  <a:lnTo>
                    <a:pt x="160" y="156"/>
                  </a:lnTo>
                  <a:lnTo>
                    <a:pt x="125" y="160"/>
                  </a:lnTo>
                  <a:lnTo>
                    <a:pt x="99" y="160"/>
                  </a:lnTo>
                  <a:lnTo>
                    <a:pt x="72" y="160"/>
                  </a:lnTo>
                  <a:lnTo>
                    <a:pt x="53" y="160"/>
                  </a:lnTo>
                  <a:lnTo>
                    <a:pt x="34" y="156"/>
                  </a:lnTo>
                  <a:lnTo>
                    <a:pt x="23" y="156"/>
                  </a:lnTo>
                  <a:lnTo>
                    <a:pt x="11" y="156"/>
                  </a:lnTo>
                  <a:lnTo>
                    <a:pt x="8" y="156"/>
                  </a:lnTo>
                  <a:lnTo>
                    <a:pt x="4" y="156"/>
                  </a:lnTo>
                  <a:lnTo>
                    <a:pt x="0" y="156"/>
                  </a:lnTo>
                  <a:lnTo>
                    <a:pt x="0" y="152"/>
                  </a:lnTo>
                  <a:lnTo>
                    <a:pt x="0" y="148"/>
                  </a:lnTo>
                  <a:lnTo>
                    <a:pt x="4" y="144"/>
                  </a:lnTo>
                  <a:lnTo>
                    <a:pt x="4" y="141"/>
                  </a:lnTo>
                  <a:lnTo>
                    <a:pt x="8" y="137"/>
                  </a:lnTo>
                  <a:lnTo>
                    <a:pt x="11" y="133"/>
                  </a:lnTo>
                  <a:lnTo>
                    <a:pt x="15" y="129"/>
                  </a:lnTo>
                  <a:lnTo>
                    <a:pt x="19" y="125"/>
                  </a:lnTo>
                  <a:lnTo>
                    <a:pt x="23" y="122"/>
                  </a:lnTo>
                  <a:lnTo>
                    <a:pt x="27" y="122"/>
                  </a:lnTo>
                  <a:lnTo>
                    <a:pt x="34" y="118"/>
                  </a:lnTo>
                  <a:lnTo>
                    <a:pt x="38" y="118"/>
                  </a:lnTo>
                  <a:lnTo>
                    <a:pt x="42" y="114"/>
                  </a:lnTo>
                  <a:lnTo>
                    <a:pt x="46" y="114"/>
                  </a:lnTo>
                  <a:lnTo>
                    <a:pt x="49" y="110"/>
                  </a:lnTo>
                  <a:lnTo>
                    <a:pt x="53" y="110"/>
                  </a:lnTo>
                  <a:lnTo>
                    <a:pt x="57" y="106"/>
                  </a:lnTo>
                  <a:lnTo>
                    <a:pt x="61" y="103"/>
                  </a:lnTo>
                  <a:lnTo>
                    <a:pt x="61" y="99"/>
                  </a:lnTo>
                  <a:lnTo>
                    <a:pt x="61" y="95"/>
                  </a:lnTo>
                  <a:lnTo>
                    <a:pt x="61" y="91"/>
                  </a:lnTo>
                  <a:lnTo>
                    <a:pt x="61" y="87"/>
                  </a:lnTo>
                  <a:lnTo>
                    <a:pt x="61" y="84"/>
                  </a:lnTo>
                  <a:lnTo>
                    <a:pt x="65" y="84"/>
                  </a:lnTo>
                  <a:lnTo>
                    <a:pt x="65" y="80"/>
                  </a:lnTo>
                  <a:lnTo>
                    <a:pt x="68" y="80"/>
                  </a:lnTo>
                  <a:lnTo>
                    <a:pt x="68" y="76"/>
                  </a:lnTo>
                  <a:lnTo>
                    <a:pt x="72" y="76"/>
                  </a:lnTo>
                  <a:lnTo>
                    <a:pt x="76" y="72"/>
                  </a:lnTo>
                  <a:lnTo>
                    <a:pt x="80" y="72"/>
                  </a:lnTo>
                  <a:lnTo>
                    <a:pt x="80" y="68"/>
                  </a:lnTo>
                  <a:lnTo>
                    <a:pt x="84" y="68"/>
                  </a:lnTo>
                  <a:lnTo>
                    <a:pt x="84" y="65"/>
                  </a:lnTo>
                  <a:lnTo>
                    <a:pt x="87" y="65"/>
                  </a:lnTo>
                  <a:lnTo>
                    <a:pt x="87" y="61"/>
                  </a:lnTo>
                  <a:lnTo>
                    <a:pt x="91" y="61"/>
                  </a:lnTo>
                  <a:lnTo>
                    <a:pt x="91" y="57"/>
                  </a:lnTo>
                  <a:lnTo>
                    <a:pt x="95" y="57"/>
                  </a:lnTo>
                  <a:lnTo>
                    <a:pt x="95" y="53"/>
                  </a:lnTo>
                  <a:lnTo>
                    <a:pt x="95" y="49"/>
                  </a:lnTo>
                  <a:lnTo>
                    <a:pt x="99" y="46"/>
                  </a:lnTo>
                  <a:lnTo>
                    <a:pt x="99" y="42"/>
                  </a:lnTo>
                  <a:lnTo>
                    <a:pt x="103" y="42"/>
                  </a:lnTo>
                  <a:lnTo>
                    <a:pt x="103" y="38"/>
                  </a:lnTo>
                  <a:lnTo>
                    <a:pt x="106" y="34"/>
                  </a:lnTo>
                  <a:lnTo>
                    <a:pt x="110" y="30"/>
                  </a:lnTo>
                  <a:lnTo>
                    <a:pt x="114" y="30"/>
                  </a:lnTo>
                  <a:lnTo>
                    <a:pt x="114" y="27"/>
                  </a:lnTo>
                  <a:lnTo>
                    <a:pt x="118" y="27"/>
                  </a:lnTo>
                  <a:lnTo>
                    <a:pt x="122" y="27"/>
                  </a:lnTo>
                  <a:close/>
                </a:path>
              </a:pathLst>
            </a:custGeom>
            <a:solidFill>
              <a:srgbClr val="FFBC19"/>
            </a:solidFill>
            <a:ln w="9525">
              <a:noFill/>
              <a:round/>
              <a:headEnd/>
              <a:tailEnd/>
            </a:ln>
          </p:spPr>
          <p:txBody>
            <a:bodyPr/>
            <a:lstStyle/>
            <a:p>
              <a:endParaRPr lang="fr-FR"/>
            </a:p>
          </p:txBody>
        </p:sp>
        <p:sp>
          <p:nvSpPr>
            <p:cNvPr id="181" name="Freeform 68"/>
            <p:cNvSpPr>
              <a:spLocks/>
            </p:cNvSpPr>
            <p:nvPr/>
          </p:nvSpPr>
          <p:spPr bwMode="auto">
            <a:xfrm>
              <a:off x="462" y="3252"/>
              <a:ext cx="987" cy="284"/>
            </a:xfrm>
            <a:custGeom>
              <a:avLst/>
              <a:gdLst>
                <a:gd name="T0" fmla="*/ 234 w 543"/>
                <a:gd name="T1" fmla="*/ 42 h 156"/>
                <a:gd name="T2" fmla="*/ 242 w 543"/>
                <a:gd name="T3" fmla="*/ 55 h 156"/>
                <a:gd name="T4" fmla="*/ 249 w 543"/>
                <a:gd name="T5" fmla="*/ 69 h 156"/>
                <a:gd name="T6" fmla="*/ 262 w 543"/>
                <a:gd name="T7" fmla="*/ 62 h 156"/>
                <a:gd name="T8" fmla="*/ 284 w 543"/>
                <a:gd name="T9" fmla="*/ 55 h 156"/>
                <a:gd name="T10" fmla="*/ 296 w 543"/>
                <a:gd name="T11" fmla="*/ 42 h 156"/>
                <a:gd name="T12" fmla="*/ 296 w 543"/>
                <a:gd name="T13" fmla="*/ 42 h 156"/>
                <a:gd name="T14" fmla="*/ 304 w 543"/>
                <a:gd name="T15" fmla="*/ 42 h 156"/>
                <a:gd name="T16" fmla="*/ 304 w 543"/>
                <a:gd name="T17" fmla="*/ 55 h 156"/>
                <a:gd name="T18" fmla="*/ 311 w 543"/>
                <a:gd name="T19" fmla="*/ 62 h 156"/>
                <a:gd name="T20" fmla="*/ 324 w 543"/>
                <a:gd name="T21" fmla="*/ 62 h 156"/>
                <a:gd name="T22" fmla="*/ 365 w 543"/>
                <a:gd name="T23" fmla="*/ 55 h 156"/>
                <a:gd name="T24" fmla="*/ 380 w 543"/>
                <a:gd name="T25" fmla="*/ 42 h 156"/>
                <a:gd name="T26" fmla="*/ 387 w 543"/>
                <a:gd name="T27" fmla="*/ 20 h 156"/>
                <a:gd name="T28" fmla="*/ 407 w 543"/>
                <a:gd name="T29" fmla="*/ 13 h 156"/>
                <a:gd name="T30" fmla="*/ 422 w 543"/>
                <a:gd name="T31" fmla="*/ 20 h 156"/>
                <a:gd name="T32" fmla="*/ 442 w 543"/>
                <a:gd name="T33" fmla="*/ 27 h 156"/>
                <a:gd name="T34" fmla="*/ 469 w 543"/>
                <a:gd name="T35" fmla="*/ 20 h 156"/>
                <a:gd name="T36" fmla="*/ 503 w 543"/>
                <a:gd name="T37" fmla="*/ 7 h 156"/>
                <a:gd name="T38" fmla="*/ 518 w 543"/>
                <a:gd name="T39" fmla="*/ 7 h 156"/>
                <a:gd name="T40" fmla="*/ 525 w 543"/>
                <a:gd name="T41" fmla="*/ 20 h 156"/>
                <a:gd name="T42" fmla="*/ 545 w 543"/>
                <a:gd name="T43" fmla="*/ 27 h 156"/>
                <a:gd name="T44" fmla="*/ 587 w 543"/>
                <a:gd name="T45" fmla="*/ 27 h 156"/>
                <a:gd name="T46" fmla="*/ 634 w 543"/>
                <a:gd name="T47" fmla="*/ 27 h 156"/>
                <a:gd name="T48" fmla="*/ 663 w 543"/>
                <a:gd name="T49" fmla="*/ 27 h 156"/>
                <a:gd name="T50" fmla="*/ 691 w 543"/>
                <a:gd name="T51" fmla="*/ 20 h 156"/>
                <a:gd name="T52" fmla="*/ 733 w 543"/>
                <a:gd name="T53" fmla="*/ 7 h 156"/>
                <a:gd name="T54" fmla="*/ 760 w 543"/>
                <a:gd name="T55" fmla="*/ 13 h 156"/>
                <a:gd name="T56" fmla="*/ 787 w 543"/>
                <a:gd name="T57" fmla="*/ 27 h 156"/>
                <a:gd name="T58" fmla="*/ 836 w 543"/>
                <a:gd name="T59" fmla="*/ 13 h 156"/>
                <a:gd name="T60" fmla="*/ 871 w 543"/>
                <a:gd name="T61" fmla="*/ 7 h 156"/>
                <a:gd name="T62" fmla="*/ 891 w 543"/>
                <a:gd name="T63" fmla="*/ 7 h 156"/>
                <a:gd name="T64" fmla="*/ 932 w 543"/>
                <a:gd name="T65" fmla="*/ 20 h 156"/>
                <a:gd name="T66" fmla="*/ 945 w 543"/>
                <a:gd name="T67" fmla="*/ 13 h 156"/>
                <a:gd name="T68" fmla="*/ 960 w 543"/>
                <a:gd name="T69" fmla="*/ 0 h 156"/>
                <a:gd name="T70" fmla="*/ 974 w 543"/>
                <a:gd name="T71" fmla="*/ 0 h 156"/>
                <a:gd name="T72" fmla="*/ 974 w 543"/>
                <a:gd name="T73" fmla="*/ 0 h 156"/>
                <a:gd name="T74" fmla="*/ 960 w 543"/>
                <a:gd name="T75" fmla="*/ 13 h 156"/>
                <a:gd name="T76" fmla="*/ 945 w 543"/>
                <a:gd name="T77" fmla="*/ 27 h 156"/>
                <a:gd name="T78" fmla="*/ 945 w 543"/>
                <a:gd name="T79" fmla="*/ 27 h 156"/>
                <a:gd name="T80" fmla="*/ 974 w 543"/>
                <a:gd name="T81" fmla="*/ 27 h 156"/>
                <a:gd name="T82" fmla="*/ 980 w 543"/>
                <a:gd name="T83" fmla="*/ 27 h 156"/>
                <a:gd name="T84" fmla="*/ 974 w 543"/>
                <a:gd name="T85" fmla="*/ 35 h 156"/>
                <a:gd name="T86" fmla="*/ 945 w 543"/>
                <a:gd name="T87" fmla="*/ 47 h 156"/>
                <a:gd name="T88" fmla="*/ 932 w 543"/>
                <a:gd name="T89" fmla="*/ 55 h 156"/>
                <a:gd name="T90" fmla="*/ 649 w 543"/>
                <a:gd name="T91" fmla="*/ 193 h 156"/>
                <a:gd name="T92" fmla="*/ 220 w 543"/>
                <a:gd name="T93" fmla="*/ 284 h 156"/>
                <a:gd name="T94" fmla="*/ 20 w 543"/>
                <a:gd name="T95" fmla="*/ 277 h 156"/>
                <a:gd name="T96" fmla="*/ 0 w 543"/>
                <a:gd name="T97" fmla="*/ 269 h 156"/>
                <a:gd name="T98" fmla="*/ 13 w 543"/>
                <a:gd name="T99" fmla="*/ 242 h 156"/>
                <a:gd name="T100" fmla="*/ 55 w 543"/>
                <a:gd name="T101" fmla="*/ 208 h 156"/>
                <a:gd name="T102" fmla="*/ 89 w 543"/>
                <a:gd name="T103" fmla="*/ 193 h 156"/>
                <a:gd name="T104" fmla="*/ 104 w 543"/>
                <a:gd name="T105" fmla="*/ 180 h 156"/>
                <a:gd name="T106" fmla="*/ 104 w 543"/>
                <a:gd name="T107" fmla="*/ 158 h 156"/>
                <a:gd name="T108" fmla="*/ 111 w 543"/>
                <a:gd name="T109" fmla="*/ 146 h 156"/>
                <a:gd name="T110" fmla="*/ 124 w 543"/>
                <a:gd name="T111" fmla="*/ 131 h 156"/>
                <a:gd name="T112" fmla="*/ 145 w 543"/>
                <a:gd name="T113" fmla="*/ 117 h 156"/>
                <a:gd name="T114" fmla="*/ 158 w 543"/>
                <a:gd name="T115" fmla="*/ 104 h 156"/>
                <a:gd name="T116" fmla="*/ 173 w 543"/>
                <a:gd name="T117" fmla="*/ 82 h 156"/>
                <a:gd name="T118" fmla="*/ 185 w 543"/>
                <a:gd name="T119" fmla="*/ 62 h 156"/>
                <a:gd name="T120" fmla="*/ 200 w 543"/>
                <a:gd name="T121" fmla="*/ 47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3"/>
                <a:gd name="T184" fmla="*/ 0 h 156"/>
                <a:gd name="T185" fmla="*/ 543 w 543"/>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3" h="156">
                  <a:moveTo>
                    <a:pt x="118" y="23"/>
                  </a:moveTo>
                  <a:lnTo>
                    <a:pt x="118" y="23"/>
                  </a:lnTo>
                  <a:lnTo>
                    <a:pt x="121" y="23"/>
                  </a:lnTo>
                  <a:lnTo>
                    <a:pt x="125" y="23"/>
                  </a:lnTo>
                  <a:lnTo>
                    <a:pt x="129" y="23"/>
                  </a:lnTo>
                  <a:lnTo>
                    <a:pt x="129" y="26"/>
                  </a:lnTo>
                  <a:lnTo>
                    <a:pt x="133" y="26"/>
                  </a:lnTo>
                  <a:lnTo>
                    <a:pt x="133" y="30"/>
                  </a:lnTo>
                  <a:lnTo>
                    <a:pt x="133" y="34"/>
                  </a:lnTo>
                  <a:lnTo>
                    <a:pt x="133" y="38"/>
                  </a:lnTo>
                  <a:lnTo>
                    <a:pt x="137" y="38"/>
                  </a:lnTo>
                  <a:lnTo>
                    <a:pt x="140" y="38"/>
                  </a:lnTo>
                  <a:lnTo>
                    <a:pt x="144" y="38"/>
                  </a:lnTo>
                  <a:lnTo>
                    <a:pt x="144" y="34"/>
                  </a:lnTo>
                  <a:lnTo>
                    <a:pt x="148" y="34"/>
                  </a:lnTo>
                  <a:lnTo>
                    <a:pt x="152" y="34"/>
                  </a:lnTo>
                  <a:lnTo>
                    <a:pt x="156" y="30"/>
                  </a:lnTo>
                  <a:lnTo>
                    <a:pt x="159" y="26"/>
                  </a:lnTo>
                  <a:lnTo>
                    <a:pt x="163" y="23"/>
                  </a:lnTo>
                  <a:lnTo>
                    <a:pt x="167" y="23"/>
                  </a:lnTo>
                  <a:lnTo>
                    <a:pt x="167" y="26"/>
                  </a:lnTo>
                  <a:lnTo>
                    <a:pt x="167" y="30"/>
                  </a:lnTo>
                  <a:lnTo>
                    <a:pt x="171" y="30"/>
                  </a:lnTo>
                  <a:lnTo>
                    <a:pt x="171" y="34"/>
                  </a:lnTo>
                  <a:lnTo>
                    <a:pt x="175" y="34"/>
                  </a:lnTo>
                  <a:lnTo>
                    <a:pt x="178" y="34"/>
                  </a:lnTo>
                  <a:lnTo>
                    <a:pt x="182" y="34"/>
                  </a:lnTo>
                  <a:lnTo>
                    <a:pt x="190" y="34"/>
                  </a:lnTo>
                  <a:lnTo>
                    <a:pt x="194" y="34"/>
                  </a:lnTo>
                  <a:lnTo>
                    <a:pt x="194" y="30"/>
                  </a:lnTo>
                  <a:lnTo>
                    <a:pt x="197" y="30"/>
                  </a:lnTo>
                  <a:lnTo>
                    <a:pt x="201" y="30"/>
                  </a:lnTo>
                  <a:lnTo>
                    <a:pt x="205" y="26"/>
                  </a:lnTo>
                  <a:lnTo>
                    <a:pt x="205" y="23"/>
                  </a:lnTo>
                  <a:lnTo>
                    <a:pt x="209" y="23"/>
                  </a:lnTo>
                  <a:lnTo>
                    <a:pt x="209" y="19"/>
                  </a:lnTo>
                  <a:lnTo>
                    <a:pt x="209" y="15"/>
                  </a:lnTo>
                  <a:lnTo>
                    <a:pt x="213" y="15"/>
                  </a:lnTo>
                  <a:lnTo>
                    <a:pt x="213" y="11"/>
                  </a:lnTo>
                  <a:lnTo>
                    <a:pt x="216" y="11"/>
                  </a:lnTo>
                  <a:lnTo>
                    <a:pt x="216" y="7"/>
                  </a:lnTo>
                  <a:lnTo>
                    <a:pt x="220" y="7"/>
                  </a:lnTo>
                  <a:lnTo>
                    <a:pt x="224" y="7"/>
                  </a:lnTo>
                  <a:lnTo>
                    <a:pt x="228" y="7"/>
                  </a:lnTo>
                  <a:lnTo>
                    <a:pt x="232" y="7"/>
                  </a:lnTo>
                  <a:lnTo>
                    <a:pt x="232" y="11"/>
                  </a:lnTo>
                  <a:lnTo>
                    <a:pt x="235" y="11"/>
                  </a:lnTo>
                  <a:lnTo>
                    <a:pt x="239" y="11"/>
                  </a:lnTo>
                  <a:lnTo>
                    <a:pt x="243" y="15"/>
                  </a:lnTo>
                  <a:lnTo>
                    <a:pt x="247" y="15"/>
                  </a:lnTo>
                  <a:lnTo>
                    <a:pt x="251" y="15"/>
                  </a:lnTo>
                  <a:lnTo>
                    <a:pt x="254" y="15"/>
                  </a:lnTo>
                  <a:lnTo>
                    <a:pt x="258" y="11"/>
                  </a:lnTo>
                  <a:lnTo>
                    <a:pt x="262" y="11"/>
                  </a:lnTo>
                  <a:lnTo>
                    <a:pt x="266" y="11"/>
                  </a:lnTo>
                  <a:lnTo>
                    <a:pt x="266" y="7"/>
                  </a:lnTo>
                  <a:lnTo>
                    <a:pt x="270" y="7"/>
                  </a:lnTo>
                  <a:lnTo>
                    <a:pt x="273" y="7"/>
                  </a:lnTo>
                  <a:lnTo>
                    <a:pt x="277" y="4"/>
                  </a:lnTo>
                  <a:lnTo>
                    <a:pt x="281" y="4"/>
                  </a:lnTo>
                  <a:lnTo>
                    <a:pt x="285" y="4"/>
                  </a:lnTo>
                  <a:lnTo>
                    <a:pt x="285" y="7"/>
                  </a:lnTo>
                  <a:lnTo>
                    <a:pt x="289" y="7"/>
                  </a:lnTo>
                  <a:lnTo>
                    <a:pt x="289" y="11"/>
                  </a:lnTo>
                  <a:lnTo>
                    <a:pt x="292" y="11"/>
                  </a:lnTo>
                  <a:lnTo>
                    <a:pt x="292" y="15"/>
                  </a:lnTo>
                  <a:lnTo>
                    <a:pt x="296" y="15"/>
                  </a:lnTo>
                  <a:lnTo>
                    <a:pt x="300" y="15"/>
                  </a:lnTo>
                  <a:lnTo>
                    <a:pt x="304" y="15"/>
                  </a:lnTo>
                  <a:lnTo>
                    <a:pt x="308" y="15"/>
                  </a:lnTo>
                  <a:lnTo>
                    <a:pt x="311" y="15"/>
                  </a:lnTo>
                  <a:lnTo>
                    <a:pt x="319" y="15"/>
                  </a:lnTo>
                  <a:lnTo>
                    <a:pt x="323" y="15"/>
                  </a:lnTo>
                  <a:lnTo>
                    <a:pt x="327" y="15"/>
                  </a:lnTo>
                  <a:lnTo>
                    <a:pt x="330" y="15"/>
                  </a:lnTo>
                  <a:lnTo>
                    <a:pt x="334" y="15"/>
                  </a:lnTo>
                  <a:lnTo>
                    <a:pt x="338" y="15"/>
                  </a:lnTo>
                  <a:lnTo>
                    <a:pt x="342" y="15"/>
                  </a:lnTo>
                  <a:lnTo>
                    <a:pt x="349" y="15"/>
                  </a:lnTo>
                  <a:lnTo>
                    <a:pt x="353" y="15"/>
                  </a:lnTo>
                  <a:lnTo>
                    <a:pt x="357" y="15"/>
                  </a:lnTo>
                  <a:lnTo>
                    <a:pt x="361" y="15"/>
                  </a:lnTo>
                  <a:lnTo>
                    <a:pt x="365" y="15"/>
                  </a:lnTo>
                  <a:lnTo>
                    <a:pt x="368" y="11"/>
                  </a:lnTo>
                  <a:lnTo>
                    <a:pt x="372" y="11"/>
                  </a:lnTo>
                  <a:lnTo>
                    <a:pt x="376" y="11"/>
                  </a:lnTo>
                  <a:lnTo>
                    <a:pt x="380" y="11"/>
                  </a:lnTo>
                  <a:lnTo>
                    <a:pt x="380" y="7"/>
                  </a:lnTo>
                  <a:lnTo>
                    <a:pt x="384" y="7"/>
                  </a:lnTo>
                  <a:lnTo>
                    <a:pt x="387" y="7"/>
                  </a:lnTo>
                  <a:lnTo>
                    <a:pt x="391" y="4"/>
                  </a:lnTo>
                  <a:lnTo>
                    <a:pt x="395" y="4"/>
                  </a:lnTo>
                  <a:lnTo>
                    <a:pt x="403" y="4"/>
                  </a:lnTo>
                  <a:lnTo>
                    <a:pt x="406" y="4"/>
                  </a:lnTo>
                  <a:lnTo>
                    <a:pt x="410" y="4"/>
                  </a:lnTo>
                  <a:lnTo>
                    <a:pt x="414" y="4"/>
                  </a:lnTo>
                  <a:lnTo>
                    <a:pt x="418" y="7"/>
                  </a:lnTo>
                  <a:lnTo>
                    <a:pt x="422" y="7"/>
                  </a:lnTo>
                  <a:lnTo>
                    <a:pt x="425" y="11"/>
                  </a:lnTo>
                  <a:lnTo>
                    <a:pt x="429" y="15"/>
                  </a:lnTo>
                  <a:lnTo>
                    <a:pt x="433" y="15"/>
                  </a:lnTo>
                  <a:lnTo>
                    <a:pt x="437" y="15"/>
                  </a:lnTo>
                  <a:lnTo>
                    <a:pt x="444" y="15"/>
                  </a:lnTo>
                  <a:lnTo>
                    <a:pt x="448" y="15"/>
                  </a:lnTo>
                  <a:lnTo>
                    <a:pt x="452" y="11"/>
                  </a:lnTo>
                  <a:lnTo>
                    <a:pt x="456" y="11"/>
                  </a:lnTo>
                  <a:lnTo>
                    <a:pt x="460" y="7"/>
                  </a:lnTo>
                  <a:lnTo>
                    <a:pt x="463" y="7"/>
                  </a:lnTo>
                  <a:lnTo>
                    <a:pt x="467" y="7"/>
                  </a:lnTo>
                  <a:lnTo>
                    <a:pt x="471" y="4"/>
                  </a:lnTo>
                  <a:lnTo>
                    <a:pt x="475" y="4"/>
                  </a:lnTo>
                  <a:lnTo>
                    <a:pt x="479" y="4"/>
                  </a:lnTo>
                  <a:lnTo>
                    <a:pt x="479" y="0"/>
                  </a:lnTo>
                  <a:lnTo>
                    <a:pt x="482" y="0"/>
                  </a:lnTo>
                  <a:lnTo>
                    <a:pt x="486" y="0"/>
                  </a:lnTo>
                  <a:lnTo>
                    <a:pt x="490" y="0"/>
                  </a:lnTo>
                  <a:lnTo>
                    <a:pt x="490" y="4"/>
                  </a:lnTo>
                  <a:lnTo>
                    <a:pt x="494" y="4"/>
                  </a:lnTo>
                  <a:lnTo>
                    <a:pt x="498" y="7"/>
                  </a:lnTo>
                  <a:lnTo>
                    <a:pt x="501" y="7"/>
                  </a:lnTo>
                  <a:lnTo>
                    <a:pt x="505" y="7"/>
                  </a:lnTo>
                  <a:lnTo>
                    <a:pt x="509" y="11"/>
                  </a:lnTo>
                  <a:lnTo>
                    <a:pt x="513" y="11"/>
                  </a:lnTo>
                  <a:lnTo>
                    <a:pt x="517" y="11"/>
                  </a:lnTo>
                  <a:lnTo>
                    <a:pt x="517" y="7"/>
                  </a:lnTo>
                  <a:lnTo>
                    <a:pt x="520" y="7"/>
                  </a:lnTo>
                  <a:lnTo>
                    <a:pt x="524" y="7"/>
                  </a:lnTo>
                  <a:lnTo>
                    <a:pt x="524" y="4"/>
                  </a:lnTo>
                  <a:lnTo>
                    <a:pt x="528" y="4"/>
                  </a:lnTo>
                  <a:lnTo>
                    <a:pt x="528" y="0"/>
                  </a:lnTo>
                  <a:lnTo>
                    <a:pt x="532" y="0"/>
                  </a:lnTo>
                  <a:lnTo>
                    <a:pt x="536" y="0"/>
                  </a:lnTo>
                  <a:lnTo>
                    <a:pt x="532" y="4"/>
                  </a:lnTo>
                  <a:lnTo>
                    <a:pt x="528" y="7"/>
                  </a:lnTo>
                  <a:lnTo>
                    <a:pt x="524" y="11"/>
                  </a:lnTo>
                  <a:lnTo>
                    <a:pt x="520" y="11"/>
                  </a:lnTo>
                  <a:lnTo>
                    <a:pt x="520" y="15"/>
                  </a:lnTo>
                  <a:lnTo>
                    <a:pt x="524" y="15"/>
                  </a:lnTo>
                  <a:lnTo>
                    <a:pt x="528" y="15"/>
                  </a:lnTo>
                  <a:lnTo>
                    <a:pt x="532" y="15"/>
                  </a:lnTo>
                  <a:lnTo>
                    <a:pt x="536" y="15"/>
                  </a:lnTo>
                  <a:lnTo>
                    <a:pt x="539" y="15"/>
                  </a:lnTo>
                  <a:lnTo>
                    <a:pt x="543" y="15"/>
                  </a:lnTo>
                  <a:lnTo>
                    <a:pt x="539" y="15"/>
                  </a:lnTo>
                  <a:lnTo>
                    <a:pt x="536" y="19"/>
                  </a:lnTo>
                  <a:lnTo>
                    <a:pt x="532" y="19"/>
                  </a:lnTo>
                  <a:lnTo>
                    <a:pt x="528" y="23"/>
                  </a:lnTo>
                  <a:lnTo>
                    <a:pt x="524" y="23"/>
                  </a:lnTo>
                  <a:lnTo>
                    <a:pt x="520" y="26"/>
                  </a:lnTo>
                  <a:lnTo>
                    <a:pt x="517" y="26"/>
                  </a:lnTo>
                  <a:lnTo>
                    <a:pt x="517" y="30"/>
                  </a:lnTo>
                  <a:lnTo>
                    <a:pt x="513" y="30"/>
                  </a:lnTo>
                  <a:lnTo>
                    <a:pt x="513" y="34"/>
                  </a:lnTo>
                  <a:lnTo>
                    <a:pt x="456" y="61"/>
                  </a:lnTo>
                  <a:lnTo>
                    <a:pt x="406" y="83"/>
                  </a:lnTo>
                  <a:lnTo>
                    <a:pt x="357" y="106"/>
                  </a:lnTo>
                  <a:lnTo>
                    <a:pt x="311" y="121"/>
                  </a:lnTo>
                  <a:lnTo>
                    <a:pt x="266" y="133"/>
                  </a:lnTo>
                  <a:lnTo>
                    <a:pt x="224" y="140"/>
                  </a:lnTo>
                  <a:lnTo>
                    <a:pt x="190" y="148"/>
                  </a:lnTo>
                  <a:lnTo>
                    <a:pt x="152" y="152"/>
                  </a:lnTo>
                  <a:lnTo>
                    <a:pt x="121" y="156"/>
                  </a:lnTo>
                  <a:lnTo>
                    <a:pt x="95" y="156"/>
                  </a:lnTo>
                  <a:lnTo>
                    <a:pt x="72" y="156"/>
                  </a:lnTo>
                  <a:lnTo>
                    <a:pt x="49" y="152"/>
                  </a:lnTo>
                  <a:lnTo>
                    <a:pt x="34" y="152"/>
                  </a:lnTo>
                  <a:lnTo>
                    <a:pt x="19" y="152"/>
                  </a:lnTo>
                  <a:lnTo>
                    <a:pt x="11" y="152"/>
                  </a:lnTo>
                  <a:lnTo>
                    <a:pt x="7" y="152"/>
                  </a:lnTo>
                  <a:lnTo>
                    <a:pt x="4" y="152"/>
                  </a:lnTo>
                  <a:lnTo>
                    <a:pt x="0" y="152"/>
                  </a:lnTo>
                  <a:lnTo>
                    <a:pt x="0" y="148"/>
                  </a:lnTo>
                  <a:lnTo>
                    <a:pt x="0" y="144"/>
                  </a:lnTo>
                  <a:lnTo>
                    <a:pt x="0" y="140"/>
                  </a:lnTo>
                  <a:lnTo>
                    <a:pt x="0" y="137"/>
                  </a:lnTo>
                  <a:lnTo>
                    <a:pt x="4" y="133"/>
                  </a:lnTo>
                  <a:lnTo>
                    <a:pt x="7" y="133"/>
                  </a:lnTo>
                  <a:lnTo>
                    <a:pt x="7" y="129"/>
                  </a:lnTo>
                  <a:lnTo>
                    <a:pt x="11" y="125"/>
                  </a:lnTo>
                  <a:lnTo>
                    <a:pt x="15" y="121"/>
                  </a:lnTo>
                  <a:lnTo>
                    <a:pt x="19" y="121"/>
                  </a:lnTo>
                  <a:lnTo>
                    <a:pt x="26" y="118"/>
                  </a:lnTo>
                  <a:lnTo>
                    <a:pt x="30" y="114"/>
                  </a:lnTo>
                  <a:lnTo>
                    <a:pt x="34" y="114"/>
                  </a:lnTo>
                  <a:lnTo>
                    <a:pt x="38" y="114"/>
                  </a:lnTo>
                  <a:lnTo>
                    <a:pt x="42" y="110"/>
                  </a:lnTo>
                  <a:lnTo>
                    <a:pt x="45" y="110"/>
                  </a:lnTo>
                  <a:lnTo>
                    <a:pt x="49" y="106"/>
                  </a:lnTo>
                  <a:lnTo>
                    <a:pt x="53" y="106"/>
                  </a:lnTo>
                  <a:lnTo>
                    <a:pt x="53" y="102"/>
                  </a:lnTo>
                  <a:lnTo>
                    <a:pt x="57" y="102"/>
                  </a:lnTo>
                  <a:lnTo>
                    <a:pt x="57" y="99"/>
                  </a:lnTo>
                  <a:lnTo>
                    <a:pt x="57" y="95"/>
                  </a:lnTo>
                  <a:lnTo>
                    <a:pt x="57" y="91"/>
                  </a:lnTo>
                  <a:lnTo>
                    <a:pt x="57" y="87"/>
                  </a:lnTo>
                  <a:lnTo>
                    <a:pt x="57" y="83"/>
                  </a:lnTo>
                  <a:lnTo>
                    <a:pt x="61" y="83"/>
                  </a:lnTo>
                  <a:lnTo>
                    <a:pt x="61" y="80"/>
                  </a:lnTo>
                  <a:lnTo>
                    <a:pt x="61" y="76"/>
                  </a:lnTo>
                  <a:lnTo>
                    <a:pt x="64" y="76"/>
                  </a:lnTo>
                  <a:lnTo>
                    <a:pt x="68" y="72"/>
                  </a:lnTo>
                  <a:lnTo>
                    <a:pt x="72" y="68"/>
                  </a:lnTo>
                  <a:lnTo>
                    <a:pt x="76" y="68"/>
                  </a:lnTo>
                  <a:lnTo>
                    <a:pt x="80" y="64"/>
                  </a:lnTo>
                  <a:lnTo>
                    <a:pt x="83" y="64"/>
                  </a:lnTo>
                  <a:lnTo>
                    <a:pt x="83" y="61"/>
                  </a:lnTo>
                  <a:lnTo>
                    <a:pt x="87" y="61"/>
                  </a:lnTo>
                  <a:lnTo>
                    <a:pt x="87" y="57"/>
                  </a:lnTo>
                  <a:lnTo>
                    <a:pt x="91" y="53"/>
                  </a:lnTo>
                  <a:lnTo>
                    <a:pt x="91" y="49"/>
                  </a:lnTo>
                  <a:lnTo>
                    <a:pt x="95" y="45"/>
                  </a:lnTo>
                  <a:lnTo>
                    <a:pt x="95" y="42"/>
                  </a:lnTo>
                  <a:lnTo>
                    <a:pt x="99" y="38"/>
                  </a:lnTo>
                  <a:lnTo>
                    <a:pt x="99" y="34"/>
                  </a:lnTo>
                  <a:lnTo>
                    <a:pt x="102" y="34"/>
                  </a:lnTo>
                  <a:lnTo>
                    <a:pt x="102" y="30"/>
                  </a:lnTo>
                  <a:lnTo>
                    <a:pt x="106" y="30"/>
                  </a:lnTo>
                  <a:lnTo>
                    <a:pt x="106" y="26"/>
                  </a:lnTo>
                  <a:lnTo>
                    <a:pt x="110" y="26"/>
                  </a:lnTo>
                  <a:lnTo>
                    <a:pt x="114" y="26"/>
                  </a:lnTo>
                  <a:lnTo>
                    <a:pt x="114" y="23"/>
                  </a:lnTo>
                  <a:lnTo>
                    <a:pt x="118" y="23"/>
                  </a:lnTo>
                  <a:close/>
                </a:path>
              </a:pathLst>
            </a:custGeom>
            <a:solidFill>
              <a:srgbClr val="FFC419"/>
            </a:solidFill>
            <a:ln w="9525">
              <a:noFill/>
              <a:round/>
              <a:headEnd/>
              <a:tailEnd/>
            </a:ln>
          </p:spPr>
          <p:txBody>
            <a:bodyPr/>
            <a:lstStyle/>
            <a:p>
              <a:endParaRPr lang="fr-FR"/>
            </a:p>
          </p:txBody>
        </p:sp>
        <p:sp>
          <p:nvSpPr>
            <p:cNvPr id="182" name="Freeform 69"/>
            <p:cNvSpPr>
              <a:spLocks/>
            </p:cNvSpPr>
            <p:nvPr/>
          </p:nvSpPr>
          <p:spPr bwMode="auto">
            <a:xfrm>
              <a:off x="462" y="3252"/>
              <a:ext cx="980" cy="284"/>
            </a:xfrm>
            <a:custGeom>
              <a:avLst/>
              <a:gdLst>
                <a:gd name="T0" fmla="*/ 933 w 539"/>
                <a:gd name="T1" fmla="*/ 55 h 156"/>
                <a:gd name="T2" fmla="*/ 953 w 539"/>
                <a:gd name="T3" fmla="*/ 42 h 156"/>
                <a:gd name="T4" fmla="*/ 975 w 539"/>
                <a:gd name="T5" fmla="*/ 27 h 156"/>
                <a:gd name="T6" fmla="*/ 975 w 539"/>
                <a:gd name="T7" fmla="*/ 27 h 156"/>
                <a:gd name="T8" fmla="*/ 960 w 539"/>
                <a:gd name="T9" fmla="*/ 27 h 156"/>
                <a:gd name="T10" fmla="*/ 940 w 539"/>
                <a:gd name="T11" fmla="*/ 27 h 156"/>
                <a:gd name="T12" fmla="*/ 945 w 539"/>
                <a:gd name="T13" fmla="*/ 20 h 156"/>
                <a:gd name="T14" fmla="*/ 960 w 539"/>
                <a:gd name="T15" fmla="*/ 13 h 156"/>
                <a:gd name="T16" fmla="*/ 967 w 539"/>
                <a:gd name="T17" fmla="*/ 0 h 156"/>
                <a:gd name="T18" fmla="*/ 967 w 539"/>
                <a:gd name="T19" fmla="*/ 0 h 156"/>
                <a:gd name="T20" fmla="*/ 953 w 539"/>
                <a:gd name="T21" fmla="*/ 13 h 156"/>
                <a:gd name="T22" fmla="*/ 940 w 539"/>
                <a:gd name="T23" fmla="*/ 20 h 156"/>
                <a:gd name="T24" fmla="*/ 918 w 539"/>
                <a:gd name="T25" fmla="*/ 20 h 156"/>
                <a:gd name="T26" fmla="*/ 884 w 539"/>
                <a:gd name="T27" fmla="*/ 7 h 156"/>
                <a:gd name="T28" fmla="*/ 864 w 539"/>
                <a:gd name="T29" fmla="*/ 7 h 156"/>
                <a:gd name="T30" fmla="*/ 822 w 539"/>
                <a:gd name="T31" fmla="*/ 27 h 156"/>
                <a:gd name="T32" fmla="*/ 780 w 539"/>
                <a:gd name="T33" fmla="*/ 27 h 156"/>
                <a:gd name="T34" fmla="*/ 753 w 539"/>
                <a:gd name="T35" fmla="*/ 13 h 156"/>
                <a:gd name="T36" fmla="*/ 711 w 539"/>
                <a:gd name="T37" fmla="*/ 13 h 156"/>
                <a:gd name="T38" fmla="*/ 676 w 539"/>
                <a:gd name="T39" fmla="*/ 20 h 156"/>
                <a:gd name="T40" fmla="*/ 656 w 539"/>
                <a:gd name="T41" fmla="*/ 27 h 156"/>
                <a:gd name="T42" fmla="*/ 615 w 539"/>
                <a:gd name="T43" fmla="*/ 27 h 156"/>
                <a:gd name="T44" fmla="*/ 565 w 539"/>
                <a:gd name="T45" fmla="*/ 27 h 156"/>
                <a:gd name="T46" fmla="*/ 531 w 539"/>
                <a:gd name="T47" fmla="*/ 27 h 156"/>
                <a:gd name="T48" fmla="*/ 525 w 539"/>
                <a:gd name="T49" fmla="*/ 13 h 156"/>
                <a:gd name="T50" fmla="*/ 511 w 539"/>
                <a:gd name="T51" fmla="*/ 7 h 156"/>
                <a:gd name="T52" fmla="*/ 491 w 539"/>
                <a:gd name="T53" fmla="*/ 13 h 156"/>
                <a:gd name="T54" fmla="*/ 462 w 539"/>
                <a:gd name="T55" fmla="*/ 27 h 156"/>
                <a:gd name="T56" fmla="*/ 435 w 539"/>
                <a:gd name="T57" fmla="*/ 27 h 156"/>
                <a:gd name="T58" fmla="*/ 422 w 539"/>
                <a:gd name="T59" fmla="*/ 20 h 156"/>
                <a:gd name="T60" fmla="*/ 400 w 539"/>
                <a:gd name="T61" fmla="*/ 13 h 156"/>
                <a:gd name="T62" fmla="*/ 387 w 539"/>
                <a:gd name="T63" fmla="*/ 27 h 156"/>
                <a:gd name="T64" fmla="*/ 373 w 539"/>
                <a:gd name="T65" fmla="*/ 47 h 156"/>
                <a:gd name="T66" fmla="*/ 353 w 539"/>
                <a:gd name="T67" fmla="*/ 62 h 156"/>
                <a:gd name="T68" fmla="*/ 318 w 539"/>
                <a:gd name="T69" fmla="*/ 62 h 156"/>
                <a:gd name="T70" fmla="*/ 311 w 539"/>
                <a:gd name="T71" fmla="*/ 62 h 156"/>
                <a:gd name="T72" fmla="*/ 304 w 539"/>
                <a:gd name="T73" fmla="*/ 55 h 156"/>
                <a:gd name="T74" fmla="*/ 304 w 539"/>
                <a:gd name="T75" fmla="*/ 47 h 156"/>
                <a:gd name="T76" fmla="*/ 296 w 539"/>
                <a:gd name="T77" fmla="*/ 47 h 156"/>
                <a:gd name="T78" fmla="*/ 289 w 539"/>
                <a:gd name="T79" fmla="*/ 47 h 156"/>
                <a:gd name="T80" fmla="*/ 276 w 539"/>
                <a:gd name="T81" fmla="*/ 62 h 156"/>
                <a:gd name="T82" fmla="*/ 255 w 539"/>
                <a:gd name="T83" fmla="*/ 69 h 156"/>
                <a:gd name="T84" fmla="*/ 242 w 539"/>
                <a:gd name="T85" fmla="*/ 69 h 156"/>
                <a:gd name="T86" fmla="*/ 235 w 539"/>
                <a:gd name="T87" fmla="*/ 55 h 156"/>
                <a:gd name="T88" fmla="*/ 227 w 539"/>
                <a:gd name="T89" fmla="*/ 42 h 156"/>
                <a:gd name="T90" fmla="*/ 200 w 539"/>
                <a:gd name="T91" fmla="*/ 47 h 156"/>
                <a:gd name="T92" fmla="*/ 185 w 539"/>
                <a:gd name="T93" fmla="*/ 62 h 156"/>
                <a:gd name="T94" fmla="*/ 173 w 539"/>
                <a:gd name="T95" fmla="*/ 82 h 156"/>
                <a:gd name="T96" fmla="*/ 158 w 539"/>
                <a:gd name="T97" fmla="*/ 111 h 156"/>
                <a:gd name="T98" fmla="*/ 145 w 539"/>
                <a:gd name="T99" fmla="*/ 117 h 156"/>
                <a:gd name="T100" fmla="*/ 124 w 539"/>
                <a:gd name="T101" fmla="*/ 131 h 156"/>
                <a:gd name="T102" fmla="*/ 111 w 539"/>
                <a:gd name="T103" fmla="*/ 146 h 156"/>
                <a:gd name="T104" fmla="*/ 111 w 539"/>
                <a:gd name="T105" fmla="*/ 158 h 156"/>
                <a:gd name="T106" fmla="*/ 111 w 539"/>
                <a:gd name="T107" fmla="*/ 180 h 156"/>
                <a:gd name="T108" fmla="*/ 89 w 539"/>
                <a:gd name="T109" fmla="*/ 193 h 156"/>
                <a:gd name="T110" fmla="*/ 55 w 539"/>
                <a:gd name="T111" fmla="*/ 215 h 156"/>
                <a:gd name="T112" fmla="*/ 13 w 539"/>
                <a:gd name="T113" fmla="*/ 242 h 156"/>
                <a:gd name="T114" fmla="*/ 0 w 539"/>
                <a:gd name="T115" fmla="*/ 269 h 156"/>
                <a:gd name="T116" fmla="*/ 20 w 539"/>
                <a:gd name="T117" fmla="*/ 277 h 156"/>
                <a:gd name="T118" fmla="*/ 220 w 539"/>
                <a:gd name="T119" fmla="*/ 284 h 156"/>
                <a:gd name="T120" fmla="*/ 642 w 539"/>
                <a:gd name="T121" fmla="*/ 193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156"/>
                <a:gd name="T185" fmla="*/ 539 w 539"/>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156">
                  <a:moveTo>
                    <a:pt x="509" y="34"/>
                  </a:moveTo>
                  <a:lnTo>
                    <a:pt x="509" y="34"/>
                  </a:lnTo>
                  <a:lnTo>
                    <a:pt x="509" y="30"/>
                  </a:lnTo>
                  <a:lnTo>
                    <a:pt x="513" y="30"/>
                  </a:lnTo>
                  <a:lnTo>
                    <a:pt x="517" y="30"/>
                  </a:lnTo>
                  <a:lnTo>
                    <a:pt x="517" y="26"/>
                  </a:lnTo>
                  <a:lnTo>
                    <a:pt x="520" y="26"/>
                  </a:lnTo>
                  <a:lnTo>
                    <a:pt x="520" y="23"/>
                  </a:lnTo>
                  <a:lnTo>
                    <a:pt x="524" y="23"/>
                  </a:lnTo>
                  <a:lnTo>
                    <a:pt x="528" y="19"/>
                  </a:lnTo>
                  <a:lnTo>
                    <a:pt x="532" y="19"/>
                  </a:lnTo>
                  <a:lnTo>
                    <a:pt x="536" y="19"/>
                  </a:lnTo>
                  <a:lnTo>
                    <a:pt x="536" y="15"/>
                  </a:lnTo>
                  <a:lnTo>
                    <a:pt x="539" y="15"/>
                  </a:lnTo>
                  <a:lnTo>
                    <a:pt x="536" y="15"/>
                  </a:lnTo>
                  <a:lnTo>
                    <a:pt x="532" y="15"/>
                  </a:lnTo>
                  <a:lnTo>
                    <a:pt x="528" y="15"/>
                  </a:lnTo>
                  <a:lnTo>
                    <a:pt x="524" y="15"/>
                  </a:lnTo>
                  <a:lnTo>
                    <a:pt x="520" y="15"/>
                  </a:lnTo>
                  <a:lnTo>
                    <a:pt x="517" y="15"/>
                  </a:lnTo>
                  <a:lnTo>
                    <a:pt x="520" y="15"/>
                  </a:lnTo>
                  <a:lnTo>
                    <a:pt x="520" y="11"/>
                  </a:lnTo>
                  <a:lnTo>
                    <a:pt x="524" y="11"/>
                  </a:lnTo>
                  <a:lnTo>
                    <a:pt x="528" y="7"/>
                  </a:lnTo>
                  <a:lnTo>
                    <a:pt x="532" y="4"/>
                  </a:lnTo>
                  <a:lnTo>
                    <a:pt x="532" y="0"/>
                  </a:lnTo>
                  <a:lnTo>
                    <a:pt x="532" y="4"/>
                  </a:lnTo>
                  <a:lnTo>
                    <a:pt x="528" y="4"/>
                  </a:lnTo>
                  <a:lnTo>
                    <a:pt x="524" y="4"/>
                  </a:lnTo>
                  <a:lnTo>
                    <a:pt x="524" y="7"/>
                  </a:lnTo>
                  <a:lnTo>
                    <a:pt x="520" y="7"/>
                  </a:lnTo>
                  <a:lnTo>
                    <a:pt x="517" y="11"/>
                  </a:lnTo>
                  <a:lnTo>
                    <a:pt x="513" y="11"/>
                  </a:lnTo>
                  <a:lnTo>
                    <a:pt x="509" y="11"/>
                  </a:lnTo>
                  <a:lnTo>
                    <a:pt x="505" y="11"/>
                  </a:lnTo>
                  <a:lnTo>
                    <a:pt x="501" y="7"/>
                  </a:lnTo>
                  <a:lnTo>
                    <a:pt x="498" y="7"/>
                  </a:lnTo>
                  <a:lnTo>
                    <a:pt x="494" y="4"/>
                  </a:lnTo>
                  <a:lnTo>
                    <a:pt x="490" y="4"/>
                  </a:lnTo>
                  <a:lnTo>
                    <a:pt x="486" y="4"/>
                  </a:lnTo>
                  <a:lnTo>
                    <a:pt x="482" y="4"/>
                  </a:lnTo>
                  <a:lnTo>
                    <a:pt x="479" y="4"/>
                  </a:lnTo>
                  <a:lnTo>
                    <a:pt x="475" y="4"/>
                  </a:lnTo>
                  <a:lnTo>
                    <a:pt x="471" y="7"/>
                  </a:lnTo>
                  <a:lnTo>
                    <a:pt x="467" y="7"/>
                  </a:lnTo>
                  <a:lnTo>
                    <a:pt x="463" y="11"/>
                  </a:lnTo>
                  <a:lnTo>
                    <a:pt x="460" y="11"/>
                  </a:lnTo>
                  <a:lnTo>
                    <a:pt x="456" y="11"/>
                  </a:lnTo>
                  <a:lnTo>
                    <a:pt x="452" y="15"/>
                  </a:lnTo>
                  <a:lnTo>
                    <a:pt x="448" y="15"/>
                  </a:lnTo>
                  <a:lnTo>
                    <a:pt x="441" y="15"/>
                  </a:lnTo>
                  <a:lnTo>
                    <a:pt x="437" y="19"/>
                  </a:lnTo>
                  <a:lnTo>
                    <a:pt x="433" y="15"/>
                  </a:lnTo>
                  <a:lnTo>
                    <a:pt x="429" y="15"/>
                  </a:lnTo>
                  <a:lnTo>
                    <a:pt x="425" y="15"/>
                  </a:lnTo>
                  <a:lnTo>
                    <a:pt x="422" y="11"/>
                  </a:lnTo>
                  <a:lnTo>
                    <a:pt x="418" y="7"/>
                  </a:lnTo>
                  <a:lnTo>
                    <a:pt x="414" y="7"/>
                  </a:lnTo>
                  <a:lnTo>
                    <a:pt x="410" y="4"/>
                  </a:lnTo>
                  <a:lnTo>
                    <a:pt x="406" y="4"/>
                  </a:lnTo>
                  <a:lnTo>
                    <a:pt x="403" y="4"/>
                  </a:lnTo>
                  <a:lnTo>
                    <a:pt x="395" y="4"/>
                  </a:lnTo>
                  <a:lnTo>
                    <a:pt x="391" y="7"/>
                  </a:lnTo>
                  <a:lnTo>
                    <a:pt x="387" y="7"/>
                  </a:lnTo>
                  <a:lnTo>
                    <a:pt x="384" y="7"/>
                  </a:lnTo>
                  <a:lnTo>
                    <a:pt x="380" y="11"/>
                  </a:lnTo>
                  <a:lnTo>
                    <a:pt x="376" y="11"/>
                  </a:lnTo>
                  <a:lnTo>
                    <a:pt x="372" y="11"/>
                  </a:lnTo>
                  <a:lnTo>
                    <a:pt x="368" y="15"/>
                  </a:lnTo>
                  <a:lnTo>
                    <a:pt x="365" y="15"/>
                  </a:lnTo>
                  <a:lnTo>
                    <a:pt x="361" y="15"/>
                  </a:lnTo>
                  <a:lnTo>
                    <a:pt x="357" y="15"/>
                  </a:lnTo>
                  <a:lnTo>
                    <a:pt x="353" y="15"/>
                  </a:lnTo>
                  <a:lnTo>
                    <a:pt x="349" y="15"/>
                  </a:lnTo>
                  <a:lnTo>
                    <a:pt x="346" y="15"/>
                  </a:lnTo>
                  <a:lnTo>
                    <a:pt x="342" y="15"/>
                  </a:lnTo>
                  <a:lnTo>
                    <a:pt x="338" y="15"/>
                  </a:lnTo>
                  <a:lnTo>
                    <a:pt x="334" y="15"/>
                  </a:lnTo>
                  <a:lnTo>
                    <a:pt x="330" y="15"/>
                  </a:lnTo>
                  <a:lnTo>
                    <a:pt x="327" y="15"/>
                  </a:lnTo>
                  <a:lnTo>
                    <a:pt x="319" y="15"/>
                  </a:lnTo>
                  <a:lnTo>
                    <a:pt x="315" y="15"/>
                  </a:lnTo>
                  <a:lnTo>
                    <a:pt x="311" y="15"/>
                  </a:lnTo>
                  <a:lnTo>
                    <a:pt x="308" y="19"/>
                  </a:lnTo>
                  <a:lnTo>
                    <a:pt x="304" y="19"/>
                  </a:lnTo>
                  <a:lnTo>
                    <a:pt x="300" y="19"/>
                  </a:lnTo>
                  <a:lnTo>
                    <a:pt x="300" y="15"/>
                  </a:lnTo>
                  <a:lnTo>
                    <a:pt x="296" y="15"/>
                  </a:lnTo>
                  <a:lnTo>
                    <a:pt x="292" y="15"/>
                  </a:lnTo>
                  <a:lnTo>
                    <a:pt x="289" y="11"/>
                  </a:lnTo>
                  <a:lnTo>
                    <a:pt x="289" y="7"/>
                  </a:lnTo>
                  <a:lnTo>
                    <a:pt x="285" y="7"/>
                  </a:lnTo>
                  <a:lnTo>
                    <a:pt x="285" y="4"/>
                  </a:lnTo>
                  <a:lnTo>
                    <a:pt x="281" y="4"/>
                  </a:lnTo>
                  <a:lnTo>
                    <a:pt x="277" y="4"/>
                  </a:lnTo>
                  <a:lnTo>
                    <a:pt x="277" y="7"/>
                  </a:lnTo>
                  <a:lnTo>
                    <a:pt x="273" y="7"/>
                  </a:lnTo>
                  <a:lnTo>
                    <a:pt x="270" y="7"/>
                  </a:lnTo>
                  <a:lnTo>
                    <a:pt x="266" y="11"/>
                  </a:lnTo>
                  <a:lnTo>
                    <a:pt x="262" y="11"/>
                  </a:lnTo>
                  <a:lnTo>
                    <a:pt x="258" y="15"/>
                  </a:lnTo>
                  <a:lnTo>
                    <a:pt x="254" y="15"/>
                  </a:lnTo>
                  <a:lnTo>
                    <a:pt x="251" y="15"/>
                  </a:lnTo>
                  <a:lnTo>
                    <a:pt x="247" y="15"/>
                  </a:lnTo>
                  <a:lnTo>
                    <a:pt x="243" y="15"/>
                  </a:lnTo>
                  <a:lnTo>
                    <a:pt x="239" y="15"/>
                  </a:lnTo>
                  <a:lnTo>
                    <a:pt x="235" y="11"/>
                  </a:lnTo>
                  <a:lnTo>
                    <a:pt x="232" y="11"/>
                  </a:lnTo>
                  <a:lnTo>
                    <a:pt x="228" y="7"/>
                  </a:lnTo>
                  <a:lnTo>
                    <a:pt x="224" y="7"/>
                  </a:lnTo>
                  <a:lnTo>
                    <a:pt x="220" y="7"/>
                  </a:lnTo>
                  <a:lnTo>
                    <a:pt x="220" y="11"/>
                  </a:lnTo>
                  <a:lnTo>
                    <a:pt x="216" y="11"/>
                  </a:lnTo>
                  <a:lnTo>
                    <a:pt x="213" y="15"/>
                  </a:lnTo>
                  <a:lnTo>
                    <a:pt x="213" y="19"/>
                  </a:lnTo>
                  <a:lnTo>
                    <a:pt x="209" y="19"/>
                  </a:lnTo>
                  <a:lnTo>
                    <a:pt x="209" y="23"/>
                  </a:lnTo>
                  <a:lnTo>
                    <a:pt x="209" y="26"/>
                  </a:lnTo>
                  <a:lnTo>
                    <a:pt x="205" y="26"/>
                  </a:lnTo>
                  <a:lnTo>
                    <a:pt x="205" y="30"/>
                  </a:lnTo>
                  <a:lnTo>
                    <a:pt x="201" y="30"/>
                  </a:lnTo>
                  <a:lnTo>
                    <a:pt x="197" y="34"/>
                  </a:lnTo>
                  <a:lnTo>
                    <a:pt x="194" y="34"/>
                  </a:lnTo>
                  <a:lnTo>
                    <a:pt x="190" y="34"/>
                  </a:lnTo>
                  <a:lnTo>
                    <a:pt x="182" y="34"/>
                  </a:lnTo>
                  <a:lnTo>
                    <a:pt x="178" y="34"/>
                  </a:lnTo>
                  <a:lnTo>
                    <a:pt x="175" y="34"/>
                  </a:lnTo>
                  <a:lnTo>
                    <a:pt x="171" y="34"/>
                  </a:lnTo>
                  <a:lnTo>
                    <a:pt x="167" y="34"/>
                  </a:lnTo>
                  <a:lnTo>
                    <a:pt x="167" y="30"/>
                  </a:lnTo>
                  <a:lnTo>
                    <a:pt x="167" y="26"/>
                  </a:lnTo>
                  <a:lnTo>
                    <a:pt x="163" y="26"/>
                  </a:lnTo>
                  <a:lnTo>
                    <a:pt x="159" y="26"/>
                  </a:lnTo>
                  <a:lnTo>
                    <a:pt x="159" y="30"/>
                  </a:lnTo>
                  <a:lnTo>
                    <a:pt x="156" y="30"/>
                  </a:lnTo>
                  <a:lnTo>
                    <a:pt x="152" y="34"/>
                  </a:lnTo>
                  <a:lnTo>
                    <a:pt x="148" y="34"/>
                  </a:lnTo>
                  <a:lnTo>
                    <a:pt x="148" y="38"/>
                  </a:lnTo>
                  <a:lnTo>
                    <a:pt x="144" y="38"/>
                  </a:lnTo>
                  <a:lnTo>
                    <a:pt x="140" y="38"/>
                  </a:lnTo>
                  <a:lnTo>
                    <a:pt x="140" y="42"/>
                  </a:lnTo>
                  <a:lnTo>
                    <a:pt x="137" y="42"/>
                  </a:lnTo>
                  <a:lnTo>
                    <a:pt x="133" y="42"/>
                  </a:lnTo>
                  <a:lnTo>
                    <a:pt x="133" y="38"/>
                  </a:lnTo>
                  <a:lnTo>
                    <a:pt x="133" y="34"/>
                  </a:lnTo>
                  <a:lnTo>
                    <a:pt x="133" y="30"/>
                  </a:lnTo>
                  <a:lnTo>
                    <a:pt x="129" y="30"/>
                  </a:lnTo>
                  <a:lnTo>
                    <a:pt x="129" y="26"/>
                  </a:lnTo>
                  <a:lnTo>
                    <a:pt x="129" y="23"/>
                  </a:lnTo>
                  <a:lnTo>
                    <a:pt x="125" y="23"/>
                  </a:lnTo>
                  <a:lnTo>
                    <a:pt x="121" y="23"/>
                  </a:lnTo>
                  <a:lnTo>
                    <a:pt x="118" y="23"/>
                  </a:lnTo>
                  <a:lnTo>
                    <a:pt x="118" y="26"/>
                  </a:lnTo>
                  <a:lnTo>
                    <a:pt x="114" y="26"/>
                  </a:lnTo>
                  <a:lnTo>
                    <a:pt x="110" y="26"/>
                  </a:lnTo>
                  <a:lnTo>
                    <a:pt x="110" y="30"/>
                  </a:lnTo>
                  <a:lnTo>
                    <a:pt x="106" y="30"/>
                  </a:lnTo>
                  <a:lnTo>
                    <a:pt x="102" y="34"/>
                  </a:lnTo>
                  <a:lnTo>
                    <a:pt x="99" y="38"/>
                  </a:lnTo>
                  <a:lnTo>
                    <a:pt x="99" y="42"/>
                  </a:lnTo>
                  <a:lnTo>
                    <a:pt x="99" y="45"/>
                  </a:lnTo>
                  <a:lnTo>
                    <a:pt x="95" y="45"/>
                  </a:lnTo>
                  <a:lnTo>
                    <a:pt x="95" y="49"/>
                  </a:lnTo>
                  <a:lnTo>
                    <a:pt x="95" y="53"/>
                  </a:lnTo>
                  <a:lnTo>
                    <a:pt x="91" y="53"/>
                  </a:lnTo>
                  <a:lnTo>
                    <a:pt x="91" y="57"/>
                  </a:lnTo>
                  <a:lnTo>
                    <a:pt x="87" y="61"/>
                  </a:lnTo>
                  <a:lnTo>
                    <a:pt x="83" y="64"/>
                  </a:lnTo>
                  <a:lnTo>
                    <a:pt x="80" y="64"/>
                  </a:lnTo>
                  <a:lnTo>
                    <a:pt x="80" y="68"/>
                  </a:lnTo>
                  <a:lnTo>
                    <a:pt x="76" y="68"/>
                  </a:lnTo>
                  <a:lnTo>
                    <a:pt x="72" y="72"/>
                  </a:lnTo>
                  <a:lnTo>
                    <a:pt x="68" y="72"/>
                  </a:lnTo>
                  <a:lnTo>
                    <a:pt x="68" y="76"/>
                  </a:lnTo>
                  <a:lnTo>
                    <a:pt x="64" y="76"/>
                  </a:lnTo>
                  <a:lnTo>
                    <a:pt x="64" y="80"/>
                  </a:lnTo>
                  <a:lnTo>
                    <a:pt x="61" y="80"/>
                  </a:lnTo>
                  <a:lnTo>
                    <a:pt x="61" y="83"/>
                  </a:lnTo>
                  <a:lnTo>
                    <a:pt x="61" y="87"/>
                  </a:lnTo>
                  <a:lnTo>
                    <a:pt x="61" y="91"/>
                  </a:lnTo>
                  <a:lnTo>
                    <a:pt x="61" y="95"/>
                  </a:lnTo>
                  <a:lnTo>
                    <a:pt x="61" y="99"/>
                  </a:lnTo>
                  <a:lnTo>
                    <a:pt x="57" y="99"/>
                  </a:lnTo>
                  <a:lnTo>
                    <a:pt x="57" y="102"/>
                  </a:lnTo>
                  <a:lnTo>
                    <a:pt x="53" y="106"/>
                  </a:lnTo>
                  <a:lnTo>
                    <a:pt x="49" y="106"/>
                  </a:lnTo>
                  <a:lnTo>
                    <a:pt x="49" y="110"/>
                  </a:lnTo>
                  <a:lnTo>
                    <a:pt x="45" y="110"/>
                  </a:lnTo>
                  <a:lnTo>
                    <a:pt x="42" y="110"/>
                  </a:lnTo>
                  <a:lnTo>
                    <a:pt x="38" y="114"/>
                  </a:lnTo>
                  <a:lnTo>
                    <a:pt x="34" y="114"/>
                  </a:lnTo>
                  <a:lnTo>
                    <a:pt x="30" y="118"/>
                  </a:lnTo>
                  <a:lnTo>
                    <a:pt x="26" y="118"/>
                  </a:lnTo>
                  <a:lnTo>
                    <a:pt x="23" y="121"/>
                  </a:lnTo>
                  <a:lnTo>
                    <a:pt x="19" y="121"/>
                  </a:lnTo>
                  <a:lnTo>
                    <a:pt x="15" y="125"/>
                  </a:lnTo>
                  <a:lnTo>
                    <a:pt x="11" y="129"/>
                  </a:lnTo>
                  <a:lnTo>
                    <a:pt x="7" y="133"/>
                  </a:lnTo>
                  <a:lnTo>
                    <a:pt x="4" y="133"/>
                  </a:lnTo>
                  <a:lnTo>
                    <a:pt x="4" y="137"/>
                  </a:lnTo>
                  <a:lnTo>
                    <a:pt x="4" y="140"/>
                  </a:lnTo>
                  <a:lnTo>
                    <a:pt x="0" y="144"/>
                  </a:lnTo>
                  <a:lnTo>
                    <a:pt x="0" y="148"/>
                  </a:lnTo>
                  <a:lnTo>
                    <a:pt x="4" y="152"/>
                  </a:lnTo>
                  <a:lnTo>
                    <a:pt x="7" y="152"/>
                  </a:lnTo>
                  <a:lnTo>
                    <a:pt x="11" y="152"/>
                  </a:lnTo>
                  <a:lnTo>
                    <a:pt x="23" y="152"/>
                  </a:lnTo>
                  <a:lnTo>
                    <a:pt x="34" y="152"/>
                  </a:lnTo>
                  <a:lnTo>
                    <a:pt x="49" y="152"/>
                  </a:lnTo>
                  <a:lnTo>
                    <a:pt x="72" y="156"/>
                  </a:lnTo>
                  <a:lnTo>
                    <a:pt x="95" y="156"/>
                  </a:lnTo>
                  <a:lnTo>
                    <a:pt x="121" y="156"/>
                  </a:lnTo>
                  <a:lnTo>
                    <a:pt x="152" y="152"/>
                  </a:lnTo>
                  <a:lnTo>
                    <a:pt x="186" y="148"/>
                  </a:lnTo>
                  <a:lnTo>
                    <a:pt x="224" y="140"/>
                  </a:lnTo>
                  <a:lnTo>
                    <a:pt x="266" y="133"/>
                  </a:lnTo>
                  <a:lnTo>
                    <a:pt x="308" y="121"/>
                  </a:lnTo>
                  <a:lnTo>
                    <a:pt x="353" y="106"/>
                  </a:lnTo>
                  <a:lnTo>
                    <a:pt x="403" y="87"/>
                  </a:lnTo>
                  <a:lnTo>
                    <a:pt x="456" y="61"/>
                  </a:lnTo>
                  <a:lnTo>
                    <a:pt x="509" y="34"/>
                  </a:lnTo>
                  <a:close/>
                </a:path>
              </a:pathLst>
            </a:custGeom>
            <a:solidFill>
              <a:srgbClr val="FFCB19"/>
            </a:solidFill>
            <a:ln w="9525">
              <a:noFill/>
              <a:round/>
              <a:headEnd/>
              <a:tailEnd/>
            </a:ln>
          </p:spPr>
          <p:txBody>
            <a:bodyPr/>
            <a:lstStyle/>
            <a:p>
              <a:endParaRPr lang="fr-FR"/>
            </a:p>
          </p:txBody>
        </p:sp>
        <p:sp>
          <p:nvSpPr>
            <p:cNvPr id="183" name="Freeform 70"/>
            <p:cNvSpPr>
              <a:spLocks/>
            </p:cNvSpPr>
            <p:nvPr/>
          </p:nvSpPr>
          <p:spPr bwMode="auto">
            <a:xfrm>
              <a:off x="559" y="3341"/>
              <a:ext cx="227" cy="180"/>
            </a:xfrm>
            <a:custGeom>
              <a:avLst/>
              <a:gdLst>
                <a:gd name="T0" fmla="*/ 145 w 125"/>
                <a:gd name="T1" fmla="*/ 15 h 99"/>
                <a:gd name="T2" fmla="*/ 153 w 125"/>
                <a:gd name="T3" fmla="*/ 15 h 99"/>
                <a:gd name="T4" fmla="*/ 158 w 125"/>
                <a:gd name="T5" fmla="*/ 22 h 99"/>
                <a:gd name="T6" fmla="*/ 165 w 125"/>
                <a:gd name="T7" fmla="*/ 22 h 99"/>
                <a:gd name="T8" fmla="*/ 173 w 125"/>
                <a:gd name="T9" fmla="*/ 22 h 99"/>
                <a:gd name="T10" fmla="*/ 187 w 125"/>
                <a:gd name="T11" fmla="*/ 15 h 99"/>
                <a:gd name="T12" fmla="*/ 192 w 125"/>
                <a:gd name="T13" fmla="*/ 7 h 99"/>
                <a:gd name="T14" fmla="*/ 207 w 125"/>
                <a:gd name="T15" fmla="*/ 7 h 99"/>
                <a:gd name="T16" fmla="*/ 214 w 125"/>
                <a:gd name="T17" fmla="*/ 15 h 99"/>
                <a:gd name="T18" fmla="*/ 222 w 125"/>
                <a:gd name="T19" fmla="*/ 22 h 99"/>
                <a:gd name="T20" fmla="*/ 227 w 125"/>
                <a:gd name="T21" fmla="*/ 27 h 99"/>
                <a:gd name="T22" fmla="*/ 227 w 125"/>
                <a:gd name="T23" fmla="*/ 35 h 99"/>
                <a:gd name="T24" fmla="*/ 227 w 125"/>
                <a:gd name="T25" fmla="*/ 49 h 99"/>
                <a:gd name="T26" fmla="*/ 227 w 125"/>
                <a:gd name="T27" fmla="*/ 62 h 99"/>
                <a:gd name="T28" fmla="*/ 214 w 125"/>
                <a:gd name="T29" fmla="*/ 76 h 99"/>
                <a:gd name="T30" fmla="*/ 200 w 125"/>
                <a:gd name="T31" fmla="*/ 84 h 99"/>
                <a:gd name="T32" fmla="*/ 180 w 125"/>
                <a:gd name="T33" fmla="*/ 91 h 99"/>
                <a:gd name="T34" fmla="*/ 165 w 125"/>
                <a:gd name="T35" fmla="*/ 104 h 99"/>
                <a:gd name="T36" fmla="*/ 158 w 125"/>
                <a:gd name="T37" fmla="*/ 125 h 99"/>
                <a:gd name="T38" fmla="*/ 153 w 125"/>
                <a:gd name="T39" fmla="*/ 145 h 99"/>
                <a:gd name="T40" fmla="*/ 138 w 125"/>
                <a:gd name="T41" fmla="*/ 165 h 99"/>
                <a:gd name="T42" fmla="*/ 118 w 125"/>
                <a:gd name="T43" fmla="*/ 173 h 99"/>
                <a:gd name="T44" fmla="*/ 89 w 125"/>
                <a:gd name="T45" fmla="*/ 173 h 99"/>
                <a:gd name="T46" fmla="*/ 62 w 125"/>
                <a:gd name="T47" fmla="*/ 180 h 99"/>
                <a:gd name="T48" fmla="*/ 35 w 125"/>
                <a:gd name="T49" fmla="*/ 180 h 99"/>
                <a:gd name="T50" fmla="*/ 15 w 125"/>
                <a:gd name="T51" fmla="*/ 173 h 99"/>
                <a:gd name="T52" fmla="*/ 0 w 125"/>
                <a:gd name="T53" fmla="*/ 160 h 99"/>
                <a:gd name="T54" fmla="*/ 0 w 125"/>
                <a:gd name="T55" fmla="*/ 145 h 99"/>
                <a:gd name="T56" fmla="*/ 7 w 125"/>
                <a:gd name="T57" fmla="*/ 131 h 99"/>
                <a:gd name="T58" fmla="*/ 15 w 125"/>
                <a:gd name="T59" fmla="*/ 125 h 99"/>
                <a:gd name="T60" fmla="*/ 27 w 125"/>
                <a:gd name="T61" fmla="*/ 118 h 99"/>
                <a:gd name="T62" fmla="*/ 35 w 125"/>
                <a:gd name="T63" fmla="*/ 96 h 99"/>
                <a:gd name="T64" fmla="*/ 35 w 125"/>
                <a:gd name="T65" fmla="*/ 84 h 99"/>
                <a:gd name="T66" fmla="*/ 35 w 125"/>
                <a:gd name="T67" fmla="*/ 69 h 99"/>
                <a:gd name="T68" fmla="*/ 35 w 125"/>
                <a:gd name="T69" fmla="*/ 56 h 99"/>
                <a:gd name="T70" fmla="*/ 35 w 125"/>
                <a:gd name="T71" fmla="*/ 49 h 99"/>
                <a:gd name="T72" fmla="*/ 42 w 125"/>
                <a:gd name="T73" fmla="*/ 49 h 99"/>
                <a:gd name="T74" fmla="*/ 54 w 125"/>
                <a:gd name="T75" fmla="*/ 42 h 99"/>
                <a:gd name="T76" fmla="*/ 69 w 125"/>
                <a:gd name="T77" fmla="*/ 42 h 99"/>
                <a:gd name="T78" fmla="*/ 76 w 125"/>
                <a:gd name="T79" fmla="*/ 42 h 99"/>
                <a:gd name="T80" fmla="*/ 89 w 125"/>
                <a:gd name="T81" fmla="*/ 42 h 99"/>
                <a:gd name="T82" fmla="*/ 104 w 125"/>
                <a:gd name="T83" fmla="*/ 35 h 99"/>
                <a:gd name="T84" fmla="*/ 111 w 125"/>
                <a:gd name="T85" fmla="*/ 27 h 99"/>
                <a:gd name="T86" fmla="*/ 118 w 125"/>
                <a:gd name="T87" fmla="*/ 15 h 99"/>
                <a:gd name="T88" fmla="*/ 118 w 125"/>
                <a:gd name="T89" fmla="*/ 7 h 99"/>
                <a:gd name="T90" fmla="*/ 123 w 125"/>
                <a:gd name="T91" fmla="*/ 7 h 99"/>
                <a:gd name="T92" fmla="*/ 123 w 125"/>
                <a:gd name="T93" fmla="*/ 0 h 99"/>
                <a:gd name="T94" fmla="*/ 131 w 125"/>
                <a:gd name="T95" fmla="*/ 7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5"/>
                <a:gd name="T145" fmla="*/ 0 h 99"/>
                <a:gd name="T146" fmla="*/ 125 w 125"/>
                <a:gd name="T147" fmla="*/ 99 h 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5" h="99">
                  <a:moveTo>
                    <a:pt x="76" y="4"/>
                  </a:moveTo>
                  <a:lnTo>
                    <a:pt x="76" y="4"/>
                  </a:lnTo>
                  <a:lnTo>
                    <a:pt x="80" y="8"/>
                  </a:lnTo>
                  <a:lnTo>
                    <a:pt x="84" y="8"/>
                  </a:lnTo>
                  <a:lnTo>
                    <a:pt x="87" y="12"/>
                  </a:lnTo>
                  <a:lnTo>
                    <a:pt x="91" y="12"/>
                  </a:lnTo>
                  <a:lnTo>
                    <a:pt x="95" y="12"/>
                  </a:lnTo>
                  <a:lnTo>
                    <a:pt x="99" y="8"/>
                  </a:lnTo>
                  <a:lnTo>
                    <a:pt x="103" y="8"/>
                  </a:lnTo>
                  <a:lnTo>
                    <a:pt x="103" y="4"/>
                  </a:lnTo>
                  <a:lnTo>
                    <a:pt x="106" y="4"/>
                  </a:lnTo>
                  <a:lnTo>
                    <a:pt x="110" y="4"/>
                  </a:lnTo>
                  <a:lnTo>
                    <a:pt x="114" y="4"/>
                  </a:lnTo>
                  <a:lnTo>
                    <a:pt x="118" y="8"/>
                  </a:lnTo>
                  <a:lnTo>
                    <a:pt x="122" y="8"/>
                  </a:lnTo>
                  <a:lnTo>
                    <a:pt x="122" y="12"/>
                  </a:lnTo>
                  <a:lnTo>
                    <a:pt x="125" y="12"/>
                  </a:lnTo>
                  <a:lnTo>
                    <a:pt x="125" y="15"/>
                  </a:lnTo>
                  <a:lnTo>
                    <a:pt x="125" y="19"/>
                  </a:lnTo>
                  <a:lnTo>
                    <a:pt x="125" y="23"/>
                  </a:lnTo>
                  <a:lnTo>
                    <a:pt x="125" y="27"/>
                  </a:lnTo>
                  <a:lnTo>
                    <a:pt x="125" y="31"/>
                  </a:lnTo>
                  <a:lnTo>
                    <a:pt x="125" y="34"/>
                  </a:lnTo>
                  <a:lnTo>
                    <a:pt x="122" y="34"/>
                  </a:lnTo>
                  <a:lnTo>
                    <a:pt x="122" y="38"/>
                  </a:lnTo>
                  <a:lnTo>
                    <a:pt x="118" y="42"/>
                  </a:lnTo>
                  <a:lnTo>
                    <a:pt x="114" y="42"/>
                  </a:lnTo>
                  <a:lnTo>
                    <a:pt x="114" y="46"/>
                  </a:lnTo>
                  <a:lnTo>
                    <a:pt x="110" y="46"/>
                  </a:lnTo>
                  <a:lnTo>
                    <a:pt x="106" y="46"/>
                  </a:lnTo>
                  <a:lnTo>
                    <a:pt x="99" y="46"/>
                  </a:lnTo>
                  <a:lnTo>
                    <a:pt x="99" y="50"/>
                  </a:lnTo>
                  <a:lnTo>
                    <a:pt x="95" y="53"/>
                  </a:lnTo>
                  <a:lnTo>
                    <a:pt x="91" y="53"/>
                  </a:lnTo>
                  <a:lnTo>
                    <a:pt x="91" y="57"/>
                  </a:lnTo>
                  <a:lnTo>
                    <a:pt x="87" y="61"/>
                  </a:lnTo>
                  <a:lnTo>
                    <a:pt x="87" y="65"/>
                  </a:lnTo>
                  <a:lnTo>
                    <a:pt x="87" y="69"/>
                  </a:lnTo>
                  <a:lnTo>
                    <a:pt x="84" y="72"/>
                  </a:lnTo>
                  <a:lnTo>
                    <a:pt x="84" y="80"/>
                  </a:lnTo>
                  <a:lnTo>
                    <a:pt x="80" y="84"/>
                  </a:lnTo>
                  <a:lnTo>
                    <a:pt x="80" y="88"/>
                  </a:lnTo>
                  <a:lnTo>
                    <a:pt x="76" y="91"/>
                  </a:lnTo>
                  <a:lnTo>
                    <a:pt x="72" y="91"/>
                  </a:lnTo>
                  <a:lnTo>
                    <a:pt x="68" y="91"/>
                  </a:lnTo>
                  <a:lnTo>
                    <a:pt x="65" y="95"/>
                  </a:lnTo>
                  <a:lnTo>
                    <a:pt x="61" y="95"/>
                  </a:lnTo>
                  <a:lnTo>
                    <a:pt x="53" y="95"/>
                  </a:lnTo>
                  <a:lnTo>
                    <a:pt x="49" y="95"/>
                  </a:lnTo>
                  <a:lnTo>
                    <a:pt x="42" y="95"/>
                  </a:lnTo>
                  <a:lnTo>
                    <a:pt x="38" y="95"/>
                  </a:lnTo>
                  <a:lnTo>
                    <a:pt x="34" y="99"/>
                  </a:lnTo>
                  <a:lnTo>
                    <a:pt x="27" y="99"/>
                  </a:lnTo>
                  <a:lnTo>
                    <a:pt x="23" y="99"/>
                  </a:lnTo>
                  <a:lnTo>
                    <a:pt x="19" y="99"/>
                  </a:lnTo>
                  <a:lnTo>
                    <a:pt x="15" y="95"/>
                  </a:lnTo>
                  <a:lnTo>
                    <a:pt x="11" y="95"/>
                  </a:lnTo>
                  <a:lnTo>
                    <a:pt x="8" y="95"/>
                  </a:lnTo>
                  <a:lnTo>
                    <a:pt x="4" y="91"/>
                  </a:lnTo>
                  <a:lnTo>
                    <a:pt x="0" y="91"/>
                  </a:lnTo>
                  <a:lnTo>
                    <a:pt x="0" y="88"/>
                  </a:lnTo>
                  <a:lnTo>
                    <a:pt x="0" y="84"/>
                  </a:lnTo>
                  <a:lnTo>
                    <a:pt x="0" y="80"/>
                  </a:lnTo>
                  <a:lnTo>
                    <a:pt x="0" y="76"/>
                  </a:lnTo>
                  <a:lnTo>
                    <a:pt x="4" y="72"/>
                  </a:lnTo>
                  <a:lnTo>
                    <a:pt x="8" y="72"/>
                  </a:lnTo>
                  <a:lnTo>
                    <a:pt x="8" y="69"/>
                  </a:lnTo>
                  <a:lnTo>
                    <a:pt x="11" y="69"/>
                  </a:lnTo>
                  <a:lnTo>
                    <a:pt x="11" y="65"/>
                  </a:lnTo>
                  <a:lnTo>
                    <a:pt x="15" y="65"/>
                  </a:lnTo>
                  <a:lnTo>
                    <a:pt x="15" y="61"/>
                  </a:lnTo>
                  <a:lnTo>
                    <a:pt x="15" y="57"/>
                  </a:lnTo>
                  <a:lnTo>
                    <a:pt x="19" y="53"/>
                  </a:lnTo>
                  <a:lnTo>
                    <a:pt x="19" y="50"/>
                  </a:lnTo>
                  <a:lnTo>
                    <a:pt x="19" y="46"/>
                  </a:lnTo>
                  <a:lnTo>
                    <a:pt x="19" y="42"/>
                  </a:lnTo>
                  <a:lnTo>
                    <a:pt x="19" y="38"/>
                  </a:lnTo>
                  <a:lnTo>
                    <a:pt x="19" y="34"/>
                  </a:lnTo>
                  <a:lnTo>
                    <a:pt x="19" y="31"/>
                  </a:lnTo>
                  <a:lnTo>
                    <a:pt x="19" y="27"/>
                  </a:lnTo>
                  <a:lnTo>
                    <a:pt x="23" y="27"/>
                  </a:lnTo>
                  <a:lnTo>
                    <a:pt x="27" y="27"/>
                  </a:lnTo>
                  <a:lnTo>
                    <a:pt x="30" y="23"/>
                  </a:lnTo>
                  <a:lnTo>
                    <a:pt x="34" y="23"/>
                  </a:lnTo>
                  <a:lnTo>
                    <a:pt x="38" y="23"/>
                  </a:lnTo>
                  <a:lnTo>
                    <a:pt x="42" y="23"/>
                  </a:lnTo>
                  <a:lnTo>
                    <a:pt x="46" y="23"/>
                  </a:lnTo>
                  <a:lnTo>
                    <a:pt x="49" y="23"/>
                  </a:lnTo>
                  <a:lnTo>
                    <a:pt x="53" y="23"/>
                  </a:lnTo>
                  <a:lnTo>
                    <a:pt x="53" y="19"/>
                  </a:lnTo>
                  <a:lnTo>
                    <a:pt x="57" y="19"/>
                  </a:lnTo>
                  <a:lnTo>
                    <a:pt x="57" y="15"/>
                  </a:lnTo>
                  <a:lnTo>
                    <a:pt x="61" y="15"/>
                  </a:lnTo>
                  <a:lnTo>
                    <a:pt x="61" y="12"/>
                  </a:lnTo>
                  <a:lnTo>
                    <a:pt x="65" y="8"/>
                  </a:lnTo>
                  <a:lnTo>
                    <a:pt x="65" y="4"/>
                  </a:lnTo>
                  <a:lnTo>
                    <a:pt x="68" y="4"/>
                  </a:lnTo>
                  <a:lnTo>
                    <a:pt x="68" y="0"/>
                  </a:lnTo>
                  <a:lnTo>
                    <a:pt x="72" y="4"/>
                  </a:lnTo>
                  <a:lnTo>
                    <a:pt x="76" y="4"/>
                  </a:lnTo>
                  <a:close/>
                </a:path>
              </a:pathLst>
            </a:custGeom>
            <a:solidFill>
              <a:srgbClr val="FFCB19"/>
            </a:solidFill>
            <a:ln w="9525">
              <a:noFill/>
              <a:round/>
              <a:headEnd/>
              <a:tailEnd/>
            </a:ln>
          </p:spPr>
          <p:txBody>
            <a:bodyPr/>
            <a:lstStyle/>
            <a:p>
              <a:endParaRPr lang="fr-FR"/>
            </a:p>
          </p:txBody>
        </p:sp>
        <p:sp>
          <p:nvSpPr>
            <p:cNvPr id="184" name="Freeform 71"/>
            <p:cNvSpPr>
              <a:spLocks/>
            </p:cNvSpPr>
            <p:nvPr/>
          </p:nvSpPr>
          <p:spPr bwMode="auto">
            <a:xfrm>
              <a:off x="566" y="3348"/>
              <a:ext cx="214" cy="166"/>
            </a:xfrm>
            <a:custGeom>
              <a:avLst/>
              <a:gdLst>
                <a:gd name="T0" fmla="*/ 103 w 118"/>
                <a:gd name="T1" fmla="*/ 159 h 91"/>
                <a:gd name="T2" fmla="*/ 76 w 118"/>
                <a:gd name="T3" fmla="*/ 166 h 91"/>
                <a:gd name="T4" fmla="*/ 47 w 118"/>
                <a:gd name="T5" fmla="*/ 166 h 91"/>
                <a:gd name="T6" fmla="*/ 20 w 118"/>
                <a:gd name="T7" fmla="*/ 166 h 91"/>
                <a:gd name="T8" fmla="*/ 7 w 118"/>
                <a:gd name="T9" fmla="*/ 159 h 91"/>
                <a:gd name="T10" fmla="*/ 0 w 118"/>
                <a:gd name="T11" fmla="*/ 146 h 91"/>
                <a:gd name="T12" fmla="*/ 0 w 118"/>
                <a:gd name="T13" fmla="*/ 131 h 91"/>
                <a:gd name="T14" fmla="*/ 7 w 118"/>
                <a:gd name="T15" fmla="*/ 124 h 91"/>
                <a:gd name="T16" fmla="*/ 20 w 118"/>
                <a:gd name="T17" fmla="*/ 111 h 91"/>
                <a:gd name="T18" fmla="*/ 27 w 118"/>
                <a:gd name="T19" fmla="*/ 104 h 91"/>
                <a:gd name="T20" fmla="*/ 34 w 118"/>
                <a:gd name="T21" fmla="*/ 84 h 91"/>
                <a:gd name="T22" fmla="*/ 34 w 118"/>
                <a:gd name="T23" fmla="*/ 69 h 91"/>
                <a:gd name="T24" fmla="*/ 34 w 118"/>
                <a:gd name="T25" fmla="*/ 55 h 91"/>
                <a:gd name="T26" fmla="*/ 34 w 118"/>
                <a:gd name="T27" fmla="*/ 49 h 91"/>
                <a:gd name="T28" fmla="*/ 34 w 118"/>
                <a:gd name="T29" fmla="*/ 42 h 91"/>
                <a:gd name="T30" fmla="*/ 42 w 118"/>
                <a:gd name="T31" fmla="*/ 42 h 91"/>
                <a:gd name="T32" fmla="*/ 54 w 118"/>
                <a:gd name="T33" fmla="*/ 42 h 91"/>
                <a:gd name="T34" fmla="*/ 69 w 118"/>
                <a:gd name="T35" fmla="*/ 42 h 91"/>
                <a:gd name="T36" fmla="*/ 76 w 118"/>
                <a:gd name="T37" fmla="*/ 42 h 91"/>
                <a:gd name="T38" fmla="*/ 89 w 118"/>
                <a:gd name="T39" fmla="*/ 35 h 91"/>
                <a:gd name="T40" fmla="*/ 96 w 118"/>
                <a:gd name="T41" fmla="*/ 27 h 91"/>
                <a:gd name="T42" fmla="*/ 103 w 118"/>
                <a:gd name="T43" fmla="*/ 20 h 91"/>
                <a:gd name="T44" fmla="*/ 111 w 118"/>
                <a:gd name="T45" fmla="*/ 15 h 91"/>
                <a:gd name="T46" fmla="*/ 111 w 118"/>
                <a:gd name="T47" fmla="*/ 7 h 91"/>
                <a:gd name="T48" fmla="*/ 116 w 118"/>
                <a:gd name="T49" fmla="*/ 0 h 91"/>
                <a:gd name="T50" fmla="*/ 123 w 118"/>
                <a:gd name="T51" fmla="*/ 0 h 91"/>
                <a:gd name="T52" fmla="*/ 131 w 118"/>
                <a:gd name="T53" fmla="*/ 7 h 91"/>
                <a:gd name="T54" fmla="*/ 138 w 118"/>
                <a:gd name="T55" fmla="*/ 15 h 91"/>
                <a:gd name="T56" fmla="*/ 145 w 118"/>
                <a:gd name="T57" fmla="*/ 15 h 91"/>
                <a:gd name="T58" fmla="*/ 151 w 118"/>
                <a:gd name="T59" fmla="*/ 20 h 91"/>
                <a:gd name="T60" fmla="*/ 158 w 118"/>
                <a:gd name="T61" fmla="*/ 20 h 91"/>
                <a:gd name="T62" fmla="*/ 165 w 118"/>
                <a:gd name="T63" fmla="*/ 15 h 91"/>
                <a:gd name="T64" fmla="*/ 172 w 118"/>
                <a:gd name="T65" fmla="*/ 7 h 91"/>
                <a:gd name="T66" fmla="*/ 185 w 118"/>
                <a:gd name="T67" fmla="*/ 7 h 91"/>
                <a:gd name="T68" fmla="*/ 199 w 118"/>
                <a:gd name="T69" fmla="*/ 7 h 91"/>
                <a:gd name="T70" fmla="*/ 207 w 118"/>
                <a:gd name="T71" fmla="*/ 15 h 91"/>
                <a:gd name="T72" fmla="*/ 214 w 118"/>
                <a:gd name="T73" fmla="*/ 20 h 91"/>
                <a:gd name="T74" fmla="*/ 214 w 118"/>
                <a:gd name="T75" fmla="*/ 20 h 91"/>
                <a:gd name="T76" fmla="*/ 214 w 118"/>
                <a:gd name="T77" fmla="*/ 35 h 91"/>
                <a:gd name="T78" fmla="*/ 214 w 118"/>
                <a:gd name="T79" fmla="*/ 49 h 91"/>
                <a:gd name="T80" fmla="*/ 207 w 118"/>
                <a:gd name="T81" fmla="*/ 62 h 91"/>
                <a:gd name="T82" fmla="*/ 199 w 118"/>
                <a:gd name="T83" fmla="*/ 69 h 91"/>
                <a:gd name="T84" fmla="*/ 180 w 118"/>
                <a:gd name="T85" fmla="*/ 77 h 91"/>
                <a:gd name="T86" fmla="*/ 158 w 118"/>
                <a:gd name="T87" fmla="*/ 89 h 91"/>
                <a:gd name="T88" fmla="*/ 151 w 118"/>
                <a:gd name="T89" fmla="*/ 104 h 91"/>
                <a:gd name="T90" fmla="*/ 145 w 118"/>
                <a:gd name="T91" fmla="*/ 124 h 91"/>
                <a:gd name="T92" fmla="*/ 138 w 118"/>
                <a:gd name="T93" fmla="*/ 146 h 91"/>
                <a:gd name="T94" fmla="*/ 123 w 118"/>
                <a:gd name="T95" fmla="*/ 159 h 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8"/>
                <a:gd name="T145" fmla="*/ 0 h 91"/>
                <a:gd name="T146" fmla="*/ 118 w 118"/>
                <a:gd name="T147" fmla="*/ 91 h 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8" h="91">
                  <a:moveTo>
                    <a:pt x="64" y="87"/>
                  </a:moveTo>
                  <a:lnTo>
                    <a:pt x="61" y="87"/>
                  </a:lnTo>
                  <a:lnTo>
                    <a:pt x="57" y="87"/>
                  </a:lnTo>
                  <a:lnTo>
                    <a:pt x="49" y="87"/>
                  </a:lnTo>
                  <a:lnTo>
                    <a:pt x="45" y="91"/>
                  </a:lnTo>
                  <a:lnTo>
                    <a:pt x="42" y="91"/>
                  </a:lnTo>
                  <a:lnTo>
                    <a:pt x="34" y="91"/>
                  </a:lnTo>
                  <a:lnTo>
                    <a:pt x="30" y="91"/>
                  </a:lnTo>
                  <a:lnTo>
                    <a:pt x="26" y="91"/>
                  </a:lnTo>
                  <a:lnTo>
                    <a:pt x="23" y="91"/>
                  </a:lnTo>
                  <a:lnTo>
                    <a:pt x="15" y="91"/>
                  </a:lnTo>
                  <a:lnTo>
                    <a:pt x="11" y="91"/>
                  </a:lnTo>
                  <a:lnTo>
                    <a:pt x="7" y="91"/>
                  </a:lnTo>
                  <a:lnTo>
                    <a:pt x="7" y="87"/>
                  </a:lnTo>
                  <a:lnTo>
                    <a:pt x="4" y="87"/>
                  </a:lnTo>
                  <a:lnTo>
                    <a:pt x="0" y="84"/>
                  </a:lnTo>
                  <a:lnTo>
                    <a:pt x="0" y="80"/>
                  </a:lnTo>
                  <a:lnTo>
                    <a:pt x="0" y="76"/>
                  </a:lnTo>
                  <a:lnTo>
                    <a:pt x="0" y="72"/>
                  </a:lnTo>
                  <a:lnTo>
                    <a:pt x="4" y="68"/>
                  </a:lnTo>
                  <a:lnTo>
                    <a:pt x="7" y="65"/>
                  </a:lnTo>
                  <a:lnTo>
                    <a:pt x="11" y="61"/>
                  </a:lnTo>
                  <a:lnTo>
                    <a:pt x="15" y="57"/>
                  </a:lnTo>
                  <a:lnTo>
                    <a:pt x="15" y="53"/>
                  </a:lnTo>
                  <a:lnTo>
                    <a:pt x="19" y="49"/>
                  </a:lnTo>
                  <a:lnTo>
                    <a:pt x="19" y="46"/>
                  </a:lnTo>
                  <a:lnTo>
                    <a:pt x="19" y="42"/>
                  </a:lnTo>
                  <a:lnTo>
                    <a:pt x="19" y="38"/>
                  </a:lnTo>
                  <a:lnTo>
                    <a:pt x="19" y="34"/>
                  </a:lnTo>
                  <a:lnTo>
                    <a:pt x="19" y="30"/>
                  </a:lnTo>
                  <a:lnTo>
                    <a:pt x="19" y="27"/>
                  </a:lnTo>
                  <a:lnTo>
                    <a:pt x="19" y="23"/>
                  </a:lnTo>
                  <a:lnTo>
                    <a:pt x="23" y="23"/>
                  </a:lnTo>
                  <a:lnTo>
                    <a:pt x="26" y="23"/>
                  </a:lnTo>
                  <a:lnTo>
                    <a:pt x="30" y="23"/>
                  </a:lnTo>
                  <a:lnTo>
                    <a:pt x="34" y="23"/>
                  </a:lnTo>
                  <a:lnTo>
                    <a:pt x="38" y="23"/>
                  </a:lnTo>
                  <a:lnTo>
                    <a:pt x="42" y="23"/>
                  </a:lnTo>
                  <a:lnTo>
                    <a:pt x="45" y="23"/>
                  </a:lnTo>
                  <a:lnTo>
                    <a:pt x="45" y="19"/>
                  </a:lnTo>
                  <a:lnTo>
                    <a:pt x="49" y="19"/>
                  </a:lnTo>
                  <a:lnTo>
                    <a:pt x="53" y="19"/>
                  </a:lnTo>
                  <a:lnTo>
                    <a:pt x="53" y="15"/>
                  </a:lnTo>
                  <a:lnTo>
                    <a:pt x="57" y="15"/>
                  </a:lnTo>
                  <a:lnTo>
                    <a:pt x="57" y="11"/>
                  </a:lnTo>
                  <a:lnTo>
                    <a:pt x="57" y="8"/>
                  </a:lnTo>
                  <a:lnTo>
                    <a:pt x="61" y="8"/>
                  </a:lnTo>
                  <a:lnTo>
                    <a:pt x="61" y="4"/>
                  </a:lnTo>
                  <a:lnTo>
                    <a:pt x="64" y="4"/>
                  </a:lnTo>
                  <a:lnTo>
                    <a:pt x="64" y="0"/>
                  </a:lnTo>
                  <a:lnTo>
                    <a:pt x="68" y="0"/>
                  </a:lnTo>
                  <a:lnTo>
                    <a:pt x="68" y="4"/>
                  </a:lnTo>
                  <a:lnTo>
                    <a:pt x="72" y="4"/>
                  </a:lnTo>
                  <a:lnTo>
                    <a:pt x="76" y="4"/>
                  </a:lnTo>
                  <a:lnTo>
                    <a:pt x="76" y="8"/>
                  </a:lnTo>
                  <a:lnTo>
                    <a:pt x="80" y="8"/>
                  </a:lnTo>
                  <a:lnTo>
                    <a:pt x="83" y="11"/>
                  </a:lnTo>
                  <a:lnTo>
                    <a:pt x="87" y="11"/>
                  </a:lnTo>
                  <a:lnTo>
                    <a:pt x="87" y="8"/>
                  </a:lnTo>
                  <a:lnTo>
                    <a:pt x="91" y="8"/>
                  </a:lnTo>
                  <a:lnTo>
                    <a:pt x="95" y="8"/>
                  </a:lnTo>
                  <a:lnTo>
                    <a:pt x="95" y="4"/>
                  </a:lnTo>
                  <a:lnTo>
                    <a:pt x="99" y="4"/>
                  </a:lnTo>
                  <a:lnTo>
                    <a:pt x="102" y="4"/>
                  </a:lnTo>
                  <a:lnTo>
                    <a:pt x="106" y="4"/>
                  </a:lnTo>
                  <a:lnTo>
                    <a:pt x="110" y="4"/>
                  </a:lnTo>
                  <a:lnTo>
                    <a:pt x="110" y="8"/>
                  </a:lnTo>
                  <a:lnTo>
                    <a:pt x="114" y="8"/>
                  </a:lnTo>
                  <a:lnTo>
                    <a:pt x="118" y="8"/>
                  </a:lnTo>
                  <a:lnTo>
                    <a:pt x="118" y="11"/>
                  </a:lnTo>
                  <a:lnTo>
                    <a:pt x="118" y="15"/>
                  </a:lnTo>
                  <a:lnTo>
                    <a:pt x="118" y="19"/>
                  </a:lnTo>
                  <a:lnTo>
                    <a:pt x="118" y="23"/>
                  </a:lnTo>
                  <a:lnTo>
                    <a:pt x="118" y="27"/>
                  </a:lnTo>
                  <a:lnTo>
                    <a:pt x="118" y="30"/>
                  </a:lnTo>
                  <a:lnTo>
                    <a:pt x="114" y="34"/>
                  </a:lnTo>
                  <a:lnTo>
                    <a:pt x="110" y="38"/>
                  </a:lnTo>
                  <a:lnTo>
                    <a:pt x="106" y="42"/>
                  </a:lnTo>
                  <a:lnTo>
                    <a:pt x="102" y="42"/>
                  </a:lnTo>
                  <a:lnTo>
                    <a:pt x="99" y="42"/>
                  </a:lnTo>
                  <a:lnTo>
                    <a:pt x="95" y="42"/>
                  </a:lnTo>
                  <a:lnTo>
                    <a:pt x="91" y="46"/>
                  </a:lnTo>
                  <a:lnTo>
                    <a:pt x="87" y="49"/>
                  </a:lnTo>
                  <a:lnTo>
                    <a:pt x="83" y="53"/>
                  </a:lnTo>
                  <a:lnTo>
                    <a:pt x="83" y="57"/>
                  </a:lnTo>
                  <a:lnTo>
                    <a:pt x="83" y="61"/>
                  </a:lnTo>
                  <a:lnTo>
                    <a:pt x="80" y="65"/>
                  </a:lnTo>
                  <a:lnTo>
                    <a:pt x="80" y="68"/>
                  </a:lnTo>
                  <a:lnTo>
                    <a:pt x="80" y="72"/>
                  </a:lnTo>
                  <a:lnTo>
                    <a:pt x="76" y="76"/>
                  </a:lnTo>
                  <a:lnTo>
                    <a:pt x="76" y="80"/>
                  </a:lnTo>
                  <a:lnTo>
                    <a:pt x="72" y="84"/>
                  </a:lnTo>
                  <a:lnTo>
                    <a:pt x="68" y="87"/>
                  </a:lnTo>
                  <a:lnTo>
                    <a:pt x="64" y="87"/>
                  </a:lnTo>
                  <a:close/>
                </a:path>
              </a:pathLst>
            </a:custGeom>
            <a:solidFill>
              <a:srgbClr val="FFC419"/>
            </a:solidFill>
            <a:ln w="9525">
              <a:noFill/>
              <a:round/>
              <a:headEnd/>
              <a:tailEnd/>
            </a:ln>
          </p:spPr>
          <p:txBody>
            <a:bodyPr/>
            <a:lstStyle/>
            <a:p>
              <a:endParaRPr lang="fr-FR"/>
            </a:p>
          </p:txBody>
        </p:sp>
        <p:sp>
          <p:nvSpPr>
            <p:cNvPr id="185" name="Freeform 72"/>
            <p:cNvSpPr>
              <a:spLocks/>
            </p:cNvSpPr>
            <p:nvPr/>
          </p:nvSpPr>
          <p:spPr bwMode="auto">
            <a:xfrm>
              <a:off x="835" y="2547"/>
              <a:ext cx="684" cy="414"/>
            </a:xfrm>
            <a:custGeom>
              <a:avLst/>
              <a:gdLst>
                <a:gd name="T0" fmla="*/ 615 w 376"/>
                <a:gd name="T1" fmla="*/ 49 h 228"/>
                <a:gd name="T2" fmla="*/ 615 w 376"/>
                <a:gd name="T3" fmla="*/ 69 h 228"/>
                <a:gd name="T4" fmla="*/ 642 w 376"/>
                <a:gd name="T5" fmla="*/ 76 h 228"/>
                <a:gd name="T6" fmla="*/ 671 w 376"/>
                <a:gd name="T7" fmla="*/ 89 h 228"/>
                <a:gd name="T8" fmla="*/ 657 w 376"/>
                <a:gd name="T9" fmla="*/ 89 h 228"/>
                <a:gd name="T10" fmla="*/ 622 w 376"/>
                <a:gd name="T11" fmla="*/ 84 h 228"/>
                <a:gd name="T12" fmla="*/ 580 w 376"/>
                <a:gd name="T13" fmla="*/ 89 h 228"/>
                <a:gd name="T14" fmla="*/ 546 w 376"/>
                <a:gd name="T15" fmla="*/ 125 h 228"/>
                <a:gd name="T16" fmla="*/ 526 w 376"/>
                <a:gd name="T17" fmla="*/ 160 h 228"/>
                <a:gd name="T18" fmla="*/ 538 w 376"/>
                <a:gd name="T19" fmla="*/ 153 h 228"/>
                <a:gd name="T20" fmla="*/ 568 w 376"/>
                <a:gd name="T21" fmla="*/ 131 h 228"/>
                <a:gd name="T22" fmla="*/ 595 w 376"/>
                <a:gd name="T23" fmla="*/ 131 h 228"/>
                <a:gd name="T24" fmla="*/ 568 w 376"/>
                <a:gd name="T25" fmla="*/ 145 h 228"/>
                <a:gd name="T26" fmla="*/ 546 w 376"/>
                <a:gd name="T27" fmla="*/ 173 h 228"/>
                <a:gd name="T28" fmla="*/ 498 w 376"/>
                <a:gd name="T29" fmla="*/ 194 h 228"/>
                <a:gd name="T30" fmla="*/ 442 w 376"/>
                <a:gd name="T31" fmla="*/ 207 h 228"/>
                <a:gd name="T32" fmla="*/ 407 w 376"/>
                <a:gd name="T33" fmla="*/ 214 h 228"/>
                <a:gd name="T34" fmla="*/ 442 w 376"/>
                <a:gd name="T35" fmla="*/ 194 h 228"/>
                <a:gd name="T36" fmla="*/ 484 w 376"/>
                <a:gd name="T37" fmla="*/ 187 h 228"/>
                <a:gd name="T38" fmla="*/ 484 w 376"/>
                <a:gd name="T39" fmla="*/ 173 h 228"/>
                <a:gd name="T40" fmla="*/ 435 w 376"/>
                <a:gd name="T41" fmla="*/ 173 h 228"/>
                <a:gd name="T42" fmla="*/ 407 w 376"/>
                <a:gd name="T43" fmla="*/ 180 h 228"/>
                <a:gd name="T44" fmla="*/ 477 w 376"/>
                <a:gd name="T45" fmla="*/ 160 h 228"/>
                <a:gd name="T46" fmla="*/ 442 w 376"/>
                <a:gd name="T47" fmla="*/ 145 h 228"/>
                <a:gd name="T48" fmla="*/ 353 w 376"/>
                <a:gd name="T49" fmla="*/ 165 h 228"/>
                <a:gd name="T50" fmla="*/ 318 w 376"/>
                <a:gd name="T51" fmla="*/ 214 h 228"/>
                <a:gd name="T52" fmla="*/ 235 w 376"/>
                <a:gd name="T53" fmla="*/ 298 h 228"/>
                <a:gd name="T54" fmla="*/ 326 w 376"/>
                <a:gd name="T55" fmla="*/ 276 h 228"/>
                <a:gd name="T56" fmla="*/ 366 w 376"/>
                <a:gd name="T57" fmla="*/ 256 h 228"/>
                <a:gd name="T58" fmla="*/ 318 w 376"/>
                <a:gd name="T59" fmla="*/ 283 h 228"/>
                <a:gd name="T60" fmla="*/ 222 w 376"/>
                <a:gd name="T61" fmla="*/ 311 h 228"/>
                <a:gd name="T62" fmla="*/ 138 w 376"/>
                <a:gd name="T63" fmla="*/ 372 h 228"/>
                <a:gd name="T64" fmla="*/ 84 w 376"/>
                <a:gd name="T65" fmla="*/ 414 h 228"/>
                <a:gd name="T66" fmla="*/ 146 w 376"/>
                <a:gd name="T67" fmla="*/ 352 h 228"/>
                <a:gd name="T68" fmla="*/ 193 w 376"/>
                <a:gd name="T69" fmla="*/ 311 h 228"/>
                <a:gd name="T70" fmla="*/ 131 w 376"/>
                <a:gd name="T71" fmla="*/ 325 h 228"/>
                <a:gd name="T72" fmla="*/ 55 w 376"/>
                <a:gd name="T73" fmla="*/ 360 h 228"/>
                <a:gd name="T74" fmla="*/ 27 w 376"/>
                <a:gd name="T75" fmla="*/ 380 h 228"/>
                <a:gd name="T76" fmla="*/ 84 w 376"/>
                <a:gd name="T77" fmla="*/ 332 h 228"/>
                <a:gd name="T78" fmla="*/ 138 w 376"/>
                <a:gd name="T79" fmla="*/ 303 h 228"/>
                <a:gd name="T80" fmla="*/ 62 w 376"/>
                <a:gd name="T81" fmla="*/ 311 h 228"/>
                <a:gd name="T82" fmla="*/ 15 w 376"/>
                <a:gd name="T83" fmla="*/ 332 h 228"/>
                <a:gd name="T84" fmla="*/ 7 w 376"/>
                <a:gd name="T85" fmla="*/ 325 h 228"/>
                <a:gd name="T86" fmla="*/ 69 w 376"/>
                <a:gd name="T87" fmla="*/ 298 h 228"/>
                <a:gd name="T88" fmla="*/ 131 w 376"/>
                <a:gd name="T89" fmla="*/ 276 h 228"/>
                <a:gd name="T90" fmla="*/ 146 w 376"/>
                <a:gd name="T91" fmla="*/ 283 h 228"/>
                <a:gd name="T92" fmla="*/ 166 w 376"/>
                <a:gd name="T93" fmla="*/ 291 h 228"/>
                <a:gd name="T94" fmla="*/ 227 w 376"/>
                <a:gd name="T95" fmla="*/ 276 h 228"/>
                <a:gd name="T96" fmla="*/ 269 w 376"/>
                <a:gd name="T97" fmla="*/ 249 h 228"/>
                <a:gd name="T98" fmla="*/ 304 w 376"/>
                <a:gd name="T99" fmla="*/ 214 h 228"/>
                <a:gd name="T100" fmla="*/ 331 w 376"/>
                <a:gd name="T101" fmla="*/ 165 h 228"/>
                <a:gd name="T102" fmla="*/ 387 w 376"/>
                <a:gd name="T103" fmla="*/ 125 h 228"/>
                <a:gd name="T104" fmla="*/ 435 w 376"/>
                <a:gd name="T105" fmla="*/ 118 h 228"/>
                <a:gd name="T106" fmla="*/ 429 w 376"/>
                <a:gd name="T107" fmla="*/ 138 h 228"/>
                <a:gd name="T108" fmla="*/ 484 w 376"/>
                <a:gd name="T109" fmla="*/ 138 h 228"/>
                <a:gd name="T110" fmla="*/ 533 w 376"/>
                <a:gd name="T111" fmla="*/ 118 h 228"/>
                <a:gd name="T112" fmla="*/ 568 w 376"/>
                <a:gd name="T113" fmla="*/ 76 h 228"/>
                <a:gd name="T114" fmla="*/ 595 w 376"/>
                <a:gd name="T115" fmla="*/ 49 h 228"/>
                <a:gd name="T116" fmla="*/ 637 w 376"/>
                <a:gd name="T117" fmla="*/ 15 h 228"/>
                <a:gd name="T118" fmla="*/ 684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close/>
                </a:path>
              </a:pathLst>
            </a:custGeom>
            <a:solidFill>
              <a:srgbClr val="3F3F3F"/>
            </a:solidFill>
            <a:ln w="0">
              <a:solidFill>
                <a:srgbClr val="323232"/>
              </a:solidFill>
              <a:prstDash val="solid"/>
              <a:round/>
              <a:headEnd/>
              <a:tailEnd/>
            </a:ln>
          </p:spPr>
          <p:txBody>
            <a:bodyPr/>
            <a:lstStyle/>
            <a:p>
              <a:endParaRPr lang="fr-FR"/>
            </a:p>
          </p:txBody>
        </p:sp>
        <p:sp>
          <p:nvSpPr>
            <p:cNvPr id="186" name="Freeform 73"/>
            <p:cNvSpPr>
              <a:spLocks/>
            </p:cNvSpPr>
            <p:nvPr/>
          </p:nvSpPr>
          <p:spPr bwMode="auto">
            <a:xfrm>
              <a:off x="835" y="2547"/>
              <a:ext cx="684" cy="414"/>
            </a:xfrm>
            <a:custGeom>
              <a:avLst/>
              <a:gdLst>
                <a:gd name="T0" fmla="*/ 615 w 376"/>
                <a:gd name="T1" fmla="*/ 49 h 228"/>
                <a:gd name="T2" fmla="*/ 615 w 376"/>
                <a:gd name="T3" fmla="*/ 69 h 228"/>
                <a:gd name="T4" fmla="*/ 642 w 376"/>
                <a:gd name="T5" fmla="*/ 76 h 228"/>
                <a:gd name="T6" fmla="*/ 671 w 376"/>
                <a:gd name="T7" fmla="*/ 89 h 228"/>
                <a:gd name="T8" fmla="*/ 657 w 376"/>
                <a:gd name="T9" fmla="*/ 89 h 228"/>
                <a:gd name="T10" fmla="*/ 622 w 376"/>
                <a:gd name="T11" fmla="*/ 84 h 228"/>
                <a:gd name="T12" fmla="*/ 580 w 376"/>
                <a:gd name="T13" fmla="*/ 89 h 228"/>
                <a:gd name="T14" fmla="*/ 546 w 376"/>
                <a:gd name="T15" fmla="*/ 125 h 228"/>
                <a:gd name="T16" fmla="*/ 526 w 376"/>
                <a:gd name="T17" fmla="*/ 160 h 228"/>
                <a:gd name="T18" fmla="*/ 538 w 376"/>
                <a:gd name="T19" fmla="*/ 153 h 228"/>
                <a:gd name="T20" fmla="*/ 568 w 376"/>
                <a:gd name="T21" fmla="*/ 131 h 228"/>
                <a:gd name="T22" fmla="*/ 595 w 376"/>
                <a:gd name="T23" fmla="*/ 131 h 228"/>
                <a:gd name="T24" fmla="*/ 568 w 376"/>
                <a:gd name="T25" fmla="*/ 145 h 228"/>
                <a:gd name="T26" fmla="*/ 546 w 376"/>
                <a:gd name="T27" fmla="*/ 173 h 228"/>
                <a:gd name="T28" fmla="*/ 498 w 376"/>
                <a:gd name="T29" fmla="*/ 194 h 228"/>
                <a:gd name="T30" fmla="*/ 442 w 376"/>
                <a:gd name="T31" fmla="*/ 207 h 228"/>
                <a:gd name="T32" fmla="*/ 407 w 376"/>
                <a:gd name="T33" fmla="*/ 214 h 228"/>
                <a:gd name="T34" fmla="*/ 442 w 376"/>
                <a:gd name="T35" fmla="*/ 194 h 228"/>
                <a:gd name="T36" fmla="*/ 484 w 376"/>
                <a:gd name="T37" fmla="*/ 187 h 228"/>
                <a:gd name="T38" fmla="*/ 484 w 376"/>
                <a:gd name="T39" fmla="*/ 173 h 228"/>
                <a:gd name="T40" fmla="*/ 435 w 376"/>
                <a:gd name="T41" fmla="*/ 173 h 228"/>
                <a:gd name="T42" fmla="*/ 407 w 376"/>
                <a:gd name="T43" fmla="*/ 180 h 228"/>
                <a:gd name="T44" fmla="*/ 477 w 376"/>
                <a:gd name="T45" fmla="*/ 160 h 228"/>
                <a:gd name="T46" fmla="*/ 442 w 376"/>
                <a:gd name="T47" fmla="*/ 145 h 228"/>
                <a:gd name="T48" fmla="*/ 353 w 376"/>
                <a:gd name="T49" fmla="*/ 165 h 228"/>
                <a:gd name="T50" fmla="*/ 318 w 376"/>
                <a:gd name="T51" fmla="*/ 214 h 228"/>
                <a:gd name="T52" fmla="*/ 235 w 376"/>
                <a:gd name="T53" fmla="*/ 298 h 228"/>
                <a:gd name="T54" fmla="*/ 326 w 376"/>
                <a:gd name="T55" fmla="*/ 276 h 228"/>
                <a:gd name="T56" fmla="*/ 366 w 376"/>
                <a:gd name="T57" fmla="*/ 256 h 228"/>
                <a:gd name="T58" fmla="*/ 318 w 376"/>
                <a:gd name="T59" fmla="*/ 283 h 228"/>
                <a:gd name="T60" fmla="*/ 222 w 376"/>
                <a:gd name="T61" fmla="*/ 311 h 228"/>
                <a:gd name="T62" fmla="*/ 138 w 376"/>
                <a:gd name="T63" fmla="*/ 372 h 228"/>
                <a:gd name="T64" fmla="*/ 84 w 376"/>
                <a:gd name="T65" fmla="*/ 414 h 228"/>
                <a:gd name="T66" fmla="*/ 146 w 376"/>
                <a:gd name="T67" fmla="*/ 352 h 228"/>
                <a:gd name="T68" fmla="*/ 193 w 376"/>
                <a:gd name="T69" fmla="*/ 311 h 228"/>
                <a:gd name="T70" fmla="*/ 131 w 376"/>
                <a:gd name="T71" fmla="*/ 325 h 228"/>
                <a:gd name="T72" fmla="*/ 55 w 376"/>
                <a:gd name="T73" fmla="*/ 360 h 228"/>
                <a:gd name="T74" fmla="*/ 27 w 376"/>
                <a:gd name="T75" fmla="*/ 380 h 228"/>
                <a:gd name="T76" fmla="*/ 84 w 376"/>
                <a:gd name="T77" fmla="*/ 332 h 228"/>
                <a:gd name="T78" fmla="*/ 138 w 376"/>
                <a:gd name="T79" fmla="*/ 303 h 228"/>
                <a:gd name="T80" fmla="*/ 62 w 376"/>
                <a:gd name="T81" fmla="*/ 311 h 228"/>
                <a:gd name="T82" fmla="*/ 15 w 376"/>
                <a:gd name="T83" fmla="*/ 332 h 228"/>
                <a:gd name="T84" fmla="*/ 7 w 376"/>
                <a:gd name="T85" fmla="*/ 325 h 228"/>
                <a:gd name="T86" fmla="*/ 69 w 376"/>
                <a:gd name="T87" fmla="*/ 298 h 228"/>
                <a:gd name="T88" fmla="*/ 131 w 376"/>
                <a:gd name="T89" fmla="*/ 276 h 228"/>
                <a:gd name="T90" fmla="*/ 146 w 376"/>
                <a:gd name="T91" fmla="*/ 283 h 228"/>
                <a:gd name="T92" fmla="*/ 166 w 376"/>
                <a:gd name="T93" fmla="*/ 291 h 228"/>
                <a:gd name="T94" fmla="*/ 227 w 376"/>
                <a:gd name="T95" fmla="*/ 276 h 228"/>
                <a:gd name="T96" fmla="*/ 269 w 376"/>
                <a:gd name="T97" fmla="*/ 249 h 228"/>
                <a:gd name="T98" fmla="*/ 304 w 376"/>
                <a:gd name="T99" fmla="*/ 214 h 228"/>
                <a:gd name="T100" fmla="*/ 331 w 376"/>
                <a:gd name="T101" fmla="*/ 165 h 228"/>
                <a:gd name="T102" fmla="*/ 387 w 376"/>
                <a:gd name="T103" fmla="*/ 125 h 228"/>
                <a:gd name="T104" fmla="*/ 435 w 376"/>
                <a:gd name="T105" fmla="*/ 118 h 228"/>
                <a:gd name="T106" fmla="*/ 429 w 376"/>
                <a:gd name="T107" fmla="*/ 138 h 228"/>
                <a:gd name="T108" fmla="*/ 484 w 376"/>
                <a:gd name="T109" fmla="*/ 138 h 228"/>
                <a:gd name="T110" fmla="*/ 533 w 376"/>
                <a:gd name="T111" fmla="*/ 118 h 228"/>
                <a:gd name="T112" fmla="*/ 568 w 376"/>
                <a:gd name="T113" fmla="*/ 76 h 228"/>
                <a:gd name="T114" fmla="*/ 595 w 376"/>
                <a:gd name="T115" fmla="*/ 49 h 228"/>
                <a:gd name="T116" fmla="*/ 637 w 376"/>
                <a:gd name="T117" fmla="*/ 15 h 228"/>
                <a:gd name="T118" fmla="*/ 684 w 376"/>
                <a:gd name="T119" fmla="*/ 0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
                <a:gd name="T181" fmla="*/ 0 h 228"/>
                <a:gd name="T182" fmla="*/ 376 w 376"/>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 h="228">
                  <a:moveTo>
                    <a:pt x="369" y="4"/>
                  </a:moveTo>
                  <a:lnTo>
                    <a:pt x="365" y="4"/>
                  </a:lnTo>
                  <a:lnTo>
                    <a:pt x="365" y="8"/>
                  </a:lnTo>
                  <a:lnTo>
                    <a:pt x="361" y="8"/>
                  </a:lnTo>
                  <a:lnTo>
                    <a:pt x="357" y="8"/>
                  </a:lnTo>
                  <a:lnTo>
                    <a:pt x="353" y="11"/>
                  </a:lnTo>
                  <a:lnTo>
                    <a:pt x="350" y="15"/>
                  </a:lnTo>
                  <a:lnTo>
                    <a:pt x="346" y="19"/>
                  </a:lnTo>
                  <a:lnTo>
                    <a:pt x="342" y="19"/>
                  </a:lnTo>
                  <a:lnTo>
                    <a:pt x="342" y="23"/>
                  </a:lnTo>
                  <a:lnTo>
                    <a:pt x="338" y="27"/>
                  </a:lnTo>
                  <a:lnTo>
                    <a:pt x="334" y="30"/>
                  </a:lnTo>
                  <a:lnTo>
                    <a:pt x="334" y="34"/>
                  </a:lnTo>
                  <a:lnTo>
                    <a:pt x="334" y="38"/>
                  </a:lnTo>
                  <a:lnTo>
                    <a:pt x="331" y="42"/>
                  </a:lnTo>
                  <a:lnTo>
                    <a:pt x="334" y="42"/>
                  </a:lnTo>
                  <a:lnTo>
                    <a:pt x="334" y="38"/>
                  </a:lnTo>
                  <a:lnTo>
                    <a:pt x="338" y="38"/>
                  </a:lnTo>
                  <a:lnTo>
                    <a:pt x="342" y="38"/>
                  </a:lnTo>
                  <a:lnTo>
                    <a:pt x="346" y="38"/>
                  </a:lnTo>
                  <a:lnTo>
                    <a:pt x="346" y="42"/>
                  </a:lnTo>
                  <a:lnTo>
                    <a:pt x="350" y="42"/>
                  </a:lnTo>
                  <a:lnTo>
                    <a:pt x="353" y="42"/>
                  </a:lnTo>
                  <a:lnTo>
                    <a:pt x="357" y="42"/>
                  </a:lnTo>
                  <a:lnTo>
                    <a:pt x="361" y="42"/>
                  </a:lnTo>
                  <a:lnTo>
                    <a:pt x="365" y="46"/>
                  </a:lnTo>
                  <a:lnTo>
                    <a:pt x="369" y="46"/>
                  </a:lnTo>
                  <a:lnTo>
                    <a:pt x="369" y="49"/>
                  </a:lnTo>
                  <a:lnTo>
                    <a:pt x="365" y="49"/>
                  </a:lnTo>
                  <a:lnTo>
                    <a:pt x="361" y="49"/>
                  </a:lnTo>
                  <a:lnTo>
                    <a:pt x="357" y="49"/>
                  </a:lnTo>
                  <a:lnTo>
                    <a:pt x="353" y="49"/>
                  </a:lnTo>
                  <a:lnTo>
                    <a:pt x="350" y="49"/>
                  </a:lnTo>
                  <a:lnTo>
                    <a:pt x="350" y="46"/>
                  </a:lnTo>
                  <a:lnTo>
                    <a:pt x="346" y="46"/>
                  </a:lnTo>
                  <a:lnTo>
                    <a:pt x="342" y="46"/>
                  </a:lnTo>
                  <a:lnTo>
                    <a:pt x="338" y="46"/>
                  </a:lnTo>
                  <a:lnTo>
                    <a:pt x="334" y="49"/>
                  </a:lnTo>
                  <a:lnTo>
                    <a:pt x="331" y="49"/>
                  </a:lnTo>
                  <a:lnTo>
                    <a:pt x="327" y="49"/>
                  </a:lnTo>
                  <a:lnTo>
                    <a:pt x="323" y="49"/>
                  </a:lnTo>
                  <a:lnTo>
                    <a:pt x="319" y="49"/>
                  </a:lnTo>
                  <a:lnTo>
                    <a:pt x="315" y="53"/>
                  </a:lnTo>
                  <a:lnTo>
                    <a:pt x="312" y="53"/>
                  </a:lnTo>
                  <a:lnTo>
                    <a:pt x="312" y="57"/>
                  </a:lnTo>
                  <a:lnTo>
                    <a:pt x="308" y="61"/>
                  </a:lnTo>
                  <a:lnTo>
                    <a:pt x="304" y="65"/>
                  </a:lnTo>
                  <a:lnTo>
                    <a:pt x="300" y="69"/>
                  </a:lnTo>
                  <a:lnTo>
                    <a:pt x="296" y="69"/>
                  </a:lnTo>
                  <a:lnTo>
                    <a:pt x="296" y="72"/>
                  </a:lnTo>
                  <a:lnTo>
                    <a:pt x="293" y="72"/>
                  </a:lnTo>
                  <a:lnTo>
                    <a:pt x="293" y="76"/>
                  </a:lnTo>
                  <a:lnTo>
                    <a:pt x="293" y="80"/>
                  </a:lnTo>
                  <a:lnTo>
                    <a:pt x="289" y="84"/>
                  </a:lnTo>
                  <a:lnTo>
                    <a:pt x="289" y="88"/>
                  </a:lnTo>
                  <a:lnTo>
                    <a:pt x="289" y="91"/>
                  </a:lnTo>
                  <a:lnTo>
                    <a:pt x="293" y="91"/>
                  </a:lnTo>
                  <a:lnTo>
                    <a:pt x="293" y="88"/>
                  </a:lnTo>
                  <a:lnTo>
                    <a:pt x="296" y="88"/>
                  </a:lnTo>
                  <a:lnTo>
                    <a:pt x="296" y="84"/>
                  </a:lnTo>
                  <a:lnTo>
                    <a:pt x="300" y="84"/>
                  </a:lnTo>
                  <a:lnTo>
                    <a:pt x="300" y="80"/>
                  </a:lnTo>
                  <a:lnTo>
                    <a:pt x="304" y="80"/>
                  </a:lnTo>
                  <a:lnTo>
                    <a:pt x="308" y="76"/>
                  </a:lnTo>
                  <a:lnTo>
                    <a:pt x="312" y="76"/>
                  </a:lnTo>
                  <a:lnTo>
                    <a:pt x="312" y="72"/>
                  </a:lnTo>
                  <a:lnTo>
                    <a:pt x="315" y="72"/>
                  </a:lnTo>
                  <a:lnTo>
                    <a:pt x="319" y="72"/>
                  </a:lnTo>
                  <a:lnTo>
                    <a:pt x="323" y="69"/>
                  </a:lnTo>
                  <a:lnTo>
                    <a:pt x="327" y="69"/>
                  </a:lnTo>
                  <a:lnTo>
                    <a:pt x="327" y="72"/>
                  </a:lnTo>
                  <a:lnTo>
                    <a:pt x="323" y="72"/>
                  </a:lnTo>
                  <a:lnTo>
                    <a:pt x="319" y="76"/>
                  </a:lnTo>
                  <a:lnTo>
                    <a:pt x="315" y="76"/>
                  </a:lnTo>
                  <a:lnTo>
                    <a:pt x="315" y="80"/>
                  </a:lnTo>
                  <a:lnTo>
                    <a:pt x="312" y="80"/>
                  </a:lnTo>
                  <a:lnTo>
                    <a:pt x="308" y="84"/>
                  </a:lnTo>
                  <a:lnTo>
                    <a:pt x="304" y="88"/>
                  </a:lnTo>
                  <a:lnTo>
                    <a:pt x="304" y="91"/>
                  </a:lnTo>
                  <a:lnTo>
                    <a:pt x="304" y="95"/>
                  </a:lnTo>
                  <a:lnTo>
                    <a:pt x="300" y="95"/>
                  </a:lnTo>
                  <a:lnTo>
                    <a:pt x="300" y="99"/>
                  </a:lnTo>
                  <a:lnTo>
                    <a:pt x="300" y="103"/>
                  </a:lnTo>
                  <a:lnTo>
                    <a:pt x="296" y="103"/>
                  </a:lnTo>
                  <a:lnTo>
                    <a:pt x="293" y="103"/>
                  </a:lnTo>
                  <a:lnTo>
                    <a:pt x="289" y="107"/>
                  </a:lnTo>
                  <a:lnTo>
                    <a:pt x="281" y="107"/>
                  </a:lnTo>
                  <a:lnTo>
                    <a:pt x="277" y="107"/>
                  </a:lnTo>
                  <a:lnTo>
                    <a:pt x="274" y="107"/>
                  </a:lnTo>
                  <a:lnTo>
                    <a:pt x="270" y="107"/>
                  </a:lnTo>
                  <a:lnTo>
                    <a:pt x="270" y="110"/>
                  </a:lnTo>
                  <a:lnTo>
                    <a:pt x="266" y="110"/>
                  </a:lnTo>
                  <a:lnTo>
                    <a:pt x="262" y="110"/>
                  </a:lnTo>
                  <a:lnTo>
                    <a:pt x="258" y="110"/>
                  </a:lnTo>
                  <a:lnTo>
                    <a:pt x="255" y="110"/>
                  </a:lnTo>
                  <a:lnTo>
                    <a:pt x="251" y="110"/>
                  </a:lnTo>
                  <a:lnTo>
                    <a:pt x="251" y="114"/>
                  </a:lnTo>
                  <a:lnTo>
                    <a:pt x="247" y="114"/>
                  </a:lnTo>
                  <a:lnTo>
                    <a:pt x="243" y="114"/>
                  </a:lnTo>
                  <a:lnTo>
                    <a:pt x="239" y="118"/>
                  </a:lnTo>
                  <a:lnTo>
                    <a:pt x="236" y="118"/>
                  </a:lnTo>
                  <a:lnTo>
                    <a:pt x="232" y="118"/>
                  </a:lnTo>
                  <a:lnTo>
                    <a:pt x="228" y="118"/>
                  </a:lnTo>
                  <a:lnTo>
                    <a:pt x="228" y="122"/>
                  </a:lnTo>
                  <a:lnTo>
                    <a:pt x="224" y="122"/>
                  </a:lnTo>
                  <a:lnTo>
                    <a:pt x="224" y="118"/>
                  </a:lnTo>
                  <a:lnTo>
                    <a:pt x="228" y="118"/>
                  </a:lnTo>
                  <a:lnTo>
                    <a:pt x="228" y="114"/>
                  </a:lnTo>
                  <a:lnTo>
                    <a:pt x="232" y="114"/>
                  </a:lnTo>
                  <a:lnTo>
                    <a:pt x="236" y="110"/>
                  </a:lnTo>
                  <a:lnTo>
                    <a:pt x="239" y="110"/>
                  </a:lnTo>
                  <a:lnTo>
                    <a:pt x="239" y="107"/>
                  </a:lnTo>
                  <a:lnTo>
                    <a:pt x="243" y="107"/>
                  </a:lnTo>
                  <a:lnTo>
                    <a:pt x="247" y="107"/>
                  </a:lnTo>
                  <a:lnTo>
                    <a:pt x="247" y="103"/>
                  </a:lnTo>
                  <a:lnTo>
                    <a:pt x="251" y="103"/>
                  </a:lnTo>
                  <a:lnTo>
                    <a:pt x="255" y="103"/>
                  </a:lnTo>
                  <a:lnTo>
                    <a:pt x="258" y="103"/>
                  </a:lnTo>
                  <a:lnTo>
                    <a:pt x="262" y="103"/>
                  </a:lnTo>
                  <a:lnTo>
                    <a:pt x="266" y="103"/>
                  </a:lnTo>
                  <a:lnTo>
                    <a:pt x="270" y="99"/>
                  </a:lnTo>
                  <a:lnTo>
                    <a:pt x="274" y="99"/>
                  </a:lnTo>
                  <a:lnTo>
                    <a:pt x="277" y="99"/>
                  </a:lnTo>
                  <a:lnTo>
                    <a:pt x="274" y="99"/>
                  </a:lnTo>
                  <a:lnTo>
                    <a:pt x="274" y="95"/>
                  </a:lnTo>
                  <a:lnTo>
                    <a:pt x="270" y="95"/>
                  </a:lnTo>
                  <a:lnTo>
                    <a:pt x="266" y="95"/>
                  </a:lnTo>
                  <a:lnTo>
                    <a:pt x="262" y="95"/>
                  </a:lnTo>
                  <a:lnTo>
                    <a:pt x="258" y="95"/>
                  </a:lnTo>
                  <a:lnTo>
                    <a:pt x="255" y="95"/>
                  </a:lnTo>
                  <a:lnTo>
                    <a:pt x="251" y="95"/>
                  </a:lnTo>
                  <a:lnTo>
                    <a:pt x="247" y="95"/>
                  </a:lnTo>
                  <a:lnTo>
                    <a:pt x="243" y="95"/>
                  </a:lnTo>
                  <a:lnTo>
                    <a:pt x="239" y="95"/>
                  </a:lnTo>
                  <a:lnTo>
                    <a:pt x="236" y="99"/>
                  </a:lnTo>
                  <a:lnTo>
                    <a:pt x="232" y="99"/>
                  </a:lnTo>
                  <a:lnTo>
                    <a:pt x="228" y="99"/>
                  </a:lnTo>
                  <a:lnTo>
                    <a:pt x="224" y="103"/>
                  </a:lnTo>
                  <a:lnTo>
                    <a:pt x="224" y="99"/>
                  </a:lnTo>
                  <a:lnTo>
                    <a:pt x="228" y="99"/>
                  </a:lnTo>
                  <a:lnTo>
                    <a:pt x="228" y="95"/>
                  </a:lnTo>
                  <a:lnTo>
                    <a:pt x="232" y="95"/>
                  </a:lnTo>
                  <a:lnTo>
                    <a:pt x="236" y="91"/>
                  </a:lnTo>
                  <a:lnTo>
                    <a:pt x="239" y="91"/>
                  </a:lnTo>
                  <a:lnTo>
                    <a:pt x="243" y="91"/>
                  </a:lnTo>
                  <a:lnTo>
                    <a:pt x="247" y="88"/>
                  </a:lnTo>
                  <a:lnTo>
                    <a:pt x="251" y="88"/>
                  </a:lnTo>
                  <a:lnTo>
                    <a:pt x="255" y="88"/>
                  </a:lnTo>
                  <a:lnTo>
                    <a:pt x="258" y="88"/>
                  </a:lnTo>
                  <a:lnTo>
                    <a:pt x="262" y="88"/>
                  </a:lnTo>
                  <a:lnTo>
                    <a:pt x="266" y="88"/>
                  </a:lnTo>
                  <a:lnTo>
                    <a:pt x="270" y="88"/>
                  </a:lnTo>
                  <a:lnTo>
                    <a:pt x="270" y="84"/>
                  </a:lnTo>
                  <a:lnTo>
                    <a:pt x="266" y="84"/>
                  </a:lnTo>
                  <a:lnTo>
                    <a:pt x="262" y="84"/>
                  </a:lnTo>
                  <a:lnTo>
                    <a:pt x="258" y="80"/>
                  </a:lnTo>
                  <a:lnTo>
                    <a:pt x="255" y="80"/>
                  </a:lnTo>
                  <a:lnTo>
                    <a:pt x="251" y="80"/>
                  </a:lnTo>
                  <a:lnTo>
                    <a:pt x="243" y="80"/>
                  </a:lnTo>
                  <a:lnTo>
                    <a:pt x="239" y="80"/>
                  </a:lnTo>
                  <a:lnTo>
                    <a:pt x="232" y="76"/>
                  </a:lnTo>
                  <a:lnTo>
                    <a:pt x="228" y="76"/>
                  </a:lnTo>
                  <a:lnTo>
                    <a:pt x="224" y="76"/>
                  </a:lnTo>
                  <a:lnTo>
                    <a:pt x="217" y="80"/>
                  </a:lnTo>
                  <a:lnTo>
                    <a:pt x="213" y="80"/>
                  </a:lnTo>
                  <a:lnTo>
                    <a:pt x="209" y="80"/>
                  </a:lnTo>
                  <a:lnTo>
                    <a:pt x="205" y="80"/>
                  </a:lnTo>
                  <a:lnTo>
                    <a:pt x="205" y="84"/>
                  </a:lnTo>
                  <a:lnTo>
                    <a:pt x="201" y="84"/>
                  </a:lnTo>
                  <a:lnTo>
                    <a:pt x="201" y="88"/>
                  </a:lnTo>
                  <a:lnTo>
                    <a:pt x="198" y="88"/>
                  </a:lnTo>
                  <a:lnTo>
                    <a:pt x="194" y="91"/>
                  </a:lnTo>
                  <a:lnTo>
                    <a:pt x="190" y="91"/>
                  </a:lnTo>
                  <a:lnTo>
                    <a:pt x="190" y="95"/>
                  </a:lnTo>
                  <a:lnTo>
                    <a:pt x="186" y="95"/>
                  </a:lnTo>
                  <a:lnTo>
                    <a:pt x="186" y="99"/>
                  </a:lnTo>
                  <a:lnTo>
                    <a:pt x="182" y="99"/>
                  </a:lnTo>
                  <a:lnTo>
                    <a:pt x="182" y="103"/>
                  </a:lnTo>
                  <a:lnTo>
                    <a:pt x="179" y="103"/>
                  </a:lnTo>
                  <a:lnTo>
                    <a:pt x="179" y="107"/>
                  </a:lnTo>
                  <a:lnTo>
                    <a:pt x="179" y="110"/>
                  </a:lnTo>
                  <a:lnTo>
                    <a:pt x="175" y="114"/>
                  </a:lnTo>
                  <a:lnTo>
                    <a:pt x="175" y="118"/>
                  </a:lnTo>
                  <a:lnTo>
                    <a:pt x="171" y="126"/>
                  </a:lnTo>
                  <a:lnTo>
                    <a:pt x="163" y="129"/>
                  </a:lnTo>
                  <a:lnTo>
                    <a:pt x="160" y="137"/>
                  </a:lnTo>
                  <a:lnTo>
                    <a:pt x="152" y="141"/>
                  </a:lnTo>
                  <a:lnTo>
                    <a:pt x="148" y="145"/>
                  </a:lnTo>
                  <a:lnTo>
                    <a:pt x="141" y="148"/>
                  </a:lnTo>
                  <a:lnTo>
                    <a:pt x="137" y="152"/>
                  </a:lnTo>
                  <a:lnTo>
                    <a:pt x="133" y="156"/>
                  </a:lnTo>
                  <a:lnTo>
                    <a:pt x="129" y="160"/>
                  </a:lnTo>
                  <a:lnTo>
                    <a:pt x="125" y="160"/>
                  </a:lnTo>
                  <a:lnTo>
                    <a:pt x="125" y="164"/>
                  </a:lnTo>
                  <a:lnTo>
                    <a:pt x="129" y="164"/>
                  </a:lnTo>
                  <a:lnTo>
                    <a:pt x="133" y="164"/>
                  </a:lnTo>
                  <a:lnTo>
                    <a:pt x="141" y="164"/>
                  </a:lnTo>
                  <a:lnTo>
                    <a:pt x="144" y="164"/>
                  </a:lnTo>
                  <a:lnTo>
                    <a:pt x="148" y="164"/>
                  </a:lnTo>
                  <a:lnTo>
                    <a:pt x="148" y="160"/>
                  </a:lnTo>
                  <a:lnTo>
                    <a:pt x="152" y="160"/>
                  </a:lnTo>
                  <a:lnTo>
                    <a:pt x="156" y="160"/>
                  </a:lnTo>
                  <a:lnTo>
                    <a:pt x="160" y="160"/>
                  </a:lnTo>
                  <a:lnTo>
                    <a:pt x="163" y="160"/>
                  </a:lnTo>
                  <a:lnTo>
                    <a:pt x="167" y="156"/>
                  </a:lnTo>
                  <a:lnTo>
                    <a:pt x="171" y="156"/>
                  </a:lnTo>
                  <a:lnTo>
                    <a:pt x="175" y="152"/>
                  </a:lnTo>
                  <a:lnTo>
                    <a:pt x="179" y="152"/>
                  </a:lnTo>
                  <a:lnTo>
                    <a:pt x="182" y="152"/>
                  </a:lnTo>
                  <a:lnTo>
                    <a:pt x="186" y="148"/>
                  </a:lnTo>
                  <a:lnTo>
                    <a:pt x="186" y="145"/>
                  </a:lnTo>
                  <a:lnTo>
                    <a:pt x="190" y="145"/>
                  </a:lnTo>
                  <a:lnTo>
                    <a:pt x="194" y="141"/>
                  </a:lnTo>
                  <a:lnTo>
                    <a:pt x="194" y="137"/>
                  </a:lnTo>
                  <a:lnTo>
                    <a:pt x="198" y="137"/>
                  </a:lnTo>
                  <a:lnTo>
                    <a:pt x="201" y="137"/>
                  </a:lnTo>
                  <a:lnTo>
                    <a:pt x="201" y="141"/>
                  </a:lnTo>
                  <a:lnTo>
                    <a:pt x="198" y="141"/>
                  </a:lnTo>
                  <a:lnTo>
                    <a:pt x="198" y="145"/>
                  </a:lnTo>
                  <a:lnTo>
                    <a:pt x="194" y="145"/>
                  </a:lnTo>
                  <a:lnTo>
                    <a:pt x="194" y="148"/>
                  </a:lnTo>
                  <a:lnTo>
                    <a:pt x="190" y="152"/>
                  </a:lnTo>
                  <a:lnTo>
                    <a:pt x="186" y="152"/>
                  </a:lnTo>
                  <a:lnTo>
                    <a:pt x="182" y="156"/>
                  </a:lnTo>
                  <a:lnTo>
                    <a:pt x="179" y="156"/>
                  </a:lnTo>
                  <a:lnTo>
                    <a:pt x="175" y="156"/>
                  </a:lnTo>
                  <a:lnTo>
                    <a:pt x="171" y="160"/>
                  </a:lnTo>
                  <a:lnTo>
                    <a:pt x="167" y="160"/>
                  </a:lnTo>
                  <a:lnTo>
                    <a:pt x="163" y="160"/>
                  </a:lnTo>
                  <a:lnTo>
                    <a:pt x="160" y="160"/>
                  </a:lnTo>
                  <a:lnTo>
                    <a:pt x="156" y="164"/>
                  </a:lnTo>
                  <a:lnTo>
                    <a:pt x="148" y="164"/>
                  </a:lnTo>
                  <a:lnTo>
                    <a:pt x="144" y="164"/>
                  </a:lnTo>
                  <a:lnTo>
                    <a:pt x="141" y="167"/>
                  </a:lnTo>
                  <a:lnTo>
                    <a:pt x="137" y="167"/>
                  </a:lnTo>
                  <a:lnTo>
                    <a:pt x="129" y="171"/>
                  </a:lnTo>
                  <a:lnTo>
                    <a:pt x="125" y="171"/>
                  </a:lnTo>
                  <a:lnTo>
                    <a:pt x="122" y="171"/>
                  </a:lnTo>
                  <a:lnTo>
                    <a:pt x="118" y="175"/>
                  </a:lnTo>
                  <a:lnTo>
                    <a:pt x="114" y="175"/>
                  </a:lnTo>
                  <a:lnTo>
                    <a:pt x="110" y="179"/>
                  </a:lnTo>
                  <a:lnTo>
                    <a:pt x="106" y="179"/>
                  </a:lnTo>
                  <a:lnTo>
                    <a:pt x="103" y="183"/>
                  </a:lnTo>
                  <a:lnTo>
                    <a:pt x="99" y="186"/>
                  </a:lnTo>
                  <a:lnTo>
                    <a:pt x="95" y="186"/>
                  </a:lnTo>
                  <a:lnTo>
                    <a:pt x="95" y="190"/>
                  </a:lnTo>
                  <a:lnTo>
                    <a:pt x="91" y="190"/>
                  </a:lnTo>
                  <a:lnTo>
                    <a:pt x="87" y="194"/>
                  </a:lnTo>
                  <a:lnTo>
                    <a:pt x="84" y="198"/>
                  </a:lnTo>
                  <a:lnTo>
                    <a:pt x="80" y="202"/>
                  </a:lnTo>
                  <a:lnTo>
                    <a:pt x="76" y="205"/>
                  </a:lnTo>
                  <a:lnTo>
                    <a:pt x="72" y="209"/>
                  </a:lnTo>
                  <a:lnTo>
                    <a:pt x="68" y="213"/>
                  </a:lnTo>
                  <a:lnTo>
                    <a:pt x="65" y="213"/>
                  </a:lnTo>
                  <a:lnTo>
                    <a:pt x="61" y="217"/>
                  </a:lnTo>
                  <a:lnTo>
                    <a:pt x="61" y="221"/>
                  </a:lnTo>
                  <a:lnTo>
                    <a:pt x="57" y="224"/>
                  </a:lnTo>
                  <a:lnTo>
                    <a:pt x="53" y="224"/>
                  </a:lnTo>
                  <a:lnTo>
                    <a:pt x="53" y="228"/>
                  </a:lnTo>
                  <a:lnTo>
                    <a:pt x="49" y="228"/>
                  </a:lnTo>
                  <a:lnTo>
                    <a:pt x="46" y="228"/>
                  </a:lnTo>
                  <a:lnTo>
                    <a:pt x="49" y="228"/>
                  </a:lnTo>
                  <a:lnTo>
                    <a:pt x="49" y="224"/>
                  </a:lnTo>
                  <a:lnTo>
                    <a:pt x="53" y="221"/>
                  </a:lnTo>
                  <a:lnTo>
                    <a:pt x="57" y="217"/>
                  </a:lnTo>
                  <a:lnTo>
                    <a:pt x="61" y="213"/>
                  </a:lnTo>
                  <a:lnTo>
                    <a:pt x="65" y="209"/>
                  </a:lnTo>
                  <a:lnTo>
                    <a:pt x="68" y="205"/>
                  </a:lnTo>
                  <a:lnTo>
                    <a:pt x="72" y="202"/>
                  </a:lnTo>
                  <a:lnTo>
                    <a:pt x="72" y="198"/>
                  </a:lnTo>
                  <a:lnTo>
                    <a:pt x="76" y="194"/>
                  </a:lnTo>
                  <a:lnTo>
                    <a:pt x="80" y="194"/>
                  </a:lnTo>
                  <a:lnTo>
                    <a:pt x="84" y="190"/>
                  </a:lnTo>
                  <a:lnTo>
                    <a:pt x="84" y="186"/>
                  </a:lnTo>
                  <a:lnTo>
                    <a:pt x="87" y="186"/>
                  </a:lnTo>
                  <a:lnTo>
                    <a:pt x="91" y="183"/>
                  </a:lnTo>
                  <a:lnTo>
                    <a:pt x="95" y="179"/>
                  </a:lnTo>
                  <a:lnTo>
                    <a:pt x="99" y="179"/>
                  </a:lnTo>
                  <a:lnTo>
                    <a:pt x="103" y="175"/>
                  </a:lnTo>
                  <a:lnTo>
                    <a:pt x="106" y="175"/>
                  </a:lnTo>
                  <a:lnTo>
                    <a:pt x="106" y="171"/>
                  </a:lnTo>
                  <a:lnTo>
                    <a:pt x="110" y="171"/>
                  </a:lnTo>
                  <a:lnTo>
                    <a:pt x="106" y="171"/>
                  </a:lnTo>
                  <a:lnTo>
                    <a:pt x="103" y="171"/>
                  </a:lnTo>
                  <a:lnTo>
                    <a:pt x="99" y="171"/>
                  </a:lnTo>
                  <a:lnTo>
                    <a:pt x="95" y="171"/>
                  </a:lnTo>
                  <a:lnTo>
                    <a:pt x="91" y="175"/>
                  </a:lnTo>
                  <a:lnTo>
                    <a:pt x="87" y="175"/>
                  </a:lnTo>
                  <a:lnTo>
                    <a:pt x="84" y="175"/>
                  </a:lnTo>
                  <a:lnTo>
                    <a:pt x="80" y="179"/>
                  </a:lnTo>
                  <a:lnTo>
                    <a:pt x="76" y="179"/>
                  </a:lnTo>
                  <a:lnTo>
                    <a:pt x="72" y="179"/>
                  </a:lnTo>
                  <a:lnTo>
                    <a:pt x="68" y="179"/>
                  </a:lnTo>
                  <a:lnTo>
                    <a:pt x="65" y="183"/>
                  </a:lnTo>
                  <a:lnTo>
                    <a:pt x="61" y="183"/>
                  </a:lnTo>
                  <a:lnTo>
                    <a:pt x="57" y="183"/>
                  </a:lnTo>
                  <a:lnTo>
                    <a:pt x="53" y="183"/>
                  </a:lnTo>
                  <a:lnTo>
                    <a:pt x="49" y="186"/>
                  </a:lnTo>
                  <a:lnTo>
                    <a:pt x="46" y="186"/>
                  </a:lnTo>
                  <a:lnTo>
                    <a:pt x="42" y="190"/>
                  </a:lnTo>
                  <a:lnTo>
                    <a:pt x="38" y="190"/>
                  </a:lnTo>
                  <a:lnTo>
                    <a:pt x="34" y="194"/>
                  </a:lnTo>
                  <a:lnTo>
                    <a:pt x="30" y="198"/>
                  </a:lnTo>
                  <a:lnTo>
                    <a:pt x="27" y="202"/>
                  </a:lnTo>
                  <a:lnTo>
                    <a:pt x="23" y="205"/>
                  </a:lnTo>
                  <a:lnTo>
                    <a:pt x="19" y="209"/>
                  </a:lnTo>
                  <a:lnTo>
                    <a:pt x="15" y="209"/>
                  </a:lnTo>
                  <a:lnTo>
                    <a:pt x="11" y="209"/>
                  </a:lnTo>
                  <a:lnTo>
                    <a:pt x="15" y="209"/>
                  </a:lnTo>
                  <a:lnTo>
                    <a:pt x="15" y="205"/>
                  </a:lnTo>
                  <a:lnTo>
                    <a:pt x="19" y="202"/>
                  </a:lnTo>
                  <a:lnTo>
                    <a:pt x="23" y="198"/>
                  </a:lnTo>
                  <a:lnTo>
                    <a:pt x="27" y="194"/>
                  </a:lnTo>
                  <a:lnTo>
                    <a:pt x="30" y="194"/>
                  </a:lnTo>
                  <a:lnTo>
                    <a:pt x="34" y="190"/>
                  </a:lnTo>
                  <a:lnTo>
                    <a:pt x="34" y="186"/>
                  </a:lnTo>
                  <a:lnTo>
                    <a:pt x="38" y="186"/>
                  </a:lnTo>
                  <a:lnTo>
                    <a:pt x="42" y="183"/>
                  </a:lnTo>
                  <a:lnTo>
                    <a:pt x="46" y="183"/>
                  </a:lnTo>
                  <a:lnTo>
                    <a:pt x="49" y="179"/>
                  </a:lnTo>
                  <a:lnTo>
                    <a:pt x="53" y="179"/>
                  </a:lnTo>
                  <a:lnTo>
                    <a:pt x="57" y="179"/>
                  </a:lnTo>
                  <a:lnTo>
                    <a:pt x="61" y="175"/>
                  </a:lnTo>
                  <a:lnTo>
                    <a:pt x="65" y="175"/>
                  </a:lnTo>
                  <a:lnTo>
                    <a:pt x="68" y="175"/>
                  </a:lnTo>
                  <a:lnTo>
                    <a:pt x="72" y="171"/>
                  </a:lnTo>
                  <a:lnTo>
                    <a:pt x="76" y="171"/>
                  </a:lnTo>
                  <a:lnTo>
                    <a:pt x="76" y="167"/>
                  </a:lnTo>
                  <a:lnTo>
                    <a:pt x="72" y="167"/>
                  </a:lnTo>
                  <a:lnTo>
                    <a:pt x="68" y="167"/>
                  </a:lnTo>
                  <a:lnTo>
                    <a:pt x="65" y="167"/>
                  </a:lnTo>
                  <a:lnTo>
                    <a:pt x="61" y="167"/>
                  </a:lnTo>
                  <a:lnTo>
                    <a:pt x="57" y="167"/>
                  </a:lnTo>
                  <a:lnTo>
                    <a:pt x="53" y="171"/>
                  </a:lnTo>
                  <a:lnTo>
                    <a:pt x="46" y="171"/>
                  </a:lnTo>
                  <a:lnTo>
                    <a:pt x="38" y="175"/>
                  </a:lnTo>
                  <a:lnTo>
                    <a:pt x="34" y="171"/>
                  </a:lnTo>
                  <a:lnTo>
                    <a:pt x="34" y="175"/>
                  </a:lnTo>
                  <a:lnTo>
                    <a:pt x="30" y="175"/>
                  </a:lnTo>
                  <a:lnTo>
                    <a:pt x="27" y="175"/>
                  </a:lnTo>
                  <a:lnTo>
                    <a:pt x="23" y="175"/>
                  </a:lnTo>
                  <a:lnTo>
                    <a:pt x="19" y="175"/>
                  </a:lnTo>
                  <a:lnTo>
                    <a:pt x="15" y="179"/>
                  </a:lnTo>
                  <a:lnTo>
                    <a:pt x="11" y="179"/>
                  </a:lnTo>
                  <a:lnTo>
                    <a:pt x="11" y="183"/>
                  </a:lnTo>
                  <a:lnTo>
                    <a:pt x="8" y="183"/>
                  </a:lnTo>
                  <a:lnTo>
                    <a:pt x="4" y="183"/>
                  </a:lnTo>
                  <a:lnTo>
                    <a:pt x="0" y="183"/>
                  </a:lnTo>
                  <a:lnTo>
                    <a:pt x="4" y="183"/>
                  </a:lnTo>
                  <a:lnTo>
                    <a:pt x="4" y="179"/>
                  </a:lnTo>
                  <a:lnTo>
                    <a:pt x="8" y="179"/>
                  </a:lnTo>
                  <a:lnTo>
                    <a:pt x="11" y="175"/>
                  </a:lnTo>
                  <a:lnTo>
                    <a:pt x="15" y="171"/>
                  </a:lnTo>
                  <a:lnTo>
                    <a:pt x="19" y="171"/>
                  </a:lnTo>
                  <a:lnTo>
                    <a:pt x="23" y="171"/>
                  </a:lnTo>
                  <a:lnTo>
                    <a:pt x="23" y="167"/>
                  </a:lnTo>
                  <a:lnTo>
                    <a:pt x="27" y="167"/>
                  </a:lnTo>
                  <a:lnTo>
                    <a:pt x="30" y="167"/>
                  </a:lnTo>
                  <a:lnTo>
                    <a:pt x="34" y="164"/>
                  </a:lnTo>
                  <a:lnTo>
                    <a:pt x="38" y="164"/>
                  </a:lnTo>
                  <a:lnTo>
                    <a:pt x="42" y="164"/>
                  </a:lnTo>
                  <a:lnTo>
                    <a:pt x="46" y="164"/>
                  </a:lnTo>
                  <a:lnTo>
                    <a:pt x="49" y="164"/>
                  </a:lnTo>
                  <a:lnTo>
                    <a:pt x="53" y="160"/>
                  </a:lnTo>
                  <a:lnTo>
                    <a:pt x="57" y="160"/>
                  </a:lnTo>
                  <a:lnTo>
                    <a:pt x="61" y="160"/>
                  </a:lnTo>
                  <a:lnTo>
                    <a:pt x="65" y="160"/>
                  </a:lnTo>
                  <a:lnTo>
                    <a:pt x="65" y="156"/>
                  </a:lnTo>
                  <a:lnTo>
                    <a:pt x="68" y="156"/>
                  </a:lnTo>
                  <a:lnTo>
                    <a:pt x="72" y="152"/>
                  </a:lnTo>
                  <a:lnTo>
                    <a:pt x="76" y="152"/>
                  </a:lnTo>
                  <a:lnTo>
                    <a:pt x="80" y="148"/>
                  </a:lnTo>
                  <a:lnTo>
                    <a:pt x="84" y="152"/>
                  </a:lnTo>
                  <a:lnTo>
                    <a:pt x="80" y="152"/>
                  </a:lnTo>
                  <a:lnTo>
                    <a:pt x="80" y="156"/>
                  </a:lnTo>
                  <a:lnTo>
                    <a:pt x="80" y="160"/>
                  </a:lnTo>
                  <a:lnTo>
                    <a:pt x="84" y="160"/>
                  </a:lnTo>
                  <a:lnTo>
                    <a:pt x="87" y="160"/>
                  </a:lnTo>
                  <a:lnTo>
                    <a:pt x="91" y="160"/>
                  </a:lnTo>
                  <a:lnTo>
                    <a:pt x="95" y="160"/>
                  </a:lnTo>
                  <a:lnTo>
                    <a:pt x="99" y="160"/>
                  </a:lnTo>
                  <a:lnTo>
                    <a:pt x="103" y="160"/>
                  </a:lnTo>
                  <a:lnTo>
                    <a:pt x="106" y="156"/>
                  </a:lnTo>
                  <a:lnTo>
                    <a:pt x="110" y="156"/>
                  </a:lnTo>
                  <a:lnTo>
                    <a:pt x="114" y="156"/>
                  </a:lnTo>
                  <a:lnTo>
                    <a:pt x="118" y="156"/>
                  </a:lnTo>
                  <a:lnTo>
                    <a:pt x="122" y="152"/>
                  </a:lnTo>
                  <a:lnTo>
                    <a:pt x="125" y="152"/>
                  </a:lnTo>
                  <a:lnTo>
                    <a:pt x="125" y="148"/>
                  </a:lnTo>
                  <a:lnTo>
                    <a:pt x="129" y="145"/>
                  </a:lnTo>
                  <a:lnTo>
                    <a:pt x="133" y="145"/>
                  </a:lnTo>
                  <a:lnTo>
                    <a:pt x="133" y="141"/>
                  </a:lnTo>
                  <a:lnTo>
                    <a:pt x="137" y="141"/>
                  </a:lnTo>
                  <a:lnTo>
                    <a:pt x="141" y="141"/>
                  </a:lnTo>
                  <a:lnTo>
                    <a:pt x="144" y="141"/>
                  </a:lnTo>
                  <a:lnTo>
                    <a:pt x="148" y="137"/>
                  </a:lnTo>
                  <a:lnTo>
                    <a:pt x="152" y="137"/>
                  </a:lnTo>
                  <a:lnTo>
                    <a:pt x="156" y="133"/>
                  </a:lnTo>
                  <a:lnTo>
                    <a:pt x="160" y="129"/>
                  </a:lnTo>
                  <a:lnTo>
                    <a:pt x="163" y="126"/>
                  </a:lnTo>
                  <a:lnTo>
                    <a:pt x="163" y="122"/>
                  </a:lnTo>
                  <a:lnTo>
                    <a:pt x="167" y="118"/>
                  </a:lnTo>
                  <a:lnTo>
                    <a:pt x="167" y="114"/>
                  </a:lnTo>
                  <a:lnTo>
                    <a:pt x="167" y="110"/>
                  </a:lnTo>
                  <a:lnTo>
                    <a:pt x="171" y="107"/>
                  </a:lnTo>
                  <a:lnTo>
                    <a:pt x="171" y="103"/>
                  </a:lnTo>
                  <a:lnTo>
                    <a:pt x="175" y="103"/>
                  </a:lnTo>
                  <a:lnTo>
                    <a:pt x="175" y="99"/>
                  </a:lnTo>
                  <a:lnTo>
                    <a:pt x="179" y="99"/>
                  </a:lnTo>
                  <a:lnTo>
                    <a:pt x="179" y="95"/>
                  </a:lnTo>
                  <a:lnTo>
                    <a:pt x="182" y="91"/>
                  </a:lnTo>
                  <a:lnTo>
                    <a:pt x="186" y="91"/>
                  </a:lnTo>
                  <a:lnTo>
                    <a:pt x="186" y="88"/>
                  </a:lnTo>
                  <a:lnTo>
                    <a:pt x="190" y="84"/>
                  </a:lnTo>
                  <a:lnTo>
                    <a:pt x="190" y="80"/>
                  </a:lnTo>
                  <a:lnTo>
                    <a:pt x="194" y="80"/>
                  </a:lnTo>
                  <a:lnTo>
                    <a:pt x="198" y="76"/>
                  </a:lnTo>
                  <a:lnTo>
                    <a:pt x="201" y="76"/>
                  </a:lnTo>
                  <a:lnTo>
                    <a:pt x="201" y="72"/>
                  </a:lnTo>
                  <a:lnTo>
                    <a:pt x="205" y="72"/>
                  </a:lnTo>
                  <a:lnTo>
                    <a:pt x="209" y="72"/>
                  </a:lnTo>
                  <a:lnTo>
                    <a:pt x="213" y="69"/>
                  </a:lnTo>
                  <a:lnTo>
                    <a:pt x="217" y="69"/>
                  </a:lnTo>
                  <a:lnTo>
                    <a:pt x="220" y="69"/>
                  </a:lnTo>
                  <a:lnTo>
                    <a:pt x="224" y="69"/>
                  </a:lnTo>
                  <a:lnTo>
                    <a:pt x="224" y="65"/>
                  </a:lnTo>
                  <a:lnTo>
                    <a:pt x="228" y="65"/>
                  </a:lnTo>
                  <a:lnTo>
                    <a:pt x="232" y="65"/>
                  </a:lnTo>
                  <a:lnTo>
                    <a:pt x="236" y="65"/>
                  </a:lnTo>
                  <a:lnTo>
                    <a:pt x="239" y="65"/>
                  </a:lnTo>
                  <a:lnTo>
                    <a:pt x="243" y="69"/>
                  </a:lnTo>
                  <a:lnTo>
                    <a:pt x="239" y="69"/>
                  </a:lnTo>
                  <a:lnTo>
                    <a:pt x="239" y="72"/>
                  </a:lnTo>
                  <a:lnTo>
                    <a:pt x="236" y="72"/>
                  </a:lnTo>
                  <a:lnTo>
                    <a:pt x="236" y="76"/>
                  </a:lnTo>
                  <a:lnTo>
                    <a:pt x="239" y="76"/>
                  </a:lnTo>
                  <a:lnTo>
                    <a:pt x="243" y="76"/>
                  </a:lnTo>
                  <a:lnTo>
                    <a:pt x="247" y="76"/>
                  </a:lnTo>
                  <a:lnTo>
                    <a:pt x="251" y="76"/>
                  </a:lnTo>
                  <a:lnTo>
                    <a:pt x="255" y="76"/>
                  </a:lnTo>
                  <a:lnTo>
                    <a:pt x="258" y="76"/>
                  </a:lnTo>
                  <a:lnTo>
                    <a:pt x="262" y="76"/>
                  </a:lnTo>
                  <a:lnTo>
                    <a:pt x="266" y="76"/>
                  </a:lnTo>
                  <a:lnTo>
                    <a:pt x="270" y="76"/>
                  </a:lnTo>
                  <a:lnTo>
                    <a:pt x="274" y="76"/>
                  </a:lnTo>
                  <a:lnTo>
                    <a:pt x="277" y="76"/>
                  </a:lnTo>
                  <a:lnTo>
                    <a:pt x="281" y="72"/>
                  </a:lnTo>
                  <a:lnTo>
                    <a:pt x="285" y="72"/>
                  </a:lnTo>
                  <a:lnTo>
                    <a:pt x="285" y="69"/>
                  </a:lnTo>
                  <a:lnTo>
                    <a:pt x="289" y="69"/>
                  </a:lnTo>
                  <a:lnTo>
                    <a:pt x="293" y="65"/>
                  </a:lnTo>
                  <a:lnTo>
                    <a:pt x="296" y="61"/>
                  </a:lnTo>
                  <a:lnTo>
                    <a:pt x="300" y="57"/>
                  </a:lnTo>
                  <a:lnTo>
                    <a:pt x="300" y="53"/>
                  </a:lnTo>
                  <a:lnTo>
                    <a:pt x="304" y="53"/>
                  </a:lnTo>
                  <a:lnTo>
                    <a:pt x="304" y="49"/>
                  </a:lnTo>
                  <a:lnTo>
                    <a:pt x="304" y="46"/>
                  </a:lnTo>
                  <a:lnTo>
                    <a:pt x="308" y="42"/>
                  </a:lnTo>
                  <a:lnTo>
                    <a:pt x="312" y="42"/>
                  </a:lnTo>
                  <a:lnTo>
                    <a:pt x="312" y="38"/>
                  </a:lnTo>
                  <a:lnTo>
                    <a:pt x="315" y="38"/>
                  </a:lnTo>
                  <a:lnTo>
                    <a:pt x="319" y="34"/>
                  </a:lnTo>
                  <a:lnTo>
                    <a:pt x="323" y="34"/>
                  </a:lnTo>
                  <a:lnTo>
                    <a:pt x="323" y="30"/>
                  </a:lnTo>
                  <a:lnTo>
                    <a:pt x="327" y="30"/>
                  </a:lnTo>
                  <a:lnTo>
                    <a:pt x="327" y="27"/>
                  </a:lnTo>
                  <a:lnTo>
                    <a:pt x="331" y="27"/>
                  </a:lnTo>
                  <a:lnTo>
                    <a:pt x="331" y="23"/>
                  </a:lnTo>
                  <a:lnTo>
                    <a:pt x="331" y="19"/>
                  </a:lnTo>
                  <a:lnTo>
                    <a:pt x="334" y="19"/>
                  </a:lnTo>
                  <a:lnTo>
                    <a:pt x="334" y="15"/>
                  </a:lnTo>
                  <a:lnTo>
                    <a:pt x="338" y="15"/>
                  </a:lnTo>
                  <a:lnTo>
                    <a:pt x="342" y="11"/>
                  </a:lnTo>
                  <a:lnTo>
                    <a:pt x="346" y="11"/>
                  </a:lnTo>
                  <a:lnTo>
                    <a:pt x="346" y="8"/>
                  </a:lnTo>
                  <a:lnTo>
                    <a:pt x="350" y="8"/>
                  </a:lnTo>
                  <a:lnTo>
                    <a:pt x="353" y="4"/>
                  </a:lnTo>
                  <a:lnTo>
                    <a:pt x="357" y="4"/>
                  </a:lnTo>
                  <a:lnTo>
                    <a:pt x="361" y="4"/>
                  </a:lnTo>
                  <a:lnTo>
                    <a:pt x="365" y="0"/>
                  </a:lnTo>
                  <a:lnTo>
                    <a:pt x="369" y="0"/>
                  </a:lnTo>
                  <a:lnTo>
                    <a:pt x="372" y="0"/>
                  </a:lnTo>
                  <a:lnTo>
                    <a:pt x="376" y="0"/>
                  </a:lnTo>
                  <a:lnTo>
                    <a:pt x="372" y="0"/>
                  </a:lnTo>
                  <a:lnTo>
                    <a:pt x="372" y="4"/>
                  </a:lnTo>
                  <a:lnTo>
                    <a:pt x="369" y="4"/>
                  </a:lnTo>
                </a:path>
              </a:pathLst>
            </a:custGeom>
            <a:noFill/>
            <a:ln w="0">
              <a:solidFill>
                <a:srgbClr val="323232"/>
              </a:solidFill>
              <a:prstDash val="solid"/>
              <a:round/>
              <a:headEnd/>
              <a:tailEnd/>
            </a:ln>
          </p:spPr>
          <p:txBody>
            <a:bodyPr/>
            <a:lstStyle/>
            <a:p>
              <a:endParaRPr lang="fr-FR"/>
            </a:p>
          </p:txBody>
        </p:sp>
        <p:sp>
          <p:nvSpPr>
            <p:cNvPr id="187" name="Freeform 74"/>
            <p:cNvSpPr>
              <a:spLocks/>
            </p:cNvSpPr>
            <p:nvPr/>
          </p:nvSpPr>
          <p:spPr bwMode="auto">
            <a:xfrm>
              <a:off x="820" y="2865"/>
              <a:ext cx="444" cy="291"/>
            </a:xfrm>
            <a:custGeom>
              <a:avLst/>
              <a:gdLst>
                <a:gd name="T0" fmla="*/ 388 w 244"/>
                <a:gd name="T1" fmla="*/ 42 h 160"/>
                <a:gd name="T2" fmla="*/ 368 w 244"/>
                <a:gd name="T3" fmla="*/ 55 h 160"/>
                <a:gd name="T4" fmla="*/ 346 w 244"/>
                <a:gd name="T5" fmla="*/ 69 h 160"/>
                <a:gd name="T6" fmla="*/ 326 w 244"/>
                <a:gd name="T7" fmla="*/ 96 h 160"/>
                <a:gd name="T8" fmla="*/ 311 w 244"/>
                <a:gd name="T9" fmla="*/ 131 h 160"/>
                <a:gd name="T10" fmla="*/ 298 w 244"/>
                <a:gd name="T11" fmla="*/ 158 h 160"/>
                <a:gd name="T12" fmla="*/ 291 w 244"/>
                <a:gd name="T13" fmla="*/ 180 h 160"/>
                <a:gd name="T14" fmla="*/ 271 w 244"/>
                <a:gd name="T15" fmla="*/ 187 h 160"/>
                <a:gd name="T16" fmla="*/ 249 w 244"/>
                <a:gd name="T17" fmla="*/ 193 h 160"/>
                <a:gd name="T18" fmla="*/ 237 w 244"/>
                <a:gd name="T19" fmla="*/ 187 h 160"/>
                <a:gd name="T20" fmla="*/ 222 w 244"/>
                <a:gd name="T21" fmla="*/ 187 h 160"/>
                <a:gd name="T22" fmla="*/ 207 w 244"/>
                <a:gd name="T23" fmla="*/ 193 h 160"/>
                <a:gd name="T24" fmla="*/ 187 w 244"/>
                <a:gd name="T25" fmla="*/ 207 h 160"/>
                <a:gd name="T26" fmla="*/ 180 w 244"/>
                <a:gd name="T27" fmla="*/ 222 h 160"/>
                <a:gd name="T28" fmla="*/ 173 w 244"/>
                <a:gd name="T29" fmla="*/ 227 h 160"/>
                <a:gd name="T30" fmla="*/ 146 w 244"/>
                <a:gd name="T31" fmla="*/ 235 h 160"/>
                <a:gd name="T32" fmla="*/ 111 w 244"/>
                <a:gd name="T33" fmla="*/ 235 h 160"/>
                <a:gd name="T34" fmla="*/ 91 w 244"/>
                <a:gd name="T35" fmla="*/ 235 h 160"/>
                <a:gd name="T36" fmla="*/ 76 w 244"/>
                <a:gd name="T37" fmla="*/ 235 h 160"/>
                <a:gd name="T38" fmla="*/ 64 w 244"/>
                <a:gd name="T39" fmla="*/ 249 h 160"/>
                <a:gd name="T40" fmla="*/ 49 w 244"/>
                <a:gd name="T41" fmla="*/ 262 h 160"/>
                <a:gd name="T42" fmla="*/ 29 w 244"/>
                <a:gd name="T43" fmla="*/ 276 h 160"/>
                <a:gd name="T44" fmla="*/ 15 w 244"/>
                <a:gd name="T45" fmla="*/ 291 h 160"/>
                <a:gd name="T46" fmla="*/ 0 w 244"/>
                <a:gd name="T47" fmla="*/ 284 h 160"/>
                <a:gd name="T48" fmla="*/ 0 w 244"/>
                <a:gd name="T49" fmla="*/ 269 h 160"/>
                <a:gd name="T50" fmla="*/ 7 w 244"/>
                <a:gd name="T51" fmla="*/ 249 h 160"/>
                <a:gd name="T52" fmla="*/ 22 w 244"/>
                <a:gd name="T53" fmla="*/ 227 h 160"/>
                <a:gd name="T54" fmla="*/ 35 w 244"/>
                <a:gd name="T55" fmla="*/ 207 h 160"/>
                <a:gd name="T56" fmla="*/ 56 w 244"/>
                <a:gd name="T57" fmla="*/ 187 h 160"/>
                <a:gd name="T58" fmla="*/ 69 w 244"/>
                <a:gd name="T59" fmla="*/ 158 h 160"/>
                <a:gd name="T60" fmla="*/ 91 w 244"/>
                <a:gd name="T61" fmla="*/ 131 h 160"/>
                <a:gd name="T62" fmla="*/ 126 w 244"/>
                <a:gd name="T63" fmla="*/ 118 h 160"/>
                <a:gd name="T64" fmla="*/ 153 w 244"/>
                <a:gd name="T65" fmla="*/ 111 h 160"/>
                <a:gd name="T66" fmla="*/ 167 w 244"/>
                <a:gd name="T67" fmla="*/ 104 h 160"/>
                <a:gd name="T68" fmla="*/ 187 w 244"/>
                <a:gd name="T69" fmla="*/ 89 h 160"/>
                <a:gd name="T70" fmla="*/ 207 w 244"/>
                <a:gd name="T71" fmla="*/ 76 h 160"/>
                <a:gd name="T72" fmla="*/ 229 w 244"/>
                <a:gd name="T73" fmla="*/ 55 h 160"/>
                <a:gd name="T74" fmla="*/ 249 w 244"/>
                <a:gd name="T75" fmla="*/ 42 h 160"/>
                <a:gd name="T76" fmla="*/ 271 w 244"/>
                <a:gd name="T77" fmla="*/ 42 h 160"/>
                <a:gd name="T78" fmla="*/ 298 w 244"/>
                <a:gd name="T79" fmla="*/ 35 h 160"/>
                <a:gd name="T80" fmla="*/ 326 w 244"/>
                <a:gd name="T81" fmla="*/ 27 h 160"/>
                <a:gd name="T82" fmla="*/ 346 w 244"/>
                <a:gd name="T83" fmla="*/ 20 h 160"/>
                <a:gd name="T84" fmla="*/ 360 w 244"/>
                <a:gd name="T85" fmla="*/ 15 h 160"/>
                <a:gd name="T86" fmla="*/ 375 w 244"/>
                <a:gd name="T87" fmla="*/ 7 h 160"/>
                <a:gd name="T88" fmla="*/ 402 w 244"/>
                <a:gd name="T89" fmla="*/ 0 h 160"/>
                <a:gd name="T90" fmla="*/ 429 w 244"/>
                <a:gd name="T91" fmla="*/ 0 h 160"/>
                <a:gd name="T92" fmla="*/ 444 w 244"/>
                <a:gd name="T93" fmla="*/ 0 h 160"/>
                <a:gd name="T94" fmla="*/ 415 w 244"/>
                <a:gd name="T95" fmla="*/ 20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4"/>
                <a:gd name="T145" fmla="*/ 0 h 160"/>
                <a:gd name="T146" fmla="*/ 244 w 244"/>
                <a:gd name="T147" fmla="*/ 160 h 1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4" h="160">
                  <a:moveTo>
                    <a:pt x="221" y="19"/>
                  </a:moveTo>
                  <a:lnTo>
                    <a:pt x="217" y="19"/>
                  </a:lnTo>
                  <a:lnTo>
                    <a:pt x="213" y="19"/>
                  </a:lnTo>
                  <a:lnTo>
                    <a:pt x="213" y="23"/>
                  </a:lnTo>
                  <a:lnTo>
                    <a:pt x="209" y="23"/>
                  </a:lnTo>
                  <a:lnTo>
                    <a:pt x="206" y="27"/>
                  </a:lnTo>
                  <a:lnTo>
                    <a:pt x="202" y="27"/>
                  </a:lnTo>
                  <a:lnTo>
                    <a:pt x="202" y="30"/>
                  </a:lnTo>
                  <a:lnTo>
                    <a:pt x="198" y="30"/>
                  </a:lnTo>
                  <a:lnTo>
                    <a:pt x="194" y="34"/>
                  </a:lnTo>
                  <a:lnTo>
                    <a:pt x="190" y="34"/>
                  </a:lnTo>
                  <a:lnTo>
                    <a:pt x="190" y="38"/>
                  </a:lnTo>
                  <a:lnTo>
                    <a:pt x="187" y="42"/>
                  </a:lnTo>
                  <a:lnTo>
                    <a:pt x="183" y="46"/>
                  </a:lnTo>
                  <a:lnTo>
                    <a:pt x="183" y="49"/>
                  </a:lnTo>
                  <a:lnTo>
                    <a:pt x="179" y="53"/>
                  </a:lnTo>
                  <a:lnTo>
                    <a:pt x="175" y="57"/>
                  </a:lnTo>
                  <a:lnTo>
                    <a:pt x="175" y="61"/>
                  </a:lnTo>
                  <a:lnTo>
                    <a:pt x="171" y="68"/>
                  </a:lnTo>
                  <a:lnTo>
                    <a:pt x="171" y="72"/>
                  </a:lnTo>
                  <a:lnTo>
                    <a:pt x="171" y="76"/>
                  </a:lnTo>
                  <a:lnTo>
                    <a:pt x="168" y="80"/>
                  </a:lnTo>
                  <a:lnTo>
                    <a:pt x="168" y="84"/>
                  </a:lnTo>
                  <a:lnTo>
                    <a:pt x="164" y="87"/>
                  </a:lnTo>
                  <a:lnTo>
                    <a:pt x="164" y="91"/>
                  </a:lnTo>
                  <a:lnTo>
                    <a:pt x="160" y="95"/>
                  </a:lnTo>
                  <a:lnTo>
                    <a:pt x="160" y="99"/>
                  </a:lnTo>
                  <a:lnTo>
                    <a:pt x="156" y="99"/>
                  </a:lnTo>
                  <a:lnTo>
                    <a:pt x="156" y="103"/>
                  </a:lnTo>
                  <a:lnTo>
                    <a:pt x="152" y="103"/>
                  </a:lnTo>
                  <a:lnTo>
                    <a:pt x="149" y="103"/>
                  </a:lnTo>
                  <a:lnTo>
                    <a:pt x="145" y="103"/>
                  </a:lnTo>
                  <a:lnTo>
                    <a:pt x="141" y="106"/>
                  </a:lnTo>
                  <a:lnTo>
                    <a:pt x="137" y="106"/>
                  </a:lnTo>
                  <a:lnTo>
                    <a:pt x="133" y="103"/>
                  </a:lnTo>
                  <a:lnTo>
                    <a:pt x="130" y="103"/>
                  </a:lnTo>
                  <a:lnTo>
                    <a:pt x="126" y="103"/>
                  </a:lnTo>
                  <a:lnTo>
                    <a:pt x="122" y="103"/>
                  </a:lnTo>
                  <a:lnTo>
                    <a:pt x="118" y="103"/>
                  </a:lnTo>
                  <a:lnTo>
                    <a:pt x="114" y="103"/>
                  </a:lnTo>
                  <a:lnTo>
                    <a:pt x="114" y="106"/>
                  </a:lnTo>
                  <a:lnTo>
                    <a:pt x="111" y="106"/>
                  </a:lnTo>
                  <a:lnTo>
                    <a:pt x="107" y="110"/>
                  </a:lnTo>
                  <a:lnTo>
                    <a:pt x="103" y="110"/>
                  </a:lnTo>
                  <a:lnTo>
                    <a:pt x="103" y="114"/>
                  </a:lnTo>
                  <a:lnTo>
                    <a:pt x="103" y="118"/>
                  </a:lnTo>
                  <a:lnTo>
                    <a:pt x="99" y="118"/>
                  </a:lnTo>
                  <a:lnTo>
                    <a:pt x="99" y="122"/>
                  </a:lnTo>
                  <a:lnTo>
                    <a:pt x="95" y="125"/>
                  </a:lnTo>
                  <a:lnTo>
                    <a:pt x="92" y="125"/>
                  </a:lnTo>
                  <a:lnTo>
                    <a:pt x="88" y="129"/>
                  </a:lnTo>
                  <a:lnTo>
                    <a:pt x="80" y="129"/>
                  </a:lnTo>
                  <a:lnTo>
                    <a:pt x="76" y="129"/>
                  </a:lnTo>
                  <a:lnTo>
                    <a:pt x="73" y="129"/>
                  </a:lnTo>
                  <a:lnTo>
                    <a:pt x="69" y="129"/>
                  </a:lnTo>
                  <a:lnTo>
                    <a:pt x="61" y="129"/>
                  </a:lnTo>
                  <a:lnTo>
                    <a:pt x="57" y="129"/>
                  </a:lnTo>
                  <a:lnTo>
                    <a:pt x="54" y="129"/>
                  </a:lnTo>
                  <a:lnTo>
                    <a:pt x="50" y="129"/>
                  </a:lnTo>
                  <a:lnTo>
                    <a:pt x="46" y="129"/>
                  </a:lnTo>
                  <a:lnTo>
                    <a:pt x="42" y="129"/>
                  </a:lnTo>
                  <a:lnTo>
                    <a:pt x="42" y="133"/>
                  </a:lnTo>
                  <a:lnTo>
                    <a:pt x="38" y="133"/>
                  </a:lnTo>
                  <a:lnTo>
                    <a:pt x="38" y="137"/>
                  </a:lnTo>
                  <a:lnTo>
                    <a:pt x="35" y="137"/>
                  </a:lnTo>
                  <a:lnTo>
                    <a:pt x="35" y="141"/>
                  </a:lnTo>
                  <a:lnTo>
                    <a:pt x="31" y="141"/>
                  </a:lnTo>
                  <a:lnTo>
                    <a:pt x="27" y="144"/>
                  </a:lnTo>
                  <a:lnTo>
                    <a:pt x="23" y="148"/>
                  </a:lnTo>
                  <a:lnTo>
                    <a:pt x="19" y="148"/>
                  </a:lnTo>
                  <a:lnTo>
                    <a:pt x="19" y="152"/>
                  </a:lnTo>
                  <a:lnTo>
                    <a:pt x="16" y="152"/>
                  </a:lnTo>
                  <a:lnTo>
                    <a:pt x="12" y="156"/>
                  </a:lnTo>
                  <a:lnTo>
                    <a:pt x="8" y="156"/>
                  </a:lnTo>
                  <a:lnTo>
                    <a:pt x="8" y="160"/>
                  </a:lnTo>
                  <a:lnTo>
                    <a:pt x="4" y="160"/>
                  </a:lnTo>
                  <a:lnTo>
                    <a:pt x="4" y="156"/>
                  </a:lnTo>
                  <a:lnTo>
                    <a:pt x="0" y="156"/>
                  </a:lnTo>
                  <a:lnTo>
                    <a:pt x="0" y="152"/>
                  </a:lnTo>
                  <a:lnTo>
                    <a:pt x="0" y="148"/>
                  </a:lnTo>
                  <a:lnTo>
                    <a:pt x="4" y="144"/>
                  </a:lnTo>
                  <a:lnTo>
                    <a:pt x="4" y="141"/>
                  </a:lnTo>
                  <a:lnTo>
                    <a:pt x="4" y="137"/>
                  </a:lnTo>
                  <a:lnTo>
                    <a:pt x="8" y="133"/>
                  </a:lnTo>
                  <a:lnTo>
                    <a:pt x="8" y="129"/>
                  </a:lnTo>
                  <a:lnTo>
                    <a:pt x="12" y="125"/>
                  </a:lnTo>
                  <a:lnTo>
                    <a:pt x="12" y="122"/>
                  </a:lnTo>
                  <a:lnTo>
                    <a:pt x="16" y="118"/>
                  </a:lnTo>
                  <a:lnTo>
                    <a:pt x="19" y="118"/>
                  </a:lnTo>
                  <a:lnTo>
                    <a:pt x="19" y="114"/>
                  </a:lnTo>
                  <a:lnTo>
                    <a:pt x="23" y="110"/>
                  </a:lnTo>
                  <a:lnTo>
                    <a:pt x="27" y="106"/>
                  </a:lnTo>
                  <a:lnTo>
                    <a:pt x="31" y="103"/>
                  </a:lnTo>
                  <a:lnTo>
                    <a:pt x="31" y="99"/>
                  </a:lnTo>
                  <a:lnTo>
                    <a:pt x="35" y="95"/>
                  </a:lnTo>
                  <a:lnTo>
                    <a:pt x="35" y="91"/>
                  </a:lnTo>
                  <a:lnTo>
                    <a:pt x="38" y="87"/>
                  </a:lnTo>
                  <a:lnTo>
                    <a:pt x="42" y="84"/>
                  </a:lnTo>
                  <a:lnTo>
                    <a:pt x="42" y="80"/>
                  </a:lnTo>
                  <a:lnTo>
                    <a:pt x="46" y="76"/>
                  </a:lnTo>
                  <a:lnTo>
                    <a:pt x="50" y="72"/>
                  </a:lnTo>
                  <a:lnTo>
                    <a:pt x="54" y="68"/>
                  </a:lnTo>
                  <a:lnTo>
                    <a:pt x="57" y="68"/>
                  </a:lnTo>
                  <a:lnTo>
                    <a:pt x="61" y="65"/>
                  </a:lnTo>
                  <a:lnTo>
                    <a:pt x="69" y="65"/>
                  </a:lnTo>
                  <a:lnTo>
                    <a:pt x="76" y="61"/>
                  </a:lnTo>
                  <a:lnTo>
                    <a:pt x="80" y="61"/>
                  </a:lnTo>
                  <a:lnTo>
                    <a:pt x="84" y="61"/>
                  </a:lnTo>
                  <a:lnTo>
                    <a:pt x="88" y="61"/>
                  </a:lnTo>
                  <a:lnTo>
                    <a:pt x="88" y="57"/>
                  </a:lnTo>
                  <a:lnTo>
                    <a:pt x="92" y="57"/>
                  </a:lnTo>
                  <a:lnTo>
                    <a:pt x="95" y="53"/>
                  </a:lnTo>
                  <a:lnTo>
                    <a:pt x="99" y="53"/>
                  </a:lnTo>
                  <a:lnTo>
                    <a:pt x="103" y="49"/>
                  </a:lnTo>
                  <a:lnTo>
                    <a:pt x="107" y="46"/>
                  </a:lnTo>
                  <a:lnTo>
                    <a:pt x="111" y="42"/>
                  </a:lnTo>
                  <a:lnTo>
                    <a:pt x="114" y="42"/>
                  </a:lnTo>
                  <a:lnTo>
                    <a:pt x="114" y="38"/>
                  </a:lnTo>
                  <a:lnTo>
                    <a:pt x="118" y="34"/>
                  </a:lnTo>
                  <a:lnTo>
                    <a:pt x="122" y="30"/>
                  </a:lnTo>
                  <a:lnTo>
                    <a:pt x="126" y="30"/>
                  </a:lnTo>
                  <a:lnTo>
                    <a:pt x="130" y="27"/>
                  </a:lnTo>
                  <a:lnTo>
                    <a:pt x="133" y="27"/>
                  </a:lnTo>
                  <a:lnTo>
                    <a:pt x="137" y="23"/>
                  </a:lnTo>
                  <a:lnTo>
                    <a:pt x="141" y="23"/>
                  </a:lnTo>
                  <a:lnTo>
                    <a:pt x="145" y="23"/>
                  </a:lnTo>
                  <a:lnTo>
                    <a:pt x="149" y="23"/>
                  </a:lnTo>
                  <a:lnTo>
                    <a:pt x="152" y="19"/>
                  </a:lnTo>
                  <a:lnTo>
                    <a:pt x="156" y="19"/>
                  </a:lnTo>
                  <a:lnTo>
                    <a:pt x="160" y="19"/>
                  </a:lnTo>
                  <a:lnTo>
                    <a:pt x="164" y="19"/>
                  </a:lnTo>
                  <a:lnTo>
                    <a:pt x="168" y="19"/>
                  </a:lnTo>
                  <a:lnTo>
                    <a:pt x="171" y="19"/>
                  </a:lnTo>
                  <a:lnTo>
                    <a:pt x="175" y="19"/>
                  </a:lnTo>
                  <a:lnTo>
                    <a:pt x="179" y="15"/>
                  </a:lnTo>
                  <a:lnTo>
                    <a:pt x="183" y="15"/>
                  </a:lnTo>
                  <a:lnTo>
                    <a:pt x="187" y="15"/>
                  </a:lnTo>
                  <a:lnTo>
                    <a:pt x="190" y="11"/>
                  </a:lnTo>
                  <a:lnTo>
                    <a:pt x="194" y="11"/>
                  </a:lnTo>
                  <a:lnTo>
                    <a:pt x="198" y="8"/>
                  </a:lnTo>
                  <a:lnTo>
                    <a:pt x="202" y="8"/>
                  </a:lnTo>
                  <a:lnTo>
                    <a:pt x="206" y="4"/>
                  </a:lnTo>
                  <a:lnTo>
                    <a:pt x="209" y="4"/>
                  </a:lnTo>
                  <a:lnTo>
                    <a:pt x="213" y="4"/>
                  </a:lnTo>
                  <a:lnTo>
                    <a:pt x="217" y="0"/>
                  </a:lnTo>
                  <a:lnTo>
                    <a:pt x="221" y="0"/>
                  </a:lnTo>
                  <a:lnTo>
                    <a:pt x="225" y="0"/>
                  </a:lnTo>
                  <a:lnTo>
                    <a:pt x="228" y="0"/>
                  </a:lnTo>
                  <a:lnTo>
                    <a:pt x="232" y="0"/>
                  </a:lnTo>
                  <a:lnTo>
                    <a:pt x="236" y="0"/>
                  </a:lnTo>
                  <a:lnTo>
                    <a:pt x="240" y="0"/>
                  </a:lnTo>
                  <a:lnTo>
                    <a:pt x="244" y="0"/>
                  </a:lnTo>
                  <a:lnTo>
                    <a:pt x="244" y="4"/>
                  </a:lnTo>
                  <a:lnTo>
                    <a:pt x="240" y="8"/>
                  </a:lnTo>
                  <a:lnTo>
                    <a:pt x="236" y="8"/>
                  </a:lnTo>
                  <a:lnTo>
                    <a:pt x="228" y="11"/>
                  </a:lnTo>
                  <a:lnTo>
                    <a:pt x="221" y="19"/>
                  </a:lnTo>
                  <a:close/>
                </a:path>
              </a:pathLst>
            </a:custGeom>
            <a:solidFill>
              <a:srgbClr val="262626"/>
            </a:solidFill>
            <a:ln w="9525">
              <a:noFill/>
              <a:round/>
              <a:headEnd/>
              <a:tailEnd/>
            </a:ln>
          </p:spPr>
          <p:txBody>
            <a:bodyPr/>
            <a:lstStyle/>
            <a:p>
              <a:endParaRPr lang="fr-FR"/>
            </a:p>
          </p:txBody>
        </p:sp>
        <p:sp>
          <p:nvSpPr>
            <p:cNvPr id="188" name="Freeform 75"/>
            <p:cNvSpPr>
              <a:spLocks/>
            </p:cNvSpPr>
            <p:nvPr/>
          </p:nvSpPr>
          <p:spPr bwMode="auto">
            <a:xfrm>
              <a:off x="828" y="2865"/>
              <a:ext cx="436" cy="283"/>
            </a:xfrm>
            <a:custGeom>
              <a:avLst/>
              <a:gdLst>
                <a:gd name="T0" fmla="*/ 318 w 240"/>
                <a:gd name="T1" fmla="*/ 34 h 156"/>
                <a:gd name="T2" fmla="*/ 338 w 240"/>
                <a:gd name="T3" fmla="*/ 27 h 156"/>
                <a:gd name="T4" fmla="*/ 352 w 240"/>
                <a:gd name="T5" fmla="*/ 20 h 156"/>
                <a:gd name="T6" fmla="*/ 367 w 240"/>
                <a:gd name="T7" fmla="*/ 15 h 156"/>
                <a:gd name="T8" fmla="*/ 394 w 240"/>
                <a:gd name="T9" fmla="*/ 7 h 156"/>
                <a:gd name="T10" fmla="*/ 421 w 240"/>
                <a:gd name="T11" fmla="*/ 0 h 156"/>
                <a:gd name="T12" fmla="*/ 436 w 240"/>
                <a:gd name="T13" fmla="*/ 7 h 156"/>
                <a:gd name="T14" fmla="*/ 407 w 240"/>
                <a:gd name="T15" fmla="*/ 20 h 156"/>
                <a:gd name="T16" fmla="*/ 372 w 240"/>
                <a:gd name="T17" fmla="*/ 42 h 156"/>
                <a:gd name="T18" fmla="*/ 352 w 240"/>
                <a:gd name="T19" fmla="*/ 54 h 156"/>
                <a:gd name="T20" fmla="*/ 332 w 240"/>
                <a:gd name="T21" fmla="*/ 69 h 156"/>
                <a:gd name="T22" fmla="*/ 318 w 240"/>
                <a:gd name="T23" fmla="*/ 96 h 156"/>
                <a:gd name="T24" fmla="*/ 303 w 240"/>
                <a:gd name="T25" fmla="*/ 131 h 156"/>
                <a:gd name="T26" fmla="*/ 291 w 240"/>
                <a:gd name="T27" fmla="*/ 152 h 156"/>
                <a:gd name="T28" fmla="*/ 283 w 240"/>
                <a:gd name="T29" fmla="*/ 172 h 156"/>
                <a:gd name="T30" fmla="*/ 263 w 240"/>
                <a:gd name="T31" fmla="*/ 187 h 156"/>
                <a:gd name="T32" fmla="*/ 242 w 240"/>
                <a:gd name="T33" fmla="*/ 187 h 156"/>
                <a:gd name="T34" fmla="*/ 222 w 240"/>
                <a:gd name="T35" fmla="*/ 187 h 156"/>
                <a:gd name="T36" fmla="*/ 214 w 240"/>
                <a:gd name="T37" fmla="*/ 187 h 156"/>
                <a:gd name="T38" fmla="*/ 194 w 240"/>
                <a:gd name="T39" fmla="*/ 192 h 156"/>
                <a:gd name="T40" fmla="*/ 180 w 240"/>
                <a:gd name="T41" fmla="*/ 207 h 156"/>
                <a:gd name="T42" fmla="*/ 173 w 240"/>
                <a:gd name="T43" fmla="*/ 221 h 156"/>
                <a:gd name="T44" fmla="*/ 160 w 240"/>
                <a:gd name="T45" fmla="*/ 227 h 156"/>
                <a:gd name="T46" fmla="*/ 138 w 240"/>
                <a:gd name="T47" fmla="*/ 234 h 156"/>
                <a:gd name="T48" fmla="*/ 104 w 240"/>
                <a:gd name="T49" fmla="*/ 234 h 156"/>
                <a:gd name="T50" fmla="*/ 84 w 240"/>
                <a:gd name="T51" fmla="*/ 234 h 156"/>
                <a:gd name="T52" fmla="*/ 69 w 240"/>
                <a:gd name="T53" fmla="*/ 234 h 156"/>
                <a:gd name="T54" fmla="*/ 56 w 240"/>
                <a:gd name="T55" fmla="*/ 249 h 156"/>
                <a:gd name="T56" fmla="*/ 42 w 240"/>
                <a:gd name="T57" fmla="*/ 261 h 156"/>
                <a:gd name="T58" fmla="*/ 22 w 240"/>
                <a:gd name="T59" fmla="*/ 276 h 156"/>
                <a:gd name="T60" fmla="*/ 7 w 240"/>
                <a:gd name="T61" fmla="*/ 283 h 156"/>
                <a:gd name="T62" fmla="*/ 0 w 240"/>
                <a:gd name="T63" fmla="*/ 283 h 156"/>
                <a:gd name="T64" fmla="*/ 0 w 240"/>
                <a:gd name="T65" fmla="*/ 268 h 156"/>
                <a:gd name="T66" fmla="*/ 7 w 240"/>
                <a:gd name="T67" fmla="*/ 249 h 156"/>
                <a:gd name="T68" fmla="*/ 22 w 240"/>
                <a:gd name="T69" fmla="*/ 227 h 156"/>
                <a:gd name="T70" fmla="*/ 35 w 240"/>
                <a:gd name="T71" fmla="*/ 207 h 156"/>
                <a:gd name="T72" fmla="*/ 56 w 240"/>
                <a:gd name="T73" fmla="*/ 187 h 156"/>
                <a:gd name="T74" fmla="*/ 69 w 240"/>
                <a:gd name="T75" fmla="*/ 158 h 156"/>
                <a:gd name="T76" fmla="*/ 84 w 240"/>
                <a:gd name="T77" fmla="*/ 138 h 156"/>
                <a:gd name="T78" fmla="*/ 118 w 240"/>
                <a:gd name="T79" fmla="*/ 118 h 156"/>
                <a:gd name="T80" fmla="*/ 145 w 240"/>
                <a:gd name="T81" fmla="*/ 118 h 156"/>
                <a:gd name="T82" fmla="*/ 165 w 240"/>
                <a:gd name="T83" fmla="*/ 111 h 156"/>
                <a:gd name="T84" fmla="*/ 187 w 240"/>
                <a:gd name="T85" fmla="*/ 96 h 156"/>
                <a:gd name="T86" fmla="*/ 207 w 240"/>
                <a:gd name="T87" fmla="*/ 83 h 156"/>
                <a:gd name="T88" fmla="*/ 229 w 240"/>
                <a:gd name="T89" fmla="*/ 62 h 156"/>
                <a:gd name="T90" fmla="*/ 242 w 240"/>
                <a:gd name="T91" fmla="*/ 49 h 156"/>
                <a:gd name="T92" fmla="*/ 263 w 240"/>
                <a:gd name="T93" fmla="*/ 49 h 156"/>
                <a:gd name="T94" fmla="*/ 291 w 240"/>
                <a:gd name="T95" fmla="*/ 42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156"/>
                <a:gd name="T146" fmla="*/ 240 w 240"/>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156">
                  <a:moveTo>
                    <a:pt x="164" y="23"/>
                  </a:moveTo>
                  <a:lnTo>
                    <a:pt x="167" y="23"/>
                  </a:lnTo>
                  <a:lnTo>
                    <a:pt x="171" y="19"/>
                  </a:lnTo>
                  <a:lnTo>
                    <a:pt x="175" y="19"/>
                  </a:lnTo>
                  <a:lnTo>
                    <a:pt x="179" y="19"/>
                  </a:lnTo>
                  <a:lnTo>
                    <a:pt x="183" y="15"/>
                  </a:lnTo>
                  <a:lnTo>
                    <a:pt x="186" y="15"/>
                  </a:lnTo>
                  <a:lnTo>
                    <a:pt x="190" y="11"/>
                  </a:lnTo>
                  <a:lnTo>
                    <a:pt x="194" y="11"/>
                  </a:lnTo>
                  <a:lnTo>
                    <a:pt x="198" y="8"/>
                  </a:lnTo>
                  <a:lnTo>
                    <a:pt x="202" y="8"/>
                  </a:lnTo>
                  <a:lnTo>
                    <a:pt x="205" y="4"/>
                  </a:lnTo>
                  <a:lnTo>
                    <a:pt x="209" y="4"/>
                  </a:lnTo>
                  <a:lnTo>
                    <a:pt x="213" y="4"/>
                  </a:lnTo>
                  <a:lnTo>
                    <a:pt x="217" y="4"/>
                  </a:lnTo>
                  <a:lnTo>
                    <a:pt x="221" y="0"/>
                  </a:lnTo>
                  <a:lnTo>
                    <a:pt x="224" y="0"/>
                  </a:lnTo>
                  <a:lnTo>
                    <a:pt x="228" y="0"/>
                  </a:lnTo>
                  <a:lnTo>
                    <a:pt x="232" y="0"/>
                  </a:lnTo>
                  <a:lnTo>
                    <a:pt x="236" y="0"/>
                  </a:lnTo>
                  <a:lnTo>
                    <a:pt x="240" y="0"/>
                  </a:lnTo>
                  <a:lnTo>
                    <a:pt x="240" y="4"/>
                  </a:lnTo>
                  <a:lnTo>
                    <a:pt x="236" y="8"/>
                  </a:lnTo>
                  <a:lnTo>
                    <a:pt x="232" y="8"/>
                  </a:lnTo>
                  <a:lnTo>
                    <a:pt x="224" y="11"/>
                  </a:lnTo>
                  <a:lnTo>
                    <a:pt x="217" y="19"/>
                  </a:lnTo>
                  <a:lnTo>
                    <a:pt x="213" y="19"/>
                  </a:lnTo>
                  <a:lnTo>
                    <a:pt x="209" y="19"/>
                  </a:lnTo>
                  <a:lnTo>
                    <a:pt x="205" y="23"/>
                  </a:lnTo>
                  <a:lnTo>
                    <a:pt x="202" y="27"/>
                  </a:lnTo>
                  <a:lnTo>
                    <a:pt x="198" y="27"/>
                  </a:lnTo>
                  <a:lnTo>
                    <a:pt x="194" y="30"/>
                  </a:lnTo>
                  <a:lnTo>
                    <a:pt x="190" y="34"/>
                  </a:lnTo>
                  <a:lnTo>
                    <a:pt x="186" y="34"/>
                  </a:lnTo>
                  <a:lnTo>
                    <a:pt x="183" y="38"/>
                  </a:lnTo>
                  <a:lnTo>
                    <a:pt x="183" y="42"/>
                  </a:lnTo>
                  <a:lnTo>
                    <a:pt x="179" y="46"/>
                  </a:lnTo>
                  <a:lnTo>
                    <a:pt x="175" y="49"/>
                  </a:lnTo>
                  <a:lnTo>
                    <a:pt x="175" y="53"/>
                  </a:lnTo>
                  <a:lnTo>
                    <a:pt x="171" y="57"/>
                  </a:lnTo>
                  <a:lnTo>
                    <a:pt x="167" y="61"/>
                  </a:lnTo>
                  <a:lnTo>
                    <a:pt x="167" y="68"/>
                  </a:lnTo>
                  <a:lnTo>
                    <a:pt x="167" y="72"/>
                  </a:lnTo>
                  <a:lnTo>
                    <a:pt x="164" y="76"/>
                  </a:lnTo>
                  <a:lnTo>
                    <a:pt x="164" y="80"/>
                  </a:lnTo>
                  <a:lnTo>
                    <a:pt x="164" y="84"/>
                  </a:lnTo>
                  <a:lnTo>
                    <a:pt x="160" y="84"/>
                  </a:lnTo>
                  <a:lnTo>
                    <a:pt x="160" y="87"/>
                  </a:lnTo>
                  <a:lnTo>
                    <a:pt x="160" y="91"/>
                  </a:lnTo>
                  <a:lnTo>
                    <a:pt x="156" y="95"/>
                  </a:lnTo>
                  <a:lnTo>
                    <a:pt x="152" y="99"/>
                  </a:lnTo>
                  <a:lnTo>
                    <a:pt x="148" y="103"/>
                  </a:lnTo>
                  <a:lnTo>
                    <a:pt x="145" y="103"/>
                  </a:lnTo>
                  <a:lnTo>
                    <a:pt x="141" y="103"/>
                  </a:lnTo>
                  <a:lnTo>
                    <a:pt x="137" y="103"/>
                  </a:lnTo>
                  <a:lnTo>
                    <a:pt x="133" y="103"/>
                  </a:lnTo>
                  <a:lnTo>
                    <a:pt x="129" y="103"/>
                  </a:lnTo>
                  <a:lnTo>
                    <a:pt x="126" y="103"/>
                  </a:lnTo>
                  <a:lnTo>
                    <a:pt x="122" y="103"/>
                  </a:lnTo>
                  <a:lnTo>
                    <a:pt x="118" y="103"/>
                  </a:lnTo>
                  <a:lnTo>
                    <a:pt x="114" y="103"/>
                  </a:lnTo>
                  <a:lnTo>
                    <a:pt x="110" y="103"/>
                  </a:lnTo>
                  <a:lnTo>
                    <a:pt x="107" y="106"/>
                  </a:lnTo>
                  <a:lnTo>
                    <a:pt x="103" y="110"/>
                  </a:lnTo>
                  <a:lnTo>
                    <a:pt x="99" y="110"/>
                  </a:lnTo>
                  <a:lnTo>
                    <a:pt x="99" y="114"/>
                  </a:lnTo>
                  <a:lnTo>
                    <a:pt x="95" y="114"/>
                  </a:lnTo>
                  <a:lnTo>
                    <a:pt x="95" y="118"/>
                  </a:lnTo>
                  <a:lnTo>
                    <a:pt x="95" y="122"/>
                  </a:lnTo>
                  <a:lnTo>
                    <a:pt x="91" y="122"/>
                  </a:lnTo>
                  <a:lnTo>
                    <a:pt x="91" y="125"/>
                  </a:lnTo>
                  <a:lnTo>
                    <a:pt x="88" y="125"/>
                  </a:lnTo>
                  <a:lnTo>
                    <a:pt x="84" y="125"/>
                  </a:lnTo>
                  <a:lnTo>
                    <a:pt x="80" y="125"/>
                  </a:lnTo>
                  <a:lnTo>
                    <a:pt x="76" y="129"/>
                  </a:lnTo>
                  <a:lnTo>
                    <a:pt x="72" y="129"/>
                  </a:lnTo>
                  <a:lnTo>
                    <a:pt x="69" y="129"/>
                  </a:lnTo>
                  <a:lnTo>
                    <a:pt x="61" y="129"/>
                  </a:lnTo>
                  <a:lnTo>
                    <a:pt x="57" y="129"/>
                  </a:lnTo>
                  <a:lnTo>
                    <a:pt x="53" y="129"/>
                  </a:lnTo>
                  <a:lnTo>
                    <a:pt x="50" y="129"/>
                  </a:lnTo>
                  <a:lnTo>
                    <a:pt x="46" y="129"/>
                  </a:lnTo>
                  <a:lnTo>
                    <a:pt x="42" y="129"/>
                  </a:lnTo>
                  <a:lnTo>
                    <a:pt x="38" y="129"/>
                  </a:lnTo>
                  <a:lnTo>
                    <a:pt x="34" y="133"/>
                  </a:lnTo>
                  <a:lnTo>
                    <a:pt x="31" y="137"/>
                  </a:lnTo>
                  <a:lnTo>
                    <a:pt x="27" y="141"/>
                  </a:lnTo>
                  <a:lnTo>
                    <a:pt x="23" y="141"/>
                  </a:lnTo>
                  <a:lnTo>
                    <a:pt x="23" y="144"/>
                  </a:lnTo>
                  <a:lnTo>
                    <a:pt x="19" y="144"/>
                  </a:lnTo>
                  <a:lnTo>
                    <a:pt x="15" y="148"/>
                  </a:lnTo>
                  <a:lnTo>
                    <a:pt x="12" y="152"/>
                  </a:lnTo>
                  <a:lnTo>
                    <a:pt x="8" y="156"/>
                  </a:lnTo>
                  <a:lnTo>
                    <a:pt x="4" y="156"/>
                  </a:lnTo>
                  <a:lnTo>
                    <a:pt x="0" y="156"/>
                  </a:lnTo>
                  <a:lnTo>
                    <a:pt x="0" y="152"/>
                  </a:lnTo>
                  <a:lnTo>
                    <a:pt x="0" y="148"/>
                  </a:lnTo>
                  <a:lnTo>
                    <a:pt x="0" y="144"/>
                  </a:lnTo>
                  <a:lnTo>
                    <a:pt x="4" y="141"/>
                  </a:lnTo>
                  <a:lnTo>
                    <a:pt x="4" y="137"/>
                  </a:lnTo>
                  <a:lnTo>
                    <a:pt x="4" y="133"/>
                  </a:lnTo>
                  <a:lnTo>
                    <a:pt x="8" y="129"/>
                  </a:lnTo>
                  <a:lnTo>
                    <a:pt x="12" y="125"/>
                  </a:lnTo>
                  <a:lnTo>
                    <a:pt x="12" y="122"/>
                  </a:lnTo>
                  <a:lnTo>
                    <a:pt x="15" y="118"/>
                  </a:lnTo>
                  <a:lnTo>
                    <a:pt x="19" y="118"/>
                  </a:lnTo>
                  <a:lnTo>
                    <a:pt x="19" y="114"/>
                  </a:lnTo>
                  <a:lnTo>
                    <a:pt x="23" y="110"/>
                  </a:lnTo>
                  <a:lnTo>
                    <a:pt x="27" y="106"/>
                  </a:lnTo>
                  <a:lnTo>
                    <a:pt x="31" y="103"/>
                  </a:lnTo>
                  <a:lnTo>
                    <a:pt x="31" y="99"/>
                  </a:lnTo>
                  <a:lnTo>
                    <a:pt x="34" y="95"/>
                  </a:lnTo>
                  <a:lnTo>
                    <a:pt x="34" y="91"/>
                  </a:lnTo>
                  <a:lnTo>
                    <a:pt x="38" y="87"/>
                  </a:lnTo>
                  <a:lnTo>
                    <a:pt x="38" y="84"/>
                  </a:lnTo>
                  <a:lnTo>
                    <a:pt x="42" y="80"/>
                  </a:lnTo>
                  <a:lnTo>
                    <a:pt x="46" y="76"/>
                  </a:lnTo>
                  <a:lnTo>
                    <a:pt x="50" y="72"/>
                  </a:lnTo>
                  <a:lnTo>
                    <a:pt x="53" y="68"/>
                  </a:lnTo>
                  <a:lnTo>
                    <a:pt x="61" y="68"/>
                  </a:lnTo>
                  <a:lnTo>
                    <a:pt x="65" y="65"/>
                  </a:lnTo>
                  <a:lnTo>
                    <a:pt x="72" y="65"/>
                  </a:lnTo>
                  <a:lnTo>
                    <a:pt x="76" y="65"/>
                  </a:lnTo>
                  <a:lnTo>
                    <a:pt x="80" y="65"/>
                  </a:lnTo>
                  <a:lnTo>
                    <a:pt x="84" y="61"/>
                  </a:lnTo>
                  <a:lnTo>
                    <a:pt x="88" y="61"/>
                  </a:lnTo>
                  <a:lnTo>
                    <a:pt x="91" y="61"/>
                  </a:lnTo>
                  <a:lnTo>
                    <a:pt x="95" y="57"/>
                  </a:lnTo>
                  <a:lnTo>
                    <a:pt x="99" y="57"/>
                  </a:lnTo>
                  <a:lnTo>
                    <a:pt x="103" y="53"/>
                  </a:lnTo>
                  <a:lnTo>
                    <a:pt x="107" y="49"/>
                  </a:lnTo>
                  <a:lnTo>
                    <a:pt x="110" y="49"/>
                  </a:lnTo>
                  <a:lnTo>
                    <a:pt x="114" y="46"/>
                  </a:lnTo>
                  <a:lnTo>
                    <a:pt x="114" y="42"/>
                  </a:lnTo>
                  <a:lnTo>
                    <a:pt x="118" y="38"/>
                  </a:lnTo>
                  <a:lnTo>
                    <a:pt x="122" y="38"/>
                  </a:lnTo>
                  <a:lnTo>
                    <a:pt x="126" y="34"/>
                  </a:lnTo>
                  <a:lnTo>
                    <a:pt x="129" y="34"/>
                  </a:lnTo>
                  <a:lnTo>
                    <a:pt x="129" y="30"/>
                  </a:lnTo>
                  <a:lnTo>
                    <a:pt x="133" y="30"/>
                  </a:lnTo>
                  <a:lnTo>
                    <a:pt x="133" y="27"/>
                  </a:lnTo>
                  <a:lnTo>
                    <a:pt x="137" y="27"/>
                  </a:lnTo>
                  <a:lnTo>
                    <a:pt x="141" y="27"/>
                  </a:lnTo>
                  <a:lnTo>
                    <a:pt x="145" y="27"/>
                  </a:lnTo>
                  <a:lnTo>
                    <a:pt x="148" y="23"/>
                  </a:lnTo>
                  <a:lnTo>
                    <a:pt x="152" y="23"/>
                  </a:lnTo>
                  <a:lnTo>
                    <a:pt x="156" y="23"/>
                  </a:lnTo>
                  <a:lnTo>
                    <a:pt x="160" y="23"/>
                  </a:lnTo>
                  <a:lnTo>
                    <a:pt x="164" y="23"/>
                  </a:lnTo>
                  <a:close/>
                </a:path>
              </a:pathLst>
            </a:custGeom>
            <a:solidFill>
              <a:srgbClr val="242424"/>
            </a:solidFill>
            <a:ln w="9525">
              <a:noFill/>
              <a:round/>
              <a:headEnd/>
              <a:tailEnd/>
            </a:ln>
          </p:spPr>
          <p:txBody>
            <a:bodyPr/>
            <a:lstStyle/>
            <a:p>
              <a:endParaRPr lang="fr-FR"/>
            </a:p>
          </p:txBody>
        </p:sp>
        <p:sp>
          <p:nvSpPr>
            <p:cNvPr id="189" name="Freeform 76"/>
            <p:cNvSpPr>
              <a:spLocks/>
            </p:cNvSpPr>
            <p:nvPr/>
          </p:nvSpPr>
          <p:spPr bwMode="auto">
            <a:xfrm>
              <a:off x="835" y="2865"/>
              <a:ext cx="429" cy="283"/>
            </a:xfrm>
            <a:custGeom>
              <a:avLst/>
              <a:gdLst>
                <a:gd name="T0" fmla="*/ 311 w 236"/>
                <a:gd name="T1" fmla="*/ 42 h 156"/>
                <a:gd name="T2" fmla="*/ 331 w 236"/>
                <a:gd name="T3" fmla="*/ 34 h 156"/>
                <a:gd name="T4" fmla="*/ 345 w 236"/>
                <a:gd name="T5" fmla="*/ 20 h 156"/>
                <a:gd name="T6" fmla="*/ 360 w 236"/>
                <a:gd name="T7" fmla="*/ 15 h 156"/>
                <a:gd name="T8" fmla="*/ 387 w 236"/>
                <a:gd name="T9" fmla="*/ 7 h 156"/>
                <a:gd name="T10" fmla="*/ 414 w 236"/>
                <a:gd name="T11" fmla="*/ 0 h 156"/>
                <a:gd name="T12" fmla="*/ 429 w 236"/>
                <a:gd name="T13" fmla="*/ 7 h 156"/>
                <a:gd name="T14" fmla="*/ 400 w 236"/>
                <a:gd name="T15" fmla="*/ 20 h 156"/>
                <a:gd name="T16" fmla="*/ 365 w 236"/>
                <a:gd name="T17" fmla="*/ 42 h 156"/>
                <a:gd name="T18" fmla="*/ 345 w 236"/>
                <a:gd name="T19" fmla="*/ 54 h 156"/>
                <a:gd name="T20" fmla="*/ 325 w 236"/>
                <a:gd name="T21" fmla="*/ 69 h 156"/>
                <a:gd name="T22" fmla="*/ 304 w 236"/>
                <a:gd name="T23" fmla="*/ 96 h 156"/>
                <a:gd name="T24" fmla="*/ 291 w 236"/>
                <a:gd name="T25" fmla="*/ 131 h 156"/>
                <a:gd name="T26" fmla="*/ 284 w 236"/>
                <a:gd name="T27" fmla="*/ 152 h 156"/>
                <a:gd name="T28" fmla="*/ 276 w 236"/>
                <a:gd name="T29" fmla="*/ 172 h 156"/>
                <a:gd name="T30" fmla="*/ 256 w 236"/>
                <a:gd name="T31" fmla="*/ 180 h 156"/>
                <a:gd name="T32" fmla="*/ 234 w 236"/>
                <a:gd name="T33" fmla="*/ 187 h 156"/>
                <a:gd name="T34" fmla="*/ 215 w 236"/>
                <a:gd name="T35" fmla="*/ 180 h 156"/>
                <a:gd name="T36" fmla="*/ 207 w 236"/>
                <a:gd name="T37" fmla="*/ 180 h 156"/>
                <a:gd name="T38" fmla="*/ 187 w 236"/>
                <a:gd name="T39" fmla="*/ 187 h 156"/>
                <a:gd name="T40" fmla="*/ 165 w 236"/>
                <a:gd name="T41" fmla="*/ 200 h 156"/>
                <a:gd name="T42" fmla="*/ 158 w 236"/>
                <a:gd name="T43" fmla="*/ 214 h 156"/>
                <a:gd name="T44" fmla="*/ 153 w 236"/>
                <a:gd name="T45" fmla="*/ 227 h 156"/>
                <a:gd name="T46" fmla="*/ 131 w 236"/>
                <a:gd name="T47" fmla="*/ 227 h 156"/>
                <a:gd name="T48" fmla="*/ 96 w 236"/>
                <a:gd name="T49" fmla="*/ 227 h 156"/>
                <a:gd name="T50" fmla="*/ 76 w 236"/>
                <a:gd name="T51" fmla="*/ 227 h 156"/>
                <a:gd name="T52" fmla="*/ 62 w 236"/>
                <a:gd name="T53" fmla="*/ 234 h 156"/>
                <a:gd name="T54" fmla="*/ 49 w 236"/>
                <a:gd name="T55" fmla="*/ 241 h 156"/>
                <a:gd name="T56" fmla="*/ 35 w 236"/>
                <a:gd name="T57" fmla="*/ 256 h 156"/>
                <a:gd name="T58" fmla="*/ 15 w 236"/>
                <a:gd name="T59" fmla="*/ 268 h 156"/>
                <a:gd name="T60" fmla="*/ 0 w 236"/>
                <a:gd name="T61" fmla="*/ 283 h 156"/>
                <a:gd name="T62" fmla="*/ 0 w 236"/>
                <a:gd name="T63" fmla="*/ 276 h 156"/>
                <a:gd name="T64" fmla="*/ 0 w 236"/>
                <a:gd name="T65" fmla="*/ 261 h 156"/>
                <a:gd name="T66" fmla="*/ 7 w 236"/>
                <a:gd name="T67" fmla="*/ 249 h 156"/>
                <a:gd name="T68" fmla="*/ 20 w 236"/>
                <a:gd name="T69" fmla="*/ 227 h 156"/>
                <a:gd name="T70" fmla="*/ 35 w 236"/>
                <a:gd name="T71" fmla="*/ 207 h 156"/>
                <a:gd name="T72" fmla="*/ 55 w 236"/>
                <a:gd name="T73" fmla="*/ 187 h 156"/>
                <a:gd name="T74" fmla="*/ 62 w 236"/>
                <a:gd name="T75" fmla="*/ 158 h 156"/>
                <a:gd name="T76" fmla="*/ 84 w 236"/>
                <a:gd name="T77" fmla="*/ 138 h 156"/>
                <a:gd name="T78" fmla="*/ 118 w 236"/>
                <a:gd name="T79" fmla="*/ 123 h 156"/>
                <a:gd name="T80" fmla="*/ 145 w 236"/>
                <a:gd name="T81" fmla="*/ 118 h 156"/>
                <a:gd name="T82" fmla="*/ 165 w 236"/>
                <a:gd name="T83" fmla="*/ 118 h 156"/>
                <a:gd name="T84" fmla="*/ 180 w 236"/>
                <a:gd name="T85" fmla="*/ 111 h 156"/>
                <a:gd name="T86" fmla="*/ 207 w 236"/>
                <a:gd name="T87" fmla="*/ 89 h 156"/>
                <a:gd name="T88" fmla="*/ 227 w 236"/>
                <a:gd name="T89" fmla="*/ 76 h 156"/>
                <a:gd name="T90" fmla="*/ 242 w 236"/>
                <a:gd name="T91" fmla="*/ 62 h 156"/>
                <a:gd name="T92" fmla="*/ 256 w 236"/>
                <a:gd name="T93" fmla="*/ 49 h 156"/>
                <a:gd name="T94" fmla="*/ 284 w 236"/>
                <a:gd name="T95" fmla="*/ 49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156"/>
                <a:gd name="T146" fmla="*/ 236 w 236"/>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156">
                  <a:moveTo>
                    <a:pt x="160" y="23"/>
                  </a:moveTo>
                  <a:lnTo>
                    <a:pt x="163" y="23"/>
                  </a:lnTo>
                  <a:lnTo>
                    <a:pt x="167" y="23"/>
                  </a:lnTo>
                  <a:lnTo>
                    <a:pt x="171" y="23"/>
                  </a:lnTo>
                  <a:lnTo>
                    <a:pt x="175" y="23"/>
                  </a:lnTo>
                  <a:lnTo>
                    <a:pt x="175" y="19"/>
                  </a:lnTo>
                  <a:lnTo>
                    <a:pt x="179" y="19"/>
                  </a:lnTo>
                  <a:lnTo>
                    <a:pt x="182" y="19"/>
                  </a:lnTo>
                  <a:lnTo>
                    <a:pt x="182" y="15"/>
                  </a:lnTo>
                  <a:lnTo>
                    <a:pt x="186" y="15"/>
                  </a:lnTo>
                  <a:lnTo>
                    <a:pt x="190" y="15"/>
                  </a:lnTo>
                  <a:lnTo>
                    <a:pt x="190" y="11"/>
                  </a:lnTo>
                  <a:lnTo>
                    <a:pt x="194" y="11"/>
                  </a:lnTo>
                  <a:lnTo>
                    <a:pt x="198" y="8"/>
                  </a:lnTo>
                  <a:lnTo>
                    <a:pt x="201" y="8"/>
                  </a:lnTo>
                  <a:lnTo>
                    <a:pt x="205" y="4"/>
                  </a:lnTo>
                  <a:lnTo>
                    <a:pt x="209" y="4"/>
                  </a:lnTo>
                  <a:lnTo>
                    <a:pt x="213" y="4"/>
                  </a:lnTo>
                  <a:lnTo>
                    <a:pt x="217" y="4"/>
                  </a:lnTo>
                  <a:lnTo>
                    <a:pt x="220" y="0"/>
                  </a:lnTo>
                  <a:lnTo>
                    <a:pt x="224" y="0"/>
                  </a:lnTo>
                  <a:lnTo>
                    <a:pt x="228" y="0"/>
                  </a:lnTo>
                  <a:lnTo>
                    <a:pt x="232" y="0"/>
                  </a:lnTo>
                  <a:lnTo>
                    <a:pt x="236" y="4"/>
                  </a:lnTo>
                  <a:lnTo>
                    <a:pt x="232" y="4"/>
                  </a:lnTo>
                  <a:lnTo>
                    <a:pt x="228" y="8"/>
                  </a:lnTo>
                  <a:lnTo>
                    <a:pt x="224" y="11"/>
                  </a:lnTo>
                  <a:lnTo>
                    <a:pt x="220" y="11"/>
                  </a:lnTo>
                  <a:lnTo>
                    <a:pt x="213" y="19"/>
                  </a:lnTo>
                  <a:lnTo>
                    <a:pt x="209" y="19"/>
                  </a:lnTo>
                  <a:lnTo>
                    <a:pt x="205" y="19"/>
                  </a:lnTo>
                  <a:lnTo>
                    <a:pt x="201" y="23"/>
                  </a:lnTo>
                  <a:lnTo>
                    <a:pt x="198" y="23"/>
                  </a:lnTo>
                  <a:lnTo>
                    <a:pt x="198" y="27"/>
                  </a:lnTo>
                  <a:lnTo>
                    <a:pt x="194" y="27"/>
                  </a:lnTo>
                  <a:lnTo>
                    <a:pt x="190" y="30"/>
                  </a:lnTo>
                  <a:lnTo>
                    <a:pt x="186" y="30"/>
                  </a:lnTo>
                  <a:lnTo>
                    <a:pt x="182" y="34"/>
                  </a:lnTo>
                  <a:lnTo>
                    <a:pt x="179" y="38"/>
                  </a:lnTo>
                  <a:lnTo>
                    <a:pt x="175" y="42"/>
                  </a:lnTo>
                  <a:lnTo>
                    <a:pt x="175" y="46"/>
                  </a:lnTo>
                  <a:lnTo>
                    <a:pt x="171" y="49"/>
                  </a:lnTo>
                  <a:lnTo>
                    <a:pt x="167" y="53"/>
                  </a:lnTo>
                  <a:lnTo>
                    <a:pt x="167" y="57"/>
                  </a:lnTo>
                  <a:lnTo>
                    <a:pt x="163" y="61"/>
                  </a:lnTo>
                  <a:lnTo>
                    <a:pt x="163" y="68"/>
                  </a:lnTo>
                  <a:lnTo>
                    <a:pt x="160" y="72"/>
                  </a:lnTo>
                  <a:lnTo>
                    <a:pt x="160" y="76"/>
                  </a:lnTo>
                  <a:lnTo>
                    <a:pt x="160" y="80"/>
                  </a:lnTo>
                  <a:lnTo>
                    <a:pt x="156" y="84"/>
                  </a:lnTo>
                  <a:lnTo>
                    <a:pt x="156" y="87"/>
                  </a:lnTo>
                  <a:lnTo>
                    <a:pt x="152" y="91"/>
                  </a:lnTo>
                  <a:lnTo>
                    <a:pt x="152" y="95"/>
                  </a:lnTo>
                  <a:lnTo>
                    <a:pt x="148" y="95"/>
                  </a:lnTo>
                  <a:lnTo>
                    <a:pt x="148" y="99"/>
                  </a:lnTo>
                  <a:lnTo>
                    <a:pt x="144" y="99"/>
                  </a:lnTo>
                  <a:lnTo>
                    <a:pt x="141" y="99"/>
                  </a:lnTo>
                  <a:lnTo>
                    <a:pt x="137" y="103"/>
                  </a:lnTo>
                  <a:lnTo>
                    <a:pt x="133" y="103"/>
                  </a:lnTo>
                  <a:lnTo>
                    <a:pt x="129" y="103"/>
                  </a:lnTo>
                  <a:lnTo>
                    <a:pt x="125" y="103"/>
                  </a:lnTo>
                  <a:lnTo>
                    <a:pt x="122" y="103"/>
                  </a:lnTo>
                  <a:lnTo>
                    <a:pt x="118" y="99"/>
                  </a:lnTo>
                  <a:lnTo>
                    <a:pt x="114" y="99"/>
                  </a:lnTo>
                  <a:lnTo>
                    <a:pt x="110" y="99"/>
                  </a:lnTo>
                  <a:lnTo>
                    <a:pt x="106" y="103"/>
                  </a:lnTo>
                  <a:lnTo>
                    <a:pt x="103" y="103"/>
                  </a:lnTo>
                  <a:lnTo>
                    <a:pt x="99" y="106"/>
                  </a:lnTo>
                  <a:lnTo>
                    <a:pt x="95" y="110"/>
                  </a:lnTo>
                  <a:lnTo>
                    <a:pt x="91" y="110"/>
                  </a:lnTo>
                  <a:lnTo>
                    <a:pt x="91" y="114"/>
                  </a:lnTo>
                  <a:lnTo>
                    <a:pt x="91" y="118"/>
                  </a:lnTo>
                  <a:lnTo>
                    <a:pt x="87" y="118"/>
                  </a:lnTo>
                  <a:lnTo>
                    <a:pt x="87" y="122"/>
                  </a:lnTo>
                  <a:lnTo>
                    <a:pt x="84" y="125"/>
                  </a:lnTo>
                  <a:lnTo>
                    <a:pt x="80" y="125"/>
                  </a:lnTo>
                  <a:lnTo>
                    <a:pt x="76" y="125"/>
                  </a:lnTo>
                  <a:lnTo>
                    <a:pt x="72" y="125"/>
                  </a:lnTo>
                  <a:lnTo>
                    <a:pt x="68" y="125"/>
                  </a:lnTo>
                  <a:lnTo>
                    <a:pt x="61" y="125"/>
                  </a:lnTo>
                  <a:lnTo>
                    <a:pt x="57" y="125"/>
                  </a:lnTo>
                  <a:lnTo>
                    <a:pt x="53" y="125"/>
                  </a:lnTo>
                  <a:lnTo>
                    <a:pt x="49" y="125"/>
                  </a:lnTo>
                  <a:lnTo>
                    <a:pt x="46" y="125"/>
                  </a:lnTo>
                  <a:lnTo>
                    <a:pt x="42" y="125"/>
                  </a:lnTo>
                  <a:lnTo>
                    <a:pt x="38" y="125"/>
                  </a:lnTo>
                  <a:lnTo>
                    <a:pt x="38" y="129"/>
                  </a:lnTo>
                  <a:lnTo>
                    <a:pt x="34" y="129"/>
                  </a:lnTo>
                  <a:lnTo>
                    <a:pt x="30" y="129"/>
                  </a:lnTo>
                  <a:lnTo>
                    <a:pt x="30" y="133"/>
                  </a:lnTo>
                  <a:lnTo>
                    <a:pt x="27" y="133"/>
                  </a:lnTo>
                  <a:lnTo>
                    <a:pt x="27" y="137"/>
                  </a:lnTo>
                  <a:lnTo>
                    <a:pt x="23" y="137"/>
                  </a:lnTo>
                  <a:lnTo>
                    <a:pt x="19" y="141"/>
                  </a:lnTo>
                  <a:lnTo>
                    <a:pt x="15" y="144"/>
                  </a:lnTo>
                  <a:lnTo>
                    <a:pt x="11" y="148"/>
                  </a:lnTo>
                  <a:lnTo>
                    <a:pt x="8" y="148"/>
                  </a:lnTo>
                  <a:lnTo>
                    <a:pt x="8" y="152"/>
                  </a:lnTo>
                  <a:lnTo>
                    <a:pt x="4" y="152"/>
                  </a:lnTo>
                  <a:lnTo>
                    <a:pt x="0" y="156"/>
                  </a:lnTo>
                  <a:lnTo>
                    <a:pt x="0" y="152"/>
                  </a:lnTo>
                  <a:lnTo>
                    <a:pt x="0" y="148"/>
                  </a:lnTo>
                  <a:lnTo>
                    <a:pt x="0" y="144"/>
                  </a:lnTo>
                  <a:lnTo>
                    <a:pt x="0" y="141"/>
                  </a:lnTo>
                  <a:lnTo>
                    <a:pt x="4" y="137"/>
                  </a:lnTo>
                  <a:lnTo>
                    <a:pt x="4" y="133"/>
                  </a:lnTo>
                  <a:lnTo>
                    <a:pt x="8" y="129"/>
                  </a:lnTo>
                  <a:lnTo>
                    <a:pt x="8" y="125"/>
                  </a:lnTo>
                  <a:lnTo>
                    <a:pt x="11" y="125"/>
                  </a:lnTo>
                  <a:lnTo>
                    <a:pt x="11" y="122"/>
                  </a:lnTo>
                  <a:lnTo>
                    <a:pt x="15" y="118"/>
                  </a:lnTo>
                  <a:lnTo>
                    <a:pt x="19" y="114"/>
                  </a:lnTo>
                  <a:lnTo>
                    <a:pt x="23" y="110"/>
                  </a:lnTo>
                  <a:lnTo>
                    <a:pt x="27" y="106"/>
                  </a:lnTo>
                  <a:lnTo>
                    <a:pt x="30" y="103"/>
                  </a:lnTo>
                  <a:lnTo>
                    <a:pt x="30" y="99"/>
                  </a:lnTo>
                  <a:lnTo>
                    <a:pt x="34" y="95"/>
                  </a:lnTo>
                  <a:lnTo>
                    <a:pt x="34" y="91"/>
                  </a:lnTo>
                  <a:lnTo>
                    <a:pt x="34" y="87"/>
                  </a:lnTo>
                  <a:lnTo>
                    <a:pt x="38" y="87"/>
                  </a:lnTo>
                  <a:lnTo>
                    <a:pt x="38" y="84"/>
                  </a:lnTo>
                  <a:lnTo>
                    <a:pt x="42" y="80"/>
                  </a:lnTo>
                  <a:lnTo>
                    <a:pt x="46" y="76"/>
                  </a:lnTo>
                  <a:lnTo>
                    <a:pt x="49" y="76"/>
                  </a:lnTo>
                  <a:lnTo>
                    <a:pt x="53" y="72"/>
                  </a:lnTo>
                  <a:lnTo>
                    <a:pt x="57" y="68"/>
                  </a:lnTo>
                  <a:lnTo>
                    <a:pt x="65" y="68"/>
                  </a:lnTo>
                  <a:lnTo>
                    <a:pt x="68" y="68"/>
                  </a:lnTo>
                  <a:lnTo>
                    <a:pt x="72" y="68"/>
                  </a:lnTo>
                  <a:lnTo>
                    <a:pt x="76" y="65"/>
                  </a:lnTo>
                  <a:lnTo>
                    <a:pt x="80" y="65"/>
                  </a:lnTo>
                  <a:lnTo>
                    <a:pt x="84" y="65"/>
                  </a:lnTo>
                  <a:lnTo>
                    <a:pt x="87" y="65"/>
                  </a:lnTo>
                  <a:lnTo>
                    <a:pt x="91" y="65"/>
                  </a:lnTo>
                  <a:lnTo>
                    <a:pt x="91" y="61"/>
                  </a:lnTo>
                  <a:lnTo>
                    <a:pt x="95" y="61"/>
                  </a:lnTo>
                  <a:lnTo>
                    <a:pt x="99" y="61"/>
                  </a:lnTo>
                  <a:lnTo>
                    <a:pt x="103" y="57"/>
                  </a:lnTo>
                  <a:lnTo>
                    <a:pt x="106" y="57"/>
                  </a:lnTo>
                  <a:lnTo>
                    <a:pt x="110" y="53"/>
                  </a:lnTo>
                  <a:lnTo>
                    <a:pt x="114" y="49"/>
                  </a:lnTo>
                  <a:lnTo>
                    <a:pt x="118" y="49"/>
                  </a:lnTo>
                  <a:lnTo>
                    <a:pt x="118" y="46"/>
                  </a:lnTo>
                  <a:lnTo>
                    <a:pt x="122" y="42"/>
                  </a:lnTo>
                  <a:lnTo>
                    <a:pt x="125" y="42"/>
                  </a:lnTo>
                  <a:lnTo>
                    <a:pt x="125" y="38"/>
                  </a:lnTo>
                  <a:lnTo>
                    <a:pt x="129" y="34"/>
                  </a:lnTo>
                  <a:lnTo>
                    <a:pt x="133" y="34"/>
                  </a:lnTo>
                  <a:lnTo>
                    <a:pt x="137" y="30"/>
                  </a:lnTo>
                  <a:lnTo>
                    <a:pt x="141" y="30"/>
                  </a:lnTo>
                  <a:lnTo>
                    <a:pt x="141" y="27"/>
                  </a:lnTo>
                  <a:lnTo>
                    <a:pt x="144" y="27"/>
                  </a:lnTo>
                  <a:lnTo>
                    <a:pt x="148" y="27"/>
                  </a:lnTo>
                  <a:lnTo>
                    <a:pt x="152" y="27"/>
                  </a:lnTo>
                  <a:lnTo>
                    <a:pt x="156" y="27"/>
                  </a:lnTo>
                  <a:lnTo>
                    <a:pt x="160" y="23"/>
                  </a:lnTo>
                  <a:close/>
                </a:path>
              </a:pathLst>
            </a:custGeom>
            <a:solidFill>
              <a:srgbClr val="212121"/>
            </a:solidFill>
            <a:ln w="9525">
              <a:noFill/>
              <a:round/>
              <a:headEnd/>
              <a:tailEnd/>
            </a:ln>
          </p:spPr>
          <p:txBody>
            <a:bodyPr/>
            <a:lstStyle/>
            <a:p>
              <a:endParaRPr lang="fr-FR"/>
            </a:p>
          </p:txBody>
        </p:sp>
        <p:sp>
          <p:nvSpPr>
            <p:cNvPr id="190" name="Freeform 77"/>
            <p:cNvSpPr>
              <a:spLocks/>
            </p:cNvSpPr>
            <p:nvPr/>
          </p:nvSpPr>
          <p:spPr bwMode="auto">
            <a:xfrm>
              <a:off x="835" y="2872"/>
              <a:ext cx="422" cy="269"/>
            </a:xfrm>
            <a:custGeom>
              <a:avLst/>
              <a:gdLst>
                <a:gd name="T0" fmla="*/ 311 w 232"/>
                <a:gd name="T1" fmla="*/ 42 h 148"/>
                <a:gd name="T2" fmla="*/ 331 w 232"/>
                <a:gd name="T3" fmla="*/ 27 h 148"/>
                <a:gd name="T4" fmla="*/ 346 w 232"/>
                <a:gd name="T5" fmla="*/ 20 h 148"/>
                <a:gd name="T6" fmla="*/ 360 w 232"/>
                <a:gd name="T7" fmla="*/ 7 h 148"/>
                <a:gd name="T8" fmla="*/ 387 w 232"/>
                <a:gd name="T9" fmla="*/ 0 h 148"/>
                <a:gd name="T10" fmla="*/ 415 w 232"/>
                <a:gd name="T11" fmla="*/ 0 h 148"/>
                <a:gd name="T12" fmla="*/ 422 w 232"/>
                <a:gd name="T13" fmla="*/ 0 h 148"/>
                <a:gd name="T14" fmla="*/ 395 w 232"/>
                <a:gd name="T15" fmla="*/ 13 h 148"/>
                <a:gd name="T16" fmla="*/ 366 w 232"/>
                <a:gd name="T17" fmla="*/ 35 h 148"/>
                <a:gd name="T18" fmla="*/ 346 w 232"/>
                <a:gd name="T19" fmla="*/ 47 h 148"/>
                <a:gd name="T20" fmla="*/ 326 w 232"/>
                <a:gd name="T21" fmla="*/ 62 h 148"/>
                <a:gd name="T22" fmla="*/ 304 w 232"/>
                <a:gd name="T23" fmla="*/ 89 h 148"/>
                <a:gd name="T24" fmla="*/ 291 w 232"/>
                <a:gd name="T25" fmla="*/ 124 h 148"/>
                <a:gd name="T26" fmla="*/ 284 w 232"/>
                <a:gd name="T27" fmla="*/ 145 h 148"/>
                <a:gd name="T28" fmla="*/ 276 w 232"/>
                <a:gd name="T29" fmla="*/ 165 h 148"/>
                <a:gd name="T30" fmla="*/ 256 w 232"/>
                <a:gd name="T31" fmla="*/ 173 h 148"/>
                <a:gd name="T32" fmla="*/ 235 w 232"/>
                <a:gd name="T33" fmla="*/ 173 h 148"/>
                <a:gd name="T34" fmla="*/ 215 w 232"/>
                <a:gd name="T35" fmla="*/ 173 h 148"/>
                <a:gd name="T36" fmla="*/ 200 w 232"/>
                <a:gd name="T37" fmla="*/ 173 h 148"/>
                <a:gd name="T38" fmla="*/ 187 w 232"/>
                <a:gd name="T39" fmla="*/ 180 h 148"/>
                <a:gd name="T40" fmla="*/ 166 w 232"/>
                <a:gd name="T41" fmla="*/ 193 h 148"/>
                <a:gd name="T42" fmla="*/ 158 w 232"/>
                <a:gd name="T43" fmla="*/ 207 h 148"/>
                <a:gd name="T44" fmla="*/ 153 w 232"/>
                <a:gd name="T45" fmla="*/ 214 h 148"/>
                <a:gd name="T46" fmla="*/ 131 w 232"/>
                <a:gd name="T47" fmla="*/ 220 h 148"/>
                <a:gd name="T48" fmla="*/ 96 w 232"/>
                <a:gd name="T49" fmla="*/ 220 h 148"/>
                <a:gd name="T50" fmla="*/ 76 w 232"/>
                <a:gd name="T51" fmla="*/ 220 h 148"/>
                <a:gd name="T52" fmla="*/ 62 w 232"/>
                <a:gd name="T53" fmla="*/ 227 h 148"/>
                <a:gd name="T54" fmla="*/ 49 w 232"/>
                <a:gd name="T55" fmla="*/ 234 h 148"/>
                <a:gd name="T56" fmla="*/ 35 w 232"/>
                <a:gd name="T57" fmla="*/ 249 h 148"/>
                <a:gd name="T58" fmla="*/ 20 w 232"/>
                <a:gd name="T59" fmla="*/ 262 h 148"/>
                <a:gd name="T60" fmla="*/ 7 w 232"/>
                <a:gd name="T61" fmla="*/ 269 h 148"/>
                <a:gd name="T62" fmla="*/ 0 w 232"/>
                <a:gd name="T63" fmla="*/ 269 h 148"/>
                <a:gd name="T64" fmla="*/ 7 w 232"/>
                <a:gd name="T65" fmla="*/ 254 h 148"/>
                <a:gd name="T66" fmla="*/ 15 w 232"/>
                <a:gd name="T67" fmla="*/ 234 h 148"/>
                <a:gd name="T68" fmla="*/ 27 w 232"/>
                <a:gd name="T69" fmla="*/ 214 h 148"/>
                <a:gd name="T70" fmla="*/ 42 w 232"/>
                <a:gd name="T71" fmla="*/ 200 h 148"/>
                <a:gd name="T72" fmla="*/ 62 w 232"/>
                <a:gd name="T73" fmla="*/ 180 h 148"/>
                <a:gd name="T74" fmla="*/ 69 w 232"/>
                <a:gd name="T75" fmla="*/ 158 h 148"/>
                <a:gd name="T76" fmla="*/ 84 w 232"/>
                <a:gd name="T77" fmla="*/ 138 h 148"/>
                <a:gd name="T78" fmla="*/ 118 w 232"/>
                <a:gd name="T79" fmla="*/ 124 h 148"/>
                <a:gd name="T80" fmla="*/ 146 w 232"/>
                <a:gd name="T81" fmla="*/ 116 h 148"/>
                <a:gd name="T82" fmla="*/ 166 w 232"/>
                <a:gd name="T83" fmla="*/ 116 h 148"/>
                <a:gd name="T84" fmla="*/ 187 w 232"/>
                <a:gd name="T85" fmla="*/ 111 h 148"/>
                <a:gd name="T86" fmla="*/ 215 w 232"/>
                <a:gd name="T87" fmla="*/ 96 h 148"/>
                <a:gd name="T88" fmla="*/ 235 w 232"/>
                <a:gd name="T89" fmla="*/ 76 h 148"/>
                <a:gd name="T90" fmla="*/ 249 w 232"/>
                <a:gd name="T91" fmla="*/ 62 h 148"/>
                <a:gd name="T92" fmla="*/ 256 w 232"/>
                <a:gd name="T93" fmla="*/ 47 h 148"/>
                <a:gd name="T94" fmla="*/ 284 w 232"/>
                <a:gd name="T95" fmla="*/ 42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48"/>
                <a:gd name="T146" fmla="*/ 232 w 232"/>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48">
                  <a:moveTo>
                    <a:pt x="160" y="23"/>
                  </a:moveTo>
                  <a:lnTo>
                    <a:pt x="163" y="23"/>
                  </a:lnTo>
                  <a:lnTo>
                    <a:pt x="167" y="23"/>
                  </a:lnTo>
                  <a:lnTo>
                    <a:pt x="171" y="23"/>
                  </a:lnTo>
                  <a:lnTo>
                    <a:pt x="175" y="19"/>
                  </a:lnTo>
                  <a:lnTo>
                    <a:pt x="179" y="19"/>
                  </a:lnTo>
                  <a:lnTo>
                    <a:pt x="182" y="15"/>
                  </a:lnTo>
                  <a:lnTo>
                    <a:pt x="186" y="11"/>
                  </a:lnTo>
                  <a:lnTo>
                    <a:pt x="190" y="11"/>
                  </a:lnTo>
                  <a:lnTo>
                    <a:pt x="194" y="7"/>
                  </a:lnTo>
                  <a:lnTo>
                    <a:pt x="198" y="7"/>
                  </a:lnTo>
                  <a:lnTo>
                    <a:pt x="198" y="4"/>
                  </a:lnTo>
                  <a:lnTo>
                    <a:pt x="201" y="4"/>
                  </a:lnTo>
                  <a:lnTo>
                    <a:pt x="205" y="4"/>
                  </a:lnTo>
                  <a:lnTo>
                    <a:pt x="209" y="4"/>
                  </a:lnTo>
                  <a:lnTo>
                    <a:pt x="213" y="0"/>
                  </a:lnTo>
                  <a:lnTo>
                    <a:pt x="217" y="0"/>
                  </a:lnTo>
                  <a:lnTo>
                    <a:pt x="220" y="0"/>
                  </a:lnTo>
                  <a:lnTo>
                    <a:pt x="224" y="0"/>
                  </a:lnTo>
                  <a:lnTo>
                    <a:pt x="228" y="0"/>
                  </a:lnTo>
                  <a:lnTo>
                    <a:pt x="232" y="0"/>
                  </a:lnTo>
                  <a:lnTo>
                    <a:pt x="228" y="4"/>
                  </a:lnTo>
                  <a:lnTo>
                    <a:pt x="224" y="7"/>
                  </a:lnTo>
                  <a:lnTo>
                    <a:pt x="217" y="7"/>
                  </a:lnTo>
                  <a:lnTo>
                    <a:pt x="209" y="15"/>
                  </a:lnTo>
                  <a:lnTo>
                    <a:pt x="205" y="15"/>
                  </a:lnTo>
                  <a:lnTo>
                    <a:pt x="201" y="19"/>
                  </a:lnTo>
                  <a:lnTo>
                    <a:pt x="198" y="19"/>
                  </a:lnTo>
                  <a:lnTo>
                    <a:pt x="194" y="23"/>
                  </a:lnTo>
                  <a:lnTo>
                    <a:pt x="190" y="23"/>
                  </a:lnTo>
                  <a:lnTo>
                    <a:pt x="190" y="26"/>
                  </a:lnTo>
                  <a:lnTo>
                    <a:pt x="186" y="26"/>
                  </a:lnTo>
                  <a:lnTo>
                    <a:pt x="182" y="30"/>
                  </a:lnTo>
                  <a:lnTo>
                    <a:pt x="179" y="30"/>
                  </a:lnTo>
                  <a:lnTo>
                    <a:pt x="179" y="34"/>
                  </a:lnTo>
                  <a:lnTo>
                    <a:pt x="175" y="38"/>
                  </a:lnTo>
                  <a:lnTo>
                    <a:pt x="171" y="42"/>
                  </a:lnTo>
                  <a:lnTo>
                    <a:pt x="171" y="45"/>
                  </a:lnTo>
                  <a:lnTo>
                    <a:pt x="167" y="49"/>
                  </a:lnTo>
                  <a:lnTo>
                    <a:pt x="163" y="53"/>
                  </a:lnTo>
                  <a:lnTo>
                    <a:pt x="163" y="57"/>
                  </a:lnTo>
                  <a:lnTo>
                    <a:pt x="160" y="64"/>
                  </a:lnTo>
                  <a:lnTo>
                    <a:pt x="160" y="68"/>
                  </a:lnTo>
                  <a:lnTo>
                    <a:pt x="160" y="72"/>
                  </a:lnTo>
                  <a:lnTo>
                    <a:pt x="156" y="76"/>
                  </a:lnTo>
                  <a:lnTo>
                    <a:pt x="156" y="80"/>
                  </a:lnTo>
                  <a:lnTo>
                    <a:pt x="156" y="83"/>
                  </a:lnTo>
                  <a:lnTo>
                    <a:pt x="152" y="87"/>
                  </a:lnTo>
                  <a:lnTo>
                    <a:pt x="152" y="91"/>
                  </a:lnTo>
                  <a:lnTo>
                    <a:pt x="148" y="91"/>
                  </a:lnTo>
                  <a:lnTo>
                    <a:pt x="144" y="95"/>
                  </a:lnTo>
                  <a:lnTo>
                    <a:pt x="141" y="95"/>
                  </a:lnTo>
                  <a:lnTo>
                    <a:pt x="137" y="95"/>
                  </a:lnTo>
                  <a:lnTo>
                    <a:pt x="133" y="95"/>
                  </a:lnTo>
                  <a:lnTo>
                    <a:pt x="129" y="95"/>
                  </a:lnTo>
                  <a:lnTo>
                    <a:pt x="125" y="95"/>
                  </a:lnTo>
                  <a:lnTo>
                    <a:pt x="122" y="95"/>
                  </a:lnTo>
                  <a:lnTo>
                    <a:pt x="118" y="95"/>
                  </a:lnTo>
                  <a:lnTo>
                    <a:pt x="114" y="95"/>
                  </a:lnTo>
                  <a:lnTo>
                    <a:pt x="110" y="95"/>
                  </a:lnTo>
                  <a:lnTo>
                    <a:pt x="106" y="95"/>
                  </a:lnTo>
                  <a:lnTo>
                    <a:pt x="106" y="99"/>
                  </a:lnTo>
                  <a:lnTo>
                    <a:pt x="103" y="99"/>
                  </a:lnTo>
                  <a:lnTo>
                    <a:pt x="99" y="102"/>
                  </a:lnTo>
                  <a:lnTo>
                    <a:pt x="95" y="102"/>
                  </a:lnTo>
                  <a:lnTo>
                    <a:pt x="95" y="106"/>
                  </a:lnTo>
                  <a:lnTo>
                    <a:pt x="91" y="106"/>
                  </a:lnTo>
                  <a:lnTo>
                    <a:pt x="91" y="110"/>
                  </a:lnTo>
                  <a:lnTo>
                    <a:pt x="87" y="114"/>
                  </a:lnTo>
                  <a:lnTo>
                    <a:pt x="87" y="118"/>
                  </a:lnTo>
                  <a:lnTo>
                    <a:pt x="84" y="118"/>
                  </a:lnTo>
                  <a:lnTo>
                    <a:pt x="84" y="121"/>
                  </a:lnTo>
                  <a:lnTo>
                    <a:pt x="80" y="121"/>
                  </a:lnTo>
                  <a:lnTo>
                    <a:pt x="76" y="121"/>
                  </a:lnTo>
                  <a:lnTo>
                    <a:pt x="72" y="121"/>
                  </a:lnTo>
                  <a:lnTo>
                    <a:pt x="68" y="121"/>
                  </a:lnTo>
                  <a:lnTo>
                    <a:pt x="61" y="121"/>
                  </a:lnTo>
                  <a:lnTo>
                    <a:pt x="57" y="121"/>
                  </a:lnTo>
                  <a:lnTo>
                    <a:pt x="53" y="121"/>
                  </a:lnTo>
                  <a:lnTo>
                    <a:pt x="49" y="121"/>
                  </a:lnTo>
                  <a:lnTo>
                    <a:pt x="46" y="121"/>
                  </a:lnTo>
                  <a:lnTo>
                    <a:pt x="42" y="121"/>
                  </a:lnTo>
                  <a:lnTo>
                    <a:pt x="38" y="121"/>
                  </a:lnTo>
                  <a:lnTo>
                    <a:pt x="34" y="121"/>
                  </a:lnTo>
                  <a:lnTo>
                    <a:pt x="34" y="125"/>
                  </a:lnTo>
                  <a:lnTo>
                    <a:pt x="30" y="125"/>
                  </a:lnTo>
                  <a:lnTo>
                    <a:pt x="27" y="129"/>
                  </a:lnTo>
                  <a:lnTo>
                    <a:pt x="23" y="133"/>
                  </a:lnTo>
                  <a:lnTo>
                    <a:pt x="19" y="133"/>
                  </a:lnTo>
                  <a:lnTo>
                    <a:pt x="19" y="137"/>
                  </a:lnTo>
                  <a:lnTo>
                    <a:pt x="15" y="137"/>
                  </a:lnTo>
                  <a:lnTo>
                    <a:pt x="15" y="140"/>
                  </a:lnTo>
                  <a:lnTo>
                    <a:pt x="11" y="140"/>
                  </a:lnTo>
                  <a:lnTo>
                    <a:pt x="11" y="144"/>
                  </a:lnTo>
                  <a:lnTo>
                    <a:pt x="8" y="144"/>
                  </a:lnTo>
                  <a:lnTo>
                    <a:pt x="8" y="148"/>
                  </a:lnTo>
                  <a:lnTo>
                    <a:pt x="4" y="148"/>
                  </a:lnTo>
                  <a:lnTo>
                    <a:pt x="0" y="148"/>
                  </a:lnTo>
                  <a:lnTo>
                    <a:pt x="0" y="144"/>
                  </a:lnTo>
                  <a:lnTo>
                    <a:pt x="0" y="140"/>
                  </a:lnTo>
                  <a:lnTo>
                    <a:pt x="4" y="140"/>
                  </a:lnTo>
                  <a:lnTo>
                    <a:pt x="4" y="137"/>
                  </a:lnTo>
                  <a:lnTo>
                    <a:pt x="8" y="133"/>
                  </a:lnTo>
                  <a:lnTo>
                    <a:pt x="8" y="129"/>
                  </a:lnTo>
                  <a:lnTo>
                    <a:pt x="11" y="125"/>
                  </a:lnTo>
                  <a:lnTo>
                    <a:pt x="11" y="121"/>
                  </a:lnTo>
                  <a:lnTo>
                    <a:pt x="15" y="118"/>
                  </a:lnTo>
                  <a:lnTo>
                    <a:pt x="19" y="114"/>
                  </a:lnTo>
                  <a:lnTo>
                    <a:pt x="23" y="110"/>
                  </a:lnTo>
                  <a:lnTo>
                    <a:pt x="27" y="106"/>
                  </a:lnTo>
                  <a:lnTo>
                    <a:pt x="30" y="102"/>
                  </a:lnTo>
                  <a:lnTo>
                    <a:pt x="30" y="99"/>
                  </a:lnTo>
                  <a:lnTo>
                    <a:pt x="34" y="99"/>
                  </a:lnTo>
                  <a:lnTo>
                    <a:pt x="34" y="95"/>
                  </a:lnTo>
                  <a:lnTo>
                    <a:pt x="38" y="91"/>
                  </a:lnTo>
                  <a:lnTo>
                    <a:pt x="38" y="87"/>
                  </a:lnTo>
                  <a:lnTo>
                    <a:pt x="42" y="83"/>
                  </a:lnTo>
                  <a:lnTo>
                    <a:pt x="42" y="80"/>
                  </a:lnTo>
                  <a:lnTo>
                    <a:pt x="42" y="76"/>
                  </a:lnTo>
                  <a:lnTo>
                    <a:pt x="46" y="76"/>
                  </a:lnTo>
                  <a:lnTo>
                    <a:pt x="49" y="72"/>
                  </a:lnTo>
                  <a:lnTo>
                    <a:pt x="53" y="72"/>
                  </a:lnTo>
                  <a:lnTo>
                    <a:pt x="57" y="68"/>
                  </a:lnTo>
                  <a:lnTo>
                    <a:pt x="65" y="68"/>
                  </a:lnTo>
                  <a:lnTo>
                    <a:pt x="72" y="64"/>
                  </a:lnTo>
                  <a:lnTo>
                    <a:pt x="76" y="64"/>
                  </a:lnTo>
                  <a:lnTo>
                    <a:pt x="80" y="64"/>
                  </a:lnTo>
                  <a:lnTo>
                    <a:pt x="84" y="64"/>
                  </a:lnTo>
                  <a:lnTo>
                    <a:pt x="87" y="64"/>
                  </a:lnTo>
                  <a:lnTo>
                    <a:pt x="91" y="64"/>
                  </a:lnTo>
                  <a:lnTo>
                    <a:pt x="95" y="64"/>
                  </a:lnTo>
                  <a:lnTo>
                    <a:pt x="99" y="61"/>
                  </a:lnTo>
                  <a:lnTo>
                    <a:pt x="103" y="61"/>
                  </a:lnTo>
                  <a:lnTo>
                    <a:pt x="106" y="57"/>
                  </a:lnTo>
                  <a:lnTo>
                    <a:pt x="110" y="57"/>
                  </a:lnTo>
                  <a:lnTo>
                    <a:pt x="114" y="53"/>
                  </a:lnTo>
                  <a:lnTo>
                    <a:pt x="118" y="53"/>
                  </a:lnTo>
                  <a:lnTo>
                    <a:pt x="122" y="49"/>
                  </a:lnTo>
                  <a:lnTo>
                    <a:pt x="122" y="45"/>
                  </a:lnTo>
                  <a:lnTo>
                    <a:pt x="125" y="42"/>
                  </a:lnTo>
                  <a:lnTo>
                    <a:pt x="129" y="42"/>
                  </a:lnTo>
                  <a:lnTo>
                    <a:pt x="129" y="38"/>
                  </a:lnTo>
                  <a:lnTo>
                    <a:pt x="133" y="38"/>
                  </a:lnTo>
                  <a:lnTo>
                    <a:pt x="133" y="34"/>
                  </a:lnTo>
                  <a:lnTo>
                    <a:pt x="137" y="34"/>
                  </a:lnTo>
                  <a:lnTo>
                    <a:pt x="137" y="30"/>
                  </a:lnTo>
                  <a:lnTo>
                    <a:pt x="141" y="30"/>
                  </a:lnTo>
                  <a:lnTo>
                    <a:pt x="141" y="26"/>
                  </a:lnTo>
                  <a:lnTo>
                    <a:pt x="144" y="26"/>
                  </a:lnTo>
                  <a:lnTo>
                    <a:pt x="148" y="26"/>
                  </a:lnTo>
                  <a:lnTo>
                    <a:pt x="152" y="26"/>
                  </a:lnTo>
                  <a:lnTo>
                    <a:pt x="156" y="23"/>
                  </a:lnTo>
                  <a:lnTo>
                    <a:pt x="160" y="23"/>
                  </a:lnTo>
                  <a:close/>
                </a:path>
              </a:pathLst>
            </a:custGeom>
            <a:solidFill>
              <a:srgbClr val="1F1F1F"/>
            </a:solidFill>
            <a:ln w="9525">
              <a:noFill/>
              <a:round/>
              <a:headEnd/>
              <a:tailEnd/>
            </a:ln>
          </p:spPr>
          <p:txBody>
            <a:bodyPr/>
            <a:lstStyle/>
            <a:p>
              <a:endParaRPr lang="fr-FR"/>
            </a:p>
          </p:txBody>
        </p:sp>
        <p:sp>
          <p:nvSpPr>
            <p:cNvPr id="191" name="Freeform 78"/>
            <p:cNvSpPr>
              <a:spLocks/>
            </p:cNvSpPr>
            <p:nvPr/>
          </p:nvSpPr>
          <p:spPr bwMode="auto">
            <a:xfrm>
              <a:off x="842" y="2872"/>
              <a:ext cx="415" cy="269"/>
            </a:xfrm>
            <a:custGeom>
              <a:avLst/>
              <a:gdLst>
                <a:gd name="T0" fmla="*/ 304 w 228"/>
                <a:gd name="T1" fmla="*/ 42 h 148"/>
                <a:gd name="T2" fmla="*/ 324 w 228"/>
                <a:gd name="T3" fmla="*/ 35 h 148"/>
                <a:gd name="T4" fmla="*/ 339 w 228"/>
                <a:gd name="T5" fmla="*/ 20 h 148"/>
                <a:gd name="T6" fmla="*/ 359 w 228"/>
                <a:gd name="T7" fmla="*/ 13 h 148"/>
                <a:gd name="T8" fmla="*/ 380 w 228"/>
                <a:gd name="T9" fmla="*/ 7 h 148"/>
                <a:gd name="T10" fmla="*/ 408 w 228"/>
                <a:gd name="T11" fmla="*/ 0 h 148"/>
                <a:gd name="T12" fmla="*/ 415 w 228"/>
                <a:gd name="T13" fmla="*/ 0 h 148"/>
                <a:gd name="T14" fmla="*/ 388 w 228"/>
                <a:gd name="T15" fmla="*/ 13 h 148"/>
                <a:gd name="T16" fmla="*/ 359 w 228"/>
                <a:gd name="T17" fmla="*/ 35 h 148"/>
                <a:gd name="T18" fmla="*/ 331 w 228"/>
                <a:gd name="T19" fmla="*/ 47 h 148"/>
                <a:gd name="T20" fmla="*/ 311 w 228"/>
                <a:gd name="T21" fmla="*/ 62 h 148"/>
                <a:gd name="T22" fmla="*/ 297 w 228"/>
                <a:gd name="T23" fmla="*/ 89 h 148"/>
                <a:gd name="T24" fmla="*/ 284 w 228"/>
                <a:gd name="T25" fmla="*/ 124 h 148"/>
                <a:gd name="T26" fmla="*/ 277 w 228"/>
                <a:gd name="T27" fmla="*/ 145 h 148"/>
                <a:gd name="T28" fmla="*/ 269 w 228"/>
                <a:gd name="T29" fmla="*/ 158 h 148"/>
                <a:gd name="T30" fmla="*/ 249 w 228"/>
                <a:gd name="T31" fmla="*/ 173 h 148"/>
                <a:gd name="T32" fmla="*/ 228 w 228"/>
                <a:gd name="T33" fmla="*/ 173 h 148"/>
                <a:gd name="T34" fmla="*/ 208 w 228"/>
                <a:gd name="T35" fmla="*/ 173 h 148"/>
                <a:gd name="T36" fmla="*/ 193 w 228"/>
                <a:gd name="T37" fmla="*/ 173 h 148"/>
                <a:gd name="T38" fmla="*/ 180 w 228"/>
                <a:gd name="T39" fmla="*/ 180 h 148"/>
                <a:gd name="T40" fmla="*/ 158 w 228"/>
                <a:gd name="T41" fmla="*/ 193 h 148"/>
                <a:gd name="T42" fmla="*/ 151 w 228"/>
                <a:gd name="T43" fmla="*/ 207 h 148"/>
                <a:gd name="T44" fmla="*/ 146 w 228"/>
                <a:gd name="T45" fmla="*/ 214 h 148"/>
                <a:gd name="T46" fmla="*/ 124 w 228"/>
                <a:gd name="T47" fmla="*/ 220 h 148"/>
                <a:gd name="T48" fmla="*/ 89 w 228"/>
                <a:gd name="T49" fmla="*/ 220 h 148"/>
                <a:gd name="T50" fmla="*/ 69 w 228"/>
                <a:gd name="T51" fmla="*/ 220 h 148"/>
                <a:gd name="T52" fmla="*/ 55 w 228"/>
                <a:gd name="T53" fmla="*/ 220 h 148"/>
                <a:gd name="T54" fmla="*/ 42 w 228"/>
                <a:gd name="T55" fmla="*/ 234 h 148"/>
                <a:gd name="T56" fmla="*/ 27 w 228"/>
                <a:gd name="T57" fmla="*/ 249 h 148"/>
                <a:gd name="T58" fmla="*/ 13 w 228"/>
                <a:gd name="T59" fmla="*/ 254 h 148"/>
                <a:gd name="T60" fmla="*/ 0 w 228"/>
                <a:gd name="T61" fmla="*/ 262 h 148"/>
                <a:gd name="T62" fmla="*/ 0 w 228"/>
                <a:gd name="T63" fmla="*/ 262 h 148"/>
                <a:gd name="T64" fmla="*/ 0 w 228"/>
                <a:gd name="T65" fmla="*/ 249 h 148"/>
                <a:gd name="T66" fmla="*/ 13 w 228"/>
                <a:gd name="T67" fmla="*/ 234 h 148"/>
                <a:gd name="T68" fmla="*/ 27 w 228"/>
                <a:gd name="T69" fmla="*/ 214 h 148"/>
                <a:gd name="T70" fmla="*/ 47 w 228"/>
                <a:gd name="T71" fmla="*/ 193 h 148"/>
                <a:gd name="T72" fmla="*/ 62 w 228"/>
                <a:gd name="T73" fmla="*/ 180 h 148"/>
                <a:gd name="T74" fmla="*/ 69 w 228"/>
                <a:gd name="T75" fmla="*/ 158 h 148"/>
                <a:gd name="T76" fmla="*/ 82 w 228"/>
                <a:gd name="T77" fmla="*/ 138 h 148"/>
                <a:gd name="T78" fmla="*/ 111 w 228"/>
                <a:gd name="T79" fmla="*/ 124 h 148"/>
                <a:gd name="T80" fmla="*/ 138 w 228"/>
                <a:gd name="T81" fmla="*/ 124 h 148"/>
                <a:gd name="T82" fmla="*/ 166 w 228"/>
                <a:gd name="T83" fmla="*/ 124 h 148"/>
                <a:gd name="T84" fmla="*/ 186 w 228"/>
                <a:gd name="T85" fmla="*/ 116 h 148"/>
                <a:gd name="T86" fmla="*/ 215 w 228"/>
                <a:gd name="T87" fmla="*/ 104 h 148"/>
                <a:gd name="T88" fmla="*/ 235 w 228"/>
                <a:gd name="T89" fmla="*/ 82 h 148"/>
                <a:gd name="T90" fmla="*/ 242 w 228"/>
                <a:gd name="T91" fmla="*/ 69 h 148"/>
                <a:gd name="T92" fmla="*/ 255 w 228"/>
                <a:gd name="T93" fmla="*/ 55 h 148"/>
                <a:gd name="T94" fmla="*/ 269 w 228"/>
                <a:gd name="T95" fmla="*/ 47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8"/>
                <a:gd name="T146" fmla="*/ 228 w 228"/>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8">
                  <a:moveTo>
                    <a:pt x="156" y="26"/>
                  </a:moveTo>
                  <a:lnTo>
                    <a:pt x="159" y="26"/>
                  </a:lnTo>
                  <a:lnTo>
                    <a:pt x="163" y="26"/>
                  </a:lnTo>
                  <a:lnTo>
                    <a:pt x="167" y="23"/>
                  </a:lnTo>
                  <a:lnTo>
                    <a:pt x="171" y="23"/>
                  </a:lnTo>
                  <a:lnTo>
                    <a:pt x="175" y="19"/>
                  </a:lnTo>
                  <a:lnTo>
                    <a:pt x="178" y="19"/>
                  </a:lnTo>
                  <a:lnTo>
                    <a:pt x="178" y="15"/>
                  </a:lnTo>
                  <a:lnTo>
                    <a:pt x="182" y="15"/>
                  </a:lnTo>
                  <a:lnTo>
                    <a:pt x="186" y="15"/>
                  </a:lnTo>
                  <a:lnTo>
                    <a:pt x="186" y="11"/>
                  </a:lnTo>
                  <a:lnTo>
                    <a:pt x="190" y="11"/>
                  </a:lnTo>
                  <a:lnTo>
                    <a:pt x="190" y="7"/>
                  </a:lnTo>
                  <a:lnTo>
                    <a:pt x="194" y="7"/>
                  </a:lnTo>
                  <a:lnTo>
                    <a:pt x="197" y="7"/>
                  </a:lnTo>
                  <a:lnTo>
                    <a:pt x="201" y="4"/>
                  </a:lnTo>
                  <a:lnTo>
                    <a:pt x="205" y="4"/>
                  </a:lnTo>
                  <a:lnTo>
                    <a:pt x="209" y="4"/>
                  </a:lnTo>
                  <a:lnTo>
                    <a:pt x="213" y="0"/>
                  </a:lnTo>
                  <a:lnTo>
                    <a:pt x="216" y="0"/>
                  </a:lnTo>
                  <a:lnTo>
                    <a:pt x="220" y="0"/>
                  </a:lnTo>
                  <a:lnTo>
                    <a:pt x="224" y="0"/>
                  </a:lnTo>
                  <a:lnTo>
                    <a:pt x="228" y="0"/>
                  </a:lnTo>
                  <a:lnTo>
                    <a:pt x="224" y="4"/>
                  </a:lnTo>
                  <a:lnTo>
                    <a:pt x="220" y="7"/>
                  </a:lnTo>
                  <a:lnTo>
                    <a:pt x="213" y="7"/>
                  </a:lnTo>
                  <a:lnTo>
                    <a:pt x="205" y="15"/>
                  </a:lnTo>
                  <a:lnTo>
                    <a:pt x="201" y="15"/>
                  </a:lnTo>
                  <a:lnTo>
                    <a:pt x="197" y="15"/>
                  </a:lnTo>
                  <a:lnTo>
                    <a:pt x="197" y="19"/>
                  </a:lnTo>
                  <a:lnTo>
                    <a:pt x="194" y="19"/>
                  </a:lnTo>
                  <a:lnTo>
                    <a:pt x="190" y="23"/>
                  </a:lnTo>
                  <a:lnTo>
                    <a:pt x="186" y="23"/>
                  </a:lnTo>
                  <a:lnTo>
                    <a:pt x="182" y="26"/>
                  </a:lnTo>
                  <a:lnTo>
                    <a:pt x="178" y="30"/>
                  </a:lnTo>
                  <a:lnTo>
                    <a:pt x="175" y="30"/>
                  </a:lnTo>
                  <a:lnTo>
                    <a:pt x="171" y="34"/>
                  </a:lnTo>
                  <a:lnTo>
                    <a:pt x="171" y="38"/>
                  </a:lnTo>
                  <a:lnTo>
                    <a:pt x="167" y="42"/>
                  </a:lnTo>
                  <a:lnTo>
                    <a:pt x="163" y="45"/>
                  </a:lnTo>
                  <a:lnTo>
                    <a:pt x="163" y="49"/>
                  </a:lnTo>
                  <a:lnTo>
                    <a:pt x="159" y="53"/>
                  </a:lnTo>
                  <a:lnTo>
                    <a:pt x="156" y="57"/>
                  </a:lnTo>
                  <a:lnTo>
                    <a:pt x="156" y="64"/>
                  </a:lnTo>
                  <a:lnTo>
                    <a:pt x="156" y="68"/>
                  </a:lnTo>
                  <a:lnTo>
                    <a:pt x="152" y="72"/>
                  </a:lnTo>
                  <a:lnTo>
                    <a:pt x="152" y="76"/>
                  </a:lnTo>
                  <a:lnTo>
                    <a:pt x="152" y="80"/>
                  </a:lnTo>
                  <a:lnTo>
                    <a:pt x="148" y="83"/>
                  </a:lnTo>
                  <a:lnTo>
                    <a:pt x="148" y="87"/>
                  </a:lnTo>
                  <a:lnTo>
                    <a:pt x="144" y="91"/>
                  </a:lnTo>
                  <a:lnTo>
                    <a:pt x="140" y="91"/>
                  </a:lnTo>
                  <a:lnTo>
                    <a:pt x="137" y="95"/>
                  </a:lnTo>
                  <a:lnTo>
                    <a:pt x="133" y="95"/>
                  </a:lnTo>
                  <a:lnTo>
                    <a:pt x="129" y="95"/>
                  </a:lnTo>
                  <a:lnTo>
                    <a:pt x="125" y="95"/>
                  </a:lnTo>
                  <a:lnTo>
                    <a:pt x="121" y="95"/>
                  </a:lnTo>
                  <a:lnTo>
                    <a:pt x="118" y="95"/>
                  </a:lnTo>
                  <a:lnTo>
                    <a:pt x="114" y="95"/>
                  </a:lnTo>
                  <a:lnTo>
                    <a:pt x="110" y="95"/>
                  </a:lnTo>
                  <a:lnTo>
                    <a:pt x="106" y="95"/>
                  </a:lnTo>
                  <a:lnTo>
                    <a:pt x="102" y="95"/>
                  </a:lnTo>
                  <a:lnTo>
                    <a:pt x="99" y="95"/>
                  </a:lnTo>
                  <a:lnTo>
                    <a:pt x="99" y="99"/>
                  </a:lnTo>
                  <a:lnTo>
                    <a:pt x="95" y="99"/>
                  </a:lnTo>
                  <a:lnTo>
                    <a:pt x="91" y="102"/>
                  </a:lnTo>
                  <a:lnTo>
                    <a:pt x="87" y="106"/>
                  </a:lnTo>
                  <a:lnTo>
                    <a:pt x="83" y="110"/>
                  </a:lnTo>
                  <a:lnTo>
                    <a:pt x="83" y="114"/>
                  </a:lnTo>
                  <a:lnTo>
                    <a:pt x="83" y="118"/>
                  </a:lnTo>
                  <a:lnTo>
                    <a:pt x="80" y="118"/>
                  </a:lnTo>
                  <a:lnTo>
                    <a:pt x="76" y="118"/>
                  </a:lnTo>
                  <a:lnTo>
                    <a:pt x="76" y="121"/>
                  </a:lnTo>
                  <a:lnTo>
                    <a:pt x="72" y="121"/>
                  </a:lnTo>
                  <a:lnTo>
                    <a:pt x="68" y="121"/>
                  </a:lnTo>
                  <a:lnTo>
                    <a:pt x="61" y="121"/>
                  </a:lnTo>
                  <a:lnTo>
                    <a:pt x="57" y="121"/>
                  </a:lnTo>
                  <a:lnTo>
                    <a:pt x="53" y="121"/>
                  </a:lnTo>
                  <a:lnTo>
                    <a:pt x="49" y="121"/>
                  </a:lnTo>
                  <a:lnTo>
                    <a:pt x="45" y="121"/>
                  </a:lnTo>
                  <a:lnTo>
                    <a:pt x="42" y="121"/>
                  </a:lnTo>
                  <a:lnTo>
                    <a:pt x="38" y="121"/>
                  </a:lnTo>
                  <a:lnTo>
                    <a:pt x="34" y="121"/>
                  </a:lnTo>
                  <a:lnTo>
                    <a:pt x="30" y="121"/>
                  </a:lnTo>
                  <a:lnTo>
                    <a:pt x="26" y="125"/>
                  </a:lnTo>
                  <a:lnTo>
                    <a:pt x="23" y="129"/>
                  </a:lnTo>
                  <a:lnTo>
                    <a:pt x="19" y="133"/>
                  </a:lnTo>
                  <a:lnTo>
                    <a:pt x="15" y="133"/>
                  </a:lnTo>
                  <a:lnTo>
                    <a:pt x="15" y="137"/>
                  </a:lnTo>
                  <a:lnTo>
                    <a:pt x="11" y="137"/>
                  </a:lnTo>
                  <a:lnTo>
                    <a:pt x="7" y="140"/>
                  </a:lnTo>
                  <a:lnTo>
                    <a:pt x="4" y="144"/>
                  </a:lnTo>
                  <a:lnTo>
                    <a:pt x="0" y="144"/>
                  </a:lnTo>
                  <a:lnTo>
                    <a:pt x="0" y="148"/>
                  </a:lnTo>
                  <a:lnTo>
                    <a:pt x="0" y="144"/>
                  </a:lnTo>
                  <a:lnTo>
                    <a:pt x="0" y="140"/>
                  </a:lnTo>
                  <a:lnTo>
                    <a:pt x="0" y="137"/>
                  </a:lnTo>
                  <a:lnTo>
                    <a:pt x="4" y="137"/>
                  </a:lnTo>
                  <a:lnTo>
                    <a:pt x="4" y="133"/>
                  </a:lnTo>
                  <a:lnTo>
                    <a:pt x="7" y="129"/>
                  </a:lnTo>
                  <a:lnTo>
                    <a:pt x="7" y="125"/>
                  </a:lnTo>
                  <a:lnTo>
                    <a:pt x="11" y="125"/>
                  </a:lnTo>
                  <a:lnTo>
                    <a:pt x="11" y="121"/>
                  </a:lnTo>
                  <a:lnTo>
                    <a:pt x="15" y="118"/>
                  </a:lnTo>
                  <a:lnTo>
                    <a:pt x="19" y="118"/>
                  </a:lnTo>
                  <a:lnTo>
                    <a:pt x="19" y="114"/>
                  </a:lnTo>
                  <a:lnTo>
                    <a:pt x="23" y="110"/>
                  </a:lnTo>
                  <a:lnTo>
                    <a:pt x="26" y="106"/>
                  </a:lnTo>
                  <a:lnTo>
                    <a:pt x="30" y="102"/>
                  </a:lnTo>
                  <a:lnTo>
                    <a:pt x="34" y="99"/>
                  </a:lnTo>
                  <a:lnTo>
                    <a:pt x="34" y="95"/>
                  </a:lnTo>
                  <a:lnTo>
                    <a:pt x="34" y="91"/>
                  </a:lnTo>
                  <a:lnTo>
                    <a:pt x="38" y="91"/>
                  </a:lnTo>
                  <a:lnTo>
                    <a:pt x="38" y="87"/>
                  </a:lnTo>
                  <a:lnTo>
                    <a:pt x="38" y="83"/>
                  </a:lnTo>
                  <a:lnTo>
                    <a:pt x="42" y="83"/>
                  </a:lnTo>
                  <a:lnTo>
                    <a:pt x="42" y="80"/>
                  </a:lnTo>
                  <a:lnTo>
                    <a:pt x="45" y="76"/>
                  </a:lnTo>
                  <a:lnTo>
                    <a:pt x="49" y="72"/>
                  </a:lnTo>
                  <a:lnTo>
                    <a:pt x="53" y="72"/>
                  </a:lnTo>
                  <a:lnTo>
                    <a:pt x="61" y="68"/>
                  </a:lnTo>
                  <a:lnTo>
                    <a:pt x="68" y="68"/>
                  </a:lnTo>
                  <a:lnTo>
                    <a:pt x="72" y="68"/>
                  </a:lnTo>
                  <a:lnTo>
                    <a:pt x="76" y="68"/>
                  </a:lnTo>
                  <a:lnTo>
                    <a:pt x="80" y="68"/>
                  </a:lnTo>
                  <a:lnTo>
                    <a:pt x="83" y="68"/>
                  </a:lnTo>
                  <a:lnTo>
                    <a:pt x="87" y="68"/>
                  </a:lnTo>
                  <a:lnTo>
                    <a:pt x="91" y="68"/>
                  </a:lnTo>
                  <a:lnTo>
                    <a:pt x="95" y="68"/>
                  </a:lnTo>
                  <a:lnTo>
                    <a:pt x="99" y="64"/>
                  </a:lnTo>
                  <a:lnTo>
                    <a:pt x="102" y="64"/>
                  </a:lnTo>
                  <a:lnTo>
                    <a:pt x="106" y="64"/>
                  </a:lnTo>
                  <a:lnTo>
                    <a:pt x="110" y="61"/>
                  </a:lnTo>
                  <a:lnTo>
                    <a:pt x="114" y="61"/>
                  </a:lnTo>
                  <a:lnTo>
                    <a:pt x="118" y="57"/>
                  </a:lnTo>
                  <a:lnTo>
                    <a:pt x="121" y="53"/>
                  </a:lnTo>
                  <a:lnTo>
                    <a:pt x="125" y="49"/>
                  </a:lnTo>
                  <a:lnTo>
                    <a:pt x="129" y="45"/>
                  </a:lnTo>
                  <a:lnTo>
                    <a:pt x="133" y="42"/>
                  </a:lnTo>
                  <a:lnTo>
                    <a:pt x="133" y="38"/>
                  </a:lnTo>
                  <a:lnTo>
                    <a:pt x="137" y="34"/>
                  </a:lnTo>
                  <a:lnTo>
                    <a:pt x="140" y="30"/>
                  </a:lnTo>
                  <a:lnTo>
                    <a:pt x="144" y="30"/>
                  </a:lnTo>
                  <a:lnTo>
                    <a:pt x="148" y="26"/>
                  </a:lnTo>
                  <a:lnTo>
                    <a:pt x="156" y="26"/>
                  </a:lnTo>
                  <a:close/>
                </a:path>
              </a:pathLst>
            </a:custGeom>
            <a:solidFill>
              <a:srgbClr val="1D1D1D"/>
            </a:solidFill>
            <a:ln w="9525">
              <a:noFill/>
              <a:round/>
              <a:headEnd/>
              <a:tailEnd/>
            </a:ln>
          </p:spPr>
          <p:txBody>
            <a:bodyPr/>
            <a:lstStyle/>
            <a:p>
              <a:endParaRPr lang="fr-FR"/>
            </a:p>
          </p:txBody>
        </p:sp>
        <p:sp>
          <p:nvSpPr>
            <p:cNvPr id="192" name="Freeform 79"/>
            <p:cNvSpPr>
              <a:spLocks/>
            </p:cNvSpPr>
            <p:nvPr/>
          </p:nvSpPr>
          <p:spPr bwMode="auto">
            <a:xfrm>
              <a:off x="842" y="2872"/>
              <a:ext cx="415" cy="262"/>
            </a:xfrm>
            <a:custGeom>
              <a:avLst/>
              <a:gdLst>
                <a:gd name="T0" fmla="*/ 304 w 228"/>
                <a:gd name="T1" fmla="*/ 47 h 144"/>
                <a:gd name="T2" fmla="*/ 324 w 228"/>
                <a:gd name="T3" fmla="*/ 35 h 144"/>
                <a:gd name="T4" fmla="*/ 339 w 228"/>
                <a:gd name="T5" fmla="*/ 27 h 144"/>
                <a:gd name="T6" fmla="*/ 359 w 228"/>
                <a:gd name="T7" fmla="*/ 13 h 144"/>
                <a:gd name="T8" fmla="*/ 380 w 228"/>
                <a:gd name="T9" fmla="*/ 7 h 144"/>
                <a:gd name="T10" fmla="*/ 400 w 228"/>
                <a:gd name="T11" fmla="*/ 0 h 144"/>
                <a:gd name="T12" fmla="*/ 408 w 228"/>
                <a:gd name="T13" fmla="*/ 0 h 144"/>
                <a:gd name="T14" fmla="*/ 388 w 228"/>
                <a:gd name="T15" fmla="*/ 20 h 144"/>
                <a:gd name="T16" fmla="*/ 353 w 228"/>
                <a:gd name="T17" fmla="*/ 35 h 144"/>
                <a:gd name="T18" fmla="*/ 331 w 228"/>
                <a:gd name="T19" fmla="*/ 47 h 144"/>
                <a:gd name="T20" fmla="*/ 311 w 228"/>
                <a:gd name="T21" fmla="*/ 62 h 144"/>
                <a:gd name="T22" fmla="*/ 289 w 228"/>
                <a:gd name="T23" fmla="*/ 89 h 144"/>
                <a:gd name="T24" fmla="*/ 277 w 228"/>
                <a:gd name="T25" fmla="*/ 124 h 144"/>
                <a:gd name="T26" fmla="*/ 269 w 228"/>
                <a:gd name="T27" fmla="*/ 146 h 144"/>
                <a:gd name="T28" fmla="*/ 262 w 228"/>
                <a:gd name="T29" fmla="*/ 158 h 144"/>
                <a:gd name="T30" fmla="*/ 249 w 228"/>
                <a:gd name="T31" fmla="*/ 166 h 144"/>
                <a:gd name="T32" fmla="*/ 228 w 228"/>
                <a:gd name="T33" fmla="*/ 173 h 144"/>
                <a:gd name="T34" fmla="*/ 208 w 228"/>
                <a:gd name="T35" fmla="*/ 166 h 144"/>
                <a:gd name="T36" fmla="*/ 193 w 228"/>
                <a:gd name="T37" fmla="*/ 166 h 144"/>
                <a:gd name="T38" fmla="*/ 173 w 228"/>
                <a:gd name="T39" fmla="*/ 173 h 144"/>
                <a:gd name="T40" fmla="*/ 158 w 228"/>
                <a:gd name="T41" fmla="*/ 193 h 144"/>
                <a:gd name="T42" fmla="*/ 151 w 228"/>
                <a:gd name="T43" fmla="*/ 207 h 144"/>
                <a:gd name="T44" fmla="*/ 146 w 228"/>
                <a:gd name="T45" fmla="*/ 215 h 144"/>
                <a:gd name="T46" fmla="*/ 116 w 228"/>
                <a:gd name="T47" fmla="*/ 215 h 144"/>
                <a:gd name="T48" fmla="*/ 89 w 228"/>
                <a:gd name="T49" fmla="*/ 215 h 144"/>
                <a:gd name="T50" fmla="*/ 69 w 228"/>
                <a:gd name="T51" fmla="*/ 215 h 144"/>
                <a:gd name="T52" fmla="*/ 55 w 228"/>
                <a:gd name="T53" fmla="*/ 220 h 144"/>
                <a:gd name="T54" fmla="*/ 42 w 228"/>
                <a:gd name="T55" fmla="*/ 227 h 144"/>
                <a:gd name="T56" fmla="*/ 27 w 228"/>
                <a:gd name="T57" fmla="*/ 242 h 144"/>
                <a:gd name="T58" fmla="*/ 13 w 228"/>
                <a:gd name="T59" fmla="*/ 255 h 144"/>
                <a:gd name="T60" fmla="*/ 7 w 228"/>
                <a:gd name="T61" fmla="*/ 262 h 144"/>
                <a:gd name="T62" fmla="*/ 0 w 228"/>
                <a:gd name="T63" fmla="*/ 262 h 144"/>
                <a:gd name="T64" fmla="*/ 7 w 228"/>
                <a:gd name="T65" fmla="*/ 249 h 144"/>
                <a:gd name="T66" fmla="*/ 20 w 228"/>
                <a:gd name="T67" fmla="*/ 235 h 144"/>
                <a:gd name="T68" fmla="*/ 35 w 228"/>
                <a:gd name="T69" fmla="*/ 215 h 144"/>
                <a:gd name="T70" fmla="*/ 55 w 228"/>
                <a:gd name="T71" fmla="*/ 193 h 144"/>
                <a:gd name="T72" fmla="*/ 69 w 228"/>
                <a:gd name="T73" fmla="*/ 180 h 144"/>
                <a:gd name="T74" fmla="*/ 76 w 228"/>
                <a:gd name="T75" fmla="*/ 158 h 144"/>
                <a:gd name="T76" fmla="*/ 82 w 228"/>
                <a:gd name="T77" fmla="*/ 146 h 144"/>
                <a:gd name="T78" fmla="*/ 111 w 228"/>
                <a:gd name="T79" fmla="*/ 131 h 144"/>
                <a:gd name="T80" fmla="*/ 146 w 228"/>
                <a:gd name="T81" fmla="*/ 131 h 144"/>
                <a:gd name="T82" fmla="*/ 166 w 228"/>
                <a:gd name="T83" fmla="*/ 131 h 144"/>
                <a:gd name="T84" fmla="*/ 193 w 228"/>
                <a:gd name="T85" fmla="*/ 124 h 144"/>
                <a:gd name="T86" fmla="*/ 220 w 228"/>
                <a:gd name="T87" fmla="*/ 116 h 144"/>
                <a:gd name="T88" fmla="*/ 242 w 228"/>
                <a:gd name="T89" fmla="*/ 96 h 144"/>
                <a:gd name="T90" fmla="*/ 249 w 228"/>
                <a:gd name="T91" fmla="*/ 76 h 144"/>
                <a:gd name="T92" fmla="*/ 255 w 228"/>
                <a:gd name="T93" fmla="*/ 62 h 144"/>
                <a:gd name="T94" fmla="*/ 269 w 228"/>
                <a:gd name="T95" fmla="*/ 55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144"/>
                <a:gd name="T146" fmla="*/ 228 w 228"/>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144">
                  <a:moveTo>
                    <a:pt x="156" y="30"/>
                  </a:moveTo>
                  <a:lnTo>
                    <a:pt x="159" y="30"/>
                  </a:lnTo>
                  <a:lnTo>
                    <a:pt x="163" y="26"/>
                  </a:lnTo>
                  <a:lnTo>
                    <a:pt x="167" y="26"/>
                  </a:lnTo>
                  <a:lnTo>
                    <a:pt x="171" y="23"/>
                  </a:lnTo>
                  <a:lnTo>
                    <a:pt x="175" y="23"/>
                  </a:lnTo>
                  <a:lnTo>
                    <a:pt x="178" y="19"/>
                  </a:lnTo>
                  <a:lnTo>
                    <a:pt x="182" y="19"/>
                  </a:lnTo>
                  <a:lnTo>
                    <a:pt x="186" y="15"/>
                  </a:lnTo>
                  <a:lnTo>
                    <a:pt x="190" y="11"/>
                  </a:lnTo>
                  <a:lnTo>
                    <a:pt x="194" y="11"/>
                  </a:lnTo>
                  <a:lnTo>
                    <a:pt x="197" y="7"/>
                  </a:lnTo>
                  <a:lnTo>
                    <a:pt x="201" y="7"/>
                  </a:lnTo>
                  <a:lnTo>
                    <a:pt x="205" y="4"/>
                  </a:lnTo>
                  <a:lnTo>
                    <a:pt x="209" y="4"/>
                  </a:lnTo>
                  <a:lnTo>
                    <a:pt x="213" y="4"/>
                  </a:lnTo>
                  <a:lnTo>
                    <a:pt x="216" y="4"/>
                  </a:lnTo>
                  <a:lnTo>
                    <a:pt x="220" y="0"/>
                  </a:lnTo>
                  <a:lnTo>
                    <a:pt x="224" y="0"/>
                  </a:lnTo>
                  <a:lnTo>
                    <a:pt x="228" y="0"/>
                  </a:lnTo>
                  <a:lnTo>
                    <a:pt x="224" y="0"/>
                  </a:lnTo>
                  <a:lnTo>
                    <a:pt x="224" y="4"/>
                  </a:lnTo>
                  <a:lnTo>
                    <a:pt x="220" y="4"/>
                  </a:lnTo>
                  <a:lnTo>
                    <a:pt x="216" y="7"/>
                  </a:lnTo>
                  <a:lnTo>
                    <a:pt x="213" y="11"/>
                  </a:lnTo>
                  <a:lnTo>
                    <a:pt x="205" y="15"/>
                  </a:lnTo>
                  <a:lnTo>
                    <a:pt x="201" y="15"/>
                  </a:lnTo>
                  <a:lnTo>
                    <a:pt x="197" y="15"/>
                  </a:lnTo>
                  <a:lnTo>
                    <a:pt x="194" y="19"/>
                  </a:lnTo>
                  <a:lnTo>
                    <a:pt x="190" y="19"/>
                  </a:lnTo>
                  <a:lnTo>
                    <a:pt x="190" y="23"/>
                  </a:lnTo>
                  <a:lnTo>
                    <a:pt x="186" y="23"/>
                  </a:lnTo>
                  <a:lnTo>
                    <a:pt x="182" y="26"/>
                  </a:lnTo>
                  <a:lnTo>
                    <a:pt x="178" y="26"/>
                  </a:lnTo>
                  <a:lnTo>
                    <a:pt x="178" y="30"/>
                  </a:lnTo>
                  <a:lnTo>
                    <a:pt x="175" y="30"/>
                  </a:lnTo>
                  <a:lnTo>
                    <a:pt x="171" y="34"/>
                  </a:lnTo>
                  <a:lnTo>
                    <a:pt x="167" y="38"/>
                  </a:lnTo>
                  <a:lnTo>
                    <a:pt x="167" y="42"/>
                  </a:lnTo>
                  <a:lnTo>
                    <a:pt x="163" y="45"/>
                  </a:lnTo>
                  <a:lnTo>
                    <a:pt x="159" y="49"/>
                  </a:lnTo>
                  <a:lnTo>
                    <a:pt x="159" y="53"/>
                  </a:lnTo>
                  <a:lnTo>
                    <a:pt x="156" y="57"/>
                  </a:lnTo>
                  <a:lnTo>
                    <a:pt x="156" y="64"/>
                  </a:lnTo>
                  <a:lnTo>
                    <a:pt x="152" y="68"/>
                  </a:lnTo>
                  <a:lnTo>
                    <a:pt x="152" y="72"/>
                  </a:lnTo>
                  <a:lnTo>
                    <a:pt x="152" y="76"/>
                  </a:lnTo>
                  <a:lnTo>
                    <a:pt x="148" y="80"/>
                  </a:lnTo>
                  <a:lnTo>
                    <a:pt x="148" y="83"/>
                  </a:lnTo>
                  <a:lnTo>
                    <a:pt x="148" y="87"/>
                  </a:lnTo>
                  <a:lnTo>
                    <a:pt x="144" y="87"/>
                  </a:lnTo>
                  <a:lnTo>
                    <a:pt x="144" y="91"/>
                  </a:lnTo>
                  <a:lnTo>
                    <a:pt x="140" y="91"/>
                  </a:lnTo>
                  <a:lnTo>
                    <a:pt x="137" y="91"/>
                  </a:lnTo>
                  <a:lnTo>
                    <a:pt x="133" y="95"/>
                  </a:lnTo>
                  <a:lnTo>
                    <a:pt x="129" y="95"/>
                  </a:lnTo>
                  <a:lnTo>
                    <a:pt x="125" y="95"/>
                  </a:lnTo>
                  <a:lnTo>
                    <a:pt x="121" y="95"/>
                  </a:lnTo>
                  <a:lnTo>
                    <a:pt x="118" y="95"/>
                  </a:lnTo>
                  <a:lnTo>
                    <a:pt x="114" y="91"/>
                  </a:lnTo>
                  <a:lnTo>
                    <a:pt x="110" y="91"/>
                  </a:lnTo>
                  <a:lnTo>
                    <a:pt x="106" y="91"/>
                  </a:lnTo>
                  <a:lnTo>
                    <a:pt x="102" y="95"/>
                  </a:lnTo>
                  <a:lnTo>
                    <a:pt x="99" y="95"/>
                  </a:lnTo>
                  <a:lnTo>
                    <a:pt x="95" y="95"/>
                  </a:lnTo>
                  <a:lnTo>
                    <a:pt x="95" y="99"/>
                  </a:lnTo>
                  <a:lnTo>
                    <a:pt x="91" y="102"/>
                  </a:lnTo>
                  <a:lnTo>
                    <a:pt x="87" y="102"/>
                  </a:lnTo>
                  <a:lnTo>
                    <a:pt x="87" y="106"/>
                  </a:lnTo>
                  <a:lnTo>
                    <a:pt x="83" y="106"/>
                  </a:lnTo>
                  <a:lnTo>
                    <a:pt x="83" y="110"/>
                  </a:lnTo>
                  <a:lnTo>
                    <a:pt x="83" y="114"/>
                  </a:lnTo>
                  <a:lnTo>
                    <a:pt x="80" y="114"/>
                  </a:lnTo>
                  <a:lnTo>
                    <a:pt x="80" y="118"/>
                  </a:lnTo>
                  <a:lnTo>
                    <a:pt x="76" y="118"/>
                  </a:lnTo>
                  <a:lnTo>
                    <a:pt x="72" y="118"/>
                  </a:lnTo>
                  <a:lnTo>
                    <a:pt x="64" y="118"/>
                  </a:lnTo>
                  <a:lnTo>
                    <a:pt x="61" y="118"/>
                  </a:lnTo>
                  <a:lnTo>
                    <a:pt x="57" y="118"/>
                  </a:lnTo>
                  <a:lnTo>
                    <a:pt x="53" y="118"/>
                  </a:lnTo>
                  <a:lnTo>
                    <a:pt x="49" y="118"/>
                  </a:lnTo>
                  <a:lnTo>
                    <a:pt x="45" y="118"/>
                  </a:lnTo>
                  <a:lnTo>
                    <a:pt x="42" y="118"/>
                  </a:lnTo>
                  <a:lnTo>
                    <a:pt x="38" y="118"/>
                  </a:lnTo>
                  <a:lnTo>
                    <a:pt x="34" y="118"/>
                  </a:lnTo>
                  <a:lnTo>
                    <a:pt x="34" y="121"/>
                  </a:lnTo>
                  <a:lnTo>
                    <a:pt x="30" y="121"/>
                  </a:lnTo>
                  <a:lnTo>
                    <a:pt x="26" y="121"/>
                  </a:lnTo>
                  <a:lnTo>
                    <a:pt x="26" y="125"/>
                  </a:lnTo>
                  <a:lnTo>
                    <a:pt x="23" y="125"/>
                  </a:lnTo>
                  <a:lnTo>
                    <a:pt x="19" y="129"/>
                  </a:lnTo>
                  <a:lnTo>
                    <a:pt x="15" y="133"/>
                  </a:lnTo>
                  <a:lnTo>
                    <a:pt x="11" y="137"/>
                  </a:lnTo>
                  <a:lnTo>
                    <a:pt x="7" y="137"/>
                  </a:lnTo>
                  <a:lnTo>
                    <a:pt x="7" y="140"/>
                  </a:lnTo>
                  <a:lnTo>
                    <a:pt x="4" y="144"/>
                  </a:lnTo>
                  <a:lnTo>
                    <a:pt x="0" y="144"/>
                  </a:lnTo>
                  <a:lnTo>
                    <a:pt x="0" y="140"/>
                  </a:lnTo>
                  <a:lnTo>
                    <a:pt x="4" y="140"/>
                  </a:lnTo>
                  <a:lnTo>
                    <a:pt x="4" y="137"/>
                  </a:lnTo>
                  <a:lnTo>
                    <a:pt x="7" y="133"/>
                  </a:lnTo>
                  <a:lnTo>
                    <a:pt x="7" y="129"/>
                  </a:lnTo>
                  <a:lnTo>
                    <a:pt x="11" y="129"/>
                  </a:lnTo>
                  <a:lnTo>
                    <a:pt x="11" y="125"/>
                  </a:lnTo>
                  <a:lnTo>
                    <a:pt x="15" y="121"/>
                  </a:lnTo>
                  <a:lnTo>
                    <a:pt x="19" y="118"/>
                  </a:lnTo>
                  <a:lnTo>
                    <a:pt x="23" y="114"/>
                  </a:lnTo>
                  <a:lnTo>
                    <a:pt x="26" y="110"/>
                  </a:lnTo>
                  <a:lnTo>
                    <a:pt x="30" y="106"/>
                  </a:lnTo>
                  <a:lnTo>
                    <a:pt x="34" y="102"/>
                  </a:lnTo>
                  <a:lnTo>
                    <a:pt x="38" y="99"/>
                  </a:lnTo>
                  <a:lnTo>
                    <a:pt x="38" y="95"/>
                  </a:lnTo>
                  <a:lnTo>
                    <a:pt x="38" y="91"/>
                  </a:lnTo>
                  <a:lnTo>
                    <a:pt x="42" y="91"/>
                  </a:lnTo>
                  <a:lnTo>
                    <a:pt x="42" y="87"/>
                  </a:lnTo>
                  <a:lnTo>
                    <a:pt x="42" y="83"/>
                  </a:lnTo>
                  <a:lnTo>
                    <a:pt x="42" y="80"/>
                  </a:lnTo>
                  <a:lnTo>
                    <a:pt x="45" y="80"/>
                  </a:lnTo>
                  <a:lnTo>
                    <a:pt x="49" y="76"/>
                  </a:lnTo>
                  <a:lnTo>
                    <a:pt x="53" y="76"/>
                  </a:lnTo>
                  <a:lnTo>
                    <a:pt x="57" y="72"/>
                  </a:lnTo>
                  <a:lnTo>
                    <a:pt x="61" y="72"/>
                  </a:lnTo>
                  <a:lnTo>
                    <a:pt x="68" y="72"/>
                  </a:lnTo>
                  <a:lnTo>
                    <a:pt x="72" y="72"/>
                  </a:lnTo>
                  <a:lnTo>
                    <a:pt x="76" y="72"/>
                  </a:lnTo>
                  <a:lnTo>
                    <a:pt x="80" y="72"/>
                  </a:lnTo>
                  <a:lnTo>
                    <a:pt x="83" y="72"/>
                  </a:lnTo>
                  <a:lnTo>
                    <a:pt x="87" y="72"/>
                  </a:lnTo>
                  <a:lnTo>
                    <a:pt x="91" y="72"/>
                  </a:lnTo>
                  <a:lnTo>
                    <a:pt x="95" y="72"/>
                  </a:lnTo>
                  <a:lnTo>
                    <a:pt x="99" y="72"/>
                  </a:lnTo>
                  <a:lnTo>
                    <a:pt x="102" y="72"/>
                  </a:lnTo>
                  <a:lnTo>
                    <a:pt x="106" y="68"/>
                  </a:lnTo>
                  <a:lnTo>
                    <a:pt x="110" y="68"/>
                  </a:lnTo>
                  <a:lnTo>
                    <a:pt x="114" y="68"/>
                  </a:lnTo>
                  <a:lnTo>
                    <a:pt x="118" y="64"/>
                  </a:lnTo>
                  <a:lnTo>
                    <a:pt x="121" y="64"/>
                  </a:lnTo>
                  <a:lnTo>
                    <a:pt x="125" y="61"/>
                  </a:lnTo>
                  <a:lnTo>
                    <a:pt x="129" y="57"/>
                  </a:lnTo>
                  <a:lnTo>
                    <a:pt x="129" y="53"/>
                  </a:lnTo>
                  <a:lnTo>
                    <a:pt x="133" y="53"/>
                  </a:lnTo>
                  <a:lnTo>
                    <a:pt x="133" y="49"/>
                  </a:lnTo>
                  <a:lnTo>
                    <a:pt x="133" y="45"/>
                  </a:lnTo>
                  <a:lnTo>
                    <a:pt x="137" y="45"/>
                  </a:lnTo>
                  <a:lnTo>
                    <a:pt x="137" y="42"/>
                  </a:lnTo>
                  <a:lnTo>
                    <a:pt x="137" y="38"/>
                  </a:lnTo>
                  <a:lnTo>
                    <a:pt x="140" y="34"/>
                  </a:lnTo>
                  <a:lnTo>
                    <a:pt x="144" y="30"/>
                  </a:lnTo>
                  <a:lnTo>
                    <a:pt x="148" y="30"/>
                  </a:lnTo>
                  <a:lnTo>
                    <a:pt x="156" y="30"/>
                  </a:lnTo>
                  <a:close/>
                </a:path>
              </a:pathLst>
            </a:custGeom>
            <a:solidFill>
              <a:srgbClr val="1B1B1B"/>
            </a:solidFill>
            <a:ln w="9525">
              <a:noFill/>
              <a:round/>
              <a:headEnd/>
              <a:tailEnd/>
            </a:ln>
          </p:spPr>
          <p:txBody>
            <a:bodyPr/>
            <a:lstStyle/>
            <a:p>
              <a:endParaRPr lang="fr-FR"/>
            </a:p>
          </p:txBody>
        </p:sp>
        <p:sp>
          <p:nvSpPr>
            <p:cNvPr id="193" name="Freeform 80"/>
            <p:cNvSpPr>
              <a:spLocks/>
            </p:cNvSpPr>
            <p:nvPr/>
          </p:nvSpPr>
          <p:spPr bwMode="auto">
            <a:xfrm>
              <a:off x="849" y="2872"/>
              <a:ext cx="400" cy="262"/>
            </a:xfrm>
            <a:custGeom>
              <a:avLst/>
              <a:gdLst>
                <a:gd name="T0" fmla="*/ 345 w 220"/>
                <a:gd name="T1" fmla="*/ 35 h 144"/>
                <a:gd name="T2" fmla="*/ 324 w 220"/>
                <a:gd name="T3" fmla="*/ 47 h 144"/>
                <a:gd name="T4" fmla="*/ 304 w 220"/>
                <a:gd name="T5" fmla="*/ 62 h 144"/>
                <a:gd name="T6" fmla="*/ 282 w 220"/>
                <a:gd name="T7" fmla="*/ 89 h 144"/>
                <a:gd name="T8" fmla="*/ 269 w 220"/>
                <a:gd name="T9" fmla="*/ 124 h 144"/>
                <a:gd name="T10" fmla="*/ 262 w 220"/>
                <a:gd name="T11" fmla="*/ 146 h 144"/>
                <a:gd name="T12" fmla="*/ 255 w 220"/>
                <a:gd name="T13" fmla="*/ 158 h 144"/>
                <a:gd name="T14" fmla="*/ 242 w 220"/>
                <a:gd name="T15" fmla="*/ 166 h 144"/>
                <a:gd name="T16" fmla="*/ 220 w 220"/>
                <a:gd name="T17" fmla="*/ 166 h 144"/>
                <a:gd name="T18" fmla="*/ 200 w 220"/>
                <a:gd name="T19" fmla="*/ 166 h 144"/>
                <a:gd name="T20" fmla="*/ 185 w 220"/>
                <a:gd name="T21" fmla="*/ 166 h 144"/>
                <a:gd name="T22" fmla="*/ 165 w 220"/>
                <a:gd name="T23" fmla="*/ 173 h 144"/>
                <a:gd name="T24" fmla="*/ 151 w 220"/>
                <a:gd name="T25" fmla="*/ 186 h 144"/>
                <a:gd name="T26" fmla="*/ 144 w 220"/>
                <a:gd name="T27" fmla="*/ 200 h 144"/>
                <a:gd name="T28" fmla="*/ 131 w 220"/>
                <a:gd name="T29" fmla="*/ 215 h 144"/>
                <a:gd name="T30" fmla="*/ 109 w 220"/>
                <a:gd name="T31" fmla="*/ 215 h 144"/>
                <a:gd name="T32" fmla="*/ 75 w 220"/>
                <a:gd name="T33" fmla="*/ 215 h 144"/>
                <a:gd name="T34" fmla="*/ 62 w 220"/>
                <a:gd name="T35" fmla="*/ 215 h 144"/>
                <a:gd name="T36" fmla="*/ 47 w 220"/>
                <a:gd name="T37" fmla="*/ 215 h 144"/>
                <a:gd name="T38" fmla="*/ 35 w 220"/>
                <a:gd name="T39" fmla="*/ 227 h 144"/>
                <a:gd name="T40" fmla="*/ 20 w 220"/>
                <a:gd name="T41" fmla="*/ 242 h 144"/>
                <a:gd name="T42" fmla="*/ 5 w 220"/>
                <a:gd name="T43" fmla="*/ 249 h 144"/>
                <a:gd name="T44" fmla="*/ 0 w 220"/>
                <a:gd name="T45" fmla="*/ 255 h 144"/>
                <a:gd name="T46" fmla="*/ 0 w 220"/>
                <a:gd name="T47" fmla="*/ 255 h 144"/>
                <a:gd name="T48" fmla="*/ 5 w 220"/>
                <a:gd name="T49" fmla="*/ 249 h 144"/>
                <a:gd name="T50" fmla="*/ 20 w 220"/>
                <a:gd name="T51" fmla="*/ 227 h 144"/>
                <a:gd name="T52" fmla="*/ 35 w 220"/>
                <a:gd name="T53" fmla="*/ 215 h 144"/>
                <a:gd name="T54" fmla="*/ 55 w 220"/>
                <a:gd name="T55" fmla="*/ 193 h 144"/>
                <a:gd name="T56" fmla="*/ 69 w 220"/>
                <a:gd name="T57" fmla="*/ 180 h 144"/>
                <a:gd name="T58" fmla="*/ 69 w 220"/>
                <a:gd name="T59" fmla="*/ 158 h 144"/>
                <a:gd name="T60" fmla="*/ 75 w 220"/>
                <a:gd name="T61" fmla="*/ 146 h 144"/>
                <a:gd name="T62" fmla="*/ 104 w 220"/>
                <a:gd name="T63" fmla="*/ 138 h 144"/>
                <a:gd name="T64" fmla="*/ 138 w 220"/>
                <a:gd name="T65" fmla="*/ 131 h 144"/>
                <a:gd name="T66" fmla="*/ 165 w 220"/>
                <a:gd name="T67" fmla="*/ 138 h 144"/>
                <a:gd name="T68" fmla="*/ 193 w 220"/>
                <a:gd name="T69" fmla="*/ 138 h 144"/>
                <a:gd name="T70" fmla="*/ 220 w 220"/>
                <a:gd name="T71" fmla="*/ 124 h 144"/>
                <a:gd name="T72" fmla="*/ 242 w 220"/>
                <a:gd name="T73" fmla="*/ 104 h 144"/>
                <a:gd name="T74" fmla="*/ 242 w 220"/>
                <a:gd name="T75" fmla="*/ 82 h 144"/>
                <a:gd name="T76" fmla="*/ 247 w 220"/>
                <a:gd name="T77" fmla="*/ 69 h 144"/>
                <a:gd name="T78" fmla="*/ 262 w 220"/>
                <a:gd name="T79" fmla="*/ 62 h 144"/>
                <a:gd name="T80" fmla="*/ 296 w 220"/>
                <a:gd name="T81" fmla="*/ 55 h 144"/>
                <a:gd name="T82" fmla="*/ 316 w 220"/>
                <a:gd name="T83" fmla="*/ 42 h 144"/>
                <a:gd name="T84" fmla="*/ 331 w 220"/>
                <a:gd name="T85" fmla="*/ 27 h 144"/>
                <a:gd name="T86" fmla="*/ 351 w 220"/>
                <a:gd name="T87" fmla="*/ 20 h 144"/>
                <a:gd name="T88" fmla="*/ 373 w 220"/>
                <a:gd name="T89" fmla="*/ 7 h 144"/>
                <a:gd name="T90" fmla="*/ 393 w 220"/>
                <a:gd name="T91" fmla="*/ 0 h 144"/>
                <a:gd name="T92" fmla="*/ 400 w 220"/>
                <a:gd name="T93" fmla="*/ 7 h 144"/>
                <a:gd name="T94" fmla="*/ 373 w 220"/>
                <a:gd name="T95" fmla="*/ 20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144"/>
                <a:gd name="T146" fmla="*/ 220 w 220"/>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144">
                  <a:moveTo>
                    <a:pt x="197" y="15"/>
                  </a:moveTo>
                  <a:lnTo>
                    <a:pt x="197" y="15"/>
                  </a:lnTo>
                  <a:lnTo>
                    <a:pt x="193" y="15"/>
                  </a:lnTo>
                  <a:lnTo>
                    <a:pt x="190" y="19"/>
                  </a:lnTo>
                  <a:lnTo>
                    <a:pt x="186" y="19"/>
                  </a:lnTo>
                  <a:lnTo>
                    <a:pt x="182" y="23"/>
                  </a:lnTo>
                  <a:lnTo>
                    <a:pt x="178" y="26"/>
                  </a:lnTo>
                  <a:lnTo>
                    <a:pt x="174" y="26"/>
                  </a:lnTo>
                  <a:lnTo>
                    <a:pt x="171" y="30"/>
                  </a:lnTo>
                  <a:lnTo>
                    <a:pt x="167" y="30"/>
                  </a:lnTo>
                  <a:lnTo>
                    <a:pt x="167" y="34"/>
                  </a:lnTo>
                  <a:lnTo>
                    <a:pt x="163" y="38"/>
                  </a:lnTo>
                  <a:lnTo>
                    <a:pt x="159" y="42"/>
                  </a:lnTo>
                  <a:lnTo>
                    <a:pt x="159" y="45"/>
                  </a:lnTo>
                  <a:lnTo>
                    <a:pt x="155" y="49"/>
                  </a:lnTo>
                  <a:lnTo>
                    <a:pt x="152" y="53"/>
                  </a:lnTo>
                  <a:lnTo>
                    <a:pt x="152" y="57"/>
                  </a:lnTo>
                  <a:lnTo>
                    <a:pt x="148" y="64"/>
                  </a:lnTo>
                  <a:lnTo>
                    <a:pt x="148" y="68"/>
                  </a:lnTo>
                  <a:lnTo>
                    <a:pt x="148" y="72"/>
                  </a:lnTo>
                  <a:lnTo>
                    <a:pt x="144" y="76"/>
                  </a:lnTo>
                  <a:lnTo>
                    <a:pt x="144" y="80"/>
                  </a:lnTo>
                  <a:lnTo>
                    <a:pt x="144" y="83"/>
                  </a:lnTo>
                  <a:lnTo>
                    <a:pt x="140" y="87"/>
                  </a:lnTo>
                  <a:lnTo>
                    <a:pt x="136" y="87"/>
                  </a:lnTo>
                  <a:lnTo>
                    <a:pt x="136" y="91"/>
                  </a:lnTo>
                  <a:lnTo>
                    <a:pt x="133" y="91"/>
                  </a:lnTo>
                  <a:lnTo>
                    <a:pt x="129" y="91"/>
                  </a:lnTo>
                  <a:lnTo>
                    <a:pt x="125" y="91"/>
                  </a:lnTo>
                  <a:lnTo>
                    <a:pt x="121" y="91"/>
                  </a:lnTo>
                  <a:lnTo>
                    <a:pt x="117" y="91"/>
                  </a:lnTo>
                  <a:lnTo>
                    <a:pt x="114" y="91"/>
                  </a:lnTo>
                  <a:lnTo>
                    <a:pt x="110" y="91"/>
                  </a:lnTo>
                  <a:lnTo>
                    <a:pt x="106" y="91"/>
                  </a:lnTo>
                  <a:lnTo>
                    <a:pt x="102" y="91"/>
                  </a:lnTo>
                  <a:lnTo>
                    <a:pt x="98" y="91"/>
                  </a:lnTo>
                  <a:lnTo>
                    <a:pt x="95" y="95"/>
                  </a:lnTo>
                  <a:lnTo>
                    <a:pt x="91" y="95"/>
                  </a:lnTo>
                  <a:lnTo>
                    <a:pt x="87" y="99"/>
                  </a:lnTo>
                  <a:lnTo>
                    <a:pt x="83" y="102"/>
                  </a:lnTo>
                  <a:lnTo>
                    <a:pt x="79" y="106"/>
                  </a:lnTo>
                  <a:lnTo>
                    <a:pt x="79" y="110"/>
                  </a:lnTo>
                  <a:lnTo>
                    <a:pt x="76" y="114"/>
                  </a:lnTo>
                  <a:lnTo>
                    <a:pt x="72" y="118"/>
                  </a:lnTo>
                  <a:lnTo>
                    <a:pt x="68" y="118"/>
                  </a:lnTo>
                  <a:lnTo>
                    <a:pt x="64" y="118"/>
                  </a:lnTo>
                  <a:lnTo>
                    <a:pt x="60" y="118"/>
                  </a:lnTo>
                  <a:lnTo>
                    <a:pt x="57" y="118"/>
                  </a:lnTo>
                  <a:lnTo>
                    <a:pt x="53" y="118"/>
                  </a:lnTo>
                  <a:lnTo>
                    <a:pt x="45" y="118"/>
                  </a:lnTo>
                  <a:lnTo>
                    <a:pt x="41" y="118"/>
                  </a:lnTo>
                  <a:lnTo>
                    <a:pt x="38" y="118"/>
                  </a:lnTo>
                  <a:lnTo>
                    <a:pt x="34" y="118"/>
                  </a:lnTo>
                  <a:lnTo>
                    <a:pt x="30" y="118"/>
                  </a:lnTo>
                  <a:lnTo>
                    <a:pt x="26" y="118"/>
                  </a:lnTo>
                  <a:lnTo>
                    <a:pt x="22" y="121"/>
                  </a:lnTo>
                  <a:lnTo>
                    <a:pt x="19" y="125"/>
                  </a:lnTo>
                  <a:lnTo>
                    <a:pt x="15" y="125"/>
                  </a:lnTo>
                  <a:lnTo>
                    <a:pt x="15" y="129"/>
                  </a:lnTo>
                  <a:lnTo>
                    <a:pt x="11" y="129"/>
                  </a:lnTo>
                  <a:lnTo>
                    <a:pt x="11" y="133"/>
                  </a:lnTo>
                  <a:lnTo>
                    <a:pt x="7" y="133"/>
                  </a:lnTo>
                  <a:lnTo>
                    <a:pt x="7" y="137"/>
                  </a:lnTo>
                  <a:lnTo>
                    <a:pt x="3" y="137"/>
                  </a:lnTo>
                  <a:lnTo>
                    <a:pt x="3" y="140"/>
                  </a:lnTo>
                  <a:lnTo>
                    <a:pt x="0" y="140"/>
                  </a:lnTo>
                  <a:lnTo>
                    <a:pt x="0" y="144"/>
                  </a:lnTo>
                  <a:lnTo>
                    <a:pt x="0" y="140"/>
                  </a:lnTo>
                  <a:lnTo>
                    <a:pt x="0" y="137"/>
                  </a:lnTo>
                  <a:lnTo>
                    <a:pt x="3" y="137"/>
                  </a:lnTo>
                  <a:lnTo>
                    <a:pt x="3" y="133"/>
                  </a:lnTo>
                  <a:lnTo>
                    <a:pt x="7" y="129"/>
                  </a:lnTo>
                  <a:lnTo>
                    <a:pt x="11" y="125"/>
                  </a:lnTo>
                  <a:lnTo>
                    <a:pt x="15" y="121"/>
                  </a:lnTo>
                  <a:lnTo>
                    <a:pt x="19" y="118"/>
                  </a:lnTo>
                  <a:lnTo>
                    <a:pt x="22" y="114"/>
                  </a:lnTo>
                  <a:lnTo>
                    <a:pt x="26" y="110"/>
                  </a:lnTo>
                  <a:lnTo>
                    <a:pt x="30" y="106"/>
                  </a:lnTo>
                  <a:lnTo>
                    <a:pt x="34" y="106"/>
                  </a:lnTo>
                  <a:lnTo>
                    <a:pt x="34" y="102"/>
                  </a:lnTo>
                  <a:lnTo>
                    <a:pt x="38" y="99"/>
                  </a:lnTo>
                  <a:lnTo>
                    <a:pt x="38" y="95"/>
                  </a:lnTo>
                  <a:lnTo>
                    <a:pt x="38" y="91"/>
                  </a:lnTo>
                  <a:lnTo>
                    <a:pt x="38" y="87"/>
                  </a:lnTo>
                  <a:lnTo>
                    <a:pt x="41" y="87"/>
                  </a:lnTo>
                  <a:lnTo>
                    <a:pt x="41" y="83"/>
                  </a:lnTo>
                  <a:lnTo>
                    <a:pt x="41" y="80"/>
                  </a:lnTo>
                  <a:lnTo>
                    <a:pt x="45" y="80"/>
                  </a:lnTo>
                  <a:lnTo>
                    <a:pt x="49" y="80"/>
                  </a:lnTo>
                  <a:lnTo>
                    <a:pt x="53" y="76"/>
                  </a:lnTo>
                  <a:lnTo>
                    <a:pt x="57" y="76"/>
                  </a:lnTo>
                  <a:lnTo>
                    <a:pt x="64" y="76"/>
                  </a:lnTo>
                  <a:lnTo>
                    <a:pt x="68" y="72"/>
                  </a:lnTo>
                  <a:lnTo>
                    <a:pt x="72" y="72"/>
                  </a:lnTo>
                  <a:lnTo>
                    <a:pt x="76" y="72"/>
                  </a:lnTo>
                  <a:lnTo>
                    <a:pt x="79" y="76"/>
                  </a:lnTo>
                  <a:lnTo>
                    <a:pt x="83" y="76"/>
                  </a:lnTo>
                  <a:lnTo>
                    <a:pt x="87" y="76"/>
                  </a:lnTo>
                  <a:lnTo>
                    <a:pt x="91" y="76"/>
                  </a:lnTo>
                  <a:lnTo>
                    <a:pt x="95" y="76"/>
                  </a:lnTo>
                  <a:lnTo>
                    <a:pt x="98" y="76"/>
                  </a:lnTo>
                  <a:lnTo>
                    <a:pt x="102" y="76"/>
                  </a:lnTo>
                  <a:lnTo>
                    <a:pt x="106" y="76"/>
                  </a:lnTo>
                  <a:lnTo>
                    <a:pt x="110" y="72"/>
                  </a:lnTo>
                  <a:lnTo>
                    <a:pt x="114" y="72"/>
                  </a:lnTo>
                  <a:lnTo>
                    <a:pt x="117" y="72"/>
                  </a:lnTo>
                  <a:lnTo>
                    <a:pt x="121" y="68"/>
                  </a:lnTo>
                  <a:lnTo>
                    <a:pt x="125" y="64"/>
                  </a:lnTo>
                  <a:lnTo>
                    <a:pt x="129" y="61"/>
                  </a:lnTo>
                  <a:lnTo>
                    <a:pt x="133" y="57"/>
                  </a:lnTo>
                  <a:lnTo>
                    <a:pt x="133" y="53"/>
                  </a:lnTo>
                  <a:lnTo>
                    <a:pt x="133" y="49"/>
                  </a:lnTo>
                  <a:lnTo>
                    <a:pt x="133" y="45"/>
                  </a:lnTo>
                  <a:lnTo>
                    <a:pt x="136" y="45"/>
                  </a:lnTo>
                  <a:lnTo>
                    <a:pt x="136" y="42"/>
                  </a:lnTo>
                  <a:lnTo>
                    <a:pt x="136" y="38"/>
                  </a:lnTo>
                  <a:lnTo>
                    <a:pt x="140" y="34"/>
                  </a:lnTo>
                  <a:lnTo>
                    <a:pt x="144" y="34"/>
                  </a:lnTo>
                  <a:lnTo>
                    <a:pt x="148" y="34"/>
                  </a:lnTo>
                  <a:lnTo>
                    <a:pt x="155" y="30"/>
                  </a:lnTo>
                  <a:lnTo>
                    <a:pt x="159" y="30"/>
                  </a:lnTo>
                  <a:lnTo>
                    <a:pt x="163" y="30"/>
                  </a:lnTo>
                  <a:lnTo>
                    <a:pt x="163" y="26"/>
                  </a:lnTo>
                  <a:lnTo>
                    <a:pt x="167" y="26"/>
                  </a:lnTo>
                  <a:lnTo>
                    <a:pt x="171" y="26"/>
                  </a:lnTo>
                  <a:lnTo>
                    <a:pt x="174" y="23"/>
                  </a:lnTo>
                  <a:lnTo>
                    <a:pt x="178" y="19"/>
                  </a:lnTo>
                  <a:lnTo>
                    <a:pt x="182" y="19"/>
                  </a:lnTo>
                  <a:lnTo>
                    <a:pt x="182" y="15"/>
                  </a:lnTo>
                  <a:lnTo>
                    <a:pt x="186" y="15"/>
                  </a:lnTo>
                  <a:lnTo>
                    <a:pt x="186" y="11"/>
                  </a:lnTo>
                  <a:lnTo>
                    <a:pt x="190" y="11"/>
                  </a:lnTo>
                  <a:lnTo>
                    <a:pt x="193" y="11"/>
                  </a:lnTo>
                  <a:lnTo>
                    <a:pt x="193" y="7"/>
                  </a:lnTo>
                  <a:lnTo>
                    <a:pt x="197" y="7"/>
                  </a:lnTo>
                  <a:lnTo>
                    <a:pt x="201" y="7"/>
                  </a:lnTo>
                  <a:lnTo>
                    <a:pt x="205" y="4"/>
                  </a:lnTo>
                  <a:lnTo>
                    <a:pt x="209" y="4"/>
                  </a:lnTo>
                  <a:lnTo>
                    <a:pt x="212" y="4"/>
                  </a:lnTo>
                  <a:lnTo>
                    <a:pt x="216" y="0"/>
                  </a:lnTo>
                  <a:lnTo>
                    <a:pt x="220" y="0"/>
                  </a:lnTo>
                  <a:lnTo>
                    <a:pt x="220" y="4"/>
                  </a:lnTo>
                  <a:lnTo>
                    <a:pt x="216" y="4"/>
                  </a:lnTo>
                  <a:lnTo>
                    <a:pt x="212" y="7"/>
                  </a:lnTo>
                  <a:lnTo>
                    <a:pt x="205" y="11"/>
                  </a:lnTo>
                  <a:lnTo>
                    <a:pt x="197" y="15"/>
                  </a:lnTo>
                  <a:close/>
                </a:path>
              </a:pathLst>
            </a:custGeom>
            <a:solidFill>
              <a:srgbClr val="191919"/>
            </a:solidFill>
            <a:ln w="9525">
              <a:noFill/>
              <a:round/>
              <a:headEnd/>
              <a:tailEnd/>
            </a:ln>
          </p:spPr>
          <p:txBody>
            <a:bodyPr/>
            <a:lstStyle/>
            <a:p>
              <a:endParaRPr lang="fr-FR"/>
            </a:p>
          </p:txBody>
        </p:sp>
        <p:sp>
          <p:nvSpPr>
            <p:cNvPr id="194" name="Freeform 81"/>
            <p:cNvSpPr>
              <a:spLocks/>
            </p:cNvSpPr>
            <p:nvPr/>
          </p:nvSpPr>
          <p:spPr bwMode="auto">
            <a:xfrm>
              <a:off x="1471" y="2665"/>
              <a:ext cx="351" cy="254"/>
            </a:xfrm>
            <a:custGeom>
              <a:avLst/>
              <a:gdLst>
                <a:gd name="T0" fmla="*/ 116 w 193"/>
                <a:gd name="T1" fmla="*/ 54 h 140"/>
                <a:gd name="T2" fmla="*/ 158 w 193"/>
                <a:gd name="T3" fmla="*/ 54 h 140"/>
                <a:gd name="T4" fmla="*/ 193 w 193"/>
                <a:gd name="T5" fmla="*/ 69 h 140"/>
                <a:gd name="T6" fmla="*/ 213 w 193"/>
                <a:gd name="T7" fmla="*/ 82 h 140"/>
                <a:gd name="T8" fmla="*/ 207 w 193"/>
                <a:gd name="T9" fmla="*/ 76 h 140"/>
                <a:gd name="T10" fmla="*/ 193 w 193"/>
                <a:gd name="T11" fmla="*/ 62 h 140"/>
                <a:gd name="T12" fmla="*/ 207 w 193"/>
                <a:gd name="T13" fmla="*/ 54 h 140"/>
                <a:gd name="T14" fmla="*/ 242 w 193"/>
                <a:gd name="T15" fmla="*/ 62 h 140"/>
                <a:gd name="T16" fmla="*/ 269 w 193"/>
                <a:gd name="T17" fmla="*/ 82 h 140"/>
                <a:gd name="T18" fmla="*/ 282 w 193"/>
                <a:gd name="T19" fmla="*/ 116 h 140"/>
                <a:gd name="T20" fmla="*/ 289 w 193"/>
                <a:gd name="T21" fmla="*/ 131 h 140"/>
                <a:gd name="T22" fmla="*/ 289 w 193"/>
                <a:gd name="T23" fmla="*/ 123 h 140"/>
                <a:gd name="T24" fmla="*/ 289 w 193"/>
                <a:gd name="T25" fmla="*/ 103 h 140"/>
                <a:gd name="T26" fmla="*/ 304 w 193"/>
                <a:gd name="T27" fmla="*/ 103 h 140"/>
                <a:gd name="T28" fmla="*/ 311 w 193"/>
                <a:gd name="T29" fmla="*/ 116 h 140"/>
                <a:gd name="T30" fmla="*/ 316 w 193"/>
                <a:gd name="T31" fmla="*/ 103 h 140"/>
                <a:gd name="T32" fmla="*/ 324 w 193"/>
                <a:gd name="T33" fmla="*/ 96 h 140"/>
                <a:gd name="T34" fmla="*/ 338 w 193"/>
                <a:gd name="T35" fmla="*/ 138 h 140"/>
                <a:gd name="T36" fmla="*/ 338 w 193"/>
                <a:gd name="T37" fmla="*/ 185 h 140"/>
                <a:gd name="T38" fmla="*/ 324 w 193"/>
                <a:gd name="T39" fmla="*/ 207 h 140"/>
                <a:gd name="T40" fmla="*/ 324 w 193"/>
                <a:gd name="T41" fmla="*/ 185 h 140"/>
                <a:gd name="T42" fmla="*/ 311 w 193"/>
                <a:gd name="T43" fmla="*/ 172 h 140"/>
                <a:gd name="T44" fmla="*/ 311 w 193"/>
                <a:gd name="T45" fmla="*/ 180 h 140"/>
                <a:gd name="T46" fmla="*/ 311 w 193"/>
                <a:gd name="T47" fmla="*/ 200 h 140"/>
                <a:gd name="T48" fmla="*/ 316 w 193"/>
                <a:gd name="T49" fmla="*/ 227 h 140"/>
                <a:gd name="T50" fmla="*/ 311 w 193"/>
                <a:gd name="T51" fmla="*/ 249 h 140"/>
                <a:gd name="T52" fmla="*/ 316 w 193"/>
                <a:gd name="T53" fmla="*/ 254 h 140"/>
                <a:gd name="T54" fmla="*/ 316 w 193"/>
                <a:gd name="T55" fmla="*/ 234 h 140"/>
                <a:gd name="T56" fmla="*/ 331 w 193"/>
                <a:gd name="T57" fmla="*/ 227 h 140"/>
                <a:gd name="T58" fmla="*/ 346 w 193"/>
                <a:gd name="T59" fmla="*/ 192 h 140"/>
                <a:gd name="T60" fmla="*/ 346 w 193"/>
                <a:gd name="T61" fmla="*/ 138 h 140"/>
                <a:gd name="T62" fmla="*/ 331 w 193"/>
                <a:gd name="T63" fmla="*/ 96 h 140"/>
                <a:gd name="T64" fmla="*/ 304 w 193"/>
                <a:gd name="T65" fmla="*/ 82 h 140"/>
                <a:gd name="T66" fmla="*/ 282 w 193"/>
                <a:gd name="T67" fmla="*/ 76 h 140"/>
                <a:gd name="T68" fmla="*/ 276 w 193"/>
                <a:gd name="T69" fmla="*/ 69 h 140"/>
                <a:gd name="T70" fmla="*/ 247 w 193"/>
                <a:gd name="T71" fmla="*/ 47 h 140"/>
                <a:gd name="T72" fmla="*/ 200 w 193"/>
                <a:gd name="T73" fmla="*/ 42 h 140"/>
                <a:gd name="T74" fmla="*/ 165 w 193"/>
                <a:gd name="T75" fmla="*/ 42 h 140"/>
                <a:gd name="T76" fmla="*/ 138 w 193"/>
                <a:gd name="T77" fmla="*/ 42 h 140"/>
                <a:gd name="T78" fmla="*/ 104 w 193"/>
                <a:gd name="T79" fmla="*/ 42 h 140"/>
                <a:gd name="T80" fmla="*/ 96 w 193"/>
                <a:gd name="T81" fmla="*/ 27 h 140"/>
                <a:gd name="T82" fmla="*/ 124 w 193"/>
                <a:gd name="T83" fmla="*/ 13 h 140"/>
                <a:gd name="T84" fmla="*/ 158 w 193"/>
                <a:gd name="T85" fmla="*/ 7 h 140"/>
                <a:gd name="T86" fmla="*/ 186 w 193"/>
                <a:gd name="T87" fmla="*/ 13 h 140"/>
                <a:gd name="T88" fmla="*/ 207 w 193"/>
                <a:gd name="T89" fmla="*/ 20 h 140"/>
                <a:gd name="T90" fmla="*/ 193 w 193"/>
                <a:gd name="T91" fmla="*/ 7 h 140"/>
                <a:gd name="T92" fmla="*/ 158 w 193"/>
                <a:gd name="T93" fmla="*/ 0 h 140"/>
                <a:gd name="T94" fmla="*/ 124 w 193"/>
                <a:gd name="T95" fmla="*/ 7 h 140"/>
                <a:gd name="T96" fmla="*/ 96 w 193"/>
                <a:gd name="T97" fmla="*/ 20 h 140"/>
                <a:gd name="T98" fmla="*/ 62 w 193"/>
                <a:gd name="T99" fmla="*/ 34 h 140"/>
                <a:gd name="T100" fmla="*/ 20 w 193"/>
                <a:gd name="T101" fmla="*/ 47 h 140"/>
                <a:gd name="T102" fmla="*/ 0 w 193"/>
                <a:gd name="T103" fmla="*/ 54 h 140"/>
                <a:gd name="T104" fmla="*/ 20 w 193"/>
                <a:gd name="T105" fmla="*/ 47 h 140"/>
                <a:gd name="T106" fmla="*/ 47 w 193"/>
                <a:gd name="T107" fmla="*/ 47 h 140"/>
                <a:gd name="T108" fmla="*/ 75 w 193"/>
                <a:gd name="T109" fmla="*/ 47 h 140"/>
                <a:gd name="T110" fmla="*/ 96 w 193"/>
                <a:gd name="T111" fmla="*/ 47 h 140"/>
                <a:gd name="T112" fmla="*/ 82 w 193"/>
                <a:gd name="T113" fmla="*/ 54 h 140"/>
                <a:gd name="T114" fmla="*/ 62 w 193"/>
                <a:gd name="T115" fmla="*/ 69 h 140"/>
                <a:gd name="T116" fmla="*/ 75 w 193"/>
                <a:gd name="T117" fmla="*/ 69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close/>
                </a:path>
              </a:pathLst>
            </a:custGeom>
            <a:solidFill>
              <a:srgbClr val="3F3F3F"/>
            </a:solidFill>
            <a:ln w="0">
              <a:solidFill>
                <a:srgbClr val="323232"/>
              </a:solidFill>
              <a:prstDash val="solid"/>
              <a:round/>
              <a:headEnd/>
              <a:tailEnd/>
            </a:ln>
          </p:spPr>
          <p:txBody>
            <a:bodyPr/>
            <a:lstStyle/>
            <a:p>
              <a:endParaRPr lang="fr-FR"/>
            </a:p>
          </p:txBody>
        </p:sp>
        <p:sp>
          <p:nvSpPr>
            <p:cNvPr id="195" name="Freeform 82"/>
            <p:cNvSpPr>
              <a:spLocks/>
            </p:cNvSpPr>
            <p:nvPr/>
          </p:nvSpPr>
          <p:spPr bwMode="auto">
            <a:xfrm>
              <a:off x="1471" y="2665"/>
              <a:ext cx="351" cy="254"/>
            </a:xfrm>
            <a:custGeom>
              <a:avLst/>
              <a:gdLst>
                <a:gd name="T0" fmla="*/ 116 w 193"/>
                <a:gd name="T1" fmla="*/ 54 h 140"/>
                <a:gd name="T2" fmla="*/ 158 w 193"/>
                <a:gd name="T3" fmla="*/ 54 h 140"/>
                <a:gd name="T4" fmla="*/ 193 w 193"/>
                <a:gd name="T5" fmla="*/ 69 h 140"/>
                <a:gd name="T6" fmla="*/ 213 w 193"/>
                <a:gd name="T7" fmla="*/ 82 h 140"/>
                <a:gd name="T8" fmla="*/ 207 w 193"/>
                <a:gd name="T9" fmla="*/ 76 h 140"/>
                <a:gd name="T10" fmla="*/ 193 w 193"/>
                <a:gd name="T11" fmla="*/ 62 h 140"/>
                <a:gd name="T12" fmla="*/ 207 w 193"/>
                <a:gd name="T13" fmla="*/ 54 h 140"/>
                <a:gd name="T14" fmla="*/ 242 w 193"/>
                <a:gd name="T15" fmla="*/ 62 h 140"/>
                <a:gd name="T16" fmla="*/ 269 w 193"/>
                <a:gd name="T17" fmla="*/ 82 h 140"/>
                <a:gd name="T18" fmla="*/ 282 w 193"/>
                <a:gd name="T19" fmla="*/ 116 h 140"/>
                <a:gd name="T20" fmla="*/ 289 w 193"/>
                <a:gd name="T21" fmla="*/ 131 h 140"/>
                <a:gd name="T22" fmla="*/ 289 w 193"/>
                <a:gd name="T23" fmla="*/ 123 h 140"/>
                <a:gd name="T24" fmla="*/ 289 w 193"/>
                <a:gd name="T25" fmla="*/ 103 h 140"/>
                <a:gd name="T26" fmla="*/ 304 w 193"/>
                <a:gd name="T27" fmla="*/ 103 h 140"/>
                <a:gd name="T28" fmla="*/ 311 w 193"/>
                <a:gd name="T29" fmla="*/ 116 h 140"/>
                <a:gd name="T30" fmla="*/ 316 w 193"/>
                <a:gd name="T31" fmla="*/ 103 h 140"/>
                <a:gd name="T32" fmla="*/ 324 w 193"/>
                <a:gd name="T33" fmla="*/ 96 h 140"/>
                <a:gd name="T34" fmla="*/ 338 w 193"/>
                <a:gd name="T35" fmla="*/ 138 h 140"/>
                <a:gd name="T36" fmla="*/ 338 w 193"/>
                <a:gd name="T37" fmla="*/ 185 h 140"/>
                <a:gd name="T38" fmla="*/ 324 w 193"/>
                <a:gd name="T39" fmla="*/ 207 h 140"/>
                <a:gd name="T40" fmla="*/ 324 w 193"/>
                <a:gd name="T41" fmla="*/ 185 h 140"/>
                <a:gd name="T42" fmla="*/ 311 w 193"/>
                <a:gd name="T43" fmla="*/ 172 h 140"/>
                <a:gd name="T44" fmla="*/ 311 w 193"/>
                <a:gd name="T45" fmla="*/ 180 h 140"/>
                <a:gd name="T46" fmla="*/ 311 w 193"/>
                <a:gd name="T47" fmla="*/ 200 h 140"/>
                <a:gd name="T48" fmla="*/ 316 w 193"/>
                <a:gd name="T49" fmla="*/ 227 h 140"/>
                <a:gd name="T50" fmla="*/ 311 w 193"/>
                <a:gd name="T51" fmla="*/ 249 h 140"/>
                <a:gd name="T52" fmla="*/ 316 w 193"/>
                <a:gd name="T53" fmla="*/ 254 h 140"/>
                <a:gd name="T54" fmla="*/ 316 w 193"/>
                <a:gd name="T55" fmla="*/ 234 h 140"/>
                <a:gd name="T56" fmla="*/ 331 w 193"/>
                <a:gd name="T57" fmla="*/ 227 h 140"/>
                <a:gd name="T58" fmla="*/ 346 w 193"/>
                <a:gd name="T59" fmla="*/ 192 h 140"/>
                <a:gd name="T60" fmla="*/ 346 w 193"/>
                <a:gd name="T61" fmla="*/ 138 h 140"/>
                <a:gd name="T62" fmla="*/ 331 w 193"/>
                <a:gd name="T63" fmla="*/ 96 h 140"/>
                <a:gd name="T64" fmla="*/ 304 w 193"/>
                <a:gd name="T65" fmla="*/ 82 h 140"/>
                <a:gd name="T66" fmla="*/ 282 w 193"/>
                <a:gd name="T67" fmla="*/ 76 h 140"/>
                <a:gd name="T68" fmla="*/ 276 w 193"/>
                <a:gd name="T69" fmla="*/ 69 h 140"/>
                <a:gd name="T70" fmla="*/ 247 w 193"/>
                <a:gd name="T71" fmla="*/ 47 h 140"/>
                <a:gd name="T72" fmla="*/ 200 w 193"/>
                <a:gd name="T73" fmla="*/ 42 h 140"/>
                <a:gd name="T74" fmla="*/ 165 w 193"/>
                <a:gd name="T75" fmla="*/ 42 h 140"/>
                <a:gd name="T76" fmla="*/ 138 w 193"/>
                <a:gd name="T77" fmla="*/ 42 h 140"/>
                <a:gd name="T78" fmla="*/ 104 w 193"/>
                <a:gd name="T79" fmla="*/ 42 h 140"/>
                <a:gd name="T80" fmla="*/ 96 w 193"/>
                <a:gd name="T81" fmla="*/ 27 h 140"/>
                <a:gd name="T82" fmla="*/ 124 w 193"/>
                <a:gd name="T83" fmla="*/ 13 h 140"/>
                <a:gd name="T84" fmla="*/ 158 w 193"/>
                <a:gd name="T85" fmla="*/ 7 h 140"/>
                <a:gd name="T86" fmla="*/ 186 w 193"/>
                <a:gd name="T87" fmla="*/ 13 h 140"/>
                <a:gd name="T88" fmla="*/ 207 w 193"/>
                <a:gd name="T89" fmla="*/ 20 h 140"/>
                <a:gd name="T90" fmla="*/ 193 w 193"/>
                <a:gd name="T91" fmla="*/ 7 h 140"/>
                <a:gd name="T92" fmla="*/ 158 w 193"/>
                <a:gd name="T93" fmla="*/ 0 h 140"/>
                <a:gd name="T94" fmla="*/ 124 w 193"/>
                <a:gd name="T95" fmla="*/ 7 h 140"/>
                <a:gd name="T96" fmla="*/ 96 w 193"/>
                <a:gd name="T97" fmla="*/ 20 h 140"/>
                <a:gd name="T98" fmla="*/ 62 w 193"/>
                <a:gd name="T99" fmla="*/ 34 h 140"/>
                <a:gd name="T100" fmla="*/ 20 w 193"/>
                <a:gd name="T101" fmla="*/ 47 h 140"/>
                <a:gd name="T102" fmla="*/ 0 w 193"/>
                <a:gd name="T103" fmla="*/ 54 h 140"/>
                <a:gd name="T104" fmla="*/ 20 w 193"/>
                <a:gd name="T105" fmla="*/ 47 h 140"/>
                <a:gd name="T106" fmla="*/ 47 w 193"/>
                <a:gd name="T107" fmla="*/ 47 h 140"/>
                <a:gd name="T108" fmla="*/ 75 w 193"/>
                <a:gd name="T109" fmla="*/ 47 h 140"/>
                <a:gd name="T110" fmla="*/ 96 w 193"/>
                <a:gd name="T111" fmla="*/ 47 h 140"/>
                <a:gd name="T112" fmla="*/ 82 w 193"/>
                <a:gd name="T113" fmla="*/ 54 h 140"/>
                <a:gd name="T114" fmla="*/ 62 w 193"/>
                <a:gd name="T115" fmla="*/ 69 h 140"/>
                <a:gd name="T116" fmla="*/ 75 w 193"/>
                <a:gd name="T117" fmla="*/ 69 h 1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140"/>
                <a:gd name="T179" fmla="*/ 193 w 193"/>
                <a:gd name="T180" fmla="*/ 140 h 1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140">
                  <a:moveTo>
                    <a:pt x="53" y="34"/>
                  </a:moveTo>
                  <a:lnTo>
                    <a:pt x="53" y="34"/>
                  </a:lnTo>
                  <a:lnTo>
                    <a:pt x="57" y="34"/>
                  </a:lnTo>
                  <a:lnTo>
                    <a:pt x="60" y="30"/>
                  </a:lnTo>
                  <a:lnTo>
                    <a:pt x="64" y="30"/>
                  </a:lnTo>
                  <a:lnTo>
                    <a:pt x="68" y="30"/>
                  </a:lnTo>
                  <a:lnTo>
                    <a:pt x="72" y="30"/>
                  </a:lnTo>
                  <a:lnTo>
                    <a:pt x="76" y="30"/>
                  </a:lnTo>
                  <a:lnTo>
                    <a:pt x="79" y="30"/>
                  </a:lnTo>
                  <a:lnTo>
                    <a:pt x="83" y="30"/>
                  </a:lnTo>
                  <a:lnTo>
                    <a:pt x="87" y="30"/>
                  </a:lnTo>
                  <a:lnTo>
                    <a:pt x="91" y="30"/>
                  </a:lnTo>
                  <a:lnTo>
                    <a:pt x="95" y="30"/>
                  </a:lnTo>
                  <a:lnTo>
                    <a:pt x="95" y="34"/>
                  </a:lnTo>
                  <a:lnTo>
                    <a:pt x="98" y="34"/>
                  </a:lnTo>
                  <a:lnTo>
                    <a:pt x="102" y="38"/>
                  </a:lnTo>
                  <a:lnTo>
                    <a:pt x="106" y="38"/>
                  </a:lnTo>
                  <a:lnTo>
                    <a:pt x="106" y="42"/>
                  </a:lnTo>
                  <a:lnTo>
                    <a:pt x="110" y="42"/>
                  </a:lnTo>
                  <a:lnTo>
                    <a:pt x="110" y="45"/>
                  </a:lnTo>
                  <a:lnTo>
                    <a:pt x="114" y="45"/>
                  </a:lnTo>
                  <a:lnTo>
                    <a:pt x="117" y="45"/>
                  </a:lnTo>
                  <a:lnTo>
                    <a:pt x="117" y="42"/>
                  </a:lnTo>
                  <a:lnTo>
                    <a:pt x="114" y="42"/>
                  </a:lnTo>
                  <a:lnTo>
                    <a:pt x="114" y="38"/>
                  </a:lnTo>
                  <a:lnTo>
                    <a:pt x="110" y="38"/>
                  </a:lnTo>
                  <a:lnTo>
                    <a:pt x="110" y="34"/>
                  </a:lnTo>
                  <a:lnTo>
                    <a:pt x="106" y="34"/>
                  </a:lnTo>
                  <a:lnTo>
                    <a:pt x="106" y="30"/>
                  </a:lnTo>
                  <a:lnTo>
                    <a:pt x="102" y="30"/>
                  </a:lnTo>
                  <a:lnTo>
                    <a:pt x="106" y="30"/>
                  </a:lnTo>
                  <a:lnTo>
                    <a:pt x="110" y="30"/>
                  </a:lnTo>
                  <a:lnTo>
                    <a:pt x="114" y="30"/>
                  </a:lnTo>
                  <a:lnTo>
                    <a:pt x="117" y="30"/>
                  </a:lnTo>
                  <a:lnTo>
                    <a:pt x="121" y="30"/>
                  </a:lnTo>
                  <a:lnTo>
                    <a:pt x="125" y="34"/>
                  </a:lnTo>
                  <a:lnTo>
                    <a:pt x="129" y="34"/>
                  </a:lnTo>
                  <a:lnTo>
                    <a:pt x="133" y="34"/>
                  </a:lnTo>
                  <a:lnTo>
                    <a:pt x="136" y="34"/>
                  </a:lnTo>
                  <a:lnTo>
                    <a:pt x="140" y="38"/>
                  </a:lnTo>
                  <a:lnTo>
                    <a:pt x="144" y="42"/>
                  </a:lnTo>
                  <a:lnTo>
                    <a:pt x="148" y="45"/>
                  </a:lnTo>
                  <a:lnTo>
                    <a:pt x="148" y="49"/>
                  </a:lnTo>
                  <a:lnTo>
                    <a:pt x="152" y="53"/>
                  </a:lnTo>
                  <a:lnTo>
                    <a:pt x="152" y="57"/>
                  </a:lnTo>
                  <a:lnTo>
                    <a:pt x="152" y="61"/>
                  </a:lnTo>
                  <a:lnTo>
                    <a:pt x="155" y="64"/>
                  </a:lnTo>
                  <a:lnTo>
                    <a:pt x="155" y="68"/>
                  </a:lnTo>
                  <a:lnTo>
                    <a:pt x="159" y="68"/>
                  </a:lnTo>
                  <a:lnTo>
                    <a:pt x="159" y="72"/>
                  </a:lnTo>
                  <a:lnTo>
                    <a:pt x="159" y="68"/>
                  </a:lnTo>
                  <a:lnTo>
                    <a:pt x="159" y="64"/>
                  </a:lnTo>
                  <a:lnTo>
                    <a:pt x="159" y="61"/>
                  </a:lnTo>
                  <a:lnTo>
                    <a:pt x="159" y="57"/>
                  </a:lnTo>
                  <a:lnTo>
                    <a:pt x="163" y="57"/>
                  </a:lnTo>
                  <a:lnTo>
                    <a:pt x="167" y="57"/>
                  </a:lnTo>
                  <a:lnTo>
                    <a:pt x="167" y="61"/>
                  </a:lnTo>
                  <a:lnTo>
                    <a:pt x="171" y="61"/>
                  </a:lnTo>
                  <a:lnTo>
                    <a:pt x="171" y="64"/>
                  </a:lnTo>
                  <a:lnTo>
                    <a:pt x="174" y="64"/>
                  </a:lnTo>
                  <a:lnTo>
                    <a:pt x="174" y="61"/>
                  </a:lnTo>
                  <a:lnTo>
                    <a:pt x="174" y="57"/>
                  </a:lnTo>
                  <a:lnTo>
                    <a:pt x="174" y="53"/>
                  </a:lnTo>
                  <a:lnTo>
                    <a:pt x="178" y="53"/>
                  </a:lnTo>
                  <a:lnTo>
                    <a:pt x="178" y="57"/>
                  </a:lnTo>
                  <a:lnTo>
                    <a:pt x="182" y="61"/>
                  </a:lnTo>
                  <a:lnTo>
                    <a:pt x="182" y="64"/>
                  </a:lnTo>
                  <a:lnTo>
                    <a:pt x="186" y="68"/>
                  </a:lnTo>
                  <a:lnTo>
                    <a:pt x="186" y="72"/>
                  </a:lnTo>
                  <a:lnTo>
                    <a:pt x="186" y="76"/>
                  </a:lnTo>
                  <a:lnTo>
                    <a:pt x="186" y="80"/>
                  </a:lnTo>
                  <a:lnTo>
                    <a:pt x="186" y="83"/>
                  </a:lnTo>
                  <a:lnTo>
                    <a:pt x="186" y="87"/>
                  </a:lnTo>
                  <a:lnTo>
                    <a:pt x="186" y="91"/>
                  </a:lnTo>
                  <a:lnTo>
                    <a:pt x="186" y="95"/>
                  </a:lnTo>
                  <a:lnTo>
                    <a:pt x="186" y="99"/>
                  </a:lnTo>
                  <a:lnTo>
                    <a:pt x="186" y="102"/>
                  </a:lnTo>
                  <a:lnTo>
                    <a:pt x="186" y="106"/>
                  </a:lnTo>
                  <a:lnTo>
                    <a:pt x="182" y="106"/>
                  </a:lnTo>
                  <a:lnTo>
                    <a:pt x="182" y="110"/>
                  </a:lnTo>
                  <a:lnTo>
                    <a:pt x="182" y="114"/>
                  </a:lnTo>
                  <a:lnTo>
                    <a:pt x="178" y="114"/>
                  </a:lnTo>
                  <a:lnTo>
                    <a:pt x="178" y="110"/>
                  </a:lnTo>
                  <a:lnTo>
                    <a:pt x="178" y="106"/>
                  </a:lnTo>
                  <a:lnTo>
                    <a:pt x="178" y="102"/>
                  </a:lnTo>
                  <a:lnTo>
                    <a:pt x="174" y="102"/>
                  </a:lnTo>
                  <a:lnTo>
                    <a:pt x="174" y="99"/>
                  </a:lnTo>
                  <a:lnTo>
                    <a:pt x="174" y="95"/>
                  </a:lnTo>
                  <a:lnTo>
                    <a:pt x="171" y="95"/>
                  </a:lnTo>
                  <a:lnTo>
                    <a:pt x="171" y="91"/>
                  </a:lnTo>
                  <a:lnTo>
                    <a:pt x="171" y="95"/>
                  </a:lnTo>
                  <a:lnTo>
                    <a:pt x="171" y="99"/>
                  </a:lnTo>
                  <a:lnTo>
                    <a:pt x="171" y="102"/>
                  </a:lnTo>
                  <a:lnTo>
                    <a:pt x="171" y="106"/>
                  </a:lnTo>
                  <a:lnTo>
                    <a:pt x="171" y="110"/>
                  </a:lnTo>
                  <a:lnTo>
                    <a:pt x="174" y="114"/>
                  </a:lnTo>
                  <a:lnTo>
                    <a:pt x="174" y="118"/>
                  </a:lnTo>
                  <a:lnTo>
                    <a:pt x="174" y="121"/>
                  </a:lnTo>
                  <a:lnTo>
                    <a:pt x="174" y="125"/>
                  </a:lnTo>
                  <a:lnTo>
                    <a:pt x="174" y="129"/>
                  </a:lnTo>
                  <a:lnTo>
                    <a:pt x="174" y="133"/>
                  </a:lnTo>
                  <a:lnTo>
                    <a:pt x="174" y="137"/>
                  </a:lnTo>
                  <a:lnTo>
                    <a:pt x="171" y="137"/>
                  </a:lnTo>
                  <a:lnTo>
                    <a:pt x="171" y="140"/>
                  </a:lnTo>
                  <a:lnTo>
                    <a:pt x="174" y="140"/>
                  </a:lnTo>
                  <a:lnTo>
                    <a:pt x="174" y="137"/>
                  </a:lnTo>
                  <a:lnTo>
                    <a:pt x="174" y="133"/>
                  </a:lnTo>
                  <a:lnTo>
                    <a:pt x="174" y="129"/>
                  </a:lnTo>
                  <a:lnTo>
                    <a:pt x="178" y="129"/>
                  </a:lnTo>
                  <a:lnTo>
                    <a:pt x="178" y="125"/>
                  </a:lnTo>
                  <a:lnTo>
                    <a:pt x="182" y="125"/>
                  </a:lnTo>
                  <a:lnTo>
                    <a:pt x="182" y="121"/>
                  </a:lnTo>
                  <a:lnTo>
                    <a:pt x="186" y="118"/>
                  </a:lnTo>
                  <a:lnTo>
                    <a:pt x="186" y="114"/>
                  </a:lnTo>
                  <a:lnTo>
                    <a:pt x="190" y="110"/>
                  </a:lnTo>
                  <a:lnTo>
                    <a:pt x="190" y="106"/>
                  </a:lnTo>
                  <a:lnTo>
                    <a:pt x="190" y="99"/>
                  </a:lnTo>
                  <a:lnTo>
                    <a:pt x="193" y="95"/>
                  </a:lnTo>
                  <a:lnTo>
                    <a:pt x="193" y="91"/>
                  </a:lnTo>
                  <a:lnTo>
                    <a:pt x="193" y="87"/>
                  </a:lnTo>
                  <a:lnTo>
                    <a:pt x="193" y="83"/>
                  </a:lnTo>
                  <a:lnTo>
                    <a:pt x="193" y="80"/>
                  </a:lnTo>
                  <a:lnTo>
                    <a:pt x="190" y="76"/>
                  </a:lnTo>
                  <a:lnTo>
                    <a:pt x="190" y="72"/>
                  </a:lnTo>
                  <a:lnTo>
                    <a:pt x="190" y="68"/>
                  </a:lnTo>
                  <a:lnTo>
                    <a:pt x="190" y="64"/>
                  </a:lnTo>
                  <a:lnTo>
                    <a:pt x="186" y="61"/>
                  </a:lnTo>
                  <a:lnTo>
                    <a:pt x="186" y="57"/>
                  </a:lnTo>
                  <a:lnTo>
                    <a:pt x="182" y="53"/>
                  </a:lnTo>
                  <a:lnTo>
                    <a:pt x="178" y="49"/>
                  </a:lnTo>
                  <a:lnTo>
                    <a:pt x="174" y="45"/>
                  </a:lnTo>
                  <a:lnTo>
                    <a:pt x="171" y="45"/>
                  </a:lnTo>
                  <a:lnTo>
                    <a:pt x="167" y="45"/>
                  </a:lnTo>
                  <a:lnTo>
                    <a:pt x="163" y="42"/>
                  </a:lnTo>
                  <a:lnTo>
                    <a:pt x="159" y="42"/>
                  </a:lnTo>
                  <a:lnTo>
                    <a:pt x="155" y="42"/>
                  </a:lnTo>
                  <a:lnTo>
                    <a:pt x="155" y="38"/>
                  </a:lnTo>
                  <a:lnTo>
                    <a:pt x="152" y="38"/>
                  </a:lnTo>
                  <a:lnTo>
                    <a:pt x="148" y="34"/>
                  </a:lnTo>
                  <a:lnTo>
                    <a:pt x="144" y="34"/>
                  </a:lnTo>
                  <a:lnTo>
                    <a:pt x="144" y="30"/>
                  </a:lnTo>
                  <a:lnTo>
                    <a:pt x="140" y="30"/>
                  </a:lnTo>
                  <a:lnTo>
                    <a:pt x="136" y="30"/>
                  </a:lnTo>
                  <a:lnTo>
                    <a:pt x="136" y="26"/>
                  </a:lnTo>
                  <a:lnTo>
                    <a:pt x="133" y="26"/>
                  </a:lnTo>
                  <a:lnTo>
                    <a:pt x="129" y="26"/>
                  </a:lnTo>
                  <a:lnTo>
                    <a:pt x="125" y="26"/>
                  </a:lnTo>
                  <a:lnTo>
                    <a:pt x="121" y="26"/>
                  </a:lnTo>
                  <a:lnTo>
                    <a:pt x="117" y="26"/>
                  </a:lnTo>
                  <a:lnTo>
                    <a:pt x="114" y="23"/>
                  </a:lnTo>
                  <a:lnTo>
                    <a:pt x="110" y="23"/>
                  </a:lnTo>
                  <a:lnTo>
                    <a:pt x="106" y="23"/>
                  </a:lnTo>
                  <a:lnTo>
                    <a:pt x="102" y="23"/>
                  </a:lnTo>
                  <a:lnTo>
                    <a:pt x="98" y="23"/>
                  </a:lnTo>
                  <a:lnTo>
                    <a:pt x="95" y="23"/>
                  </a:lnTo>
                  <a:lnTo>
                    <a:pt x="91" y="23"/>
                  </a:lnTo>
                  <a:lnTo>
                    <a:pt x="87" y="23"/>
                  </a:lnTo>
                  <a:lnTo>
                    <a:pt x="83" y="23"/>
                  </a:lnTo>
                  <a:lnTo>
                    <a:pt x="79" y="23"/>
                  </a:lnTo>
                  <a:lnTo>
                    <a:pt x="76" y="23"/>
                  </a:lnTo>
                  <a:lnTo>
                    <a:pt x="72" y="23"/>
                  </a:lnTo>
                  <a:lnTo>
                    <a:pt x="68" y="23"/>
                  </a:lnTo>
                  <a:lnTo>
                    <a:pt x="64" y="23"/>
                  </a:lnTo>
                  <a:lnTo>
                    <a:pt x="60" y="23"/>
                  </a:lnTo>
                  <a:lnTo>
                    <a:pt x="57" y="23"/>
                  </a:lnTo>
                  <a:lnTo>
                    <a:pt x="57" y="19"/>
                  </a:lnTo>
                  <a:lnTo>
                    <a:pt x="53" y="19"/>
                  </a:lnTo>
                  <a:lnTo>
                    <a:pt x="53" y="15"/>
                  </a:lnTo>
                  <a:lnTo>
                    <a:pt x="57" y="15"/>
                  </a:lnTo>
                  <a:lnTo>
                    <a:pt x="60" y="11"/>
                  </a:lnTo>
                  <a:lnTo>
                    <a:pt x="64" y="11"/>
                  </a:lnTo>
                  <a:lnTo>
                    <a:pt x="68" y="7"/>
                  </a:lnTo>
                  <a:lnTo>
                    <a:pt x="72" y="7"/>
                  </a:lnTo>
                  <a:lnTo>
                    <a:pt x="76" y="4"/>
                  </a:lnTo>
                  <a:lnTo>
                    <a:pt x="79" y="4"/>
                  </a:lnTo>
                  <a:lnTo>
                    <a:pt x="83" y="4"/>
                  </a:lnTo>
                  <a:lnTo>
                    <a:pt x="87" y="4"/>
                  </a:lnTo>
                  <a:lnTo>
                    <a:pt x="91" y="4"/>
                  </a:lnTo>
                  <a:lnTo>
                    <a:pt x="95" y="4"/>
                  </a:lnTo>
                  <a:lnTo>
                    <a:pt x="98" y="7"/>
                  </a:lnTo>
                  <a:lnTo>
                    <a:pt x="102" y="7"/>
                  </a:lnTo>
                  <a:lnTo>
                    <a:pt x="106" y="7"/>
                  </a:lnTo>
                  <a:lnTo>
                    <a:pt x="110" y="11"/>
                  </a:lnTo>
                  <a:lnTo>
                    <a:pt x="114" y="11"/>
                  </a:lnTo>
                  <a:lnTo>
                    <a:pt x="114" y="7"/>
                  </a:lnTo>
                  <a:lnTo>
                    <a:pt x="110" y="7"/>
                  </a:lnTo>
                  <a:lnTo>
                    <a:pt x="106" y="4"/>
                  </a:lnTo>
                  <a:lnTo>
                    <a:pt x="102" y="4"/>
                  </a:lnTo>
                  <a:lnTo>
                    <a:pt x="98" y="0"/>
                  </a:lnTo>
                  <a:lnTo>
                    <a:pt x="95" y="0"/>
                  </a:lnTo>
                  <a:lnTo>
                    <a:pt x="91" y="0"/>
                  </a:lnTo>
                  <a:lnTo>
                    <a:pt x="87" y="0"/>
                  </a:lnTo>
                  <a:lnTo>
                    <a:pt x="83" y="0"/>
                  </a:lnTo>
                  <a:lnTo>
                    <a:pt x="79" y="0"/>
                  </a:lnTo>
                  <a:lnTo>
                    <a:pt x="76" y="0"/>
                  </a:lnTo>
                  <a:lnTo>
                    <a:pt x="72" y="0"/>
                  </a:lnTo>
                  <a:lnTo>
                    <a:pt x="68" y="0"/>
                  </a:lnTo>
                  <a:lnTo>
                    <a:pt x="68" y="4"/>
                  </a:lnTo>
                  <a:lnTo>
                    <a:pt x="64" y="4"/>
                  </a:lnTo>
                  <a:lnTo>
                    <a:pt x="60" y="4"/>
                  </a:lnTo>
                  <a:lnTo>
                    <a:pt x="57" y="7"/>
                  </a:lnTo>
                  <a:lnTo>
                    <a:pt x="53" y="7"/>
                  </a:lnTo>
                  <a:lnTo>
                    <a:pt x="53" y="11"/>
                  </a:lnTo>
                  <a:lnTo>
                    <a:pt x="49" y="11"/>
                  </a:lnTo>
                  <a:lnTo>
                    <a:pt x="45" y="15"/>
                  </a:lnTo>
                  <a:lnTo>
                    <a:pt x="41" y="15"/>
                  </a:lnTo>
                  <a:lnTo>
                    <a:pt x="41" y="19"/>
                  </a:lnTo>
                  <a:lnTo>
                    <a:pt x="38" y="19"/>
                  </a:lnTo>
                  <a:lnTo>
                    <a:pt x="34" y="19"/>
                  </a:lnTo>
                  <a:lnTo>
                    <a:pt x="30" y="19"/>
                  </a:lnTo>
                  <a:lnTo>
                    <a:pt x="26" y="23"/>
                  </a:lnTo>
                  <a:lnTo>
                    <a:pt x="22" y="23"/>
                  </a:lnTo>
                  <a:lnTo>
                    <a:pt x="19" y="23"/>
                  </a:lnTo>
                  <a:lnTo>
                    <a:pt x="15" y="23"/>
                  </a:lnTo>
                  <a:lnTo>
                    <a:pt x="11" y="23"/>
                  </a:lnTo>
                  <a:lnTo>
                    <a:pt x="11" y="26"/>
                  </a:lnTo>
                  <a:lnTo>
                    <a:pt x="7" y="26"/>
                  </a:lnTo>
                  <a:lnTo>
                    <a:pt x="3" y="26"/>
                  </a:lnTo>
                  <a:lnTo>
                    <a:pt x="3" y="30"/>
                  </a:lnTo>
                  <a:lnTo>
                    <a:pt x="0" y="30"/>
                  </a:lnTo>
                  <a:lnTo>
                    <a:pt x="3" y="30"/>
                  </a:lnTo>
                  <a:lnTo>
                    <a:pt x="7" y="30"/>
                  </a:lnTo>
                  <a:lnTo>
                    <a:pt x="11" y="26"/>
                  </a:lnTo>
                  <a:lnTo>
                    <a:pt x="15" y="26"/>
                  </a:lnTo>
                  <a:lnTo>
                    <a:pt x="19" y="26"/>
                  </a:lnTo>
                  <a:lnTo>
                    <a:pt x="22" y="26"/>
                  </a:lnTo>
                  <a:lnTo>
                    <a:pt x="26" y="26"/>
                  </a:lnTo>
                  <a:lnTo>
                    <a:pt x="30" y="26"/>
                  </a:lnTo>
                  <a:lnTo>
                    <a:pt x="34" y="26"/>
                  </a:lnTo>
                  <a:lnTo>
                    <a:pt x="38" y="26"/>
                  </a:lnTo>
                  <a:lnTo>
                    <a:pt x="41" y="26"/>
                  </a:lnTo>
                  <a:lnTo>
                    <a:pt x="45" y="26"/>
                  </a:lnTo>
                  <a:lnTo>
                    <a:pt x="49" y="26"/>
                  </a:lnTo>
                  <a:lnTo>
                    <a:pt x="53" y="26"/>
                  </a:lnTo>
                  <a:lnTo>
                    <a:pt x="53" y="30"/>
                  </a:lnTo>
                  <a:lnTo>
                    <a:pt x="49" y="30"/>
                  </a:lnTo>
                  <a:lnTo>
                    <a:pt x="45" y="30"/>
                  </a:lnTo>
                  <a:lnTo>
                    <a:pt x="45" y="34"/>
                  </a:lnTo>
                  <a:lnTo>
                    <a:pt x="41" y="34"/>
                  </a:lnTo>
                  <a:lnTo>
                    <a:pt x="38" y="34"/>
                  </a:lnTo>
                  <a:lnTo>
                    <a:pt x="38" y="38"/>
                  </a:lnTo>
                  <a:lnTo>
                    <a:pt x="34" y="38"/>
                  </a:lnTo>
                  <a:lnTo>
                    <a:pt x="34" y="42"/>
                  </a:lnTo>
                  <a:lnTo>
                    <a:pt x="38" y="38"/>
                  </a:lnTo>
                  <a:lnTo>
                    <a:pt x="41" y="38"/>
                  </a:lnTo>
                  <a:lnTo>
                    <a:pt x="45" y="38"/>
                  </a:lnTo>
                  <a:lnTo>
                    <a:pt x="49" y="34"/>
                  </a:lnTo>
                  <a:lnTo>
                    <a:pt x="53" y="34"/>
                  </a:lnTo>
                </a:path>
              </a:pathLst>
            </a:custGeom>
            <a:noFill/>
            <a:ln w="0">
              <a:solidFill>
                <a:srgbClr val="323232"/>
              </a:solidFill>
              <a:prstDash val="solid"/>
              <a:round/>
              <a:headEnd/>
              <a:tailEnd/>
            </a:ln>
          </p:spPr>
          <p:txBody>
            <a:bodyPr/>
            <a:lstStyle/>
            <a:p>
              <a:endParaRPr lang="fr-FR"/>
            </a:p>
          </p:txBody>
        </p:sp>
        <p:sp>
          <p:nvSpPr>
            <p:cNvPr id="196" name="Freeform 83"/>
            <p:cNvSpPr>
              <a:spLocks/>
            </p:cNvSpPr>
            <p:nvPr/>
          </p:nvSpPr>
          <p:spPr bwMode="auto">
            <a:xfrm>
              <a:off x="1560" y="2527"/>
              <a:ext cx="146" cy="103"/>
            </a:xfrm>
            <a:custGeom>
              <a:avLst/>
              <a:gdLst>
                <a:gd name="T0" fmla="*/ 62 w 80"/>
                <a:gd name="T1" fmla="*/ 13 h 57"/>
                <a:gd name="T2" fmla="*/ 69 w 80"/>
                <a:gd name="T3" fmla="*/ 13 h 57"/>
                <a:gd name="T4" fmla="*/ 77 w 80"/>
                <a:gd name="T5" fmla="*/ 20 h 57"/>
                <a:gd name="T6" fmla="*/ 84 w 80"/>
                <a:gd name="T7" fmla="*/ 27 h 57"/>
                <a:gd name="T8" fmla="*/ 89 w 80"/>
                <a:gd name="T9" fmla="*/ 34 h 57"/>
                <a:gd name="T10" fmla="*/ 97 w 80"/>
                <a:gd name="T11" fmla="*/ 47 h 57"/>
                <a:gd name="T12" fmla="*/ 97 w 80"/>
                <a:gd name="T13" fmla="*/ 54 h 57"/>
                <a:gd name="T14" fmla="*/ 97 w 80"/>
                <a:gd name="T15" fmla="*/ 54 h 57"/>
                <a:gd name="T16" fmla="*/ 97 w 80"/>
                <a:gd name="T17" fmla="*/ 61 h 57"/>
                <a:gd name="T18" fmla="*/ 97 w 80"/>
                <a:gd name="T19" fmla="*/ 54 h 57"/>
                <a:gd name="T20" fmla="*/ 104 w 80"/>
                <a:gd name="T21" fmla="*/ 54 h 57"/>
                <a:gd name="T22" fmla="*/ 104 w 80"/>
                <a:gd name="T23" fmla="*/ 40 h 57"/>
                <a:gd name="T24" fmla="*/ 97 w 80"/>
                <a:gd name="T25" fmla="*/ 34 h 57"/>
                <a:gd name="T26" fmla="*/ 97 w 80"/>
                <a:gd name="T27" fmla="*/ 20 h 57"/>
                <a:gd name="T28" fmla="*/ 97 w 80"/>
                <a:gd name="T29" fmla="*/ 20 h 57"/>
                <a:gd name="T30" fmla="*/ 111 w 80"/>
                <a:gd name="T31" fmla="*/ 27 h 57"/>
                <a:gd name="T32" fmla="*/ 124 w 80"/>
                <a:gd name="T33" fmla="*/ 40 h 57"/>
                <a:gd name="T34" fmla="*/ 131 w 80"/>
                <a:gd name="T35" fmla="*/ 54 h 57"/>
                <a:gd name="T36" fmla="*/ 139 w 80"/>
                <a:gd name="T37" fmla="*/ 74 h 57"/>
                <a:gd name="T38" fmla="*/ 139 w 80"/>
                <a:gd name="T39" fmla="*/ 89 h 57"/>
                <a:gd name="T40" fmla="*/ 131 w 80"/>
                <a:gd name="T41" fmla="*/ 96 h 57"/>
                <a:gd name="T42" fmla="*/ 131 w 80"/>
                <a:gd name="T43" fmla="*/ 103 h 57"/>
                <a:gd name="T44" fmla="*/ 131 w 80"/>
                <a:gd name="T45" fmla="*/ 103 h 57"/>
                <a:gd name="T46" fmla="*/ 131 w 80"/>
                <a:gd name="T47" fmla="*/ 96 h 57"/>
                <a:gd name="T48" fmla="*/ 139 w 80"/>
                <a:gd name="T49" fmla="*/ 89 h 57"/>
                <a:gd name="T50" fmla="*/ 146 w 80"/>
                <a:gd name="T51" fmla="*/ 69 h 57"/>
                <a:gd name="T52" fmla="*/ 146 w 80"/>
                <a:gd name="T53" fmla="*/ 54 h 57"/>
                <a:gd name="T54" fmla="*/ 139 w 80"/>
                <a:gd name="T55" fmla="*/ 40 h 57"/>
                <a:gd name="T56" fmla="*/ 131 w 80"/>
                <a:gd name="T57" fmla="*/ 27 h 57"/>
                <a:gd name="T58" fmla="*/ 119 w 80"/>
                <a:gd name="T59" fmla="*/ 20 h 57"/>
                <a:gd name="T60" fmla="*/ 111 w 80"/>
                <a:gd name="T61" fmla="*/ 13 h 57"/>
                <a:gd name="T62" fmla="*/ 104 w 80"/>
                <a:gd name="T63" fmla="*/ 13 h 57"/>
                <a:gd name="T64" fmla="*/ 97 w 80"/>
                <a:gd name="T65" fmla="*/ 13 h 57"/>
                <a:gd name="T66" fmla="*/ 89 w 80"/>
                <a:gd name="T67" fmla="*/ 13 h 57"/>
                <a:gd name="T68" fmla="*/ 77 w 80"/>
                <a:gd name="T69" fmla="*/ 5 h 57"/>
                <a:gd name="T70" fmla="*/ 69 w 80"/>
                <a:gd name="T71" fmla="*/ 5 h 57"/>
                <a:gd name="T72" fmla="*/ 69 w 80"/>
                <a:gd name="T73" fmla="*/ 0 h 57"/>
                <a:gd name="T74" fmla="*/ 62 w 80"/>
                <a:gd name="T75" fmla="*/ 0 h 57"/>
                <a:gd name="T76" fmla="*/ 62 w 80"/>
                <a:gd name="T77" fmla="*/ 0 h 57"/>
                <a:gd name="T78" fmla="*/ 49 w 80"/>
                <a:gd name="T79" fmla="*/ 0 h 57"/>
                <a:gd name="T80" fmla="*/ 35 w 80"/>
                <a:gd name="T81" fmla="*/ 0 h 57"/>
                <a:gd name="T82" fmla="*/ 20 w 80"/>
                <a:gd name="T83" fmla="*/ 0 h 57"/>
                <a:gd name="T84" fmla="*/ 7 w 80"/>
                <a:gd name="T85" fmla="*/ 0 h 57"/>
                <a:gd name="T86" fmla="*/ 0 w 80"/>
                <a:gd name="T87" fmla="*/ 5 h 57"/>
                <a:gd name="T88" fmla="*/ 7 w 80"/>
                <a:gd name="T89" fmla="*/ 5 h 57"/>
                <a:gd name="T90" fmla="*/ 20 w 80"/>
                <a:gd name="T91" fmla="*/ 5 h 57"/>
                <a:gd name="T92" fmla="*/ 35 w 80"/>
                <a:gd name="T93" fmla="*/ 5 h 57"/>
                <a:gd name="T94" fmla="*/ 49 w 80"/>
                <a:gd name="T95" fmla="*/ 5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close/>
                </a:path>
              </a:pathLst>
            </a:custGeom>
            <a:solidFill>
              <a:srgbClr val="3F3F3F"/>
            </a:solidFill>
            <a:ln w="0">
              <a:solidFill>
                <a:srgbClr val="323232"/>
              </a:solidFill>
              <a:prstDash val="solid"/>
              <a:round/>
              <a:headEnd/>
              <a:tailEnd/>
            </a:ln>
          </p:spPr>
          <p:txBody>
            <a:bodyPr/>
            <a:lstStyle/>
            <a:p>
              <a:endParaRPr lang="fr-FR"/>
            </a:p>
          </p:txBody>
        </p:sp>
        <p:sp>
          <p:nvSpPr>
            <p:cNvPr id="197" name="Freeform 84"/>
            <p:cNvSpPr>
              <a:spLocks/>
            </p:cNvSpPr>
            <p:nvPr/>
          </p:nvSpPr>
          <p:spPr bwMode="auto">
            <a:xfrm>
              <a:off x="1560" y="2527"/>
              <a:ext cx="146" cy="103"/>
            </a:xfrm>
            <a:custGeom>
              <a:avLst/>
              <a:gdLst>
                <a:gd name="T0" fmla="*/ 62 w 80"/>
                <a:gd name="T1" fmla="*/ 13 h 57"/>
                <a:gd name="T2" fmla="*/ 69 w 80"/>
                <a:gd name="T3" fmla="*/ 13 h 57"/>
                <a:gd name="T4" fmla="*/ 77 w 80"/>
                <a:gd name="T5" fmla="*/ 20 h 57"/>
                <a:gd name="T6" fmla="*/ 84 w 80"/>
                <a:gd name="T7" fmla="*/ 27 h 57"/>
                <a:gd name="T8" fmla="*/ 89 w 80"/>
                <a:gd name="T9" fmla="*/ 34 h 57"/>
                <a:gd name="T10" fmla="*/ 97 w 80"/>
                <a:gd name="T11" fmla="*/ 47 h 57"/>
                <a:gd name="T12" fmla="*/ 97 w 80"/>
                <a:gd name="T13" fmla="*/ 54 h 57"/>
                <a:gd name="T14" fmla="*/ 97 w 80"/>
                <a:gd name="T15" fmla="*/ 54 h 57"/>
                <a:gd name="T16" fmla="*/ 97 w 80"/>
                <a:gd name="T17" fmla="*/ 61 h 57"/>
                <a:gd name="T18" fmla="*/ 97 w 80"/>
                <a:gd name="T19" fmla="*/ 54 h 57"/>
                <a:gd name="T20" fmla="*/ 104 w 80"/>
                <a:gd name="T21" fmla="*/ 54 h 57"/>
                <a:gd name="T22" fmla="*/ 104 w 80"/>
                <a:gd name="T23" fmla="*/ 40 h 57"/>
                <a:gd name="T24" fmla="*/ 97 w 80"/>
                <a:gd name="T25" fmla="*/ 34 h 57"/>
                <a:gd name="T26" fmla="*/ 97 w 80"/>
                <a:gd name="T27" fmla="*/ 20 h 57"/>
                <a:gd name="T28" fmla="*/ 97 w 80"/>
                <a:gd name="T29" fmla="*/ 20 h 57"/>
                <a:gd name="T30" fmla="*/ 111 w 80"/>
                <a:gd name="T31" fmla="*/ 27 h 57"/>
                <a:gd name="T32" fmla="*/ 124 w 80"/>
                <a:gd name="T33" fmla="*/ 40 h 57"/>
                <a:gd name="T34" fmla="*/ 131 w 80"/>
                <a:gd name="T35" fmla="*/ 54 h 57"/>
                <a:gd name="T36" fmla="*/ 139 w 80"/>
                <a:gd name="T37" fmla="*/ 74 h 57"/>
                <a:gd name="T38" fmla="*/ 139 w 80"/>
                <a:gd name="T39" fmla="*/ 89 h 57"/>
                <a:gd name="T40" fmla="*/ 131 w 80"/>
                <a:gd name="T41" fmla="*/ 96 h 57"/>
                <a:gd name="T42" fmla="*/ 131 w 80"/>
                <a:gd name="T43" fmla="*/ 103 h 57"/>
                <a:gd name="T44" fmla="*/ 131 w 80"/>
                <a:gd name="T45" fmla="*/ 103 h 57"/>
                <a:gd name="T46" fmla="*/ 131 w 80"/>
                <a:gd name="T47" fmla="*/ 96 h 57"/>
                <a:gd name="T48" fmla="*/ 139 w 80"/>
                <a:gd name="T49" fmla="*/ 89 h 57"/>
                <a:gd name="T50" fmla="*/ 146 w 80"/>
                <a:gd name="T51" fmla="*/ 69 h 57"/>
                <a:gd name="T52" fmla="*/ 146 w 80"/>
                <a:gd name="T53" fmla="*/ 54 h 57"/>
                <a:gd name="T54" fmla="*/ 139 w 80"/>
                <a:gd name="T55" fmla="*/ 40 h 57"/>
                <a:gd name="T56" fmla="*/ 131 w 80"/>
                <a:gd name="T57" fmla="*/ 27 h 57"/>
                <a:gd name="T58" fmla="*/ 119 w 80"/>
                <a:gd name="T59" fmla="*/ 20 h 57"/>
                <a:gd name="T60" fmla="*/ 111 w 80"/>
                <a:gd name="T61" fmla="*/ 13 h 57"/>
                <a:gd name="T62" fmla="*/ 104 w 80"/>
                <a:gd name="T63" fmla="*/ 13 h 57"/>
                <a:gd name="T64" fmla="*/ 97 w 80"/>
                <a:gd name="T65" fmla="*/ 13 h 57"/>
                <a:gd name="T66" fmla="*/ 89 w 80"/>
                <a:gd name="T67" fmla="*/ 13 h 57"/>
                <a:gd name="T68" fmla="*/ 77 w 80"/>
                <a:gd name="T69" fmla="*/ 5 h 57"/>
                <a:gd name="T70" fmla="*/ 69 w 80"/>
                <a:gd name="T71" fmla="*/ 5 h 57"/>
                <a:gd name="T72" fmla="*/ 69 w 80"/>
                <a:gd name="T73" fmla="*/ 0 h 57"/>
                <a:gd name="T74" fmla="*/ 62 w 80"/>
                <a:gd name="T75" fmla="*/ 0 h 57"/>
                <a:gd name="T76" fmla="*/ 62 w 80"/>
                <a:gd name="T77" fmla="*/ 0 h 57"/>
                <a:gd name="T78" fmla="*/ 49 w 80"/>
                <a:gd name="T79" fmla="*/ 0 h 57"/>
                <a:gd name="T80" fmla="*/ 35 w 80"/>
                <a:gd name="T81" fmla="*/ 0 h 57"/>
                <a:gd name="T82" fmla="*/ 20 w 80"/>
                <a:gd name="T83" fmla="*/ 0 h 57"/>
                <a:gd name="T84" fmla="*/ 7 w 80"/>
                <a:gd name="T85" fmla="*/ 0 h 57"/>
                <a:gd name="T86" fmla="*/ 0 w 80"/>
                <a:gd name="T87" fmla="*/ 5 h 57"/>
                <a:gd name="T88" fmla="*/ 7 w 80"/>
                <a:gd name="T89" fmla="*/ 5 h 57"/>
                <a:gd name="T90" fmla="*/ 20 w 80"/>
                <a:gd name="T91" fmla="*/ 5 h 57"/>
                <a:gd name="T92" fmla="*/ 35 w 80"/>
                <a:gd name="T93" fmla="*/ 5 h 57"/>
                <a:gd name="T94" fmla="*/ 49 w 80"/>
                <a:gd name="T95" fmla="*/ 5 h 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7"/>
                <a:gd name="T146" fmla="*/ 80 w 80"/>
                <a:gd name="T147" fmla="*/ 57 h 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7">
                  <a:moveTo>
                    <a:pt x="30" y="3"/>
                  </a:moveTo>
                  <a:lnTo>
                    <a:pt x="30" y="3"/>
                  </a:lnTo>
                  <a:lnTo>
                    <a:pt x="34" y="7"/>
                  </a:lnTo>
                  <a:lnTo>
                    <a:pt x="38" y="7"/>
                  </a:lnTo>
                  <a:lnTo>
                    <a:pt x="38" y="11"/>
                  </a:lnTo>
                  <a:lnTo>
                    <a:pt x="42" y="11"/>
                  </a:lnTo>
                  <a:lnTo>
                    <a:pt x="46" y="11"/>
                  </a:lnTo>
                  <a:lnTo>
                    <a:pt x="46" y="15"/>
                  </a:lnTo>
                  <a:lnTo>
                    <a:pt x="49" y="15"/>
                  </a:lnTo>
                  <a:lnTo>
                    <a:pt x="49" y="19"/>
                  </a:lnTo>
                  <a:lnTo>
                    <a:pt x="53" y="22"/>
                  </a:lnTo>
                  <a:lnTo>
                    <a:pt x="53" y="26"/>
                  </a:lnTo>
                  <a:lnTo>
                    <a:pt x="53" y="30"/>
                  </a:lnTo>
                  <a:lnTo>
                    <a:pt x="53" y="34"/>
                  </a:lnTo>
                  <a:lnTo>
                    <a:pt x="53" y="30"/>
                  </a:lnTo>
                  <a:lnTo>
                    <a:pt x="57" y="30"/>
                  </a:lnTo>
                  <a:lnTo>
                    <a:pt x="57" y="26"/>
                  </a:lnTo>
                  <a:lnTo>
                    <a:pt x="57" y="22"/>
                  </a:lnTo>
                  <a:lnTo>
                    <a:pt x="53" y="22"/>
                  </a:lnTo>
                  <a:lnTo>
                    <a:pt x="53" y="19"/>
                  </a:lnTo>
                  <a:lnTo>
                    <a:pt x="53" y="15"/>
                  </a:lnTo>
                  <a:lnTo>
                    <a:pt x="53" y="11"/>
                  </a:lnTo>
                  <a:lnTo>
                    <a:pt x="57" y="11"/>
                  </a:lnTo>
                  <a:lnTo>
                    <a:pt x="61" y="15"/>
                  </a:lnTo>
                  <a:lnTo>
                    <a:pt x="65" y="19"/>
                  </a:lnTo>
                  <a:lnTo>
                    <a:pt x="68" y="22"/>
                  </a:lnTo>
                  <a:lnTo>
                    <a:pt x="72" y="26"/>
                  </a:lnTo>
                  <a:lnTo>
                    <a:pt x="72" y="30"/>
                  </a:lnTo>
                  <a:lnTo>
                    <a:pt x="76" y="34"/>
                  </a:lnTo>
                  <a:lnTo>
                    <a:pt x="76" y="38"/>
                  </a:lnTo>
                  <a:lnTo>
                    <a:pt x="76" y="41"/>
                  </a:lnTo>
                  <a:lnTo>
                    <a:pt x="76" y="45"/>
                  </a:lnTo>
                  <a:lnTo>
                    <a:pt x="76" y="49"/>
                  </a:lnTo>
                  <a:lnTo>
                    <a:pt x="72" y="49"/>
                  </a:lnTo>
                  <a:lnTo>
                    <a:pt x="72" y="53"/>
                  </a:lnTo>
                  <a:lnTo>
                    <a:pt x="72" y="57"/>
                  </a:lnTo>
                  <a:lnTo>
                    <a:pt x="72" y="53"/>
                  </a:lnTo>
                  <a:lnTo>
                    <a:pt x="76" y="53"/>
                  </a:lnTo>
                  <a:lnTo>
                    <a:pt x="76" y="49"/>
                  </a:lnTo>
                  <a:lnTo>
                    <a:pt x="80" y="45"/>
                  </a:lnTo>
                  <a:lnTo>
                    <a:pt x="80" y="41"/>
                  </a:lnTo>
                  <a:lnTo>
                    <a:pt x="80" y="38"/>
                  </a:lnTo>
                  <a:lnTo>
                    <a:pt x="80" y="34"/>
                  </a:lnTo>
                  <a:lnTo>
                    <a:pt x="80" y="30"/>
                  </a:lnTo>
                  <a:lnTo>
                    <a:pt x="76" y="26"/>
                  </a:lnTo>
                  <a:lnTo>
                    <a:pt x="76" y="22"/>
                  </a:lnTo>
                  <a:lnTo>
                    <a:pt x="72" y="19"/>
                  </a:lnTo>
                  <a:lnTo>
                    <a:pt x="72" y="15"/>
                  </a:lnTo>
                  <a:lnTo>
                    <a:pt x="68" y="15"/>
                  </a:lnTo>
                  <a:lnTo>
                    <a:pt x="68" y="11"/>
                  </a:lnTo>
                  <a:lnTo>
                    <a:pt x="65" y="11"/>
                  </a:lnTo>
                  <a:lnTo>
                    <a:pt x="61" y="7"/>
                  </a:lnTo>
                  <a:lnTo>
                    <a:pt x="57" y="7"/>
                  </a:lnTo>
                  <a:lnTo>
                    <a:pt x="53" y="7"/>
                  </a:lnTo>
                  <a:lnTo>
                    <a:pt x="49" y="7"/>
                  </a:lnTo>
                  <a:lnTo>
                    <a:pt x="46" y="3"/>
                  </a:lnTo>
                  <a:lnTo>
                    <a:pt x="42" y="3"/>
                  </a:lnTo>
                  <a:lnTo>
                    <a:pt x="38" y="3"/>
                  </a:lnTo>
                  <a:lnTo>
                    <a:pt x="38" y="0"/>
                  </a:lnTo>
                  <a:lnTo>
                    <a:pt x="34" y="0"/>
                  </a:lnTo>
                  <a:lnTo>
                    <a:pt x="30" y="0"/>
                  </a:lnTo>
                  <a:lnTo>
                    <a:pt x="27" y="0"/>
                  </a:lnTo>
                  <a:lnTo>
                    <a:pt x="23" y="0"/>
                  </a:lnTo>
                  <a:lnTo>
                    <a:pt x="19" y="0"/>
                  </a:lnTo>
                  <a:lnTo>
                    <a:pt x="15" y="0"/>
                  </a:lnTo>
                  <a:lnTo>
                    <a:pt x="11" y="0"/>
                  </a:lnTo>
                  <a:lnTo>
                    <a:pt x="8" y="0"/>
                  </a:lnTo>
                  <a:lnTo>
                    <a:pt x="4" y="0"/>
                  </a:lnTo>
                  <a:lnTo>
                    <a:pt x="4" y="3"/>
                  </a:lnTo>
                  <a:lnTo>
                    <a:pt x="0" y="3"/>
                  </a:lnTo>
                  <a:lnTo>
                    <a:pt x="4" y="3"/>
                  </a:lnTo>
                  <a:lnTo>
                    <a:pt x="8" y="3"/>
                  </a:lnTo>
                  <a:lnTo>
                    <a:pt x="11" y="3"/>
                  </a:lnTo>
                  <a:lnTo>
                    <a:pt x="15" y="3"/>
                  </a:lnTo>
                  <a:lnTo>
                    <a:pt x="19" y="3"/>
                  </a:lnTo>
                  <a:lnTo>
                    <a:pt x="23" y="3"/>
                  </a:lnTo>
                  <a:lnTo>
                    <a:pt x="27" y="3"/>
                  </a:lnTo>
                  <a:lnTo>
                    <a:pt x="30" y="3"/>
                  </a:lnTo>
                </a:path>
              </a:pathLst>
            </a:custGeom>
            <a:noFill/>
            <a:ln w="0">
              <a:solidFill>
                <a:srgbClr val="323232"/>
              </a:solidFill>
              <a:prstDash val="solid"/>
              <a:round/>
              <a:headEnd/>
              <a:tailEnd/>
            </a:ln>
          </p:spPr>
          <p:txBody>
            <a:bodyPr/>
            <a:lstStyle/>
            <a:p>
              <a:endParaRPr lang="fr-FR"/>
            </a:p>
          </p:txBody>
        </p:sp>
        <p:sp>
          <p:nvSpPr>
            <p:cNvPr id="198" name="Freeform 85"/>
            <p:cNvSpPr>
              <a:spLocks/>
            </p:cNvSpPr>
            <p:nvPr/>
          </p:nvSpPr>
          <p:spPr bwMode="auto">
            <a:xfrm>
              <a:off x="1257" y="2554"/>
              <a:ext cx="165" cy="82"/>
            </a:xfrm>
            <a:custGeom>
              <a:avLst/>
              <a:gdLst>
                <a:gd name="T0" fmla="*/ 89 w 91"/>
                <a:gd name="T1" fmla="*/ 27 h 45"/>
                <a:gd name="T2" fmla="*/ 69 w 91"/>
                <a:gd name="T3" fmla="*/ 27 h 45"/>
                <a:gd name="T4" fmla="*/ 47 w 91"/>
                <a:gd name="T5" fmla="*/ 35 h 45"/>
                <a:gd name="T6" fmla="*/ 34 w 91"/>
                <a:gd name="T7" fmla="*/ 42 h 45"/>
                <a:gd name="T8" fmla="*/ 20 w 91"/>
                <a:gd name="T9" fmla="*/ 47 h 45"/>
                <a:gd name="T10" fmla="*/ 7 w 91"/>
                <a:gd name="T11" fmla="*/ 62 h 45"/>
                <a:gd name="T12" fmla="*/ 0 w 91"/>
                <a:gd name="T13" fmla="*/ 69 h 45"/>
                <a:gd name="T14" fmla="*/ 0 w 91"/>
                <a:gd name="T15" fmla="*/ 77 h 45"/>
                <a:gd name="T16" fmla="*/ 0 w 91"/>
                <a:gd name="T17" fmla="*/ 77 h 45"/>
                <a:gd name="T18" fmla="*/ 0 w 91"/>
                <a:gd name="T19" fmla="*/ 77 h 45"/>
                <a:gd name="T20" fmla="*/ 7 w 91"/>
                <a:gd name="T21" fmla="*/ 62 h 45"/>
                <a:gd name="T22" fmla="*/ 13 w 91"/>
                <a:gd name="T23" fmla="*/ 47 h 45"/>
                <a:gd name="T24" fmla="*/ 20 w 91"/>
                <a:gd name="T25" fmla="*/ 42 h 45"/>
                <a:gd name="T26" fmla="*/ 27 w 91"/>
                <a:gd name="T27" fmla="*/ 35 h 45"/>
                <a:gd name="T28" fmla="*/ 42 w 91"/>
                <a:gd name="T29" fmla="*/ 27 h 45"/>
                <a:gd name="T30" fmla="*/ 54 w 91"/>
                <a:gd name="T31" fmla="*/ 20 h 45"/>
                <a:gd name="T32" fmla="*/ 76 w 91"/>
                <a:gd name="T33" fmla="*/ 20 h 45"/>
                <a:gd name="T34" fmla="*/ 89 w 91"/>
                <a:gd name="T35" fmla="*/ 20 h 45"/>
                <a:gd name="T36" fmla="*/ 96 w 91"/>
                <a:gd name="T37" fmla="*/ 20 h 45"/>
                <a:gd name="T38" fmla="*/ 103 w 91"/>
                <a:gd name="T39" fmla="*/ 20 h 45"/>
                <a:gd name="T40" fmla="*/ 111 w 91"/>
                <a:gd name="T41" fmla="*/ 13 h 45"/>
                <a:gd name="T42" fmla="*/ 116 w 91"/>
                <a:gd name="T43" fmla="*/ 7 h 45"/>
                <a:gd name="T44" fmla="*/ 123 w 91"/>
                <a:gd name="T45" fmla="*/ 7 h 45"/>
                <a:gd name="T46" fmla="*/ 131 w 91"/>
                <a:gd name="T47" fmla="*/ 0 h 45"/>
                <a:gd name="T48" fmla="*/ 145 w 91"/>
                <a:gd name="T49" fmla="*/ 0 h 45"/>
                <a:gd name="T50" fmla="*/ 150 w 91"/>
                <a:gd name="T51" fmla="*/ 0 h 45"/>
                <a:gd name="T52" fmla="*/ 158 w 91"/>
                <a:gd name="T53" fmla="*/ 0 h 45"/>
                <a:gd name="T54" fmla="*/ 165 w 91"/>
                <a:gd name="T55" fmla="*/ 0 h 45"/>
                <a:gd name="T56" fmla="*/ 165 w 91"/>
                <a:gd name="T57" fmla="*/ 0 h 45"/>
                <a:gd name="T58" fmla="*/ 158 w 91"/>
                <a:gd name="T59" fmla="*/ 0 h 45"/>
                <a:gd name="T60" fmla="*/ 150 w 91"/>
                <a:gd name="T61" fmla="*/ 7 h 45"/>
                <a:gd name="T62" fmla="*/ 138 w 91"/>
                <a:gd name="T63" fmla="*/ 7 h 45"/>
                <a:gd name="T64" fmla="*/ 131 w 91"/>
                <a:gd name="T65" fmla="*/ 7 h 45"/>
                <a:gd name="T66" fmla="*/ 123 w 91"/>
                <a:gd name="T67" fmla="*/ 7 h 45"/>
                <a:gd name="T68" fmla="*/ 116 w 91"/>
                <a:gd name="T69" fmla="*/ 13 h 45"/>
                <a:gd name="T70" fmla="*/ 116 w 91"/>
                <a:gd name="T71" fmla="*/ 13 h 45"/>
                <a:gd name="T72" fmla="*/ 116 w 91"/>
                <a:gd name="T73" fmla="*/ 20 h 45"/>
                <a:gd name="T74" fmla="*/ 111 w 91"/>
                <a:gd name="T75" fmla="*/ 27 h 45"/>
                <a:gd name="T76" fmla="*/ 111 w 91"/>
                <a:gd name="T77" fmla="*/ 27 h 45"/>
                <a:gd name="T78" fmla="*/ 103 w 91"/>
                <a:gd name="T79" fmla="*/ 27 h 45"/>
                <a:gd name="T80" fmla="*/ 103 w 91"/>
                <a:gd name="T81" fmla="*/ 27 h 45"/>
                <a:gd name="T82" fmla="*/ 103 w 91"/>
                <a:gd name="T83" fmla="*/ 2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close/>
                </a:path>
              </a:pathLst>
            </a:custGeom>
            <a:solidFill>
              <a:srgbClr val="3F3F3F"/>
            </a:solidFill>
            <a:ln w="0">
              <a:solidFill>
                <a:srgbClr val="323232"/>
              </a:solidFill>
              <a:prstDash val="solid"/>
              <a:round/>
              <a:headEnd/>
              <a:tailEnd/>
            </a:ln>
          </p:spPr>
          <p:txBody>
            <a:bodyPr/>
            <a:lstStyle/>
            <a:p>
              <a:endParaRPr lang="fr-FR"/>
            </a:p>
          </p:txBody>
        </p:sp>
        <p:sp>
          <p:nvSpPr>
            <p:cNvPr id="199" name="Freeform 86"/>
            <p:cNvSpPr>
              <a:spLocks/>
            </p:cNvSpPr>
            <p:nvPr/>
          </p:nvSpPr>
          <p:spPr bwMode="auto">
            <a:xfrm>
              <a:off x="1257" y="2554"/>
              <a:ext cx="165" cy="82"/>
            </a:xfrm>
            <a:custGeom>
              <a:avLst/>
              <a:gdLst>
                <a:gd name="T0" fmla="*/ 89 w 91"/>
                <a:gd name="T1" fmla="*/ 27 h 45"/>
                <a:gd name="T2" fmla="*/ 69 w 91"/>
                <a:gd name="T3" fmla="*/ 27 h 45"/>
                <a:gd name="T4" fmla="*/ 47 w 91"/>
                <a:gd name="T5" fmla="*/ 35 h 45"/>
                <a:gd name="T6" fmla="*/ 34 w 91"/>
                <a:gd name="T7" fmla="*/ 42 h 45"/>
                <a:gd name="T8" fmla="*/ 20 w 91"/>
                <a:gd name="T9" fmla="*/ 47 h 45"/>
                <a:gd name="T10" fmla="*/ 7 w 91"/>
                <a:gd name="T11" fmla="*/ 62 h 45"/>
                <a:gd name="T12" fmla="*/ 0 w 91"/>
                <a:gd name="T13" fmla="*/ 69 h 45"/>
                <a:gd name="T14" fmla="*/ 0 w 91"/>
                <a:gd name="T15" fmla="*/ 77 h 45"/>
                <a:gd name="T16" fmla="*/ 0 w 91"/>
                <a:gd name="T17" fmla="*/ 77 h 45"/>
                <a:gd name="T18" fmla="*/ 0 w 91"/>
                <a:gd name="T19" fmla="*/ 77 h 45"/>
                <a:gd name="T20" fmla="*/ 7 w 91"/>
                <a:gd name="T21" fmla="*/ 62 h 45"/>
                <a:gd name="T22" fmla="*/ 13 w 91"/>
                <a:gd name="T23" fmla="*/ 47 h 45"/>
                <a:gd name="T24" fmla="*/ 20 w 91"/>
                <a:gd name="T25" fmla="*/ 42 h 45"/>
                <a:gd name="T26" fmla="*/ 27 w 91"/>
                <a:gd name="T27" fmla="*/ 35 h 45"/>
                <a:gd name="T28" fmla="*/ 42 w 91"/>
                <a:gd name="T29" fmla="*/ 27 h 45"/>
                <a:gd name="T30" fmla="*/ 54 w 91"/>
                <a:gd name="T31" fmla="*/ 20 h 45"/>
                <a:gd name="T32" fmla="*/ 76 w 91"/>
                <a:gd name="T33" fmla="*/ 20 h 45"/>
                <a:gd name="T34" fmla="*/ 89 w 91"/>
                <a:gd name="T35" fmla="*/ 20 h 45"/>
                <a:gd name="T36" fmla="*/ 96 w 91"/>
                <a:gd name="T37" fmla="*/ 20 h 45"/>
                <a:gd name="T38" fmla="*/ 103 w 91"/>
                <a:gd name="T39" fmla="*/ 20 h 45"/>
                <a:gd name="T40" fmla="*/ 111 w 91"/>
                <a:gd name="T41" fmla="*/ 13 h 45"/>
                <a:gd name="T42" fmla="*/ 116 w 91"/>
                <a:gd name="T43" fmla="*/ 7 h 45"/>
                <a:gd name="T44" fmla="*/ 123 w 91"/>
                <a:gd name="T45" fmla="*/ 7 h 45"/>
                <a:gd name="T46" fmla="*/ 131 w 91"/>
                <a:gd name="T47" fmla="*/ 0 h 45"/>
                <a:gd name="T48" fmla="*/ 145 w 91"/>
                <a:gd name="T49" fmla="*/ 0 h 45"/>
                <a:gd name="T50" fmla="*/ 150 w 91"/>
                <a:gd name="T51" fmla="*/ 0 h 45"/>
                <a:gd name="T52" fmla="*/ 158 w 91"/>
                <a:gd name="T53" fmla="*/ 0 h 45"/>
                <a:gd name="T54" fmla="*/ 165 w 91"/>
                <a:gd name="T55" fmla="*/ 0 h 45"/>
                <a:gd name="T56" fmla="*/ 165 w 91"/>
                <a:gd name="T57" fmla="*/ 0 h 45"/>
                <a:gd name="T58" fmla="*/ 158 w 91"/>
                <a:gd name="T59" fmla="*/ 0 h 45"/>
                <a:gd name="T60" fmla="*/ 150 w 91"/>
                <a:gd name="T61" fmla="*/ 7 h 45"/>
                <a:gd name="T62" fmla="*/ 138 w 91"/>
                <a:gd name="T63" fmla="*/ 7 h 45"/>
                <a:gd name="T64" fmla="*/ 131 w 91"/>
                <a:gd name="T65" fmla="*/ 7 h 45"/>
                <a:gd name="T66" fmla="*/ 123 w 91"/>
                <a:gd name="T67" fmla="*/ 7 h 45"/>
                <a:gd name="T68" fmla="*/ 116 w 91"/>
                <a:gd name="T69" fmla="*/ 13 h 45"/>
                <a:gd name="T70" fmla="*/ 116 w 91"/>
                <a:gd name="T71" fmla="*/ 13 h 45"/>
                <a:gd name="T72" fmla="*/ 116 w 91"/>
                <a:gd name="T73" fmla="*/ 20 h 45"/>
                <a:gd name="T74" fmla="*/ 111 w 91"/>
                <a:gd name="T75" fmla="*/ 27 h 45"/>
                <a:gd name="T76" fmla="*/ 111 w 91"/>
                <a:gd name="T77" fmla="*/ 27 h 45"/>
                <a:gd name="T78" fmla="*/ 103 w 91"/>
                <a:gd name="T79" fmla="*/ 27 h 45"/>
                <a:gd name="T80" fmla="*/ 103 w 91"/>
                <a:gd name="T81" fmla="*/ 27 h 45"/>
                <a:gd name="T82" fmla="*/ 103 w 91"/>
                <a:gd name="T83" fmla="*/ 2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45"/>
                <a:gd name="T128" fmla="*/ 91 w 91"/>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45">
                  <a:moveTo>
                    <a:pt x="57" y="15"/>
                  </a:moveTo>
                  <a:lnTo>
                    <a:pt x="53" y="15"/>
                  </a:lnTo>
                  <a:lnTo>
                    <a:pt x="49" y="15"/>
                  </a:lnTo>
                  <a:lnTo>
                    <a:pt x="45" y="15"/>
                  </a:lnTo>
                  <a:lnTo>
                    <a:pt x="42" y="15"/>
                  </a:lnTo>
                  <a:lnTo>
                    <a:pt x="38" y="15"/>
                  </a:lnTo>
                  <a:lnTo>
                    <a:pt x="34" y="15"/>
                  </a:lnTo>
                  <a:lnTo>
                    <a:pt x="30" y="15"/>
                  </a:lnTo>
                  <a:lnTo>
                    <a:pt x="26" y="19"/>
                  </a:lnTo>
                  <a:lnTo>
                    <a:pt x="23" y="19"/>
                  </a:lnTo>
                  <a:lnTo>
                    <a:pt x="19" y="19"/>
                  </a:lnTo>
                  <a:lnTo>
                    <a:pt x="19" y="23"/>
                  </a:lnTo>
                  <a:lnTo>
                    <a:pt x="15" y="23"/>
                  </a:lnTo>
                  <a:lnTo>
                    <a:pt x="11" y="26"/>
                  </a:lnTo>
                  <a:lnTo>
                    <a:pt x="7" y="30"/>
                  </a:lnTo>
                  <a:lnTo>
                    <a:pt x="4" y="34"/>
                  </a:lnTo>
                  <a:lnTo>
                    <a:pt x="4" y="38"/>
                  </a:lnTo>
                  <a:lnTo>
                    <a:pt x="0" y="38"/>
                  </a:lnTo>
                  <a:lnTo>
                    <a:pt x="0" y="42"/>
                  </a:lnTo>
                  <a:lnTo>
                    <a:pt x="0" y="45"/>
                  </a:lnTo>
                  <a:lnTo>
                    <a:pt x="0" y="42"/>
                  </a:lnTo>
                  <a:lnTo>
                    <a:pt x="0" y="38"/>
                  </a:lnTo>
                  <a:lnTo>
                    <a:pt x="4" y="34"/>
                  </a:lnTo>
                  <a:lnTo>
                    <a:pt x="4" y="30"/>
                  </a:lnTo>
                  <a:lnTo>
                    <a:pt x="7" y="26"/>
                  </a:lnTo>
                  <a:lnTo>
                    <a:pt x="7" y="23"/>
                  </a:lnTo>
                  <a:lnTo>
                    <a:pt x="11" y="23"/>
                  </a:lnTo>
                  <a:lnTo>
                    <a:pt x="11" y="19"/>
                  </a:lnTo>
                  <a:lnTo>
                    <a:pt x="15" y="19"/>
                  </a:lnTo>
                  <a:lnTo>
                    <a:pt x="19" y="15"/>
                  </a:lnTo>
                  <a:lnTo>
                    <a:pt x="23" y="15"/>
                  </a:lnTo>
                  <a:lnTo>
                    <a:pt x="26" y="11"/>
                  </a:lnTo>
                  <a:lnTo>
                    <a:pt x="30" y="11"/>
                  </a:lnTo>
                  <a:lnTo>
                    <a:pt x="34" y="11"/>
                  </a:lnTo>
                  <a:lnTo>
                    <a:pt x="38" y="11"/>
                  </a:lnTo>
                  <a:lnTo>
                    <a:pt x="42" y="11"/>
                  </a:lnTo>
                  <a:lnTo>
                    <a:pt x="45" y="11"/>
                  </a:lnTo>
                  <a:lnTo>
                    <a:pt x="49" y="11"/>
                  </a:lnTo>
                  <a:lnTo>
                    <a:pt x="53" y="11"/>
                  </a:lnTo>
                  <a:lnTo>
                    <a:pt x="57" y="11"/>
                  </a:lnTo>
                  <a:lnTo>
                    <a:pt x="61" y="7"/>
                  </a:lnTo>
                  <a:lnTo>
                    <a:pt x="64" y="7"/>
                  </a:lnTo>
                  <a:lnTo>
                    <a:pt x="64" y="4"/>
                  </a:lnTo>
                  <a:lnTo>
                    <a:pt x="68" y="4"/>
                  </a:lnTo>
                  <a:lnTo>
                    <a:pt x="68" y="0"/>
                  </a:lnTo>
                  <a:lnTo>
                    <a:pt x="72" y="0"/>
                  </a:lnTo>
                  <a:lnTo>
                    <a:pt x="76" y="0"/>
                  </a:lnTo>
                  <a:lnTo>
                    <a:pt x="80" y="0"/>
                  </a:lnTo>
                  <a:lnTo>
                    <a:pt x="83" y="0"/>
                  </a:lnTo>
                  <a:lnTo>
                    <a:pt x="87" y="0"/>
                  </a:lnTo>
                  <a:lnTo>
                    <a:pt x="91" y="0"/>
                  </a:lnTo>
                  <a:lnTo>
                    <a:pt x="87" y="0"/>
                  </a:lnTo>
                  <a:lnTo>
                    <a:pt x="87" y="4"/>
                  </a:lnTo>
                  <a:lnTo>
                    <a:pt x="83" y="4"/>
                  </a:lnTo>
                  <a:lnTo>
                    <a:pt x="80" y="4"/>
                  </a:lnTo>
                  <a:lnTo>
                    <a:pt x="76" y="4"/>
                  </a:lnTo>
                  <a:lnTo>
                    <a:pt x="72" y="4"/>
                  </a:lnTo>
                  <a:lnTo>
                    <a:pt x="68" y="4"/>
                  </a:lnTo>
                  <a:lnTo>
                    <a:pt x="64" y="7"/>
                  </a:lnTo>
                  <a:lnTo>
                    <a:pt x="64" y="11"/>
                  </a:lnTo>
                  <a:lnTo>
                    <a:pt x="61" y="11"/>
                  </a:lnTo>
                  <a:lnTo>
                    <a:pt x="61" y="15"/>
                  </a:lnTo>
                  <a:lnTo>
                    <a:pt x="57" y="15"/>
                  </a:lnTo>
                </a:path>
              </a:pathLst>
            </a:custGeom>
            <a:noFill/>
            <a:ln w="0">
              <a:solidFill>
                <a:srgbClr val="323232"/>
              </a:solidFill>
              <a:prstDash val="solid"/>
              <a:round/>
              <a:headEnd/>
              <a:tailEnd/>
            </a:ln>
          </p:spPr>
          <p:txBody>
            <a:bodyPr/>
            <a:lstStyle/>
            <a:p>
              <a:endParaRPr lang="fr-FR"/>
            </a:p>
          </p:txBody>
        </p:sp>
        <p:sp>
          <p:nvSpPr>
            <p:cNvPr id="200" name="Freeform 87"/>
            <p:cNvSpPr>
              <a:spLocks/>
            </p:cNvSpPr>
            <p:nvPr/>
          </p:nvSpPr>
          <p:spPr bwMode="auto">
            <a:xfrm>
              <a:off x="1311" y="2803"/>
              <a:ext cx="188" cy="42"/>
            </a:xfrm>
            <a:custGeom>
              <a:avLst/>
              <a:gdLst>
                <a:gd name="T0" fmla="*/ 166 w 103"/>
                <a:gd name="T1" fmla="*/ 0 h 23"/>
                <a:gd name="T2" fmla="*/ 139 w 103"/>
                <a:gd name="T3" fmla="*/ 0 h 23"/>
                <a:gd name="T4" fmla="*/ 119 w 103"/>
                <a:gd name="T5" fmla="*/ 0 h 23"/>
                <a:gd name="T6" fmla="*/ 97 w 103"/>
                <a:gd name="T7" fmla="*/ 7 h 23"/>
                <a:gd name="T8" fmla="*/ 91 w 103"/>
                <a:gd name="T9" fmla="*/ 7 h 23"/>
                <a:gd name="T10" fmla="*/ 84 w 103"/>
                <a:gd name="T11" fmla="*/ 7 h 23"/>
                <a:gd name="T12" fmla="*/ 77 w 103"/>
                <a:gd name="T13" fmla="*/ 7 h 23"/>
                <a:gd name="T14" fmla="*/ 62 w 103"/>
                <a:gd name="T15" fmla="*/ 7 h 23"/>
                <a:gd name="T16" fmla="*/ 49 w 103"/>
                <a:gd name="T17" fmla="*/ 7 h 23"/>
                <a:gd name="T18" fmla="*/ 35 w 103"/>
                <a:gd name="T19" fmla="*/ 13 h 23"/>
                <a:gd name="T20" fmla="*/ 22 w 103"/>
                <a:gd name="T21" fmla="*/ 20 h 23"/>
                <a:gd name="T22" fmla="*/ 7 w 103"/>
                <a:gd name="T23" fmla="*/ 35 h 23"/>
                <a:gd name="T24" fmla="*/ 0 w 103"/>
                <a:gd name="T25" fmla="*/ 42 h 23"/>
                <a:gd name="T26" fmla="*/ 0 w 103"/>
                <a:gd name="T27" fmla="*/ 42 h 23"/>
                <a:gd name="T28" fmla="*/ 7 w 103"/>
                <a:gd name="T29" fmla="*/ 42 h 23"/>
                <a:gd name="T30" fmla="*/ 15 w 103"/>
                <a:gd name="T31" fmla="*/ 35 h 23"/>
                <a:gd name="T32" fmla="*/ 27 w 103"/>
                <a:gd name="T33" fmla="*/ 27 h 23"/>
                <a:gd name="T34" fmla="*/ 42 w 103"/>
                <a:gd name="T35" fmla="*/ 20 h 23"/>
                <a:gd name="T36" fmla="*/ 57 w 103"/>
                <a:gd name="T37" fmla="*/ 20 h 23"/>
                <a:gd name="T38" fmla="*/ 84 w 103"/>
                <a:gd name="T39" fmla="*/ 20 h 23"/>
                <a:gd name="T40" fmla="*/ 97 w 103"/>
                <a:gd name="T41" fmla="*/ 20 h 23"/>
                <a:gd name="T42" fmla="*/ 97 w 103"/>
                <a:gd name="T43" fmla="*/ 27 h 23"/>
                <a:gd name="T44" fmla="*/ 84 w 103"/>
                <a:gd name="T45" fmla="*/ 27 h 23"/>
                <a:gd name="T46" fmla="*/ 69 w 103"/>
                <a:gd name="T47" fmla="*/ 35 h 23"/>
                <a:gd name="T48" fmla="*/ 57 w 103"/>
                <a:gd name="T49" fmla="*/ 35 h 23"/>
                <a:gd name="T50" fmla="*/ 49 w 103"/>
                <a:gd name="T51" fmla="*/ 42 h 23"/>
                <a:gd name="T52" fmla="*/ 57 w 103"/>
                <a:gd name="T53" fmla="*/ 42 h 23"/>
                <a:gd name="T54" fmla="*/ 69 w 103"/>
                <a:gd name="T55" fmla="*/ 35 h 23"/>
                <a:gd name="T56" fmla="*/ 84 w 103"/>
                <a:gd name="T57" fmla="*/ 35 h 23"/>
                <a:gd name="T58" fmla="*/ 97 w 103"/>
                <a:gd name="T59" fmla="*/ 35 h 23"/>
                <a:gd name="T60" fmla="*/ 104 w 103"/>
                <a:gd name="T61" fmla="*/ 35 h 23"/>
                <a:gd name="T62" fmla="*/ 119 w 103"/>
                <a:gd name="T63" fmla="*/ 35 h 23"/>
                <a:gd name="T64" fmla="*/ 126 w 103"/>
                <a:gd name="T65" fmla="*/ 35 h 23"/>
                <a:gd name="T66" fmla="*/ 131 w 103"/>
                <a:gd name="T67" fmla="*/ 35 h 23"/>
                <a:gd name="T68" fmla="*/ 139 w 103"/>
                <a:gd name="T69" fmla="*/ 35 h 23"/>
                <a:gd name="T70" fmla="*/ 131 w 103"/>
                <a:gd name="T71" fmla="*/ 27 h 23"/>
                <a:gd name="T72" fmla="*/ 119 w 103"/>
                <a:gd name="T73" fmla="*/ 27 h 23"/>
                <a:gd name="T74" fmla="*/ 104 w 103"/>
                <a:gd name="T75" fmla="*/ 20 h 23"/>
                <a:gd name="T76" fmla="*/ 104 w 103"/>
                <a:gd name="T77" fmla="*/ 13 h 23"/>
                <a:gd name="T78" fmla="*/ 119 w 103"/>
                <a:gd name="T79" fmla="*/ 7 h 23"/>
                <a:gd name="T80" fmla="*/ 131 w 103"/>
                <a:gd name="T81" fmla="*/ 7 h 23"/>
                <a:gd name="T82" fmla="*/ 146 w 103"/>
                <a:gd name="T83" fmla="*/ 7 h 23"/>
                <a:gd name="T84" fmla="*/ 153 w 103"/>
                <a:gd name="T85" fmla="*/ 7 h 23"/>
                <a:gd name="T86" fmla="*/ 161 w 103"/>
                <a:gd name="T87" fmla="*/ 7 h 23"/>
                <a:gd name="T88" fmla="*/ 173 w 103"/>
                <a:gd name="T89" fmla="*/ 7 h 23"/>
                <a:gd name="T90" fmla="*/ 181 w 103"/>
                <a:gd name="T91" fmla="*/ 7 h 23"/>
                <a:gd name="T92" fmla="*/ 188 w 103"/>
                <a:gd name="T93" fmla="*/ 7 h 23"/>
                <a:gd name="T94" fmla="*/ 181 w 103"/>
                <a:gd name="T95" fmla="*/ 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close/>
                </a:path>
              </a:pathLst>
            </a:custGeom>
            <a:solidFill>
              <a:srgbClr val="3F3F3F"/>
            </a:solidFill>
            <a:ln w="0">
              <a:solidFill>
                <a:srgbClr val="323232"/>
              </a:solidFill>
              <a:prstDash val="solid"/>
              <a:round/>
              <a:headEnd/>
              <a:tailEnd/>
            </a:ln>
          </p:spPr>
          <p:txBody>
            <a:bodyPr/>
            <a:lstStyle/>
            <a:p>
              <a:endParaRPr lang="fr-FR"/>
            </a:p>
          </p:txBody>
        </p:sp>
        <p:sp>
          <p:nvSpPr>
            <p:cNvPr id="201" name="Freeform 88"/>
            <p:cNvSpPr>
              <a:spLocks/>
            </p:cNvSpPr>
            <p:nvPr/>
          </p:nvSpPr>
          <p:spPr bwMode="auto">
            <a:xfrm>
              <a:off x="1311" y="2803"/>
              <a:ext cx="188" cy="42"/>
            </a:xfrm>
            <a:custGeom>
              <a:avLst/>
              <a:gdLst>
                <a:gd name="T0" fmla="*/ 166 w 103"/>
                <a:gd name="T1" fmla="*/ 0 h 23"/>
                <a:gd name="T2" fmla="*/ 139 w 103"/>
                <a:gd name="T3" fmla="*/ 0 h 23"/>
                <a:gd name="T4" fmla="*/ 119 w 103"/>
                <a:gd name="T5" fmla="*/ 0 h 23"/>
                <a:gd name="T6" fmla="*/ 97 w 103"/>
                <a:gd name="T7" fmla="*/ 7 h 23"/>
                <a:gd name="T8" fmla="*/ 91 w 103"/>
                <a:gd name="T9" fmla="*/ 7 h 23"/>
                <a:gd name="T10" fmla="*/ 84 w 103"/>
                <a:gd name="T11" fmla="*/ 7 h 23"/>
                <a:gd name="T12" fmla="*/ 77 w 103"/>
                <a:gd name="T13" fmla="*/ 7 h 23"/>
                <a:gd name="T14" fmla="*/ 62 w 103"/>
                <a:gd name="T15" fmla="*/ 7 h 23"/>
                <a:gd name="T16" fmla="*/ 49 w 103"/>
                <a:gd name="T17" fmla="*/ 7 h 23"/>
                <a:gd name="T18" fmla="*/ 35 w 103"/>
                <a:gd name="T19" fmla="*/ 13 h 23"/>
                <a:gd name="T20" fmla="*/ 22 w 103"/>
                <a:gd name="T21" fmla="*/ 20 h 23"/>
                <a:gd name="T22" fmla="*/ 7 w 103"/>
                <a:gd name="T23" fmla="*/ 35 h 23"/>
                <a:gd name="T24" fmla="*/ 0 w 103"/>
                <a:gd name="T25" fmla="*/ 42 h 23"/>
                <a:gd name="T26" fmla="*/ 0 w 103"/>
                <a:gd name="T27" fmla="*/ 42 h 23"/>
                <a:gd name="T28" fmla="*/ 7 w 103"/>
                <a:gd name="T29" fmla="*/ 42 h 23"/>
                <a:gd name="T30" fmla="*/ 15 w 103"/>
                <a:gd name="T31" fmla="*/ 35 h 23"/>
                <a:gd name="T32" fmla="*/ 27 w 103"/>
                <a:gd name="T33" fmla="*/ 27 h 23"/>
                <a:gd name="T34" fmla="*/ 42 w 103"/>
                <a:gd name="T35" fmla="*/ 20 h 23"/>
                <a:gd name="T36" fmla="*/ 57 w 103"/>
                <a:gd name="T37" fmla="*/ 20 h 23"/>
                <a:gd name="T38" fmla="*/ 84 w 103"/>
                <a:gd name="T39" fmla="*/ 20 h 23"/>
                <a:gd name="T40" fmla="*/ 97 w 103"/>
                <a:gd name="T41" fmla="*/ 20 h 23"/>
                <a:gd name="T42" fmla="*/ 97 w 103"/>
                <a:gd name="T43" fmla="*/ 27 h 23"/>
                <a:gd name="T44" fmla="*/ 84 w 103"/>
                <a:gd name="T45" fmla="*/ 27 h 23"/>
                <a:gd name="T46" fmla="*/ 69 w 103"/>
                <a:gd name="T47" fmla="*/ 35 h 23"/>
                <a:gd name="T48" fmla="*/ 57 w 103"/>
                <a:gd name="T49" fmla="*/ 35 h 23"/>
                <a:gd name="T50" fmla="*/ 49 w 103"/>
                <a:gd name="T51" fmla="*/ 42 h 23"/>
                <a:gd name="T52" fmla="*/ 57 w 103"/>
                <a:gd name="T53" fmla="*/ 42 h 23"/>
                <a:gd name="T54" fmla="*/ 69 w 103"/>
                <a:gd name="T55" fmla="*/ 35 h 23"/>
                <a:gd name="T56" fmla="*/ 84 w 103"/>
                <a:gd name="T57" fmla="*/ 35 h 23"/>
                <a:gd name="T58" fmla="*/ 97 w 103"/>
                <a:gd name="T59" fmla="*/ 35 h 23"/>
                <a:gd name="T60" fmla="*/ 104 w 103"/>
                <a:gd name="T61" fmla="*/ 35 h 23"/>
                <a:gd name="T62" fmla="*/ 119 w 103"/>
                <a:gd name="T63" fmla="*/ 35 h 23"/>
                <a:gd name="T64" fmla="*/ 126 w 103"/>
                <a:gd name="T65" fmla="*/ 35 h 23"/>
                <a:gd name="T66" fmla="*/ 131 w 103"/>
                <a:gd name="T67" fmla="*/ 35 h 23"/>
                <a:gd name="T68" fmla="*/ 139 w 103"/>
                <a:gd name="T69" fmla="*/ 35 h 23"/>
                <a:gd name="T70" fmla="*/ 131 w 103"/>
                <a:gd name="T71" fmla="*/ 27 h 23"/>
                <a:gd name="T72" fmla="*/ 119 w 103"/>
                <a:gd name="T73" fmla="*/ 27 h 23"/>
                <a:gd name="T74" fmla="*/ 104 w 103"/>
                <a:gd name="T75" fmla="*/ 20 h 23"/>
                <a:gd name="T76" fmla="*/ 104 w 103"/>
                <a:gd name="T77" fmla="*/ 13 h 23"/>
                <a:gd name="T78" fmla="*/ 119 w 103"/>
                <a:gd name="T79" fmla="*/ 7 h 23"/>
                <a:gd name="T80" fmla="*/ 131 w 103"/>
                <a:gd name="T81" fmla="*/ 7 h 23"/>
                <a:gd name="T82" fmla="*/ 146 w 103"/>
                <a:gd name="T83" fmla="*/ 7 h 23"/>
                <a:gd name="T84" fmla="*/ 153 w 103"/>
                <a:gd name="T85" fmla="*/ 7 h 23"/>
                <a:gd name="T86" fmla="*/ 161 w 103"/>
                <a:gd name="T87" fmla="*/ 7 h 23"/>
                <a:gd name="T88" fmla="*/ 173 w 103"/>
                <a:gd name="T89" fmla="*/ 7 h 23"/>
                <a:gd name="T90" fmla="*/ 181 w 103"/>
                <a:gd name="T91" fmla="*/ 7 h 23"/>
                <a:gd name="T92" fmla="*/ 188 w 103"/>
                <a:gd name="T93" fmla="*/ 7 h 23"/>
                <a:gd name="T94" fmla="*/ 181 w 103"/>
                <a:gd name="T95" fmla="*/ 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23"/>
                <a:gd name="T146" fmla="*/ 103 w 103"/>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23">
                  <a:moveTo>
                    <a:pt x="99" y="4"/>
                  </a:moveTo>
                  <a:lnTo>
                    <a:pt x="95" y="4"/>
                  </a:lnTo>
                  <a:lnTo>
                    <a:pt x="91" y="0"/>
                  </a:lnTo>
                  <a:lnTo>
                    <a:pt x="88" y="0"/>
                  </a:lnTo>
                  <a:lnTo>
                    <a:pt x="84" y="0"/>
                  </a:lnTo>
                  <a:lnTo>
                    <a:pt x="80" y="0"/>
                  </a:lnTo>
                  <a:lnTo>
                    <a:pt x="76" y="0"/>
                  </a:lnTo>
                  <a:lnTo>
                    <a:pt x="72" y="0"/>
                  </a:lnTo>
                  <a:lnTo>
                    <a:pt x="69" y="0"/>
                  </a:lnTo>
                  <a:lnTo>
                    <a:pt x="65" y="0"/>
                  </a:lnTo>
                  <a:lnTo>
                    <a:pt x="61" y="0"/>
                  </a:lnTo>
                  <a:lnTo>
                    <a:pt x="57" y="0"/>
                  </a:lnTo>
                  <a:lnTo>
                    <a:pt x="53" y="4"/>
                  </a:lnTo>
                  <a:lnTo>
                    <a:pt x="50" y="4"/>
                  </a:lnTo>
                  <a:lnTo>
                    <a:pt x="46" y="4"/>
                  </a:lnTo>
                  <a:lnTo>
                    <a:pt x="42" y="4"/>
                  </a:lnTo>
                  <a:lnTo>
                    <a:pt x="38" y="4"/>
                  </a:lnTo>
                  <a:lnTo>
                    <a:pt x="34" y="4"/>
                  </a:lnTo>
                  <a:lnTo>
                    <a:pt x="31" y="4"/>
                  </a:lnTo>
                  <a:lnTo>
                    <a:pt x="27" y="4"/>
                  </a:lnTo>
                  <a:lnTo>
                    <a:pt x="23" y="4"/>
                  </a:lnTo>
                  <a:lnTo>
                    <a:pt x="19" y="7"/>
                  </a:lnTo>
                  <a:lnTo>
                    <a:pt x="15" y="7"/>
                  </a:lnTo>
                  <a:lnTo>
                    <a:pt x="12" y="7"/>
                  </a:lnTo>
                  <a:lnTo>
                    <a:pt x="12" y="11"/>
                  </a:lnTo>
                  <a:lnTo>
                    <a:pt x="8" y="11"/>
                  </a:lnTo>
                  <a:lnTo>
                    <a:pt x="8" y="15"/>
                  </a:lnTo>
                  <a:lnTo>
                    <a:pt x="4" y="15"/>
                  </a:lnTo>
                  <a:lnTo>
                    <a:pt x="4" y="19"/>
                  </a:lnTo>
                  <a:lnTo>
                    <a:pt x="0" y="23"/>
                  </a:lnTo>
                  <a:lnTo>
                    <a:pt x="4" y="23"/>
                  </a:lnTo>
                  <a:lnTo>
                    <a:pt x="8" y="19"/>
                  </a:lnTo>
                  <a:lnTo>
                    <a:pt x="12" y="15"/>
                  </a:lnTo>
                  <a:lnTo>
                    <a:pt x="15" y="15"/>
                  </a:lnTo>
                  <a:lnTo>
                    <a:pt x="15" y="11"/>
                  </a:lnTo>
                  <a:lnTo>
                    <a:pt x="19" y="11"/>
                  </a:lnTo>
                  <a:lnTo>
                    <a:pt x="23" y="11"/>
                  </a:lnTo>
                  <a:lnTo>
                    <a:pt x="27" y="11"/>
                  </a:lnTo>
                  <a:lnTo>
                    <a:pt x="31" y="11"/>
                  </a:lnTo>
                  <a:lnTo>
                    <a:pt x="34" y="11"/>
                  </a:lnTo>
                  <a:lnTo>
                    <a:pt x="38" y="11"/>
                  </a:lnTo>
                  <a:lnTo>
                    <a:pt x="42" y="11"/>
                  </a:lnTo>
                  <a:lnTo>
                    <a:pt x="46" y="11"/>
                  </a:lnTo>
                  <a:lnTo>
                    <a:pt x="50" y="11"/>
                  </a:lnTo>
                  <a:lnTo>
                    <a:pt x="53" y="11"/>
                  </a:lnTo>
                  <a:lnTo>
                    <a:pt x="53" y="15"/>
                  </a:lnTo>
                  <a:lnTo>
                    <a:pt x="50" y="15"/>
                  </a:lnTo>
                  <a:lnTo>
                    <a:pt x="46" y="15"/>
                  </a:lnTo>
                  <a:lnTo>
                    <a:pt x="42" y="15"/>
                  </a:lnTo>
                  <a:lnTo>
                    <a:pt x="38" y="15"/>
                  </a:lnTo>
                  <a:lnTo>
                    <a:pt x="38" y="19"/>
                  </a:lnTo>
                  <a:lnTo>
                    <a:pt x="34" y="19"/>
                  </a:lnTo>
                  <a:lnTo>
                    <a:pt x="31" y="19"/>
                  </a:lnTo>
                  <a:lnTo>
                    <a:pt x="27" y="23"/>
                  </a:lnTo>
                  <a:lnTo>
                    <a:pt x="31" y="23"/>
                  </a:lnTo>
                  <a:lnTo>
                    <a:pt x="34" y="19"/>
                  </a:lnTo>
                  <a:lnTo>
                    <a:pt x="38" y="19"/>
                  </a:lnTo>
                  <a:lnTo>
                    <a:pt x="42" y="19"/>
                  </a:lnTo>
                  <a:lnTo>
                    <a:pt x="46" y="19"/>
                  </a:lnTo>
                  <a:lnTo>
                    <a:pt x="50" y="19"/>
                  </a:lnTo>
                  <a:lnTo>
                    <a:pt x="53" y="19"/>
                  </a:lnTo>
                  <a:lnTo>
                    <a:pt x="57" y="19"/>
                  </a:lnTo>
                  <a:lnTo>
                    <a:pt x="61" y="19"/>
                  </a:lnTo>
                  <a:lnTo>
                    <a:pt x="65" y="19"/>
                  </a:lnTo>
                  <a:lnTo>
                    <a:pt x="69" y="19"/>
                  </a:lnTo>
                  <a:lnTo>
                    <a:pt x="72" y="19"/>
                  </a:lnTo>
                  <a:lnTo>
                    <a:pt x="76" y="19"/>
                  </a:lnTo>
                  <a:lnTo>
                    <a:pt x="76" y="15"/>
                  </a:lnTo>
                  <a:lnTo>
                    <a:pt x="72" y="15"/>
                  </a:lnTo>
                  <a:lnTo>
                    <a:pt x="69" y="15"/>
                  </a:lnTo>
                  <a:lnTo>
                    <a:pt x="65" y="15"/>
                  </a:lnTo>
                  <a:lnTo>
                    <a:pt x="61" y="11"/>
                  </a:lnTo>
                  <a:lnTo>
                    <a:pt x="57" y="11"/>
                  </a:lnTo>
                  <a:lnTo>
                    <a:pt x="57" y="7"/>
                  </a:lnTo>
                  <a:lnTo>
                    <a:pt x="61" y="7"/>
                  </a:lnTo>
                  <a:lnTo>
                    <a:pt x="61" y="4"/>
                  </a:lnTo>
                  <a:lnTo>
                    <a:pt x="65" y="4"/>
                  </a:lnTo>
                  <a:lnTo>
                    <a:pt x="69" y="4"/>
                  </a:lnTo>
                  <a:lnTo>
                    <a:pt x="72" y="4"/>
                  </a:lnTo>
                  <a:lnTo>
                    <a:pt x="76" y="4"/>
                  </a:lnTo>
                  <a:lnTo>
                    <a:pt x="80" y="4"/>
                  </a:lnTo>
                  <a:lnTo>
                    <a:pt x="84" y="4"/>
                  </a:lnTo>
                  <a:lnTo>
                    <a:pt x="88" y="4"/>
                  </a:lnTo>
                  <a:lnTo>
                    <a:pt x="91" y="4"/>
                  </a:lnTo>
                  <a:lnTo>
                    <a:pt x="95" y="4"/>
                  </a:lnTo>
                  <a:lnTo>
                    <a:pt x="99" y="4"/>
                  </a:lnTo>
                  <a:lnTo>
                    <a:pt x="103" y="4"/>
                  </a:lnTo>
                  <a:lnTo>
                    <a:pt x="99" y="4"/>
                  </a:lnTo>
                </a:path>
              </a:pathLst>
            </a:custGeom>
            <a:noFill/>
            <a:ln w="0">
              <a:solidFill>
                <a:srgbClr val="323232"/>
              </a:solidFill>
              <a:prstDash val="solid"/>
              <a:round/>
              <a:headEnd/>
              <a:tailEnd/>
            </a:ln>
          </p:spPr>
          <p:txBody>
            <a:bodyPr/>
            <a:lstStyle/>
            <a:p>
              <a:endParaRPr lang="fr-FR"/>
            </a:p>
          </p:txBody>
        </p:sp>
        <p:sp>
          <p:nvSpPr>
            <p:cNvPr id="202" name="Freeform 89"/>
            <p:cNvSpPr>
              <a:spLocks/>
            </p:cNvSpPr>
            <p:nvPr/>
          </p:nvSpPr>
          <p:spPr bwMode="auto">
            <a:xfrm>
              <a:off x="517" y="2941"/>
              <a:ext cx="214" cy="235"/>
            </a:xfrm>
            <a:custGeom>
              <a:avLst/>
              <a:gdLst>
                <a:gd name="T0" fmla="*/ 199 w 118"/>
                <a:gd name="T1" fmla="*/ 13 h 129"/>
                <a:gd name="T2" fmla="*/ 187 w 118"/>
                <a:gd name="T3" fmla="*/ 20 h 129"/>
                <a:gd name="T4" fmla="*/ 165 w 118"/>
                <a:gd name="T5" fmla="*/ 35 h 129"/>
                <a:gd name="T6" fmla="*/ 131 w 118"/>
                <a:gd name="T7" fmla="*/ 47 h 129"/>
                <a:gd name="T8" fmla="*/ 111 w 118"/>
                <a:gd name="T9" fmla="*/ 55 h 129"/>
                <a:gd name="T10" fmla="*/ 103 w 118"/>
                <a:gd name="T11" fmla="*/ 69 h 129"/>
                <a:gd name="T12" fmla="*/ 91 w 118"/>
                <a:gd name="T13" fmla="*/ 97 h 129"/>
                <a:gd name="T14" fmla="*/ 83 w 118"/>
                <a:gd name="T15" fmla="*/ 111 h 129"/>
                <a:gd name="T16" fmla="*/ 91 w 118"/>
                <a:gd name="T17" fmla="*/ 111 h 129"/>
                <a:gd name="T18" fmla="*/ 103 w 118"/>
                <a:gd name="T19" fmla="*/ 97 h 129"/>
                <a:gd name="T20" fmla="*/ 125 w 118"/>
                <a:gd name="T21" fmla="*/ 89 h 129"/>
                <a:gd name="T22" fmla="*/ 145 w 118"/>
                <a:gd name="T23" fmla="*/ 82 h 129"/>
                <a:gd name="T24" fmla="*/ 180 w 118"/>
                <a:gd name="T25" fmla="*/ 89 h 129"/>
                <a:gd name="T26" fmla="*/ 187 w 118"/>
                <a:gd name="T27" fmla="*/ 89 h 129"/>
                <a:gd name="T28" fmla="*/ 194 w 118"/>
                <a:gd name="T29" fmla="*/ 97 h 129"/>
                <a:gd name="T30" fmla="*/ 187 w 118"/>
                <a:gd name="T31" fmla="*/ 97 h 129"/>
                <a:gd name="T32" fmla="*/ 152 w 118"/>
                <a:gd name="T33" fmla="*/ 97 h 129"/>
                <a:gd name="T34" fmla="*/ 131 w 118"/>
                <a:gd name="T35" fmla="*/ 97 h 129"/>
                <a:gd name="T36" fmla="*/ 111 w 118"/>
                <a:gd name="T37" fmla="*/ 111 h 129"/>
                <a:gd name="T38" fmla="*/ 96 w 118"/>
                <a:gd name="T39" fmla="*/ 117 h 129"/>
                <a:gd name="T40" fmla="*/ 91 w 118"/>
                <a:gd name="T41" fmla="*/ 124 h 129"/>
                <a:gd name="T42" fmla="*/ 83 w 118"/>
                <a:gd name="T43" fmla="*/ 138 h 129"/>
                <a:gd name="T44" fmla="*/ 76 w 118"/>
                <a:gd name="T45" fmla="*/ 146 h 129"/>
                <a:gd name="T46" fmla="*/ 62 w 118"/>
                <a:gd name="T47" fmla="*/ 151 h 129"/>
                <a:gd name="T48" fmla="*/ 42 w 118"/>
                <a:gd name="T49" fmla="*/ 158 h 129"/>
                <a:gd name="T50" fmla="*/ 22 w 118"/>
                <a:gd name="T51" fmla="*/ 180 h 129"/>
                <a:gd name="T52" fmla="*/ 7 w 118"/>
                <a:gd name="T53" fmla="*/ 200 h 129"/>
                <a:gd name="T54" fmla="*/ 7 w 118"/>
                <a:gd name="T55" fmla="*/ 220 h 129"/>
                <a:gd name="T56" fmla="*/ 7 w 118"/>
                <a:gd name="T57" fmla="*/ 235 h 129"/>
                <a:gd name="T58" fmla="*/ 7 w 118"/>
                <a:gd name="T59" fmla="*/ 228 h 129"/>
                <a:gd name="T60" fmla="*/ 0 w 118"/>
                <a:gd name="T61" fmla="*/ 208 h 129"/>
                <a:gd name="T62" fmla="*/ 7 w 118"/>
                <a:gd name="T63" fmla="*/ 180 h 129"/>
                <a:gd name="T64" fmla="*/ 22 w 118"/>
                <a:gd name="T65" fmla="*/ 166 h 129"/>
                <a:gd name="T66" fmla="*/ 34 w 118"/>
                <a:gd name="T67" fmla="*/ 151 h 129"/>
                <a:gd name="T68" fmla="*/ 42 w 118"/>
                <a:gd name="T69" fmla="*/ 146 h 129"/>
                <a:gd name="T70" fmla="*/ 56 w 118"/>
                <a:gd name="T71" fmla="*/ 138 h 129"/>
                <a:gd name="T72" fmla="*/ 62 w 118"/>
                <a:gd name="T73" fmla="*/ 124 h 129"/>
                <a:gd name="T74" fmla="*/ 76 w 118"/>
                <a:gd name="T75" fmla="*/ 111 h 129"/>
                <a:gd name="T76" fmla="*/ 83 w 118"/>
                <a:gd name="T77" fmla="*/ 89 h 129"/>
                <a:gd name="T78" fmla="*/ 96 w 118"/>
                <a:gd name="T79" fmla="*/ 69 h 129"/>
                <a:gd name="T80" fmla="*/ 96 w 118"/>
                <a:gd name="T81" fmla="*/ 55 h 129"/>
                <a:gd name="T82" fmla="*/ 96 w 118"/>
                <a:gd name="T83" fmla="*/ 55 h 129"/>
                <a:gd name="T84" fmla="*/ 91 w 118"/>
                <a:gd name="T85" fmla="*/ 55 h 129"/>
                <a:gd name="T86" fmla="*/ 83 w 118"/>
                <a:gd name="T87" fmla="*/ 55 h 129"/>
                <a:gd name="T88" fmla="*/ 83 w 118"/>
                <a:gd name="T89" fmla="*/ 62 h 129"/>
                <a:gd name="T90" fmla="*/ 69 w 118"/>
                <a:gd name="T91" fmla="*/ 62 h 129"/>
                <a:gd name="T92" fmla="*/ 49 w 118"/>
                <a:gd name="T93" fmla="*/ 69 h 129"/>
                <a:gd name="T94" fmla="*/ 34 w 118"/>
                <a:gd name="T95" fmla="*/ 82 h 129"/>
                <a:gd name="T96" fmla="*/ 34 w 118"/>
                <a:gd name="T97" fmla="*/ 82 h 129"/>
                <a:gd name="T98" fmla="*/ 34 w 118"/>
                <a:gd name="T99" fmla="*/ 77 h 129"/>
                <a:gd name="T100" fmla="*/ 49 w 118"/>
                <a:gd name="T101" fmla="*/ 69 h 129"/>
                <a:gd name="T102" fmla="*/ 69 w 118"/>
                <a:gd name="T103" fmla="*/ 55 h 129"/>
                <a:gd name="T104" fmla="*/ 91 w 118"/>
                <a:gd name="T105" fmla="*/ 47 h 129"/>
                <a:gd name="T106" fmla="*/ 103 w 118"/>
                <a:gd name="T107" fmla="*/ 42 h 129"/>
                <a:gd name="T108" fmla="*/ 118 w 118"/>
                <a:gd name="T109" fmla="*/ 42 h 129"/>
                <a:gd name="T110" fmla="*/ 138 w 118"/>
                <a:gd name="T111" fmla="*/ 35 h 129"/>
                <a:gd name="T112" fmla="*/ 165 w 118"/>
                <a:gd name="T113" fmla="*/ 27 h 129"/>
                <a:gd name="T114" fmla="*/ 180 w 118"/>
                <a:gd name="T115" fmla="*/ 20 h 129"/>
                <a:gd name="T116" fmla="*/ 199 w 118"/>
                <a:gd name="T117" fmla="*/ 7 h 129"/>
                <a:gd name="T118" fmla="*/ 207 w 118"/>
                <a:gd name="T119" fmla="*/ 0 h 129"/>
                <a:gd name="T120" fmla="*/ 214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close/>
                </a:path>
              </a:pathLst>
            </a:custGeom>
            <a:solidFill>
              <a:srgbClr val="3F3F3F"/>
            </a:solidFill>
            <a:ln w="0">
              <a:solidFill>
                <a:srgbClr val="323232"/>
              </a:solidFill>
              <a:prstDash val="solid"/>
              <a:round/>
              <a:headEnd/>
              <a:tailEnd/>
            </a:ln>
          </p:spPr>
          <p:txBody>
            <a:bodyPr/>
            <a:lstStyle/>
            <a:p>
              <a:endParaRPr lang="fr-FR"/>
            </a:p>
          </p:txBody>
        </p:sp>
        <p:sp>
          <p:nvSpPr>
            <p:cNvPr id="203" name="Freeform 90"/>
            <p:cNvSpPr>
              <a:spLocks/>
            </p:cNvSpPr>
            <p:nvPr/>
          </p:nvSpPr>
          <p:spPr bwMode="auto">
            <a:xfrm>
              <a:off x="517" y="2941"/>
              <a:ext cx="214" cy="235"/>
            </a:xfrm>
            <a:custGeom>
              <a:avLst/>
              <a:gdLst>
                <a:gd name="T0" fmla="*/ 199 w 118"/>
                <a:gd name="T1" fmla="*/ 13 h 129"/>
                <a:gd name="T2" fmla="*/ 187 w 118"/>
                <a:gd name="T3" fmla="*/ 20 h 129"/>
                <a:gd name="T4" fmla="*/ 165 w 118"/>
                <a:gd name="T5" fmla="*/ 35 h 129"/>
                <a:gd name="T6" fmla="*/ 131 w 118"/>
                <a:gd name="T7" fmla="*/ 47 h 129"/>
                <a:gd name="T8" fmla="*/ 111 w 118"/>
                <a:gd name="T9" fmla="*/ 55 h 129"/>
                <a:gd name="T10" fmla="*/ 103 w 118"/>
                <a:gd name="T11" fmla="*/ 69 h 129"/>
                <a:gd name="T12" fmla="*/ 91 w 118"/>
                <a:gd name="T13" fmla="*/ 97 h 129"/>
                <a:gd name="T14" fmla="*/ 83 w 118"/>
                <a:gd name="T15" fmla="*/ 111 h 129"/>
                <a:gd name="T16" fmla="*/ 91 w 118"/>
                <a:gd name="T17" fmla="*/ 111 h 129"/>
                <a:gd name="T18" fmla="*/ 103 w 118"/>
                <a:gd name="T19" fmla="*/ 97 h 129"/>
                <a:gd name="T20" fmla="*/ 125 w 118"/>
                <a:gd name="T21" fmla="*/ 89 h 129"/>
                <a:gd name="T22" fmla="*/ 145 w 118"/>
                <a:gd name="T23" fmla="*/ 82 h 129"/>
                <a:gd name="T24" fmla="*/ 180 w 118"/>
                <a:gd name="T25" fmla="*/ 89 h 129"/>
                <a:gd name="T26" fmla="*/ 187 w 118"/>
                <a:gd name="T27" fmla="*/ 89 h 129"/>
                <a:gd name="T28" fmla="*/ 194 w 118"/>
                <a:gd name="T29" fmla="*/ 97 h 129"/>
                <a:gd name="T30" fmla="*/ 187 w 118"/>
                <a:gd name="T31" fmla="*/ 97 h 129"/>
                <a:gd name="T32" fmla="*/ 152 w 118"/>
                <a:gd name="T33" fmla="*/ 97 h 129"/>
                <a:gd name="T34" fmla="*/ 131 w 118"/>
                <a:gd name="T35" fmla="*/ 97 h 129"/>
                <a:gd name="T36" fmla="*/ 111 w 118"/>
                <a:gd name="T37" fmla="*/ 111 h 129"/>
                <a:gd name="T38" fmla="*/ 96 w 118"/>
                <a:gd name="T39" fmla="*/ 117 h 129"/>
                <a:gd name="T40" fmla="*/ 91 w 118"/>
                <a:gd name="T41" fmla="*/ 124 h 129"/>
                <a:gd name="T42" fmla="*/ 83 w 118"/>
                <a:gd name="T43" fmla="*/ 138 h 129"/>
                <a:gd name="T44" fmla="*/ 76 w 118"/>
                <a:gd name="T45" fmla="*/ 146 h 129"/>
                <a:gd name="T46" fmla="*/ 62 w 118"/>
                <a:gd name="T47" fmla="*/ 151 h 129"/>
                <a:gd name="T48" fmla="*/ 42 w 118"/>
                <a:gd name="T49" fmla="*/ 158 h 129"/>
                <a:gd name="T50" fmla="*/ 22 w 118"/>
                <a:gd name="T51" fmla="*/ 180 h 129"/>
                <a:gd name="T52" fmla="*/ 7 w 118"/>
                <a:gd name="T53" fmla="*/ 200 h 129"/>
                <a:gd name="T54" fmla="*/ 7 w 118"/>
                <a:gd name="T55" fmla="*/ 220 h 129"/>
                <a:gd name="T56" fmla="*/ 7 w 118"/>
                <a:gd name="T57" fmla="*/ 235 h 129"/>
                <a:gd name="T58" fmla="*/ 7 w 118"/>
                <a:gd name="T59" fmla="*/ 228 h 129"/>
                <a:gd name="T60" fmla="*/ 0 w 118"/>
                <a:gd name="T61" fmla="*/ 208 h 129"/>
                <a:gd name="T62" fmla="*/ 7 w 118"/>
                <a:gd name="T63" fmla="*/ 180 h 129"/>
                <a:gd name="T64" fmla="*/ 22 w 118"/>
                <a:gd name="T65" fmla="*/ 166 h 129"/>
                <a:gd name="T66" fmla="*/ 34 w 118"/>
                <a:gd name="T67" fmla="*/ 151 h 129"/>
                <a:gd name="T68" fmla="*/ 42 w 118"/>
                <a:gd name="T69" fmla="*/ 146 h 129"/>
                <a:gd name="T70" fmla="*/ 56 w 118"/>
                <a:gd name="T71" fmla="*/ 138 h 129"/>
                <a:gd name="T72" fmla="*/ 62 w 118"/>
                <a:gd name="T73" fmla="*/ 124 h 129"/>
                <a:gd name="T74" fmla="*/ 76 w 118"/>
                <a:gd name="T75" fmla="*/ 111 h 129"/>
                <a:gd name="T76" fmla="*/ 83 w 118"/>
                <a:gd name="T77" fmla="*/ 89 h 129"/>
                <a:gd name="T78" fmla="*/ 96 w 118"/>
                <a:gd name="T79" fmla="*/ 69 h 129"/>
                <a:gd name="T80" fmla="*/ 96 w 118"/>
                <a:gd name="T81" fmla="*/ 55 h 129"/>
                <a:gd name="T82" fmla="*/ 96 w 118"/>
                <a:gd name="T83" fmla="*/ 55 h 129"/>
                <a:gd name="T84" fmla="*/ 91 w 118"/>
                <a:gd name="T85" fmla="*/ 55 h 129"/>
                <a:gd name="T86" fmla="*/ 83 w 118"/>
                <a:gd name="T87" fmla="*/ 55 h 129"/>
                <a:gd name="T88" fmla="*/ 83 w 118"/>
                <a:gd name="T89" fmla="*/ 62 h 129"/>
                <a:gd name="T90" fmla="*/ 69 w 118"/>
                <a:gd name="T91" fmla="*/ 62 h 129"/>
                <a:gd name="T92" fmla="*/ 49 w 118"/>
                <a:gd name="T93" fmla="*/ 69 h 129"/>
                <a:gd name="T94" fmla="*/ 34 w 118"/>
                <a:gd name="T95" fmla="*/ 82 h 129"/>
                <a:gd name="T96" fmla="*/ 34 w 118"/>
                <a:gd name="T97" fmla="*/ 82 h 129"/>
                <a:gd name="T98" fmla="*/ 34 w 118"/>
                <a:gd name="T99" fmla="*/ 77 h 129"/>
                <a:gd name="T100" fmla="*/ 49 w 118"/>
                <a:gd name="T101" fmla="*/ 69 h 129"/>
                <a:gd name="T102" fmla="*/ 69 w 118"/>
                <a:gd name="T103" fmla="*/ 55 h 129"/>
                <a:gd name="T104" fmla="*/ 91 w 118"/>
                <a:gd name="T105" fmla="*/ 47 h 129"/>
                <a:gd name="T106" fmla="*/ 103 w 118"/>
                <a:gd name="T107" fmla="*/ 42 h 129"/>
                <a:gd name="T108" fmla="*/ 118 w 118"/>
                <a:gd name="T109" fmla="*/ 42 h 129"/>
                <a:gd name="T110" fmla="*/ 138 w 118"/>
                <a:gd name="T111" fmla="*/ 35 h 129"/>
                <a:gd name="T112" fmla="*/ 165 w 118"/>
                <a:gd name="T113" fmla="*/ 27 h 129"/>
                <a:gd name="T114" fmla="*/ 180 w 118"/>
                <a:gd name="T115" fmla="*/ 20 h 129"/>
                <a:gd name="T116" fmla="*/ 199 w 118"/>
                <a:gd name="T117" fmla="*/ 7 h 129"/>
                <a:gd name="T118" fmla="*/ 207 w 118"/>
                <a:gd name="T119" fmla="*/ 0 h 129"/>
                <a:gd name="T120" fmla="*/ 214 w 118"/>
                <a:gd name="T121" fmla="*/ 0 h 1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29"/>
                <a:gd name="T185" fmla="*/ 118 w 118"/>
                <a:gd name="T186" fmla="*/ 129 h 1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29">
                  <a:moveTo>
                    <a:pt x="118" y="0"/>
                  </a:moveTo>
                  <a:lnTo>
                    <a:pt x="114" y="4"/>
                  </a:lnTo>
                  <a:lnTo>
                    <a:pt x="110" y="7"/>
                  </a:lnTo>
                  <a:lnTo>
                    <a:pt x="107" y="11"/>
                  </a:lnTo>
                  <a:lnTo>
                    <a:pt x="103" y="11"/>
                  </a:lnTo>
                  <a:lnTo>
                    <a:pt x="103" y="15"/>
                  </a:lnTo>
                  <a:lnTo>
                    <a:pt x="99" y="15"/>
                  </a:lnTo>
                  <a:lnTo>
                    <a:pt x="95" y="15"/>
                  </a:lnTo>
                  <a:lnTo>
                    <a:pt x="95" y="19"/>
                  </a:lnTo>
                  <a:lnTo>
                    <a:pt x="91" y="19"/>
                  </a:lnTo>
                  <a:lnTo>
                    <a:pt x="88" y="19"/>
                  </a:lnTo>
                  <a:lnTo>
                    <a:pt x="84" y="23"/>
                  </a:lnTo>
                  <a:lnTo>
                    <a:pt x="80" y="23"/>
                  </a:lnTo>
                  <a:lnTo>
                    <a:pt x="76" y="23"/>
                  </a:lnTo>
                  <a:lnTo>
                    <a:pt x="72" y="26"/>
                  </a:lnTo>
                  <a:lnTo>
                    <a:pt x="69" y="26"/>
                  </a:lnTo>
                  <a:lnTo>
                    <a:pt x="65" y="26"/>
                  </a:lnTo>
                  <a:lnTo>
                    <a:pt x="65" y="30"/>
                  </a:lnTo>
                  <a:lnTo>
                    <a:pt x="61" y="30"/>
                  </a:lnTo>
                  <a:lnTo>
                    <a:pt x="57" y="34"/>
                  </a:lnTo>
                  <a:lnTo>
                    <a:pt x="57" y="38"/>
                  </a:lnTo>
                  <a:lnTo>
                    <a:pt x="53" y="42"/>
                  </a:lnTo>
                  <a:lnTo>
                    <a:pt x="53" y="45"/>
                  </a:lnTo>
                  <a:lnTo>
                    <a:pt x="50" y="49"/>
                  </a:lnTo>
                  <a:lnTo>
                    <a:pt x="50" y="53"/>
                  </a:lnTo>
                  <a:lnTo>
                    <a:pt x="50" y="57"/>
                  </a:lnTo>
                  <a:lnTo>
                    <a:pt x="46" y="61"/>
                  </a:lnTo>
                  <a:lnTo>
                    <a:pt x="50" y="61"/>
                  </a:lnTo>
                  <a:lnTo>
                    <a:pt x="53" y="57"/>
                  </a:lnTo>
                  <a:lnTo>
                    <a:pt x="57" y="57"/>
                  </a:lnTo>
                  <a:lnTo>
                    <a:pt x="57" y="53"/>
                  </a:lnTo>
                  <a:lnTo>
                    <a:pt x="61" y="53"/>
                  </a:lnTo>
                  <a:lnTo>
                    <a:pt x="65" y="49"/>
                  </a:lnTo>
                  <a:lnTo>
                    <a:pt x="69" y="49"/>
                  </a:lnTo>
                  <a:lnTo>
                    <a:pt x="72" y="49"/>
                  </a:lnTo>
                  <a:lnTo>
                    <a:pt x="76" y="45"/>
                  </a:lnTo>
                  <a:lnTo>
                    <a:pt x="80" y="45"/>
                  </a:lnTo>
                  <a:lnTo>
                    <a:pt x="84" y="45"/>
                  </a:lnTo>
                  <a:lnTo>
                    <a:pt x="88" y="45"/>
                  </a:lnTo>
                  <a:lnTo>
                    <a:pt x="91" y="45"/>
                  </a:lnTo>
                  <a:lnTo>
                    <a:pt x="95" y="49"/>
                  </a:lnTo>
                  <a:lnTo>
                    <a:pt x="99" y="49"/>
                  </a:lnTo>
                  <a:lnTo>
                    <a:pt x="103" y="49"/>
                  </a:lnTo>
                  <a:lnTo>
                    <a:pt x="107" y="49"/>
                  </a:lnTo>
                  <a:lnTo>
                    <a:pt x="107" y="53"/>
                  </a:lnTo>
                  <a:lnTo>
                    <a:pt x="103" y="53"/>
                  </a:lnTo>
                  <a:lnTo>
                    <a:pt x="99" y="53"/>
                  </a:lnTo>
                  <a:lnTo>
                    <a:pt x="95" y="53"/>
                  </a:lnTo>
                  <a:lnTo>
                    <a:pt x="91" y="53"/>
                  </a:lnTo>
                  <a:lnTo>
                    <a:pt x="88" y="53"/>
                  </a:lnTo>
                  <a:lnTo>
                    <a:pt x="84" y="53"/>
                  </a:lnTo>
                  <a:lnTo>
                    <a:pt x="84" y="49"/>
                  </a:lnTo>
                  <a:lnTo>
                    <a:pt x="80" y="49"/>
                  </a:lnTo>
                  <a:lnTo>
                    <a:pt x="76" y="49"/>
                  </a:lnTo>
                  <a:lnTo>
                    <a:pt x="72" y="53"/>
                  </a:lnTo>
                  <a:lnTo>
                    <a:pt x="69" y="53"/>
                  </a:lnTo>
                  <a:lnTo>
                    <a:pt x="65" y="57"/>
                  </a:lnTo>
                  <a:lnTo>
                    <a:pt x="61" y="61"/>
                  </a:lnTo>
                  <a:lnTo>
                    <a:pt x="57" y="61"/>
                  </a:lnTo>
                  <a:lnTo>
                    <a:pt x="53" y="64"/>
                  </a:lnTo>
                  <a:lnTo>
                    <a:pt x="53" y="68"/>
                  </a:lnTo>
                  <a:lnTo>
                    <a:pt x="50" y="68"/>
                  </a:lnTo>
                  <a:lnTo>
                    <a:pt x="50" y="72"/>
                  </a:lnTo>
                  <a:lnTo>
                    <a:pt x="46" y="72"/>
                  </a:lnTo>
                  <a:lnTo>
                    <a:pt x="46" y="76"/>
                  </a:lnTo>
                  <a:lnTo>
                    <a:pt x="46" y="80"/>
                  </a:lnTo>
                  <a:lnTo>
                    <a:pt x="42" y="80"/>
                  </a:lnTo>
                  <a:lnTo>
                    <a:pt x="38" y="80"/>
                  </a:lnTo>
                  <a:lnTo>
                    <a:pt x="38" y="83"/>
                  </a:lnTo>
                  <a:lnTo>
                    <a:pt x="34" y="83"/>
                  </a:lnTo>
                  <a:lnTo>
                    <a:pt x="31" y="83"/>
                  </a:lnTo>
                  <a:lnTo>
                    <a:pt x="27" y="83"/>
                  </a:lnTo>
                  <a:lnTo>
                    <a:pt x="23" y="87"/>
                  </a:lnTo>
                  <a:lnTo>
                    <a:pt x="19" y="91"/>
                  </a:lnTo>
                  <a:lnTo>
                    <a:pt x="15" y="91"/>
                  </a:lnTo>
                  <a:lnTo>
                    <a:pt x="15" y="95"/>
                  </a:lnTo>
                  <a:lnTo>
                    <a:pt x="12" y="99"/>
                  </a:lnTo>
                  <a:lnTo>
                    <a:pt x="8" y="102"/>
                  </a:lnTo>
                  <a:lnTo>
                    <a:pt x="8" y="106"/>
                  </a:lnTo>
                  <a:lnTo>
                    <a:pt x="4" y="110"/>
                  </a:lnTo>
                  <a:lnTo>
                    <a:pt x="4" y="114"/>
                  </a:lnTo>
                  <a:lnTo>
                    <a:pt x="4" y="118"/>
                  </a:lnTo>
                  <a:lnTo>
                    <a:pt x="4" y="121"/>
                  </a:lnTo>
                  <a:lnTo>
                    <a:pt x="4" y="125"/>
                  </a:lnTo>
                  <a:lnTo>
                    <a:pt x="4" y="129"/>
                  </a:lnTo>
                  <a:lnTo>
                    <a:pt x="4" y="125"/>
                  </a:lnTo>
                  <a:lnTo>
                    <a:pt x="4" y="121"/>
                  </a:lnTo>
                  <a:lnTo>
                    <a:pt x="4" y="118"/>
                  </a:lnTo>
                  <a:lnTo>
                    <a:pt x="0" y="118"/>
                  </a:lnTo>
                  <a:lnTo>
                    <a:pt x="0" y="114"/>
                  </a:lnTo>
                  <a:lnTo>
                    <a:pt x="0" y="110"/>
                  </a:lnTo>
                  <a:lnTo>
                    <a:pt x="0" y="106"/>
                  </a:lnTo>
                  <a:lnTo>
                    <a:pt x="4" y="102"/>
                  </a:lnTo>
                  <a:lnTo>
                    <a:pt x="4" y="99"/>
                  </a:lnTo>
                  <a:lnTo>
                    <a:pt x="4" y="95"/>
                  </a:lnTo>
                  <a:lnTo>
                    <a:pt x="8" y="95"/>
                  </a:lnTo>
                  <a:lnTo>
                    <a:pt x="8" y="91"/>
                  </a:lnTo>
                  <a:lnTo>
                    <a:pt x="12" y="91"/>
                  </a:lnTo>
                  <a:lnTo>
                    <a:pt x="12" y="87"/>
                  </a:lnTo>
                  <a:lnTo>
                    <a:pt x="15" y="87"/>
                  </a:lnTo>
                  <a:lnTo>
                    <a:pt x="19" y="83"/>
                  </a:lnTo>
                  <a:lnTo>
                    <a:pt x="23" y="80"/>
                  </a:lnTo>
                  <a:lnTo>
                    <a:pt x="27" y="80"/>
                  </a:lnTo>
                  <a:lnTo>
                    <a:pt x="31" y="76"/>
                  </a:lnTo>
                  <a:lnTo>
                    <a:pt x="34" y="72"/>
                  </a:lnTo>
                  <a:lnTo>
                    <a:pt x="34" y="68"/>
                  </a:lnTo>
                  <a:lnTo>
                    <a:pt x="38" y="68"/>
                  </a:lnTo>
                  <a:lnTo>
                    <a:pt x="38" y="64"/>
                  </a:lnTo>
                  <a:lnTo>
                    <a:pt x="38" y="61"/>
                  </a:lnTo>
                  <a:lnTo>
                    <a:pt x="42" y="61"/>
                  </a:lnTo>
                  <a:lnTo>
                    <a:pt x="42" y="57"/>
                  </a:lnTo>
                  <a:lnTo>
                    <a:pt x="46" y="53"/>
                  </a:lnTo>
                  <a:lnTo>
                    <a:pt x="46" y="49"/>
                  </a:lnTo>
                  <a:lnTo>
                    <a:pt x="50" y="45"/>
                  </a:lnTo>
                  <a:lnTo>
                    <a:pt x="50" y="42"/>
                  </a:lnTo>
                  <a:lnTo>
                    <a:pt x="53" y="38"/>
                  </a:lnTo>
                  <a:lnTo>
                    <a:pt x="53" y="34"/>
                  </a:lnTo>
                  <a:lnTo>
                    <a:pt x="53" y="30"/>
                  </a:lnTo>
                  <a:lnTo>
                    <a:pt x="50" y="30"/>
                  </a:lnTo>
                  <a:lnTo>
                    <a:pt x="46" y="30"/>
                  </a:lnTo>
                  <a:lnTo>
                    <a:pt x="46" y="34"/>
                  </a:lnTo>
                  <a:lnTo>
                    <a:pt x="42" y="34"/>
                  </a:lnTo>
                  <a:lnTo>
                    <a:pt x="38" y="34"/>
                  </a:lnTo>
                  <a:lnTo>
                    <a:pt x="34" y="34"/>
                  </a:lnTo>
                  <a:lnTo>
                    <a:pt x="34" y="38"/>
                  </a:lnTo>
                  <a:lnTo>
                    <a:pt x="31" y="38"/>
                  </a:lnTo>
                  <a:lnTo>
                    <a:pt x="27" y="38"/>
                  </a:lnTo>
                  <a:lnTo>
                    <a:pt x="27" y="42"/>
                  </a:lnTo>
                  <a:lnTo>
                    <a:pt x="23" y="42"/>
                  </a:lnTo>
                  <a:lnTo>
                    <a:pt x="23" y="45"/>
                  </a:lnTo>
                  <a:lnTo>
                    <a:pt x="19" y="45"/>
                  </a:lnTo>
                  <a:lnTo>
                    <a:pt x="19" y="49"/>
                  </a:lnTo>
                  <a:lnTo>
                    <a:pt x="19" y="45"/>
                  </a:lnTo>
                  <a:lnTo>
                    <a:pt x="19" y="42"/>
                  </a:lnTo>
                  <a:lnTo>
                    <a:pt x="23" y="42"/>
                  </a:lnTo>
                  <a:lnTo>
                    <a:pt x="23" y="38"/>
                  </a:lnTo>
                  <a:lnTo>
                    <a:pt x="27" y="38"/>
                  </a:lnTo>
                  <a:lnTo>
                    <a:pt x="27" y="34"/>
                  </a:lnTo>
                  <a:lnTo>
                    <a:pt x="31" y="34"/>
                  </a:lnTo>
                  <a:lnTo>
                    <a:pt x="34" y="34"/>
                  </a:lnTo>
                  <a:lnTo>
                    <a:pt x="34" y="30"/>
                  </a:lnTo>
                  <a:lnTo>
                    <a:pt x="38" y="30"/>
                  </a:lnTo>
                  <a:lnTo>
                    <a:pt x="42" y="30"/>
                  </a:lnTo>
                  <a:lnTo>
                    <a:pt x="42" y="26"/>
                  </a:lnTo>
                  <a:lnTo>
                    <a:pt x="46" y="26"/>
                  </a:lnTo>
                  <a:lnTo>
                    <a:pt x="50" y="26"/>
                  </a:lnTo>
                  <a:lnTo>
                    <a:pt x="53" y="26"/>
                  </a:lnTo>
                  <a:lnTo>
                    <a:pt x="57" y="23"/>
                  </a:lnTo>
                  <a:lnTo>
                    <a:pt x="61" y="23"/>
                  </a:lnTo>
                  <a:lnTo>
                    <a:pt x="65" y="23"/>
                  </a:lnTo>
                  <a:lnTo>
                    <a:pt x="69" y="23"/>
                  </a:lnTo>
                  <a:lnTo>
                    <a:pt x="72" y="23"/>
                  </a:lnTo>
                  <a:lnTo>
                    <a:pt x="72" y="19"/>
                  </a:lnTo>
                  <a:lnTo>
                    <a:pt x="76" y="19"/>
                  </a:lnTo>
                  <a:lnTo>
                    <a:pt x="80" y="19"/>
                  </a:lnTo>
                  <a:lnTo>
                    <a:pt x="84" y="19"/>
                  </a:lnTo>
                  <a:lnTo>
                    <a:pt x="88" y="15"/>
                  </a:lnTo>
                  <a:lnTo>
                    <a:pt x="91" y="15"/>
                  </a:lnTo>
                  <a:lnTo>
                    <a:pt x="95" y="15"/>
                  </a:lnTo>
                  <a:lnTo>
                    <a:pt x="95" y="11"/>
                  </a:lnTo>
                  <a:lnTo>
                    <a:pt x="99" y="11"/>
                  </a:lnTo>
                  <a:lnTo>
                    <a:pt x="103" y="7"/>
                  </a:lnTo>
                  <a:lnTo>
                    <a:pt x="107" y="7"/>
                  </a:lnTo>
                  <a:lnTo>
                    <a:pt x="107" y="4"/>
                  </a:lnTo>
                  <a:lnTo>
                    <a:pt x="110" y="4"/>
                  </a:lnTo>
                  <a:lnTo>
                    <a:pt x="114" y="4"/>
                  </a:lnTo>
                  <a:lnTo>
                    <a:pt x="114" y="0"/>
                  </a:lnTo>
                  <a:lnTo>
                    <a:pt x="118" y="0"/>
                  </a:lnTo>
                </a:path>
              </a:pathLst>
            </a:custGeom>
            <a:noFill/>
            <a:ln w="0">
              <a:solidFill>
                <a:srgbClr val="323232"/>
              </a:solidFill>
              <a:prstDash val="solid"/>
              <a:round/>
              <a:headEnd/>
              <a:tailEnd/>
            </a:ln>
          </p:spPr>
          <p:txBody>
            <a:bodyPr/>
            <a:lstStyle/>
            <a:p>
              <a:endParaRPr lang="fr-FR"/>
            </a:p>
          </p:txBody>
        </p:sp>
        <p:sp>
          <p:nvSpPr>
            <p:cNvPr id="204" name="Freeform 91"/>
            <p:cNvSpPr>
              <a:spLocks/>
            </p:cNvSpPr>
            <p:nvPr/>
          </p:nvSpPr>
          <p:spPr bwMode="auto">
            <a:xfrm>
              <a:off x="1595" y="2781"/>
              <a:ext cx="145" cy="249"/>
            </a:xfrm>
            <a:custGeom>
              <a:avLst/>
              <a:gdLst>
                <a:gd name="T0" fmla="*/ 118 w 80"/>
                <a:gd name="T1" fmla="*/ 118 h 137"/>
                <a:gd name="T2" fmla="*/ 131 w 80"/>
                <a:gd name="T3" fmla="*/ 133 h 137"/>
                <a:gd name="T4" fmla="*/ 145 w 80"/>
                <a:gd name="T5" fmla="*/ 153 h 137"/>
                <a:gd name="T6" fmla="*/ 145 w 80"/>
                <a:gd name="T7" fmla="*/ 173 h 137"/>
                <a:gd name="T8" fmla="*/ 145 w 80"/>
                <a:gd name="T9" fmla="*/ 207 h 137"/>
                <a:gd name="T10" fmla="*/ 123 w 80"/>
                <a:gd name="T11" fmla="*/ 236 h 137"/>
                <a:gd name="T12" fmla="*/ 111 w 80"/>
                <a:gd name="T13" fmla="*/ 249 h 137"/>
                <a:gd name="T14" fmla="*/ 103 w 80"/>
                <a:gd name="T15" fmla="*/ 249 h 137"/>
                <a:gd name="T16" fmla="*/ 118 w 80"/>
                <a:gd name="T17" fmla="*/ 229 h 137"/>
                <a:gd name="T18" fmla="*/ 131 w 80"/>
                <a:gd name="T19" fmla="*/ 207 h 137"/>
                <a:gd name="T20" fmla="*/ 138 w 80"/>
                <a:gd name="T21" fmla="*/ 187 h 137"/>
                <a:gd name="T22" fmla="*/ 131 w 80"/>
                <a:gd name="T23" fmla="*/ 167 h 137"/>
                <a:gd name="T24" fmla="*/ 111 w 80"/>
                <a:gd name="T25" fmla="*/ 138 h 137"/>
                <a:gd name="T26" fmla="*/ 89 w 80"/>
                <a:gd name="T27" fmla="*/ 118 h 137"/>
                <a:gd name="T28" fmla="*/ 76 w 80"/>
                <a:gd name="T29" fmla="*/ 98 h 137"/>
                <a:gd name="T30" fmla="*/ 69 w 80"/>
                <a:gd name="T31" fmla="*/ 91 h 137"/>
                <a:gd name="T32" fmla="*/ 62 w 80"/>
                <a:gd name="T33" fmla="*/ 84 h 137"/>
                <a:gd name="T34" fmla="*/ 54 w 80"/>
                <a:gd name="T35" fmla="*/ 69 h 137"/>
                <a:gd name="T36" fmla="*/ 42 w 80"/>
                <a:gd name="T37" fmla="*/ 64 h 137"/>
                <a:gd name="T38" fmla="*/ 27 w 80"/>
                <a:gd name="T39" fmla="*/ 56 h 137"/>
                <a:gd name="T40" fmla="*/ 7 w 80"/>
                <a:gd name="T41" fmla="*/ 56 h 137"/>
                <a:gd name="T42" fmla="*/ 0 w 80"/>
                <a:gd name="T43" fmla="*/ 56 h 137"/>
                <a:gd name="T44" fmla="*/ 0 w 80"/>
                <a:gd name="T45" fmla="*/ 56 h 137"/>
                <a:gd name="T46" fmla="*/ 15 w 80"/>
                <a:gd name="T47" fmla="*/ 49 h 137"/>
                <a:gd name="T48" fmla="*/ 27 w 80"/>
                <a:gd name="T49" fmla="*/ 49 h 137"/>
                <a:gd name="T50" fmla="*/ 49 w 80"/>
                <a:gd name="T51" fmla="*/ 56 h 137"/>
                <a:gd name="T52" fmla="*/ 62 w 80"/>
                <a:gd name="T53" fmla="*/ 64 h 137"/>
                <a:gd name="T54" fmla="*/ 69 w 80"/>
                <a:gd name="T55" fmla="*/ 76 h 137"/>
                <a:gd name="T56" fmla="*/ 83 w 80"/>
                <a:gd name="T57" fmla="*/ 84 h 137"/>
                <a:gd name="T58" fmla="*/ 89 w 80"/>
                <a:gd name="T59" fmla="*/ 84 h 137"/>
                <a:gd name="T60" fmla="*/ 89 w 80"/>
                <a:gd name="T61" fmla="*/ 69 h 137"/>
                <a:gd name="T62" fmla="*/ 89 w 80"/>
                <a:gd name="T63" fmla="*/ 56 h 137"/>
                <a:gd name="T64" fmla="*/ 89 w 80"/>
                <a:gd name="T65" fmla="*/ 42 h 137"/>
                <a:gd name="T66" fmla="*/ 83 w 80"/>
                <a:gd name="T67" fmla="*/ 29 h 137"/>
                <a:gd name="T68" fmla="*/ 76 w 80"/>
                <a:gd name="T69" fmla="*/ 22 h 137"/>
                <a:gd name="T70" fmla="*/ 62 w 80"/>
                <a:gd name="T71" fmla="*/ 7 h 137"/>
                <a:gd name="T72" fmla="*/ 49 w 80"/>
                <a:gd name="T73" fmla="*/ 7 h 137"/>
                <a:gd name="T74" fmla="*/ 27 w 80"/>
                <a:gd name="T75" fmla="*/ 7 h 137"/>
                <a:gd name="T76" fmla="*/ 20 w 80"/>
                <a:gd name="T77" fmla="*/ 7 h 137"/>
                <a:gd name="T78" fmla="*/ 20 w 80"/>
                <a:gd name="T79" fmla="*/ 7 h 137"/>
                <a:gd name="T80" fmla="*/ 42 w 80"/>
                <a:gd name="T81" fmla="*/ 0 h 137"/>
                <a:gd name="T82" fmla="*/ 62 w 80"/>
                <a:gd name="T83" fmla="*/ 0 h 137"/>
                <a:gd name="T84" fmla="*/ 83 w 80"/>
                <a:gd name="T85" fmla="*/ 15 h 137"/>
                <a:gd name="T86" fmla="*/ 103 w 80"/>
                <a:gd name="T87" fmla="*/ 35 h 137"/>
                <a:gd name="T88" fmla="*/ 111 w 80"/>
                <a:gd name="T89" fmla="*/ 64 h 137"/>
                <a:gd name="T90" fmla="*/ 111 w 80"/>
                <a:gd name="T91" fmla="*/ 76 h 137"/>
                <a:gd name="T92" fmla="*/ 103 w 80"/>
                <a:gd name="T93" fmla="*/ 91 h 137"/>
                <a:gd name="T94" fmla="*/ 111 w 80"/>
                <a:gd name="T95" fmla="*/ 10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close/>
                </a:path>
              </a:pathLst>
            </a:custGeom>
            <a:solidFill>
              <a:srgbClr val="3F3F3F"/>
            </a:solidFill>
            <a:ln w="0">
              <a:solidFill>
                <a:srgbClr val="323232"/>
              </a:solidFill>
              <a:prstDash val="solid"/>
              <a:round/>
              <a:headEnd/>
              <a:tailEnd/>
            </a:ln>
          </p:spPr>
          <p:txBody>
            <a:bodyPr/>
            <a:lstStyle/>
            <a:p>
              <a:endParaRPr lang="fr-FR"/>
            </a:p>
          </p:txBody>
        </p:sp>
        <p:sp>
          <p:nvSpPr>
            <p:cNvPr id="205" name="Freeform 92"/>
            <p:cNvSpPr>
              <a:spLocks/>
            </p:cNvSpPr>
            <p:nvPr/>
          </p:nvSpPr>
          <p:spPr bwMode="auto">
            <a:xfrm>
              <a:off x="1595" y="2781"/>
              <a:ext cx="145" cy="249"/>
            </a:xfrm>
            <a:custGeom>
              <a:avLst/>
              <a:gdLst>
                <a:gd name="T0" fmla="*/ 118 w 80"/>
                <a:gd name="T1" fmla="*/ 118 h 137"/>
                <a:gd name="T2" fmla="*/ 131 w 80"/>
                <a:gd name="T3" fmla="*/ 133 h 137"/>
                <a:gd name="T4" fmla="*/ 145 w 80"/>
                <a:gd name="T5" fmla="*/ 153 h 137"/>
                <a:gd name="T6" fmla="*/ 145 w 80"/>
                <a:gd name="T7" fmla="*/ 173 h 137"/>
                <a:gd name="T8" fmla="*/ 145 w 80"/>
                <a:gd name="T9" fmla="*/ 207 h 137"/>
                <a:gd name="T10" fmla="*/ 123 w 80"/>
                <a:gd name="T11" fmla="*/ 236 h 137"/>
                <a:gd name="T12" fmla="*/ 111 w 80"/>
                <a:gd name="T13" fmla="*/ 249 h 137"/>
                <a:gd name="T14" fmla="*/ 103 w 80"/>
                <a:gd name="T15" fmla="*/ 249 h 137"/>
                <a:gd name="T16" fmla="*/ 118 w 80"/>
                <a:gd name="T17" fmla="*/ 229 h 137"/>
                <a:gd name="T18" fmla="*/ 131 w 80"/>
                <a:gd name="T19" fmla="*/ 207 h 137"/>
                <a:gd name="T20" fmla="*/ 138 w 80"/>
                <a:gd name="T21" fmla="*/ 187 h 137"/>
                <a:gd name="T22" fmla="*/ 131 w 80"/>
                <a:gd name="T23" fmla="*/ 167 h 137"/>
                <a:gd name="T24" fmla="*/ 111 w 80"/>
                <a:gd name="T25" fmla="*/ 138 h 137"/>
                <a:gd name="T26" fmla="*/ 89 w 80"/>
                <a:gd name="T27" fmla="*/ 118 h 137"/>
                <a:gd name="T28" fmla="*/ 76 w 80"/>
                <a:gd name="T29" fmla="*/ 98 h 137"/>
                <a:gd name="T30" fmla="*/ 69 w 80"/>
                <a:gd name="T31" fmla="*/ 91 h 137"/>
                <a:gd name="T32" fmla="*/ 62 w 80"/>
                <a:gd name="T33" fmla="*/ 84 h 137"/>
                <a:gd name="T34" fmla="*/ 54 w 80"/>
                <a:gd name="T35" fmla="*/ 69 h 137"/>
                <a:gd name="T36" fmla="*/ 42 w 80"/>
                <a:gd name="T37" fmla="*/ 64 h 137"/>
                <a:gd name="T38" fmla="*/ 27 w 80"/>
                <a:gd name="T39" fmla="*/ 56 h 137"/>
                <a:gd name="T40" fmla="*/ 7 w 80"/>
                <a:gd name="T41" fmla="*/ 56 h 137"/>
                <a:gd name="T42" fmla="*/ 0 w 80"/>
                <a:gd name="T43" fmla="*/ 56 h 137"/>
                <a:gd name="T44" fmla="*/ 0 w 80"/>
                <a:gd name="T45" fmla="*/ 56 h 137"/>
                <a:gd name="T46" fmla="*/ 15 w 80"/>
                <a:gd name="T47" fmla="*/ 49 h 137"/>
                <a:gd name="T48" fmla="*/ 27 w 80"/>
                <a:gd name="T49" fmla="*/ 49 h 137"/>
                <a:gd name="T50" fmla="*/ 49 w 80"/>
                <a:gd name="T51" fmla="*/ 56 h 137"/>
                <a:gd name="T52" fmla="*/ 62 w 80"/>
                <a:gd name="T53" fmla="*/ 64 h 137"/>
                <a:gd name="T54" fmla="*/ 69 w 80"/>
                <a:gd name="T55" fmla="*/ 76 h 137"/>
                <a:gd name="T56" fmla="*/ 83 w 80"/>
                <a:gd name="T57" fmla="*/ 84 h 137"/>
                <a:gd name="T58" fmla="*/ 89 w 80"/>
                <a:gd name="T59" fmla="*/ 84 h 137"/>
                <a:gd name="T60" fmla="*/ 89 w 80"/>
                <a:gd name="T61" fmla="*/ 69 h 137"/>
                <a:gd name="T62" fmla="*/ 89 w 80"/>
                <a:gd name="T63" fmla="*/ 56 h 137"/>
                <a:gd name="T64" fmla="*/ 89 w 80"/>
                <a:gd name="T65" fmla="*/ 42 h 137"/>
                <a:gd name="T66" fmla="*/ 83 w 80"/>
                <a:gd name="T67" fmla="*/ 29 h 137"/>
                <a:gd name="T68" fmla="*/ 76 w 80"/>
                <a:gd name="T69" fmla="*/ 22 h 137"/>
                <a:gd name="T70" fmla="*/ 62 w 80"/>
                <a:gd name="T71" fmla="*/ 7 h 137"/>
                <a:gd name="T72" fmla="*/ 49 w 80"/>
                <a:gd name="T73" fmla="*/ 7 h 137"/>
                <a:gd name="T74" fmla="*/ 27 w 80"/>
                <a:gd name="T75" fmla="*/ 7 h 137"/>
                <a:gd name="T76" fmla="*/ 20 w 80"/>
                <a:gd name="T77" fmla="*/ 7 h 137"/>
                <a:gd name="T78" fmla="*/ 20 w 80"/>
                <a:gd name="T79" fmla="*/ 7 h 137"/>
                <a:gd name="T80" fmla="*/ 42 w 80"/>
                <a:gd name="T81" fmla="*/ 0 h 137"/>
                <a:gd name="T82" fmla="*/ 62 w 80"/>
                <a:gd name="T83" fmla="*/ 0 h 137"/>
                <a:gd name="T84" fmla="*/ 83 w 80"/>
                <a:gd name="T85" fmla="*/ 15 h 137"/>
                <a:gd name="T86" fmla="*/ 103 w 80"/>
                <a:gd name="T87" fmla="*/ 35 h 137"/>
                <a:gd name="T88" fmla="*/ 111 w 80"/>
                <a:gd name="T89" fmla="*/ 64 h 137"/>
                <a:gd name="T90" fmla="*/ 111 w 80"/>
                <a:gd name="T91" fmla="*/ 76 h 137"/>
                <a:gd name="T92" fmla="*/ 103 w 80"/>
                <a:gd name="T93" fmla="*/ 91 h 137"/>
                <a:gd name="T94" fmla="*/ 111 w 80"/>
                <a:gd name="T95" fmla="*/ 10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37"/>
                <a:gd name="T146" fmla="*/ 80 w 80"/>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37">
                  <a:moveTo>
                    <a:pt x="61" y="57"/>
                  </a:moveTo>
                  <a:lnTo>
                    <a:pt x="61" y="61"/>
                  </a:lnTo>
                  <a:lnTo>
                    <a:pt x="65" y="65"/>
                  </a:lnTo>
                  <a:lnTo>
                    <a:pt x="68" y="69"/>
                  </a:lnTo>
                  <a:lnTo>
                    <a:pt x="72" y="73"/>
                  </a:lnTo>
                  <a:lnTo>
                    <a:pt x="72" y="76"/>
                  </a:lnTo>
                  <a:lnTo>
                    <a:pt x="76" y="76"/>
                  </a:lnTo>
                  <a:lnTo>
                    <a:pt x="76" y="80"/>
                  </a:lnTo>
                  <a:lnTo>
                    <a:pt x="80" y="84"/>
                  </a:lnTo>
                  <a:lnTo>
                    <a:pt x="80" y="88"/>
                  </a:lnTo>
                  <a:lnTo>
                    <a:pt x="80" y="92"/>
                  </a:lnTo>
                  <a:lnTo>
                    <a:pt x="80" y="95"/>
                  </a:lnTo>
                  <a:lnTo>
                    <a:pt x="80" y="99"/>
                  </a:lnTo>
                  <a:lnTo>
                    <a:pt x="80" y="103"/>
                  </a:lnTo>
                  <a:lnTo>
                    <a:pt x="80" y="107"/>
                  </a:lnTo>
                  <a:lnTo>
                    <a:pt x="80" y="114"/>
                  </a:lnTo>
                  <a:lnTo>
                    <a:pt x="76" y="118"/>
                  </a:lnTo>
                  <a:lnTo>
                    <a:pt x="76" y="122"/>
                  </a:lnTo>
                  <a:lnTo>
                    <a:pt x="72" y="126"/>
                  </a:lnTo>
                  <a:lnTo>
                    <a:pt x="68" y="130"/>
                  </a:lnTo>
                  <a:lnTo>
                    <a:pt x="65" y="130"/>
                  </a:lnTo>
                  <a:lnTo>
                    <a:pt x="65" y="133"/>
                  </a:lnTo>
                  <a:lnTo>
                    <a:pt x="61" y="137"/>
                  </a:lnTo>
                  <a:lnTo>
                    <a:pt x="57" y="137"/>
                  </a:lnTo>
                  <a:lnTo>
                    <a:pt x="61" y="133"/>
                  </a:lnTo>
                  <a:lnTo>
                    <a:pt x="61" y="130"/>
                  </a:lnTo>
                  <a:lnTo>
                    <a:pt x="65" y="130"/>
                  </a:lnTo>
                  <a:lnTo>
                    <a:pt x="65" y="126"/>
                  </a:lnTo>
                  <a:lnTo>
                    <a:pt x="68" y="122"/>
                  </a:lnTo>
                  <a:lnTo>
                    <a:pt x="68" y="118"/>
                  </a:lnTo>
                  <a:lnTo>
                    <a:pt x="72" y="118"/>
                  </a:lnTo>
                  <a:lnTo>
                    <a:pt x="72" y="114"/>
                  </a:lnTo>
                  <a:lnTo>
                    <a:pt x="72" y="111"/>
                  </a:lnTo>
                  <a:lnTo>
                    <a:pt x="72" y="107"/>
                  </a:lnTo>
                  <a:lnTo>
                    <a:pt x="76" y="107"/>
                  </a:lnTo>
                  <a:lnTo>
                    <a:pt x="76" y="103"/>
                  </a:lnTo>
                  <a:lnTo>
                    <a:pt x="76" y="99"/>
                  </a:lnTo>
                  <a:lnTo>
                    <a:pt x="72" y="95"/>
                  </a:lnTo>
                  <a:lnTo>
                    <a:pt x="72" y="92"/>
                  </a:lnTo>
                  <a:lnTo>
                    <a:pt x="68" y="88"/>
                  </a:lnTo>
                  <a:lnTo>
                    <a:pt x="68" y="84"/>
                  </a:lnTo>
                  <a:lnTo>
                    <a:pt x="65" y="80"/>
                  </a:lnTo>
                  <a:lnTo>
                    <a:pt x="61" y="76"/>
                  </a:lnTo>
                  <a:lnTo>
                    <a:pt x="61" y="73"/>
                  </a:lnTo>
                  <a:lnTo>
                    <a:pt x="57" y="73"/>
                  </a:lnTo>
                  <a:lnTo>
                    <a:pt x="53" y="69"/>
                  </a:lnTo>
                  <a:lnTo>
                    <a:pt x="49" y="65"/>
                  </a:lnTo>
                  <a:lnTo>
                    <a:pt x="49" y="61"/>
                  </a:lnTo>
                  <a:lnTo>
                    <a:pt x="46" y="61"/>
                  </a:lnTo>
                  <a:lnTo>
                    <a:pt x="42" y="57"/>
                  </a:lnTo>
                  <a:lnTo>
                    <a:pt x="42" y="54"/>
                  </a:lnTo>
                  <a:lnTo>
                    <a:pt x="38" y="54"/>
                  </a:lnTo>
                  <a:lnTo>
                    <a:pt x="38" y="50"/>
                  </a:lnTo>
                  <a:lnTo>
                    <a:pt x="38" y="46"/>
                  </a:lnTo>
                  <a:lnTo>
                    <a:pt x="34" y="46"/>
                  </a:lnTo>
                  <a:lnTo>
                    <a:pt x="34" y="42"/>
                  </a:lnTo>
                  <a:lnTo>
                    <a:pt x="30" y="38"/>
                  </a:lnTo>
                  <a:lnTo>
                    <a:pt x="27" y="38"/>
                  </a:lnTo>
                  <a:lnTo>
                    <a:pt x="27" y="35"/>
                  </a:lnTo>
                  <a:lnTo>
                    <a:pt x="23" y="35"/>
                  </a:lnTo>
                  <a:lnTo>
                    <a:pt x="19" y="31"/>
                  </a:lnTo>
                  <a:lnTo>
                    <a:pt x="15" y="31"/>
                  </a:lnTo>
                  <a:lnTo>
                    <a:pt x="11" y="31"/>
                  </a:lnTo>
                  <a:lnTo>
                    <a:pt x="8" y="31"/>
                  </a:lnTo>
                  <a:lnTo>
                    <a:pt x="4" y="31"/>
                  </a:lnTo>
                  <a:lnTo>
                    <a:pt x="0" y="31"/>
                  </a:lnTo>
                  <a:lnTo>
                    <a:pt x="0" y="27"/>
                  </a:lnTo>
                  <a:lnTo>
                    <a:pt x="4" y="27"/>
                  </a:lnTo>
                  <a:lnTo>
                    <a:pt x="8" y="27"/>
                  </a:lnTo>
                  <a:lnTo>
                    <a:pt x="11" y="27"/>
                  </a:lnTo>
                  <a:lnTo>
                    <a:pt x="15" y="27"/>
                  </a:lnTo>
                  <a:lnTo>
                    <a:pt x="19" y="27"/>
                  </a:lnTo>
                  <a:lnTo>
                    <a:pt x="23" y="31"/>
                  </a:lnTo>
                  <a:lnTo>
                    <a:pt x="27" y="31"/>
                  </a:lnTo>
                  <a:lnTo>
                    <a:pt x="30" y="31"/>
                  </a:lnTo>
                  <a:lnTo>
                    <a:pt x="34" y="35"/>
                  </a:lnTo>
                  <a:lnTo>
                    <a:pt x="34" y="38"/>
                  </a:lnTo>
                  <a:lnTo>
                    <a:pt x="38" y="38"/>
                  </a:lnTo>
                  <a:lnTo>
                    <a:pt x="38" y="42"/>
                  </a:lnTo>
                  <a:lnTo>
                    <a:pt x="42" y="42"/>
                  </a:lnTo>
                  <a:lnTo>
                    <a:pt x="42" y="46"/>
                  </a:lnTo>
                  <a:lnTo>
                    <a:pt x="46" y="46"/>
                  </a:lnTo>
                  <a:lnTo>
                    <a:pt x="49" y="46"/>
                  </a:lnTo>
                  <a:lnTo>
                    <a:pt x="49" y="42"/>
                  </a:lnTo>
                  <a:lnTo>
                    <a:pt x="49" y="38"/>
                  </a:lnTo>
                  <a:lnTo>
                    <a:pt x="49" y="35"/>
                  </a:lnTo>
                  <a:lnTo>
                    <a:pt x="49" y="31"/>
                  </a:lnTo>
                  <a:lnTo>
                    <a:pt x="49" y="27"/>
                  </a:lnTo>
                  <a:lnTo>
                    <a:pt x="49" y="23"/>
                  </a:lnTo>
                  <a:lnTo>
                    <a:pt x="49" y="19"/>
                  </a:lnTo>
                  <a:lnTo>
                    <a:pt x="46" y="16"/>
                  </a:lnTo>
                  <a:lnTo>
                    <a:pt x="46" y="12"/>
                  </a:lnTo>
                  <a:lnTo>
                    <a:pt x="42" y="12"/>
                  </a:lnTo>
                  <a:lnTo>
                    <a:pt x="42" y="8"/>
                  </a:lnTo>
                  <a:lnTo>
                    <a:pt x="38" y="8"/>
                  </a:lnTo>
                  <a:lnTo>
                    <a:pt x="34" y="4"/>
                  </a:lnTo>
                  <a:lnTo>
                    <a:pt x="30" y="4"/>
                  </a:lnTo>
                  <a:lnTo>
                    <a:pt x="27" y="4"/>
                  </a:lnTo>
                  <a:lnTo>
                    <a:pt x="23" y="4"/>
                  </a:lnTo>
                  <a:lnTo>
                    <a:pt x="19" y="4"/>
                  </a:lnTo>
                  <a:lnTo>
                    <a:pt x="15" y="4"/>
                  </a:lnTo>
                  <a:lnTo>
                    <a:pt x="11" y="4"/>
                  </a:lnTo>
                  <a:lnTo>
                    <a:pt x="15" y="0"/>
                  </a:lnTo>
                  <a:lnTo>
                    <a:pt x="19" y="0"/>
                  </a:lnTo>
                  <a:lnTo>
                    <a:pt x="23" y="0"/>
                  </a:lnTo>
                  <a:lnTo>
                    <a:pt x="27" y="0"/>
                  </a:lnTo>
                  <a:lnTo>
                    <a:pt x="30" y="0"/>
                  </a:lnTo>
                  <a:lnTo>
                    <a:pt x="34" y="0"/>
                  </a:lnTo>
                  <a:lnTo>
                    <a:pt x="38" y="4"/>
                  </a:lnTo>
                  <a:lnTo>
                    <a:pt x="42" y="4"/>
                  </a:lnTo>
                  <a:lnTo>
                    <a:pt x="46" y="8"/>
                  </a:lnTo>
                  <a:lnTo>
                    <a:pt x="49" y="8"/>
                  </a:lnTo>
                  <a:lnTo>
                    <a:pt x="53" y="12"/>
                  </a:lnTo>
                  <a:lnTo>
                    <a:pt x="53" y="16"/>
                  </a:lnTo>
                  <a:lnTo>
                    <a:pt x="57" y="19"/>
                  </a:lnTo>
                  <a:lnTo>
                    <a:pt x="57" y="23"/>
                  </a:lnTo>
                  <a:lnTo>
                    <a:pt x="57" y="27"/>
                  </a:lnTo>
                  <a:lnTo>
                    <a:pt x="61" y="31"/>
                  </a:lnTo>
                  <a:lnTo>
                    <a:pt x="61" y="35"/>
                  </a:lnTo>
                  <a:lnTo>
                    <a:pt x="61" y="38"/>
                  </a:lnTo>
                  <a:lnTo>
                    <a:pt x="61" y="42"/>
                  </a:lnTo>
                  <a:lnTo>
                    <a:pt x="61" y="46"/>
                  </a:lnTo>
                  <a:lnTo>
                    <a:pt x="57" y="46"/>
                  </a:lnTo>
                  <a:lnTo>
                    <a:pt x="57" y="50"/>
                  </a:lnTo>
                  <a:lnTo>
                    <a:pt x="57" y="54"/>
                  </a:lnTo>
                  <a:lnTo>
                    <a:pt x="61" y="57"/>
                  </a:lnTo>
                </a:path>
              </a:pathLst>
            </a:custGeom>
            <a:noFill/>
            <a:ln w="0">
              <a:solidFill>
                <a:srgbClr val="323232"/>
              </a:solidFill>
              <a:prstDash val="solid"/>
              <a:round/>
              <a:headEnd/>
              <a:tailEnd/>
            </a:ln>
          </p:spPr>
          <p:txBody>
            <a:bodyPr/>
            <a:lstStyle/>
            <a:p>
              <a:endParaRPr lang="fr-FR"/>
            </a:p>
          </p:txBody>
        </p:sp>
        <p:sp>
          <p:nvSpPr>
            <p:cNvPr id="206" name="Freeform 93"/>
            <p:cNvSpPr>
              <a:spLocks/>
            </p:cNvSpPr>
            <p:nvPr/>
          </p:nvSpPr>
          <p:spPr bwMode="auto">
            <a:xfrm>
              <a:off x="1837" y="2858"/>
              <a:ext cx="69" cy="172"/>
            </a:xfrm>
            <a:custGeom>
              <a:avLst/>
              <a:gdLst>
                <a:gd name="T0" fmla="*/ 54 w 38"/>
                <a:gd name="T1" fmla="*/ 14 h 95"/>
                <a:gd name="T2" fmla="*/ 62 w 38"/>
                <a:gd name="T3" fmla="*/ 14 h 95"/>
                <a:gd name="T4" fmla="*/ 62 w 38"/>
                <a:gd name="T5" fmla="*/ 22 h 95"/>
                <a:gd name="T6" fmla="*/ 69 w 38"/>
                <a:gd name="T7" fmla="*/ 34 h 95"/>
                <a:gd name="T8" fmla="*/ 69 w 38"/>
                <a:gd name="T9" fmla="*/ 49 h 95"/>
                <a:gd name="T10" fmla="*/ 69 w 38"/>
                <a:gd name="T11" fmla="*/ 62 h 95"/>
                <a:gd name="T12" fmla="*/ 62 w 38"/>
                <a:gd name="T13" fmla="*/ 69 h 95"/>
                <a:gd name="T14" fmla="*/ 54 w 38"/>
                <a:gd name="T15" fmla="*/ 76 h 95"/>
                <a:gd name="T16" fmla="*/ 49 w 38"/>
                <a:gd name="T17" fmla="*/ 83 h 95"/>
                <a:gd name="T18" fmla="*/ 49 w 38"/>
                <a:gd name="T19" fmla="*/ 91 h 95"/>
                <a:gd name="T20" fmla="*/ 49 w 38"/>
                <a:gd name="T21" fmla="*/ 103 h 95"/>
                <a:gd name="T22" fmla="*/ 49 w 38"/>
                <a:gd name="T23" fmla="*/ 125 h 95"/>
                <a:gd name="T24" fmla="*/ 49 w 38"/>
                <a:gd name="T25" fmla="*/ 138 h 95"/>
                <a:gd name="T26" fmla="*/ 49 w 38"/>
                <a:gd name="T27" fmla="*/ 152 h 95"/>
                <a:gd name="T28" fmla="*/ 42 w 38"/>
                <a:gd name="T29" fmla="*/ 159 h 95"/>
                <a:gd name="T30" fmla="*/ 35 w 38"/>
                <a:gd name="T31" fmla="*/ 165 h 95"/>
                <a:gd name="T32" fmla="*/ 20 w 38"/>
                <a:gd name="T33" fmla="*/ 172 h 95"/>
                <a:gd name="T34" fmla="*/ 15 w 38"/>
                <a:gd name="T35" fmla="*/ 172 h 95"/>
                <a:gd name="T36" fmla="*/ 7 w 38"/>
                <a:gd name="T37" fmla="*/ 172 h 95"/>
                <a:gd name="T38" fmla="*/ 0 w 38"/>
                <a:gd name="T39" fmla="*/ 172 h 95"/>
                <a:gd name="T40" fmla="*/ 7 w 38"/>
                <a:gd name="T41" fmla="*/ 165 h 95"/>
                <a:gd name="T42" fmla="*/ 20 w 38"/>
                <a:gd name="T43" fmla="*/ 159 h 95"/>
                <a:gd name="T44" fmla="*/ 35 w 38"/>
                <a:gd name="T45" fmla="*/ 152 h 95"/>
                <a:gd name="T46" fmla="*/ 42 w 38"/>
                <a:gd name="T47" fmla="*/ 145 h 95"/>
                <a:gd name="T48" fmla="*/ 42 w 38"/>
                <a:gd name="T49" fmla="*/ 138 h 95"/>
                <a:gd name="T50" fmla="*/ 42 w 38"/>
                <a:gd name="T51" fmla="*/ 125 h 95"/>
                <a:gd name="T52" fmla="*/ 42 w 38"/>
                <a:gd name="T53" fmla="*/ 110 h 95"/>
                <a:gd name="T54" fmla="*/ 35 w 38"/>
                <a:gd name="T55" fmla="*/ 91 h 95"/>
                <a:gd name="T56" fmla="*/ 35 w 38"/>
                <a:gd name="T57" fmla="*/ 83 h 95"/>
                <a:gd name="T58" fmla="*/ 42 w 38"/>
                <a:gd name="T59" fmla="*/ 76 h 95"/>
                <a:gd name="T60" fmla="*/ 42 w 38"/>
                <a:gd name="T61" fmla="*/ 69 h 95"/>
                <a:gd name="T62" fmla="*/ 49 w 38"/>
                <a:gd name="T63" fmla="*/ 62 h 95"/>
                <a:gd name="T64" fmla="*/ 54 w 38"/>
                <a:gd name="T65" fmla="*/ 62 h 95"/>
                <a:gd name="T66" fmla="*/ 54 w 38"/>
                <a:gd name="T67" fmla="*/ 56 h 95"/>
                <a:gd name="T68" fmla="*/ 62 w 38"/>
                <a:gd name="T69" fmla="*/ 49 h 95"/>
                <a:gd name="T70" fmla="*/ 62 w 38"/>
                <a:gd name="T71" fmla="*/ 42 h 95"/>
                <a:gd name="T72" fmla="*/ 54 w 38"/>
                <a:gd name="T73" fmla="*/ 34 h 95"/>
                <a:gd name="T74" fmla="*/ 54 w 38"/>
                <a:gd name="T75" fmla="*/ 27 h 95"/>
                <a:gd name="T76" fmla="*/ 42 w 38"/>
                <a:gd name="T77" fmla="*/ 14 h 95"/>
                <a:gd name="T78" fmla="*/ 35 w 38"/>
                <a:gd name="T79" fmla="*/ 7 h 95"/>
                <a:gd name="T80" fmla="*/ 27 w 38"/>
                <a:gd name="T81" fmla="*/ 0 h 95"/>
                <a:gd name="T82" fmla="*/ 35 w 38"/>
                <a:gd name="T83" fmla="*/ 0 h 95"/>
                <a:gd name="T84" fmla="*/ 49 w 38"/>
                <a:gd name="T85" fmla="*/ 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close/>
                </a:path>
              </a:pathLst>
            </a:custGeom>
            <a:solidFill>
              <a:srgbClr val="3F3F3F"/>
            </a:solidFill>
            <a:ln w="0">
              <a:solidFill>
                <a:srgbClr val="323232"/>
              </a:solidFill>
              <a:prstDash val="solid"/>
              <a:round/>
              <a:headEnd/>
              <a:tailEnd/>
            </a:ln>
          </p:spPr>
          <p:txBody>
            <a:bodyPr/>
            <a:lstStyle/>
            <a:p>
              <a:endParaRPr lang="fr-FR"/>
            </a:p>
          </p:txBody>
        </p:sp>
        <p:sp>
          <p:nvSpPr>
            <p:cNvPr id="207" name="Freeform 94"/>
            <p:cNvSpPr>
              <a:spLocks/>
            </p:cNvSpPr>
            <p:nvPr/>
          </p:nvSpPr>
          <p:spPr bwMode="auto">
            <a:xfrm>
              <a:off x="1837" y="2858"/>
              <a:ext cx="69" cy="172"/>
            </a:xfrm>
            <a:custGeom>
              <a:avLst/>
              <a:gdLst>
                <a:gd name="T0" fmla="*/ 54 w 38"/>
                <a:gd name="T1" fmla="*/ 14 h 95"/>
                <a:gd name="T2" fmla="*/ 62 w 38"/>
                <a:gd name="T3" fmla="*/ 14 h 95"/>
                <a:gd name="T4" fmla="*/ 62 w 38"/>
                <a:gd name="T5" fmla="*/ 22 h 95"/>
                <a:gd name="T6" fmla="*/ 69 w 38"/>
                <a:gd name="T7" fmla="*/ 34 h 95"/>
                <a:gd name="T8" fmla="*/ 69 w 38"/>
                <a:gd name="T9" fmla="*/ 49 h 95"/>
                <a:gd name="T10" fmla="*/ 69 w 38"/>
                <a:gd name="T11" fmla="*/ 62 h 95"/>
                <a:gd name="T12" fmla="*/ 62 w 38"/>
                <a:gd name="T13" fmla="*/ 69 h 95"/>
                <a:gd name="T14" fmla="*/ 54 w 38"/>
                <a:gd name="T15" fmla="*/ 76 h 95"/>
                <a:gd name="T16" fmla="*/ 49 w 38"/>
                <a:gd name="T17" fmla="*/ 83 h 95"/>
                <a:gd name="T18" fmla="*/ 49 w 38"/>
                <a:gd name="T19" fmla="*/ 91 h 95"/>
                <a:gd name="T20" fmla="*/ 49 w 38"/>
                <a:gd name="T21" fmla="*/ 103 h 95"/>
                <a:gd name="T22" fmla="*/ 49 w 38"/>
                <a:gd name="T23" fmla="*/ 125 h 95"/>
                <a:gd name="T24" fmla="*/ 49 w 38"/>
                <a:gd name="T25" fmla="*/ 138 h 95"/>
                <a:gd name="T26" fmla="*/ 49 w 38"/>
                <a:gd name="T27" fmla="*/ 152 h 95"/>
                <a:gd name="T28" fmla="*/ 42 w 38"/>
                <a:gd name="T29" fmla="*/ 159 h 95"/>
                <a:gd name="T30" fmla="*/ 35 w 38"/>
                <a:gd name="T31" fmla="*/ 165 h 95"/>
                <a:gd name="T32" fmla="*/ 20 w 38"/>
                <a:gd name="T33" fmla="*/ 172 h 95"/>
                <a:gd name="T34" fmla="*/ 15 w 38"/>
                <a:gd name="T35" fmla="*/ 172 h 95"/>
                <a:gd name="T36" fmla="*/ 7 w 38"/>
                <a:gd name="T37" fmla="*/ 172 h 95"/>
                <a:gd name="T38" fmla="*/ 0 w 38"/>
                <a:gd name="T39" fmla="*/ 172 h 95"/>
                <a:gd name="T40" fmla="*/ 7 w 38"/>
                <a:gd name="T41" fmla="*/ 165 h 95"/>
                <a:gd name="T42" fmla="*/ 20 w 38"/>
                <a:gd name="T43" fmla="*/ 159 h 95"/>
                <a:gd name="T44" fmla="*/ 35 w 38"/>
                <a:gd name="T45" fmla="*/ 152 h 95"/>
                <a:gd name="T46" fmla="*/ 42 w 38"/>
                <a:gd name="T47" fmla="*/ 145 h 95"/>
                <a:gd name="T48" fmla="*/ 42 w 38"/>
                <a:gd name="T49" fmla="*/ 138 h 95"/>
                <a:gd name="T50" fmla="*/ 42 w 38"/>
                <a:gd name="T51" fmla="*/ 125 h 95"/>
                <a:gd name="T52" fmla="*/ 42 w 38"/>
                <a:gd name="T53" fmla="*/ 110 h 95"/>
                <a:gd name="T54" fmla="*/ 35 w 38"/>
                <a:gd name="T55" fmla="*/ 91 h 95"/>
                <a:gd name="T56" fmla="*/ 35 w 38"/>
                <a:gd name="T57" fmla="*/ 83 h 95"/>
                <a:gd name="T58" fmla="*/ 42 w 38"/>
                <a:gd name="T59" fmla="*/ 76 h 95"/>
                <a:gd name="T60" fmla="*/ 42 w 38"/>
                <a:gd name="T61" fmla="*/ 69 h 95"/>
                <a:gd name="T62" fmla="*/ 49 w 38"/>
                <a:gd name="T63" fmla="*/ 62 h 95"/>
                <a:gd name="T64" fmla="*/ 54 w 38"/>
                <a:gd name="T65" fmla="*/ 62 h 95"/>
                <a:gd name="T66" fmla="*/ 54 w 38"/>
                <a:gd name="T67" fmla="*/ 56 h 95"/>
                <a:gd name="T68" fmla="*/ 62 w 38"/>
                <a:gd name="T69" fmla="*/ 49 h 95"/>
                <a:gd name="T70" fmla="*/ 62 w 38"/>
                <a:gd name="T71" fmla="*/ 42 h 95"/>
                <a:gd name="T72" fmla="*/ 54 w 38"/>
                <a:gd name="T73" fmla="*/ 34 h 95"/>
                <a:gd name="T74" fmla="*/ 54 w 38"/>
                <a:gd name="T75" fmla="*/ 27 h 95"/>
                <a:gd name="T76" fmla="*/ 42 w 38"/>
                <a:gd name="T77" fmla="*/ 14 h 95"/>
                <a:gd name="T78" fmla="*/ 35 w 38"/>
                <a:gd name="T79" fmla="*/ 7 h 95"/>
                <a:gd name="T80" fmla="*/ 27 w 38"/>
                <a:gd name="T81" fmla="*/ 0 h 95"/>
                <a:gd name="T82" fmla="*/ 35 w 38"/>
                <a:gd name="T83" fmla="*/ 0 h 95"/>
                <a:gd name="T84" fmla="*/ 49 w 38"/>
                <a:gd name="T85" fmla="*/ 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
                <a:gd name="T130" fmla="*/ 0 h 95"/>
                <a:gd name="T131" fmla="*/ 38 w 38"/>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 h="95">
                  <a:moveTo>
                    <a:pt x="27" y="4"/>
                  </a:moveTo>
                  <a:lnTo>
                    <a:pt x="27" y="8"/>
                  </a:lnTo>
                  <a:lnTo>
                    <a:pt x="30" y="8"/>
                  </a:lnTo>
                  <a:lnTo>
                    <a:pt x="34" y="8"/>
                  </a:lnTo>
                  <a:lnTo>
                    <a:pt x="34" y="12"/>
                  </a:lnTo>
                  <a:lnTo>
                    <a:pt x="38" y="15"/>
                  </a:lnTo>
                  <a:lnTo>
                    <a:pt x="38" y="19"/>
                  </a:lnTo>
                  <a:lnTo>
                    <a:pt x="38" y="23"/>
                  </a:lnTo>
                  <a:lnTo>
                    <a:pt x="38" y="27"/>
                  </a:lnTo>
                  <a:lnTo>
                    <a:pt x="38" y="31"/>
                  </a:lnTo>
                  <a:lnTo>
                    <a:pt x="38" y="34"/>
                  </a:lnTo>
                  <a:lnTo>
                    <a:pt x="34" y="34"/>
                  </a:lnTo>
                  <a:lnTo>
                    <a:pt x="34" y="38"/>
                  </a:lnTo>
                  <a:lnTo>
                    <a:pt x="30" y="42"/>
                  </a:lnTo>
                  <a:lnTo>
                    <a:pt x="27" y="46"/>
                  </a:lnTo>
                  <a:lnTo>
                    <a:pt x="27" y="50"/>
                  </a:lnTo>
                  <a:lnTo>
                    <a:pt x="27" y="53"/>
                  </a:lnTo>
                  <a:lnTo>
                    <a:pt x="27" y="57"/>
                  </a:lnTo>
                  <a:lnTo>
                    <a:pt x="27" y="61"/>
                  </a:lnTo>
                  <a:lnTo>
                    <a:pt x="27" y="65"/>
                  </a:lnTo>
                  <a:lnTo>
                    <a:pt x="27" y="69"/>
                  </a:lnTo>
                  <a:lnTo>
                    <a:pt x="27" y="72"/>
                  </a:lnTo>
                  <a:lnTo>
                    <a:pt x="27" y="76"/>
                  </a:lnTo>
                  <a:lnTo>
                    <a:pt x="27" y="80"/>
                  </a:lnTo>
                  <a:lnTo>
                    <a:pt x="27" y="84"/>
                  </a:lnTo>
                  <a:lnTo>
                    <a:pt x="23" y="84"/>
                  </a:lnTo>
                  <a:lnTo>
                    <a:pt x="23" y="88"/>
                  </a:lnTo>
                  <a:lnTo>
                    <a:pt x="19" y="91"/>
                  </a:lnTo>
                  <a:lnTo>
                    <a:pt x="15" y="91"/>
                  </a:lnTo>
                  <a:lnTo>
                    <a:pt x="11" y="95"/>
                  </a:lnTo>
                  <a:lnTo>
                    <a:pt x="8" y="95"/>
                  </a:lnTo>
                  <a:lnTo>
                    <a:pt x="4" y="95"/>
                  </a:lnTo>
                  <a:lnTo>
                    <a:pt x="0" y="95"/>
                  </a:lnTo>
                  <a:lnTo>
                    <a:pt x="4" y="95"/>
                  </a:lnTo>
                  <a:lnTo>
                    <a:pt x="4" y="91"/>
                  </a:lnTo>
                  <a:lnTo>
                    <a:pt x="8" y="91"/>
                  </a:lnTo>
                  <a:lnTo>
                    <a:pt x="11" y="88"/>
                  </a:lnTo>
                  <a:lnTo>
                    <a:pt x="15" y="88"/>
                  </a:lnTo>
                  <a:lnTo>
                    <a:pt x="19" y="84"/>
                  </a:lnTo>
                  <a:lnTo>
                    <a:pt x="19" y="80"/>
                  </a:lnTo>
                  <a:lnTo>
                    <a:pt x="23" y="80"/>
                  </a:lnTo>
                  <a:lnTo>
                    <a:pt x="23" y="76"/>
                  </a:lnTo>
                  <a:lnTo>
                    <a:pt x="23" y="72"/>
                  </a:lnTo>
                  <a:lnTo>
                    <a:pt x="23" y="69"/>
                  </a:lnTo>
                  <a:lnTo>
                    <a:pt x="23" y="65"/>
                  </a:lnTo>
                  <a:lnTo>
                    <a:pt x="23" y="61"/>
                  </a:lnTo>
                  <a:lnTo>
                    <a:pt x="19" y="57"/>
                  </a:lnTo>
                  <a:lnTo>
                    <a:pt x="19" y="53"/>
                  </a:lnTo>
                  <a:lnTo>
                    <a:pt x="19" y="50"/>
                  </a:lnTo>
                  <a:lnTo>
                    <a:pt x="19" y="46"/>
                  </a:lnTo>
                  <a:lnTo>
                    <a:pt x="19" y="42"/>
                  </a:lnTo>
                  <a:lnTo>
                    <a:pt x="23" y="42"/>
                  </a:lnTo>
                  <a:lnTo>
                    <a:pt x="23" y="38"/>
                  </a:lnTo>
                  <a:lnTo>
                    <a:pt x="27" y="38"/>
                  </a:lnTo>
                  <a:lnTo>
                    <a:pt x="27" y="34"/>
                  </a:lnTo>
                  <a:lnTo>
                    <a:pt x="30" y="34"/>
                  </a:lnTo>
                  <a:lnTo>
                    <a:pt x="30" y="31"/>
                  </a:lnTo>
                  <a:lnTo>
                    <a:pt x="30" y="27"/>
                  </a:lnTo>
                  <a:lnTo>
                    <a:pt x="34" y="27"/>
                  </a:lnTo>
                  <a:lnTo>
                    <a:pt x="34" y="23"/>
                  </a:lnTo>
                  <a:lnTo>
                    <a:pt x="34" y="19"/>
                  </a:lnTo>
                  <a:lnTo>
                    <a:pt x="30" y="19"/>
                  </a:lnTo>
                  <a:lnTo>
                    <a:pt x="30" y="15"/>
                  </a:lnTo>
                  <a:lnTo>
                    <a:pt x="27" y="12"/>
                  </a:lnTo>
                  <a:lnTo>
                    <a:pt x="23" y="8"/>
                  </a:lnTo>
                  <a:lnTo>
                    <a:pt x="19" y="4"/>
                  </a:lnTo>
                  <a:lnTo>
                    <a:pt x="15" y="0"/>
                  </a:lnTo>
                  <a:lnTo>
                    <a:pt x="19" y="0"/>
                  </a:lnTo>
                  <a:lnTo>
                    <a:pt x="23" y="4"/>
                  </a:lnTo>
                  <a:lnTo>
                    <a:pt x="27" y="4"/>
                  </a:lnTo>
                </a:path>
              </a:pathLst>
            </a:custGeom>
            <a:noFill/>
            <a:ln w="0">
              <a:solidFill>
                <a:srgbClr val="323232"/>
              </a:solidFill>
              <a:prstDash val="solid"/>
              <a:round/>
              <a:headEnd/>
              <a:tailEnd/>
            </a:ln>
          </p:spPr>
          <p:txBody>
            <a:bodyPr/>
            <a:lstStyle/>
            <a:p>
              <a:endParaRPr lang="fr-FR"/>
            </a:p>
          </p:txBody>
        </p:sp>
        <p:sp>
          <p:nvSpPr>
            <p:cNvPr id="208" name="Freeform 95"/>
            <p:cNvSpPr>
              <a:spLocks/>
            </p:cNvSpPr>
            <p:nvPr/>
          </p:nvSpPr>
          <p:spPr bwMode="auto">
            <a:xfrm>
              <a:off x="1091" y="2574"/>
              <a:ext cx="89" cy="145"/>
            </a:xfrm>
            <a:custGeom>
              <a:avLst/>
              <a:gdLst>
                <a:gd name="T0" fmla="*/ 62 w 49"/>
                <a:gd name="T1" fmla="*/ 15 h 80"/>
                <a:gd name="T2" fmla="*/ 47 w 49"/>
                <a:gd name="T3" fmla="*/ 22 h 80"/>
                <a:gd name="T4" fmla="*/ 40 w 49"/>
                <a:gd name="T5" fmla="*/ 34 h 80"/>
                <a:gd name="T6" fmla="*/ 35 w 49"/>
                <a:gd name="T7" fmla="*/ 42 h 80"/>
                <a:gd name="T8" fmla="*/ 27 w 49"/>
                <a:gd name="T9" fmla="*/ 56 h 80"/>
                <a:gd name="T10" fmla="*/ 27 w 49"/>
                <a:gd name="T11" fmla="*/ 69 h 80"/>
                <a:gd name="T12" fmla="*/ 27 w 49"/>
                <a:gd name="T13" fmla="*/ 83 h 80"/>
                <a:gd name="T14" fmla="*/ 27 w 49"/>
                <a:gd name="T15" fmla="*/ 83 h 80"/>
                <a:gd name="T16" fmla="*/ 27 w 49"/>
                <a:gd name="T17" fmla="*/ 83 h 80"/>
                <a:gd name="T18" fmla="*/ 35 w 49"/>
                <a:gd name="T19" fmla="*/ 83 h 80"/>
                <a:gd name="T20" fmla="*/ 40 w 49"/>
                <a:gd name="T21" fmla="*/ 76 h 80"/>
                <a:gd name="T22" fmla="*/ 54 w 49"/>
                <a:gd name="T23" fmla="*/ 62 h 80"/>
                <a:gd name="T24" fmla="*/ 62 w 49"/>
                <a:gd name="T25" fmla="*/ 62 h 80"/>
                <a:gd name="T26" fmla="*/ 69 w 49"/>
                <a:gd name="T27" fmla="*/ 56 h 80"/>
                <a:gd name="T28" fmla="*/ 74 w 49"/>
                <a:gd name="T29" fmla="*/ 56 h 80"/>
                <a:gd name="T30" fmla="*/ 82 w 49"/>
                <a:gd name="T31" fmla="*/ 49 h 80"/>
                <a:gd name="T32" fmla="*/ 82 w 49"/>
                <a:gd name="T33" fmla="*/ 49 h 80"/>
                <a:gd name="T34" fmla="*/ 89 w 49"/>
                <a:gd name="T35" fmla="*/ 49 h 80"/>
                <a:gd name="T36" fmla="*/ 89 w 49"/>
                <a:gd name="T37" fmla="*/ 56 h 80"/>
                <a:gd name="T38" fmla="*/ 82 w 49"/>
                <a:gd name="T39" fmla="*/ 56 h 80"/>
                <a:gd name="T40" fmla="*/ 82 w 49"/>
                <a:gd name="T41" fmla="*/ 56 h 80"/>
                <a:gd name="T42" fmla="*/ 74 w 49"/>
                <a:gd name="T43" fmla="*/ 62 h 80"/>
                <a:gd name="T44" fmla="*/ 62 w 49"/>
                <a:gd name="T45" fmla="*/ 69 h 80"/>
                <a:gd name="T46" fmla="*/ 47 w 49"/>
                <a:gd name="T47" fmla="*/ 76 h 80"/>
                <a:gd name="T48" fmla="*/ 40 w 49"/>
                <a:gd name="T49" fmla="*/ 83 h 80"/>
                <a:gd name="T50" fmla="*/ 27 w 49"/>
                <a:gd name="T51" fmla="*/ 98 h 80"/>
                <a:gd name="T52" fmla="*/ 13 w 49"/>
                <a:gd name="T53" fmla="*/ 111 h 80"/>
                <a:gd name="T54" fmla="*/ 5 w 49"/>
                <a:gd name="T55" fmla="*/ 125 h 80"/>
                <a:gd name="T56" fmla="*/ 0 w 49"/>
                <a:gd name="T57" fmla="*/ 138 h 80"/>
                <a:gd name="T58" fmla="*/ 0 w 49"/>
                <a:gd name="T59" fmla="*/ 145 h 80"/>
                <a:gd name="T60" fmla="*/ 0 w 49"/>
                <a:gd name="T61" fmla="*/ 138 h 80"/>
                <a:gd name="T62" fmla="*/ 0 w 49"/>
                <a:gd name="T63" fmla="*/ 125 h 80"/>
                <a:gd name="T64" fmla="*/ 5 w 49"/>
                <a:gd name="T65" fmla="*/ 111 h 80"/>
                <a:gd name="T66" fmla="*/ 13 w 49"/>
                <a:gd name="T67" fmla="*/ 98 h 80"/>
                <a:gd name="T68" fmla="*/ 20 w 49"/>
                <a:gd name="T69" fmla="*/ 83 h 80"/>
                <a:gd name="T70" fmla="*/ 20 w 49"/>
                <a:gd name="T71" fmla="*/ 69 h 80"/>
                <a:gd name="T72" fmla="*/ 27 w 49"/>
                <a:gd name="T73" fmla="*/ 56 h 80"/>
                <a:gd name="T74" fmla="*/ 27 w 49"/>
                <a:gd name="T75" fmla="*/ 42 h 80"/>
                <a:gd name="T76" fmla="*/ 35 w 49"/>
                <a:gd name="T77" fmla="*/ 34 h 80"/>
                <a:gd name="T78" fmla="*/ 40 w 49"/>
                <a:gd name="T79" fmla="*/ 27 h 80"/>
                <a:gd name="T80" fmla="*/ 47 w 49"/>
                <a:gd name="T81" fmla="*/ 22 h 80"/>
                <a:gd name="T82" fmla="*/ 54 w 49"/>
                <a:gd name="T83" fmla="*/ 15 h 80"/>
                <a:gd name="T84" fmla="*/ 69 w 49"/>
                <a:gd name="T85" fmla="*/ 7 h 80"/>
                <a:gd name="T86" fmla="*/ 74 w 49"/>
                <a:gd name="T87" fmla="*/ 0 h 80"/>
                <a:gd name="T88" fmla="*/ 82 w 49"/>
                <a:gd name="T89" fmla="*/ 0 h 80"/>
                <a:gd name="T90" fmla="*/ 89 w 49"/>
                <a:gd name="T91" fmla="*/ 0 h 80"/>
                <a:gd name="T92" fmla="*/ 89 w 49"/>
                <a:gd name="T93" fmla="*/ 0 h 80"/>
                <a:gd name="T94" fmla="*/ 74 w 49"/>
                <a:gd name="T95" fmla="*/ 7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close/>
                </a:path>
              </a:pathLst>
            </a:custGeom>
            <a:solidFill>
              <a:srgbClr val="3F3F3F"/>
            </a:solidFill>
            <a:ln w="0">
              <a:solidFill>
                <a:srgbClr val="323232"/>
              </a:solidFill>
              <a:prstDash val="solid"/>
              <a:round/>
              <a:headEnd/>
              <a:tailEnd/>
            </a:ln>
          </p:spPr>
          <p:txBody>
            <a:bodyPr/>
            <a:lstStyle/>
            <a:p>
              <a:endParaRPr lang="fr-FR"/>
            </a:p>
          </p:txBody>
        </p:sp>
        <p:sp>
          <p:nvSpPr>
            <p:cNvPr id="209" name="Freeform 96"/>
            <p:cNvSpPr>
              <a:spLocks/>
            </p:cNvSpPr>
            <p:nvPr/>
          </p:nvSpPr>
          <p:spPr bwMode="auto">
            <a:xfrm>
              <a:off x="1091" y="2574"/>
              <a:ext cx="89" cy="145"/>
            </a:xfrm>
            <a:custGeom>
              <a:avLst/>
              <a:gdLst>
                <a:gd name="T0" fmla="*/ 62 w 49"/>
                <a:gd name="T1" fmla="*/ 15 h 80"/>
                <a:gd name="T2" fmla="*/ 47 w 49"/>
                <a:gd name="T3" fmla="*/ 22 h 80"/>
                <a:gd name="T4" fmla="*/ 40 w 49"/>
                <a:gd name="T5" fmla="*/ 34 h 80"/>
                <a:gd name="T6" fmla="*/ 35 w 49"/>
                <a:gd name="T7" fmla="*/ 42 h 80"/>
                <a:gd name="T8" fmla="*/ 27 w 49"/>
                <a:gd name="T9" fmla="*/ 56 h 80"/>
                <a:gd name="T10" fmla="*/ 27 w 49"/>
                <a:gd name="T11" fmla="*/ 69 h 80"/>
                <a:gd name="T12" fmla="*/ 27 w 49"/>
                <a:gd name="T13" fmla="*/ 83 h 80"/>
                <a:gd name="T14" fmla="*/ 27 w 49"/>
                <a:gd name="T15" fmla="*/ 83 h 80"/>
                <a:gd name="T16" fmla="*/ 27 w 49"/>
                <a:gd name="T17" fmla="*/ 83 h 80"/>
                <a:gd name="T18" fmla="*/ 35 w 49"/>
                <a:gd name="T19" fmla="*/ 83 h 80"/>
                <a:gd name="T20" fmla="*/ 40 w 49"/>
                <a:gd name="T21" fmla="*/ 76 h 80"/>
                <a:gd name="T22" fmla="*/ 54 w 49"/>
                <a:gd name="T23" fmla="*/ 62 h 80"/>
                <a:gd name="T24" fmla="*/ 62 w 49"/>
                <a:gd name="T25" fmla="*/ 62 h 80"/>
                <a:gd name="T26" fmla="*/ 69 w 49"/>
                <a:gd name="T27" fmla="*/ 56 h 80"/>
                <a:gd name="T28" fmla="*/ 74 w 49"/>
                <a:gd name="T29" fmla="*/ 56 h 80"/>
                <a:gd name="T30" fmla="*/ 82 w 49"/>
                <a:gd name="T31" fmla="*/ 49 h 80"/>
                <a:gd name="T32" fmla="*/ 82 w 49"/>
                <a:gd name="T33" fmla="*/ 49 h 80"/>
                <a:gd name="T34" fmla="*/ 89 w 49"/>
                <a:gd name="T35" fmla="*/ 49 h 80"/>
                <a:gd name="T36" fmla="*/ 89 w 49"/>
                <a:gd name="T37" fmla="*/ 56 h 80"/>
                <a:gd name="T38" fmla="*/ 82 w 49"/>
                <a:gd name="T39" fmla="*/ 56 h 80"/>
                <a:gd name="T40" fmla="*/ 82 w 49"/>
                <a:gd name="T41" fmla="*/ 56 h 80"/>
                <a:gd name="T42" fmla="*/ 74 w 49"/>
                <a:gd name="T43" fmla="*/ 62 h 80"/>
                <a:gd name="T44" fmla="*/ 62 w 49"/>
                <a:gd name="T45" fmla="*/ 69 h 80"/>
                <a:gd name="T46" fmla="*/ 47 w 49"/>
                <a:gd name="T47" fmla="*/ 76 h 80"/>
                <a:gd name="T48" fmla="*/ 40 w 49"/>
                <a:gd name="T49" fmla="*/ 83 h 80"/>
                <a:gd name="T50" fmla="*/ 27 w 49"/>
                <a:gd name="T51" fmla="*/ 98 h 80"/>
                <a:gd name="T52" fmla="*/ 13 w 49"/>
                <a:gd name="T53" fmla="*/ 111 h 80"/>
                <a:gd name="T54" fmla="*/ 5 w 49"/>
                <a:gd name="T55" fmla="*/ 125 h 80"/>
                <a:gd name="T56" fmla="*/ 0 w 49"/>
                <a:gd name="T57" fmla="*/ 138 h 80"/>
                <a:gd name="T58" fmla="*/ 0 w 49"/>
                <a:gd name="T59" fmla="*/ 145 h 80"/>
                <a:gd name="T60" fmla="*/ 0 w 49"/>
                <a:gd name="T61" fmla="*/ 138 h 80"/>
                <a:gd name="T62" fmla="*/ 0 w 49"/>
                <a:gd name="T63" fmla="*/ 125 h 80"/>
                <a:gd name="T64" fmla="*/ 5 w 49"/>
                <a:gd name="T65" fmla="*/ 111 h 80"/>
                <a:gd name="T66" fmla="*/ 13 w 49"/>
                <a:gd name="T67" fmla="*/ 98 h 80"/>
                <a:gd name="T68" fmla="*/ 20 w 49"/>
                <a:gd name="T69" fmla="*/ 83 h 80"/>
                <a:gd name="T70" fmla="*/ 20 w 49"/>
                <a:gd name="T71" fmla="*/ 69 h 80"/>
                <a:gd name="T72" fmla="*/ 27 w 49"/>
                <a:gd name="T73" fmla="*/ 56 h 80"/>
                <a:gd name="T74" fmla="*/ 27 w 49"/>
                <a:gd name="T75" fmla="*/ 42 h 80"/>
                <a:gd name="T76" fmla="*/ 35 w 49"/>
                <a:gd name="T77" fmla="*/ 34 h 80"/>
                <a:gd name="T78" fmla="*/ 40 w 49"/>
                <a:gd name="T79" fmla="*/ 27 h 80"/>
                <a:gd name="T80" fmla="*/ 47 w 49"/>
                <a:gd name="T81" fmla="*/ 22 h 80"/>
                <a:gd name="T82" fmla="*/ 54 w 49"/>
                <a:gd name="T83" fmla="*/ 15 h 80"/>
                <a:gd name="T84" fmla="*/ 69 w 49"/>
                <a:gd name="T85" fmla="*/ 7 h 80"/>
                <a:gd name="T86" fmla="*/ 74 w 49"/>
                <a:gd name="T87" fmla="*/ 0 h 80"/>
                <a:gd name="T88" fmla="*/ 82 w 49"/>
                <a:gd name="T89" fmla="*/ 0 h 80"/>
                <a:gd name="T90" fmla="*/ 89 w 49"/>
                <a:gd name="T91" fmla="*/ 0 h 80"/>
                <a:gd name="T92" fmla="*/ 89 w 49"/>
                <a:gd name="T93" fmla="*/ 0 h 80"/>
                <a:gd name="T94" fmla="*/ 74 w 49"/>
                <a:gd name="T95" fmla="*/ 7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0"/>
                <a:gd name="T146" fmla="*/ 49 w 49"/>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0">
                  <a:moveTo>
                    <a:pt x="41" y="4"/>
                  </a:moveTo>
                  <a:lnTo>
                    <a:pt x="38" y="4"/>
                  </a:lnTo>
                  <a:lnTo>
                    <a:pt x="34" y="8"/>
                  </a:lnTo>
                  <a:lnTo>
                    <a:pt x="30" y="12"/>
                  </a:lnTo>
                  <a:lnTo>
                    <a:pt x="26" y="12"/>
                  </a:lnTo>
                  <a:lnTo>
                    <a:pt x="26" y="15"/>
                  </a:lnTo>
                  <a:lnTo>
                    <a:pt x="22" y="15"/>
                  </a:lnTo>
                  <a:lnTo>
                    <a:pt x="22" y="19"/>
                  </a:lnTo>
                  <a:lnTo>
                    <a:pt x="19" y="23"/>
                  </a:lnTo>
                  <a:lnTo>
                    <a:pt x="19" y="27"/>
                  </a:lnTo>
                  <a:lnTo>
                    <a:pt x="15" y="31"/>
                  </a:lnTo>
                  <a:lnTo>
                    <a:pt x="15" y="34"/>
                  </a:lnTo>
                  <a:lnTo>
                    <a:pt x="15" y="38"/>
                  </a:lnTo>
                  <a:lnTo>
                    <a:pt x="15" y="42"/>
                  </a:lnTo>
                  <a:lnTo>
                    <a:pt x="15" y="46"/>
                  </a:lnTo>
                  <a:lnTo>
                    <a:pt x="19" y="46"/>
                  </a:lnTo>
                  <a:lnTo>
                    <a:pt x="19" y="42"/>
                  </a:lnTo>
                  <a:lnTo>
                    <a:pt x="22" y="42"/>
                  </a:lnTo>
                  <a:lnTo>
                    <a:pt x="26" y="38"/>
                  </a:lnTo>
                  <a:lnTo>
                    <a:pt x="30" y="34"/>
                  </a:lnTo>
                  <a:lnTo>
                    <a:pt x="34" y="34"/>
                  </a:lnTo>
                  <a:lnTo>
                    <a:pt x="34" y="31"/>
                  </a:lnTo>
                  <a:lnTo>
                    <a:pt x="38" y="31"/>
                  </a:lnTo>
                  <a:lnTo>
                    <a:pt x="41" y="31"/>
                  </a:lnTo>
                  <a:lnTo>
                    <a:pt x="45" y="27"/>
                  </a:lnTo>
                  <a:lnTo>
                    <a:pt x="49" y="27"/>
                  </a:lnTo>
                  <a:lnTo>
                    <a:pt x="49" y="31"/>
                  </a:lnTo>
                  <a:lnTo>
                    <a:pt x="45" y="31"/>
                  </a:lnTo>
                  <a:lnTo>
                    <a:pt x="41" y="34"/>
                  </a:lnTo>
                  <a:lnTo>
                    <a:pt x="38" y="34"/>
                  </a:lnTo>
                  <a:lnTo>
                    <a:pt x="38" y="38"/>
                  </a:lnTo>
                  <a:lnTo>
                    <a:pt x="34" y="38"/>
                  </a:lnTo>
                  <a:lnTo>
                    <a:pt x="30" y="42"/>
                  </a:lnTo>
                  <a:lnTo>
                    <a:pt x="26" y="42"/>
                  </a:lnTo>
                  <a:lnTo>
                    <a:pt x="22" y="46"/>
                  </a:lnTo>
                  <a:lnTo>
                    <a:pt x="19" y="50"/>
                  </a:lnTo>
                  <a:lnTo>
                    <a:pt x="15" y="50"/>
                  </a:lnTo>
                  <a:lnTo>
                    <a:pt x="15" y="54"/>
                  </a:lnTo>
                  <a:lnTo>
                    <a:pt x="11" y="57"/>
                  </a:lnTo>
                  <a:lnTo>
                    <a:pt x="7" y="61"/>
                  </a:lnTo>
                  <a:lnTo>
                    <a:pt x="7" y="65"/>
                  </a:lnTo>
                  <a:lnTo>
                    <a:pt x="3" y="69"/>
                  </a:lnTo>
                  <a:lnTo>
                    <a:pt x="3" y="73"/>
                  </a:lnTo>
                  <a:lnTo>
                    <a:pt x="0" y="73"/>
                  </a:lnTo>
                  <a:lnTo>
                    <a:pt x="0" y="76"/>
                  </a:lnTo>
                  <a:lnTo>
                    <a:pt x="0" y="80"/>
                  </a:lnTo>
                  <a:lnTo>
                    <a:pt x="0" y="76"/>
                  </a:lnTo>
                  <a:lnTo>
                    <a:pt x="0" y="73"/>
                  </a:lnTo>
                  <a:lnTo>
                    <a:pt x="0" y="69"/>
                  </a:lnTo>
                  <a:lnTo>
                    <a:pt x="3" y="65"/>
                  </a:lnTo>
                  <a:lnTo>
                    <a:pt x="3" y="61"/>
                  </a:lnTo>
                  <a:lnTo>
                    <a:pt x="3" y="57"/>
                  </a:lnTo>
                  <a:lnTo>
                    <a:pt x="7" y="54"/>
                  </a:lnTo>
                  <a:lnTo>
                    <a:pt x="7" y="50"/>
                  </a:lnTo>
                  <a:lnTo>
                    <a:pt x="7" y="46"/>
                  </a:lnTo>
                  <a:lnTo>
                    <a:pt x="11" y="46"/>
                  </a:lnTo>
                  <a:lnTo>
                    <a:pt x="11" y="42"/>
                  </a:lnTo>
                  <a:lnTo>
                    <a:pt x="11" y="38"/>
                  </a:lnTo>
                  <a:lnTo>
                    <a:pt x="11" y="34"/>
                  </a:lnTo>
                  <a:lnTo>
                    <a:pt x="15" y="31"/>
                  </a:lnTo>
                  <a:lnTo>
                    <a:pt x="15" y="27"/>
                  </a:lnTo>
                  <a:lnTo>
                    <a:pt x="15" y="23"/>
                  </a:lnTo>
                  <a:lnTo>
                    <a:pt x="15" y="19"/>
                  </a:lnTo>
                  <a:lnTo>
                    <a:pt x="19" y="19"/>
                  </a:lnTo>
                  <a:lnTo>
                    <a:pt x="19" y="15"/>
                  </a:lnTo>
                  <a:lnTo>
                    <a:pt x="22" y="15"/>
                  </a:lnTo>
                  <a:lnTo>
                    <a:pt x="22" y="12"/>
                  </a:lnTo>
                  <a:lnTo>
                    <a:pt x="26" y="12"/>
                  </a:lnTo>
                  <a:lnTo>
                    <a:pt x="26" y="8"/>
                  </a:lnTo>
                  <a:lnTo>
                    <a:pt x="30" y="8"/>
                  </a:lnTo>
                  <a:lnTo>
                    <a:pt x="34" y="4"/>
                  </a:lnTo>
                  <a:lnTo>
                    <a:pt x="38" y="4"/>
                  </a:lnTo>
                  <a:lnTo>
                    <a:pt x="41" y="0"/>
                  </a:lnTo>
                  <a:lnTo>
                    <a:pt x="45" y="0"/>
                  </a:lnTo>
                  <a:lnTo>
                    <a:pt x="49" y="0"/>
                  </a:lnTo>
                  <a:lnTo>
                    <a:pt x="45" y="0"/>
                  </a:lnTo>
                  <a:lnTo>
                    <a:pt x="45" y="4"/>
                  </a:lnTo>
                  <a:lnTo>
                    <a:pt x="41" y="4"/>
                  </a:lnTo>
                </a:path>
              </a:pathLst>
            </a:custGeom>
            <a:noFill/>
            <a:ln w="0">
              <a:solidFill>
                <a:srgbClr val="323232"/>
              </a:solidFill>
              <a:prstDash val="solid"/>
              <a:round/>
              <a:headEnd/>
              <a:tailEnd/>
            </a:ln>
          </p:spPr>
          <p:txBody>
            <a:bodyPr/>
            <a:lstStyle/>
            <a:p>
              <a:endParaRPr lang="fr-FR"/>
            </a:p>
          </p:txBody>
        </p:sp>
        <p:sp>
          <p:nvSpPr>
            <p:cNvPr id="210" name="Freeform 97"/>
            <p:cNvSpPr>
              <a:spLocks/>
            </p:cNvSpPr>
            <p:nvPr/>
          </p:nvSpPr>
          <p:spPr bwMode="auto">
            <a:xfrm>
              <a:off x="780" y="3294"/>
              <a:ext cx="55" cy="82"/>
            </a:xfrm>
            <a:custGeom>
              <a:avLst/>
              <a:gdLst>
                <a:gd name="T0" fmla="*/ 28 w 30"/>
                <a:gd name="T1" fmla="*/ 69 h 45"/>
                <a:gd name="T2" fmla="*/ 28 w 30"/>
                <a:gd name="T3" fmla="*/ 62 h 45"/>
                <a:gd name="T4" fmla="*/ 28 w 30"/>
                <a:gd name="T5" fmla="*/ 62 h 45"/>
                <a:gd name="T6" fmla="*/ 28 w 30"/>
                <a:gd name="T7" fmla="*/ 55 h 45"/>
                <a:gd name="T8" fmla="*/ 28 w 30"/>
                <a:gd name="T9" fmla="*/ 55 h 45"/>
                <a:gd name="T10" fmla="*/ 28 w 30"/>
                <a:gd name="T11" fmla="*/ 47 h 45"/>
                <a:gd name="T12" fmla="*/ 35 w 30"/>
                <a:gd name="T13" fmla="*/ 40 h 45"/>
                <a:gd name="T14" fmla="*/ 35 w 30"/>
                <a:gd name="T15" fmla="*/ 35 h 45"/>
                <a:gd name="T16" fmla="*/ 35 w 30"/>
                <a:gd name="T17" fmla="*/ 27 h 45"/>
                <a:gd name="T18" fmla="*/ 40 w 30"/>
                <a:gd name="T19" fmla="*/ 27 h 45"/>
                <a:gd name="T20" fmla="*/ 48 w 30"/>
                <a:gd name="T21" fmla="*/ 20 h 45"/>
                <a:gd name="T22" fmla="*/ 48 w 30"/>
                <a:gd name="T23" fmla="*/ 20 h 45"/>
                <a:gd name="T24" fmla="*/ 48 w 30"/>
                <a:gd name="T25" fmla="*/ 20 h 45"/>
                <a:gd name="T26" fmla="*/ 55 w 30"/>
                <a:gd name="T27" fmla="*/ 13 h 45"/>
                <a:gd name="T28" fmla="*/ 55 w 30"/>
                <a:gd name="T29" fmla="*/ 13 h 45"/>
                <a:gd name="T30" fmla="*/ 55 w 30"/>
                <a:gd name="T31" fmla="*/ 5 h 45"/>
                <a:gd name="T32" fmla="*/ 55 w 30"/>
                <a:gd name="T33" fmla="*/ 0 h 45"/>
                <a:gd name="T34" fmla="*/ 55 w 30"/>
                <a:gd name="T35" fmla="*/ 5 h 45"/>
                <a:gd name="T36" fmla="*/ 55 w 30"/>
                <a:gd name="T37" fmla="*/ 5 h 45"/>
                <a:gd name="T38" fmla="*/ 48 w 30"/>
                <a:gd name="T39" fmla="*/ 13 h 45"/>
                <a:gd name="T40" fmla="*/ 48 w 30"/>
                <a:gd name="T41" fmla="*/ 13 h 45"/>
                <a:gd name="T42" fmla="*/ 40 w 30"/>
                <a:gd name="T43" fmla="*/ 13 h 45"/>
                <a:gd name="T44" fmla="*/ 40 w 30"/>
                <a:gd name="T45" fmla="*/ 20 h 45"/>
                <a:gd name="T46" fmla="*/ 35 w 30"/>
                <a:gd name="T47" fmla="*/ 20 h 45"/>
                <a:gd name="T48" fmla="*/ 28 w 30"/>
                <a:gd name="T49" fmla="*/ 27 h 45"/>
                <a:gd name="T50" fmla="*/ 20 w 30"/>
                <a:gd name="T51" fmla="*/ 27 h 45"/>
                <a:gd name="T52" fmla="*/ 20 w 30"/>
                <a:gd name="T53" fmla="*/ 35 h 45"/>
                <a:gd name="T54" fmla="*/ 20 w 30"/>
                <a:gd name="T55" fmla="*/ 35 h 45"/>
                <a:gd name="T56" fmla="*/ 20 w 30"/>
                <a:gd name="T57" fmla="*/ 27 h 45"/>
                <a:gd name="T58" fmla="*/ 20 w 30"/>
                <a:gd name="T59" fmla="*/ 27 h 45"/>
                <a:gd name="T60" fmla="*/ 20 w 30"/>
                <a:gd name="T61" fmla="*/ 27 h 45"/>
                <a:gd name="T62" fmla="*/ 28 w 30"/>
                <a:gd name="T63" fmla="*/ 20 h 45"/>
                <a:gd name="T64" fmla="*/ 28 w 30"/>
                <a:gd name="T65" fmla="*/ 20 h 45"/>
                <a:gd name="T66" fmla="*/ 28 w 30"/>
                <a:gd name="T67" fmla="*/ 20 h 45"/>
                <a:gd name="T68" fmla="*/ 20 w 30"/>
                <a:gd name="T69" fmla="*/ 27 h 45"/>
                <a:gd name="T70" fmla="*/ 13 w 30"/>
                <a:gd name="T71" fmla="*/ 35 h 45"/>
                <a:gd name="T72" fmla="*/ 13 w 30"/>
                <a:gd name="T73" fmla="*/ 40 h 45"/>
                <a:gd name="T74" fmla="*/ 6 w 30"/>
                <a:gd name="T75" fmla="*/ 40 h 45"/>
                <a:gd name="T76" fmla="*/ 6 w 30"/>
                <a:gd name="T77" fmla="*/ 47 h 45"/>
                <a:gd name="T78" fmla="*/ 0 w 30"/>
                <a:gd name="T79" fmla="*/ 55 h 45"/>
                <a:gd name="T80" fmla="*/ 0 w 30"/>
                <a:gd name="T81" fmla="*/ 55 h 45"/>
                <a:gd name="T82" fmla="*/ 0 w 30"/>
                <a:gd name="T83" fmla="*/ 62 h 45"/>
                <a:gd name="T84" fmla="*/ 0 w 30"/>
                <a:gd name="T85" fmla="*/ 62 h 45"/>
                <a:gd name="T86" fmla="*/ 6 w 30"/>
                <a:gd name="T87" fmla="*/ 69 h 45"/>
                <a:gd name="T88" fmla="*/ 13 w 30"/>
                <a:gd name="T89" fmla="*/ 75 h 45"/>
                <a:gd name="T90" fmla="*/ 13 w 30"/>
                <a:gd name="T91" fmla="*/ 82 h 45"/>
                <a:gd name="T92" fmla="*/ 20 w 30"/>
                <a:gd name="T93" fmla="*/ 75 h 45"/>
                <a:gd name="T94" fmla="*/ 28 w 30"/>
                <a:gd name="T95" fmla="*/ 69 h 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
                <a:gd name="T145" fmla="*/ 0 h 45"/>
                <a:gd name="T146" fmla="*/ 30 w 30"/>
                <a:gd name="T147" fmla="*/ 45 h 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 h="45">
                  <a:moveTo>
                    <a:pt x="15" y="38"/>
                  </a:moveTo>
                  <a:lnTo>
                    <a:pt x="15" y="38"/>
                  </a:lnTo>
                  <a:lnTo>
                    <a:pt x="15" y="34"/>
                  </a:lnTo>
                  <a:lnTo>
                    <a:pt x="15" y="30"/>
                  </a:lnTo>
                  <a:lnTo>
                    <a:pt x="15" y="26"/>
                  </a:lnTo>
                  <a:lnTo>
                    <a:pt x="15" y="22"/>
                  </a:lnTo>
                  <a:lnTo>
                    <a:pt x="19" y="22"/>
                  </a:lnTo>
                  <a:lnTo>
                    <a:pt x="19" y="19"/>
                  </a:lnTo>
                  <a:lnTo>
                    <a:pt x="19" y="15"/>
                  </a:lnTo>
                  <a:lnTo>
                    <a:pt x="22" y="15"/>
                  </a:lnTo>
                  <a:lnTo>
                    <a:pt x="26" y="11"/>
                  </a:lnTo>
                  <a:lnTo>
                    <a:pt x="30" y="11"/>
                  </a:lnTo>
                  <a:lnTo>
                    <a:pt x="30" y="7"/>
                  </a:lnTo>
                  <a:lnTo>
                    <a:pt x="30" y="3"/>
                  </a:lnTo>
                  <a:lnTo>
                    <a:pt x="30" y="0"/>
                  </a:lnTo>
                  <a:lnTo>
                    <a:pt x="30" y="3"/>
                  </a:lnTo>
                  <a:lnTo>
                    <a:pt x="26" y="7"/>
                  </a:lnTo>
                  <a:lnTo>
                    <a:pt x="22" y="7"/>
                  </a:lnTo>
                  <a:lnTo>
                    <a:pt x="22" y="11"/>
                  </a:lnTo>
                  <a:lnTo>
                    <a:pt x="19" y="11"/>
                  </a:lnTo>
                  <a:lnTo>
                    <a:pt x="15" y="11"/>
                  </a:lnTo>
                  <a:lnTo>
                    <a:pt x="15" y="15"/>
                  </a:lnTo>
                  <a:lnTo>
                    <a:pt x="11" y="15"/>
                  </a:lnTo>
                  <a:lnTo>
                    <a:pt x="11" y="19"/>
                  </a:lnTo>
                  <a:lnTo>
                    <a:pt x="11" y="15"/>
                  </a:lnTo>
                  <a:lnTo>
                    <a:pt x="15" y="15"/>
                  </a:lnTo>
                  <a:lnTo>
                    <a:pt x="15" y="11"/>
                  </a:lnTo>
                  <a:lnTo>
                    <a:pt x="11" y="15"/>
                  </a:lnTo>
                  <a:lnTo>
                    <a:pt x="7" y="15"/>
                  </a:lnTo>
                  <a:lnTo>
                    <a:pt x="7" y="19"/>
                  </a:lnTo>
                  <a:lnTo>
                    <a:pt x="7" y="22"/>
                  </a:lnTo>
                  <a:lnTo>
                    <a:pt x="3" y="22"/>
                  </a:lnTo>
                  <a:lnTo>
                    <a:pt x="3" y="26"/>
                  </a:lnTo>
                  <a:lnTo>
                    <a:pt x="0" y="30"/>
                  </a:lnTo>
                  <a:lnTo>
                    <a:pt x="0" y="34"/>
                  </a:lnTo>
                  <a:lnTo>
                    <a:pt x="0" y="38"/>
                  </a:lnTo>
                  <a:lnTo>
                    <a:pt x="3" y="38"/>
                  </a:lnTo>
                  <a:lnTo>
                    <a:pt x="3" y="41"/>
                  </a:lnTo>
                  <a:lnTo>
                    <a:pt x="7" y="41"/>
                  </a:lnTo>
                  <a:lnTo>
                    <a:pt x="7" y="45"/>
                  </a:lnTo>
                  <a:lnTo>
                    <a:pt x="11" y="45"/>
                  </a:lnTo>
                  <a:lnTo>
                    <a:pt x="11" y="41"/>
                  </a:lnTo>
                  <a:lnTo>
                    <a:pt x="15" y="41"/>
                  </a:lnTo>
                  <a:lnTo>
                    <a:pt x="15" y="38"/>
                  </a:lnTo>
                  <a:close/>
                </a:path>
              </a:pathLst>
            </a:custGeom>
            <a:solidFill>
              <a:srgbClr val="FFCB19"/>
            </a:solidFill>
            <a:ln w="9525">
              <a:noFill/>
              <a:round/>
              <a:headEnd/>
              <a:tailEnd/>
            </a:ln>
          </p:spPr>
          <p:txBody>
            <a:bodyPr/>
            <a:lstStyle/>
            <a:p>
              <a:endParaRPr lang="fr-FR"/>
            </a:p>
          </p:txBody>
        </p:sp>
        <p:sp>
          <p:nvSpPr>
            <p:cNvPr id="211" name="Freeform 98"/>
            <p:cNvSpPr>
              <a:spLocks/>
            </p:cNvSpPr>
            <p:nvPr/>
          </p:nvSpPr>
          <p:spPr bwMode="auto">
            <a:xfrm>
              <a:off x="759" y="3321"/>
              <a:ext cx="21" cy="42"/>
            </a:xfrm>
            <a:custGeom>
              <a:avLst/>
              <a:gdLst>
                <a:gd name="T0" fmla="*/ 14 w 12"/>
                <a:gd name="T1" fmla="*/ 35 h 23"/>
                <a:gd name="T2" fmla="*/ 14 w 12"/>
                <a:gd name="T3" fmla="*/ 27 h 23"/>
                <a:gd name="T4" fmla="*/ 14 w 12"/>
                <a:gd name="T5" fmla="*/ 27 h 23"/>
                <a:gd name="T6" fmla="*/ 14 w 12"/>
                <a:gd name="T7" fmla="*/ 27 h 23"/>
                <a:gd name="T8" fmla="*/ 14 w 12"/>
                <a:gd name="T9" fmla="*/ 27 h 23"/>
                <a:gd name="T10" fmla="*/ 14 w 12"/>
                <a:gd name="T11" fmla="*/ 20 h 23"/>
                <a:gd name="T12" fmla="*/ 14 w 12"/>
                <a:gd name="T13" fmla="*/ 20 h 23"/>
                <a:gd name="T14" fmla="*/ 14 w 12"/>
                <a:gd name="T15" fmla="*/ 13 h 23"/>
                <a:gd name="T16" fmla="*/ 14 w 12"/>
                <a:gd name="T17" fmla="*/ 13 h 23"/>
                <a:gd name="T18" fmla="*/ 14 w 12"/>
                <a:gd name="T19" fmla="*/ 13 h 23"/>
                <a:gd name="T20" fmla="*/ 14 w 12"/>
                <a:gd name="T21" fmla="*/ 13 h 23"/>
                <a:gd name="T22" fmla="*/ 14 w 12"/>
                <a:gd name="T23" fmla="*/ 13 h 23"/>
                <a:gd name="T24" fmla="*/ 14 w 12"/>
                <a:gd name="T25" fmla="*/ 7 h 23"/>
                <a:gd name="T26" fmla="*/ 14 w 12"/>
                <a:gd name="T27" fmla="*/ 7 h 23"/>
                <a:gd name="T28" fmla="*/ 14 w 12"/>
                <a:gd name="T29" fmla="*/ 7 h 23"/>
                <a:gd name="T30" fmla="*/ 21 w 12"/>
                <a:gd name="T31" fmla="*/ 0 h 23"/>
                <a:gd name="T32" fmla="*/ 21 w 12"/>
                <a:gd name="T33" fmla="*/ 0 h 23"/>
                <a:gd name="T34" fmla="*/ 21 w 12"/>
                <a:gd name="T35" fmla="*/ 0 h 23"/>
                <a:gd name="T36" fmla="*/ 21 w 12"/>
                <a:gd name="T37" fmla="*/ 0 h 23"/>
                <a:gd name="T38" fmla="*/ 14 w 12"/>
                <a:gd name="T39" fmla="*/ 0 h 23"/>
                <a:gd name="T40" fmla="*/ 14 w 12"/>
                <a:gd name="T41" fmla="*/ 7 h 23"/>
                <a:gd name="T42" fmla="*/ 14 w 12"/>
                <a:gd name="T43" fmla="*/ 7 h 23"/>
                <a:gd name="T44" fmla="*/ 7 w 12"/>
                <a:gd name="T45" fmla="*/ 13 h 23"/>
                <a:gd name="T46" fmla="*/ 7 w 12"/>
                <a:gd name="T47" fmla="*/ 13 h 23"/>
                <a:gd name="T48" fmla="*/ 7 w 12"/>
                <a:gd name="T49" fmla="*/ 13 h 23"/>
                <a:gd name="T50" fmla="*/ 7 w 12"/>
                <a:gd name="T51" fmla="*/ 20 h 23"/>
                <a:gd name="T52" fmla="*/ 0 w 12"/>
                <a:gd name="T53" fmla="*/ 20 h 23"/>
                <a:gd name="T54" fmla="*/ 0 w 12"/>
                <a:gd name="T55" fmla="*/ 20 h 23"/>
                <a:gd name="T56" fmla="*/ 0 w 12"/>
                <a:gd name="T57" fmla="*/ 27 h 23"/>
                <a:gd name="T58" fmla="*/ 0 w 12"/>
                <a:gd name="T59" fmla="*/ 27 h 23"/>
                <a:gd name="T60" fmla="*/ 0 w 12"/>
                <a:gd name="T61" fmla="*/ 27 h 23"/>
                <a:gd name="T62" fmla="*/ 0 w 12"/>
                <a:gd name="T63" fmla="*/ 35 h 23"/>
                <a:gd name="T64" fmla="*/ 0 w 12"/>
                <a:gd name="T65" fmla="*/ 35 h 23"/>
                <a:gd name="T66" fmla="*/ 0 w 12"/>
                <a:gd name="T67" fmla="*/ 35 h 23"/>
                <a:gd name="T68" fmla="*/ 0 w 12"/>
                <a:gd name="T69" fmla="*/ 42 h 23"/>
                <a:gd name="T70" fmla="*/ 0 w 12"/>
                <a:gd name="T71" fmla="*/ 42 h 23"/>
                <a:gd name="T72" fmla="*/ 7 w 12"/>
                <a:gd name="T73" fmla="*/ 42 h 23"/>
                <a:gd name="T74" fmla="*/ 7 w 12"/>
                <a:gd name="T75" fmla="*/ 42 h 23"/>
                <a:gd name="T76" fmla="*/ 7 w 12"/>
                <a:gd name="T77" fmla="*/ 42 h 23"/>
                <a:gd name="T78" fmla="*/ 7 w 12"/>
                <a:gd name="T79" fmla="*/ 42 h 23"/>
                <a:gd name="T80" fmla="*/ 14 w 12"/>
                <a:gd name="T81" fmla="*/ 35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
                <a:gd name="T124" fmla="*/ 0 h 23"/>
                <a:gd name="T125" fmla="*/ 12 w 12"/>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 h="23">
                  <a:moveTo>
                    <a:pt x="8" y="19"/>
                  </a:moveTo>
                  <a:lnTo>
                    <a:pt x="8" y="19"/>
                  </a:lnTo>
                  <a:lnTo>
                    <a:pt x="8" y="15"/>
                  </a:lnTo>
                  <a:lnTo>
                    <a:pt x="8" y="11"/>
                  </a:lnTo>
                  <a:lnTo>
                    <a:pt x="8" y="7"/>
                  </a:lnTo>
                  <a:lnTo>
                    <a:pt x="8" y="4"/>
                  </a:lnTo>
                  <a:lnTo>
                    <a:pt x="12" y="0"/>
                  </a:lnTo>
                  <a:lnTo>
                    <a:pt x="8" y="0"/>
                  </a:lnTo>
                  <a:lnTo>
                    <a:pt x="8" y="4"/>
                  </a:lnTo>
                  <a:lnTo>
                    <a:pt x="4" y="4"/>
                  </a:lnTo>
                  <a:lnTo>
                    <a:pt x="4" y="7"/>
                  </a:lnTo>
                  <a:lnTo>
                    <a:pt x="4" y="11"/>
                  </a:lnTo>
                  <a:lnTo>
                    <a:pt x="0" y="11"/>
                  </a:lnTo>
                  <a:lnTo>
                    <a:pt x="0" y="15"/>
                  </a:lnTo>
                  <a:lnTo>
                    <a:pt x="0" y="19"/>
                  </a:lnTo>
                  <a:lnTo>
                    <a:pt x="0" y="23"/>
                  </a:lnTo>
                  <a:lnTo>
                    <a:pt x="4" y="23"/>
                  </a:lnTo>
                  <a:lnTo>
                    <a:pt x="8" y="19"/>
                  </a:lnTo>
                  <a:close/>
                </a:path>
              </a:pathLst>
            </a:custGeom>
            <a:solidFill>
              <a:srgbClr val="FFCB19"/>
            </a:solidFill>
            <a:ln w="9525">
              <a:noFill/>
              <a:round/>
              <a:headEnd/>
              <a:tailEnd/>
            </a:ln>
          </p:spPr>
          <p:txBody>
            <a:bodyPr/>
            <a:lstStyle/>
            <a:p>
              <a:endParaRPr lang="fr-FR"/>
            </a:p>
          </p:txBody>
        </p:sp>
        <p:sp>
          <p:nvSpPr>
            <p:cNvPr id="212" name="Freeform 99"/>
            <p:cNvSpPr>
              <a:spLocks/>
            </p:cNvSpPr>
            <p:nvPr/>
          </p:nvSpPr>
          <p:spPr bwMode="auto">
            <a:xfrm>
              <a:off x="793" y="3314"/>
              <a:ext cx="22" cy="27"/>
            </a:xfrm>
            <a:custGeom>
              <a:avLst/>
              <a:gdLst>
                <a:gd name="T0" fmla="*/ 22 w 12"/>
                <a:gd name="T1" fmla="*/ 0 h 15"/>
                <a:gd name="T2" fmla="*/ 22 w 12"/>
                <a:gd name="T3" fmla="*/ 0 h 15"/>
                <a:gd name="T4" fmla="*/ 15 w 12"/>
                <a:gd name="T5" fmla="*/ 7 h 15"/>
                <a:gd name="T6" fmla="*/ 15 w 12"/>
                <a:gd name="T7" fmla="*/ 7 h 15"/>
                <a:gd name="T8" fmla="*/ 7 w 12"/>
                <a:gd name="T9" fmla="*/ 7 h 15"/>
                <a:gd name="T10" fmla="*/ 7 w 12"/>
                <a:gd name="T11" fmla="*/ 14 h 15"/>
                <a:gd name="T12" fmla="*/ 7 w 12"/>
                <a:gd name="T13" fmla="*/ 14 h 15"/>
                <a:gd name="T14" fmla="*/ 7 w 12"/>
                <a:gd name="T15" fmla="*/ 20 h 15"/>
                <a:gd name="T16" fmla="*/ 7 w 12"/>
                <a:gd name="T17" fmla="*/ 20 h 15"/>
                <a:gd name="T18" fmla="*/ 0 w 12"/>
                <a:gd name="T19" fmla="*/ 27 h 15"/>
                <a:gd name="T20" fmla="*/ 0 w 12"/>
                <a:gd name="T21" fmla="*/ 27 h 15"/>
                <a:gd name="T22" fmla="*/ 0 w 12"/>
                <a:gd name="T23" fmla="*/ 27 h 15"/>
                <a:gd name="T24" fmla="*/ 0 w 12"/>
                <a:gd name="T25" fmla="*/ 27 h 15"/>
                <a:gd name="T26" fmla="*/ 0 w 12"/>
                <a:gd name="T27" fmla="*/ 27 h 15"/>
                <a:gd name="T28" fmla="*/ 0 w 12"/>
                <a:gd name="T29" fmla="*/ 27 h 15"/>
                <a:gd name="T30" fmla="*/ 0 w 12"/>
                <a:gd name="T31" fmla="*/ 27 h 15"/>
                <a:gd name="T32" fmla="*/ 0 w 12"/>
                <a:gd name="T33" fmla="*/ 27 h 15"/>
                <a:gd name="T34" fmla="*/ 0 w 12"/>
                <a:gd name="T35" fmla="*/ 20 h 15"/>
                <a:gd name="T36" fmla="*/ 0 w 12"/>
                <a:gd name="T37" fmla="*/ 20 h 15"/>
                <a:gd name="T38" fmla="*/ 0 w 12"/>
                <a:gd name="T39" fmla="*/ 20 h 15"/>
                <a:gd name="T40" fmla="*/ 0 w 12"/>
                <a:gd name="T41" fmla="*/ 14 h 15"/>
                <a:gd name="T42" fmla="*/ 0 w 12"/>
                <a:gd name="T43" fmla="*/ 14 h 15"/>
                <a:gd name="T44" fmla="*/ 7 w 12"/>
                <a:gd name="T45" fmla="*/ 14 h 15"/>
                <a:gd name="T46" fmla="*/ 7 w 12"/>
                <a:gd name="T47" fmla="*/ 7 h 15"/>
                <a:gd name="T48" fmla="*/ 7 w 12"/>
                <a:gd name="T49" fmla="*/ 7 h 15"/>
                <a:gd name="T50" fmla="*/ 15 w 12"/>
                <a:gd name="T51" fmla="*/ 7 h 15"/>
                <a:gd name="T52" fmla="*/ 15 w 12"/>
                <a:gd name="T53" fmla="*/ 7 h 15"/>
                <a:gd name="T54" fmla="*/ 15 w 12"/>
                <a:gd name="T55" fmla="*/ 7 h 15"/>
                <a:gd name="T56" fmla="*/ 15 w 12"/>
                <a:gd name="T57" fmla="*/ 7 h 15"/>
                <a:gd name="T58" fmla="*/ 22 w 12"/>
                <a:gd name="T59" fmla="*/ 0 h 15"/>
                <a:gd name="T60" fmla="*/ 22 w 12"/>
                <a:gd name="T61" fmla="*/ 0 h 15"/>
                <a:gd name="T62" fmla="*/ 22 w 12"/>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
                <a:gd name="T97" fmla="*/ 0 h 15"/>
                <a:gd name="T98" fmla="*/ 12 w 12"/>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 h="15">
                  <a:moveTo>
                    <a:pt x="12" y="0"/>
                  </a:moveTo>
                  <a:lnTo>
                    <a:pt x="12" y="0"/>
                  </a:lnTo>
                  <a:lnTo>
                    <a:pt x="8" y="4"/>
                  </a:lnTo>
                  <a:lnTo>
                    <a:pt x="4" y="4"/>
                  </a:lnTo>
                  <a:lnTo>
                    <a:pt x="4" y="8"/>
                  </a:lnTo>
                  <a:lnTo>
                    <a:pt x="4" y="11"/>
                  </a:lnTo>
                  <a:lnTo>
                    <a:pt x="0" y="15"/>
                  </a:lnTo>
                  <a:lnTo>
                    <a:pt x="0" y="11"/>
                  </a:lnTo>
                  <a:lnTo>
                    <a:pt x="0" y="8"/>
                  </a:lnTo>
                  <a:lnTo>
                    <a:pt x="4" y="8"/>
                  </a:lnTo>
                  <a:lnTo>
                    <a:pt x="4" y="4"/>
                  </a:lnTo>
                  <a:lnTo>
                    <a:pt x="8" y="4"/>
                  </a:lnTo>
                  <a:lnTo>
                    <a:pt x="12" y="0"/>
                  </a:lnTo>
                  <a:close/>
                </a:path>
              </a:pathLst>
            </a:custGeom>
            <a:solidFill>
              <a:srgbClr val="FF8C19"/>
            </a:solidFill>
            <a:ln w="9525">
              <a:noFill/>
              <a:round/>
              <a:headEnd/>
              <a:tailEnd/>
            </a:ln>
          </p:spPr>
          <p:txBody>
            <a:bodyPr/>
            <a:lstStyle/>
            <a:p>
              <a:endParaRPr lang="fr-FR"/>
            </a:p>
          </p:txBody>
        </p:sp>
        <p:sp>
          <p:nvSpPr>
            <p:cNvPr id="213" name="Freeform 100"/>
            <p:cNvSpPr>
              <a:spLocks/>
            </p:cNvSpPr>
            <p:nvPr/>
          </p:nvSpPr>
          <p:spPr bwMode="auto">
            <a:xfrm>
              <a:off x="800" y="3328"/>
              <a:ext cx="15" cy="13"/>
            </a:xfrm>
            <a:custGeom>
              <a:avLst/>
              <a:gdLst>
                <a:gd name="T0" fmla="*/ 0 w 8"/>
                <a:gd name="T1" fmla="*/ 13 h 7"/>
                <a:gd name="T2" fmla="*/ 0 w 8"/>
                <a:gd name="T3" fmla="*/ 13 h 7"/>
                <a:gd name="T4" fmla="*/ 0 w 8"/>
                <a:gd name="T5" fmla="*/ 13 h 7"/>
                <a:gd name="T6" fmla="*/ 0 w 8"/>
                <a:gd name="T7" fmla="*/ 13 h 7"/>
                <a:gd name="T8" fmla="*/ 0 w 8"/>
                <a:gd name="T9" fmla="*/ 13 h 7"/>
                <a:gd name="T10" fmla="*/ 0 w 8"/>
                <a:gd name="T11" fmla="*/ 13 h 7"/>
                <a:gd name="T12" fmla="*/ 0 w 8"/>
                <a:gd name="T13" fmla="*/ 13 h 7"/>
                <a:gd name="T14" fmla="*/ 0 w 8"/>
                <a:gd name="T15" fmla="*/ 6 h 7"/>
                <a:gd name="T16" fmla="*/ 8 w 8"/>
                <a:gd name="T17" fmla="*/ 6 h 7"/>
                <a:gd name="T18" fmla="*/ 8 w 8"/>
                <a:gd name="T19" fmla="*/ 6 h 7"/>
                <a:gd name="T20" fmla="*/ 8 w 8"/>
                <a:gd name="T21" fmla="*/ 6 h 7"/>
                <a:gd name="T22" fmla="*/ 8 w 8"/>
                <a:gd name="T23" fmla="*/ 6 h 7"/>
                <a:gd name="T24" fmla="*/ 8 w 8"/>
                <a:gd name="T25" fmla="*/ 6 h 7"/>
                <a:gd name="T26" fmla="*/ 8 w 8"/>
                <a:gd name="T27" fmla="*/ 0 h 7"/>
                <a:gd name="T28" fmla="*/ 8 w 8"/>
                <a:gd name="T29" fmla="*/ 0 h 7"/>
                <a:gd name="T30" fmla="*/ 8 w 8"/>
                <a:gd name="T31" fmla="*/ 0 h 7"/>
                <a:gd name="T32" fmla="*/ 8 w 8"/>
                <a:gd name="T33" fmla="*/ 0 h 7"/>
                <a:gd name="T34" fmla="*/ 8 w 8"/>
                <a:gd name="T35" fmla="*/ 0 h 7"/>
                <a:gd name="T36" fmla="*/ 8 w 8"/>
                <a:gd name="T37" fmla="*/ 0 h 7"/>
                <a:gd name="T38" fmla="*/ 8 w 8"/>
                <a:gd name="T39" fmla="*/ 0 h 7"/>
                <a:gd name="T40" fmla="*/ 8 w 8"/>
                <a:gd name="T41" fmla="*/ 0 h 7"/>
                <a:gd name="T42" fmla="*/ 15 w 8"/>
                <a:gd name="T43" fmla="*/ 0 h 7"/>
                <a:gd name="T44" fmla="*/ 15 w 8"/>
                <a:gd name="T45" fmla="*/ 0 h 7"/>
                <a:gd name="T46" fmla="*/ 15 w 8"/>
                <a:gd name="T47" fmla="*/ 0 h 7"/>
                <a:gd name="T48" fmla="*/ 15 w 8"/>
                <a:gd name="T49" fmla="*/ 0 h 7"/>
                <a:gd name="T50" fmla="*/ 15 w 8"/>
                <a:gd name="T51" fmla="*/ 0 h 7"/>
                <a:gd name="T52" fmla="*/ 15 w 8"/>
                <a:gd name="T53" fmla="*/ 0 h 7"/>
                <a:gd name="T54" fmla="*/ 15 w 8"/>
                <a:gd name="T55" fmla="*/ 0 h 7"/>
                <a:gd name="T56" fmla="*/ 15 w 8"/>
                <a:gd name="T57" fmla="*/ 0 h 7"/>
                <a:gd name="T58" fmla="*/ 15 w 8"/>
                <a:gd name="T59" fmla="*/ 0 h 7"/>
                <a:gd name="T60" fmla="*/ 15 w 8"/>
                <a:gd name="T61" fmla="*/ 0 h 7"/>
                <a:gd name="T62" fmla="*/ 15 w 8"/>
                <a:gd name="T63" fmla="*/ 0 h 7"/>
                <a:gd name="T64" fmla="*/ 15 w 8"/>
                <a:gd name="T65" fmla="*/ 0 h 7"/>
                <a:gd name="T66" fmla="*/ 15 w 8"/>
                <a:gd name="T67" fmla="*/ 0 h 7"/>
                <a:gd name="T68" fmla="*/ 15 w 8"/>
                <a:gd name="T69" fmla="*/ 0 h 7"/>
                <a:gd name="T70" fmla="*/ 15 w 8"/>
                <a:gd name="T71" fmla="*/ 0 h 7"/>
                <a:gd name="T72" fmla="*/ 15 w 8"/>
                <a:gd name="T73" fmla="*/ 0 h 7"/>
                <a:gd name="T74" fmla="*/ 15 w 8"/>
                <a:gd name="T75" fmla="*/ 0 h 7"/>
                <a:gd name="T76" fmla="*/ 15 w 8"/>
                <a:gd name="T77" fmla="*/ 0 h 7"/>
                <a:gd name="T78" fmla="*/ 15 w 8"/>
                <a:gd name="T79" fmla="*/ 0 h 7"/>
                <a:gd name="T80" fmla="*/ 15 w 8"/>
                <a:gd name="T81" fmla="*/ 0 h 7"/>
                <a:gd name="T82" fmla="*/ 15 w 8"/>
                <a:gd name="T83" fmla="*/ 0 h 7"/>
                <a:gd name="T84" fmla="*/ 15 w 8"/>
                <a:gd name="T85" fmla="*/ 0 h 7"/>
                <a:gd name="T86" fmla="*/ 15 w 8"/>
                <a:gd name="T87" fmla="*/ 0 h 7"/>
                <a:gd name="T88" fmla="*/ 8 w 8"/>
                <a:gd name="T89" fmla="*/ 0 h 7"/>
                <a:gd name="T90" fmla="*/ 8 w 8"/>
                <a:gd name="T91" fmla="*/ 0 h 7"/>
                <a:gd name="T92" fmla="*/ 8 w 8"/>
                <a:gd name="T93" fmla="*/ 0 h 7"/>
                <a:gd name="T94" fmla="*/ 8 w 8"/>
                <a:gd name="T95" fmla="*/ 0 h 7"/>
                <a:gd name="T96" fmla="*/ 8 w 8"/>
                <a:gd name="T97" fmla="*/ 0 h 7"/>
                <a:gd name="T98" fmla="*/ 8 w 8"/>
                <a:gd name="T99" fmla="*/ 0 h 7"/>
                <a:gd name="T100" fmla="*/ 8 w 8"/>
                <a:gd name="T101" fmla="*/ 0 h 7"/>
                <a:gd name="T102" fmla="*/ 8 w 8"/>
                <a:gd name="T103" fmla="*/ 0 h 7"/>
                <a:gd name="T104" fmla="*/ 8 w 8"/>
                <a:gd name="T105" fmla="*/ 6 h 7"/>
                <a:gd name="T106" fmla="*/ 8 w 8"/>
                <a:gd name="T107" fmla="*/ 6 h 7"/>
                <a:gd name="T108" fmla="*/ 8 w 8"/>
                <a:gd name="T109" fmla="*/ 6 h 7"/>
                <a:gd name="T110" fmla="*/ 8 w 8"/>
                <a:gd name="T111" fmla="*/ 6 h 7"/>
                <a:gd name="T112" fmla="*/ 8 w 8"/>
                <a:gd name="T113" fmla="*/ 6 h 7"/>
                <a:gd name="T114" fmla="*/ 8 w 8"/>
                <a:gd name="T115" fmla="*/ 6 h 7"/>
                <a:gd name="T116" fmla="*/ 8 w 8"/>
                <a:gd name="T117" fmla="*/ 6 h 7"/>
                <a:gd name="T118" fmla="*/ 8 w 8"/>
                <a:gd name="T119" fmla="*/ 6 h 7"/>
                <a:gd name="T120" fmla="*/ 0 w 8"/>
                <a:gd name="T121" fmla="*/ 13 h 7"/>
                <a:gd name="T122" fmla="*/ 0 w 8"/>
                <a:gd name="T123" fmla="*/ 13 h 7"/>
                <a:gd name="T124" fmla="*/ 0 w 8"/>
                <a:gd name="T125" fmla="*/ 13 h 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
                <a:gd name="T190" fmla="*/ 0 h 7"/>
                <a:gd name="T191" fmla="*/ 8 w 8"/>
                <a:gd name="T192" fmla="*/ 7 h 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 h="7">
                  <a:moveTo>
                    <a:pt x="0" y="7"/>
                  </a:moveTo>
                  <a:lnTo>
                    <a:pt x="0" y="7"/>
                  </a:lnTo>
                  <a:lnTo>
                    <a:pt x="0" y="3"/>
                  </a:lnTo>
                  <a:lnTo>
                    <a:pt x="4" y="3"/>
                  </a:lnTo>
                  <a:lnTo>
                    <a:pt x="4" y="0"/>
                  </a:lnTo>
                  <a:lnTo>
                    <a:pt x="8" y="0"/>
                  </a:lnTo>
                  <a:lnTo>
                    <a:pt x="4" y="0"/>
                  </a:lnTo>
                  <a:lnTo>
                    <a:pt x="4" y="3"/>
                  </a:lnTo>
                  <a:lnTo>
                    <a:pt x="0" y="7"/>
                  </a:lnTo>
                  <a:close/>
                </a:path>
              </a:pathLst>
            </a:custGeom>
            <a:solidFill>
              <a:srgbClr val="FF8C19"/>
            </a:solidFill>
            <a:ln w="9525">
              <a:noFill/>
              <a:round/>
              <a:headEnd/>
              <a:tailEnd/>
            </a:ln>
          </p:spPr>
          <p:txBody>
            <a:bodyPr/>
            <a:lstStyle/>
            <a:p>
              <a:endParaRPr lang="fr-FR"/>
            </a:p>
          </p:txBody>
        </p:sp>
        <p:sp>
          <p:nvSpPr>
            <p:cNvPr id="214" name="Freeform 101"/>
            <p:cNvSpPr>
              <a:spLocks/>
            </p:cNvSpPr>
            <p:nvPr/>
          </p:nvSpPr>
          <p:spPr bwMode="auto">
            <a:xfrm>
              <a:off x="773" y="3328"/>
              <a:ext cx="2" cy="13"/>
            </a:xfrm>
            <a:custGeom>
              <a:avLst/>
              <a:gdLst>
                <a:gd name="T0" fmla="*/ 0 w 2"/>
                <a:gd name="T1" fmla="*/ 13 h 7"/>
                <a:gd name="T2" fmla="*/ 0 w 2"/>
                <a:gd name="T3" fmla="*/ 13 h 7"/>
                <a:gd name="T4" fmla="*/ 0 w 2"/>
                <a:gd name="T5" fmla="*/ 13 h 7"/>
                <a:gd name="T6" fmla="*/ 0 w 2"/>
                <a:gd name="T7" fmla="*/ 13 h 7"/>
                <a:gd name="T8" fmla="*/ 0 w 2"/>
                <a:gd name="T9" fmla="*/ 13 h 7"/>
                <a:gd name="T10" fmla="*/ 0 w 2"/>
                <a:gd name="T11" fmla="*/ 6 h 7"/>
                <a:gd name="T12" fmla="*/ 0 w 2"/>
                <a:gd name="T13" fmla="*/ 6 h 7"/>
                <a:gd name="T14" fmla="*/ 0 w 2"/>
                <a:gd name="T15" fmla="*/ 6 h 7"/>
                <a:gd name="T16" fmla="*/ 0 w 2"/>
                <a:gd name="T17" fmla="*/ 6 h 7"/>
                <a:gd name="T18" fmla="*/ 0 w 2"/>
                <a:gd name="T19" fmla="*/ 6 h 7"/>
                <a:gd name="T20" fmla="*/ 0 w 2"/>
                <a:gd name="T21" fmla="*/ 6 h 7"/>
                <a:gd name="T22" fmla="*/ 0 w 2"/>
                <a:gd name="T23" fmla="*/ 6 h 7"/>
                <a:gd name="T24" fmla="*/ 0 w 2"/>
                <a:gd name="T25" fmla="*/ 6 h 7"/>
                <a:gd name="T26" fmla="*/ 0 w 2"/>
                <a:gd name="T27" fmla="*/ 6 h 7"/>
                <a:gd name="T28" fmla="*/ 0 w 2"/>
                <a:gd name="T29" fmla="*/ 6 h 7"/>
                <a:gd name="T30" fmla="*/ 0 w 2"/>
                <a:gd name="T31" fmla="*/ 6 h 7"/>
                <a:gd name="T32" fmla="*/ 0 w 2"/>
                <a:gd name="T33" fmla="*/ 6 h 7"/>
                <a:gd name="T34" fmla="*/ 0 w 2"/>
                <a:gd name="T35" fmla="*/ 6 h 7"/>
                <a:gd name="T36" fmla="*/ 0 w 2"/>
                <a:gd name="T37" fmla="*/ 6 h 7"/>
                <a:gd name="T38" fmla="*/ 0 w 2"/>
                <a:gd name="T39" fmla="*/ 0 h 7"/>
                <a:gd name="T40" fmla="*/ 0 w 2"/>
                <a:gd name="T41" fmla="*/ 0 h 7"/>
                <a:gd name="T42" fmla="*/ 0 w 2"/>
                <a:gd name="T43" fmla="*/ 0 h 7"/>
                <a:gd name="T44" fmla="*/ 0 w 2"/>
                <a:gd name="T45" fmla="*/ 0 h 7"/>
                <a:gd name="T46" fmla="*/ 0 w 2"/>
                <a:gd name="T47" fmla="*/ 0 h 7"/>
                <a:gd name="T48" fmla="*/ 0 w 2"/>
                <a:gd name="T49" fmla="*/ 0 h 7"/>
                <a:gd name="T50" fmla="*/ 0 w 2"/>
                <a:gd name="T51" fmla="*/ 0 h 7"/>
                <a:gd name="T52" fmla="*/ 0 w 2"/>
                <a:gd name="T53" fmla="*/ 0 h 7"/>
                <a:gd name="T54" fmla="*/ 0 w 2"/>
                <a:gd name="T55" fmla="*/ 0 h 7"/>
                <a:gd name="T56" fmla="*/ 0 w 2"/>
                <a:gd name="T57" fmla="*/ 0 h 7"/>
                <a:gd name="T58" fmla="*/ 0 w 2"/>
                <a:gd name="T59" fmla="*/ 6 h 7"/>
                <a:gd name="T60" fmla="*/ 0 w 2"/>
                <a:gd name="T61" fmla="*/ 6 h 7"/>
                <a:gd name="T62" fmla="*/ 0 w 2"/>
                <a:gd name="T63" fmla="*/ 6 h 7"/>
                <a:gd name="T64" fmla="*/ 0 w 2"/>
                <a:gd name="T65" fmla="*/ 6 h 7"/>
                <a:gd name="T66" fmla="*/ 0 w 2"/>
                <a:gd name="T67" fmla="*/ 6 h 7"/>
                <a:gd name="T68" fmla="*/ 0 w 2"/>
                <a:gd name="T69" fmla="*/ 6 h 7"/>
                <a:gd name="T70" fmla="*/ 0 w 2"/>
                <a:gd name="T71" fmla="*/ 13 h 7"/>
                <a:gd name="T72" fmla="*/ 0 w 2"/>
                <a:gd name="T73" fmla="*/ 13 h 7"/>
                <a:gd name="T74" fmla="*/ 0 w 2"/>
                <a:gd name="T75" fmla="*/ 13 h 7"/>
                <a:gd name="T76" fmla="*/ 0 w 2"/>
                <a:gd name="T77" fmla="*/ 13 h 7"/>
                <a:gd name="T78" fmla="*/ 0 w 2"/>
                <a:gd name="T79" fmla="*/ 13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
                <a:gd name="T121" fmla="*/ 0 h 7"/>
                <a:gd name="T122" fmla="*/ 2 w 2"/>
                <a:gd name="T123" fmla="*/ 7 h 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 h="7">
                  <a:moveTo>
                    <a:pt x="0" y="7"/>
                  </a:moveTo>
                  <a:lnTo>
                    <a:pt x="0" y="7"/>
                  </a:lnTo>
                  <a:lnTo>
                    <a:pt x="0" y="3"/>
                  </a:lnTo>
                  <a:lnTo>
                    <a:pt x="0" y="0"/>
                  </a:lnTo>
                  <a:lnTo>
                    <a:pt x="0" y="3"/>
                  </a:lnTo>
                  <a:lnTo>
                    <a:pt x="0" y="7"/>
                  </a:lnTo>
                  <a:close/>
                </a:path>
              </a:pathLst>
            </a:custGeom>
            <a:solidFill>
              <a:srgbClr val="FF8C19"/>
            </a:solidFill>
            <a:ln w="9525">
              <a:noFill/>
              <a:round/>
              <a:headEnd/>
              <a:tailEnd/>
            </a:ln>
          </p:spPr>
          <p:txBody>
            <a:bodyPr/>
            <a:lstStyle/>
            <a:p>
              <a:endParaRPr lang="fr-FR"/>
            </a:p>
          </p:txBody>
        </p:sp>
      </p:grpSp>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dirty="0">
                <a:effectLst>
                  <a:outerShdw blurRad="38100" dist="38100" dir="2700000" algn="tl">
                    <a:srgbClr val="C0C0C0"/>
                  </a:outerShdw>
                </a:effectLst>
              </a:rPr>
              <a:t>Pourquoi une explosion ?</a:t>
            </a:r>
            <a:r>
              <a:rPr lang="fr-FR" sz="2800" dirty="0">
                <a:solidFill>
                  <a:srgbClr val="FFFF00"/>
                </a:solidFill>
              </a:rPr>
              <a:t/>
            </a:r>
            <a:br>
              <a:rPr lang="fr-FR" sz="2800" dirty="0">
                <a:solidFill>
                  <a:srgbClr val="FFFF00"/>
                </a:solidFill>
              </a:rPr>
            </a:br>
            <a:endParaRPr lang="fr-FR" sz="2800" dirty="0"/>
          </a:p>
        </p:txBody>
      </p:sp>
      <p:sp>
        <p:nvSpPr>
          <p:cNvPr id="25" name="Text Box 4"/>
          <p:cNvSpPr txBox="1">
            <a:spLocks noChangeArrowheads="1"/>
          </p:cNvSpPr>
          <p:nvPr/>
        </p:nvSpPr>
        <p:spPr bwMode="auto">
          <a:xfrm>
            <a:off x="597268" y="1009020"/>
            <a:ext cx="7896714" cy="1077218"/>
          </a:xfrm>
          <a:prstGeom prst="rect">
            <a:avLst/>
          </a:prstGeom>
          <a:noFill/>
          <a:ln w="12700">
            <a:noFill/>
            <a:miter lim="800000"/>
            <a:headEnd type="none" w="sm" len="sm"/>
            <a:tailEnd type="none" w="sm" len="sm"/>
          </a:ln>
        </p:spPr>
        <p:txBody>
          <a:bodyPr wrap="none">
            <a:spAutoFit/>
          </a:bodyPr>
          <a:lstStyle/>
          <a:p>
            <a:pPr defTabSz="762000"/>
            <a:r>
              <a:rPr lang="fr-FR" sz="2000" b="1" dirty="0"/>
              <a:t>En un instant, l’ensemble </a:t>
            </a:r>
            <a:r>
              <a:rPr lang="fr-FR" sz="2000" b="1" dirty="0" smtClean="0"/>
              <a:t>du </a:t>
            </a:r>
            <a:r>
              <a:rPr lang="fr-FR" sz="2000" b="1" dirty="0"/>
              <a:t>gaz va se </a:t>
            </a:r>
            <a:r>
              <a:rPr lang="fr-FR" sz="2000" b="1" dirty="0" smtClean="0"/>
              <a:t>trouver libéré </a:t>
            </a:r>
            <a:r>
              <a:rPr lang="fr-FR" sz="2000" b="1" dirty="0"/>
              <a:t>à l’état de </a:t>
            </a:r>
            <a:endParaRPr lang="fr-FR" sz="2000" b="1" dirty="0" smtClean="0"/>
          </a:p>
          <a:p>
            <a:pPr defTabSz="762000"/>
            <a:r>
              <a:rPr lang="fr-FR" sz="2000" b="1" dirty="0" smtClean="0"/>
              <a:t>vapeur</a:t>
            </a:r>
            <a:r>
              <a:rPr lang="fr-FR" sz="2000" b="1" dirty="0"/>
              <a:t>, </a:t>
            </a:r>
            <a:r>
              <a:rPr lang="fr-FR" sz="2000" b="1" dirty="0" smtClean="0"/>
              <a:t>constituant </a:t>
            </a:r>
            <a:r>
              <a:rPr lang="fr-FR" sz="2000" b="1" dirty="0"/>
              <a:t>un nuage,…</a:t>
            </a:r>
          </a:p>
          <a:p>
            <a:pPr defTabSz="762000"/>
            <a:endParaRPr lang="fr-FR" sz="2400" b="1" dirty="0"/>
          </a:p>
        </p:txBody>
      </p:sp>
      <p:sp>
        <p:nvSpPr>
          <p:cNvPr id="26" name="Text Box 5"/>
          <p:cNvSpPr txBox="1">
            <a:spLocks noChangeArrowheads="1"/>
          </p:cNvSpPr>
          <p:nvPr/>
        </p:nvSpPr>
        <p:spPr bwMode="auto">
          <a:xfrm>
            <a:off x="2272295" y="5945521"/>
            <a:ext cx="5022850" cy="461963"/>
          </a:xfrm>
          <a:prstGeom prst="rect">
            <a:avLst/>
          </a:prstGeom>
          <a:noFill/>
          <a:ln w="12700">
            <a:noFill/>
            <a:miter lim="800000"/>
            <a:headEnd type="none" w="sm" len="sm"/>
            <a:tailEnd type="none" w="sm" len="sm"/>
          </a:ln>
        </p:spPr>
        <p:txBody>
          <a:bodyPr wrap="none">
            <a:spAutoFit/>
          </a:bodyPr>
          <a:lstStyle/>
          <a:p>
            <a:pPr defTabSz="762000"/>
            <a:r>
              <a:rPr lang="fr-FR" sz="2400" b="1" dirty="0">
                <a:solidFill>
                  <a:srgbClr val="FF0000"/>
                </a:solidFill>
              </a:rPr>
              <a:t>…qui s’enflamme spontanément!</a:t>
            </a:r>
          </a:p>
        </p:txBody>
      </p:sp>
      <p:pic>
        <p:nvPicPr>
          <p:cNvPr id="27" name="Picture 4" descr="http://t3.gstatic.com/images?q=tbn:ANd9GcR7P2rOmOjcTS5OI_1Q3l9FHARQSxfM9yj6N4Yj3he0k2uqHDQU"/>
          <p:cNvPicPr>
            <a:picLocks noChangeAspect="1" noChangeArrowheads="1"/>
          </p:cNvPicPr>
          <p:nvPr/>
        </p:nvPicPr>
        <p:blipFill>
          <a:blip r:embed="rId3" cstate="print"/>
          <a:srcRect/>
          <a:stretch>
            <a:fillRect/>
          </a:stretch>
        </p:blipFill>
        <p:spPr bwMode="auto">
          <a:xfrm>
            <a:off x="179388" y="4437112"/>
            <a:ext cx="1728787" cy="1728788"/>
          </a:xfrm>
          <a:prstGeom prst="rect">
            <a:avLst/>
          </a:prstGeom>
          <a:noFill/>
          <a:ln w="9525">
            <a:noFill/>
            <a:miter lim="800000"/>
            <a:headEnd/>
            <a:tailEnd/>
          </a:ln>
        </p:spPr>
      </p:pic>
      <p:grpSp>
        <p:nvGrpSpPr>
          <p:cNvPr id="28" name="Group 320"/>
          <p:cNvGrpSpPr>
            <a:grpSpLocks/>
          </p:cNvGrpSpPr>
          <p:nvPr/>
        </p:nvGrpSpPr>
        <p:grpSpPr bwMode="auto">
          <a:xfrm>
            <a:off x="6822703" y="4444650"/>
            <a:ext cx="2124075" cy="1425575"/>
            <a:chOff x="1707" y="2901"/>
            <a:chExt cx="2118" cy="1352"/>
          </a:xfrm>
        </p:grpSpPr>
        <p:sp>
          <p:nvSpPr>
            <p:cNvPr id="29" name="Freeform 193"/>
            <p:cNvSpPr>
              <a:spLocks/>
            </p:cNvSpPr>
            <p:nvPr/>
          </p:nvSpPr>
          <p:spPr bwMode="auto">
            <a:xfrm>
              <a:off x="3497" y="3406"/>
              <a:ext cx="275" cy="187"/>
            </a:xfrm>
            <a:custGeom>
              <a:avLst/>
              <a:gdLst>
                <a:gd name="T0" fmla="*/ 5 w 275"/>
                <a:gd name="T1" fmla="*/ 0 h 187"/>
                <a:gd name="T2" fmla="*/ 5 w 275"/>
                <a:gd name="T3" fmla="*/ 9 h 187"/>
                <a:gd name="T4" fmla="*/ 5 w 275"/>
                <a:gd name="T5" fmla="*/ 27 h 187"/>
                <a:gd name="T6" fmla="*/ 5 w 275"/>
                <a:gd name="T7" fmla="*/ 49 h 187"/>
                <a:gd name="T8" fmla="*/ 5 w 275"/>
                <a:gd name="T9" fmla="*/ 80 h 187"/>
                <a:gd name="T10" fmla="*/ 0 w 275"/>
                <a:gd name="T11" fmla="*/ 111 h 187"/>
                <a:gd name="T12" fmla="*/ 0 w 275"/>
                <a:gd name="T13" fmla="*/ 142 h 187"/>
                <a:gd name="T14" fmla="*/ 5 w 275"/>
                <a:gd name="T15" fmla="*/ 169 h 187"/>
                <a:gd name="T16" fmla="*/ 5 w 275"/>
                <a:gd name="T17" fmla="*/ 187 h 187"/>
                <a:gd name="T18" fmla="*/ 14 w 275"/>
                <a:gd name="T19" fmla="*/ 182 h 187"/>
                <a:gd name="T20" fmla="*/ 40 w 275"/>
                <a:gd name="T21" fmla="*/ 173 h 187"/>
                <a:gd name="T22" fmla="*/ 80 w 275"/>
                <a:gd name="T23" fmla="*/ 156 h 187"/>
                <a:gd name="T24" fmla="*/ 125 w 275"/>
                <a:gd name="T25" fmla="*/ 138 h 187"/>
                <a:gd name="T26" fmla="*/ 169 w 275"/>
                <a:gd name="T27" fmla="*/ 116 h 187"/>
                <a:gd name="T28" fmla="*/ 213 w 275"/>
                <a:gd name="T29" fmla="*/ 94 h 187"/>
                <a:gd name="T30" fmla="*/ 249 w 275"/>
                <a:gd name="T31" fmla="*/ 71 h 187"/>
                <a:gd name="T32" fmla="*/ 275 w 275"/>
                <a:gd name="T33" fmla="*/ 54 h 187"/>
                <a:gd name="T34" fmla="*/ 271 w 275"/>
                <a:gd name="T35" fmla="*/ 54 h 187"/>
                <a:gd name="T36" fmla="*/ 257 w 275"/>
                <a:gd name="T37" fmla="*/ 58 h 187"/>
                <a:gd name="T38" fmla="*/ 235 w 275"/>
                <a:gd name="T39" fmla="*/ 63 h 187"/>
                <a:gd name="T40" fmla="*/ 204 w 275"/>
                <a:gd name="T41" fmla="*/ 63 h 187"/>
                <a:gd name="T42" fmla="*/ 164 w 275"/>
                <a:gd name="T43" fmla="*/ 58 h 187"/>
                <a:gd name="T44" fmla="*/ 120 w 275"/>
                <a:gd name="T45" fmla="*/ 49 h 187"/>
                <a:gd name="T46" fmla="*/ 67 w 275"/>
                <a:gd name="T47" fmla="*/ 27 h 187"/>
                <a:gd name="T48" fmla="*/ 5 w 275"/>
                <a:gd name="T49" fmla="*/ 0 h 1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5"/>
                <a:gd name="T76" fmla="*/ 0 h 187"/>
                <a:gd name="T77" fmla="*/ 275 w 275"/>
                <a:gd name="T78" fmla="*/ 187 h 1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5" h="187">
                  <a:moveTo>
                    <a:pt x="5" y="0"/>
                  </a:moveTo>
                  <a:lnTo>
                    <a:pt x="5" y="9"/>
                  </a:lnTo>
                  <a:lnTo>
                    <a:pt x="5" y="27"/>
                  </a:lnTo>
                  <a:lnTo>
                    <a:pt x="5" y="49"/>
                  </a:lnTo>
                  <a:lnTo>
                    <a:pt x="5" y="80"/>
                  </a:lnTo>
                  <a:lnTo>
                    <a:pt x="0" y="111"/>
                  </a:lnTo>
                  <a:lnTo>
                    <a:pt x="0" y="142"/>
                  </a:lnTo>
                  <a:lnTo>
                    <a:pt x="5" y="169"/>
                  </a:lnTo>
                  <a:lnTo>
                    <a:pt x="5" y="187"/>
                  </a:lnTo>
                  <a:lnTo>
                    <a:pt x="14" y="182"/>
                  </a:lnTo>
                  <a:lnTo>
                    <a:pt x="40" y="173"/>
                  </a:lnTo>
                  <a:lnTo>
                    <a:pt x="80" y="156"/>
                  </a:lnTo>
                  <a:lnTo>
                    <a:pt x="125" y="138"/>
                  </a:lnTo>
                  <a:lnTo>
                    <a:pt x="169" y="116"/>
                  </a:lnTo>
                  <a:lnTo>
                    <a:pt x="213" y="94"/>
                  </a:lnTo>
                  <a:lnTo>
                    <a:pt x="249" y="71"/>
                  </a:lnTo>
                  <a:lnTo>
                    <a:pt x="275" y="54"/>
                  </a:lnTo>
                  <a:lnTo>
                    <a:pt x="271" y="54"/>
                  </a:lnTo>
                  <a:lnTo>
                    <a:pt x="257" y="58"/>
                  </a:lnTo>
                  <a:lnTo>
                    <a:pt x="235" y="63"/>
                  </a:lnTo>
                  <a:lnTo>
                    <a:pt x="204" y="63"/>
                  </a:lnTo>
                  <a:lnTo>
                    <a:pt x="164" y="58"/>
                  </a:lnTo>
                  <a:lnTo>
                    <a:pt x="120" y="49"/>
                  </a:lnTo>
                  <a:lnTo>
                    <a:pt x="67" y="27"/>
                  </a:lnTo>
                  <a:lnTo>
                    <a:pt x="5" y="0"/>
                  </a:lnTo>
                  <a:close/>
                </a:path>
              </a:pathLst>
            </a:custGeom>
            <a:solidFill>
              <a:srgbClr val="FFF2E6"/>
            </a:solidFill>
            <a:ln w="9525">
              <a:noFill/>
              <a:round/>
              <a:headEnd/>
              <a:tailEnd/>
            </a:ln>
          </p:spPr>
          <p:txBody>
            <a:bodyPr/>
            <a:lstStyle/>
            <a:p>
              <a:endParaRPr lang="fr-FR"/>
            </a:p>
          </p:txBody>
        </p:sp>
        <p:sp>
          <p:nvSpPr>
            <p:cNvPr id="30" name="Freeform 194"/>
            <p:cNvSpPr>
              <a:spLocks/>
            </p:cNvSpPr>
            <p:nvPr/>
          </p:nvSpPr>
          <p:spPr bwMode="auto">
            <a:xfrm>
              <a:off x="1902" y="3455"/>
              <a:ext cx="190" cy="120"/>
            </a:xfrm>
            <a:custGeom>
              <a:avLst/>
              <a:gdLst>
                <a:gd name="T0" fmla="*/ 190 w 190"/>
                <a:gd name="T1" fmla="*/ 120 h 120"/>
                <a:gd name="T2" fmla="*/ 190 w 190"/>
                <a:gd name="T3" fmla="*/ 116 h 120"/>
                <a:gd name="T4" fmla="*/ 190 w 190"/>
                <a:gd name="T5" fmla="*/ 111 h 120"/>
                <a:gd name="T6" fmla="*/ 186 w 190"/>
                <a:gd name="T7" fmla="*/ 107 h 120"/>
                <a:gd name="T8" fmla="*/ 181 w 190"/>
                <a:gd name="T9" fmla="*/ 98 h 120"/>
                <a:gd name="T10" fmla="*/ 177 w 190"/>
                <a:gd name="T11" fmla="*/ 89 h 120"/>
                <a:gd name="T12" fmla="*/ 164 w 190"/>
                <a:gd name="T13" fmla="*/ 80 h 120"/>
                <a:gd name="T14" fmla="*/ 150 w 190"/>
                <a:gd name="T15" fmla="*/ 71 h 120"/>
                <a:gd name="T16" fmla="*/ 133 w 190"/>
                <a:gd name="T17" fmla="*/ 58 h 120"/>
                <a:gd name="T18" fmla="*/ 133 w 190"/>
                <a:gd name="T19" fmla="*/ 58 h 120"/>
                <a:gd name="T20" fmla="*/ 128 w 190"/>
                <a:gd name="T21" fmla="*/ 58 h 120"/>
                <a:gd name="T22" fmla="*/ 124 w 190"/>
                <a:gd name="T23" fmla="*/ 58 h 120"/>
                <a:gd name="T24" fmla="*/ 119 w 190"/>
                <a:gd name="T25" fmla="*/ 58 h 120"/>
                <a:gd name="T26" fmla="*/ 110 w 190"/>
                <a:gd name="T27" fmla="*/ 58 h 120"/>
                <a:gd name="T28" fmla="*/ 102 w 190"/>
                <a:gd name="T29" fmla="*/ 53 h 120"/>
                <a:gd name="T30" fmla="*/ 93 w 190"/>
                <a:gd name="T31" fmla="*/ 53 h 120"/>
                <a:gd name="T32" fmla="*/ 84 w 190"/>
                <a:gd name="T33" fmla="*/ 49 h 120"/>
                <a:gd name="T34" fmla="*/ 84 w 190"/>
                <a:gd name="T35" fmla="*/ 49 h 120"/>
                <a:gd name="T36" fmla="*/ 79 w 190"/>
                <a:gd name="T37" fmla="*/ 49 h 120"/>
                <a:gd name="T38" fmla="*/ 75 w 190"/>
                <a:gd name="T39" fmla="*/ 45 h 120"/>
                <a:gd name="T40" fmla="*/ 66 w 190"/>
                <a:gd name="T41" fmla="*/ 40 h 120"/>
                <a:gd name="T42" fmla="*/ 57 w 190"/>
                <a:gd name="T43" fmla="*/ 36 h 120"/>
                <a:gd name="T44" fmla="*/ 48 w 190"/>
                <a:gd name="T45" fmla="*/ 27 h 120"/>
                <a:gd name="T46" fmla="*/ 40 w 190"/>
                <a:gd name="T47" fmla="*/ 14 h 120"/>
                <a:gd name="T48" fmla="*/ 31 w 190"/>
                <a:gd name="T49" fmla="*/ 0 h 120"/>
                <a:gd name="T50" fmla="*/ 26 w 190"/>
                <a:gd name="T51" fmla="*/ 0 h 120"/>
                <a:gd name="T52" fmla="*/ 22 w 190"/>
                <a:gd name="T53" fmla="*/ 0 h 120"/>
                <a:gd name="T54" fmla="*/ 17 w 190"/>
                <a:gd name="T55" fmla="*/ 0 h 120"/>
                <a:gd name="T56" fmla="*/ 8 w 190"/>
                <a:gd name="T57" fmla="*/ 5 h 120"/>
                <a:gd name="T58" fmla="*/ 4 w 190"/>
                <a:gd name="T59" fmla="*/ 14 h 120"/>
                <a:gd name="T60" fmla="*/ 0 w 190"/>
                <a:gd name="T61" fmla="*/ 22 h 120"/>
                <a:gd name="T62" fmla="*/ 0 w 190"/>
                <a:gd name="T63" fmla="*/ 31 h 120"/>
                <a:gd name="T64" fmla="*/ 4 w 190"/>
                <a:gd name="T65" fmla="*/ 49 h 120"/>
                <a:gd name="T66" fmla="*/ 4 w 190"/>
                <a:gd name="T67" fmla="*/ 49 h 120"/>
                <a:gd name="T68" fmla="*/ 4 w 190"/>
                <a:gd name="T69" fmla="*/ 53 h 120"/>
                <a:gd name="T70" fmla="*/ 4 w 190"/>
                <a:gd name="T71" fmla="*/ 58 h 120"/>
                <a:gd name="T72" fmla="*/ 8 w 190"/>
                <a:gd name="T73" fmla="*/ 67 h 120"/>
                <a:gd name="T74" fmla="*/ 13 w 190"/>
                <a:gd name="T75" fmla="*/ 71 h 120"/>
                <a:gd name="T76" fmla="*/ 17 w 190"/>
                <a:gd name="T77" fmla="*/ 80 h 120"/>
                <a:gd name="T78" fmla="*/ 31 w 190"/>
                <a:gd name="T79" fmla="*/ 89 h 120"/>
                <a:gd name="T80" fmla="*/ 44 w 190"/>
                <a:gd name="T81" fmla="*/ 93 h 120"/>
                <a:gd name="T82" fmla="*/ 44 w 190"/>
                <a:gd name="T83" fmla="*/ 111 h 120"/>
                <a:gd name="T84" fmla="*/ 190 w 190"/>
                <a:gd name="T85" fmla="*/ 12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0"/>
                <a:gd name="T130" fmla="*/ 0 h 120"/>
                <a:gd name="T131" fmla="*/ 190 w 190"/>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0" h="120">
                  <a:moveTo>
                    <a:pt x="190" y="120"/>
                  </a:moveTo>
                  <a:lnTo>
                    <a:pt x="190" y="116"/>
                  </a:lnTo>
                  <a:lnTo>
                    <a:pt x="190" y="111"/>
                  </a:lnTo>
                  <a:lnTo>
                    <a:pt x="186" y="107"/>
                  </a:lnTo>
                  <a:lnTo>
                    <a:pt x="181" y="98"/>
                  </a:lnTo>
                  <a:lnTo>
                    <a:pt x="177" y="89"/>
                  </a:lnTo>
                  <a:lnTo>
                    <a:pt x="164" y="80"/>
                  </a:lnTo>
                  <a:lnTo>
                    <a:pt x="150" y="71"/>
                  </a:lnTo>
                  <a:lnTo>
                    <a:pt x="133" y="58"/>
                  </a:lnTo>
                  <a:lnTo>
                    <a:pt x="128" y="58"/>
                  </a:lnTo>
                  <a:lnTo>
                    <a:pt x="124" y="58"/>
                  </a:lnTo>
                  <a:lnTo>
                    <a:pt x="119" y="58"/>
                  </a:lnTo>
                  <a:lnTo>
                    <a:pt x="110" y="58"/>
                  </a:lnTo>
                  <a:lnTo>
                    <a:pt x="102" y="53"/>
                  </a:lnTo>
                  <a:lnTo>
                    <a:pt x="93" y="53"/>
                  </a:lnTo>
                  <a:lnTo>
                    <a:pt x="84" y="49"/>
                  </a:lnTo>
                  <a:lnTo>
                    <a:pt x="79" y="49"/>
                  </a:lnTo>
                  <a:lnTo>
                    <a:pt x="75" y="45"/>
                  </a:lnTo>
                  <a:lnTo>
                    <a:pt x="66" y="40"/>
                  </a:lnTo>
                  <a:lnTo>
                    <a:pt x="57" y="36"/>
                  </a:lnTo>
                  <a:lnTo>
                    <a:pt x="48" y="27"/>
                  </a:lnTo>
                  <a:lnTo>
                    <a:pt x="40" y="14"/>
                  </a:lnTo>
                  <a:lnTo>
                    <a:pt x="31" y="0"/>
                  </a:lnTo>
                  <a:lnTo>
                    <a:pt x="26" y="0"/>
                  </a:lnTo>
                  <a:lnTo>
                    <a:pt x="22" y="0"/>
                  </a:lnTo>
                  <a:lnTo>
                    <a:pt x="17" y="0"/>
                  </a:lnTo>
                  <a:lnTo>
                    <a:pt x="8" y="5"/>
                  </a:lnTo>
                  <a:lnTo>
                    <a:pt x="4" y="14"/>
                  </a:lnTo>
                  <a:lnTo>
                    <a:pt x="0" y="22"/>
                  </a:lnTo>
                  <a:lnTo>
                    <a:pt x="0" y="31"/>
                  </a:lnTo>
                  <a:lnTo>
                    <a:pt x="4" y="49"/>
                  </a:lnTo>
                  <a:lnTo>
                    <a:pt x="4" y="53"/>
                  </a:lnTo>
                  <a:lnTo>
                    <a:pt x="4" y="58"/>
                  </a:lnTo>
                  <a:lnTo>
                    <a:pt x="8" y="67"/>
                  </a:lnTo>
                  <a:lnTo>
                    <a:pt x="13" y="71"/>
                  </a:lnTo>
                  <a:lnTo>
                    <a:pt x="17" y="80"/>
                  </a:lnTo>
                  <a:lnTo>
                    <a:pt x="31" y="89"/>
                  </a:lnTo>
                  <a:lnTo>
                    <a:pt x="44" y="93"/>
                  </a:lnTo>
                  <a:lnTo>
                    <a:pt x="44" y="111"/>
                  </a:lnTo>
                  <a:lnTo>
                    <a:pt x="190" y="120"/>
                  </a:lnTo>
                  <a:close/>
                </a:path>
              </a:pathLst>
            </a:custGeom>
            <a:solidFill>
              <a:srgbClr val="FFF2E6"/>
            </a:solidFill>
            <a:ln w="14288">
              <a:solidFill>
                <a:srgbClr val="000000"/>
              </a:solidFill>
              <a:prstDash val="solid"/>
              <a:round/>
              <a:headEnd/>
              <a:tailEnd/>
            </a:ln>
          </p:spPr>
          <p:txBody>
            <a:bodyPr/>
            <a:lstStyle/>
            <a:p>
              <a:endParaRPr lang="fr-FR"/>
            </a:p>
          </p:txBody>
        </p:sp>
        <p:sp>
          <p:nvSpPr>
            <p:cNvPr id="31" name="Freeform 195"/>
            <p:cNvSpPr>
              <a:spLocks/>
            </p:cNvSpPr>
            <p:nvPr/>
          </p:nvSpPr>
          <p:spPr bwMode="auto">
            <a:xfrm>
              <a:off x="1773" y="3420"/>
              <a:ext cx="137" cy="159"/>
            </a:xfrm>
            <a:custGeom>
              <a:avLst/>
              <a:gdLst>
                <a:gd name="T0" fmla="*/ 0 w 137"/>
                <a:gd name="T1" fmla="*/ 9 h 159"/>
                <a:gd name="T2" fmla="*/ 0 w 137"/>
                <a:gd name="T3" fmla="*/ 9 h 159"/>
                <a:gd name="T4" fmla="*/ 5 w 137"/>
                <a:gd name="T5" fmla="*/ 9 h 159"/>
                <a:gd name="T6" fmla="*/ 5 w 137"/>
                <a:gd name="T7" fmla="*/ 4 h 159"/>
                <a:gd name="T8" fmla="*/ 9 w 137"/>
                <a:gd name="T9" fmla="*/ 4 h 159"/>
                <a:gd name="T10" fmla="*/ 18 w 137"/>
                <a:gd name="T11" fmla="*/ 0 h 159"/>
                <a:gd name="T12" fmla="*/ 22 w 137"/>
                <a:gd name="T13" fmla="*/ 0 h 159"/>
                <a:gd name="T14" fmla="*/ 31 w 137"/>
                <a:gd name="T15" fmla="*/ 4 h 159"/>
                <a:gd name="T16" fmla="*/ 40 w 137"/>
                <a:gd name="T17" fmla="*/ 9 h 159"/>
                <a:gd name="T18" fmla="*/ 40 w 137"/>
                <a:gd name="T19" fmla="*/ 9 h 159"/>
                <a:gd name="T20" fmla="*/ 40 w 137"/>
                <a:gd name="T21" fmla="*/ 13 h 159"/>
                <a:gd name="T22" fmla="*/ 40 w 137"/>
                <a:gd name="T23" fmla="*/ 13 h 159"/>
                <a:gd name="T24" fmla="*/ 44 w 137"/>
                <a:gd name="T25" fmla="*/ 17 h 159"/>
                <a:gd name="T26" fmla="*/ 44 w 137"/>
                <a:gd name="T27" fmla="*/ 22 h 159"/>
                <a:gd name="T28" fmla="*/ 49 w 137"/>
                <a:gd name="T29" fmla="*/ 31 h 159"/>
                <a:gd name="T30" fmla="*/ 53 w 137"/>
                <a:gd name="T31" fmla="*/ 35 h 159"/>
                <a:gd name="T32" fmla="*/ 53 w 137"/>
                <a:gd name="T33" fmla="*/ 44 h 159"/>
                <a:gd name="T34" fmla="*/ 58 w 137"/>
                <a:gd name="T35" fmla="*/ 44 h 159"/>
                <a:gd name="T36" fmla="*/ 58 w 137"/>
                <a:gd name="T37" fmla="*/ 49 h 159"/>
                <a:gd name="T38" fmla="*/ 62 w 137"/>
                <a:gd name="T39" fmla="*/ 53 h 159"/>
                <a:gd name="T40" fmla="*/ 62 w 137"/>
                <a:gd name="T41" fmla="*/ 57 h 159"/>
                <a:gd name="T42" fmla="*/ 67 w 137"/>
                <a:gd name="T43" fmla="*/ 62 h 159"/>
                <a:gd name="T44" fmla="*/ 71 w 137"/>
                <a:gd name="T45" fmla="*/ 66 h 159"/>
                <a:gd name="T46" fmla="*/ 71 w 137"/>
                <a:gd name="T47" fmla="*/ 71 h 159"/>
                <a:gd name="T48" fmla="*/ 75 w 137"/>
                <a:gd name="T49" fmla="*/ 75 h 159"/>
                <a:gd name="T50" fmla="*/ 75 w 137"/>
                <a:gd name="T51" fmla="*/ 80 h 159"/>
                <a:gd name="T52" fmla="*/ 84 w 137"/>
                <a:gd name="T53" fmla="*/ 84 h 159"/>
                <a:gd name="T54" fmla="*/ 98 w 137"/>
                <a:gd name="T55" fmla="*/ 97 h 159"/>
                <a:gd name="T56" fmla="*/ 106 w 137"/>
                <a:gd name="T57" fmla="*/ 111 h 159"/>
                <a:gd name="T58" fmla="*/ 120 w 137"/>
                <a:gd name="T59" fmla="*/ 128 h 159"/>
                <a:gd name="T60" fmla="*/ 129 w 137"/>
                <a:gd name="T61" fmla="*/ 142 h 159"/>
                <a:gd name="T62" fmla="*/ 137 w 137"/>
                <a:gd name="T63" fmla="*/ 151 h 159"/>
                <a:gd name="T64" fmla="*/ 137 w 137"/>
                <a:gd name="T65" fmla="*/ 159 h 159"/>
                <a:gd name="T66" fmla="*/ 124 w 137"/>
                <a:gd name="T67" fmla="*/ 155 h 159"/>
                <a:gd name="T68" fmla="*/ 53 w 137"/>
                <a:gd name="T69" fmla="*/ 93 h 159"/>
                <a:gd name="T70" fmla="*/ 0 w 137"/>
                <a:gd name="T71" fmla="*/ 9 h 1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
                <a:gd name="T109" fmla="*/ 0 h 159"/>
                <a:gd name="T110" fmla="*/ 137 w 137"/>
                <a:gd name="T111" fmla="*/ 159 h 1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 h="159">
                  <a:moveTo>
                    <a:pt x="0" y="9"/>
                  </a:moveTo>
                  <a:lnTo>
                    <a:pt x="0" y="9"/>
                  </a:lnTo>
                  <a:lnTo>
                    <a:pt x="5" y="9"/>
                  </a:lnTo>
                  <a:lnTo>
                    <a:pt x="5" y="4"/>
                  </a:lnTo>
                  <a:lnTo>
                    <a:pt x="9" y="4"/>
                  </a:lnTo>
                  <a:lnTo>
                    <a:pt x="18" y="0"/>
                  </a:lnTo>
                  <a:lnTo>
                    <a:pt x="22" y="0"/>
                  </a:lnTo>
                  <a:lnTo>
                    <a:pt x="31" y="4"/>
                  </a:lnTo>
                  <a:lnTo>
                    <a:pt x="40" y="9"/>
                  </a:lnTo>
                  <a:lnTo>
                    <a:pt x="40" y="13"/>
                  </a:lnTo>
                  <a:lnTo>
                    <a:pt x="44" y="17"/>
                  </a:lnTo>
                  <a:lnTo>
                    <a:pt x="44" y="22"/>
                  </a:lnTo>
                  <a:lnTo>
                    <a:pt x="49" y="31"/>
                  </a:lnTo>
                  <a:lnTo>
                    <a:pt x="53" y="35"/>
                  </a:lnTo>
                  <a:lnTo>
                    <a:pt x="53" y="44"/>
                  </a:lnTo>
                  <a:lnTo>
                    <a:pt x="58" y="44"/>
                  </a:lnTo>
                  <a:lnTo>
                    <a:pt x="58" y="49"/>
                  </a:lnTo>
                  <a:lnTo>
                    <a:pt x="62" y="53"/>
                  </a:lnTo>
                  <a:lnTo>
                    <a:pt x="62" y="57"/>
                  </a:lnTo>
                  <a:lnTo>
                    <a:pt x="67" y="62"/>
                  </a:lnTo>
                  <a:lnTo>
                    <a:pt x="71" y="66"/>
                  </a:lnTo>
                  <a:lnTo>
                    <a:pt x="71" y="71"/>
                  </a:lnTo>
                  <a:lnTo>
                    <a:pt x="75" y="75"/>
                  </a:lnTo>
                  <a:lnTo>
                    <a:pt x="75" y="80"/>
                  </a:lnTo>
                  <a:lnTo>
                    <a:pt x="84" y="84"/>
                  </a:lnTo>
                  <a:lnTo>
                    <a:pt x="98" y="97"/>
                  </a:lnTo>
                  <a:lnTo>
                    <a:pt x="106" y="111"/>
                  </a:lnTo>
                  <a:lnTo>
                    <a:pt x="120" y="128"/>
                  </a:lnTo>
                  <a:lnTo>
                    <a:pt x="129" y="142"/>
                  </a:lnTo>
                  <a:lnTo>
                    <a:pt x="137" y="151"/>
                  </a:lnTo>
                  <a:lnTo>
                    <a:pt x="137" y="159"/>
                  </a:lnTo>
                  <a:lnTo>
                    <a:pt x="124" y="155"/>
                  </a:lnTo>
                  <a:lnTo>
                    <a:pt x="53" y="93"/>
                  </a:lnTo>
                  <a:lnTo>
                    <a:pt x="0" y="9"/>
                  </a:lnTo>
                  <a:close/>
                </a:path>
              </a:pathLst>
            </a:custGeom>
            <a:solidFill>
              <a:srgbClr val="FFF2E6"/>
            </a:solidFill>
            <a:ln w="14288">
              <a:solidFill>
                <a:srgbClr val="000000"/>
              </a:solidFill>
              <a:prstDash val="solid"/>
              <a:round/>
              <a:headEnd/>
              <a:tailEnd/>
            </a:ln>
          </p:spPr>
          <p:txBody>
            <a:bodyPr/>
            <a:lstStyle/>
            <a:p>
              <a:endParaRPr lang="fr-FR"/>
            </a:p>
          </p:txBody>
        </p:sp>
        <p:sp>
          <p:nvSpPr>
            <p:cNvPr id="32" name="Freeform 196"/>
            <p:cNvSpPr>
              <a:spLocks/>
            </p:cNvSpPr>
            <p:nvPr/>
          </p:nvSpPr>
          <p:spPr bwMode="auto">
            <a:xfrm>
              <a:off x="1742" y="3429"/>
              <a:ext cx="155" cy="150"/>
            </a:xfrm>
            <a:custGeom>
              <a:avLst/>
              <a:gdLst>
                <a:gd name="T0" fmla="*/ 0 w 155"/>
                <a:gd name="T1" fmla="*/ 13 h 150"/>
                <a:gd name="T2" fmla="*/ 0 w 155"/>
                <a:gd name="T3" fmla="*/ 8 h 150"/>
                <a:gd name="T4" fmla="*/ 0 w 155"/>
                <a:gd name="T5" fmla="*/ 8 h 150"/>
                <a:gd name="T6" fmla="*/ 4 w 155"/>
                <a:gd name="T7" fmla="*/ 4 h 150"/>
                <a:gd name="T8" fmla="*/ 13 w 155"/>
                <a:gd name="T9" fmla="*/ 0 h 150"/>
                <a:gd name="T10" fmla="*/ 18 w 155"/>
                <a:gd name="T11" fmla="*/ 0 h 150"/>
                <a:gd name="T12" fmla="*/ 27 w 155"/>
                <a:gd name="T13" fmla="*/ 0 h 150"/>
                <a:gd name="T14" fmla="*/ 36 w 155"/>
                <a:gd name="T15" fmla="*/ 4 h 150"/>
                <a:gd name="T16" fmla="*/ 44 w 155"/>
                <a:gd name="T17" fmla="*/ 8 h 150"/>
                <a:gd name="T18" fmla="*/ 44 w 155"/>
                <a:gd name="T19" fmla="*/ 8 h 150"/>
                <a:gd name="T20" fmla="*/ 44 w 155"/>
                <a:gd name="T21" fmla="*/ 13 h 150"/>
                <a:gd name="T22" fmla="*/ 44 w 155"/>
                <a:gd name="T23" fmla="*/ 13 h 150"/>
                <a:gd name="T24" fmla="*/ 49 w 155"/>
                <a:gd name="T25" fmla="*/ 17 h 150"/>
                <a:gd name="T26" fmla="*/ 49 w 155"/>
                <a:gd name="T27" fmla="*/ 22 h 150"/>
                <a:gd name="T28" fmla="*/ 53 w 155"/>
                <a:gd name="T29" fmla="*/ 26 h 150"/>
                <a:gd name="T30" fmla="*/ 53 w 155"/>
                <a:gd name="T31" fmla="*/ 35 h 150"/>
                <a:gd name="T32" fmla="*/ 58 w 155"/>
                <a:gd name="T33" fmla="*/ 40 h 150"/>
                <a:gd name="T34" fmla="*/ 58 w 155"/>
                <a:gd name="T35" fmla="*/ 44 h 150"/>
                <a:gd name="T36" fmla="*/ 62 w 155"/>
                <a:gd name="T37" fmla="*/ 44 h 150"/>
                <a:gd name="T38" fmla="*/ 67 w 155"/>
                <a:gd name="T39" fmla="*/ 53 h 150"/>
                <a:gd name="T40" fmla="*/ 71 w 155"/>
                <a:gd name="T41" fmla="*/ 57 h 150"/>
                <a:gd name="T42" fmla="*/ 80 w 155"/>
                <a:gd name="T43" fmla="*/ 66 h 150"/>
                <a:gd name="T44" fmla="*/ 84 w 155"/>
                <a:gd name="T45" fmla="*/ 71 h 150"/>
                <a:gd name="T46" fmla="*/ 89 w 155"/>
                <a:gd name="T47" fmla="*/ 79 h 150"/>
                <a:gd name="T48" fmla="*/ 93 w 155"/>
                <a:gd name="T49" fmla="*/ 88 h 150"/>
                <a:gd name="T50" fmla="*/ 93 w 155"/>
                <a:gd name="T51" fmla="*/ 88 h 150"/>
                <a:gd name="T52" fmla="*/ 102 w 155"/>
                <a:gd name="T53" fmla="*/ 97 h 150"/>
                <a:gd name="T54" fmla="*/ 111 w 155"/>
                <a:gd name="T55" fmla="*/ 102 h 150"/>
                <a:gd name="T56" fmla="*/ 120 w 155"/>
                <a:gd name="T57" fmla="*/ 115 h 150"/>
                <a:gd name="T58" fmla="*/ 133 w 155"/>
                <a:gd name="T59" fmla="*/ 124 h 150"/>
                <a:gd name="T60" fmla="*/ 142 w 155"/>
                <a:gd name="T61" fmla="*/ 133 h 150"/>
                <a:gd name="T62" fmla="*/ 151 w 155"/>
                <a:gd name="T63" fmla="*/ 142 h 150"/>
                <a:gd name="T64" fmla="*/ 155 w 155"/>
                <a:gd name="T65" fmla="*/ 146 h 150"/>
                <a:gd name="T66" fmla="*/ 155 w 155"/>
                <a:gd name="T67" fmla="*/ 150 h 150"/>
                <a:gd name="T68" fmla="*/ 151 w 155"/>
                <a:gd name="T69" fmla="*/ 150 h 150"/>
                <a:gd name="T70" fmla="*/ 146 w 155"/>
                <a:gd name="T71" fmla="*/ 150 h 150"/>
                <a:gd name="T72" fmla="*/ 137 w 155"/>
                <a:gd name="T73" fmla="*/ 146 h 150"/>
                <a:gd name="T74" fmla="*/ 129 w 155"/>
                <a:gd name="T75" fmla="*/ 142 h 150"/>
                <a:gd name="T76" fmla="*/ 124 w 155"/>
                <a:gd name="T77" fmla="*/ 137 h 150"/>
                <a:gd name="T78" fmla="*/ 120 w 155"/>
                <a:gd name="T79" fmla="*/ 137 h 150"/>
                <a:gd name="T80" fmla="*/ 115 w 155"/>
                <a:gd name="T81" fmla="*/ 137 h 150"/>
                <a:gd name="T82" fmla="*/ 49 w 155"/>
                <a:gd name="T83" fmla="*/ 79 h 150"/>
                <a:gd name="T84" fmla="*/ 0 w 155"/>
                <a:gd name="T85" fmla="*/ 13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150"/>
                <a:gd name="T131" fmla="*/ 155 w 155"/>
                <a:gd name="T132" fmla="*/ 150 h 1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150">
                  <a:moveTo>
                    <a:pt x="0" y="13"/>
                  </a:moveTo>
                  <a:lnTo>
                    <a:pt x="0" y="8"/>
                  </a:lnTo>
                  <a:lnTo>
                    <a:pt x="4" y="4"/>
                  </a:lnTo>
                  <a:lnTo>
                    <a:pt x="13" y="0"/>
                  </a:lnTo>
                  <a:lnTo>
                    <a:pt x="18" y="0"/>
                  </a:lnTo>
                  <a:lnTo>
                    <a:pt x="27" y="0"/>
                  </a:lnTo>
                  <a:lnTo>
                    <a:pt x="36" y="4"/>
                  </a:lnTo>
                  <a:lnTo>
                    <a:pt x="44" y="8"/>
                  </a:lnTo>
                  <a:lnTo>
                    <a:pt x="44" y="13"/>
                  </a:lnTo>
                  <a:lnTo>
                    <a:pt x="49" y="17"/>
                  </a:lnTo>
                  <a:lnTo>
                    <a:pt x="49" y="22"/>
                  </a:lnTo>
                  <a:lnTo>
                    <a:pt x="53" y="26"/>
                  </a:lnTo>
                  <a:lnTo>
                    <a:pt x="53" y="35"/>
                  </a:lnTo>
                  <a:lnTo>
                    <a:pt x="58" y="40"/>
                  </a:lnTo>
                  <a:lnTo>
                    <a:pt x="58" y="44"/>
                  </a:lnTo>
                  <a:lnTo>
                    <a:pt x="62" y="44"/>
                  </a:lnTo>
                  <a:lnTo>
                    <a:pt x="67" y="53"/>
                  </a:lnTo>
                  <a:lnTo>
                    <a:pt x="71" y="57"/>
                  </a:lnTo>
                  <a:lnTo>
                    <a:pt x="80" y="66"/>
                  </a:lnTo>
                  <a:lnTo>
                    <a:pt x="84" y="71"/>
                  </a:lnTo>
                  <a:lnTo>
                    <a:pt x="89" y="79"/>
                  </a:lnTo>
                  <a:lnTo>
                    <a:pt x="93" y="88"/>
                  </a:lnTo>
                  <a:lnTo>
                    <a:pt x="102" y="97"/>
                  </a:lnTo>
                  <a:lnTo>
                    <a:pt x="111" y="102"/>
                  </a:lnTo>
                  <a:lnTo>
                    <a:pt x="120" y="115"/>
                  </a:lnTo>
                  <a:lnTo>
                    <a:pt x="133" y="124"/>
                  </a:lnTo>
                  <a:lnTo>
                    <a:pt x="142" y="133"/>
                  </a:lnTo>
                  <a:lnTo>
                    <a:pt x="151" y="142"/>
                  </a:lnTo>
                  <a:lnTo>
                    <a:pt x="155" y="146"/>
                  </a:lnTo>
                  <a:lnTo>
                    <a:pt x="155" y="150"/>
                  </a:lnTo>
                  <a:lnTo>
                    <a:pt x="151" y="150"/>
                  </a:lnTo>
                  <a:lnTo>
                    <a:pt x="146" y="150"/>
                  </a:lnTo>
                  <a:lnTo>
                    <a:pt x="137" y="146"/>
                  </a:lnTo>
                  <a:lnTo>
                    <a:pt x="129" y="142"/>
                  </a:lnTo>
                  <a:lnTo>
                    <a:pt x="124" y="137"/>
                  </a:lnTo>
                  <a:lnTo>
                    <a:pt x="120" y="137"/>
                  </a:lnTo>
                  <a:lnTo>
                    <a:pt x="115" y="137"/>
                  </a:lnTo>
                  <a:lnTo>
                    <a:pt x="49" y="79"/>
                  </a:lnTo>
                  <a:lnTo>
                    <a:pt x="0" y="13"/>
                  </a:lnTo>
                  <a:close/>
                </a:path>
              </a:pathLst>
            </a:custGeom>
            <a:solidFill>
              <a:srgbClr val="FFF2E6"/>
            </a:solidFill>
            <a:ln w="14288">
              <a:solidFill>
                <a:srgbClr val="000000"/>
              </a:solidFill>
              <a:prstDash val="solid"/>
              <a:round/>
              <a:headEnd/>
              <a:tailEnd/>
            </a:ln>
          </p:spPr>
          <p:txBody>
            <a:bodyPr/>
            <a:lstStyle/>
            <a:p>
              <a:endParaRPr lang="fr-FR"/>
            </a:p>
          </p:txBody>
        </p:sp>
        <p:sp>
          <p:nvSpPr>
            <p:cNvPr id="33" name="Freeform 197"/>
            <p:cNvSpPr>
              <a:spLocks/>
            </p:cNvSpPr>
            <p:nvPr/>
          </p:nvSpPr>
          <p:spPr bwMode="auto">
            <a:xfrm>
              <a:off x="1724" y="3442"/>
              <a:ext cx="160" cy="137"/>
            </a:xfrm>
            <a:custGeom>
              <a:avLst/>
              <a:gdLst>
                <a:gd name="T0" fmla="*/ 160 w 160"/>
                <a:gd name="T1" fmla="*/ 137 h 137"/>
                <a:gd name="T2" fmla="*/ 155 w 160"/>
                <a:gd name="T3" fmla="*/ 133 h 137"/>
                <a:gd name="T4" fmla="*/ 147 w 160"/>
                <a:gd name="T5" fmla="*/ 129 h 137"/>
                <a:gd name="T6" fmla="*/ 138 w 160"/>
                <a:gd name="T7" fmla="*/ 120 h 137"/>
                <a:gd name="T8" fmla="*/ 129 w 160"/>
                <a:gd name="T9" fmla="*/ 111 h 137"/>
                <a:gd name="T10" fmla="*/ 120 w 160"/>
                <a:gd name="T11" fmla="*/ 102 h 137"/>
                <a:gd name="T12" fmla="*/ 111 w 160"/>
                <a:gd name="T13" fmla="*/ 97 h 137"/>
                <a:gd name="T14" fmla="*/ 102 w 160"/>
                <a:gd name="T15" fmla="*/ 89 h 137"/>
                <a:gd name="T16" fmla="*/ 102 w 160"/>
                <a:gd name="T17" fmla="*/ 89 h 137"/>
                <a:gd name="T18" fmla="*/ 98 w 160"/>
                <a:gd name="T19" fmla="*/ 80 h 137"/>
                <a:gd name="T20" fmla="*/ 93 w 160"/>
                <a:gd name="T21" fmla="*/ 75 h 137"/>
                <a:gd name="T22" fmla="*/ 89 w 160"/>
                <a:gd name="T23" fmla="*/ 66 h 137"/>
                <a:gd name="T24" fmla="*/ 80 w 160"/>
                <a:gd name="T25" fmla="*/ 62 h 137"/>
                <a:gd name="T26" fmla="*/ 76 w 160"/>
                <a:gd name="T27" fmla="*/ 58 h 137"/>
                <a:gd name="T28" fmla="*/ 71 w 160"/>
                <a:gd name="T29" fmla="*/ 58 h 137"/>
                <a:gd name="T30" fmla="*/ 67 w 160"/>
                <a:gd name="T31" fmla="*/ 53 h 137"/>
                <a:gd name="T32" fmla="*/ 67 w 160"/>
                <a:gd name="T33" fmla="*/ 53 h 137"/>
                <a:gd name="T34" fmla="*/ 58 w 160"/>
                <a:gd name="T35" fmla="*/ 35 h 137"/>
                <a:gd name="T36" fmla="*/ 49 w 160"/>
                <a:gd name="T37" fmla="*/ 22 h 137"/>
                <a:gd name="T38" fmla="*/ 45 w 160"/>
                <a:gd name="T39" fmla="*/ 13 h 137"/>
                <a:gd name="T40" fmla="*/ 36 w 160"/>
                <a:gd name="T41" fmla="*/ 4 h 137"/>
                <a:gd name="T42" fmla="*/ 31 w 160"/>
                <a:gd name="T43" fmla="*/ 0 h 137"/>
                <a:gd name="T44" fmla="*/ 22 w 160"/>
                <a:gd name="T45" fmla="*/ 0 h 137"/>
                <a:gd name="T46" fmla="*/ 22 w 160"/>
                <a:gd name="T47" fmla="*/ 0 h 137"/>
                <a:gd name="T48" fmla="*/ 22 w 160"/>
                <a:gd name="T49" fmla="*/ 0 h 137"/>
                <a:gd name="T50" fmla="*/ 14 w 160"/>
                <a:gd name="T51" fmla="*/ 0 h 137"/>
                <a:gd name="T52" fmla="*/ 9 w 160"/>
                <a:gd name="T53" fmla="*/ 4 h 137"/>
                <a:gd name="T54" fmla="*/ 5 w 160"/>
                <a:gd name="T55" fmla="*/ 9 h 137"/>
                <a:gd name="T56" fmla="*/ 0 w 160"/>
                <a:gd name="T57" fmla="*/ 9 h 137"/>
                <a:gd name="T58" fmla="*/ 0 w 160"/>
                <a:gd name="T59" fmla="*/ 13 h 137"/>
                <a:gd name="T60" fmla="*/ 0 w 160"/>
                <a:gd name="T61" fmla="*/ 13 h 137"/>
                <a:gd name="T62" fmla="*/ 5 w 160"/>
                <a:gd name="T63" fmla="*/ 18 h 137"/>
                <a:gd name="T64" fmla="*/ 5 w 160"/>
                <a:gd name="T65" fmla="*/ 18 h 137"/>
                <a:gd name="T66" fmla="*/ 85 w 160"/>
                <a:gd name="T67" fmla="*/ 124 h 137"/>
                <a:gd name="T68" fmla="*/ 160 w 160"/>
                <a:gd name="T69" fmla="*/ 137 h 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37"/>
                <a:gd name="T107" fmla="*/ 160 w 160"/>
                <a:gd name="T108" fmla="*/ 137 h 1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37">
                  <a:moveTo>
                    <a:pt x="160" y="137"/>
                  </a:moveTo>
                  <a:lnTo>
                    <a:pt x="155" y="133"/>
                  </a:lnTo>
                  <a:lnTo>
                    <a:pt x="147" y="129"/>
                  </a:lnTo>
                  <a:lnTo>
                    <a:pt x="138" y="120"/>
                  </a:lnTo>
                  <a:lnTo>
                    <a:pt x="129" y="111"/>
                  </a:lnTo>
                  <a:lnTo>
                    <a:pt x="120" y="102"/>
                  </a:lnTo>
                  <a:lnTo>
                    <a:pt x="111" y="97"/>
                  </a:lnTo>
                  <a:lnTo>
                    <a:pt x="102" y="89"/>
                  </a:lnTo>
                  <a:lnTo>
                    <a:pt x="98" y="80"/>
                  </a:lnTo>
                  <a:lnTo>
                    <a:pt x="93" y="75"/>
                  </a:lnTo>
                  <a:lnTo>
                    <a:pt x="89" y="66"/>
                  </a:lnTo>
                  <a:lnTo>
                    <a:pt x="80" y="62"/>
                  </a:lnTo>
                  <a:lnTo>
                    <a:pt x="76" y="58"/>
                  </a:lnTo>
                  <a:lnTo>
                    <a:pt x="71" y="58"/>
                  </a:lnTo>
                  <a:lnTo>
                    <a:pt x="67" y="53"/>
                  </a:lnTo>
                  <a:lnTo>
                    <a:pt x="58" y="35"/>
                  </a:lnTo>
                  <a:lnTo>
                    <a:pt x="49" y="22"/>
                  </a:lnTo>
                  <a:lnTo>
                    <a:pt x="45" y="13"/>
                  </a:lnTo>
                  <a:lnTo>
                    <a:pt x="36" y="4"/>
                  </a:lnTo>
                  <a:lnTo>
                    <a:pt x="31" y="0"/>
                  </a:lnTo>
                  <a:lnTo>
                    <a:pt x="22" y="0"/>
                  </a:lnTo>
                  <a:lnTo>
                    <a:pt x="14" y="0"/>
                  </a:lnTo>
                  <a:lnTo>
                    <a:pt x="9" y="4"/>
                  </a:lnTo>
                  <a:lnTo>
                    <a:pt x="5" y="9"/>
                  </a:lnTo>
                  <a:lnTo>
                    <a:pt x="0" y="9"/>
                  </a:lnTo>
                  <a:lnTo>
                    <a:pt x="0" y="13"/>
                  </a:lnTo>
                  <a:lnTo>
                    <a:pt x="5" y="18"/>
                  </a:lnTo>
                  <a:lnTo>
                    <a:pt x="85" y="124"/>
                  </a:lnTo>
                  <a:lnTo>
                    <a:pt x="160" y="137"/>
                  </a:lnTo>
                  <a:close/>
                </a:path>
              </a:pathLst>
            </a:custGeom>
            <a:solidFill>
              <a:srgbClr val="FFF2E6"/>
            </a:solidFill>
            <a:ln w="14288">
              <a:solidFill>
                <a:srgbClr val="000000"/>
              </a:solidFill>
              <a:prstDash val="solid"/>
              <a:round/>
              <a:headEnd/>
              <a:tailEnd/>
            </a:ln>
          </p:spPr>
          <p:txBody>
            <a:bodyPr/>
            <a:lstStyle/>
            <a:p>
              <a:endParaRPr lang="fr-FR"/>
            </a:p>
          </p:txBody>
        </p:sp>
        <p:sp>
          <p:nvSpPr>
            <p:cNvPr id="34" name="Freeform 198"/>
            <p:cNvSpPr>
              <a:spLocks/>
            </p:cNvSpPr>
            <p:nvPr/>
          </p:nvSpPr>
          <p:spPr bwMode="auto">
            <a:xfrm>
              <a:off x="1707" y="3464"/>
              <a:ext cx="886" cy="696"/>
            </a:xfrm>
            <a:custGeom>
              <a:avLst/>
              <a:gdLst>
                <a:gd name="T0" fmla="*/ 877 w 886"/>
                <a:gd name="T1" fmla="*/ 572 h 696"/>
                <a:gd name="T2" fmla="*/ 829 w 886"/>
                <a:gd name="T3" fmla="*/ 625 h 696"/>
                <a:gd name="T4" fmla="*/ 749 w 886"/>
                <a:gd name="T5" fmla="*/ 683 h 696"/>
                <a:gd name="T6" fmla="*/ 682 w 886"/>
                <a:gd name="T7" fmla="*/ 687 h 696"/>
                <a:gd name="T8" fmla="*/ 651 w 886"/>
                <a:gd name="T9" fmla="*/ 656 h 696"/>
                <a:gd name="T10" fmla="*/ 616 w 886"/>
                <a:gd name="T11" fmla="*/ 639 h 696"/>
                <a:gd name="T12" fmla="*/ 558 w 886"/>
                <a:gd name="T13" fmla="*/ 585 h 696"/>
                <a:gd name="T14" fmla="*/ 483 w 886"/>
                <a:gd name="T15" fmla="*/ 466 h 696"/>
                <a:gd name="T16" fmla="*/ 438 w 886"/>
                <a:gd name="T17" fmla="*/ 373 h 696"/>
                <a:gd name="T18" fmla="*/ 416 w 886"/>
                <a:gd name="T19" fmla="*/ 333 h 696"/>
                <a:gd name="T20" fmla="*/ 376 w 886"/>
                <a:gd name="T21" fmla="*/ 275 h 696"/>
                <a:gd name="T22" fmla="*/ 332 w 886"/>
                <a:gd name="T23" fmla="*/ 222 h 696"/>
                <a:gd name="T24" fmla="*/ 305 w 886"/>
                <a:gd name="T25" fmla="*/ 204 h 696"/>
                <a:gd name="T26" fmla="*/ 283 w 886"/>
                <a:gd name="T27" fmla="*/ 195 h 696"/>
                <a:gd name="T28" fmla="*/ 248 w 886"/>
                <a:gd name="T29" fmla="*/ 186 h 696"/>
                <a:gd name="T30" fmla="*/ 203 w 886"/>
                <a:gd name="T31" fmla="*/ 182 h 696"/>
                <a:gd name="T32" fmla="*/ 177 w 886"/>
                <a:gd name="T33" fmla="*/ 182 h 696"/>
                <a:gd name="T34" fmla="*/ 168 w 886"/>
                <a:gd name="T35" fmla="*/ 182 h 696"/>
                <a:gd name="T36" fmla="*/ 155 w 886"/>
                <a:gd name="T37" fmla="*/ 177 h 696"/>
                <a:gd name="T38" fmla="*/ 141 w 886"/>
                <a:gd name="T39" fmla="*/ 177 h 696"/>
                <a:gd name="T40" fmla="*/ 93 w 886"/>
                <a:gd name="T41" fmla="*/ 151 h 696"/>
                <a:gd name="T42" fmla="*/ 88 w 886"/>
                <a:gd name="T43" fmla="*/ 151 h 696"/>
                <a:gd name="T44" fmla="*/ 75 w 886"/>
                <a:gd name="T45" fmla="*/ 142 h 696"/>
                <a:gd name="T46" fmla="*/ 62 w 886"/>
                <a:gd name="T47" fmla="*/ 138 h 696"/>
                <a:gd name="T48" fmla="*/ 44 w 886"/>
                <a:gd name="T49" fmla="*/ 120 h 696"/>
                <a:gd name="T50" fmla="*/ 39 w 886"/>
                <a:gd name="T51" fmla="*/ 111 h 696"/>
                <a:gd name="T52" fmla="*/ 22 w 886"/>
                <a:gd name="T53" fmla="*/ 84 h 696"/>
                <a:gd name="T54" fmla="*/ 8 w 886"/>
                <a:gd name="T55" fmla="*/ 53 h 696"/>
                <a:gd name="T56" fmla="*/ 4 w 886"/>
                <a:gd name="T57" fmla="*/ 36 h 696"/>
                <a:gd name="T58" fmla="*/ 4 w 886"/>
                <a:gd name="T59" fmla="*/ 31 h 696"/>
                <a:gd name="T60" fmla="*/ 0 w 886"/>
                <a:gd name="T61" fmla="*/ 18 h 696"/>
                <a:gd name="T62" fmla="*/ 0 w 886"/>
                <a:gd name="T63" fmla="*/ 9 h 696"/>
                <a:gd name="T64" fmla="*/ 13 w 886"/>
                <a:gd name="T65" fmla="*/ 0 h 696"/>
                <a:gd name="T66" fmla="*/ 17 w 886"/>
                <a:gd name="T67" fmla="*/ 0 h 696"/>
                <a:gd name="T68" fmla="*/ 31 w 886"/>
                <a:gd name="T69" fmla="*/ 0 h 696"/>
                <a:gd name="T70" fmla="*/ 44 w 886"/>
                <a:gd name="T71" fmla="*/ 13 h 696"/>
                <a:gd name="T72" fmla="*/ 57 w 886"/>
                <a:gd name="T73" fmla="*/ 44 h 696"/>
                <a:gd name="T74" fmla="*/ 62 w 886"/>
                <a:gd name="T75" fmla="*/ 53 h 696"/>
                <a:gd name="T76" fmla="*/ 71 w 886"/>
                <a:gd name="T77" fmla="*/ 62 h 696"/>
                <a:gd name="T78" fmla="*/ 84 w 886"/>
                <a:gd name="T79" fmla="*/ 80 h 696"/>
                <a:gd name="T80" fmla="*/ 88 w 886"/>
                <a:gd name="T81" fmla="*/ 89 h 696"/>
                <a:gd name="T82" fmla="*/ 106 w 886"/>
                <a:gd name="T83" fmla="*/ 93 h 696"/>
                <a:gd name="T84" fmla="*/ 141 w 886"/>
                <a:gd name="T85" fmla="*/ 98 h 696"/>
                <a:gd name="T86" fmla="*/ 181 w 886"/>
                <a:gd name="T87" fmla="*/ 102 h 696"/>
                <a:gd name="T88" fmla="*/ 203 w 886"/>
                <a:gd name="T89" fmla="*/ 111 h 696"/>
                <a:gd name="T90" fmla="*/ 226 w 886"/>
                <a:gd name="T91" fmla="*/ 102 h 696"/>
                <a:gd name="T92" fmla="*/ 279 w 886"/>
                <a:gd name="T93" fmla="*/ 93 h 696"/>
                <a:gd name="T94" fmla="*/ 345 w 886"/>
                <a:gd name="T95" fmla="*/ 93 h 696"/>
                <a:gd name="T96" fmla="*/ 394 w 886"/>
                <a:gd name="T97" fmla="*/ 115 h 696"/>
                <a:gd name="T98" fmla="*/ 438 w 886"/>
                <a:gd name="T99" fmla="*/ 155 h 696"/>
                <a:gd name="T100" fmla="*/ 536 w 886"/>
                <a:gd name="T101" fmla="*/ 240 h 696"/>
                <a:gd name="T102" fmla="*/ 647 w 886"/>
                <a:gd name="T103" fmla="*/ 350 h 696"/>
                <a:gd name="T104" fmla="*/ 718 w 886"/>
                <a:gd name="T105" fmla="*/ 444 h 696"/>
                <a:gd name="T106" fmla="*/ 718 w 886"/>
                <a:gd name="T107" fmla="*/ 417 h 696"/>
                <a:gd name="T108" fmla="*/ 731 w 886"/>
                <a:gd name="T109" fmla="*/ 435 h 696"/>
                <a:gd name="T110" fmla="*/ 766 w 886"/>
                <a:gd name="T111" fmla="*/ 475 h 696"/>
                <a:gd name="T112" fmla="*/ 820 w 886"/>
                <a:gd name="T113" fmla="*/ 523 h 696"/>
                <a:gd name="T114" fmla="*/ 886 w 886"/>
                <a:gd name="T115" fmla="*/ 563 h 6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6"/>
                <a:gd name="T175" fmla="*/ 0 h 696"/>
                <a:gd name="T176" fmla="*/ 886 w 886"/>
                <a:gd name="T177" fmla="*/ 696 h 6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6" h="696">
                  <a:moveTo>
                    <a:pt x="886" y="563"/>
                  </a:moveTo>
                  <a:lnTo>
                    <a:pt x="877" y="572"/>
                  </a:lnTo>
                  <a:lnTo>
                    <a:pt x="860" y="594"/>
                  </a:lnTo>
                  <a:lnTo>
                    <a:pt x="829" y="625"/>
                  </a:lnTo>
                  <a:lnTo>
                    <a:pt x="789" y="656"/>
                  </a:lnTo>
                  <a:lnTo>
                    <a:pt x="749" y="683"/>
                  </a:lnTo>
                  <a:lnTo>
                    <a:pt x="713" y="696"/>
                  </a:lnTo>
                  <a:lnTo>
                    <a:pt x="682" y="687"/>
                  </a:lnTo>
                  <a:lnTo>
                    <a:pt x="656" y="661"/>
                  </a:lnTo>
                  <a:lnTo>
                    <a:pt x="651" y="656"/>
                  </a:lnTo>
                  <a:lnTo>
                    <a:pt x="638" y="652"/>
                  </a:lnTo>
                  <a:lnTo>
                    <a:pt x="616" y="639"/>
                  </a:lnTo>
                  <a:lnTo>
                    <a:pt x="589" y="617"/>
                  </a:lnTo>
                  <a:lnTo>
                    <a:pt x="558" y="585"/>
                  </a:lnTo>
                  <a:lnTo>
                    <a:pt x="523" y="537"/>
                  </a:lnTo>
                  <a:lnTo>
                    <a:pt x="483" y="466"/>
                  </a:lnTo>
                  <a:lnTo>
                    <a:pt x="438" y="377"/>
                  </a:lnTo>
                  <a:lnTo>
                    <a:pt x="438" y="373"/>
                  </a:lnTo>
                  <a:lnTo>
                    <a:pt x="430" y="355"/>
                  </a:lnTo>
                  <a:lnTo>
                    <a:pt x="416" y="333"/>
                  </a:lnTo>
                  <a:lnTo>
                    <a:pt x="399" y="306"/>
                  </a:lnTo>
                  <a:lnTo>
                    <a:pt x="376" y="275"/>
                  </a:lnTo>
                  <a:lnTo>
                    <a:pt x="354" y="248"/>
                  </a:lnTo>
                  <a:lnTo>
                    <a:pt x="332" y="222"/>
                  </a:lnTo>
                  <a:lnTo>
                    <a:pt x="310" y="204"/>
                  </a:lnTo>
                  <a:lnTo>
                    <a:pt x="305" y="204"/>
                  </a:lnTo>
                  <a:lnTo>
                    <a:pt x="297" y="200"/>
                  </a:lnTo>
                  <a:lnTo>
                    <a:pt x="283" y="195"/>
                  </a:lnTo>
                  <a:lnTo>
                    <a:pt x="266" y="191"/>
                  </a:lnTo>
                  <a:lnTo>
                    <a:pt x="248" y="186"/>
                  </a:lnTo>
                  <a:lnTo>
                    <a:pt x="226" y="182"/>
                  </a:lnTo>
                  <a:lnTo>
                    <a:pt x="203" y="182"/>
                  </a:lnTo>
                  <a:lnTo>
                    <a:pt x="177" y="182"/>
                  </a:lnTo>
                  <a:lnTo>
                    <a:pt x="172" y="182"/>
                  </a:lnTo>
                  <a:lnTo>
                    <a:pt x="168" y="182"/>
                  </a:lnTo>
                  <a:lnTo>
                    <a:pt x="159" y="182"/>
                  </a:lnTo>
                  <a:lnTo>
                    <a:pt x="155" y="177"/>
                  </a:lnTo>
                  <a:lnTo>
                    <a:pt x="146" y="177"/>
                  </a:lnTo>
                  <a:lnTo>
                    <a:pt x="141" y="177"/>
                  </a:lnTo>
                  <a:lnTo>
                    <a:pt x="133" y="173"/>
                  </a:lnTo>
                  <a:lnTo>
                    <a:pt x="93" y="151"/>
                  </a:lnTo>
                  <a:lnTo>
                    <a:pt x="88" y="151"/>
                  </a:lnTo>
                  <a:lnTo>
                    <a:pt x="84" y="146"/>
                  </a:lnTo>
                  <a:lnTo>
                    <a:pt x="75" y="142"/>
                  </a:lnTo>
                  <a:lnTo>
                    <a:pt x="66" y="142"/>
                  </a:lnTo>
                  <a:lnTo>
                    <a:pt x="62" y="138"/>
                  </a:lnTo>
                  <a:lnTo>
                    <a:pt x="53" y="129"/>
                  </a:lnTo>
                  <a:lnTo>
                    <a:pt x="44" y="120"/>
                  </a:lnTo>
                  <a:lnTo>
                    <a:pt x="39" y="120"/>
                  </a:lnTo>
                  <a:lnTo>
                    <a:pt x="39" y="111"/>
                  </a:lnTo>
                  <a:lnTo>
                    <a:pt x="31" y="98"/>
                  </a:lnTo>
                  <a:lnTo>
                    <a:pt x="22" y="84"/>
                  </a:lnTo>
                  <a:lnTo>
                    <a:pt x="17" y="71"/>
                  </a:lnTo>
                  <a:lnTo>
                    <a:pt x="8" y="53"/>
                  </a:lnTo>
                  <a:lnTo>
                    <a:pt x="4" y="44"/>
                  </a:lnTo>
                  <a:lnTo>
                    <a:pt x="4" y="36"/>
                  </a:lnTo>
                  <a:lnTo>
                    <a:pt x="4" y="31"/>
                  </a:lnTo>
                  <a:lnTo>
                    <a:pt x="0" y="27"/>
                  </a:lnTo>
                  <a:lnTo>
                    <a:pt x="0" y="18"/>
                  </a:lnTo>
                  <a:lnTo>
                    <a:pt x="0" y="13"/>
                  </a:lnTo>
                  <a:lnTo>
                    <a:pt x="0" y="9"/>
                  </a:lnTo>
                  <a:lnTo>
                    <a:pt x="4" y="5"/>
                  </a:lnTo>
                  <a:lnTo>
                    <a:pt x="13" y="0"/>
                  </a:lnTo>
                  <a:lnTo>
                    <a:pt x="17" y="0"/>
                  </a:lnTo>
                  <a:lnTo>
                    <a:pt x="22" y="0"/>
                  </a:lnTo>
                  <a:lnTo>
                    <a:pt x="31" y="0"/>
                  </a:lnTo>
                  <a:lnTo>
                    <a:pt x="39" y="5"/>
                  </a:lnTo>
                  <a:lnTo>
                    <a:pt x="44" y="13"/>
                  </a:lnTo>
                  <a:lnTo>
                    <a:pt x="53" y="27"/>
                  </a:lnTo>
                  <a:lnTo>
                    <a:pt x="57" y="44"/>
                  </a:lnTo>
                  <a:lnTo>
                    <a:pt x="62" y="49"/>
                  </a:lnTo>
                  <a:lnTo>
                    <a:pt x="62" y="53"/>
                  </a:lnTo>
                  <a:lnTo>
                    <a:pt x="66" y="58"/>
                  </a:lnTo>
                  <a:lnTo>
                    <a:pt x="71" y="62"/>
                  </a:lnTo>
                  <a:lnTo>
                    <a:pt x="79" y="71"/>
                  </a:lnTo>
                  <a:lnTo>
                    <a:pt x="84" y="80"/>
                  </a:lnTo>
                  <a:lnTo>
                    <a:pt x="88" y="84"/>
                  </a:lnTo>
                  <a:lnTo>
                    <a:pt x="88" y="89"/>
                  </a:lnTo>
                  <a:lnTo>
                    <a:pt x="93" y="89"/>
                  </a:lnTo>
                  <a:lnTo>
                    <a:pt x="106" y="93"/>
                  </a:lnTo>
                  <a:lnTo>
                    <a:pt x="124" y="93"/>
                  </a:lnTo>
                  <a:lnTo>
                    <a:pt x="141" y="98"/>
                  </a:lnTo>
                  <a:lnTo>
                    <a:pt x="164" y="102"/>
                  </a:lnTo>
                  <a:lnTo>
                    <a:pt x="181" y="102"/>
                  </a:lnTo>
                  <a:lnTo>
                    <a:pt x="195" y="107"/>
                  </a:lnTo>
                  <a:lnTo>
                    <a:pt x="203" y="111"/>
                  </a:lnTo>
                  <a:lnTo>
                    <a:pt x="208" y="107"/>
                  </a:lnTo>
                  <a:lnTo>
                    <a:pt x="226" y="102"/>
                  </a:lnTo>
                  <a:lnTo>
                    <a:pt x="248" y="98"/>
                  </a:lnTo>
                  <a:lnTo>
                    <a:pt x="279" y="93"/>
                  </a:lnTo>
                  <a:lnTo>
                    <a:pt x="310" y="89"/>
                  </a:lnTo>
                  <a:lnTo>
                    <a:pt x="345" y="93"/>
                  </a:lnTo>
                  <a:lnTo>
                    <a:pt x="372" y="102"/>
                  </a:lnTo>
                  <a:lnTo>
                    <a:pt x="394" y="115"/>
                  </a:lnTo>
                  <a:lnTo>
                    <a:pt x="407" y="129"/>
                  </a:lnTo>
                  <a:lnTo>
                    <a:pt x="438" y="155"/>
                  </a:lnTo>
                  <a:lnTo>
                    <a:pt x="483" y="191"/>
                  </a:lnTo>
                  <a:lnTo>
                    <a:pt x="536" y="240"/>
                  </a:lnTo>
                  <a:lnTo>
                    <a:pt x="594" y="293"/>
                  </a:lnTo>
                  <a:lnTo>
                    <a:pt x="647" y="350"/>
                  </a:lnTo>
                  <a:lnTo>
                    <a:pt x="691" y="399"/>
                  </a:lnTo>
                  <a:lnTo>
                    <a:pt x="718" y="444"/>
                  </a:lnTo>
                  <a:lnTo>
                    <a:pt x="704" y="426"/>
                  </a:lnTo>
                  <a:lnTo>
                    <a:pt x="718" y="417"/>
                  </a:lnTo>
                  <a:lnTo>
                    <a:pt x="722" y="421"/>
                  </a:lnTo>
                  <a:lnTo>
                    <a:pt x="731" y="435"/>
                  </a:lnTo>
                  <a:lnTo>
                    <a:pt x="744" y="452"/>
                  </a:lnTo>
                  <a:lnTo>
                    <a:pt x="766" y="475"/>
                  </a:lnTo>
                  <a:lnTo>
                    <a:pt x="789" y="501"/>
                  </a:lnTo>
                  <a:lnTo>
                    <a:pt x="820" y="523"/>
                  </a:lnTo>
                  <a:lnTo>
                    <a:pt x="851" y="546"/>
                  </a:lnTo>
                  <a:lnTo>
                    <a:pt x="886" y="563"/>
                  </a:lnTo>
                  <a:close/>
                </a:path>
              </a:pathLst>
            </a:custGeom>
            <a:solidFill>
              <a:srgbClr val="FFF2E6"/>
            </a:solidFill>
            <a:ln w="14288">
              <a:solidFill>
                <a:srgbClr val="000000"/>
              </a:solidFill>
              <a:prstDash val="solid"/>
              <a:round/>
              <a:headEnd/>
              <a:tailEnd/>
            </a:ln>
          </p:spPr>
          <p:txBody>
            <a:bodyPr/>
            <a:lstStyle/>
            <a:p>
              <a:endParaRPr lang="fr-FR"/>
            </a:p>
          </p:txBody>
        </p:sp>
        <p:sp>
          <p:nvSpPr>
            <p:cNvPr id="35" name="Freeform 199"/>
            <p:cNvSpPr>
              <a:spLocks/>
            </p:cNvSpPr>
            <p:nvPr/>
          </p:nvSpPr>
          <p:spPr bwMode="auto">
            <a:xfrm>
              <a:off x="1795" y="3557"/>
              <a:ext cx="280" cy="45"/>
            </a:xfrm>
            <a:custGeom>
              <a:avLst/>
              <a:gdLst>
                <a:gd name="T0" fmla="*/ 0 w 280"/>
                <a:gd name="T1" fmla="*/ 9 h 45"/>
                <a:gd name="T2" fmla="*/ 5 w 280"/>
                <a:gd name="T3" fmla="*/ 9 h 45"/>
                <a:gd name="T4" fmla="*/ 18 w 280"/>
                <a:gd name="T5" fmla="*/ 14 h 45"/>
                <a:gd name="T6" fmla="*/ 36 w 280"/>
                <a:gd name="T7" fmla="*/ 18 h 45"/>
                <a:gd name="T8" fmla="*/ 53 w 280"/>
                <a:gd name="T9" fmla="*/ 27 h 45"/>
                <a:gd name="T10" fmla="*/ 76 w 280"/>
                <a:gd name="T11" fmla="*/ 31 h 45"/>
                <a:gd name="T12" fmla="*/ 93 w 280"/>
                <a:gd name="T13" fmla="*/ 40 h 45"/>
                <a:gd name="T14" fmla="*/ 111 w 280"/>
                <a:gd name="T15" fmla="*/ 40 h 45"/>
                <a:gd name="T16" fmla="*/ 120 w 280"/>
                <a:gd name="T17" fmla="*/ 45 h 45"/>
                <a:gd name="T18" fmla="*/ 133 w 280"/>
                <a:gd name="T19" fmla="*/ 45 h 45"/>
                <a:gd name="T20" fmla="*/ 151 w 280"/>
                <a:gd name="T21" fmla="*/ 45 h 45"/>
                <a:gd name="T22" fmla="*/ 169 w 280"/>
                <a:gd name="T23" fmla="*/ 45 h 45"/>
                <a:gd name="T24" fmla="*/ 195 w 280"/>
                <a:gd name="T25" fmla="*/ 45 h 45"/>
                <a:gd name="T26" fmla="*/ 222 w 280"/>
                <a:gd name="T27" fmla="*/ 40 h 45"/>
                <a:gd name="T28" fmla="*/ 244 w 280"/>
                <a:gd name="T29" fmla="*/ 36 h 45"/>
                <a:gd name="T30" fmla="*/ 266 w 280"/>
                <a:gd name="T31" fmla="*/ 27 h 45"/>
                <a:gd name="T32" fmla="*/ 280 w 280"/>
                <a:gd name="T33" fmla="*/ 18 h 45"/>
                <a:gd name="T34" fmla="*/ 280 w 280"/>
                <a:gd name="T35" fmla="*/ 14 h 45"/>
                <a:gd name="T36" fmla="*/ 271 w 280"/>
                <a:gd name="T37" fmla="*/ 14 h 45"/>
                <a:gd name="T38" fmla="*/ 262 w 280"/>
                <a:gd name="T39" fmla="*/ 9 h 45"/>
                <a:gd name="T40" fmla="*/ 244 w 280"/>
                <a:gd name="T41" fmla="*/ 5 h 45"/>
                <a:gd name="T42" fmla="*/ 222 w 280"/>
                <a:gd name="T43" fmla="*/ 0 h 45"/>
                <a:gd name="T44" fmla="*/ 195 w 280"/>
                <a:gd name="T45" fmla="*/ 5 h 45"/>
                <a:gd name="T46" fmla="*/ 160 w 280"/>
                <a:gd name="T47" fmla="*/ 9 h 45"/>
                <a:gd name="T48" fmla="*/ 120 w 280"/>
                <a:gd name="T49" fmla="*/ 18 h 45"/>
                <a:gd name="T50" fmla="*/ 9 w 280"/>
                <a:gd name="T51" fmla="*/ 5 h 45"/>
                <a:gd name="T52" fmla="*/ 0 w 280"/>
                <a:gd name="T53" fmla="*/ 9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0"/>
                <a:gd name="T82" fmla="*/ 0 h 45"/>
                <a:gd name="T83" fmla="*/ 280 w 280"/>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0" h="45">
                  <a:moveTo>
                    <a:pt x="0" y="9"/>
                  </a:moveTo>
                  <a:lnTo>
                    <a:pt x="5" y="9"/>
                  </a:lnTo>
                  <a:lnTo>
                    <a:pt x="18" y="14"/>
                  </a:lnTo>
                  <a:lnTo>
                    <a:pt x="36" y="18"/>
                  </a:lnTo>
                  <a:lnTo>
                    <a:pt x="53" y="27"/>
                  </a:lnTo>
                  <a:lnTo>
                    <a:pt x="76" y="31"/>
                  </a:lnTo>
                  <a:lnTo>
                    <a:pt x="93" y="40"/>
                  </a:lnTo>
                  <a:lnTo>
                    <a:pt x="111" y="40"/>
                  </a:lnTo>
                  <a:lnTo>
                    <a:pt x="120" y="45"/>
                  </a:lnTo>
                  <a:lnTo>
                    <a:pt x="133" y="45"/>
                  </a:lnTo>
                  <a:lnTo>
                    <a:pt x="151" y="45"/>
                  </a:lnTo>
                  <a:lnTo>
                    <a:pt x="169" y="45"/>
                  </a:lnTo>
                  <a:lnTo>
                    <a:pt x="195" y="45"/>
                  </a:lnTo>
                  <a:lnTo>
                    <a:pt x="222" y="40"/>
                  </a:lnTo>
                  <a:lnTo>
                    <a:pt x="244" y="36"/>
                  </a:lnTo>
                  <a:lnTo>
                    <a:pt x="266" y="27"/>
                  </a:lnTo>
                  <a:lnTo>
                    <a:pt x="280" y="18"/>
                  </a:lnTo>
                  <a:lnTo>
                    <a:pt x="280" y="14"/>
                  </a:lnTo>
                  <a:lnTo>
                    <a:pt x="271" y="14"/>
                  </a:lnTo>
                  <a:lnTo>
                    <a:pt x="262" y="9"/>
                  </a:lnTo>
                  <a:lnTo>
                    <a:pt x="244" y="5"/>
                  </a:lnTo>
                  <a:lnTo>
                    <a:pt x="222" y="0"/>
                  </a:lnTo>
                  <a:lnTo>
                    <a:pt x="195" y="5"/>
                  </a:lnTo>
                  <a:lnTo>
                    <a:pt x="160" y="9"/>
                  </a:lnTo>
                  <a:lnTo>
                    <a:pt x="120" y="18"/>
                  </a:lnTo>
                  <a:lnTo>
                    <a:pt x="9" y="5"/>
                  </a:lnTo>
                  <a:lnTo>
                    <a:pt x="0" y="9"/>
                  </a:lnTo>
                  <a:close/>
                </a:path>
              </a:pathLst>
            </a:custGeom>
            <a:solidFill>
              <a:srgbClr val="FFFAF0"/>
            </a:solidFill>
            <a:ln w="9525">
              <a:noFill/>
              <a:round/>
              <a:headEnd/>
              <a:tailEnd/>
            </a:ln>
          </p:spPr>
          <p:txBody>
            <a:bodyPr/>
            <a:lstStyle/>
            <a:p>
              <a:endParaRPr lang="fr-FR"/>
            </a:p>
          </p:txBody>
        </p:sp>
        <p:sp>
          <p:nvSpPr>
            <p:cNvPr id="36" name="Freeform 200"/>
            <p:cNvSpPr>
              <a:spLocks/>
            </p:cNvSpPr>
            <p:nvPr/>
          </p:nvSpPr>
          <p:spPr bwMode="auto">
            <a:xfrm>
              <a:off x="2411" y="3344"/>
              <a:ext cx="1095" cy="909"/>
            </a:xfrm>
            <a:custGeom>
              <a:avLst/>
              <a:gdLst>
                <a:gd name="T0" fmla="*/ 754 w 1095"/>
                <a:gd name="T1" fmla="*/ 89 h 909"/>
                <a:gd name="T2" fmla="*/ 772 w 1095"/>
                <a:gd name="T3" fmla="*/ 76 h 909"/>
                <a:gd name="T4" fmla="*/ 798 w 1095"/>
                <a:gd name="T5" fmla="*/ 67 h 909"/>
                <a:gd name="T6" fmla="*/ 807 w 1095"/>
                <a:gd name="T7" fmla="*/ 67 h 909"/>
                <a:gd name="T8" fmla="*/ 825 w 1095"/>
                <a:gd name="T9" fmla="*/ 62 h 909"/>
                <a:gd name="T10" fmla="*/ 843 w 1095"/>
                <a:gd name="T11" fmla="*/ 67 h 909"/>
                <a:gd name="T12" fmla="*/ 851 w 1095"/>
                <a:gd name="T13" fmla="*/ 58 h 909"/>
                <a:gd name="T14" fmla="*/ 874 w 1095"/>
                <a:gd name="T15" fmla="*/ 49 h 909"/>
                <a:gd name="T16" fmla="*/ 900 w 1095"/>
                <a:gd name="T17" fmla="*/ 36 h 909"/>
                <a:gd name="T18" fmla="*/ 953 w 1095"/>
                <a:gd name="T19" fmla="*/ 14 h 909"/>
                <a:gd name="T20" fmla="*/ 993 w 1095"/>
                <a:gd name="T21" fmla="*/ 0 h 909"/>
                <a:gd name="T22" fmla="*/ 1020 w 1095"/>
                <a:gd name="T23" fmla="*/ 18 h 909"/>
                <a:gd name="T24" fmla="*/ 1069 w 1095"/>
                <a:gd name="T25" fmla="*/ 49 h 909"/>
                <a:gd name="T26" fmla="*/ 1091 w 1095"/>
                <a:gd name="T27" fmla="*/ 67 h 909"/>
                <a:gd name="T28" fmla="*/ 1091 w 1095"/>
                <a:gd name="T29" fmla="*/ 142 h 909"/>
                <a:gd name="T30" fmla="*/ 1091 w 1095"/>
                <a:gd name="T31" fmla="*/ 249 h 909"/>
                <a:gd name="T32" fmla="*/ 1069 w 1095"/>
                <a:gd name="T33" fmla="*/ 293 h 909"/>
                <a:gd name="T34" fmla="*/ 976 w 1095"/>
                <a:gd name="T35" fmla="*/ 342 h 909"/>
                <a:gd name="T36" fmla="*/ 905 w 1095"/>
                <a:gd name="T37" fmla="*/ 399 h 909"/>
                <a:gd name="T38" fmla="*/ 914 w 1095"/>
                <a:gd name="T39" fmla="*/ 391 h 909"/>
                <a:gd name="T40" fmla="*/ 927 w 1095"/>
                <a:gd name="T41" fmla="*/ 373 h 909"/>
                <a:gd name="T42" fmla="*/ 936 w 1095"/>
                <a:gd name="T43" fmla="*/ 386 h 909"/>
                <a:gd name="T44" fmla="*/ 945 w 1095"/>
                <a:gd name="T45" fmla="*/ 577 h 909"/>
                <a:gd name="T46" fmla="*/ 967 w 1095"/>
                <a:gd name="T47" fmla="*/ 816 h 909"/>
                <a:gd name="T48" fmla="*/ 914 w 1095"/>
                <a:gd name="T49" fmla="*/ 883 h 909"/>
                <a:gd name="T50" fmla="*/ 634 w 1095"/>
                <a:gd name="T51" fmla="*/ 909 h 909"/>
                <a:gd name="T52" fmla="*/ 266 w 1095"/>
                <a:gd name="T53" fmla="*/ 874 h 909"/>
                <a:gd name="T54" fmla="*/ 262 w 1095"/>
                <a:gd name="T55" fmla="*/ 776 h 909"/>
                <a:gd name="T56" fmla="*/ 257 w 1095"/>
                <a:gd name="T57" fmla="*/ 595 h 909"/>
                <a:gd name="T58" fmla="*/ 262 w 1095"/>
                <a:gd name="T59" fmla="*/ 519 h 909"/>
                <a:gd name="T60" fmla="*/ 257 w 1095"/>
                <a:gd name="T61" fmla="*/ 546 h 909"/>
                <a:gd name="T62" fmla="*/ 257 w 1095"/>
                <a:gd name="T63" fmla="*/ 581 h 909"/>
                <a:gd name="T64" fmla="*/ 249 w 1095"/>
                <a:gd name="T65" fmla="*/ 599 h 909"/>
                <a:gd name="T66" fmla="*/ 226 w 1095"/>
                <a:gd name="T67" fmla="*/ 639 h 909"/>
                <a:gd name="T68" fmla="*/ 200 w 1095"/>
                <a:gd name="T69" fmla="*/ 692 h 909"/>
                <a:gd name="T70" fmla="*/ 160 w 1095"/>
                <a:gd name="T71" fmla="*/ 670 h 909"/>
                <a:gd name="T72" fmla="*/ 67 w 1095"/>
                <a:gd name="T73" fmla="*/ 599 h 909"/>
                <a:gd name="T74" fmla="*/ 5 w 1095"/>
                <a:gd name="T75" fmla="*/ 515 h 909"/>
                <a:gd name="T76" fmla="*/ 36 w 1095"/>
                <a:gd name="T77" fmla="*/ 462 h 909"/>
                <a:gd name="T78" fmla="*/ 80 w 1095"/>
                <a:gd name="T79" fmla="*/ 391 h 909"/>
                <a:gd name="T80" fmla="*/ 102 w 1095"/>
                <a:gd name="T81" fmla="*/ 364 h 909"/>
                <a:gd name="T82" fmla="*/ 125 w 1095"/>
                <a:gd name="T83" fmla="*/ 324 h 909"/>
                <a:gd name="T84" fmla="*/ 142 w 1095"/>
                <a:gd name="T85" fmla="*/ 289 h 909"/>
                <a:gd name="T86" fmla="*/ 169 w 1095"/>
                <a:gd name="T87" fmla="*/ 253 h 909"/>
                <a:gd name="T88" fmla="*/ 257 w 1095"/>
                <a:gd name="T89" fmla="*/ 191 h 909"/>
                <a:gd name="T90" fmla="*/ 750 w 1095"/>
                <a:gd name="T91" fmla="*/ 93 h 9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5"/>
                <a:gd name="T139" fmla="*/ 0 h 909"/>
                <a:gd name="T140" fmla="*/ 1095 w 1095"/>
                <a:gd name="T141" fmla="*/ 909 h 9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5" h="909">
                  <a:moveTo>
                    <a:pt x="750" y="93"/>
                  </a:moveTo>
                  <a:lnTo>
                    <a:pt x="750" y="89"/>
                  </a:lnTo>
                  <a:lnTo>
                    <a:pt x="754" y="89"/>
                  </a:lnTo>
                  <a:lnTo>
                    <a:pt x="758" y="85"/>
                  </a:lnTo>
                  <a:lnTo>
                    <a:pt x="763" y="80"/>
                  </a:lnTo>
                  <a:lnTo>
                    <a:pt x="772" y="76"/>
                  </a:lnTo>
                  <a:lnTo>
                    <a:pt x="781" y="71"/>
                  </a:lnTo>
                  <a:lnTo>
                    <a:pt x="789" y="67"/>
                  </a:lnTo>
                  <a:lnTo>
                    <a:pt x="798" y="67"/>
                  </a:lnTo>
                  <a:lnTo>
                    <a:pt x="803" y="67"/>
                  </a:lnTo>
                  <a:lnTo>
                    <a:pt x="807" y="67"/>
                  </a:lnTo>
                  <a:lnTo>
                    <a:pt x="812" y="62"/>
                  </a:lnTo>
                  <a:lnTo>
                    <a:pt x="820" y="62"/>
                  </a:lnTo>
                  <a:lnTo>
                    <a:pt x="825" y="62"/>
                  </a:lnTo>
                  <a:lnTo>
                    <a:pt x="834" y="67"/>
                  </a:lnTo>
                  <a:lnTo>
                    <a:pt x="843" y="67"/>
                  </a:lnTo>
                  <a:lnTo>
                    <a:pt x="843" y="62"/>
                  </a:lnTo>
                  <a:lnTo>
                    <a:pt x="847" y="62"/>
                  </a:lnTo>
                  <a:lnTo>
                    <a:pt x="851" y="58"/>
                  </a:lnTo>
                  <a:lnTo>
                    <a:pt x="856" y="54"/>
                  </a:lnTo>
                  <a:lnTo>
                    <a:pt x="865" y="54"/>
                  </a:lnTo>
                  <a:lnTo>
                    <a:pt x="874" y="49"/>
                  </a:lnTo>
                  <a:lnTo>
                    <a:pt x="887" y="45"/>
                  </a:lnTo>
                  <a:lnTo>
                    <a:pt x="891" y="40"/>
                  </a:lnTo>
                  <a:lnTo>
                    <a:pt x="900" y="36"/>
                  </a:lnTo>
                  <a:lnTo>
                    <a:pt x="918" y="31"/>
                  </a:lnTo>
                  <a:lnTo>
                    <a:pt x="936" y="23"/>
                  </a:lnTo>
                  <a:lnTo>
                    <a:pt x="953" y="14"/>
                  </a:lnTo>
                  <a:lnTo>
                    <a:pt x="971" y="9"/>
                  </a:lnTo>
                  <a:lnTo>
                    <a:pt x="984" y="0"/>
                  </a:lnTo>
                  <a:lnTo>
                    <a:pt x="993" y="0"/>
                  </a:lnTo>
                  <a:lnTo>
                    <a:pt x="1007" y="9"/>
                  </a:lnTo>
                  <a:lnTo>
                    <a:pt x="1020" y="18"/>
                  </a:lnTo>
                  <a:lnTo>
                    <a:pt x="1038" y="27"/>
                  </a:lnTo>
                  <a:lnTo>
                    <a:pt x="1051" y="40"/>
                  </a:lnTo>
                  <a:lnTo>
                    <a:pt x="1069" y="49"/>
                  </a:lnTo>
                  <a:lnTo>
                    <a:pt x="1082" y="58"/>
                  </a:lnTo>
                  <a:lnTo>
                    <a:pt x="1091" y="62"/>
                  </a:lnTo>
                  <a:lnTo>
                    <a:pt x="1091" y="67"/>
                  </a:lnTo>
                  <a:lnTo>
                    <a:pt x="1091" y="85"/>
                  </a:lnTo>
                  <a:lnTo>
                    <a:pt x="1091" y="111"/>
                  </a:lnTo>
                  <a:lnTo>
                    <a:pt x="1091" y="142"/>
                  </a:lnTo>
                  <a:lnTo>
                    <a:pt x="1086" y="173"/>
                  </a:lnTo>
                  <a:lnTo>
                    <a:pt x="1091" y="209"/>
                  </a:lnTo>
                  <a:lnTo>
                    <a:pt x="1091" y="249"/>
                  </a:lnTo>
                  <a:lnTo>
                    <a:pt x="1095" y="280"/>
                  </a:lnTo>
                  <a:lnTo>
                    <a:pt x="1086" y="284"/>
                  </a:lnTo>
                  <a:lnTo>
                    <a:pt x="1069" y="293"/>
                  </a:lnTo>
                  <a:lnTo>
                    <a:pt x="1042" y="306"/>
                  </a:lnTo>
                  <a:lnTo>
                    <a:pt x="1007" y="320"/>
                  </a:lnTo>
                  <a:lnTo>
                    <a:pt x="976" y="342"/>
                  </a:lnTo>
                  <a:lnTo>
                    <a:pt x="945" y="360"/>
                  </a:lnTo>
                  <a:lnTo>
                    <a:pt x="918" y="382"/>
                  </a:lnTo>
                  <a:lnTo>
                    <a:pt x="905" y="399"/>
                  </a:lnTo>
                  <a:lnTo>
                    <a:pt x="909" y="395"/>
                  </a:lnTo>
                  <a:lnTo>
                    <a:pt x="914" y="391"/>
                  </a:lnTo>
                  <a:lnTo>
                    <a:pt x="918" y="386"/>
                  </a:lnTo>
                  <a:lnTo>
                    <a:pt x="922" y="377"/>
                  </a:lnTo>
                  <a:lnTo>
                    <a:pt x="927" y="373"/>
                  </a:lnTo>
                  <a:lnTo>
                    <a:pt x="931" y="368"/>
                  </a:lnTo>
                  <a:lnTo>
                    <a:pt x="936" y="368"/>
                  </a:lnTo>
                  <a:lnTo>
                    <a:pt x="936" y="386"/>
                  </a:lnTo>
                  <a:lnTo>
                    <a:pt x="936" y="431"/>
                  </a:lnTo>
                  <a:lnTo>
                    <a:pt x="940" y="497"/>
                  </a:lnTo>
                  <a:lnTo>
                    <a:pt x="945" y="577"/>
                  </a:lnTo>
                  <a:lnTo>
                    <a:pt x="949" y="661"/>
                  </a:lnTo>
                  <a:lnTo>
                    <a:pt x="958" y="745"/>
                  </a:lnTo>
                  <a:lnTo>
                    <a:pt x="967" y="816"/>
                  </a:lnTo>
                  <a:lnTo>
                    <a:pt x="976" y="870"/>
                  </a:lnTo>
                  <a:lnTo>
                    <a:pt x="962" y="874"/>
                  </a:lnTo>
                  <a:lnTo>
                    <a:pt x="914" y="883"/>
                  </a:lnTo>
                  <a:lnTo>
                    <a:pt x="838" y="892"/>
                  </a:lnTo>
                  <a:lnTo>
                    <a:pt x="745" y="905"/>
                  </a:lnTo>
                  <a:lnTo>
                    <a:pt x="634" y="909"/>
                  </a:lnTo>
                  <a:lnTo>
                    <a:pt x="515" y="909"/>
                  </a:lnTo>
                  <a:lnTo>
                    <a:pt x="390" y="901"/>
                  </a:lnTo>
                  <a:lnTo>
                    <a:pt x="266" y="874"/>
                  </a:lnTo>
                  <a:lnTo>
                    <a:pt x="266" y="861"/>
                  </a:lnTo>
                  <a:lnTo>
                    <a:pt x="262" y="825"/>
                  </a:lnTo>
                  <a:lnTo>
                    <a:pt x="262" y="776"/>
                  </a:lnTo>
                  <a:lnTo>
                    <a:pt x="257" y="714"/>
                  </a:lnTo>
                  <a:lnTo>
                    <a:pt x="257" y="652"/>
                  </a:lnTo>
                  <a:lnTo>
                    <a:pt x="257" y="595"/>
                  </a:lnTo>
                  <a:lnTo>
                    <a:pt x="257" y="546"/>
                  </a:lnTo>
                  <a:lnTo>
                    <a:pt x="266" y="519"/>
                  </a:lnTo>
                  <a:lnTo>
                    <a:pt x="262" y="519"/>
                  </a:lnTo>
                  <a:lnTo>
                    <a:pt x="262" y="524"/>
                  </a:lnTo>
                  <a:lnTo>
                    <a:pt x="262" y="533"/>
                  </a:lnTo>
                  <a:lnTo>
                    <a:pt x="257" y="546"/>
                  </a:lnTo>
                  <a:lnTo>
                    <a:pt x="257" y="555"/>
                  </a:lnTo>
                  <a:lnTo>
                    <a:pt x="257" y="568"/>
                  </a:lnTo>
                  <a:lnTo>
                    <a:pt x="257" y="581"/>
                  </a:lnTo>
                  <a:lnTo>
                    <a:pt x="257" y="590"/>
                  </a:lnTo>
                  <a:lnTo>
                    <a:pt x="253" y="595"/>
                  </a:lnTo>
                  <a:lnTo>
                    <a:pt x="249" y="599"/>
                  </a:lnTo>
                  <a:lnTo>
                    <a:pt x="244" y="612"/>
                  </a:lnTo>
                  <a:lnTo>
                    <a:pt x="235" y="626"/>
                  </a:lnTo>
                  <a:lnTo>
                    <a:pt x="226" y="639"/>
                  </a:lnTo>
                  <a:lnTo>
                    <a:pt x="213" y="657"/>
                  </a:lnTo>
                  <a:lnTo>
                    <a:pt x="209" y="674"/>
                  </a:lnTo>
                  <a:lnTo>
                    <a:pt x="200" y="692"/>
                  </a:lnTo>
                  <a:lnTo>
                    <a:pt x="195" y="692"/>
                  </a:lnTo>
                  <a:lnTo>
                    <a:pt x="182" y="683"/>
                  </a:lnTo>
                  <a:lnTo>
                    <a:pt x="160" y="670"/>
                  </a:lnTo>
                  <a:lnTo>
                    <a:pt x="129" y="652"/>
                  </a:lnTo>
                  <a:lnTo>
                    <a:pt x="98" y="630"/>
                  </a:lnTo>
                  <a:lnTo>
                    <a:pt x="67" y="599"/>
                  </a:lnTo>
                  <a:lnTo>
                    <a:pt x="31" y="564"/>
                  </a:lnTo>
                  <a:lnTo>
                    <a:pt x="0" y="519"/>
                  </a:lnTo>
                  <a:lnTo>
                    <a:pt x="5" y="515"/>
                  </a:lnTo>
                  <a:lnTo>
                    <a:pt x="14" y="501"/>
                  </a:lnTo>
                  <a:lnTo>
                    <a:pt x="23" y="484"/>
                  </a:lnTo>
                  <a:lnTo>
                    <a:pt x="36" y="462"/>
                  </a:lnTo>
                  <a:lnTo>
                    <a:pt x="49" y="435"/>
                  </a:lnTo>
                  <a:lnTo>
                    <a:pt x="67" y="413"/>
                  </a:lnTo>
                  <a:lnTo>
                    <a:pt x="80" y="391"/>
                  </a:lnTo>
                  <a:lnTo>
                    <a:pt x="93" y="373"/>
                  </a:lnTo>
                  <a:lnTo>
                    <a:pt x="98" y="373"/>
                  </a:lnTo>
                  <a:lnTo>
                    <a:pt x="102" y="364"/>
                  </a:lnTo>
                  <a:lnTo>
                    <a:pt x="107" y="351"/>
                  </a:lnTo>
                  <a:lnTo>
                    <a:pt x="116" y="337"/>
                  </a:lnTo>
                  <a:lnTo>
                    <a:pt x="125" y="324"/>
                  </a:lnTo>
                  <a:lnTo>
                    <a:pt x="133" y="311"/>
                  </a:lnTo>
                  <a:lnTo>
                    <a:pt x="138" y="297"/>
                  </a:lnTo>
                  <a:lnTo>
                    <a:pt x="142" y="289"/>
                  </a:lnTo>
                  <a:lnTo>
                    <a:pt x="147" y="284"/>
                  </a:lnTo>
                  <a:lnTo>
                    <a:pt x="156" y="271"/>
                  </a:lnTo>
                  <a:lnTo>
                    <a:pt x="169" y="253"/>
                  </a:lnTo>
                  <a:lnTo>
                    <a:pt x="191" y="231"/>
                  </a:lnTo>
                  <a:lnTo>
                    <a:pt x="222" y="209"/>
                  </a:lnTo>
                  <a:lnTo>
                    <a:pt x="257" y="191"/>
                  </a:lnTo>
                  <a:lnTo>
                    <a:pt x="302" y="178"/>
                  </a:lnTo>
                  <a:lnTo>
                    <a:pt x="351" y="178"/>
                  </a:lnTo>
                  <a:lnTo>
                    <a:pt x="750" y="93"/>
                  </a:lnTo>
                  <a:close/>
                </a:path>
              </a:pathLst>
            </a:custGeom>
            <a:solidFill>
              <a:schemeClr val="tx1"/>
            </a:solidFill>
            <a:ln w="14351">
              <a:solidFill>
                <a:schemeClr val="tx1"/>
              </a:solidFill>
              <a:prstDash val="solid"/>
              <a:round/>
              <a:headEnd/>
              <a:tailEnd/>
            </a:ln>
          </p:spPr>
          <p:txBody>
            <a:bodyPr/>
            <a:lstStyle/>
            <a:p>
              <a:endParaRPr lang="fr-FR"/>
            </a:p>
          </p:txBody>
        </p:sp>
        <p:sp>
          <p:nvSpPr>
            <p:cNvPr id="37" name="Freeform 202"/>
            <p:cNvSpPr>
              <a:spLocks/>
            </p:cNvSpPr>
            <p:nvPr/>
          </p:nvSpPr>
          <p:spPr bwMode="auto">
            <a:xfrm>
              <a:off x="2691" y="3233"/>
              <a:ext cx="40" cy="156"/>
            </a:xfrm>
            <a:custGeom>
              <a:avLst/>
              <a:gdLst>
                <a:gd name="T0" fmla="*/ 13 w 40"/>
                <a:gd name="T1" fmla="*/ 0 h 156"/>
                <a:gd name="T2" fmla="*/ 13 w 40"/>
                <a:gd name="T3" fmla="*/ 0 h 156"/>
                <a:gd name="T4" fmla="*/ 9 w 40"/>
                <a:gd name="T5" fmla="*/ 0 h 156"/>
                <a:gd name="T6" fmla="*/ 4 w 40"/>
                <a:gd name="T7" fmla="*/ 0 h 156"/>
                <a:gd name="T8" fmla="*/ 4 w 40"/>
                <a:gd name="T9" fmla="*/ 5 h 156"/>
                <a:gd name="T10" fmla="*/ 0 w 40"/>
                <a:gd name="T11" fmla="*/ 9 h 156"/>
                <a:gd name="T12" fmla="*/ 0 w 40"/>
                <a:gd name="T13" fmla="*/ 18 h 156"/>
                <a:gd name="T14" fmla="*/ 0 w 40"/>
                <a:gd name="T15" fmla="*/ 32 h 156"/>
                <a:gd name="T16" fmla="*/ 9 w 40"/>
                <a:gd name="T17" fmla="*/ 45 h 156"/>
                <a:gd name="T18" fmla="*/ 9 w 40"/>
                <a:gd name="T19" fmla="*/ 45 h 156"/>
                <a:gd name="T20" fmla="*/ 9 w 40"/>
                <a:gd name="T21" fmla="*/ 49 h 156"/>
                <a:gd name="T22" fmla="*/ 13 w 40"/>
                <a:gd name="T23" fmla="*/ 54 h 156"/>
                <a:gd name="T24" fmla="*/ 17 w 40"/>
                <a:gd name="T25" fmla="*/ 63 h 156"/>
                <a:gd name="T26" fmla="*/ 17 w 40"/>
                <a:gd name="T27" fmla="*/ 67 h 156"/>
                <a:gd name="T28" fmla="*/ 22 w 40"/>
                <a:gd name="T29" fmla="*/ 80 h 156"/>
                <a:gd name="T30" fmla="*/ 22 w 40"/>
                <a:gd name="T31" fmla="*/ 89 h 156"/>
                <a:gd name="T32" fmla="*/ 22 w 40"/>
                <a:gd name="T33" fmla="*/ 102 h 156"/>
                <a:gd name="T34" fmla="*/ 22 w 40"/>
                <a:gd name="T35" fmla="*/ 129 h 156"/>
                <a:gd name="T36" fmla="*/ 22 w 40"/>
                <a:gd name="T37" fmla="*/ 129 h 156"/>
                <a:gd name="T38" fmla="*/ 22 w 40"/>
                <a:gd name="T39" fmla="*/ 134 h 156"/>
                <a:gd name="T40" fmla="*/ 22 w 40"/>
                <a:gd name="T41" fmla="*/ 138 h 156"/>
                <a:gd name="T42" fmla="*/ 22 w 40"/>
                <a:gd name="T43" fmla="*/ 142 h 156"/>
                <a:gd name="T44" fmla="*/ 22 w 40"/>
                <a:gd name="T45" fmla="*/ 147 h 156"/>
                <a:gd name="T46" fmla="*/ 26 w 40"/>
                <a:gd name="T47" fmla="*/ 151 h 156"/>
                <a:gd name="T48" fmla="*/ 31 w 40"/>
                <a:gd name="T49" fmla="*/ 156 h 156"/>
                <a:gd name="T50" fmla="*/ 35 w 40"/>
                <a:gd name="T51" fmla="*/ 156 h 156"/>
                <a:gd name="T52" fmla="*/ 40 w 40"/>
                <a:gd name="T53" fmla="*/ 71 h 156"/>
                <a:gd name="T54" fmla="*/ 35 w 40"/>
                <a:gd name="T55" fmla="*/ 32 h 156"/>
                <a:gd name="T56" fmla="*/ 26 w 40"/>
                <a:gd name="T57" fmla="*/ 0 h 156"/>
                <a:gd name="T58" fmla="*/ 13 w 40"/>
                <a:gd name="T59" fmla="*/ 0 h 1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156"/>
                <a:gd name="T92" fmla="*/ 40 w 40"/>
                <a:gd name="T93" fmla="*/ 156 h 1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156">
                  <a:moveTo>
                    <a:pt x="13" y="0"/>
                  </a:moveTo>
                  <a:lnTo>
                    <a:pt x="13" y="0"/>
                  </a:lnTo>
                  <a:lnTo>
                    <a:pt x="9" y="0"/>
                  </a:lnTo>
                  <a:lnTo>
                    <a:pt x="4" y="0"/>
                  </a:lnTo>
                  <a:lnTo>
                    <a:pt x="4" y="5"/>
                  </a:lnTo>
                  <a:lnTo>
                    <a:pt x="0" y="9"/>
                  </a:lnTo>
                  <a:lnTo>
                    <a:pt x="0" y="18"/>
                  </a:lnTo>
                  <a:lnTo>
                    <a:pt x="0" y="32"/>
                  </a:lnTo>
                  <a:lnTo>
                    <a:pt x="9" y="45"/>
                  </a:lnTo>
                  <a:lnTo>
                    <a:pt x="9" y="49"/>
                  </a:lnTo>
                  <a:lnTo>
                    <a:pt x="13" y="54"/>
                  </a:lnTo>
                  <a:lnTo>
                    <a:pt x="17" y="63"/>
                  </a:lnTo>
                  <a:lnTo>
                    <a:pt x="17" y="67"/>
                  </a:lnTo>
                  <a:lnTo>
                    <a:pt x="22" y="80"/>
                  </a:lnTo>
                  <a:lnTo>
                    <a:pt x="22" y="89"/>
                  </a:lnTo>
                  <a:lnTo>
                    <a:pt x="22" y="102"/>
                  </a:lnTo>
                  <a:lnTo>
                    <a:pt x="22" y="129"/>
                  </a:lnTo>
                  <a:lnTo>
                    <a:pt x="22" y="134"/>
                  </a:lnTo>
                  <a:lnTo>
                    <a:pt x="22" y="138"/>
                  </a:lnTo>
                  <a:lnTo>
                    <a:pt x="22" y="142"/>
                  </a:lnTo>
                  <a:lnTo>
                    <a:pt x="22" y="147"/>
                  </a:lnTo>
                  <a:lnTo>
                    <a:pt x="26" y="151"/>
                  </a:lnTo>
                  <a:lnTo>
                    <a:pt x="31" y="156"/>
                  </a:lnTo>
                  <a:lnTo>
                    <a:pt x="35" y="156"/>
                  </a:lnTo>
                  <a:lnTo>
                    <a:pt x="40" y="71"/>
                  </a:lnTo>
                  <a:lnTo>
                    <a:pt x="35" y="32"/>
                  </a:lnTo>
                  <a:lnTo>
                    <a:pt x="26" y="0"/>
                  </a:lnTo>
                  <a:lnTo>
                    <a:pt x="13" y="0"/>
                  </a:lnTo>
                  <a:close/>
                </a:path>
              </a:pathLst>
            </a:custGeom>
            <a:solidFill>
              <a:srgbClr val="FFFFFF"/>
            </a:solidFill>
            <a:ln w="14288">
              <a:solidFill>
                <a:srgbClr val="000000"/>
              </a:solidFill>
              <a:prstDash val="solid"/>
              <a:round/>
              <a:headEnd/>
              <a:tailEnd/>
            </a:ln>
          </p:spPr>
          <p:txBody>
            <a:bodyPr/>
            <a:lstStyle/>
            <a:p>
              <a:endParaRPr lang="fr-FR"/>
            </a:p>
          </p:txBody>
        </p:sp>
        <p:sp>
          <p:nvSpPr>
            <p:cNvPr id="38" name="Freeform 205"/>
            <p:cNvSpPr>
              <a:spLocks/>
            </p:cNvSpPr>
            <p:nvPr/>
          </p:nvSpPr>
          <p:spPr bwMode="auto">
            <a:xfrm>
              <a:off x="2726" y="3092"/>
              <a:ext cx="452" cy="581"/>
            </a:xfrm>
            <a:custGeom>
              <a:avLst/>
              <a:gdLst>
                <a:gd name="T0" fmla="*/ 426 w 452"/>
                <a:gd name="T1" fmla="*/ 93 h 581"/>
                <a:gd name="T2" fmla="*/ 452 w 452"/>
                <a:gd name="T3" fmla="*/ 115 h 581"/>
                <a:gd name="T4" fmla="*/ 452 w 452"/>
                <a:gd name="T5" fmla="*/ 128 h 581"/>
                <a:gd name="T6" fmla="*/ 452 w 452"/>
                <a:gd name="T7" fmla="*/ 141 h 581"/>
                <a:gd name="T8" fmla="*/ 452 w 452"/>
                <a:gd name="T9" fmla="*/ 150 h 581"/>
                <a:gd name="T10" fmla="*/ 448 w 452"/>
                <a:gd name="T11" fmla="*/ 164 h 581"/>
                <a:gd name="T12" fmla="*/ 443 w 452"/>
                <a:gd name="T13" fmla="*/ 195 h 581"/>
                <a:gd name="T14" fmla="*/ 443 w 452"/>
                <a:gd name="T15" fmla="*/ 221 h 581"/>
                <a:gd name="T16" fmla="*/ 448 w 452"/>
                <a:gd name="T17" fmla="*/ 243 h 581"/>
                <a:gd name="T18" fmla="*/ 443 w 452"/>
                <a:gd name="T19" fmla="*/ 252 h 581"/>
                <a:gd name="T20" fmla="*/ 435 w 452"/>
                <a:gd name="T21" fmla="*/ 261 h 581"/>
                <a:gd name="T22" fmla="*/ 426 w 452"/>
                <a:gd name="T23" fmla="*/ 257 h 581"/>
                <a:gd name="T24" fmla="*/ 417 w 452"/>
                <a:gd name="T25" fmla="*/ 257 h 581"/>
                <a:gd name="T26" fmla="*/ 417 w 452"/>
                <a:gd name="T27" fmla="*/ 337 h 581"/>
                <a:gd name="T28" fmla="*/ 417 w 452"/>
                <a:gd name="T29" fmla="*/ 363 h 581"/>
                <a:gd name="T30" fmla="*/ 412 w 452"/>
                <a:gd name="T31" fmla="*/ 390 h 581"/>
                <a:gd name="T32" fmla="*/ 408 w 452"/>
                <a:gd name="T33" fmla="*/ 408 h 581"/>
                <a:gd name="T34" fmla="*/ 408 w 452"/>
                <a:gd name="T35" fmla="*/ 412 h 581"/>
                <a:gd name="T36" fmla="*/ 386 w 452"/>
                <a:gd name="T37" fmla="*/ 447 h 581"/>
                <a:gd name="T38" fmla="*/ 359 w 452"/>
                <a:gd name="T39" fmla="*/ 483 h 581"/>
                <a:gd name="T40" fmla="*/ 333 w 452"/>
                <a:gd name="T41" fmla="*/ 514 h 581"/>
                <a:gd name="T42" fmla="*/ 324 w 452"/>
                <a:gd name="T43" fmla="*/ 527 h 581"/>
                <a:gd name="T44" fmla="*/ 319 w 452"/>
                <a:gd name="T45" fmla="*/ 536 h 581"/>
                <a:gd name="T46" fmla="*/ 293 w 452"/>
                <a:gd name="T47" fmla="*/ 567 h 581"/>
                <a:gd name="T48" fmla="*/ 266 w 452"/>
                <a:gd name="T49" fmla="*/ 572 h 581"/>
                <a:gd name="T50" fmla="*/ 244 w 452"/>
                <a:gd name="T51" fmla="*/ 572 h 581"/>
                <a:gd name="T52" fmla="*/ 235 w 452"/>
                <a:gd name="T53" fmla="*/ 567 h 581"/>
                <a:gd name="T54" fmla="*/ 222 w 452"/>
                <a:gd name="T55" fmla="*/ 567 h 581"/>
                <a:gd name="T56" fmla="*/ 213 w 452"/>
                <a:gd name="T57" fmla="*/ 572 h 581"/>
                <a:gd name="T58" fmla="*/ 208 w 452"/>
                <a:gd name="T59" fmla="*/ 576 h 581"/>
                <a:gd name="T60" fmla="*/ 182 w 452"/>
                <a:gd name="T61" fmla="*/ 581 h 581"/>
                <a:gd name="T62" fmla="*/ 146 w 452"/>
                <a:gd name="T63" fmla="*/ 572 h 581"/>
                <a:gd name="T64" fmla="*/ 120 w 452"/>
                <a:gd name="T65" fmla="*/ 549 h 581"/>
                <a:gd name="T66" fmla="*/ 106 w 452"/>
                <a:gd name="T67" fmla="*/ 532 h 581"/>
                <a:gd name="T68" fmla="*/ 75 w 452"/>
                <a:gd name="T69" fmla="*/ 492 h 581"/>
                <a:gd name="T70" fmla="*/ 36 w 452"/>
                <a:gd name="T71" fmla="*/ 434 h 581"/>
                <a:gd name="T72" fmla="*/ 18 w 452"/>
                <a:gd name="T73" fmla="*/ 394 h 581"/>
                <a:gd name="T74" fmla="*/ 9 w 452"/>
                <a:gd name="T75" fmla="*/ 372 h 581"/>
                <a:gd name="T76" fmla="*/ 5 w 452"/>
                <a:gd name="T77" fmla="*/ 368 h 581"/>
                <a:gd name="T78" fmla="*/ 5 w 452"/>
                <a:gd name="T79" fmla="*/ 354 h 581"/>
                <a:gd name="T80" fmla="*/ 5 w 452"/>
                <a:gd name="T81" fmla="*/ 345 h 581"/>
                <a:gd name="T82" fmla="*/ 0 w 452"/>
                <a:gd name="T83" fmla="*/ 341 h 581"/>
                <a:gd name="T84" fmla="*/ 0 w 452"/>
                <a:gd name="T85" fmla="*/ 328 h 581"/>
                <a:gd name="T86" fmla="*/ 0 w 452"/>
                <a:gd name="T87" fmla="*/ 297 h 581"/>
                <a:gd name="T88" fmla="*/ 0 w 452"/>
                <a:gd name="T89" fmla="*/ 261 h 581"/>
                <a:gd name="T90" fmla="*/ 0 w 452"/>
                <a:gd name="T91" fmla="*/ 239 h 581"/>
                <a:gd name="T92" fmla="*/ 0 w 452"/>
                <a:gd name="T93" fmla="*/ 181 h 581"/>
                <a:gd name="T94" fmla="*/ 9 w 452"/>
                <a:gd name="T95" fmla="*/ 106 h 581"/>
                <a:gd name="T96" fmla="*/ 27 w 452"/>
                <a:gd name="T97" fmla="*/ 57 h 581"/>
                <a:gd name="T98" fmla="*/ 40 w 452"/>
                <a:gd name="T99" fmla="*/ 39 h 581"/>
                <a:gd name="T100" fmla="*/ 98 w 452"/>
                <a:gd name="T101" fmla="*/ 0 h 5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2"/>
                <a:gd name="T154" fmla="*/ 0 h 581"/>
                <a:gd name="T155" fmla="*/ 452 w 452"/>
                <a:gd name="T156" fmla="*/ 581 h 5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2" h="581">
                  <a:moveTo>
                    <a:pt x="377" y="71"/>
                  </a:moveTo>
                  <a:lnTo>
                    <a:pt x="426" y="93"/>
                  </a:lnTo>
                  <a:lnTo>
                    <a:pt x="452" y="110"/>
                  </a:lnTo>
                  <a:lnTo>
                    <a:pt x="452" y="115"/>
                  </a:lnTo>
                  <a:lnTo>
                    <a:pt x="452" y="124"/>
                  </a:lnTo>
                  <a:lnTo>
                    <a:pt x="452" y="128"/>
                  </a:lnTo>
                  <a:lnTo>
                    <a:pt x="452" y="137"/>
                  </a:lnTo>
                  <a:lnTo>
                    <a:pt x="452" y="141"/>
                  </a:lnTo>
                  <a:lnTo>
                    <a:pt x="452" y="146"/>
                  </a:lnTo>
                  <a:lnTo>
                    <a:pt x="452" y="150"/>
                  </a:lnTo>
                  <a:lnTo>
                    <a:pt x="448" y="164"/>
                  </a:lnTo>
                  <a:lnTo>
                    <a:pt x="443" y="177"/>
                  </a:lnTo>
                  <a:lnTo>
                    <a:pt x="443" y="195"/>
                  </a:lnTo>
                  <a:lnTo>
                    <a:pt x="443" y="208"/>
                  </a:lnTo>
                  <a:lnTo>
                    <a:pt x="443" y="221"/>
                  </a:lnTo>
                  <a:lnTo>
                    <a:pt x="443" y="235"/>
                  </a:lnTo>
                  <a:lnTo>
                    <a:pt x="448" y="243"/>
                  </a:lnTo>
                  <a:lnTo>
                    <a:pt x="443" y="252"/>
                  </a:lnTo>
                  <a:lnTo>
                    <a:pt x="439" y="257"/>
                  </a:lnTo>
                  <a:lnTo>
                    <a:pt x="435" y="261"/>
                  </a:lnTo>
                  <a:lnTo>
                    <a:pt x="430" y="261"/>
                  </a:lnTo>
                  <a:lnTo>
                    <a:pt x="426" y="257"/>
                  </a:lnTo>
                  <a:lnTo>
                    <a:pt x="417" y="257"/>
                  </a:lnTo>
                  <a:lnTo>
                    <a:pt x="417" y="252"/>
                  </a:lnTo>
                  <a:lnTo>
                    <a:pt x="417" y="337"/>
                  </a:lnTo>
                  <a:lnTo>
                    <a:pt x="421" y="350"/>
                  </a:lnTo>
                  <a:lnTo>
                    <a:pt x="417" y="363"/>
                  </a:lnTo>
                  <a:lnTo>
                    <a:pt x="417" y="377"/>
                  </a:lnTo>
                  <a:lnTo>
                    <a:pt x="412" y="390"/>
                  </a:lnTo>
                  <a:lnTo>
                    <a:pt x="412" y="399"/>
                  </a:lnTo>
                  <a:lnTo>
                    <a:pt x="408" y="408"/>
                  </a:lnTo>
                  <a:lnTo>
                    <a:pt x="408" y="412"/>
                  </a:lnTo>
                  <a:lnTo>
                    <a:pt x="399" y="430"/>
                  </a:lnTo>
                  <a:lnTo>
                    <a:pt x="386" y="447"/>
                  </a:lnTo>
                  <a:lnTo>
                    <a:pt x="372" y="465"/>
                  </a:lnTo>
                  <a:lnTo>
                    <a:pt x="359" y="483"/>
                  </a:lnTo>
                  <a:lnTo>
                    <a:pt x="346" y="501"/>
                  </a:lnTo>
                  <a:lnTo>
                    <a:pt x="333" y="514"/>
                  </a:lnTo>
                  <a:lnTo>
                    <a:pt x="324" y="523"/>
                  </a:lnTo>
                  <a:lnTo>
                    <a:pt x="324" y="527"/>
                  </a:lnTo>
                  <a:lnTo>
                    <a:pt x="328" y="510"/>
                  </a:lnTo>
                  <a:lnTo>
                    <a:pt x="319" y="536"/>
                  </a:lnTo>
                  <a:lnTo>
                    <a:pt x="306" y="554"/>
                  </a:lnTo>
                  <a:lnTo>
                    <a:pt x="293" y="567"/>
                  </a:lnTo>
                  <a:lnTo>
                    <a:pt x="279" y="572"/>
                  </a:lnTo>
                  <a:lnTo>
                    <a:pt x="266" y="572"/>
                  </a:lnTo>
                  <a:lnTo>
                    <a:pt x="253" y="572"/>
                  </a:lnTo>
                  <a:lnTo>
                    <a:pt x="244" y="572"/>
                  </a:lnTo>
                  <a:lnTo>
                    <a:pt x="244" y="567"/>
                  </a:lnTo>
                  <a:lnTo>
                    <a:pt x="235" y="567"/>
                  </a:lnTo>
                  <a:lnTo>
                    <a:pt x="231" y="567"/>
                  </a:lnTo>
                  <a:lnTo>
                    <a:pt x="222" y="567"/>
                  </a:lnTo>
                  <a:lnTo>
                    <a:pt x="217" y="572"/>
                  </a:lnTo>
                  <a:lnTo>
                    <a:pt x="213" y="572"/>
                  </a:lnTo>
                  <a:lnTo>
                    <a:pt x="208" y="576"/>
                  </a:lnTo>
                  <a:lnTo>
                    <a:pt x="204" y="576"/>
                  </a:lnTo>
                  <a:lnTo>
                    <a:pt x="182" y="581"/>
                  </a:lnTo>
                  <a:lnTo>
                    <a:pt x="164" y="581"/>
                  </a:lnTo>
                  <a:lnTo>
                    <a:pt x="146" y="572"/>
                  </a:lnTo>
                  <a:lnTo>
                    <a:pt x="133" y="563"/>
                  </a:lnTo>
                  <a:lnTo>
                    <a:pt x="120" y="549"/>
                  </a:lnTo>
                  <a:lnTo>
                    <a:pt x="111" y="541"/>
                  </a:lnTo>
                  <a:lnTo>
                    <a:pt x="106" y="532"/>
                  </a:lnTo>
                  <a:lnTo>
                    <a:pt x="106" y="527"/>
                  </a:lnTo>
                  <a:lnTo>
                    <a:pt x="75" y="492"/>
                  </a:lnTo>
                  <a:lnTo>
                    <a:pt x="53" y="461"/>
                  </a:lnTo>
                  <a:lnTo>
                    <a:pt x="36" y="434"/>
                  </a:lnTo>
                  <a:lnTo>
                    <a:pt x="27" y="412"/>
                  </a:lnTo>
                  <a:lnTo>
                    <a:pt x="18" y="394"/>
                  </a:lnTo>
                  <a:lnTo>
                    <a:pt x="9" y="381"/>
                  </a:lnTo>
                  <a:lnTo>
                    <a:pt x="9" y="372"/>
                  </a:lnTo>
                  <a:lnTo>
                    <a:pt x="9" y="368"/>
                  </a:lnTo>
                  <a:lnTo>
                    <a:pt x="5" y="368"/>
                  </a:lnTo>
                  <a:lnTo>
                    <a:pt x="5" y="363"/>
                  </a:lnTo>
                  <a:lnTo>
                    <a:pt x="5" y="354"/>
                  </a:lnTo>
                  <a:lnTo>
                    <a:pt x="5" y="350"/>
                  </a:lnTo>
                  <a:lnTo>
                    <a:pt x="5" y="345"/>
                  </a:lnTo>
                  <a:lnTo>
                    <a:pt x="0" y="341"/>
                  </a:lnTo>
                  <a:lnTo>
                    <a:pt x="0" y="337"/>
                  </a:lnTo>
                  <a:lnTo>
                    <a:pt x="0" y="328"/>
                  </a:lnTo>
                  <a:lnTo>
                    <a:pt x="0" y="314"/>
                  </a:lnTo>
                  <a:lnTo>
                    <a:pt x="0" y="297"/>
                  </a:lnTo>
                  <a:lnTo>
                    <a:pt x="0" y="279"/>
                  </a:lnTo>
                  <a:lnTo>
                    <a:pt x="0" y="261"/>
                  </a:lnTo>
                  <a:lnTo>
                    <a:pt x="0" y="248"/>
                  </a:lnTo>
                  <a:lnTo>
                    <a:pt x="0" y="239"/>
                  </a:lnTo>
                  <a:lnTo>
                    <a:pt x="0" y="235"/>
                  </a:lnTo>
                  <a:lnTo>
                    <a:pt x="0" y="181"/>
                  </a:lnTo>
                  <a:lnTo>
                    <a:pt x="5" y="141"/>
                  </a:lnTo>
                  <a:lnTo>
                    <a:pt x="9" y="106"/>
                  </a:lnTo>
                  <a:lnTo>
                    <a:pt x="18" y="79"/>
                  </a:lnTo>
                  <a:lnTo>
                    <a:pt x="27" y="57"/>
                  </a:lnTo>
                  <a:lnTo>
                    <a:pt x="36" y="44"/>
                  </a:lnTo>
                  <a:lnTo>
                    <a:pt x="40" y="39"/>
                  </a:lnTo>
                  <a:lnTo>
                    <a:pt x="44" y="35"/>
                  </a:lnTo>
                  <a:lnTo>
                    <a:pt x="98" y="0"/>
                  </a:lnTo>
                  <a:lnTo>
                    <a:pt x="377" y="71"/>
                  </a:lnTo>
                  <a:close/>
                </a:path>
              </a:pathLst>
            </a:custGeom>
            <a:solidFill>
              <a:srgbClr val="FFF2E6"/>
            </a:solidFill>
            <a:ln w="14288">
              <a:solidFill>
                <a:srgbClr val="000000"/>
              </a:solidFill>
              <a:prstDash val="solid"/>
              <a:round/>
              <a:headEnd/>
              <a:tailEnd/>
            </a:ln>
          </p:spPr>
          <p:txBody>
            <a:bodyPr/>
            <a:lstStyle/>
            <a:p>
              <a:endParaRPr lang="fr-FR"/>
            </a:p>
          </p:txBody>
        </p:sp>
        <p:sp>
          <p:nvSpPr>
            <p:cNvPr id="39" name="Freeform 206"/>
            <p:cNvSpPr>
              <a:spLocks/>
            </p:cNvSpPr>
            <p:nvPr/>
          </p:nvSpPr>
          <p:spPr bwMode="auto">
            <a:xfrm>
              <a:off x="2753" y="2901"/>
              <a:ext cx="1072" cy="563"/>
            </a:xfrm>
            <a:custGeom>
              <a:avLst/>
              <a:gdLst>
                <a:gd name="T0" fmla="*/ 789 w 1072"/>
                <a:gd name="T1" fmla="*/ 523 h 563"/>
                <a:gd name="T2" fmla="*/ 629 w 1072"/>
                <a:gd name="T3" fmla="*/ 430 h 563"/>
                <a:gd name="T4" fmla="*/ 487 w 1072"/>
                <a:gd name="T5" fmla="*/ 332 h 563"/>
                <a:gd name="T6" fmla="*/ 354 w 1072"/>
                <a:gd name="T7" fmla="*/ 266 h 563"/>
                <a:gd name="T8" fmla="*/ 323 w 1072"/>
                <a:gd name="T9" fmla="*/ 284 h 563"/>
                <a:gd name="T10" fmla="*/ 275 w 1072"/>
                <a:gd name="T11" fmla="*/ 315 h 563"/>
                <a:gd name="T12" fmla="*/ 226 w 1072"/>
                <a:gd name="T13" fmla="*/ 319 h 563"/>
                <a:gd name="T14" fmla="*/ 159 w 1072"/>
                <a:gd name="T15" fmla="*/ 319 h 563"/>
                <a:gd name="T16" fmla="*/ 119 w 1072"/>
                <a:gd name="T17" fmla="*/ 301 h 563"/>
                <a:gd name="T18" fmla="*/ 93 w 1072"/>
                <a:gd name="T19" fmla="*/ 275 h 563"/>
                <a:gd name="T20" fmla="*/ 111 w 1072"/>
                <a:gd name="T21" fmla="*/ 248 h 563"/>
                <a:gd name="T22" fmla="*/ 133 w 1072"/>
                <a:gd name="T23" fmla="*/ 244 h 563"/>
                <a:gd name="T24" fmla="*/ 155 w 1072"/>
                <a:gd name="T25" fmla="*/ 248 h 563"/>
                <a:gd name="T26" fmla="*/ 173 w 1072"/>
                <a:gd name="T27" fmla="*/ 262 h 563"/>
                <a:gd name="T28" fmla="*/ 186 w 1072"/>
                <a:gd name="T29" fmla="*/ 262 h 563"/>
                <a:gd name="T30" fmla="*/ 199 w 1072"/>
                <a:gd name="T31" fmla="*/ 262 h 563"/>
                <a:gd name="T32" fmla="*/ 195 w 1072"/>
                <a:gd name="T33" fmla="*/ 262 h 563"/>
                <a:gd name="T34" fmla="*/ 199 w 1072"/>
                <a:gd name="T35" fmla="*/ 253 h 563"/>
                <a:gd name="T36" fmla="*/ 168 w 1072"/>
                <a:gd name="T37" fmla="*/ 244 h 563"/>
                <a:gd name="T38" fmla="*/ 102 w 1072"/>
                <a:gd name="T39" fmla="*/ 213 h 563"/>
                <a:gd name="T40" fmla="*/ 88 w 1072"/>
                <a:gd name="T41" fmla="*/ 222 h 563"/>
                <a:gd name="T42" fmla="*/ 84 w 1072"/>
                <a:gd name="T43" fmla="*/ 235 h 563"/>
                <a:gd name="T44" fmla="*/ 75 w 1072"/>
                <a:gd name="T45" fmla="*/ 244 h 563"/>
                <a:gd name="T46" fmla="*/ 53 w 1072"/>
                <a:gd name="T47" fmla="*/ 244 h 563"/>
                <a:gd name="T48" fmla="*/ 44 w 1072"/>
                <a:gd name="T49" fmla="*/ 230 h 563"/>
                <a:gd name="T50" fmla="*/ 17 w 1072"/>
                <a:gd name="T51" fmla="*/ 208 h 563"/>
                <a:gd name="T52" fmla="*/ 4 w 1072"/>
                <a:gd name="T53" fmla="*/ 186 h 563"/>
                <a:gd name="T54" fmla="*/ 9 w 1072"/>
                <a:gd name="T55" fmla="*/ 151 h 563"/>
                <a:gd name="T56" fmla="*/ 4 w 1072"/>
                <a:gd name="T57" fmla="*/ 133 h 563"/>
                <a:gd name="T58" fmla="*/ 4 w 1072"/>
                <a:gd name="T59" fmla="*/ 111 h 563"/>
                <a:gd name="T60" fmla="*/ 4 w 1072"/>
                <a:gd name="T61" fmla="*/ 102 h 563"/>
                <a:gd name="T62" fmla="*/ 17 w 1072"/>
                <a:gd name="T63" fmla="*/ 89 h 563"/>
                <a:gd name="T64" fmla="*/ 26 w 1072"/>
                <a:gd name="T65" fmla="*/ 84 h 563"/>
                <a:gd name="T66" fmla="*/ 26 w 1072"/>
                <a:gd name="T67" fmla="*/ 66 h 563"/>
                <a:gd name="T68" fmla="*/ 26 w 1072"/>
                <a:gd name="T69" fmla="*/ 53 h 563"/>
                <a:gd name="T70" fmla="*/ 48 w 1072"/>
                <a:gd name="T71" fmla="*/ 44 h 563"/>
                <a:gd name="T72" fmla="*/ 57 w 1072"/>
                <a:gd name="T73" fmla="*/ 44 h 563"/>
                <a:gd name="T74" fmla="*/ 57 w 1072"/>
                <a:gd name="T75" fmla="*/ 22 h 563"/>
                <a:gd name="T76" fmla="*/ 84 w 1072"/>
                <a:gd name="T77" fmla="*/ 0 h 563"/>
                <a:gd name="T78" fmla="*/ 102 w 1072"/>
                <a:gd name="T79" fmla="*/ 0 h 563"/>
                <a:gd name="T80" fmla="*/ 137 w 1072"/>
                <a:gd name="T81" fmla="*/ 0 h 563"/>
                <a:gd name="T82" fmla="*/ 248 w 1072"/>
                <a:gd name="T83" fmla="*/ 26 h 563"/>
                <a:gd name="T84" fmla="*/ 341 w 1072"/>
                <a:gd name="T85" fmla="*/ 40 h 563"/>
                <a:gd name="T86" fmla="*/ 368 w 1072"/>
                <a:gd name="T87" fmla="*/ 49 h 563"/>
                <a:gd name="T88" fmla="*/ 403 w 1072"/>
                <a:gd name="T89" fmla="*/ 93 h 563"/>
                <a:gd name="T90" fmla="*/ 443 w 1072"/>
                <a:gd name="T91" fmla="*/ 124 h 563"/>
                <a:gd name="T92" fmla="*/ 634 w 1072"/>
                <a:gd name="T93" fmla="*/ 195 h 563"/>
                <a:gd name="T94" fmla="*/ 780 w 1072"/>
                <a:gd name="T95" fmla="*/ 239 h 563"/>
                <a:gd name="T96" fmla="*/ 997 w 1072"/>
                <a:gd name="T97" fmla="*/ 346 h 563"/>
                <a:gd name="T98" fmla="*/ 1055 w 1072"/>
                <a:gd name="T99" fmla="*/ 457 h 563"/>
                <a:gd name="T100" fmla="*/ 1059 w 1072"/>
                <a:gd name="T101" fmla="*/ 479 h 563"/>
                <a:gd name="T102" fmla="*/ 1068 w 1072"/>
                <a:gd name="T103" fmla="*/ 492 h 563"/>
                <a:gd name="T104" fmla="*/ 1068 w 1072"/>
                <a:gd name="T105" fmla="*/ 523 h 563"/>
                <a:gd name="T106" fmla="*/ 1059 w 1072"/>
                <a:gd name="T107" fmla="*/ 541 h 563"/>
                <a:gd name="T108" fmla="*/ 1037 w 1072"/>
                <a:gd name="T109" fmla="*/ 554 h 5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2"/>
                <a:gd name="T166" fmla="*/ 0 h 563"/>
                <a:gd name="T167" fmla="*/ 1072 w 1072"/>
                <a:gd name="T168" fmla="*/ 563 h 5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2" h="563">
                  <a:moveTo>
                    <a:pt x="948" y="563"/>
                  </a:moveTo>
                  <a:lnTo>
                    <a:pt x="895" y="563"/>
                  </a:lnTo>
                  <a:lnTo>
                    <a:pt x="842" y="545"/>
                  </a:lnTo>
                  <a:lnTo>
                    <a:pt x="789" y="523"/>
                  </a:lnTo>
                  <a:lnTo>
                    <a:pt x="736" y="497"/>
                  </a:lnTo>
                  <a:lnTo>
                    <a:pt x="691" y="470"/>
                  </a:lnTo>
                  <a:lnTo>
                    <a:pt x="656" y="443"/>
                  </a:lnTo>
                  <a:lnTo>
                    <a:pt x="629" y="430"/>
                  </a:lnTo>
                  <a:lnTo>
                    <a:pt x="620" y="421"/>
                  </a:lnTo>
                  <a:lnTo>
                    <a:pt x="576" y="390"/>
                  </a:lnTo>
                  <a:lnTo>
                    <a:pt x="532" y="359"/>
                  </a:lnTo>
                  <a:lnTo>
                    <a:pt x="487" y="332"/>
                  </a:lnTo>
                  <a:lnTo>
                    <a:pt x="443" y="310"/>
                  </a:lnTo>
                  <a:lnTo>
                    <a:pt x="403" y="288"/>
                  </a:lnTo>
                  <a:lnTo>
                    <a:pt x="376" y="275"/>
                  </a:lnTo>
                  <a:lnTo>
                    <a:pt x="354" y="266"/>
                  </a:lnTo>
                  <a:lnTo>
                    <a:pt x="350" y="262"/>
                  </a:lnTo>
                  <a:lnTo>
                    <a:pt x="345" y="266"/>
                  </a:lnTo>
                  <a:lnTo>
                    <a:pt x="332" y="275"/>
                  </a:lnTo>
                  <a:lnTo>
                    <a:pt x="323" y="284"/>
                  </a:lnTo>
                  <a:lnTo>
                    <a:pt x="306" y="293"/>
                  </a:lnTo>
                  <a:lnTo>
                    <a:pt x="292" y="301"/>
                  </a:lnTo>
                  <a:lnTo>
                    <a:pt x="283" y="310"/>
                  </a:lnTo>
                  <a:lnTo>
                    <a:pt x="275" y="315"/>
                  </a:lnTo>
                  <a:lnTo>
                    <a:pt x="270" y="315"/>
                  </a:lnTo>
                  <a:lnTo>
                    <a:pt x="261" y="319"/>
                  </a:lnTo>
                  <a:lnTo>
                    <a:pt x="248" y="319"/>
                  </a:lnTo>
                  <a:lnTo>
                    <a:pt x="226" y="319"/>
                  </a:lnTo>
                  <a:lnTo>
                    <a:pt x="208" y="319"/>
                  </a:lnTo>
                  <a:lnTo>
                    <a:pt x="186" y="324"/>
                  </a:lnTo>
                  <a:lnTo>
                    <a:pt x="173" y="319"/>
                  </a:lnTo>
                  <a:lnTo>
                    <a:pt x="159" y="319"/>
                  </a:lnTo>
                  <a:lnTo>
                    <a:pt x="155" y="319"/>
                  </a:lnTo>
                  <a:lnTo>
                    <a:pt x="142" y="315"/>
                  </a:lnTo>
                  <a:lnTo>
                    <a:pt x="133" y="306"/>
                  </a:lnTo>
                  <a:lnTo>
                    <a:pt x="119" y="301"/>
                  </a:lnTo>
                  <a:lnTo>
                    <a:pt x="111" y="293"/>
                  </a:lnTo>
                  <a:lnTo>
                    <a:pt x="102" y="288"/>
                  </a:lnTo>
                  <a:lnTo>
                    <a:pt x="97" y="279"/>
                  </a:lnTo>
                  <a:lnTo>
                    <a:pt x="93" y="275"/>
                  </a:lnTo>
                  <a:lnTo>
                    <a:pt x="88" y="275"/>
                  </a:lnTo>
                  <a:lnTo>
                    <a:pt x="97" y="266"/>
                  </a:lnTo>
                  <a:lnTo>
                    <a:pt x="102" y="257"/>
                  </a:lnTo>
                  <a:lnTo>
                    <a:pt x="111" y="248"/>
                  </a:lnTo>
                  <a:lnTo>
                    <a:pt x="115" y="248"/>
                  </a:lnTo>
                  <a:lnTo>
                    <a:pt x="124" y="244"/>
                  </a:lnTo>
                  <a:lnTo>
                    <a:pt x="128" y="244"/>
                  </a:lnTo>
                  <a:lnTo>
                    <a:pt x="133" y="244"/>
                  </a:lnTo>
                  <a:lnTo>
                    <a:pt x="137" y="244"/>
                  </a:lnTo>
                  <a:lnTo>
                    <a:pt x="146" y="248"/>
                  </a:lnTo>
                  <a:lnTo>
                    <a:pt x="155" y="248"/>
                  </a:lnTo>
                  <a:lnTo>
                    <a:pt x="159" y="253"/>
                  </a:lnTo>
                  <a:lnTo>
                    <a:pt x="164" y="253"/>
                  </a:lnTo>
                  <a:lnTo>
                    <a:pt x="168" y="257"/>
                  </a:lnTo>
                  <a:lnTo>
                    <a:pt x="173" y="262"/>
                  </a:lnTo>
                  <a:lnTo>
                    <a:pt x="177" y="266"/>
                  </a:lnTo>
                  <a:lnTo>
                    <a:pt x="181" y="266"/>
                  </a:lnTo>
                  <a:lnTo>
                    <a:pt x="186" y="262"/>
                  </a:lnTo>
                  <a:lnTo>
                    <a:pt x="190" y="262"/>
                  </a:lnTo>
                  <a:lnTo>
                    <a:pt x="195" y="262"/>
                  </a:lnTo>
                  <a:lnTo>
                    <a:pt x="199" y="262"/>
                  </a:lnTo>
                  <a:lnTo>
                    <a:pt x="199" y="266"/>
                  </a:lnTo>
                  <a:lnTo>
                    <a:pt x="195" y="266"/>
                  </a:lnTo>
                  <a:lnTo>
                    <a:pt x="195" y="262"/>
                  </a:lnTo>
                  <a:lnTo>
                    <a:pt x="195" y="257"/>
                  </a:lnTo>
                  <a:lnTo>
                    <a:pt x="199" y="253"/>
                  </a:lnTo>
                  <a:lnTo>
                    <a:pt x="204" y="253"/>
                  </a:lnTo>
                  <a:lnTo>
                    <a:pt x="199" y="253"/>
                  </a:lnTo>
                  <a:lnTo>
                    <a:pt x="186" y="248"/>
                  </a:lnTo>
                  <a:lnTo>
                    <a:pt x="168" y="244"/>
                  </a:lnTo>
                  <a:lnTo>
                    <a:pt x="150" y="239"/>
                  </a:lnTo>
                  <a:lnTo>
                    <a:pt x="133" y="230"/>
                  </a:lnTo>
                  <a:lnTo>
                    <a:pt x="115" y="222"/>
                  </a:lnTo>
                  <a:lnTo>
                    <a:pt x="102" y="213"/>
                  </a:lnTo>
                  <a:lnTo>
                    <a:pt x="93" y="208"/>
                  </a:lnTo>
                  <a:lnTo>
                    <a:pt x="88" y="208"/>
                  </a:lnTo>
                  <a:lnTo>
                    <a:pt x="88" y="217"/>
                  </a:lnTo>
                  <a:lnTo>
                    <a:pt x="88" y="222"/>
                  </a:lnTo>
                  <a:lnTo>
                    <a:pt x="88" y="226"/>
                  </a:lnTo>
                  <a:lnTo>
                    <a:pt x="84" y="230"/>
                  </a:lnTo>
                  <a:lnTo>
                    <a:pt x="84" y="235"/>
                  </a:lnTo>
                  <a:lnTo>
                    <a:pt x="84" y="239"/>
                  </a:lnTo>
                  <a:lnTo>
                    <a:pt x="75" y="244"/>
                  </a:lnTo>
                  <a:lnTo>
                    <a:pt x="71" y="244"/>
                  </a:lnTo>
                  <a:lnTo>
                    <a:pt x="62" y="244"/>
                  </a:lnTo>
                  <a:lnTo>
                    <a:pt x="57" y="244"/>
                  </a:lnTo>
                  <a:lnTo>
                    <a:pt x="53" y="244"/>
                  </a:lnTo>
                  <a:lnTo>
                    <a:pt x="53" y="239"/>
                  </a:lnTo>
                  <a:lnTo>
                    <a:pt x="48" y="239"/>
                  </a:lnTo>
                  <a:lnTo>
                    <a:pt x="44" y="230"/>
                  </a:lnTo>
                  <a:lnTo>
                    <a:pt x="40" y="226"/>
                  </a:lnTo>
                  <a:lnTo>
                    <a:pt x="31" y="217"/>
                  </a:lnTo>
                  <a:lnTo>
                    <a:pt x="26" y="213"/>
                  </a:lnTo>
                  <a:lnTo>
                    <a:pt x="17" y="208"/>
                  </a:lnTo>
                  <a:lnTo>
                    <a:pt x="13" y="204"/>
                  </a:lnTo>
                  <a:lnTo>
                    <a:pt x="9" y="204"/>
                  </a:lnTo>
                  <a:lnTo>
                    <a:pt x="9" y="199"/>
                  </a:lnTo>
                  <a:lnTo>
                    <a:pt x="4" y="186"/>
                  </a:lnTo>
                  <a:lnTo>
                    <a:pt x="0" y="173"/>
                  </a:lnTo>
                  <a:lnTo>
                    <a:pt x="0" y="164"/>
                  </a:lnTo>
                  <a:lnTo>
                    <a:pt x="4" y="155"/>
                  </a:lnTo>
                  <a:lnTo>
                    <a:pt x="9" y="151"/>
                  </a:lnTo>
                  <a:lnTo>
                    <a:pt x="17" y="151"/>
                  </a:lnTo>
                  <a:lnTo>
                    <a:pt x="22" y="151"/>
                  </a:lnTo>
                  <a:lnTo>
                    <a:pt x="4" y="133"/>
                  </a:lnTo>
                  <a:lnTo>
                    <a:pt x="4" y="128"/>
                  </a:lnTo>
                  <a:lnTo>
                    <a:pt x="4" y="124"/>
                  </a:lnTo>
                  <a:lnTo>
                    <a:pt x="4" y="120"/>
                  </a:lnTo>
                  <a:lnTo>
                    <a:pt x="4" y="111"/>
                  </a:lnTo>
                  <a:lnTo>
                    <a:pt x="4" y="106"/>
                  </a:lnTo>
                  <a:lnTo>
                    <a:pt x="4" y="102"/>
                  </a:lnTo>
                  <a:lnTo>
                    <a:pt x="9" y="97"/>
                  </a:lnTo>
                  <a:lnTo>
                    <a:pt x="9" y="93"/>
                  </a:lnTo>
                  <a:lnTo>
                    <a:pt x="13" y="89"/>
                  </a:lnTo>
                  <a:lnTo>
                    <a:pt x="17" y="89"/>
                  </a:lnTo>
                  <a:lnTo>
                    <a:pt x="22" y="89"/>
                  </a:lnTo>
                  <a:lnTo>
                    <a:pt x="26" y="84"/>
                  </a:lnTo>
                  <a:lnTo>
                    <a:pt x="26" y="75"/>
                  </a:lnTo>
                  <a:lnTo>
                    <a:pt x="26" y="71"/>
                  </a:lnTo>
                  <a:lnTo>
                    <a:pt x="26" y="66"/>
                  </a:lnTo>
                  <a:lnTo>
                    <a:pt x="26" y="62"/>
                  </a:lnTo>
                  <a:lnTo>
                    <a:pt x="26" y="58"/>
                  </a:lnTo>
                  <a:lnTo>
                    <a:pt x="26" y="53"/>
                  </a:lnTo>
                  <a:lnTo>
                    <a:pt x="35" y="49"/>
                  </a:lnTo>
                  <a:lnTo>
                    <a:pt x="40" y="44"/>
                  </a:lnTo>
                  <a:lnTo>
                    <a:pt x="44" y="44"/>
                  </a:lnTo>
                  <a:lnTo>
                    <a:pt x="48" y="44"/>
                  </a:lnTo>
                  <a:lnTo>
                    <a:pt x="53" y="44"/>
                  </a:lnTo>
                  <a:lnTo>
                    <a:pt x="57" y="44"/>
                  </a:lnTo>
                  <a:lnTo>
                    <a:pt x="57" y="35"/>
                  </a:lnTo>
                  <a:lnTo>
                    <a:pt x="57" y="31"/>
                  </a:lnTo>
                  <a:lnTo>
                    <a:pt x="57" y="22"/>
                  </a:lnTo>
                  <a:lnTo>
                    <a:pt x="62" y="13"/>
                  </a:lnTo>
                  <a:lnTo>
                    <a:pt x="66" y="9"/>
                  </a:lnTo>
                  <a:lnTo>
                    <a:pt x="75" y="4"/>
                  </a:lnTo>
                  <a:lnTo>
                    <a:pt x="84" y="0"/>
                  </a:lnTo>
                  <a:lnTo>
                    <a:pt x="88" y="0"/>
                  </a:lnTo>
                  <a:lnTo>
                    <a:pt x="93" y="0"/>
                  </a:lnTo>
                  <a:lnTo>
                    <a:pt x="97" y="0"/>
                  </a:lnTo>
                  <a:lnTo>
                    <a:pt x="102" y="0"/>
                  </a:lnTo>
                  <a:lnTo>
                    <a:pt x="111" y="0"/>
                  </a:lnTo>
                  <a:lnTo>
                    <a:pt x="119" y="0"/>
                  </a:lnTo>
                  <a:lnTo>
                    <a:pt x="128" y="0"/>
                  </a:lnTo>
                  <a:lnTo>
                    <a:pt x="137" y="0"/>
                  </a:lnTo>
                  <a:lnTo>
                    <a:pt x="208" y="18"/>
                  </a:lnTo>
                  <a:lnTo>
                    <a:pt x="212" y="18"/>
                  </a:lnTo>
                  <a:lnTo>
                    <a:pt x="226" y="22"/>
                  </a:lnTo>
                  <a:lnTo>
                    <a:pt x="248" y="26"/>
                  </a:lnTo>
                  <a:lnTo>
                    <a:pt x="275" y="26"/>
                  </a:lnTo>
                  <a:lnTo>
                    <a:pt x="297" y="31"/>
                  </a:lnTo>
                  <a:lnTo>
                    <a:pt x="323" y="35"/>
                  </a:lnTo>
                  <a:lnTo>
                    <a:pt x="341" y="40"/>
                  </a:lnTo>
                  <a:lnTo>
                    <a:pt x="350" y="44"/>
                  </a:lnTo>
                  <a:lnTo>
                    <a:pt x="354" y="44"/>
                  </a:lnTo>
                  <a:lnTo>
                    <a:pt x="359" y="49"/>
                  </a:lnTo>
                  <a:lnTo>
                    <a:pt x="368" y="49"/>
                  </a:lnTo>
                  <a:lnTo>
                    <a:pt x="376" y="58"/>
                  </a:lnTo>
                  <a:lnTo>
                    <a:pt x="385" y="66"/>
                  </a:lnTo>
                  <a:lnTo>
                    <a:pt x="394" y="75"/>
                  </a:lnTo>
                  <a:lnTo>
                    <a:pt x="403" y="93"/>
                  </a:lnTo>
                  <a:lnTo>
                    <a:pt x="408" y="111"/>
                  </a:lnTo>
                  <a:lnTo>
                    <a:pt x="416" y="115"/>
                  </a:lnTo>
                  <a:lnTo>
                    <a:pt x="443" y="124"/>
                  </a:lnTo>
                  <a:lnTo>
                    <a:pt x="478" y="137"/>
                  </a:lnTo>
                  <a:lnTo>
                    <a:pt x="527" y="155"/>
                  </a:lnTo>
                  <a:lnTo>
                    <a:pt x="580" y="177"/>
                  </a:lnTo>
                  <a:lnTo>
                    <a:pt x="634" y="195"/>
                  </a:lnTo>
                  <a:lnTo>
                    <a:pt x="687" y="213"/>
                  </a:lnTo>
                  <a:lnTo>
                    <a:pt x="731" y="226"/>
                  </a:lnTo>
                  <a:lnTo>
                    <a:pt x="744" y="230"/>
                  </a:lnTo>
                  <a:lnTo>
                    <a:pt x="780" y="239"/>
                  </a:lnTo>
                  <a:lnTo>
                    <a:pt x="829" y="253"/>
                  </a:lnTo>
                  <a:lnTo>
                    <a:pt x="891" y="275"/>
                  </a:lnTo>
                  <a:lnTo>
                    <a:pt x="948" y="306"/>
                  </a:lnTo>
                  <a:lnTo>
                    <a:pt x="997" y="346"/>
                  </a:lnTo>
                  <a:lnTo>
                    <a:pt x="1037" y="395"/>
                  </a:lnTo>
                  <a:lnTo>
                    <a:pt x="1055" y="452"/>
                  </a:lnTo>
                  <a:lnTo>
                    <a:pt x="1055" y="457"/>
                  </a:lnTo>
                  <a:lnTo>
                    <a:pt x="1055" y="461"/>
                  </a:lnTo>
                  <a:lnTo>
                    <a:pt x="1055" y="466"/>
                  </a:lnTo>
                  <a:lnTo>
                    <a:pt x="1059" y="474"/>
                  </a:lnTo>
                  <a:lnTo>
                    <a:pt x="1059" y="479"/>
                  </a:lnTo>
                  <a:lnTo>
                    <a:pt x="1064" y="483"/>
                  </a:lnTo>
                  <a:lnTo>
                    <a:pt x="1068" y="483"/>
                  </a:lnTo>
                  <a:lnTo>
                    <a:pt x="1068" y="488"/>
                  </a:lnTo>
                  <a:lnTo>
                    <a:pt x="1068" y="492"/>
                  </a:lnTo>
                  <a:lnTo>
                    <a:pt x="1068" y="497"/>
                  </a:lnTo>
                  <a:lnTo>
                    <a:pt x="1072" y="505"/>
                  </a:lnTo>
                  <a:lnTo>
                    <a:pt x="1072" y="514"/>
                  </a:lnTo>
                  <a:lnTo>
                    <a:pt x="1068" y="523"/>
                  </a:lnTo>
                  <a:lnTo>
                    <a:pt x="1068" y="532"/>
                  </a:lnTo>
                  <a:lnTo>
                    <a:pt x="1064" y="536"/>
                  </a:lnTo>
                  <a:lnTo>
                    <a:pt x="1059" y="541"/>
                  </a:lnTo>
                  <a:lnTo>
                    <a:pt x="1059" y="545"/>
                  </a:lnTo>
                  <a:lnTo>
                    <a:pt x="1055" y="550"/>
                  </a:lnTo>
                  <a:lnTo>
                    <a:pt x="1046" y="554"/>
                  </a:lnTo>
                  <a:lnTo>
                    <a:pt x="1037" y="554"/>
                  </a:lnTo>
                  <a:lnTo>
                    <a:pt x="1028" y="559"/>
                  </a:lnTo>
                  <a:lnTo>
                    <a:pt x="1019" y="559"/>
                  </a:lnTo>
                  <a:lnTo>
                    <a:pt x="948" y="563"/>
                  </a:lnTo>
                  <a:close/>
                </a:path>
              </a:pathLst>
            </a:custGeom>
            <a:solidFill>
              <a:srgbClr val="FFF2E6"/>
            </a:solidFill>
            <a:ln w="9525">
              <a:noFill/>
              <a:round/>
              <a:headEnd/>
              <a:tailEnd/>
            </a:ln>
          </p:spPr>
          <p:txBody>
            <a:bodyPr/>
            <a:lstStyle/>
            <a:p>
              <a:endParaRPr lang="fr-FR"/>
            </a:p>
          </p:txBody>
        </p:sp>
        <p:sp>
          <p:nvSpPr>
            <p:cNvPr id="40" name="Freeform 207"/>
            <p:cNvSpPr>
              <a:spLocks/>
            </p:cNvSpPr>
            <p:nvPr/>
          </p:nvSpPr>
          <p:spPr bwMode="auto">
            <a:xfrm>
              <a:off x="2890" y="2963"/>
              <a:ext cx="36" cy="18"/>
            </a:xfrm>
            <a:custGeom>
              <a:avLst/>
              <a:gdLst>
                <a:gd name="T0" fmla="*/ 0 w 36"/>
                <a:gd name="T1" fmla="*/ 0 h 18"/>
                <a:gd name="T2" fmla="*/ 0 w 36"/>
                <a:gd name="T3" fmla="*/ 0 h 18"/>
                <a:gd name="T4" fmla="*/ 5 w 36"/>
                <a:gd name="T5" fmla="*/ 4 h 18"/>
                <a:gd name="T6" fmla="*/ 9 w 36"/>
                <a:gd name="T7" fmla="*/ 4 h 18"/>
                <a:gd name="T8" fmla="*/ 13 w 36"/>
                <a:gd name="T9" fmla="*/ 9 h 18"/>
                <a:gd name="T10" fmla="*/ 18 w 36"/>
                <a:gd name="T11" fmla="*/ 9 h 18"/>
                <a:gd name="T12" fmla="*/ 22 w 36"/>
                <a:gd name="T13" fmla="*/ 13 h 18"/>
                <a:gd name="T14" fmla="*/ 31 w 36"/>
                <a:gd name="T15" fmla="*/ 13 h 18"/>
                <a:gd name="T16" fmla="*/ 36 w 36"/>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8"/>
                <a:gd name="T29" fmla="*/ 36 w 3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8">
                  <a:moveTo>
                    <a:pt x="0" y="0"/>
                  </a:moveTo>
                  <a:lnTo>
                    <a:pt x="0" y="0"/>
                  </a:lnTo>
                  <a:lnTo>
                    <a:pt x="5" y="4"/>
                  </a:lnTo>
                  <a:lnTo>
                    <a:pt x="9" y="4"/>
                  </a:lnTo>
                  <a:lnTo>
                    <a:pt x="13" y="9"/>
                  </a:lnTo>
                  <a:lnTo>
                    <a:pt x="18" y="9"/>
                  </a:lnTo>
                  <a:lnTo>
                    <a:pt x="22" y="13"/>
                  </a:lnTo>
                  <a:lnTo>
                    <a:pt x="31" y="13"/>
                  </a:lnTo>
                  <a:lnTo>
                    <a:pt x="36" y="18"/>
                  </a:lnTo>
                </a:path>
              </a:pathLst>
            </a:custGeom>
            <a:noFill/>
            <a:ln w="14288">
              <a:solidFill>
                <a:srgbClr val="000000"/>
              </a:solidFill>
              <a:prstDash val="solid"/>
              <a:round/>
              <a:headEnd/>
              <a:tailEnd/>
            </a:ln>
          </p:spPr>
          <p:txBody>
            <a:bodyPr/>
            <a:lstStyle/>
            <a:p>
              <a:endParaRPr lang="fr-FR"/>
            </a:p>
          </p:txBody>
        </p:sp>
        <p:sp>
          <p:nvSpPr>
            <p:cNvPr id="41" name="Freeform 208"/>
            <p:cNvSpPr>
              <a:spLocks/>
            </p:cNvSpPr>
            <p:nvPr/>
          </p:nvSpPr>
          <p:spPr bwMode="auto">
            <a:xfrm>
              <a:off x="2859" y="3012"/>
              <a:ext cx="40" cy="17"/>
            </a:xfrm>
            <a:custGeom>
              <a:avLst/>
              <a:gdLst>
                <a:gd name="T0" fmla="*/ 0 w 40"/>
                <a:gd name="T1" fmla="*/ 0 h 17"/>
                <a:gd name="T2" fmla="*/ 0 w 40"/>
                <a:gd name="T3" fmla="*/ 0 h 17"/>
                <a:gd name="T4" fmla="*/ 5 w 40"/>
                <a:gd name="T5" fmla="*/ 4 h 17"/>
                <a:gd name="T6" fmla="*/ 9 w 40"/>
                <a:gd name="T7" fmla="*/ 4 h 17"/>
                <a:gd name="T8" fmla="*/ 13 w 40"/>
                <a:gd name="T9" fmla="*/ 9 h 17"/>
                <a:gd name="T10" fmla="*/ 22 w 40"/>
                <a:gd name="T11" fmla="*/ 13 h 17"/>
                <a:gd name="T12" fmla="*/ 31 w 40"/>
                <a:gd name="T13" fmla="*/ 13 h 17"/>
                <a:gd name="T14" fmla="*/ 36 w 40"/>
                <a:gd name="T15" fmla="*/ 17 h 17"/>
                <a:gd name="T16" fmla="*/ 40 w 40"/>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7"/>
                <a:gd name="T29" fmla="*/ 40 w 40"/>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7">
                  <a:moveTo>
                    <a:pt x="0" y="0"/>
                  </a:moveTo>
                  <a:lnTo>
                    <a:pt x="0" y="0"/>
                  </a:lnTo>
                  <a:lnTo>
                    <a:pt x="5" y="4"/>
                  </a:lnTo>
                  <a:lnTo>
                    <a:pt x="9" y="4"/>
                  </a:lnTo>
                  <a:lnTo>
                    <a:pt x="13" y="9"/>
                  </a:lnTo>
                  <a:lnTo>
                    <a:pt x="22" y="13"/>
                  </a:lnTo>
                  <a:lnTo>
                    <a:pt x="31" y="13"/>
                  </a:lnTo>
                  <a:lnTo>
                    <a:pt x="36" y="17"/>
                  </a:lnTo>
                  <a:lnTo>
                    <a:pt x="40" y="17"/>
                  </a:lnTo>
                </a:path>
              </a:pathLst>
            </a:custGeom>
            <a:noFill/>
            <a:ln w="14288">
              <a:solidFill>
                <a:srgbClr val="000000"/>
              </a:solidFill>
              <a:prstDash val="solid"/>
              <a:round/>
              <a:headEnd/>
              <a:tailEnd/>
            </a:ln>
          </p:spPr>
          <p:txBody>
            <a:bodyPr/>
            <a:lstStyle/>
            <a:p>
              <a:endParaRPr lang="fr-FR"/>
            </a:p>
          </p:txBody>
        </p:sp>
        <p:sp>
          <p:nvSpPr>
            <p:cNvPr id="42" name="Freeform 209"/>
            <p:cNvSpPr>
              <a:spLocks/>
            </p:cNvSpPr>
            <p:nvPr/>
          </p:nvSpPr>
          <p:spPr bwMode="auto">
            <a:xfrm>
              <a:off x="2837" y="3061"/>
              <a:ext cx="44" cy="22"/>
            </a:xfrm>
            <a:custGeom>
              <a:avLst/>
              <a:gdLst>
                <a:gd name="T0" fmla="*/ 0 w 44"/>
                <a:gd name="T1" fmla="*/ 0 h 22"/>
                <a:gd name="T2" fmla="*/ 0 w 44"/>
                <a:gd name="T3" fmla="*/ 0 h 22"/>
                <a:gd name="T4" fmla="*/ 4 w 44"/>
                <a:gd name="T5" fmla="*/ 4 h 22"/>
                <a:gd name="T6" fmla="*/ 9 w 44"/>
                <a:gd name="T7" fmla="*/ 8 h 22"/>
                <a:gd name="T8" fmla="*/ 18 w 44"/>
                <a:gd name="T9" fmla="*/ 13 h 22"/>
                <a:gd name="T10" fmla="*/ 27 w 44"/>
                <a:gd name="T11" fmla="*/ 13 h 22"/>
                <a:gd name="T12" fmla="*/ 31 w 44"/>
                <a:gd name="T13" fmla="*/ 17 h 22"/>
                <a:gd name="T14" fmla="*/ 40 w 44"/>
                <a:gd name="T15" fmla="*/ 22 h 22"/>
                <a:gd name="T16" fmla="*/ 44 w 44"/>
                <a:gd name="T17" fmla="*/ 2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0"/>
                  </a:moveTo>
                  <a:lnTo>
                    <a:pt x="0" y="0"/>
                  </a:lnTo>
                  <a:lnTo>
                    <a:pt x="4" y="4"/>
                  </a:lnTo>
                  <a:lnTo>
                    <a:pt x="9" y="8"/>
                  </a:lnTo>
                  <a:lnTo>
                    <a:pt x="18" y="13"/>
                  </a:lnTo>
                  <a:lnTo>
                    <a:pt x="27" y="13"/>
                  </a:lnTo>
                  <a:lnTo>
                    <a:pt x="31" y="17"/>
                  </a:lnTo>
                  <a:lnTo>
                    <a:pt x="40" y="22"/>
                  </a:lnTo>
                  <a:lnTo>
                    <a:pt x="44" y="22"/>
                  </a:lnTo>
                </a:path>
              </a:pathLst>
            </a:custGeom>
            <a:noFill/>
            <a:ln w="14288">
              <a:solidFill>
                <a:srgbClr val="000000"/>
              </a:solidFill>
              <a:prstDash val="solid"/>
              <a:round/>
              <a:headEnd/>
              <a:tailEnd/>
            </a:ln>
          </p:spPr>
          <p:txBody>
            <a:bodyPr/>
            <a:lstStyle/>
            <a:p>
              <a:endParaRPr lang="fr-FR"/>
            </a:p>
          </p:txBody>
        </p:sp>
        <p:sp>
          <p:nvSpPr>
            <p:cNvPr id="43" name="Freeform 210"/>
            <p:cNvSpPr>
              <a:spLocks/>
            </p:cNvSpPr>
            <p:nvPr/>
          </p:nvSpPr>
          <p:spPr bwMode="auto">
            <a:xfrm>
              <a:off x="2939" y="2945"/>
              <a:ext cx="9" cy="22"/>
            </a:xfrm>
            <a:custGeom>
              <a:avLst/>
              <a:gdLst>
                <a:gd name="T0" fmla="*/ 9 w 9"/>
                <a:gd name="T1" fmla="*/ 0 h 22"/>
                <a:gd name="T2" fmla="*/ 9 w 9"/>
                <a:gd name="T3" fmla="*/ 0 h 22"/>
                <a:gd name="T4" fmla="*/ 9 w 9"/>
                <a:gd name="T5" fmla="*/ 0 h 22"/>
                <a:gd name="T6" fmla="*/ 4 w 9"/>
                <a:gd name="T7" fmla="*/ 5 h 22"/>
                <a:gd name="T8" fmla="*/ 4 w 9"/>
                <a:gd name="T9" fmla="*/ 5 h 22"/>
                <a:gd name="T10" fmla="*/ 4 w 9"/>
                <a:gd name="T11" fmla="*/ 9 h 22"/>
                <a:gd name="T12" fmla="*/ 0 w 9"/>
                <a:gd name="T13" fmla="*/ 9 h 22"/>
                <a:gd name="T14" fmla="*/ 0 w 9"/>
                <a:gd name="T15" fmla="*/ 18 h 22"/>
                <a:gd name="T16" fmla="*/ 0 w 9"/>
                <a:gd name="T17" fmla="*/ 2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2"/>
                <a:gd name="T29" fmla="*/ 9 w 9"/>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2">
                  <a:moveTo>
                    <a:pt x="9" y="0"/>
                  </a:moveTo>
                  <a:lnTo>
                    <a:pt x="9" y="0"/>
                  </a:lnTo>
                  <a:lnTo>
                    <a:pt x="4" y="5"/>
                  </a:lnTo>
                  <a:lnTo>
                    <a:pt x="4" y="9"/>
                  </a:lnTo>
                  <a:lnTo>
                    <a:pt x="0" y="9"/>
                  </a:lnTo>
                  <a:lnTo>
                    <a:pt x="0" y="18"/>
                  </a:lnTo>
                  <a:lnTo>
                    <a:pt x="0" y="22"/>
                  </a:lnTo>
                </a:path>
              </a:pathLst>
            </a:custGeom>
            <a:noFill/>
            <a:ln w="14288">
              <a:solidFill>
                <a:srgbClr val="000000"/>
              </a:solidFill>
              <a:prstDash val="solid"/>
              <a:round/>
              <a:headEnd/>
              <a:tailEnd/>
            </a:ln>
          </p:spPr>
          <p:txBody>
            <a:bodyPr/>
            <a:lstStyle/>
            <a:p>
              <a:endParaRPr lang="fr-FR"/>
            </a:p>
          </p:txBody>
        </p:sp>
        <p:sp>
          <p:nvSpPr>
            <p:cNvPr id="44" name="Freeform 211"/>
            <p:cNvSpPr>
              <a:spLocks/>
            </p:cNvSpPr>
            <p:nvPr/>
          </p:nvSpPr>
          <p:spPr bwMode="auto">
            <a:xfrm>
              <a:off x="2917" y="2994"/>
              <a:ext cx="13" cy="31"/>
            </a:xfrm>
            <a:custGeom>
              <a:avLst/>
              <a:gdLst>
                <a:gd name="T0" fmla="*/ 13 w 13"/>
                <a:gd name="T1" fmla="*/ 0 h 31"/>
                <a:gd name="T2" fmla="*/ 13 w 13"/>
                <a:gd name="T3" fmla="*/ 0 h 31"/>
                <a:gd name="T4" fmla="*/ 9 w 13"/>
                <a:gd name="T5" fmla="*/ 4 h 31"/>
                <a:gd name="T6" fmla="*/ 9 w 13"/>
                <a:gd name="T7" fmla="*/ 4 h 31"/>
                <a:gd name="T8" fmla="*/ 4 w 13"/>
                <a:gd name="T9" fmla="*/ 9 h 31"/>
                <a:gd name="T10" fmla="*/ 4 w 13"/>
                <a:gd name="T11" fmla="*/ 13 h 31"/>
                <a:gd name="T12" fmla="*/ 0 w 13"/>
                <a:gd name="T13" fmla="*/ 18 h 31"/>
                <a:gd name="T14" fmla="*/ 0 w 13"/>
                <a:gd name="T15" fmla="*/ 22 h 31"/>
                <a:gd name="T16" fmla="*/ 0 w 13"/>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1"/>
                <a:gd name="T29" fmla="*/ 13 w 13"/>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1">
                  <a:moveTo>
                    <a:pt x="13" y="0"/>
                  </a:moveTo>
                  <a:lnTo>
                    <a:pt x="13" y="0"/>
                  </a:lnTo>
                  <a:lnTo>
                    <a:pt x="9" y="4"/>
                  </a:lnTo>
                  <a:lnTo>
                    <a:pt x="4" y="9"/>
                  </a:lnTo>
                  <a:lnTo>
                    <a:pt x="4" y="13"/>
                  </a:lnTo>
                  <a:lnTo>
                    <a:pt x="0" y="18"/>
                  </a:lnTo>
                  <a:lnTo>
                    <a:pt x="0" y="22"/>
                  </a:lnTo>
                  <a:lnTo>
                    <a:pt x="0" y="31"/>
                  </a:lnTo>
                </a:path>
              </a:pathLst>
            </a:custGeom>
            <a:noFill/>
            <a:ln w="14288">
              <a:solidFill>
                <a:srgbClr val="000000"/>
              </a:solidFill>
              <a:prstDash val="solid"/>
              <a:round/>
              <a:headEnd/>
              <a:tailEnd/>
            </a:ln>
          </p:spPr>
          <p:txBody>
            <a:bodyPr/>
            <a:lstStyle/>
            <a:p>
              <a:endParaRPr lang="fr-FR"/>
            </a:p>
          </p:txBody>
        </p:sp>
        <p:sp>
          <p:nvSpPr>
            <p:cNvPr id="45" name="Freeform 212"/>
            <p:cNvSpPr>
              <a:spLocks/>
            </p:cNvSpPr>
            <p:nvPr/>
          </p:nvSpPr>
          <p:spPr bwMode="auto">
            <a:xfrm>
              <a:off x="2890" y="3043"/>
              <a:ext cx="13" cy="31"/>
            </a:xfrm>
            <a:custGeom>
              <a:avLst/>
              <a:gdLst>
                <a:gd name="T0" fmla="*/ 13 w 13"/>
                <a:gd name="T1" fmla="*/ 0 h 31"/>
                <a:gd name="T2" fmla="*/ 9 w 13"/>
                <a:gd name="T3" fmla="*/ 0 h 31"/>
                <a:gd name="T4" fmla="*/ 9 w 13"/>
                <a:gd name="T5" fmla="*/ 0 h 31"/>
                <a:gd name="T6" fmla="*/ 9 w 13"/>
                <a:gd name="T7" fmla="*/ 4 h 31"/>
                <a:gd name="T8" fmla="*/ 5 w 13"/>
                <a:gd name="T9" fmla="*/ 4 h 31"/>
                <a:gd name="T10" fmla="*/ 5 w 13"/>
                <a:gd name="T11" fmla="*/ 9 h 31"/>
                <a:gd name="T12" fmla="*/ 0 w 13"/>
                <a:gd name="T13" fmla="*/ 18 h 31"/>
                <a:gd name="T14" fmla="*/ 0 w 13"/>
                <a:gd name="T15" fmla="*/ 22 h 31"/>
                <a:gd name="T16" fmla="*/ 5 w 13"/>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1"/>
                <a:gd name="T29" fmla="*/ 13 w 13"/>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1">
                  <a:moveTo>
                    <a:pt x="13" y="0"/>
                  </a:moveTo>
                  <a:lnTo>
                    <a:pt x="9" y="0"/>
                  </a:lnTo>
                  <a:lnTo>
                    <a:pt x="9" y="4"/>
                  </a:lnTo>
                  <a:lnTo>
                    <a:pt x="5" y="4"/>
                  </a:lnTo>
                  <a:lnTo>
                    <a:pt x="5" y="9"/>
                  </a:lnTo>
                  <a:lnTo>
                    <a:pt x="0" y="18"/>
                  </a:lnTo>
                  <a:lnTo>
                    <a:pt x="0" y="22"/>
                  </a:lnTo>
                  <a:lnTo>
                    <a:pt x="5" y="31"/>
                  </a:lnTo>
                </a:path>
              </a:pathLst>
            </a:custGeom>
            <a:noFill/>
            <a:ln w="14288">
              <a:solidFill>
                <a:srgbClr val="000000"/>
              </a:solidFill>
              <a:prstDash val="solid"/>
              <a:round/>
              <a:headEnd/>
              <a:tailEnd/>
            </a:ln>
          </p:spPr>
          <p:txBody>
            <a:bodyPr/>
            <a:lstStyle/>
            <a:p>
              <a:endParaRPr lang="fr-FR"/>
            </a:p>
          </p:txBody>
        </p:sp>
        <p:sp>
          <p:nvSpPr>
            <p:cNvPr id="46" name="Freeform 213"/>
            <p:cNvSpPr>
              <a:spLocks/>
            </p:cNvSpPr>
            <p:nvPr/>
          </p:nvSpPr>
          <p:spPr bwMode="auto">
            <a:xfrm>
              <a:off x="2881" y="3100"/>
              <a:ext cx="9" cy="23"/>
            </a:xfrm>
            <a:custGeom>
              <a:avLst/>
              <a:gdLst>
                <a:gd name="T0" fmla="*/ 9 w 9"/>
                <a:gd name="T1" fmla="*/ 0 h 23"/>
                <a:gd name="T2" fmla="*/ 9 w 9"/>
                <a:gd name="T3" fmla="*/ 0 h 23"/>
                <a:gd name="T4" fmla="*/ 9 w 9"/>
                <a:gd name="T5" fmla="*/ 0 h 23"/>
                <a:gd name="T6" fmla="*/ 5 w 9"/>
                <a:gd name="T7" fmla="*/ 5 h 23"/>
                <a:gd name="T8" fmla="*/ 5 w 9"/>
                <a:gd name="T9" fmla="*/ 9 h 23"/>
                <a:gd name="T10" fmla="*/ 5 w 9"/>
                <a:gd name="T11" fmla="*/ 9 h 23"/>
                <a:gd name="T12" fmla="*/ 0 w 9"/>
                <a:gd name="T13" fmla="*/ 14 h 23"/>
                <a:gd name="T14" fmla="*/ 5 w 9"/>
                <a:gd name="T15" fmla="*/ 18 h 23"/>
                <a:gd name="T16" fmla="*/ 5 w 9"/>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3"/>
                <a:gd name="T29" fmla="*/ 9 w 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3">
                  <a:moveTo>
                    <a:pt x="9" y="0"/>
                  </a:moveTo>
                  <a:lnTo>
                    <a:pt x="9" y="0"/>
                  </a:lnTo>
                  <a:lnTo>
                    <a:pt x="5" y="5"/>
                  </a:lnTo>
                  <a:lnTo>
                    <a:pt x="5" y="9"/>
                  </a:lnTo>
                  <a:lnTo>
                    <a:pt x="0" y="14"/>
                  </a:lnTo>
                  <a:lnTo>
                    <a:pt x="5" y="18"/>
                  </a:lnTo>
                  <a:lnTo>
                    <a:pt x="5" y="23"/>
                  </a:lnTo>
                </a:path>
              </a:pathLst>
            </a:custGeom>
            <a:noFill/>
            <a:ln w="14288">
              <a:solidFill>
                <a:srgbClr val="000000"/>
              </a:solidFill>
              <a:prstDash val="solid"/>
              <a:round/>
              <a:headEnd/>
              <a:tailEnd/>
            </a:ln>
          </p:spPr>
          <p:txBody>
            <a:bodyPr/>
            <a:lstStyle/>
            <a:p>
              <a:endParaRPr lang="fr-FR"/>
            </a:p>
          </p:txBody>
        </p:sp>
        <p:sp>
          <p:nvSpPr>
            <p:cNvPr id="47" name="Freeform 214"/>
            <p:cNvSpPr>
              <a:spLocks/>
            </p:cNvSpPr>
            <p:nvPr/>
          </p:nvSpPr>
          <p:spPr bwMode="auto">
            <a:xfrm>
              <a:off x="2970" y="3087"/>
              <a:ext cx="71" cy="49"/>
            </a:xfrm>
            <a:custGeom>
              <a:avLst/>
              <a:gdLst>
                <a:gd name="T0" fmla="*/ 0 w 71"/>
                <a:gd name="T1" fmla="*/ 49 h 49"/>
                <a:gd name="T2" fmla="*/ 4 w 71"/>
                <a:gd name="T3" fmla="*/ 49 h 49"/>
                <a:gd name="T4" fmla="*/ 4 w 71"/>
                <a:gd name="T5" fmla="*/ 40 h 49"/>
                <a:gd name="T6" fmla="*/ 13 w 71"/>
                <a:gd name="T7" fmla="*/ 31 h 49"/>
                <a:gd name="T8" fmla="*/ 22 w 71"/>
                <a:gd name="T9" fmla="*/ 22 h 49"/>
                <a:gd name="T10" fmla="*/ 31 w 71"/>
                <a:gd name="T11" fmla="*/ 13 h 49"/>
                <a:gd name="T12" fmla="*/ 44 w 71"/>
                <a:gd name="T13" fmla="*/ 5 h 49"/>
                <a:gd name="T14" fmla="*/ 58 w 71"/>
                <a:gd name="T15" fmla="*/ 0 h 49"/>
                <a:gd name="T16" fmla="*/ 71 w 71"/>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49"/>
                <a:gd name="T29" fmla="*/ 71 w 71"/>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49">
                  <a:moveTo>
                    <a:pt x="0" y="49"/>
                  </a:moveTo>
                  <a:lnTo>
                    <a:pt x="4" y="49"/>
                  </a:lnTo>
                  <a:lnTo>
                    <a:pt x="4" y="40"/>
                  </a:lnTo>
                  <a:lnTo>
                    <a:pt x="13" y="31"/>
                  </a:lnTo>
                  <a:lnTo>
                    <a:pt x="22" y="22"/>
                  </a:lnTo>
                  <a:lnTo>
                    <a:pt x="31" y="13"/>
                  </a:lnTo>
                  <a:lnTo>
                    <a:pt x="44" y="5"/>
                  </a:lnTo>
                  <a:lnTo>
                    <a:pt x="58" y="0"/>
                  </a:lnTo>
                  <a:lnTo>
                    <a:pt x="71" y="0"/>
                  </a:lnTo>
                </a:path>
              </a:pathLst>
            </a:custGeom>
            <a:noFill/>
            <a:ln w="14288">
              <a:solidFill>
                <a:srgbClr val="000000"/>
              </a:solidFill>
              <a:prstDash val="solid"/>
              <a:round/>
              <a:headEnd/>
              <a:tailEnd/>
            </a:ln>
          </p:spPr>
          <p:txBody>
            <a:bodyPr/>
            <a:lstStyle/>
            <a:p>
              <a:endParaRPr lang="fr-FR"/>
            </a:p>
          </p:txBody>
        </p:sp>
        <p:sp>
          <p:nvSpPr>
            <p:cNvPr id="48" name="Freeform 215"/>
            <p:cNvSpPr>
              <a:spLocks/>
            </p:cNvSpPr>
            <p:nvPr/>
          </p:nvSpPr>
          <p:spPr bwMode="auto">
            <a:xfrm>
              <a:off x="3036" y="3016"/>
              <a:ext cx="14" cy="31"/>
            </a:xfrm>
            <a:custGeom>
              <a:avLst/>
              <a:gdLst>
                <a:gd name="T0" fmla="*/ 0 w 14"/>
                <a:gd name="T1" fmla="*/ 0 h 31"/>
                <a:gd name="T2" fmla="*/ 0 w 14"/>
                <a:gd name="T3" fmla="*/ 0 h 31"/>
                <a:gd name="T4" fmla="*/ 0 w 14"/>
                <a:gd name="T5" fmla="*/ 5 h 31"/>
                <a:gd name="T6" fmla="*/ 0 w 14"/>
                <a:gd name="T7" fmla="*/ 9 h 31"/>
                <a:gd name="T8" fmla="*/ 0 w 14"/>
                <a:gd name="T9" fmla="*/ 13 h 31"/>
                <a:gd name="T10" fmla="*/ 0 w 14"/>
                <a:gd name="T11" fmla="*/ 18 h 31"/>
                <a:gd name="T12" fmla="*/ 5 w 14"/>
                <a:gd name="T13" fmla="*/ 22 h 31"/>
                <a:gd name="T14" fmla="*/ 9 w 14"/>
                <a:gd name="T15" fmla="*/ 27 h 31"/>
                <a:gd name="T16" fmla="*/ 14 w 14"/>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31"/>
                <a:gd name="T29" fmla="*/ 14 w 1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31">
                  <a:moveTo>
                    <a:pt x="0" y="0"/>
                  </a:moveTo>
                  <a:lnTo>
                    <a:pt x="0" y="0"/>
                  </a:lnTo>
                  <a:lnTo>
                    <a:pt x="0" y="5"/>
                  </a:lnTo>
                  <a:lnTo>
                    <a:pt x="0" y="9"/>
                  </a:lnTo>
                  <a:lnTo>
                    <a:pt x="0" y="13"/>
                  </a:lnTo>
                  <a:lnTo>
                    <a:pt x="0" y="18"/>
                  </a:lnTo>
                  <a:lnTo>
                    <a:pt x="5" y="22"/>
                  </a:lnTo>
                  <a:lnTo>
                    <a:pt x="9" y="27"/>
                  </a:lnTo>
                  <a:lnTo>
                    <a:pt x="14" y="31"/>
                  </a:lnTo>
                </a:path>
              </a:pathLst>
            </a:custGeom>
            <a:noFill/>
            <a:ln w="14288">
              <a:solidFill>
                <a:srgbClr val="000000"/>
              </a:solidFill>
              <a:prstDash val="solid"/>
              <a:round/>
              <a:headEnd/>
              <a:tailEnd/>
            </a:ln>
          </p:spPr>
          <p:txBody>
            <a:bodyPr/>
            <a:lstStyle/>
            <a:p>
              <a:endParaRPr lang="fr-FR"/>
            </a:p>
          </p:txBody>
        </p:sp>
        <p:sp>
          <p:nvSpPr>
            <p:cNvPr id="49" name="Freeform 216"/>
            <p:cNvSpPr>
              <a:spLocks/>
            </p:cNvSpPr>
            <p:nvPr/>
          </p:nvSpPr>
          <p:spPr bwMode="auto">
            <a:xfrm>
              <a:off x="3240" y="2981"/>
              <a:ext cx="58" cy="22"/>
            </a:xfrm>
            <a:custGeom>
              <a:avLst/>
              <a:gdLst>
                <a:gd name="T0" fmla="*/ 0 w 58"/>
                <a:gd name="T1" fmla="*/ 17 h 22"/>
                <a:gd name="T2" fmla="*/ 5 w 58"/>
                <a:gd name="T3" fmla="*/ 17 h 22"/>
                <a:gd name="T4" fmla="*/ 5 w 58"/>
                <a:gd name="T5" fmla="*/ 13 h 22"/>
                <a:gd name="T6" fmla="*/ 14 w 58"/>
                <a:gd name="T7" fmla="*/ 9 h 22"/>
                <a:gd name="T8" fmla="*/ 18 w 58"/>
                <a:gd name="T9" fmla="*/ 4 h 22"/>
                <a:gd name="T10" fmla="*/ 27 w 58"/>
                <a:gd name="T11" fmla="*/ 0 h 22"/>
                <a:gd name="T12" fmla="*/ 36 w 58"/>
                <a:gd name="T13" fmla="*/ 0 h 22"/>
                <a:gd name="T14" fmla="*/ 45 w 58"/>
                <a:gd name="T15" fmla="*/ 0 h 22"/>
                <a:gd name="T16" fmla="*/ 53 w 58"/>
                <a:gd name="T17" fmla="*/ 0 h 22"/>
                <a:gd name="T18" fmla="*/ 53 w 58"/>
                <a:gd name="T19" fmla="*/ 4 h 22"/>
                <a:gd name="T20" fmla="*/ 53 w 58"/>
                <a:gd name="T21" fmla="*/ 4 h 22"/>
                <a:gd name="T22" fmla="*/ 53 w 58"/>
                <a:gd name="T23" fmla="*/ 9 h 22"/>
                <a:gd name="T24" fmla="*/ 58 w 58"/>
                <a:gd name="T25" fmla="*/ 13 h 22"/>
                <a:gd name="T26" fmla="*/ 58 w 58"/>
                <a:gd name="T27" fmla="*/ 13 h 22"/>
                <a:gd name="T28" fmla="*/ 53 w 58"/>
                <a:gd name="T29" fmla="*/ 17 h 22"/>
                <a:gd name="T30" fmla="*/ 49 w 58"/>
                <a:gd name="T31" fmla="*/ 22 h 22"/>
                <a:gd name="T32" fmla="*/ 40 w 58"/>
                <a:gd name="T33" fmla="*/ 22 h 22"/>
                <a:gd name="T34" fmla="*/ 40 w 58"/>
                <a:gd name="T35" fmla="*/ 22 h 22"/>
                <a:gd name="T36" fmla="*/ 40 w 58"/>
                <a:gd name="T37" fmla="*/ 22 h 22"/>
                <a:gd name="T38" fmla="*/ 40 w 58"/>
                <a:gd name="T39" fmla="*/ 17 h 22"/>
                <a:gd name="T40" fmla="*/ 36 w 58"/>
                <a:gd name="T41" fmla="*/ 17 h 22"/>
                <a:gd name="T42" fmla="*/ 31 w 58"/>
                <a:gd name="T43" fmla="*/ 17 h 22"/>
                <a:gd name="T44" fmla="*/ 22 w 58"/>
                <a:gd name="T45" fmla="*/ 17 h 22"/>
                <a:gd name="T46" fmla="*/ 14 w 58"/>
                <a:gd name="T47" fmla="*/ 17 h 22"/>
                <a:gd name="T48" fmla="*/ 0 w 58"/>
                <a:gd name="T49" fmla="*/ 1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22"/>
                <a:gd name="T77" fmla="*/ 58 w 58"/>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22">
                  <a:moveTo>
                    <a:pt x="0" y="17"/>
                  </a:moveTo>
                  <a:lnTo>
                    <a:pt x="5" y="17"/>
                  </a:lnTo>
                  <a:lnTo>
                    <a:pt x="5" y="13"/>
                  </a:lnTo>
                  <a:lnTo>
                    <a:pt x="14" y="9"/>
                  </a:lnTo>
                  <a:lnTo>
                    <a:pt x="18" y="4"/>
                  </a:lnTo>
                  <a:lnTo>
                    <a:pt x="27" y="0"/>
                  </a:lnTo>
                  <a:lnTo>
                    <a:pt x="36" y="0"/>
                  </a:lnTo>
                  <a:lnTo>
                    <a:pt x="45" y="0"/>
                  </a:lnTo>
                  <a:lnTo>
                    <a:pt x="53" y="0"/>
                  </a:lnTo>
                  <a:lnTo>
                    <a:pt x="53" y="4"/>
                  </a:lnTo>
                  <a:lnTo>
                    <a:pt x="53" y="9"/>
                  </a:lnTo>
                  <a:lnTo>
                    <a:pt x="58" y="13"/>
                  </a:lnTo>
                  <a:lnTo>
                    <a:pt x="53" y="17"/>
                  </a:lnTo>
                  <a:lnTo>
                    <a:pt x="49" y="22"/>
                  </a:lnTo>
                  <a:lnTo>
                    <a:pt x="40" y="22"/>
                  </a:lnTo>
                  <a:lnTo>
                    <a:pt x="40" y="17"/>
                  </a:lnTo>
                  <a:lnTo>
                    <a:pt x="36" y="17"/>
                  </a:lnTo>
                  <a:lnTo>
                    <a:pt x="31" y="17"/>
                  </a:lnTo>
                  <a:lnTo>
                    <a:pt x="22" y="17"/>
                  </a:lnTo>
                  <a:lnTo>
                    <a:pt x="14" y="17"/>
                  </a:lnTo>
                  <a:lnTo>
                    <a:pt x="0" y="17"/>
                  </a:lnTo>
                  <a:close/>
                </a:path>
              </a:pathLst>
            </a:custGeom>
            <a:solidFill>
              <a:srgbClr val="F2F2F2"/>
            </a:solidFill>
            <a:ln w="0">
              <a:solidFill>
                <a:srgbClr val="000000"/>
              </a:solidFill>
              <a:prstDash val="solid"/>
              <a:round/>
              <a:headEnd/>
              <a:tailEnd/>
            </a:ln>
          </p:spPr>
          <p:txBody>
            <a:bodyPr/>
            <a:lstStyle/>
            <a:p>
              <a:endParaRPr lang="fr-FR"/>
            </a:p>
          </p:txBody>
        </p:sp>
        <p:sp>
          <p:nvSpPr>
            <p:cNvPr id="50" name="Freeform 217"/>
            <p:cNvSpPr>
              <a:spLocks/>
            </p:cNvSpPr>
            <p:nvPr/>
          </p:nvSpPr>
          <p:spPr bwMode="auto">
            <a:xfrm>
              <a:off x="3085" y="3163"/>
              <a:ext cx="67" cy="137"/>
            </a:xfrm>
            <a:custGeom>
              <a:avLst/>
              <a:gdLst>
                <a:gd name="T0" fmla="*/ 0 w 67"/>
                <a:gd name="T1" fmla="*/ 17 h 137"/>
                <a:gd name="T2" fmla="*/ 0 w 67"/>
                <a:gd name="T3" fmla="*/ 31 h 137"/>
                <a:gd name="T4" fmla="*/ 5 w 67"/>
                <a:gd name="T5" fmla="*/ 31 h 137"/>
                <a:gd name="T6" fmla="*/ 5 w 67"/>
                <a:gd name="T7" fmla="*/ 44 h 137"/>
                <a:gd name="T8" fmla="*/ 9 w 67"/>
                <a:gd name="T9" fmla="*/ 39 h 137"/>
                <a:gd name="T10" fmla="*/ 9 w 67"/>
                <a:gd name="T11" fmla="*/ 62 h 137"/>
                <a:gd name="T12" fmla="*/ 13 w 67"/>
                <a:gd name="T13" fmla="*/ 62 h 137"/>
                <a:gd name="T14" fmla="*/ 9 w 67"/>
                <a:gd name="T15" fmla="*/ 88 h 137"/>
                <a:gd name="T16" fmla="*/ 18 w 67"/>
                <a:gd name="T17" fmla="*/ 88 h 137"/>
                <a:gd name="T18" fmla="*/ 13 w 67"/>
                <a:gd name="T19" fmla="*/ 110 h 137"/>
                <a:gd name="T20" fmla="*/ 22 w 67"/>
                <a:gd name="T21" fmla="*/ 110 h 137"/>
                <a:gd name="T22" fmla="*/ 22 w 67"/>
                <a:gd name="T23" fmla="*/ 133 h 137"/>
                <a:gd name="T24" fmla="*/ 27 w 67"/>
                <a:gd name="T25" fmla="*/ 133 h 137"/>
                <a:gd name="T26" fmla="*/ 31 w 67"/>
                <a:gd name="T27" fmla="*/ 137 h 137"/>
                <a:gd name="T28" fmla="*/ 31 w 67"/>
                <a:gd name="T29" fmla="*/ 133 h 137"/>
                <a:gd name="T30" fmla="*/ 40 w 67"/>
                <a:gd name="T31" fmla="*/ 128 h 137"/>
                <a:gd name="T32" fmla="*/ 40 w 67"/>
                <a:gd name="T33" fmla="*/ 110 h 137"/>
                <a:gd name="T34" fmla="*/ 44 w 67"/>
                <a:gd name="T35" fmla="*/ 110 h 137"/>
                <a:gd name="T36" fmla="*/ 44 w 67"/>
                <a:gd name="T37" fmla="*/ 93 h 137"/>
                <a:gd name="T38" fmla="*/ 49 w 67"/>
                <a:gd name="T39" fmla="*/ 97 h 137"/>
                <a:gd name="T40" fmla="*/ 49 w 67"/>
                <a:gd name="T41" fmla="*/ 66 h 137"/>
                <a:gd name="T42" fmla="*/ 53 w 67"/>
                <a:gd name="T43" fmla="*/ 66 h 137"/>
                <a:gd name="T44" fmla="*/ 53 w 67"/>
                <a:gd name="T45" fmla="*/ 53 h 137"/>
                <a:gd name="T46" fmla="*/ 58 w 67"/>
                <a:gd name="T47" fmla="*/ 48 h 137"/>
                <a:gd name="T48" fmla="*/ 58 w 67"/>
                <a:gd name="T49" fmla="*/ 31 h 137"/>
                <a:gd name="T50" fmla="*/ 67 w 67"/>
                <a:gd name="T51" fmla="*/ 22 h 137"/>
                <a:gd name="T52" fmla="*/ 18 w 67"/>
                <a:gd name="T53" fmla="*/ 0 h 137"/>
                <a:gd name="T54" fmla="*/ 13 w 67"/>
                <a:gd name="T55" fmla="*/ 0 h 137"/>
                <a:gd name="T56" fmla="*/ 13 w 67"/>
                <a:gd name="T57" fmla="*/ 4 h 137"/>
                <a:gd name="T58" fmla="*/ 13 w 67"/>
                <a:gd name="T59" fmla="*/ 4 h 137"/>
                <a:gd name="T60" fmla="*/ 9 w 67"/>
                <a:gd name="T61" fmla="*/ 8 h 137"/>
                <a:gd name="T62" fmla="*/ 9 w 67"/>
                <a:gd name="T63" fmla="*/ 13 h 137"/>
                <a:gd name="T64" fmla="*/ 5 w 67"/>
                <a:gd name="T65" fmla="*/ 13 h 137"/>
                <a:gd name="T66" fmla="*/ 0 w 67"/>
                <a:gd name="T67" fmla="*/ 17 h 137"/>
                <a:gd name="T68" fmla="*/ 0 w 67"/>
                <a:gd name="T69" fmla="*/ 17 h 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137"/>
                <a:gd name="T107" fmla="*/ 67 w 67"/>
                <a:gd name="T108" fmla="*/ 137 h 1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137">
                  <a:moveTo>
                    <a:pt x="0" y="17"/>
                  </a:moveTo>
                  <a:lnTo>
                    <a:pt x="0" y="31"/>
                  </a:lnTo>
                  <a:lnTo>
                    <a:pt x="5" y="31"/>
                  </a:lnTo>
                  <a:lnTo>
                    <a:pt x="5" y="44"/>
                  </a:lnTo>
                  <a:lnTo>
                    <a:pt x="9" y="39"/>
                  </a:lnTo>
                  <a:lnTo>
                    <a:pt x="9" y="62"/>
                  </a:lnTo>
                  <a:lnTo>
                    <a:pt x="13" y="62"/>
                  </a:lnTo>
                  <a:lnTo>
                    <a:pt x="9" y="88"/>
                  </a:lnTo>
                  <a:lnTo>
                    <a:pt x="18" y="88"/>
                  </a:lnTo>
                  <a:lnTo>
                    <a:pt x="13" y="110"/>
                  </a:lnTo>
                  <a:lnTo>
                    <a:pt x="22" y="110"/>
                  </a:lnTo>
                  <a:lnTo>
                    <a:pt x="22" y="133"/>
                  </a:lnTo>
                  <a:lnTo>
                    <a:pt x="27" y="133"/>
                  </a:lnTo>
                  <a:lnTo>
                    <a:pt x="31" y="137"/>
                  </a:lnTo>
                  <a:lnTo>
                    <a:pt x="31" y="133"/>
                  </a:lnTo>
                  <a:lnTo>
                    <a:pt x="40" y="128"/>
                  </a:lnTo>
                  <a:lnTo>
                    <a:pt x="40" y="110"/>
                  </a:lnTo>
                  <a:lnTo>
                    <a:pt x="44" y="110"/>
                  </a:lnTo>
                  <a:lnTo>
                    <a:pt x="44" y="93"/>
                  </a:lnTo>
                  <a:lnTo>
                    <a:pt x="49" y="97"/>
                  </a:lnTo>
                  <a:lnTo>
                    <a:pt x="49" y="66"/>
                  </a:lnTo>
                  <a:lnTo>
                    <a:pt x="53" y="66"/>
                  </a:lnTo>
                  <a:lnTo>
                    <a:pt x="53" y="53"/>
                  </a:lnTo>
                  <a:lnTo>
                    <a:pt x="58" y="48"/>
                  </a:lnTo>
                  <a:lnTo>
                    <a:pt x="58" y="31"/>
                  </a:lnTo>
                  <a:lnTo>
                    <a:pt x="67" y="22"/>
                  </a:lnTo>
                  <a:lnTo>
                    <a:pt x="18" y="0"/>
                  </a:lnTo>
                  <a:lnTo>
                    <a:pt x="13" y="0"/>
                  </a:lnTo>
                  <a:lnTo>
                    <a:pt x="13" y="4"/>
                  </a:lnTo>
                  <a:lnTo>
                    <a:pt x="9" y="8"/>
                  </a:lnTo>
                  <a:lnTo>
                    <a:pt x="9" y="13"/>
                  </a:lnTo>
                  <a:lnTo>
                    <a:pt x="5" y="13"/>
                  </a:lnTo>
                  <a:lnTo>
                    <a:pt x="0" y="17"/>
                  </a:lnTo>
                  <a:close/>
                </a:path>
              </a:pathLst>
            </a:custGeom>
            <a:solidFill>
              <a:srgbClr val="333300"/>
            </a:solidFill>
            <a:ln w="14288">
              <a:solidFill>
                <a:srgbClr val="000000"/>
              </a:solidFill>
              <a:prstDash val="solid"/>
              <a:round/>
              <a:headEnd/>
              <a:tailEnd/>
            </a:ln>
          </p:spPr>
          <p:txBody>
            <a:bodyPr/>
            <a:lstStyle/>
            <a:p>
              <a:endParaRPr lang="fr-FR"/>
            </a:p>
          </p:txBody>
        </p:sp>
        <p:sp>
          <p:nvSpPr>
            <p:cNvPr id="51" name="Freeform 218"/>
            <p:cNvSpPr>
              <a:spLocks/>
            </p:cNvSpPr>
            <p:nvPr/>
          </p:nvSpPr>
          <p:spPr bwMode="auto">
            <a:xfrm>
              <a:off x="3143" y="3242"/>
              <a:ext cx="13" cy="67"/>
            </a:xfrm>
            <a:custGeom>
              <a:avLst/>
              <a:gdLst>
                <a:gd name="T0" fmla="*/ 4 w 13"/>
                <a:gd name="T1" fmla="*/ 0 h 67"/>
                <a:gd name="T2" fmla="*/ 4 w 13"/>
                <a:gd name="T3" fmla="*/ 0 h 67"/>
                <a:gd name="T4" fmla="*/ 4 w 13"/>
                <a:gd name="T5" fmla="*/ 0 h 67"/>
                <a:gd name="T6" fmla="*/ 4 w 13"/>
                <a:gd name="T7" fmla="*/ 5 h 67"/>
                <a:gd name="T8" fmla="*/ 4 w 13"/>
                <a:gd name="T9" fmla="*/ 5 h 67"/>
                <a:gd name="T10" fmla="*/ 4 w 13"/>
                <a:gd name="T11" fmla="*/ 9 h 67"/>
                <a:gd name="T12" fmla="*/ 4 w 13"/>
                <a:gd name="T13" fmla="*/ 14 h 67"/>
                <a:gd name="T14" fmla="*/ 4 w 13"/>
                <a:gd name="T15" fmla="*/ 18 h 67"/>
                <a:gd name="T16" fmla="*/ 4 w 13"/>
                <a:gd name="T17" fmla="*/ 23 h 67"/>
                <a:gd name="T18" fmla="*/ 4 w 13"/>
                <a:gd name="T19" fmla="*/ 23 h 67"/>
                <a:gd name="T20" fmla="*/ 9 w 13"/>
                <a:gd name="T21" fmla="*/ 23 h 67"/>
                <a:gd name="T22" fmla="*/ 9 w 13"/>
                <a:gd name="T23" fmla="*/ 23 h 67"/>
                <a:gd name="T24" fmla="*/ 13 w 13"/>
                <a:gd name="T25" fmla="*/ 27 h 67"/>
                <a:gd name="T26" fmla="*/ 13 w 13"/>
                <a:gd name="T27" fmla="*/ 31 h 67"/>
                <a:gd name="T28" fmla="*/ 13 w 13"/>
                <a:gd name="T29" fmla="*/ 36 h 67"/>
                <a:gd name="T30" fmla="*/ 9 w 13"/>
                <a:gd name="T31" fmla="*/ 40 h 67"/>
                <a:gd name="T32" fmla="*/ 4 w 13"/>
                <a:gd name="T33" fmla="*/ 45 h 67"/>
                <a:gd name="T34" fmla="*/ 4 w 13"/>
                <a:gd name="T35" fmla="*/ 45 h 67"/>
                <a:gd name="T36" fmla="*/ 4 w 13"/>
                <a:gd name="T37" fmla="*/ 49 h 67"/>
                <a:gd name="T38" fmla="*/ 4 w 13"/>
                <a:gd name="T39" fmla="*/ 54 h 67"/>
                <a:gd name="T40" fmla="*/ 4 w 13"/>
                <a:gd name="T41" fmla="*/ 58 h 67"/>
                <a:gd name="T42" fmla="*/ 0 w 13"/>
                <a:gd name="T43" fmla="*/ 62 h 67"/>
                <a:gd name="T44" fmla="*/ 4 w 13"/>
                <a:gd name="T45" fmla="*/ 67 h 67"/>
                <a:gd name="T46" fmla="*/ 4 w 13"/>
                <a:gd name="T47" fmla="*/ 67 h 67"/>
                <a:gd name="T48" fmla="*/ 9 w 13"/>
                <a:gd name="T49" fmla="*/ 67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67"/>
                <a:gd name="T77" fmla="*/ 13 w 13"/>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67">
                  <a:moveTo>
                    <a:pt x="4" y="0"/>
                  </a:moveTo>
                  <a:lnTo>
                    <a:pt x="4" y="0"/>
                  </a:lnTo>
                  <a:lnTo>
                    <a:pt x="4" y="5"/>
                  </a:lnTo>
                  <a:lnTo>
                    <a:pt x="4" y="9"/>
                  </a:lnTo>
                  <a:lnTo>
                    <a:pt x="4" y="14"/>
                  </a:lnTo>
                  <a:lnTo>
                    <a:pt x="4" y="18"/>
                  </a:lnTo>
                  <a:lnTo>
                    <a:pt x="4" y="23"/>
                  </a:lnTo>
                  <a:lnTo>
                    <a:pt x="9" y="23"/>
                  </a:lnTo>
                  <a:lnTo>
                    <a:pt x="13" y="27"/>
                  </a:lnTo>
                  <a:lnTo>
                    <a:pt x="13" y="31"/>
                  </a:lnTo>
                  <a:lnTo>
                    <a:pt x="13" y="36"/>
                  </a:lnTo>
                  <a:lnTo>
                    <a:pt x="9" y="40"/>
                  </a:lnTo>
                  <a:lnTo>
                    <a:pt x="4" y="45"/>
                  </a:lnTo>
                  <a:lnTo>
                    <a:pt x="4" y="49"/>
                  </a:lnTo>
                  <a:lnTo>
                    <a:pt x="4" y="54"/>
                  </a:lnTo>
                  <a:lnTo>
                    <a:pt x="4" y="58"/>
                  </a:lnTo>
                  <a:lnTo>
                    <a:pt x="0" y="62"/>
                  </a:lnTo>
                  <a:lnTo>
                    <a:pt x="4" y="67"/>
                  </a:lnTo>
                  <a:lnTo>
                    <a:pt x="9" y="67"/>
                  </a:lnTo>
                </a:path>
              </a:pathLst>
            </a:custGeom>
            <a:noFill/>
            <a:ln w="14288">
              <a:solidFill>
                <a:srgbClr val="000000"/>
              </a:solidFill>
              <a:prstDash val="solid"/>
              <a:round/>
              <a:headEnd/>
              <a:tailEnd/>
            </a:ln>
          </p:spPr>
          <p:txBody>
            <a:bodyPr/>
            <a:lstStyle/>
            <a:p>
              <a:endParaRPr lang="fr-FR"/>
            </a:p>
          </p:txBody>
        </p:sp>
        <p:sp>
          <p:nvSpPr>
            <p:cNvPr id="52" name="Freeform 219"/>
            <p:cNvSpPr>
              <a:spLocks/>
            </p:cNvSpPr>
            <p:nvPr/>
          </p:nvSpPr>
          <p:spPr bwMode="auto">
            <a:xfrm>
              <a:off x="2912" y="3535"/>
              <a:ext cx="89" cy="62"/>
            </a:xfrm>
            <a:custGeom>
              <a:avLst/>
              <a:gdLst>
                <a:gd name="T0" fmla="*/ 49 w 89"/>
                <a:gd name="T1" fmla="*/ 0 h 62"/>
                <a:gd name="T2" fmla="*/ 49 w 89"/>
                <a:gd name="T3" fmla="*/ 0 h 62"/>
                <a:gd name="T4" fmla="*/ 45 w 89"/>
                <a:gd name="T5" fmla="*/ 0 h 62"/>
                <a:gd name="T6" fmla="*/ 40 w 89"/>
                <a:gd name="T7" fmla="*/ 4 h 62"/>
                <a:gd name="T8" fmla="*/ 31 w 89"/>
                <a:gd name="T9" fmla="*/ 4 h 62"/>
                <a:gd name="T10" fmla="*/ 27 w 89"/>
                <a:gd name="T11" fmla="*/ 9 h 62"/>
                <a:gd name="T12" fmla="*/ 18 w 89"/>
                <a:gd name="T13" fmla="*/ 13 h 62"/>
                <a:gd name="T14" fmla="*/ 14 w 89"/>
                <a:gd name="T15" fmla="*/ 18 h 62"/>
                <a:gd name="T16" fmla="*/ 9 w 89"/>
                <a:gd name="T17" fmla="*/ 22 h 62"/>
                <a:gd name="T18" fmla="*/ 9 w 89"/>
                <a:gd name="T19" fmla="*/ 22 h 62"/>
                <a:gd name="T20" fmla="*/ 5 w 89"/>
                <a:gd name="T21" fmla="*/ 27 h 62"/>
                <a:gd name="T22" fmla="*/ 5 w 89"/>
                <a:gd name="T23" fmla="*/ 31 h 62"/>
                <a:gd name="T24" fmla="*/ 0 w 89"/>
                <a:gd name="T25" fmla="*/ 36 h 62"/>
                <a:gd name="T26" fmla="*/ 0 w 89"/>
                <a:gd name="T27" fmla="*/ 40 h 62"/>
                <a:gd name="T28" fmla="*/ 0 w 89"/>
                <a:gd name="T29" fmla="*/ 49 h 62"/>
                <a:gd name="T30" fmla="*/ 5 w 89"/>
                <a:gd name="T31" fmla="*/ 53 h 62"/>
                <a:gd name="T32" fmla="*/ 14 w 89"/>
                <a:gd name="T33" fmla="*/ 62 h 62"/>
                <a:gd name="T34" fmla="*/ 14 w 89"/>
                <a:gd name="T35" fmla="*/ 62 h 62"/>
                <a:gd name="T36" fmla="*/ 18 w 89"/>
                <a:gd name="T37" fmla="*/ 62 h 62"/>
                <a:gd name="T38" fmla="*/ 27 w 89"/>
                <a:gd name="T39" fmla="*/ 62 h 62"/>
                <a:gd name="T40" fmla="*/ 36 w 89"/>
                <a:gd name="T41" fmla="*/ 62 h 62"/>
                <a:gd name="T42" fmla="*/ 45 w 89"/>
                <a:gd name="T43" fmla="*/ 62 h 62"/>
                <a:gd name="T44" fmla="*/ 53 w 89"/>
                <a:gd name="T45" fmla="*/ 62 h 62"/>
                <a:gd name="T46" fmla="*/ 62 w 89"/>
                <a:gd name="T47" fmla="*/ 58 h 62"/>
                <a:gd name="T48" fmla="*/ 67 w 89"/>
                <a:gd name="T49" fmla="*/ 58 h 62"/>
                <a:gd name="T50" fmla="*/ 67 w 89"/>
                <a:gd name="T51" fmla="*/ 58 h 62"/>
                <a:gd name="T52" fmla="*/ 71 w 89"/>
                <a:gd name="T53" fmla="*/ 53 h 62"/>
                <a:gd name="T54" fmla="*/ 76 w 89"/>
                <a:gd name="T55" fmla="*/ 53 h 62"/>
                <a:gd name="T56" fmla="*/ 80 w 89"/>
                <a:gd name="T57" fmla="*/ 44 h 62"/>
                <a:gd name="T58" fmla="*/ 84 w 89"/>
                <a:gd name="T59" fmla="*/ 40 h 62"/>
                <a:gd name="T60" fmla="*/ 89 w 89"/>
                <a:gd name="T61" fmla="*/ 36 h 62"/>
                <a:gd name="T62" fmla="*/ 89 w 89"/>
                <a:gd name="T63" fmla="*/ 27 h 62"/>
                <a:gd name="T64" fmla="*/ 84 w 89"/>
                <a:gd name="T65" fmla="*/ 18 h 62"/>
                <a:gd name="T66" fmla="*/ 84 w 89"/>
                <a:gd name="T67" fmla="*/ 18 h 62"/>
                <a:gd name="T68" fmla="*/ 84 w 89"/>
                <a:gd name="T69" fmla="*/ 18 h 62"/>
                <a:gd name="T70" fmla="*/ 84 w 89"/>
                <a:gd name="T71" fmla="*/ 13 h 62"/>
                <a:gd name="T72" fmla="*/ 80 w 89"/>
                <a:gd name="T73" fmla="*/ 9 h 62"/>
                <a:gd name="T74" fmla="*/ 76 w 89"/>
                <a:gd name="T75" fmla="*/ 9 h 62"/>
                <a:gd name="T76" fmla="*/ 71 w 89"/>
                <a:gd name="T77" fmla="*/ 4 h 62"/>
                <a:gd name="T78" fmla="*/ 67 w 89"/>
                <a:gd name="T79" fmla="*/ 0 h 62"/>
                <a:gd name="T80" fmla="*/ 58 w 89"/>
                <a:gd name="T81" fmla="*/ 0 h 62"/>
                <a:gd name="T82" fmla="*/ 49 w 89"/>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
                <a:gd name="T127" fmla="*/ 0 h 62"/>
                <a:gd name="T128" fmla="*/ 89 w 89"/>
                <a:gd name="T129" fmla="*/ 62 h 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 h="62">
                  <a:moveTo>
                    <a:pt x="49" y="0"/>
                  </a:moveTo>
                  <a:lnTo>
                    <a:pt x="49" y="0"/>
                  </a:lnTo>
                  <a:lnTo>
                    <a:pt x="45" y="0"/>
                  </a:lnTo>
                  <a:lnTo>
                    <a:pt x="40" y="4"/>
                  </a:lnTo>
                  <a:lnTo>
                    <a:pt x="31" y="4"/>
                  </a:lnTo>
                  <a:lnTo>
                    <a:pt x="27" y="9"/>
                  </a:lnTo>
                  <a:lnTo>
                    <a:pt x="18" y="13"/>
                  </a:lnTo>
                  <a:lnTo>
                    <a:pt x="14" y="18"/>
                  </a:lnTo>
                  <a:lnTo>
                    <a:pt x="9" y="22"/>
                  </a:lnTo>
                  <a:lnTo>
                    <a:pt x="5" y="27"/>
                  </a:lnTo>
                  <a:lnTo>
                    <a:pt x="5" y="31"/>
                  </a:lnTo>
                  <a:lnTo>
                    <a:pt x="0" y="36"/>
                  </a:lnTo>
                  <a:lnTo>
                    <a:pt x="0" y="40"/>
                  </a:lnTo>
                  <a:lnTo>
                    <a:pt x="0" y="49"/>
                  </a:lnTo>
                  <a:lnTo>
                    <a:pt x="5" y="53"/>
                  </a:lnTo>
                  <a:lnTo>
                    <a:pt x="14" y="62"/>
                  </a:lnTo>
                  <a:lnTo>
                    <a:pt x="18" y="62"/>
                  </a:lnTo>
                  <a:lnTo>
                    <a:pt x="27" y="62"/>
                  </a:lnTo>
                  <a:lnTo>
                    <a:pt x="36" y="62"/>
                  </a:lnTo>
                  <a:lnTo>
                    <a:pt x="45" y="62"/>
                  </a:lnTo>
                  <a:lnTo>
                    <a:pt x="53" y="62"/>
                  </a:lnTo>
                  <a:lnTo>
                    <a:pt x="62" y="58"/>
                  </a:lnTo>
                  <a:lnTo>
                    <a:pt x="67" y="58"/>
                  </a:lnTo>
                  <a:lnTo>
                    <a:pt x="71" y="53"/>
                  </a:lnTo>
                  <a:lnTo>
                    <a:pt x="76" y="53"/>
                  </a:lnTo>
                  <a:lnTo>
                    <a:pt x="80" y="44"/>
                  </a:lnTo>
                  <a:lnTo>
                    <a:pt x="84" y="40"/>
                  </a:lnTo>
                  <a:lnTo>
                    <a:pt x="89" y="36"/>
                  </a:lnTo>
                  <a:lnTo>
                    <a:pt x="89" y="27"/>
                  </a:lnTo>
                  <a:lnTo>
                    <a:pt x="84" y="18"/>
                  </a:lnTo>
                  <a:lnTo>
                    <a:pt x="84" y="13"/>
                  </a:lnTo>
                  <a:lnTo>
                    <a:pt x="80" y="9"/>
                  </a:lnTo>
                  <a:lnTo>
                    <a:pt x="76" y="9"/>
                  </a:lnTo>
                  <a:lnTo>
                    <a:pt x="71" y="4"/>
                  </a:lnTo>
                  <a:lnTo>
                    <a:pt x="67" y="0"/>
                  </a:lnTo>
                  <a:lnTo>
                    <a:pt x="58" y="0"/>
                  </a:lnTo>
                  <a:lnTo>
                    <a:pt x="49" y="0"/>
                  </a:lnTo>
                  <a:close/>
                </a:path>
              </a:pathLst>
            </a:custGeom>
            <a:solidFill>
              <a:srgbClr val="000000"/>
            </a:solidFill>
            <a:ln w="9525">
              <a:noFill/>
              <a:round/>
              <a:headEnd/>
              <a:tailEnd/>
            </a:ln>
          </p:spPr>
          <p:txBody>
            <a:bodyPr/>
            <a:lstStyle/>
            <a:p>
              <a:endParaRPr lang="fr-FR"/>
            </a:p>
          </p:txBody>
        </p:sp>
        <p:sp>
          <p:nvSpPr>
            <p:cNvPr id="53" name="Freeform 220"/>
            <p:cNvSpPr>
              <a:spLocks/>
            </p:cNvSpPr>
            <p:nvPr/>
          </p:nvSpPr>
          <p:spPr bwMode="auto">
            <a:xfrm>
              <a:off x="3143" y="3344"/>
              <a:ext cx="31" cy="111"/>
            </a:xfrm>
            <a:custGeom>
              <a:avLst/>
              <a:gdLst>
                <a:gd name="T0" fmla="*/ 22 w 31"/>
                <a:gd name="T1" fmla="*/ 5 h 111"/>
                <a:gd name="T2" fmla="*/ 22 w 31"/>
                <a:gd name="T3" fmla="*/ 31 h 111"/>
                <a:gd name="T4" fmla="*/ 22 w 31"/>
                <a:gd name="T5" fmla="*/ 31 h 111"/>
                <a:gd name="T6" fmla="*/ 22 w 31"/>
                <a:gd name="T7" fmla="*/ 31 h 111"/>
                <a:gd name="T8" fmla="*/ 22 w 31"/>
                <a:gd name="T9" fmla="*/ 36 h 111"/>
                <a:gd name="T10" fmla="*/ 26 w 31"/>
                <a:gd name="T11" fmla="*/ 40 h 111"/>
                <a:gd name="T12" fmla="*/ 26 w 31"/>
                <a:gd name="T13" fmla="*/ 40 h 111"/>
                <a:gd name="T14" fmla="*/ 26 w 31"/>
                <a:gd name="T15" fmla="*/ 45 h 111"/>
                <a:gd name="T16" fmla="*/ 31 w 31"/>
                <a:gd name="T17" fmla="*/ 54 h 111"/>
                <a:gd name="T18" fmla="*/ 31 w 31"/>
                <a:gd name="T19" fmla="*/ 58 h 111"/>
                <a:gd name="T20" fmla="*/ 31 w 31"/>
                <a:gd name="T21" fmla="*/ 58 h 111"/>
                <a:gd name="T22" fmla="*/ 26 w 31"/>
                <a:gd name="T23" fmla="*/ 58 h 111"/>
                <a:gd name="T24" fmla="*/ 26 w 31"/>
                <a:gd name="T25" fmla="*/ 58 h 111"/>
                <a:gd name="T26" fmla="*/ 26 w 31"/>
                <a:gd name="T27" fmla="*/ 58 h 111"/>
                <a:gd name="T28" fmla="*/ 22 w 31"/>
                <a:gd name="T29" fmla="*/ 54 h 111"/>
                <a:gd name="T30" fmla="*/ 22 w 31"/>
                <a:gd name="T31" fmla="*/ 54 h 111"/>
                <a:gd name="T32" fmla="*/ 18 w 31"/>
                <a:gd name="T33" fmla="*/ 58 h 111"/>
                <a:gd name="T34" fmla="*/ 18 w 31"/>
                <a:gd name="T35" fmla="*/ 58 h 111"/>
                <a:gd name="T36" fmla="*/ 18 w 31"/>
                <a:gd name="T37" fmla="*/ 76 h 111"/>
                <a:gd name="T38" fmla="*/ 18 w 31"/>
                <a:gd name="T39" fmla="*/ 93 h 111"/>
                <a:gd name="T40" fmla="*/ 9 w 31"/>
                <a:gd name="T41" fmla="*/ 111 h 111"/>
                <a:gd name="T42" fmla="*/ 0 w 31"/>
                <a:gd name="T43" fmla="*/ 111 h 111"/>
                <a:gd name="T44" fmla="*/ 0 w 31"/>
                <a:gd name="T45" fmla="*/ 107 h 111"/>
                <a:gd name="T46" fmla="*/ 0 w 31"/>
                <a:gd name="T47" fmla="*/ 98 h 111"/>
                <a:gd name="T48" fmla="*/ 0 w 31"/>
                <a:gd name="T49" fmla="*/ 85 h 111"/>
                <a:gd name="T50" fmla="*/ 0 w 31"/>
                <a:gd name="T51" fmla="*/ 71 h 111"/>
                <a:gd name="T52" fmla="*/ 0 w 31"/>
                <a:gd name="T53" fmla="*/ 54 h 111"/>
                <a:gd name="T54" fmla="*/ 0 w 31"/>
                <a:gd name="T55" fmla="*/ 36 h 111"/>
                <a:gd name="T56" fmla="*/ 0 w 31"/>
                <a:gd name="T57" fmla="*/ 18 h 111"/>
                <a:gd name="T58" fmla="*/ 0 w 31"/>
                <a:gd name="T59" fmla="*/ 0 h 111"/>
                <a:gd name="T60" fmla="*/ 0 w 31"/>
                <a:gd name="T61" fmla="*/ 0 h 111"/>
                <a:gd name="T62" fmla="*/ 0 w 31"/>
                <a:gd name="T63" fmla="*/ 5 h 111"/>
                <a:gd name="T64" fmla="*/ 0 w 31"/>
                <a:gd name="T65" fmla="*/ 5 h 111"/>
                <a:gd name="T66" fmla="*/ 4 w 31"/>
                <a:gd name="T67" fmla="*/ 5 h 111"/>
                <a:gd name="T68" fmla="*/ 9 w 31"/>
                <a:gd name="T69" fmla="*/ 9 h 111"/>
                <a:gd name="T70" fmla="*/ 13 w 31"/>
                <a:gd name="T71" fmla="*/ 9 h 111"/>
                <a:gd name="T72" fmla="*/ 18 w 31"/>
                <a:gd name="T73" fmla="*/ 9 h 111"/>
                <a:gd name="T74" fmla="*/ 22 w 31"/>
                <a:gd name="T75" fmla="*/ 5 h 1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
                <a:gd name="T115" fmla="*/ 0 h 111"/>
                <a:gd name="T116" fmla="*/ 31 w 31"/>
                <a:gd name="T117" fmla="*/ 111 h 1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 h="111">
                  <a:moveTo>
                    <a:pt x="22" y="5"/>
                  </a:moveTo>
                  <a:lnTo>
                    <a:pt x="22" y="31"/>
                  </a:lnTo>
                  <a:lnTo>
                    <a:pt x="22" y="36"/>
                  </a:lnTo>
                  <a:lnTo>
                    <a:pt x="26" y="40"/>
                  </a:lnTo>
                  <a:lnTo>
                    <a:pt x="26" y="45"/>
                  </a:lnTo>
                  <a:lnTo>
                    <a:pt x="31" y="54"/>
                  </a:lnTo>
                  <a:lnTo>
                    <a:pt x="31" y="58"/>
                  </a:lnTo>
                  <a:lnTo>
                    <a:pt x="26" y="58"/>
                  </a:lnTo>
                  <a:lnTo>
                    <a:pt x="22" y="54"/>
                  </a:lnTo>
                  <a:lnTo>
                    <a:pt x="18" y="58"/>
                  </a:lnTo>
                  <a:lnTo>
                    <a:pt x="18" y="76"/>
                  </a:lnTo>
                  <a:lnTo>
                    <a:pt x="18" y="93"/>
                  </a:lnTo>
                  <a:lnTo>
                    <a:pt x="9" y="111"/>
                  </a:lnTo>
                  <a:lnTo>
                    <a:pt x="0" y="111"/>
                  </a:lnTo>
                  <a:lnTo>
                    <a:pt x="0" y="107"/>
                  </a:lnTo>
                  <a:lnTo>
                    <a:pt x="0" y="98"/>
                  </a:lnTo>
                  <a:lnTo>
                    <a:pt x="0" y="85"/>
                  </a:lnTo>
                  <a:lnTo>
                    <a:pt x="0" y="71"/>
                  </a:lnTo>
                  <a:lnTo>
                    <a:pt x="0" y="54"/>
                  </a:lnTo>
                  <a:lnTo>
                    <a:pt x="0" y="36"/>
                  </a:lnTo>
                  <a:lnTo>
                    <a:pt x="0" y="18"/>
                  </a:lnTo>
                  <a:lnTo>
                    <a:pt x="0" y="0"/>
                  </a:lnTo>
                  <a:lnTo>
                    <a:pt x="0" y="5"/>
                  </a:lnTo>
                  <a:lnTo>
                    <a:pt x="4" y="5"/>
                  </a:lnTo>
                  <a:lnTo>
                    <a:pt x="9" y="9"/>
                  </a:lnTo>
                  <a:lnTo>
                    <a:pt x="13" y="9"/>
                  </a:lnTo>
                  <a:lnTo>
                    <a:pt x="18" y="9"/>
                  </a:lnTo>
                  <a:lnTo>
                    <a:pt x="22" y="5"/>
                  </a:lnTo>
                  <a:close/>
                </a:path>
              </a:pathLst>
            </a:custGeom>
            <a:solidFill>
              <a:srgbClr val="333300"/>
            </a:solidFill>
            <a:ln w="14288">
              <a:solidFill>
                <a:srgbClr val="000000"/>
              </a:solidFill>
              <a:prstDash val="solid"/>
              <a:round/>
              <a:headEnd/>
              <a:tailEnd/>
            </a:ln>
          </p:spPr>
          <p:txBody>
            <a:bodyPr/>
            <a:lstStyle/>
            <a:p>
              <a:endParaRPr lang="fr-FR"/>
            </a:p>
          </p:txBody>
        </p:sp>
        <p:sp>
          <p:nvSpPr>
            <p:cNvPr id="54" name="Freeform 221"/>
            <p:cNvSpPr>
              <a:spLocks/>
            </p:cNvSpPr>
            <p:nvPr/>
          </p:nvSpPr>
          <p:spPr bwMode="auto">
            <a:xfrm>
              <a:off x="3227" y="3291"/>
              <a:ext cx="49" cy="36"/>
            </a:xfrm>
            <a:custGeom>
              <a:avLst/>
              <a:gdLst>
                <a:gd name="T0" fmla="*/ 0 w 49"/>
                <a:gd name="T1" fmla="*/ 0 h 36"/>
                <a:gd name="T2" fmla="*/ 4 w 49"/>
                <a:gd name="T3" fmla="*/ 0 h 36"/>
                <a:gd name="T4" fmla="*/ 9 w 49"/>
                <a:gd name="T5" fmla="*/ 0 h 36"/>
                <a:gd name="T6" fmla="*/ 18 w 49"/>
                <a:gd name="T7" fmla="*/ 0 h 36"/>
                <a:gd name="T8" fmla="*/ 31 w 49"/>
                <a:gd name="T9" fmla="*/ 0 h 36"/>
                <a:gd name="T10" fmla="*/ 35 w 49"/>
                <a:gd name="T11" fmla="*/ 5 h 36"/>
                <a:gd name="T12" fmla="*/ 44 w 49"/>
                <a:gd name="T13" fmla="*/ 13 h 36"/>
                <a:gd name="T14" fmla="*/ 49 w 49"/>
                <a:gd name="T15" fmla="*/ 22 h 36"/>
                <a:gd name="T16" fmla="*/ 44 w 49"/>
                <a:gd name="T17" fmla="*/ 36 h 36"/>
                <a:gd name="T18" fmla="*/ 44 w 49"/>
                <a:gd name="T19" fmla="*/ 36 h 36"/>
                <a:gd name="T20" fmla="*/ 44 w 49"/>
                <a:gd name="T21" fmla="*/ 36 h 36"/>
                <a:gd name="T22" fmla="*/ 40 w 49"/>
                <a:gd name="T23" fmla="*/ 36 h 36"/>
                <a:gd name="T24" fmla="*/ 40 w 49"/>
                <a:gd name="T25" fmla="*/ 36 h 36"/>
                <a:gd name="T26" fmla="*/ 40 w 49"/>
                <a:gd name="T27" fmla="*/ 36 h 36"/>
                <a:gd name="T28" fmla="*/ 35 w 49"/>
                <a:gd name="T29" fmla="*/ 36 h 36"/>
                <a:gd name="T30" fmla="*/ 35 w 49"/>
                <a:gd name="T31" fmla="*/ 36 h 36"/>
                <a:gd name="T32" fmla="*/ 31 w 49"/>
                <a:gd name="T33" fmla="*/ 31 h 36"/>
                <a:gd name="T34" fmla="*/ 31 w 49"/>
                <a:gd name="T35" fmla="*/ 31 h 36"/>
                <a:gd name="T36" fmla="*/ 31 w 49"/>
                <a:gd name="T37" fmla="*/ 31 h 36"/>
                <a:gd name="T38" fmla="*/ 31 w 49"/>
                <a:gd name="T39" fmla="*/ 27 h 36"/>
                <a:gd name="T40" fmla="*/ 27 w 49"/>
                <a:gd name="T41" fmla="*/ 22 h 36"/>
                <a:gd name="T42" fmla="*/ 27 w 49"/>
                <a:gd name="T43" fmla="*/ 18 h 36"/>
                <a:gd name="T44" fmla="*/ 22 w 49"/>
                <a:gd name="T45" fmla="*/ 13 h 36"/>
                <a:gd name="T46" fmla="*/ 18 w 49"/>
                <a:gd name="T47" fmla="*/ 13 h 36"/>
                <a:gd name="T48" fmla="*/ 13 w 49"/>
                <a:gd name="T49" fmla="*/ 9 h 36"/>
                <a:gd name="T50" fmla="*/ 13 w 49"/>
                <a:gd name="T51" fmla="*/ 9 h 36"/>
                <a:gd name="T52" fmla="*/ 13 w 49"/>
                <a:gd name="T53" fmla="*/ 9 h 36"/>
                <a:gd name="T54" fmla="*/ 13 w 49"/>
                <a:gd name="T55" fmla="*/ 9 h 36"/>
                <a:gd name="T56" fmla="*/ 9 w 49"/>
                <a:gd name="T57" fmla="*/ 5 h 36"/>
                <a:gd name="T58" fmla="*/ 9 w 49"/>
                <a:gd name="T59" fmla="*/ 5 h 36"/>
                <a:gd name="T60" fmla="*/ 4 w 49"/>
                <a:gd name="T61" fmla="*/ 5 h 36"/>
                <a:gd name="T62" fmla="*/ 4 w 49"/>
                <a:gd name="T63" fmla="*/ 0 h 36"/>
                <a:gd name="T64" fmla="*/ 0 w 49"/>
                <a:gd name="T65" fmla="*/ 0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36"/>
                <a:gd name="T101" fmla="*/ 49 w 49"/>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36">
                  <a:moveTo>
                    <a:pt x="0" y="0"/>
                  </a:moveTo>
                  <a:lnTo>
                    <a:pt x="4" y="0"/>
                  </a:lnTo>
                  <a:lnTo>
                    <a:pt x="9" y="0"/>
                  </a:lnTo>
                  <a:lnTo>
                    <a:pt x="18" y="0"/>
                  </a:lnTo>
                  <a:lnTo>
                    <a:pt x="31" y="0"/>
                  </a:lnTo>
                  <a:lnTo>
                    <a:pt x="35" y="5"/>
                  </a:lnTo>
                  <a:lnTo>
                    <a:pt x="44" y="13"/>
                  </a:lnTo>
                  <a:lnTo>
                    <a:pt x="49" y="22"/>
                  </a:lnTo>
                  <a:lnTo>
                    <a:pt x="44" y="36"/>
                  </a:lnTo>
                  <a:lnTo>
                    <a:pt x="40" y="36"/>
                  </a:lnTo>
                  <a:lnTo>
                    <a:pt x="35" y="36"/>
                  </a:lnTo>
                  <a:lnTo>
                    <a:pt x="31" y="31"/>
                  </a:lnTo>
                  <a:lnTo>
                    <a:pt x="31" y="27"/>
                  </a:lnTo>
                  <a:lnTo>
                    <a:pt x="27" y="22"/>
                  </a:lnTo>
                  <a:lnTo>
                    <a:pt x="27" y="18"/>
                  </a:lnTo>
                  <a:lnTo>
                    <a:pt x="22" y="13"/>
                  </a:lnTo>
                  <a:lnTo>
                    <a:pt x="18" y="13"/>
                  </a:lnTo>
                  <a:lnTo>
                    <a:pt x="13" y="9"/>
                  </a:lnTo>
                  <a:lnTo>
                    <a:pt x="9" y="5"/>
                  </a:lnTo>
                  <a:lnTo>
                    <a:pt x="4" y="5"/>
                  </a:lnTo>
                  <a:lnTo>
                    <a:pt x="4" y="0"/>
                  </a:lnTo>
                  <a:lnTo>
                    <a:pt x="0" y="0"/>
                  </a:lnTo>
                  <a:close/>
                </a:path>
              </a:pathLst>
            </a:custGeom>
            <a:solidFill>
              <a:srgbClr val="F2F2F2"/>
            </a:solidFill>
            <a:ln w="0">
              <a:solidFill>
                <a:srgbClr val="000000"/>
              </a:solidFill>
              <a:prstDash val="solid"/>
              <a:round/>
              <a:headEnd/>
              <a:tailEnd/>
            </a:ln>
          </p:spPr>
          <p:txBody>
            <a:bodyPr/>
            <a:lstStyle/>
            <a:p>
              <a:endParaRPr lang="fr-FR"/>
            </a:p>
          </p:txBody>
        </p:sp>
        <p:sp>
          <p:nvSpPr>
            <p:cNvPr id="55" name="Freeform 222"/>
            <p:cNvSpPr>
              <a:spLocks/>
            </p:cNvSpPr>
            <p:nvPr/>
          </p:nvSpPr>
          <p:spPr bwMode="auto">
            <a:xfrm>
              <a:off x="3285" y="3335"/>
              <a:ext cx="17" cy="18"/>
            </a:xfrm>
            <a:custGeom>
              <a:avLst/>
              <a:gdLst>
                <a:gd name="T0" fmla="*/ 13 w 17"/>
                <a:gd name="T1" fmla="*/ 18 h 18"/>
                <a:gd name="T2" fmla="*/ 13 w 17"/>
                <a:gd name="T3" fmla="*/ 18 h 18"/>
                <a:gd name="T4" fmla="*/ 13 w 17"/>
                <a:gd name="T5" fmla="*/ 18 h 18"/>
                <a:gd name="T6" fmla="*/ 13 w 17"/>
                <a:gd name="T7" fmla="*/ 18 h 18"/>
                <a:gd name="T8" fmla="*/ 13 w 17"/>
                <a:gd name="T9" fmla="*/ 14 h 18"/>
                <a:gd name="T10" fmla="*/ 13 w 17"/>
                <a:gd name="T11" fmla="*/ 14 h 18"/>
                <a:gd name="T12" fmla="*/ 17 w 17"/>
                <a:gd name="T13" fmla="*/ 14 h 18"/>
                <a:gd name="T14" fmla="*/ 17 w 17"/>
                <a:gd name="T15" fmla="*/ 9 h 18"/>
                <a:gd name="T16" fmla="*/ 17 w 17"/>
                <a:gd name="T17" fmla="*/ 9 h 18"/>
                <a:gd name="T18" fmla="*/ 17 w 17"/>
                <a:gd name="T19" fmla="*/ 9 h 18"/>
                <a:gd name="T20" fmla="*/ 13 w 17"/>
                <a:gd name="T21" fmla="*/ 5 h 18"/>
                <a:gd name="T22" fmla="*/ 13 w 17"/>
                <a:gd name="T23" fmla="*/ 5 h 18"/>
                <a:gd name="T24" fmla="*/ 8 w 17"/>
                <a:gd name="T25" fmla="*/ 0 h 18"/>
                <a:gd name="T26" fmla="*/ 8 w 17"/>
                <a:gd name="T27" fmla="*/ 0 h 18"/>
                <a:gd name="T28" fmla="*/ 4 w 17"/>
                <a:gd name="T29" fmla="*/ 0 h 18"/>
                <a:gd name="T30" fmla="*/ 4 w 17"/>
                <a:gd name="T31" fmla="*/ 0 h 18"/>
                <a:gd name="T32" fmla="*/ 0 w 17"/>
                <a:gd name="T33" fmla="*/ 0 h 18"/>
                <a:gd name="T34" fmla="*/ 0 w 17"/>
                <a:gd name="T35" fmla="*/ 0 h 18"/>
                <a:gd name="T36" fmla="*/ 0 w 17"/>
                <a:gd name="T37" fmla="*/ 0 h 18"/>
                <a:gd name="T38" fmla="*/ 4 w 17"/>
                <a:gd name="T39" fmla="*/ 0 h 18"/>
                <a:gd name="T40" fmla="*/ 4 w 17"/>
                <a:gd name="T41" fmla="*/ 0 h 18"/>
                <a:gd name="T42" fmla="*/ 4 w 17"/>
                <a:gd name="T43" fmla="*/ 5 h 18"/>
                <a:gd name="T44" fmla="*/ 4 w 17"/>
                <a:gd name="T45" fmla="*/ 5 h 18"/>
                <a:gd name="T46" fmla="*/ 4 w 17"/>
                <a:gd name="T47" fmla="*/ 9 h 18"/>
                <a:gd name="T48" fmla="*/ 8 w 17"/>
                <a:gd name="T49" fmla="*/ 9 h 18"/>
                <a:gd name="T50" fmla="*/ 8 w 17"/>
                <a:gd name="T51" fmla="*/ 9 h 18"/>
                <a:gd name="T52" fmla="*/ 8 w 17"/>
                <a:gd name="T53" fmla="*/ 14 h 18"/>
                <a:gd name="T54" fmla="*/ 8 w 17"/>
                <a:gd name="T55" fmla="*/ 14 h 18"/>
                <a:gd name="T56" fmla="*/ 8 w 17"/>
                <a:gd name="T57" fmla="*/ 14 h 18"/>
                <a:gd name="T58" fmla="*/ 8 w 17"/>
                <a:gd name="T59" fmla="*/ 18 h 18"/>
                <a:gd name="T60" fmla="*/ 8 w 17"/>
                <a:gd name="T61" fmla="*/ 18 h 18"/>
                <a:gd name="T62" fmla="*/ 8 w 17"/>
                <a:gd name="T63" fmla="*/ 18 h 18"/>
                <a:gd name="T64" fmla="*/ 13 w 17"/>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8"/>
                <a:gd name="T101" fmla="*/ 17 w 17"/>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8">
                  <a:moveTo>
                    <a:pt x="13" y="18"/>
                  </a:moveTo>
                  <a:lnTo>
                    <a:pt x="13" y="18"/>
                  </a:lnTo>
                  <a:lnTo>
                    <a:pt x="13" y="14"/>
                  </a:lnTo>
                  <a:lnTo>
                    <a:pt x="17" y="14"/>
                  </a:lnTo>
                  <a:lnTo>
                    <a:pt x="17" y="9"/>
                  </a:lnTo>
                  <a:lnTo>
                    <a:pt x="13" y="5"/>
                  </a:lnTo>
                  <a:lnTo>
                    <a:pt x="8" y="0"/>
                  </a:lnTo>
                  <a:lnTo>
                    <a:pt x="4" y="0"/>
                  </a:lnTo>
                  <a:lnTo>
                    <a:pt x="0" y="0"/>
                  </a:lnTo>
                  <a:lnTo>
                    <a:pt x="4" y="0"/>
                  </a:lnTo>
                  <a:lnTo>
                    <a:pt x="4" y="5"/>
                  </a:lnTo>
                  <a:lnTo>
                    <a:pt x="4" y="9"/>
                  </a:lnTo>
                  <a:lnTo>
                    <a:pt x="8" y="9"/>
                  </a:lnTo>
                  <a:lnTo>
                    <a:pt x="8" y="14"/>
                  </a:lnTo>
                  <a:lnTo>
                    <a:pt x="8" y="18"/>
                  </a:lnTo>
                  <a:lnTo>
                    <a:pt x="13" y="18"/>
                  </a:lnTo>
                  <a:close/>
                </a:path>
              </a:pathLst>
            </a:custGeom>
            <a:solidFill>
              <a:srgbClr val="F2F2F2"/>
            </a:solidFill>
            <a:ln w="0">
              <a:solidFill>
                <a:srgbClr val="000000"/>
              </a:solidFill>
              <a:prstDash val="solid"/>
              <a:round/>
              <a:headEnd/>
              <a:tailEnd/>
            </a:ln>
          </p:spPr>
          <p:txBody>
            <a:bodyPr/>
            <a:lstStyle/>
            <a:p>
              <a:endParaRPr lang="fr-FR"/>
            </a:p>
          </p:txBody>
        </p:sp>
        <p:sp>
          <p:nvSpPr>
            <p:cNvPr id="56" name="Freeform 223"/>
            <p:cNvSpPr>
              <a:spLocks/>
            </p:cNvSpPr>
            <p:nvPr/>
          </p:nvSpPr>
          <p:spPr bwMode="auto">
            <a:xfrm>
              <a:off x="3245" y="3344"/>
              <a:ext cx="13" cy="9"/>
            </a:xfrm>
            <a:custGeom>
              <a:avLst/>
              <a:gdLst>
                <a:gd name="T0" fmla="*/ 4 w 13"/>
                <a:gd name="T1" fmla="*/ 9 h 9"/>
                <a:gd name="T2" fmla="*/ 9 w 13"/>
                <a:gd name="T3" fmla="*/ 9 h 9"/>
                <a:gd name="T4" fmla="*/ 9 w 13"/>
                <a:gd name="T5" fmla="*/ 9 h 9"/>
                <a:gd name="T6" fmla="*/ 9 w 13"/>
                <a:gd name="T7" fmla="*/ 9 h 9"/>
                <a:gd name="T8" fmla="*/ 9 w 13"/>
                <a:gd name="T9" fmla="*/ 5 h 9"/>
                <a:gd name="T10" fmla="*/ 9 w 13"/>
                <a:gd name="T11" fmla="*/ 5 h 9"/>
                <a:gd name="T12" fmla="*/ 9 w 13"/>
                <a:gd name="T13" fmla="*/ 5 h 9"/>
                <a:gd name="T14" fmla="*/ 13 w 13"/>
                <a:gd name="T15" fmla="*/ 5 h 9"/>
                <a:gd name="T16" fmla="*/ 13 w 13"/>
                <a:gd name="T17" fmla="*/ 5 h 9"/>
                <a:gd name="T18" fmla="*/ 13 w 13"/>
                <a:gd name="T19" fmla="*/ 0 h 9"/>
                <a:gd name="T20" fmla="*/ 9 w 13"/>
                <a:gd name="T21" fmla="*/ 0 h 9"/>
                <a:gd name="T22" fmla="*/ 9 w 13"/>
                <a:gd name="T23" fmla="*/ 0 h 9"/>
                <a:gd name="T24" fmla="*/ 9 w 13"/>
                <a:gd name="T25" fmla="*/ 0 h 9"/>
                <a:gd name="T26" fmla="*/ 9 w 13"/>
                <a:gd name="T27" fmla="*/ 0 h 9"/>
                <a:gd name="T28" fmla="*/ 9 w 13"/>
                <a:gd name="T29" fmla="*/ 0 h 9"/>
                <a:gd name="T30" fmla="*/ 9 w 13"/>
                <a:gd name="T31" fmla="*/ 0 h 9"/>
                <a:gd name="T32" fmla="*/ 4 w 13"/>
                <a:gd name="T33" fmla="*/ 0 h 9"/>
                <a:gd name="T34" fmla="*/ 4 w 13"/>
                <a:gd name="T35" fmla="*/ 0 h 9"/>
                <a:gd name="T36" fmla="*/ 4 w 13"/>
                <a:gd name="T37" fmla="*/ 0 h 9"/>
                <a:gd name="T38" fmla="*/ 4 w 13"/>
                <a:gd name="T39" fmla="*/ 0 h 9"/>
                <a:gd name="T40" fmla="*/ 0 w 13"/>
                <a:gd name="T41" fmla="*/ 0 h 9"/>
                <a:gd name="T42" fmla="*/ 0 w 13"/>
                <a:gd name="T43" fmla="*/ 0 h 9"/>
                <a:gd name="T44" fmla="*/ 0 w 13"/>
                <a:gd name="T45" fmla="*/ 0 h 9"/>
                <a:gd name="T46" fmla="*/ 0 w 13"/>
                <a:gd name="T47" fmla="*/ 0 h 9"/>
                <a:gd name="T48" fmla="*/ 0 w 13"/>
                <a:gd name="T49" fmla="*/ 5 h 9"/>
                <a:gd name="T50" fmla="*/ 0 w 13"/>
                <a:gd name="T51" fmla="*/ 5 h 9"/>
                <a:gd name="T52" fmla="*/ 0 w 13"/>
                <a:gd name="T53" fmla="*/ 5 h 9"/>
                <a:gd name="T54" fmla="*/ 0 w 13"/>
                <a:gd name="T55" fmla="*/ 5 h 9"/>
                <a:gd name="T56" fmla="*/ 0 w 13"/>
                <a:gd name="T57" fmla="*/ 5 h 9"/>
                <a:gd name="T58" fmla="*/ 4 w 13"/>
                <a:gd name="T59" fmla="*/ 9 h 9"/>
                <a:gd name="T60" fmla="*/ 4 w 13"/>
                <a:gd name="T61" fmla="*/ 9 h 9"/>
                <a:gd name="T62" fmla="*/ 4 w 13"/>
                <a:gd name="T63" fmla="*/ 9 h 9"/>
                <a:gd name="T64" fmla="*/ 4 w 13"/>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9"/>
                <a:gd name="T101" fmla="*/ 13 w 13"/>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9">
                  <a:moveTo>
                    <a:pt x="4" y="9"/>
                  </a:moveTo>
                  <a:lnTo>
                    <a:pt x="9" y="9"/>
                  </a:lnTo>
                  <a:lnTo>
                    <a:pt x="9" y="5"/>
                  </a:lnTo>
                  <a:lnTo>
                    <a:pt x="13" y="5"/>
                  </a:lnTo>
                  <a:lnTo>
                    <a:pt x="13" y="0"/>
                  </a:lnTo>
                  <a:lnTo>
                    <a:pt x="9" y="0"/>
                  </a:lnTo>
                  <a:lnTo>
                    <a:pt x="4" y="0"/>
                  </a:lnTo>
                  <a:lnTo>
                    <a:pt x="0" y="0"/>
                  </a:lnTo>
                  <a:lnTo>
                    <a:pt x="0" y="5"/>
                  </a:lnTo>
                  <a:lnTo>
                    <a:pt x="4" y="9"/>
                  </a:lnTo>
                  <a:close/>
                </a:path>
              </a:pathLst>
            </a:custGeom>
            <a:solidFill>
              <a:srgbClr val="F2F2F2"/>
            </a:solidFill>
            <a:ln w="9525">
              <a:noFill/>
              <a:round/>
              <a:headEnd/>
              <a:tailEnd/>
            </a:ln>
          </p:spPr>
          <p:txBody>
            <a:bodyPr/>
            <a:lstStyle/>
            <a:p>
              <a:endParaRPr lang="fr-FR"/>
            </a:p>
          </p:txBody>
        </p:sp>
        <p:sp>
          <p:nvSpPr>
            <p:cNvPr id="57" name="Freeform 224"/>
            <p:cNvSpPr>
              <a:spLocks/>
            </p:cNvSpPr>
            <p:nvPr/>
          </p:nvSpPr>
          <p:spPr bwMode="auto">
            <a:xfrm>
              <a:off x="2686" y="3038"/>
              <a:ext cx="98" cy="297"/>
            </a:xfrm>
            <a:custGeom>
              <a:avLst/>
              <a:gdLst>
                <a:gd name="T0" fmla="*/ 58 w 98"/>
                <a:gd name="T1" fmla="*/ 173 h 297"/>
                <a:gd name="T2" fmla="*/ 49 w 98"/>
                <a:gd name="T3" fmla="*/ 178 h 297"/>
                <a:gd name="T4" fmla="*/ 49 w 98"/>
                <a:gd name="T5" fmla="*/ 244 h 297"/>
                <a:gd name="T6" fmla="*/ 45 w 98"/>
                <a:gd name="T7" fmla="*/ 249 h 297"/>
                <a:gd name="T8" fmla="*/ 45 w 98"/>
                <a:gd name="T9" fmla="*/ 262 h 297"/>
                <a:gd name="T10" fmla="*/ 45 w 98"/>
                <a:gd name="T11" fmla="*/ 280 h 297"/>
                <a:gd name="T12" fmla="*/ 45 w 98"/>
                <a:gd name="T13" fmla="*/ 289 h 297"/>
                <a:gd name="T14" fmla="*/ 45 w 98"/>
                <a:gd name="T15" fmla="*/ 284 h 297"/>
                <a:gd name="T16" fmla="*/ 40 w 98"/>
                <a:gd name="T17" fmla="*/ 297 h 297"/>
                <a:gd name="T18" fmla="*/ 31 w 98"/>
                <a:gd name="T19" fmla="*/ 289 h 297"/>
                <a:gd name="T20" fmla="*/ 31 w 98"/>
                <a:gd name="T21" fmla="*/ 275 h 297"/>
                <a:gd name="T22" fmla="*/ 31 w 98"/>
                <a:gd name="T23" fmla="*/ 271 h 297"/>
                <a:gd name="T24" fmla="*/ 27 w 98"/>
                <a:gd name="T25" fmla="*/ 266 h 297"/>
                <a:gd name="T26" fmla="*/ 31 w 98"/>
                <a:gd name="T27" fmla="*/ 258 h 297"/>
                <a:gd name="T28" fmla="*/ 31 w 98"/>
                <a:gd name="T29" fmla="*/ 244 h 297"/>
                <a:gd name="T30" fmla="*/ 31 w 98"/>
                <a:gd name="T31" fmla="*/ 231 h 297"/>
                <a:gd name="T32" fmla="*/ 22 w 98"/>
                <a:gd name="T33" fmla="*/ 218 h 297"/>
                <a:gd name="T34" fmla="*/ 14 w 98"/>
                <a:gd name="T35" fmla="*/ 200 h 297"/>
                <a:gd name="T36" fmla="*/ 14 w 98"/>
                <a:gd name="T37" fmla="*/ 187 h 297"/>
                <a:gd name="T38" fmla="*/ 9 w 98"/>
                <a:gd name="T39" fmla="*/ 173 h 297"/>
                <a:gd name="T40" fmla="*/ 9 w 98"/>
                <a:gd name="T41" fmla="*/ 160 h 297"/>
                <a:gd name="T42" fmla="*/ 9 w 98"/>
                <a:gd name="T43" fmla="*/ 156 h 297"/>
                <a:gd name="T44" fmla="*/ 9 w 98"/>
                <a:gd name="T45" fmla="*/ 147 h 297"/>
                <a:gd name="T46" fmla="*/ 14 w 98"/>
                <a:gd name="T47" fmla="*/ 142 h 297"/>
                <a:gd name="T48" fmla="*/ 9 w 98"/>
                <a:gd name="T49" fmla="*/ 142 h 297"/>
                <a:gd name="T50" fmla="*/ 5 w 98"/>
                <a:gd name="T51" fmla="*/ 147 h 297"/>
                <a:gd name="T52" fmla="*/ 5 w 98"/>
                <a:gd name="T53" fmla="*/ 147 h 297"/>
                <a:gd name="T54" fmla="*/ 0 w 98"/>
                <a:gd name="T55" fmla="*/ 138 h 297"/>
                <a:gd name="T56" fmla="*/ 5 w 98"/>
                <a:gd name="T57" fmla="*/ 120 h 297"/>
                <a:gd name="T58" fmla="*/ 5 w 98"/>
                <a:gd name="T59" fmla="*/ 116 h 297"/>
                <a:gd name="T60" fmla="*/ 9 w 98"/>
                <a:gd name="T61" fmla="*/ 107 h 297"/>
                <a:gd name="T62" fmla="*/ 14 w 98"/>
                <a:gd name="T63" fmla="*/ 98 h 297"/>
                <a:gd name="T64" fmla="*/ 9 w 98"/>
                <a:gd name="T65" fmla="*/ 98 h 297"/>
                <a:gd name="T66" fmla="*/ 5 w 98"/>
                <a:gd name="T67" fmla="*/ 98 h 297"/>
                <a:gd name="T68" fmla="*/ 0 w 98"/>
                <a:gd name="T69" fmla="*/ 98 h 297"/>
                <a:gd name="T70" fmla="*/ 5 w 98"/>
                <a:gd name="T71" fmla="*/ 89 h 297"/>
                <a:gd name="T72" fmla="*/ 22 w 98"/>
                <a:gd name="T73" fmla="*/ 76 h 297"/>
                <a:gd name="T74" fmla="*/ 14 w 98"/>
                <a:gd name="T75" fmla="*/ 71 h 297"/>
                <a:gd name="T76" fmla="*/ 22 w 98"/>
                <a:gd name="T77" fmla="*/ 62 h 297"/>
                <a:gd name="T78" fmla="*/ 36 w 98"/>
                <a:gd name="T79" fmla="*/ 54 h 297"/>
                <a:gd name="T80" fmla="*/ 31 w 98"/>
                <a:gd name="T81" fmla="*/ 49 h 297"/>
                <a:gd name="T82" fmla="*/ 36 w 98"/>
                <a:gd name="T83" fmla="*/ 45 h 297"/>
                <a:gd name="T84" fmla="*/ 40 w 98"/>
                <a:gd name="T85" fmla="*/ 45 h 297"/>
                <a:gd name="T86" fmla="*/ 45 w 98"/>
                <a:gd name="T87" fmla="*/ 40 h 297"/>
                <a:gd name="T88" fmla="*/ 45 w 98"/>
                <a:gd name="T89" fmla="*/ 40 h 297"/>
                <a:gd name="T90" fmla="*/ 49 w 98"/>
                <a:gd name="T91" fmla="*/ 40 h 297"/>
                <a:gd name="T92" fmla="*/ 49 w 98"/>
                <a:gd name="T93" fmla="*/ 31 h 297"/>
                <a:gd name="T94" fmla="*/ 58 w 98"/>
                <a:gd name="T95" fmla="*/ 18 h 297"/>
                <a:gd name="T96" fmla="*/ 62 w 98"/>
                <a:gd name="T97" fmla="*/ 18 h 297"/>
                <a:gd name="T98" fmla="*/ 67 w 98"/>
                <a:gd name="T99" fmla="*/ 9 h 297"/>
                <a:gd name="T100" fmla="*/ 76 w 98"/>
                <a:gd name="T101" fmla="*/ 0 h 297"/>
                <a:gd name="T102" fmla="*/ 89 w 98"/>
                <a:gd name="T103" fmla="*/ 14 h 297"/>
                <a:gd name="T104" fmla="*/ 80 w 98"/>
                <a:gd name="T105" fmla="*/ 14 h 297"/>
                <a:gd name="T106" fmla="*/ 67 w 98"/>
                <a:gd name="T107" fmla="*/ 27 h 297"/>
                <a:gd name="T108" fmla="*/ 67 w 98"/>
                <a:gd name="T109" fmla="*/ 36 h 297"/>
                <a:gd name="T110" fmla="*/ 71 w 98"/>
                <a:gd name="T111" fmla="*/ 49 h 297"/>
                <a:gd name="T112" fmla="*/ 80 w 98"/>
                <a:gd name="T113" fmla="*/ 67 h 297"/>
                <a:gd name="T114" fmla="*/ 93 w 98"/>
                <a:gd name="T115" fmla="*/ 85 h 297"/>
                <a:gd name="T116" fmla="*/ 80 w 98"/>
                <a:gd name="T117" fmla="*/ 93 h 297"/>
                <a:gd name="T118" fmla="*/ 71 w 98"/>
                <a:gd name="T119" fmla="*/ 111 h 297"/>
                <a:gd name="T120" fmla="*/ 67 w 98"/>
                <a:gd name="T121" fmla="*/ 156 h 2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
                <a:gd name="T184" fmla="*/ 0 h 297"/>
                <a:gd name="T185" fmla="*/ 98 w 98"/>
                <a:gd name="T186" fmla="*/ 297 h 2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 h="297">
                  <a:moveTo>
                    <a:pt x="62" y="160"/>
                  </a:moveTo>
                  <a:lnTo>
                    <a:pt x="58" y="160"/>
                  </a:lnTo>
                  <a:lnTo>
                    <a:pt x="58" y="173"/>
                  </a:lnTo>
                  <a:lnTo>
                    <a:pt x="53" y="169"/>
                  </a:lnTo>
                  <a:lnTo>
                    <a:pt x="53" y="182"/>
                  </a:lnTo>
                  <a:lnTo>
                    <a:pt x="49" y="178"/>
                  </a:lnTo>
                  <a:lnTo>
                    <a:pt x="49" y="222"/>
                  </a:lnTo>
                  <a:lnTo>
                    <a:pt x="45" y="218"/>
                  </a:lnTo>
                  <a:lnTo>
                    <a:pt x="49" y="244"/>
                  </a:lnTo>
                  <a:lnTo>
                    <a:pt x="45" y="244"/>
                  </a:lnTo>
                  <a:lnTo>
                    <a:pt x="45" y="249"/>
                  </a:lnTo>
                  <a:lnTo>
                    <a:pt x="45" y="253"/>
                  </a:lnTo>
                  <a:lnTo>
                    <a:pt x="45" y="258"/>
                  </a:lnTo>
                  <a:lnTo>
                    <a:pt x="45" y="262"/>
                  </a:lnTo>
                  <a:lnTo>
                    <a:pt x="45" y="266"/>
                  </a:lnTo>
                  <a:lnTo>
                    <a:pt x="45" y="275"/>
                  </a:lnTo>
                  <a:lnTo>
                    <a:pt x="45" y="280"/>
                  </a:lnTo>
                  <a:lnTo>
                    <a:pt x="45" y="284"/>
                  </a:lnTo>
                  <a:lnTo>
                    <a:pt x="45" y="289"/>
                  </a:lnTo>
                  <a:lnTo>
                    <a:pt x="45" y="284"/>
                  </a:lnTo>
                  <a:lnTo>
                    <a:pt x="40" y="280"/>
                  </a:lnTo>
                  <a:lnTo>
                    <a:pt x="40" y="297"/>
                  </a:lnTo>
                  <a:lnTo>
                    <a:pt x="36" y="284"/>
                  </a:lnTo>
                  <a:lnTo>
                    <a:pt x="31" y="289"/>
                  </a:lnTo>
                  <a:lnTo>
                    <a:pt x="31" y="284"/>
                  </a:lnTo>
                  <a:lnTo>
                    <a:pt x="31" y="280"/>
                  </a:lnTo>
                  <a:lnTo>
                    <a:pt x="31" y="275"/>
                  </a:lnTo>
                  <a:lnTo>
                    <a:pt x="31" y="271"/>
                  </a:lnTo>
                  <a:lnTo>
                    <a:pt x="36" y="266"/>
                  </a:lnTo>
                  <a:lnTo>
                    <a:pt x="27" y="271"/>
                  </a:lnTo>
                  <a:lnTo>
                    <a:pt x="27" y="266"/>
                  </a:lnTo>
                  <a:lnTo>
                    <a:pt x="27" y="262"/>
                  </a:lnTo>
                  <a:lnTo>
                    <a:pt x="31" y="258"/>
                  </a:lnTo>
                  <a:lnTo>
                    <a:pt x="31" y="253"/>
                  </a:lnTo>
                  <a:lnTo>
                    <a:pt x="31" y="249"/>
                  </a:lnTo>
                  <a:lnTo>
                    <a:pt x="31" y="244"/>
                  </a:lnTo>
                  <a:lnTo>
                    <a:pt x="27" y="240"/>
                  </a:lnTo>
                  <a:lnTo>
                    <a:pt x="31" y="231"/>
                  </a:lnTo>
                  <a:lnTo>
                    <a:pt x="27" y="231"/>
                  </a:lnTo>
                  <a:lnTo>
                    <a:pt x="27" y="222"/>
                  </a:lnTo>
                  <a:lnTo>
                    <a:pt x="22" y="218"/>
                  </a:lnTo>
                  <a:lnTo>
                    <a:pt x="18" y="213"/>
                  </a:lnTo>
                  <a:lnTo>
                    <a:pt x="18" y="187"/>
                  </a:lnTo>
                  <a:lnTo>
                    <a:pt x="14" y="200"/>
                  </a:lnTo>
                  <a:lnTo>
                    <a:pt x="14" y="195"/>
                  </a:lnTo>
                  <a:lnTo>
                    <a:pt x="14" y="191"/>
                  </a:lnTo>
                  <a:lnTo>
                    <a:pt x="14" y="187"/>
                  </a:lnTo>
                  <a:lnTo>
                    <a:pt x="14" y="182"/>
                  </a:lnTo>
                  <a:lnTo>
                    <a:pt x="9" y="178"/>
                  </a:lnTo>
                  <a:lnTo>
                    <a:pt x="9" y="173"/>
                  </a:lnTo>
                  <a:lnTo>
                    <a:pt x="14" y="169"/>
                  </a:lnTo>
                  <a:lnTo>
                    <a:pt x="14" y="164"/>
                  </a:lnTo>
                  <a:lnTo>
                    <a:pt x="9" y="160"/>
                  </a:lnTo>
                  <a:lnTo>
                    <a:pt x="9" y="156"/>
                  </a:lnTo>
                  <a:lnTo>
                    <a:pt x="9" y="151"/>
                  </a:lnTo>
                  <a:lnTo>
                    <a:pt x="9" y="147"/>
                  </a:lnTo>
                  <a:lnTo>
                    <a:pt x="14" y="142"/>
                  </a:lnTo>
                  <a:lnTo>
                    <a:pt x="9" y="142"/>
                  </a:lnTo>
                  <a:lnTo>
                    <a:pt x="5" y="147"/>
                  </a:lnTo>
                  <a:lnTo>
                    <a:pt x="5" y="142"/>
                  </a:lnTo>
                  <a:lnTo>
                    <a:pt x="0" y="142"/>
                  </a:lnTo>
                  <a:lnTo>
                    <a:pt x="0" y="138"/>
                  </a:lnTo>
                  <a:lnTo>
                    <a:pt x="0" y="133"/>
                  </a:lnTo>
                  <a:lnTo>
                    <a:pt x="5" y="125"/>
                  </a:lnTo>
                  <a:lnTo>
                    <a:pt x="5" y="120"/>
                  </a:lnTo>
                  <a:lnTo>
                    <a:pt x="5" y="116"/>
                  </a:lnTo>
                  <a:lnTo>
                    <a:pt x="5" y="111"/>
                  </a:lnTo>
                  <a:lnTo>
                    <a:pt x="9" y="107"/>
                  </a:lnTo>
                  <a:lnTo>
                    <a:pt x="9" y="102"/>
                  </a:lnTo>
                  <a:lnTo>
                    <a:pt x="14" y="98"/>
                  </a:lnTo>
                  <a:lnTo>
                    <a:pt x="9" y="98"/>
                  </a:lnTo>
                  <a:lnTo>
                    <a:pt x="5" y="98"/>
                  </a:lnTo>
                  <a:lnTo>
                    <a:pt x="0" y="102"/>
                  </a:lnTo>
                  <a:lnTo>
                    <a:pt x="0" y="98"/>
                  </a:lnTo>
                  <a:lnTo>
                    <a:pt x="5" y="93"/>
                  </a:lnTo>
                  <a:lnTo>
                    <a:pt x="5" y="89"/>
                  </a:lnTo>
                  <a:lnTo>
                    <a:pt x="9" y="85"/>
                  </a:lnTo>
                  <a:lnTo>
                    <a:pt x="14" y="80"/>
                  </a:lnTo>
                  <a:lnTo>
                    <a:pt x="22" y="76"/>
                  </a:lnTo>
                  <a:lnTo>
                    <a:pt x="14" y="71"/>
                  </a:lnTo>
                  <a:lnTo>
                    <a:pt x="18" y="67"/>
                  </a:lnTo>
                  <a:lnTo>
                    <a:pt x="22" y="62"/>
                  </a:lnTo>
                  <a:lnTo>
                    <a:pt x="27" y="58"/>
                  </a:lnTo>
                  <a:lnTo>
                    <a:pt x="31" y="58"/>
                  </a:lnTo>
                  <a:lnTo>
                    <a:pt x="36" y="54"/>
                  </a:lnTo>
                  <a:lnTo>
                    <a:pt x="31" y="49"/>
                  </a:lnTo>
                  <a:lnTo>
                    <a:pt x="36" y="45"/>
                  </a:lnTo>
                  <a:lnTo>
                    <a:pt x="40" y="45"/>
                  </a:lnTo>
                  <a:lnTo>
                    <a:pt x="45" y="45"/>
                  </a:lnTo>
                  <a:lnTo>
                    <a:pt x="45" y="40"/>
                  </a:lnTo>
                  <a:lnTo>
                    <a:pt x="49" y="40"/>
                  </a:lnTo>
                  <a:lnTo>
                    <a:pt x="49" y="36"/>
                  </a:lnTo>
                  <a:lnTo>
                    <a:pt x="49" y="31"/>
                  </a:lnTo>
                  <a:lnTo>
                    <a:pt x="49" y="27"/>
                  </a:lnTo>
                  <a:lnTo>
                    <a:pt x="53" y="23"/>
                  </a:lnTo>
                  <a:lnTo>
                    <a:pt x="58" y="18"/>
                  </a:lnTo>
                  <a:lnTo>
                    <a:pt x="62" y="9"/>
                  </a:lnTo>
                  <a:lnTo>
                    <a:pt x="62" y="18"/>
                  </a:lnTo>
                  <a:lnTo>
                    <a:pt x="67" y="14"/>
                  </a:lnTo>
                  <a:lnTo>
                    <a:pt x="67" y="9"/>
                  </a:lnTo>
                  <a:lnTo>
                    <a:pt x="71" y="5"/>
                  </a:lnTo>
                  <a:lnTo>
                    <a:pt x="76" y="0"/>
                  </a:lnTo>
                  <a:lnTo>
                    <a:pt x="80" y="0"/>
                  </a:lnTo>
                  <a:lnTo>
                    <a:pt x="89" y="14"/>
                  </a:lnTo>
                  <a:lnTo>
                    <a:pt x="84" y="14"/>
                  </a:lnTo>
                  <a:lnTo>
                    <a:pt x="80" y="14"/>
                  </a:lnTo>
                  <a:lnTo>
                    <a:pt x="76" y="18"/>
                  </a:lnTo>
                  <a:lnTo>
                    <a:pt x="71" y="23"/>
                  </a:lnTo>
                  <a:lnTo>
                    <a:pt x="67" y="27"/>
                  </a:lnTo>
                  <a:lnTo>
                    <a:pt x="67" y="31"/>
                  </a:lnTo>
                  <a:lnTo>
                    <a:pt x="67" y="36"/>
                  </a:lnTo>
                  <a:lnTo>
                    <a:pt x="67" y="40"/>
                  </a:lnTo>
                  <a:lnTo>
                    <a:pt x="67" y="45"/>
                  </a:lnTo>
                  <a:lnTo>
                    <a:pt x="71" y="49"/>
                  </a:lnTo>
                  <a:lnTo>
                    <a:pt x="71" y="58"/>
                  </a:lnTo>
                  <a:lnTo>
                    <a:pt x="76" y="62"/>
                  </a:lnTo>
                  <a:lnTo>
                    <a:pt x="80" y="67"/>
                  </a:lnTo>
                  <a:lnTo>
                    <a:pt x="98" y="80"/>
                  </a:lnTo>
                  <a:lnTo>
                    <a:pt x="93" y="85"/>
                  </a:lnTo>
                  <a:lnTo>
                    <a:pt x="89" y="85"/>
                  </a:lnTo>
                  <a:lnTo>
                    <a:pt x="84" y="89"/>
                  </a:lnTo>
                  <a:lnTo>
                    <a:pt x="80" y="93"/>
                  </a:lnTo>
                  <a:lnTo>
                    <a:pt x="76" y="98"/>
                  </a:lnTo>
                  <a:lnTo>
                    <a:pt x="71" y="102"/>
                  </a:lnTo>
                  <a:lnTo>
                    <a:pt x="71" y="111"/>
                  </a:lnTo>
                  <a:lnTo>
                    <a:pt x="71" y="138"/>
                  </a:lnTo>
                  <a:lnTo>
                    <a:pt x="67" y="138"/>
                  </a:lnTo>
                  <a:lnTo>
                    <a:pt x="67" y="156"/>
                  </a:lnTo>
                  <a:lnTo>
                    <a:pt x="62" y="160"/>
                  </a:lnTo>
                  <a:close/>
                </a:path>
              </a:pathLst>
            </a:custGeom>
            <a:solidFill>
              <a:srgbClr val="333300"/>
            </a:solidFill>
            <a:ln w="14288">
              <a:solidFill>
                <a:srgbClr val="000000"/>
              </a:solidFill>
              <a:prstDash val="solid"/>
              <a:round/>
              <a:headEnd/>
              <a:tailEnd/>
            </a:ln>
          </p:spPr>
          <p:txBody>
            <a:bodyPr/>
            <a:lstStyle/>
            <a:p>
              <a:endParaRPr lang="fr-FR"/>
            </a:p>
          </p:txBody>
        </p:sp>
        <p:sp>
          <p:nvSpPr>
            <p:cNvPr id="58" name="Freeform 225"/>
            <p:cNvSpPr>
              <a:spLocks/>
            </p:cNvSpPr>
            <p:nvPr/>
          </p:nvSpPr>
          <p:spPr bwMode="auto">
            <a:xfrm>
              <a:off x="2739" y="3078"/>
              <a:ext cx="23" cy="53"/>
            </a:xfrm>
            <a:custGeom>
              <a:avLst/>
              <a:gdLst>
                <a:gd name="T0" fmla="*/ 0 w 23"/>
                <a:gd name="T1" fmla="*/ 0 h 53"/>
                <a:gd name="T2" fmla="*/ 0 w 23"/>
                <a:gd name="T3" fmla="*/ 5 h 53"/>
                <a:gd name="T4" fmla="*/ 5 w 23"/>
                <a:gd name="T5" fmla="*/ 9 h 53"/>
                <a:gd name="T6" fmla="*/ 5 w 23"/>
                <a:gd name="T7" fmla="*/ 14 h 53"/>
                <a:gd name="T8" fmla="*/ 9 w 23"/>
                <a:gd name="T9" fmla="*/ 18 h 53"/>
                <a:gd name="T10" fmla="*/ 9 w 23"/>
                <a:gd name="T11" fmla="*/ 27 h 53"/>
                <a:gd name="T12" fmla="*/ 14 w 23"/>
                <a:gd name="T13" fmla="*/ 36 h 53"/>
                <a:gd name="T14" fmla="*/ 18 w 23"/>
                <a:gd name="T15" fmla="*/ 45 h 53"/>
                <a:gd name="T16" fmla="*/ 23 w 23"/>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3"/>
                <a:gd name="T29" fmla="*/ 23 w 23"/>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3">
                  <a:moveTo>
                    <a:pt x="0" y="0"/>
                  </a:moveTo>
                  <a:lnTo>
                    <a:pt x="0" y="5"/>
                  </a:lnTo>
                  <a:lnTo>
                    <a:pt x="5" y="9"/>
                  </a:lnTo>
                  <a:lnTo>
                    <a:pt x="5" y="14"/>
                  </a:lnTo>
                  <a:lnTo>
                    <a:pt x="9" y="18"/>
                  </a:lnTo>
                  <a:lnTo>
                    <a:pt x="9" y="27"/>
                  </a:lnTo>
                  <a:lnTo>
                    <a:pt x="14" y="36"/>
                  </a:lnTo>
                  <a:lnTo>
                    <a:pt x="18" y="45"/>
                  </a:lnTo>
                  <a:lnTo>
                    <a:pt x="23" y="53"/>
                  </a:lnTo>
                </a:path>
              </a:pathLst>
            </a:custGeom>
            <a:noFill/>
            <a:ln w="14288">
              <a:solidFill>
                <a:srgbClr val="000000"/>
              </a:solidFill>
              <a:prstDash val="solid"/>
              <a:round/>
              <a:headEnd/>
              <a:tailEnd/>
            </a:ln>
          </p:spPr>
          <p:txBody>
            <a:bodyPr/>
            <a:lstStyle/>
            <a:p>
              <a:endParaRPr lang="fr-FR"/>
            </a:p>
          </p:txBody>
        </p:sp>
        <p:sp>
          <p:nvSpPr>
            <p:cNvPr id="59" name="Freeform 226"/>
            <p:cNvSpPr>
              <a:spLocks/>
            </p:cNvSpPr>
            <p:nvPr/>
          </p:nvSpPr>
          <p:spPr bwMode="auto">
            <a:xfrm>
              <a:off x="2713" y="3131"/>
              <a:ext cx="40" cy="120"/>
            </a:xfrm>
            <a:custGeom>
              <a:avLst/>
              <a:gdLst>
                <a:gd name="T0" fmla="*/ 40 w 40"/>
                <a:gd name="T1" fmla="*/ 5 h 120"/>
                <a:gd name="T2" fmla="*/ 35 w 40"/>
                <a:gd name="T3" fmla="*/ 14 h 120"/>
                <a:gd name="T4" fmla="*/ 35 w 40"/>
                <a:gd name="T5" fmla="*/ 18 h 120"/>
                <a:gd name="T6" fmla="*/ 35 w 40"/>
                <a:gd name="T7" fmla="*/ 27 h 120"/>
                <a:gd name="T8" fmla="*/ 35 w 40"/>
                <a:gd name="T9" fmla="*/ 32 h 120"/>
                <a:gd name="T10" fmla="*/ 35 w 40"/>
                <a:gd name="T11" fmla="*/ 32 h 120"/>
                <a:gd name="T12" fmla="*/ 31 w 40"/>
                <a:gd name="T13" fmla="*/ 27 h 120"/>
                <a:gd name="T14" fmla="*/ 31 w 40"/>
                <a:gd name="T15" fmla="*/ 27 h 120"/>
                <a:gd name="T16" fmla="*/ 26 w 40"/>
                <a:gd name="T17" fmla="*/ 32 h 120"/>
                <a:gd name="T18" fmla="*/ 22 w 40"/>
                <a:gd name="T19" fmla="*/ 36 h 120"/>
                <a:gd name="T20" fmla="*/ 22 w 40"/>
                <a:gd name="T21" fmla="*/ 45 h 120"/>
                <a:gd name="T22" fmla="*/ 22 w 40"/>
                <a:gd name="T23" fmla="*/ 54 h 120"/>
                <a:gd name="T24" fmla="*/ 18 w 40"/>
                <a:gd name="T25" fmla="*/ 63 h 120"/>
                <a:gd name="T26" fmla="*/ 18 w 40"/>
                <a:gd name="T27" fmla="*/ 63 h 120"/>
                <a:gd name="T28" fmla="*/ 18 w 40"/>
                <a:gd name="T29" fmla="*/ 63 h 120"/>
                <a:gd name="T30" fmla="*/ 18 w 40"/>
                <a:gd name="T31" fmla="*/ 63 h 120"/>
                <a:gd name="T32" fmla="*/ 18 w 40"/>
                <a:gd name="T33" fmla="*/ 63 h 120"/>
                <a:gd name="T34" fmla="*/ 18 w 40"/>
                <a:gd name="T35" fmla="*/ 63 h 120"/>
                <a:gd name="T36" fmla="*/ 13 w 40"/>
                <a:gd name="T37" fmla="*/ 63 h 120"/>
                <a:gd name="T38" fmla="*/ 13 w 40"/>
                <a:gd name="T39" fmla="*/ 67 h 120"/>
                <a:gd name="T40" fmla="*/ 13 w 40"/>
                <a:gd name="T41" fmla="*/ 71 h 120"/>
                <a:gd name="T42" fmla="*/ 13 w 40"/>
                <a:gd name="T43" fmla="*/ 80 h 120"/>
                <a:gd name="T44" fmla="*/ 13 w 40"/>
                <a:gd name="T45" fmla="*/ 89 h 120"/>
                <a:gd name="T46" fmla="*/ 13 w 40"/>
                <a:gd name="T47" fmla="*/ 98 h 120"/>
                <a:gd name="T48" fmla="*/ 9 w 40"/>
                <a:gd name="T49" fmla="*/ 102 h 120"/>
                <a:gd name="T50" fmla="*/ 9 w 40"/>
                <a:gd name="T51" fmla="*/ 107 h 120"/>
                <a:gd name="T52" fmla="*/ 9 w 40"/>
                <a:gd name="T53" fmla="*/ 107 h 120"/>
                <a:gd name="T54" fmla="*/ 9 w 40"/>
                <a:gd name="T55" fmla="*/ 107 h 120"/>
                <a:gd name="T56" fmla="*/ 9 w 40"/>
                <a:gd name="T57" fmla="*/ 107 h 120"/>
                <a:gd name="T58" fmla="*/ 9 w 40"/>
                <a:gd name="T59" fmla="*/ 107 h 120"/>
                <a:gd name="T60" fmla="*/ 9 w 40"/>
                <a:gd name="T61" fmla="*/ 107 h 120"/>
                <a:gd name="T62" fmla="*/ 4 w 40"/>
                <a:gd name="T63" fmla="*/ 107 h 120"/>
                <a:gd name="T64" fmla="*/ 4 w 40"/>
                <a:gd name="T65" fmla="*/ 107 h 120"/>
                <a:gd name="T66" fmla="*/ 4 w 40"/>
                <a:gd name="T67" fmla="*/ 111 h 120"/>
                <a:gd name="T68" fmla="*/ 4 w 40"/>
                <a:gd name="T69" fmla="*/ 116 h 120"/>
                <a:gd name="T70" fmla="*/ 0 w 40"/>
                <a:gd name="T71" fmla="*/ 116 h 120"/>
                <a:gd name="T72" fmla="*/ 0 w 40"/>
                <a:gd name="T73" fmla="*/ 120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
                <a:gd name="T112" fmla="*/ 0 h 120"/>
                <a:gd name="T113" fmla="*/ 40 w 40"/>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 h="120">
                  <a:moveTo>
                    <a:pt x="40" y="0"/>
                  </a:moveTo>
                  <a:lnTo>
                    <a:pt x="40" y="5"/>
                  </a:lnTo>
                  <a:lnTo>
                    <a:pt x="40" y="9"/>
                  </a:lnTo>
                  <a:lnTo>
                    <a:pt x="35" y="14"/>
                  </a:lnTo>
                  <a:lnTo>
                    <a:pt x="35" y="18"/>
                  </a:lnTo>
                  <a:lnTo>
                    <a:pt x="35" y="23"/>
                  </a:lnTo>
                  <a:lnTo>
                    <a:pt x="35" y="27"/>
                  </a:lnTo>
                  <a:lnTo>
                    <a:pt x="35" y="32"/>
                  </a:lnTo>
                  <a:lnTo>
                    <a:pt x="31" y="27"/>
                  </a:lnTo>
                  <a:lnTo>
                    <a:pt x="26" y="32"/>
                  </a:lnTo>
                  <a:lnTo>
                    <a:pt x="26" y="36"/>
                  </a:lnTo>
                  <a:lnTo>
                    <a:pt x="22" y="36"/>
                  </a:lnTo>
                  <a:lnTo>
                    <a:pt x="22" y="40"/>
                  </a:lnTo>
                  <a:lnTo>
                    <a:pt x="22" y="45"/>
                  </a:lnTo>
                  <a:lnTo>
                    <a:pt x="22" y="49"/>
                  </a:lnTo>
                  <a:lnTo>
                    <a:pt x="22" y="54"/>
                  </a:lnTo>
                  <a:lnTo>
                    <a:pt x="22" y="63"/>
                  </a:lnTo>
                  <a:lnTo>
                    <a:pt x="18" y="63"/>
                  </a:lnTo>
                  <a:lnTo>
                    <a:pt x="13" y="63"/>
                  </a:lnTo>
                  <a:lnTo>
                    <a:pt x="13" y="67"/>
                  </a:lnTo>
                  <a:lnTo>
                    <a:pt x="13" y="71"/>
                  </a:lnTo>
                  <a:lnTo>
                    <a:pt x="13" y="76"/>
                  </a:lnTo>
                  <a:lnTo>
                    <a:pt x="13" y="80"/>
                  </a:lnTo>
                  <a:lnTo>
                    <a:pt x="13" y="85"/>
                  </a:lnTo>
                  <a:lnTo>
                    <a:pt x="13" y="89"/>
                  </a:lnTo>
                  <a:lnTo>
                    <a:pt x="13" y="94"/>
                  </a:lnTo>
                  <a:lnTo>
                    <a:pt x="13" y="98"/>
                  </a:lnTo>
                  <a:lnTo>
                    <a:pt x="9" y="102"/>
                  </a:lnTo>
                  <a:lnTo>
                    <a:pt x="9" y="107"/>
                  </a:lnTo>
                  <a:lnTo>
                    <a:pt x="4" y="107"/>
                  </a:lnTo>
                  <a:lnTo>
                    <a:pt x="4" y="111"/>
                  </a:lnTo>
                  <a:lnTo>
                    <a:pt x="4" y="116"/>
                  </a:lnTo>
                  <a:lnTo>
                    <a:pt x="0" y="116"/>
                  </a:lnTo>
                  <a:lnTo>
                    <a:pt x="0" y="120"/>
                  </a:lnTo>
                </a:path>
              </a:pathLst>
            </a:custGeom>
            <a:noFill/>
            <a:ln w="6350">
              <a:solidFill>
                <a:srgbClr val="000000"/>
              </a:solidFill>
              <a:prstDash val="solid"/>
              <a:round/>
              <a:headEnd/>
              <a:tailEnd/>
            </a:ln>
          </p:spPr>
          <p:txBody>
            <a:bodyPr/>
            <a:lstStyle/>
            <a:p>
              <a:endParaRPr lang="fr-FR"/>
            </a:p>
          </p:txBody>
        </p:sp>
        <p:sp>
          <p:nvSpPr>
            <p:cNvPr id="60" name="Freeform 227"/>
            <p:cNvSpPr>
              <a:spLocks/>
            </p:cNvSpPr>
            <p:nvPr/>
          </p:nvSpPr>
          <p:spPr bwMode="auto">
            <a:xfrm>
              <a:off x="2700" y="3118"/>
              <a:ext cx="48" cy="102"/>
            </a:xfrm>
            <a:custGeom>
              <a:avLst/>
              <a:gdLst>
                <a:gd name="T0" fmla="*/ 44 w 48"/>
                <a:gd name="T1" fmla="*/ 0 h 102"/>
                <a:gd name="T2" fmla="*/ 39 w 48"/>
                <a:gd name="T3" fmla="*/ 5 h 102"/>
                <a:gd name="T4" fmla="*/ 35 w 48"/>
                <a:gd name="T5" fmla="*/ 9 h 102"/>
                <a:gd name="T6" fmla="*/ 35 w 48"/>
                <a:gd name="T7" fmla="*/ 18 h 102"/>
                <a:gd name="T8" fmla="*/ 31 w 48"/>
                <a:gd name="T9" fmla="*/ 18 h 102"/>
                <a:gd name="T10" fmla="*/ 31 w 48"/>
                <a:gd name="T11" fmla="*/ 18 h 102"/>
                <a:gd name="T12" fmla="*/ 31 w 48"/>
                <a:gd name="T13" fmla="*/ 13 h 102"/>
                <a:gd name="T14" fmla="*/ 31 w 48"/>
                <a:gd name="T15" fmla="*/ 13 h 102"/>
                <a:gd name="T16" fmla="*/ 31 w 48"/>
                <a:gd name="T17" fmla="*/ 13 h 102"/>
                <a:gd name="T18" fmla="*/ 31 w 48"/>
                <a:gd name="T19" fmla="*/ 18 h 102"/>
                <a:gd name="T20" fmla="*/ 26 w 48"/>
                <a:gd name="T21" fmla="*/ 18 h 102"/>
                <a:gd name="T22" fmla="*/ 26 w 48"/>
                <a:gd name="T23" fmla="*/ 22 h 102"/>
                <a:gd name="T24" fmla="*/ 26 w 48"/>
                <a:gd name="T25" fmla="*/ 27 h 102"/>
                <a:gd name="T26" fmla="*/ 26 w 48"/>
                <a:gd name="T27" fmla="*/ 27 h 102"/>
                <a:gd name="T28" fmla="*/ 26 w 48"/>
                <a:gd name="T29" fmla="*/ 27 h 102"/>
                <a:gd name="T30" fmla="*/ 22 w 48"/>
                <a:gd name="T31" fmla="*/ 27 h 102"/>
                <a:gd name="T32" fmla="*/ 22 w 48"/>
                <a:gd name="T33" fmla="*/ 31 h 102"/>
                <a:gd name="T34" fmla="*/ 22 w 48"/>
                <a:gd name="T35" fmla="*/ 36 h 102"/>
                <a:gd name="T36" fmla="*/ 22 w 48"/>
                <a:gd name="T37" fmla="*/ 40 h 102"/>
                <a:gd name="T38" fmla="*/ 22 w 48"/>
                <a:gd name="T39" fmla="*/ 45 h 102"/>
                <a:gd name="T40" fmla="*/ 17 w 48"/>
                <a:gd name="T41" fmla="*/ 45 h 102"/>
                <a:gd name="T42" fmla="*/ 17 w 48"/>
                <a:gd name="T43" fmla="*/ 45 h 102"/>
                <a:gd name="T44" fmla="*/ 17 w 48"/>
                <a:gd name="T45" fmla="*/ 45 h 102"/>
                <a:gd name="T46" fmla="*/ 13 w 48"/>
                <a:gd name="T47" fmla="*/ 49 h 102"/>
                <a:gd name="T48" fmla="*/ 13 w 48"/>
                <a:gd name="T49" fmla="*/ 49 h 102"/>
                <a:gd name="T50" fmla="*/ 13 w 48"/>
                <a:gd name="T51" fmla="*/ 53 h 102"/>
                <a:gd name="T52" fmla="*/ 8 w 48"/>
                <a:gd name="T53" fmla="*/ 58 h 102"/>
                <a:gd name="T54" fmla="*/ 8 w 48"/>
                <a:gd name="T55" fmla="*/ 67 h 102"/>
                <a:gd name="T56" fmla="*/ 8 w 48"/>
                <a:gd name="T57" fmla="*/ 76 h 102"/>
                <a:gd name="T58" fmla="*/ 8 w 48"/>
                <a:gd name="T59" fmla="*/ 80 h 102"/>
                <a:gd name="T60" fmla="*/ 8 w 48"/>
                <a:gd name="T61" fmla="*/ 84 h 102"/>
                <a:gd name="T62" fmla="*/ 4 w 48"/>
                <a:gd name="T63" fmla="*/ 84 h 102"/>
                <a:gd name="T64" fmla="*/ 4 w 48"/>
                <a:gd name="T65" fmla="*/ 84 h 102"/>
                <a:gd name="T66" fmla="*/ 4 w 48"/>
                <a:gd name="T67" fmla="*/ 84 h 102"/>
                <a:gd name="T68" fmla="*/ 4 w 48"/>
                <a:gd name="T69" fmla="*/ 89 h 102"/>
                <a:gd name="T70" fmla="*/ 4 w 48"/>
                <a:gd name="T71" fmla="*/ 93 h 102"/>
                <a:gd name="T72" fmla="*/ 4 w 48"/>
                <a:gd name="T73" fmla="*/ 98 h 102"/>
                <a:gd name="T74" fmla="*/ 0 w 48"/>
                <a:gd name="T75" fmla="*/ 102 h 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
                <a:gd name="T115" fmla="*/ 0 h 102"/>
                <a:gd name="T116" fmla="*/ 48 w 48"/>
                <a:gd name="T117" fmla="*/ 102 h 1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 h="102">
                  <a:moveTo>
                    <a:pt x="48" y="0"/>
                  </a:moveTo>
                  <a:lnTo>
                    <a:pt x="44" y="0"/>
                  </a:lnTo>
                  <a:lnTo>
                    <a:pt x="39" y="5"/>
                  </a:lnTo>
                  <a:lnTo>
                    <a:pt x="35" y="9"/>
                  </a:lnTo>
                  <a:lnTo>
                    <a:pt x="35" y="13"/>
                  </a:lnTo>
                  <a:lnTo>
                    <a:pt x="35" y="18"/>
                  </a:lnTo>
                  <a:lnTo>
                    <a:pt x="31" y="18"/>
                  </a:lnTo>
                  <a:lnTo>
                    <a:pt x="31" y="13"/>
                  </a:lnTo>
                  <a:lnTo>
                    <a:pt x="31" y="18"/>
                  </a:lnTo>
                  <a:lnTo>
                    <a:pt x="26" y="18"/>
                  </a:lnTo>
                  <a:lnTo>
                    <a:pt x="26" y="22"/>
                  </a:lnTo>
                  <a:lnTo>
                    <a:pt x="26" y="27"/>
                  </a:lnTo>
                  <a:lnTo>
                    <a:pt x="22" y="27"/>
                  </a:lnTo>
                  <a:lnTo>
                    <a:pt x="22" y="31"/>
                  </a:lnTo>
                  <a:lnTo>
                    <a:pt x="22" y="36"/>
                  </a:lnTo>
                  <a:lnTo>
                    <a:pt x="22" y="40"/>
                  </a:lnTo>
                  <a:lnTo>
                    <a:pt x="22" y="45"/>
                  </a:lnTo>
                  <a:lnTo>
                    <a:pt x="17" y="45"/>
                  </a:lnTo>
                  <a:lnTo>
                    <a:pt x="13" y="45"/>
                  </a:lnTo>
                  <a:lnTo>
                    <a:pt x="13" y="49"/>
                  </a:lnTo>
                  <a:lnTo>
                    <a:pt x="13" y="53"/>
                  </a:lnTo>
                  <a:lnTo>
                    <a:pt x="8" y="53"/>
                  </a:lnTo>
                  <a:lnTo>
                    <a:pt x="8" y="58"/>
                  </a:lnTo>
                  <a:lnTo>
                    <a:pt x="8" y="62"/>
                  </a:lnTo>
                  <a:lnTo>
                    <a:pt x="8" y="67"/>
                  </a:lnTo>
                  <a:lnTo>
                    <a:pt x="8" y="71"/>
                  </a:lnTo>
                  <a:lnTo>
                    <a:pt x="8" y="76"/>
                  </a:lnTo>
                  <a:lnTo>
                    <a:pt x="8" y="80"/>
                  </a:lnTo>
                  <a:lnTo>
                    <a:pt x="8" y="84"/>
                  </a:lnTo>
                  <a:lnTo>
                    <a:pt x="4" y="84"/>
                  </a:lnTo>
                  <a:lnTo>
                    <a:pt x="4" y="89"/>
                  </a:lnTo>
                  <a:lnTo>
                    <a:pt x="4" y="93"/>
                  </a:lnTo>
                  <a:lnTo>
                    <a:pt x="4" y="98"/>
                  </a:lnTo>
                  <a:lnTo>
                    <a:pt x="0" y="102"/>
                  </a:lnTo>
                </a:path>
              </a:pathLst>
            </a:custGeom>
            <a:noFill/>
            <a:ln w="6350">
              <a:solidFill>
                <a:srgbClr val="000000"/>
              </a:solidFill>
              <a:prstDash val="solid"/>
              <a:round/>
              <a:headEnd/>
              <a:tailEnd/>
            </a:ln>
          </p:spPr>
          <p:txBody>
            <a:bodyPr/>
            <a:lstStyle/>
            <a:p>
              <a:endParaRPr lang="fr-FR"/>
            </a:p>
          </p:txBody>
        </p:sp>
        <p:sp>
          <p:nvSpPr>
            <p:cNvPr id="61" name="Freeform 228"/>
            <p:cNvSpPr>
              <a:spLocks/>
            </p:cNvSpPr>
            <p:nvPr/>
          </p:nvSpPr>
          <p:spPr bwMode="auto">
            <a:xfrm>
              <a:off x="2691" y="3096"/>
              <a:ext cx="48" cy="80"/>
            </a:xfrm>
            <a:custGeom>
              <a:avLst/>
              <a:gdLst>
                <a:gd name="T0" fmla="*/ 44 w 48"/>
                <a:gd name="T1" fmla="*/ 0 h 80"/>
                <a:gd name="T2" fmla="*/ 44 w 48"/>
                <a:gd name="T3" fmla="*/ 4 h 80"/>
                <a:gd name="T4" fmla="*/ 40 w 48"/>
                <a:gd name="T5" fmla="*/ 13 h 80"/>
                <a:gd name="T6" fmla="*/ 40 w 48"/>
                <a:gd name="T7" fmla="*/ 18 h 80"/>
                <a:gd name="T8" fmla="*/ 40 w 48"/>
                <a:gd name="T9" fmla="*/ 18 h 80"/>
                <a:gd name="T10" fmla="*/ 40 w 48"/>
                <a:gd name="T11" fmla="*/ 18 h 80"/>
                <a:gd name="T12" fmla="*/ 40 w 48"/>
                <a:gd name="T13" fmla="*/ 18 h 80"/>
                <a:gd name="T14" fmla="*/ 40 w 48"/>
                <a:gd name="T15" fmla="*/ 13 h 80"/>
                <a:gd name="T16" fmla="*/ 35 w 48"/>
                <a:gd name="T17" fmla="*/ 18 h 80"/>
                <a:gd name="T18" fmla="*/ 35 w 48"/>
                <a:gd name="T19" fmla="*/ 18 h 80"/>
                <a:gd name="T20" fmla="*/ 35 w 48"/>
                <a:gd name="T21" fmla="*/ 22 h 80"/>
                <a:gd name="T22" fmla="*/ 31 w 48"/>
                <a:gd name="T23" fmla="*/ 22 h 80"/>
                <a:gd name="T24" fmla="*/ 31 w 48"/>
                <a:gd name="T25" fmla="*/ 22 h 80"/>
                <a:gd name="T26" fmla="*/ 31 w 48"/>
                <a:gd name="T27" fmla="*/ 22 h 80"/>
                <a:gd name="T28" fmla="*/ 31 w 48"/>
                <a:gd name="T29" fmla="*/ 22 h 80"/>
                <a:gd name="T30" fmla="*/ 31 w 48"/>
                <a:gd name="T31" fmla="*/ 22 h 80"/>
                <a:gd name="T32" fmla="*/ 26 w 48"/>
                <a:gd name="T33" fmla="*/ 22 h 80"/>
                <a:gd name="T34" fmla="*/ 22 w 48"/>
                <a:gd name="T35" fmla="*/ 27 h 80"/>
                <a:gd name="T36" fmla="*/ 22 w 48"/>
                <a:gd name="T37" fmla="*/ 31 h 80"/>
                <a:gd name="T38" fmla="*/ 22 w 48"/>
                <a:gd name="T39" fmla="*/ 35 h 80"/>
                <a:gd name="T40" fmla="*/ 22 w 48"/>
                <a:gd name="T41" fmla="*/ 35 h 80"/>
                <a:gd name="T42" fmla="*/ 17 w 48"/>
                <a:gd name="T43" fmla="*/ 40 h 80"/>
                <a:gd name="T44" fmla="*/ 17 w 48"/>
                <a:gd name="T45" fmla="*/ 44 h 80"/>
                <a:gd name="T46" fmla="*/ 17 w 48"/>
                <a:gd name="T47" fmla="*/ 49 h 80"/>
                <a:gd name="T48" fmla="*/ 17 w 48"/>
                <a:gd name="T49" fmla="*/ 49 h 80"/>
                <a:gd name="T50" fmla="*/ 13 w 48"/>
                <a:gd name="T51" fmla="*/ 49 h 80"/>
                <a:gd name="T52" fmla="*/ 13 w 48"/>
                <a:gd name="T53" fmla="*/ 49 h 80"/>
                <a:gd name="T54" fmla="*/ 13 w 48"/>
                <a:gd name="T55" fmla="*/ 49 h 80"/>
                <a:gd name="T56" fmla="*/ 13 w 48"/>
                <a:gd name="T57" fmla="*/ 49 h 80"/>
                <a:gd name="T58" fmla="*/ 13 w 48"/>
                <a:gd name="T59" fmla="*/ 49 h 80"/>
                <a:gd name="T60" fmla="*/ 13 w 48"/>
                <a:gd name="T61" fmla="*/ 53 h 80"/>
                <a:gd name="T62" fmla="*/ 9 w 48"/>
                <a:gd name="T63" fmla="*/ 53 h 80"/>
                <a:gd name="T64" fmla="*/ 9 w 48"/>
                <a:gd name="T65" fmla="*/ 53 h 80"/>
                <a:gd name="T66" fmla="*/ 9 w 48"/>
                <a:gd name="T67" fmla="*/ 53 h 80"/>
                <a:gd name="T68" fmla="*/ 9 w 48"/>
                <a:gd name="T69" fmla="*/ 58 h 80"/>
                <a:gd name="T70" fmla="*/ 9 w 48"/>
                <a:gd name="T71" fmla="*/ 58 h 80"/>
                <a:gd name="T72" fmla="*/ 9 w 48"/>
                <a:gd name="T73" fmla="*/ 62 h 80"/>
                <a:gd name="T74" fmla="*/ 4 w 48"/>
                <a:gd name="T75" fmla="*/ 67 h 80"/>
                <a:gd name="T76" fmla="*/ 4 w 48"/>
                <a:gd name="T77" fmla="*/ 71 h 80"/>
                <a:gd name="T78" fmla="*/ 0 w 48"/>
                <a:gd name="T79" fmla="*/ 75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
                <a:gd name="T121" fmla="*/ 0 h 80"/>
                <a:gd name="T122" fmla="*/ 48 w 48"/>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 h="80">
                  <a:moveTo>
                    <a:pt x="48" y="0"/>
                  </a:moveTo>
                  <a:lnTo>
                    <a:pt x="44" y="0"/>
                  </a:lnTo>
                  <a:lnTo>
                    <a:pt x="44" y="4"/>
                  </a:lnTo>
                  <a:lnTo>
                    <a:pt x="40" y="9"/>
                  </a:lnTo>
                  <a:lnTo>
                    <a:pt x="40" y="13"/>
                  </a:lnTo>
                  <a:lnTo>
                    <a:pt x="40" y="18"/>
                  </a:lnTo>
                  <a:lnTo>
                    <a:pt x="40" y="13"/>
                  </a:lnTo>
                  <a:lnTo>
                    <a:pt x="35" y="18"/>
                  </a:lnTo>
                  <a:lnTo>
                    <a:pt x="35" y="22"/>
                  </a:lnTo>
                  <a:lnTo>
                    <a:pt x="31" y="22"/>
                  </a:lnTo>
                  <a:lnTo>
                    <a:pt x="26" y="22"/>
                  </a:lnTo>
                  <a:lnTo>
                    <a:pt x="22" y="27"/>
                  </a:lnTo>
                  <a:lnTo>
                    <a:pt x="22" y="31"/>
                  </a:lnTo>
                  <a:lnTo>
                    <a:pt x="22" y="35"/>
                  </a:lnTo>
                  <a:lnTo>
                    <a:pt x="22" y="40"/>
                  </a:lnTo>
                  <a:lnTo>
                    <a:pt x="17" y="40"/>
                  </a:lnTo>
                  <a:lnTo>
                    <a:pt x="17" y="44"/>
                  </a:lnTo>
                  <a:lnTo>
                    <a:pt x="17" y="49"/>
                  </a:lnTo>
                  <a:lnTo>
                    <a:pt x="13" y="49"/>
                  </a:lnTo>
                  <a:lnTo>
                    <a:pt x="13" y="53"/>
                  </a:lnTo>
                  <a:lnTo>
                    <a:pt x="9" y="53"/>
                  </a:lnTo>
                  <a:lnTo>
                    <a:pt x="9" y="58"/>
                  </a:lnTo>
                  <a:lnTo>
                    <a:pt x="9" y="62"/>
                  </a:lnTo>
                  <a:lnTo>
                    <a:pt x="4" y="62"/>
                  </a:lnTo>
                  <a:lnTo>
                    <a:pt x="4" y="67"/>
                  </a:lnTo>
                  <a:lnTo>
                    <a:pt x="4" y="71"/>
                  </a:lnTo>
                  <a:lnTo>
                    <a:pt x="0" y="75"/>
                  </a:lnTo>
                  <a:lnTo>
                    <a:pt x="0" y="80"/>
                  </a:lnTo>
                </a:path>
              </a:pathLst>
            </a:custGeom>
            <a:noFill/>
            <a:ln w="6350">
              <a:solidFill>
                <a:srgbClr val="000000"/>
              </a:solidFill>
              <a:prstDash val="solid"/>
              <a:round/>
              <a:headEnd/>
              <a:tailEnd/>
            </a:ln>
          </p:spPr>
          <p:txBody>
            <a:bodyPr/>
            <a:lstStyle/>
            <a:p>
              <a:endParaRPr lang="fr-FR"/>
            </a:p>
          </p:txBody>
        </p:sp>
        <p:sp>
          <p:nvSpPr>
            <p:cNvPr id="62" name="Freeform 229"/>
            <p:cNvSpPr>
              <a:spLocks/>
            </p:cNvSpPr>
            <p:nvPr/>
          </p:nvSpPr>
          <p:spPr bwMode="auto">
            <a:xfrm>
              <a:off x="2748" y="3061"/>
              <a:ext cx="9" cy="13"/>
            </a:xfrm>
            <a:custGeom>
              <a:avLst/>
              <a:gdLst>
                <a:gd name="T0" fmla="*/ 0 w 9"/>
                <a:gd name="T1" fmla="*/ 13 h 13"/>
                <a:gd name="T2" fmla="*/ 0 w 9"/>
                <a:gd name="T3" fmla="*/ 13 h 13"/>
                <a:gd name="T4" fmla="*/ 0 w 9"/>
                <a:gd name="T5" fmla="*/ 13 h 13"/>
                <a:gd name="T6" fmla="*/ 0 w 9"/>
                <a:gd name="T7" fmla="*/ 13 h 13"/>
                <a:gd name="T8" fmla="*/ 0 w 9"/>
                <a:gd name="T9" fmla="*/ 13 h 13"/>
                <a:gd name="T10" fmla="*/ 0 w 9"/>
                <a:gd name="T11" fmla="*/ 13 h 13"/>
                <a:gd name="T12" fmla="*/ 0 w 9"/>
                <a:gd name="T13" fmla="*/ 8 h 13"/>
                <a:gd name="T14" fmla="*/ 0 w 9"/>
                <a:gd name="T15" fmla="*/ 8 h 13"/>
                <a:gd name="T16" fmla="*/ 5 w 9"/>
                <a:gd name="T17" fmla="*/ 8 h 13"/>
                <a:gd name="T18" fmla="*/ 5 w 9"/>
                <a:gd name="T19" fmla="*/ 8 h 13"/>
                <a:gd name="T20" fmla="*/ 5 w 9"/>
                <a:gd name="T21" fmla="*/ 8 h 13"/>
                <a:gd name="T22" fmla="*/ 5 w 9"/>
                <a:gd name="T23" fmla="*/ 8 h 13"/>
                <a:gd name="T24" fmla="*/ 5 w 9"/>
                <a:gd name="T25" fmla="*/ 8 h 13"/>
                <a:gd name="T26" fmla="*/ 5 w 9"/>
                <a:gd name="T27" fmla="*/ 4 h 13"/>
                <a:gd name="T28" fmla="*/ 5 w 9"/>
                <a:gd name="T29" fmla="*/ 4 h 13"/>
                <a:gd name="T30" fmla="*/ 5 w 9"/>
                <a:gd name="T31" fmla="*/ 4 h 13"/>
                <a:gd name="T32" fmla="*/ 5 w 9"/>
                <a:gd name="T33" fmla="*/ 4 h 13"/>
                <a:gd name="T34" fmla="*/ 9 w 9"/>
                <a:gd name="T35" fmla="*/ 0 h 13"/>
                <a:gd name="T36" fmla="*/ 9 w 9"/>
                <a:gd name="T37" fmla="*/ 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13"/>
                <a:gd name="T59" fmla="*/ 9 w 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13">
                  <a:moveTo>
                    <a:pt x="0" y="13"/>
                  </a:moveTo>
                  <a:lnTo>
                    <a:pt x="0" y="13"/>
                  </a:lnTo>
                  <a:lnTo>
                    <a:pt x="0" y="8"/>
                  </a:lnTo>
                  <a:lnTo>
                    <a:pt x="5" y="8"/>
                  </a:lnTo>
                  <a:lnTo>
                    <a:pt x="5" y="4"/>
                  </a:lnTo>
                  <a:lnTo>
                    <a:pt x="9" y="0"/>
                  </a:lnTo>
                </a:path>
              </a:pathLst>
            </a:custGeom>
            <a:noFill/>
            <a:ln w="6350">
              <a:solidFill>
                <a:srgbClr val="000000"/>
              </a:solidFill>
              <a:prstDash val="solid"/>
              <a:round/>
              <a:headEnd/>
              <a:tailEnd/>
            </a:ln>
          </p:spPr>
          <p:txBody>
            <a:bodyPr/>
            <a:lstStyle/>
            <a:p>
              <a:endParaRPr lang="fr-FR"/>
            </a:p>
          </p:txBody>
        </p:sp>
        <p:sp>
          <p:nvSpPr>
            <p:cNvPr id="63" name="Freeform 230"/>
            <p:cNvSpPr>
              <a:spLocks/>
            </p:cNvSpPr>
            <p:nvPr/>
          </p:nvSpPr>
          <p:spPr bwMode="auto">
            <a:xfrm>
              <a:off x="2757" y="3109"/>
              <a:ext cx="9" cy="9"/>
            </a:xfrm>
            <a:custGeom>
              <a:avLst/>
              <a:gdLst>
                <a:gd name="T0" fmla="*/ 0 w 9"/>
                <a:gd name="T1" fmla="*/ 9 h 9"/>
                <a:gd name="T2" fmla="*/ 0 w 9"/>
                <a:gd name="T3" fmla="*/ 9 h 9"/>
                <a:gd name="T4" fmla="*/ 0 w 9"/>
                <a:gd name="T5" fmla="*/ 5 h 9"/>
                <a:gd name="T6" fmla="*/ 0 w 9"/>
                <a:gd name="T7" fmla="*/ 5 h 9"/>
                <a:gd name="T8" fmla="*/ 5 w 9"/>
                <a:gd name="T9" fmla="*/ 5 h 9"/>
                <a:gd name="T10" fmla="*/ 5 w 9"/>
                <a:gd name="T11" fmla="*/ 5 h 9"/>
                <a:gd name="T12" fmla="*/ 5 w 9"/>
                <a:gd name="T13" fmla="*/ 0 h 9"/>
                <a:gd name="T14" fmla="*/ 9 w 9"/>
                <a:gd name="T15" fmla="*/ 0 h 9"/>
                <a:gd name="T16" fmla="*/ 9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0" y="9"/>
                  </a:moveTo>
                  <a:lnTo>
                    <a:pt x="0" y="9"/>
                  </a:lnTo>
                  <a:lnTo>
                    <a:pt x="0" y="5"/>
                  </a:lnTo>
                  <a:lnTo>
                    <a:pt x="5" y="5"/>
                  </a:lnTo>
                  <a:lnTo>
                    <a:pt x="5" y="0"/>
                  </a:lnTo>
                  <a:lnTo>
                    <a:pt x="9" y="0"/>
                  </a:lnTo>
                </a:path>
              </a:pathLst>
            </a:custGeom>
            <a:noFill/>
            <a:ln w="6350">
              <a:solidFill>
                <a:srgbClr val="000000"/>
              </a:solidFill>
              <a:prstDash val="solid"/>
              <a:round/>
              <a:headEnd/>
              <a:tailEnd/>
            </a:ln>
          </p:spPr>
          <p:txBody>
            <a:bodyPr/>
            <a:lstStyle/>
            <a:p>
              <a:endParaRPr lang="fr-FR"/>
            </a:p>
          </p:txBody>
        </p:sp>
        <p:sp>
          <p:nvSpPr>
            <p:cNvPr id="64" name="Freeform 231"/>
            <p:cNvSpPr>
              <a:spLocks/>
            </p:cNvSpPr>
            <p:nvPr/>
          </p:nvSpPr>
          <p:spPr bwMode="auto">
            <a:xfrm>
              <a:off x="3098" y="3171"/>
              <a:ext cx="18" cy="107"/>
            </a:xfrm>
            <a:custGeom>
              <a:avLst/>
              <a:gdLst>
                <a:gd name="T0" fmla="*/ 0 w 18"/>
                <a:gd name="T1" fmla="*/ 0 h 107"/>
                <a:gd name="T2" fmla="*/ 0 w 18"/>
                <a:gd name="T3" fmla="*/ 5 h 107"/>
                <a:gd name="T4" fmla="*/ 0 w 18"/>
                <a:gd name="T5" fmla="*/ 5 h 107"/>
                <a:gd name="T6" fmla="*/ 0 w 18"/>
                <a:gd name="T7" fmla="*/ 5 h 107"/>
                <a:gd name="T8" fmla="*/ 0 w 18"/>
                <a:gd name="T9" fmla="*/ 9 h 107"/>
                <a:gd name="T10" fmla="*/ 0 w 18"/>
                <a:gd name="T11" fmla="*/ 9 h 107"/>
                <a:gd name="T12" fmla="*/ 0 w 18"/>
                <a:gd name="T13" fmla="*/ 9 h 107"/>
                <a:gd name="T14" fmla="*/ 0 w 18"/>
                <a:gd name="T15" fmla="*/ 9 h 107"/>
                <a:gd name="T16" fmla="*/ 0 w 18"/>
                <a:gd name="T17" fmla="*/ 14 h 107"/>
                <a:gd name="T18" fmla="*/ 0 w 18"/>
                <a:gd name="T19" fmla="*/ 14 h 107"/>
                <a:gd name="T20" fmla="*/ 5 w 18"/>
                <a:gd name="T21" fmla="*/ 18 h 107"/>
                <a:gd name="T22" fmla="*/ 5 w 18"/>
                <a:gd name="T23" fmla="*/ 18 h 107"/>
                <a:gd name="T24" fmla="*/ 9 w 18"/>
                <a:gd name="T25" fmla="*/ 18 h 107"/>
                <a:gd name="T26" fmla="*/ 14 w 18"/>
                <a:gd name="T27" fmla="*/ 23 h 107"/>
                <a:gd name="T28" fmla="*/ 14 w 18"/>
                <a:gd name="T29" fmla="*/ 23 h 107"/>
                <a:gd name="T30" fmla="*/ 18 w 18"/>
                <a:gd name="T31" fmla="*/ 23 h 107"/>
                <a:gd name="T32" fmla="*/ 18 w 18"/>
                <a:gd name="T33" fmla="*/ 23 h 107"/>
                <a:gd name="T34" fmla="*/ 18 w 18"/>
                <a:gd name="T35" fmla="*/ 27 h 107"/>
                <a:gd name="T36" fmla="*/ 14 w 18"/>
                <a:gd name="T37" fmla="*/ 31 h 107"/>
                <a:gd name="T38" fmla="*/ 14 w 18"/>
                <a:gd name="T39" fmla="*/ 31 h 107"/>
                <a:gd name="T40" fmla="*/ 9 w 18"/>
                <a:gd name="T41" fmla="*/ 36 h 107"/>
                <a:gd name="T42" fmla="*/ 9 w 18"/>
                <a:gd name="T43" fmla="*/ 40 h 107"/>
                <a:gd name="T44" fmla="*/ 9 w 18"/>
                <a:gd name="T45" fmla="*/ 40 h 107"/>
                <a:gd name="T46" fmla="*/ 9 w 18"/>
                <a:gd name="T47" fmla="*/ 45 h 107"/>
                <a:gd name="T48" fmla="*/ 9 w 18"/>
                <a:gd name="T49" fmla="*/ 49 h 107"/>
                <a:gd name="T50" fmla="*/ 9 w 18"/>
                <a:gd name="T51" fmla="*/ 54 h 107"/>
                <a:gd name="T52" fmla="*/ 9 w 18"/>
                <a:gd name="T53" fmla="*/ 62 h 107"/>
                <a:gd name="T54" fmla="*/ 9 w 18"/>
                <a:gd name="T55" fmla="*/ 71 h 107"/>
                <a:gd name="T56" fmla="*/ 9 w 18"/>
                <a:gd name="T57" fmla="*/ 76 h 107"/>
                <a:gd name="T58" fmla="*/ 14 w 18"/>
                <a:gd name="T59" fmla="*/ 85 h 107"/>
                <a:gd name="T60" fmla="*/ 14 w 18"/>
                <a:gd name="T61" fmla="*/ 94 h 107"/>
                <a:gd name="T62" fmla="*/ 14 w 18"/>
                <a:gd name="T63" fmla="*/ 98 h 107"/>
                <a:gd name="T64" fmla="*/ 14 w 18"/>
                <a:gd name="T65" fmla="*/ 107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07"/>
                <a:gd name="T101" fmla="*/ 18 w 18"/>
                <a:gd name="T102" fmla="*/ 107 h 1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07">
                  <a:moveTo>
                    <a:pt x="0" y="0"/>
                  </a:moveTo>
                  <a:lnTo>
                    <a:pt x="0" y="5"/>
                  </a:lnTo>
                  <a:lnTo>
                    <a:pt x="0" y="9"/>
                  </a:lnTo>
                  <a:lnTo>
                    <a:pt x="0" y="14"/>
                  </a:lnTo>
                  <a:lnTo>
                    <a:pt x="5" y="18"/>
                  </a:lnTo>
                  <a:lnTo>
                    <a:pt x="9" y="18"/>
                  </a:lnTo>
                  <a:lnTo>
                    <a:pt x="14" y="23"/>
                  </a:lnTo>
                  <a:lnTo>
                    <a:pt x="18" y="23"/>
                  </a:lnTo>
                  <a:lnTo>
                    <a:pt x="18" y="27"/>
                  </a:lnTo>
                  <a:lnTo>
                    <a:pt x="14" y="31"/>
                  </a:lnTo>
                  <a:lnTo>
                    <a:pt x="9" y="36"/>
                  </a:lnTo>
                  <a:lnTo>
                    <a:pt x="9" y="40"/>
                  </a:lnTo>
                  <a:lnTo>
                    <a:pt x="9" y="45"/>
                  </a:lnTo>
                  <a:lnTo>
                    <a:pt x="9" y="49"/>
                  </a:lnTo>
                  <a:lnTo>
                    <a:pt x="9" y="54"/>
                  </a:lnTo>
                  <a:lnTo>
                    <a:pt x="9" y="62"/>
                  </a:lnTo>
                  <a:lnTo>
                    <a:pt x="9" y="71"/>
                  </a:lnTo>
                  <a:lnTo>
                    <a:pt x="9" y="76"/>
                  </a:lnTo>
                  <a:lnTo>
                    <a:pt x="14" y="85"/>
                  </a:lnTo>
                  <a:lnTo>
                    <a:pt x="14" y="94"/>
                  </a:lnTo>
                  <a:lnTo>
                    <a:pt x="14" y="98"/>
                  </a:lnTo>
                  <a:lnTo>
                    <a:pt x="14" y="107"/>
                  </a:lnTo>
                </a:path>
              </a:pathLst>
            </a:custGeom>
            <a:noFill/>
            <a:ln w="6350">
              <a:solidFill>
                <a:srgbClr val="000000"/>
              </a:solidFill>
              <a:prstDash val="solid"/>
              <a:round/>
              <a:headEnd/>
              <a:tailEnd/>
            </a:ln>
          </p:spPr>
          <p:txBody>
            <a:bodyPr/>
            <a:lstStyle/>
            <a:p>
              <a:endParaRPr lang="fr-FR"/>
            </a:p>
          </p:txBody>
        </p:sp>
        <p:sp>
          <p:nvSpPr>
            <p:cNvPr id="65" name="Freeform 232"/>
            <p:cNvSpPr>
              <a:spLocks/>
            </p:cNvSpPr>
            <p:nvPr/>
          </p:nvSpPr>
          <p:spPr bwMode="auto">
            <a:xfrm>
              <a:off x="3121" y="3176"/>
              <a:ext cx="4" cy="62"/>
            </a:xfrm>
            <a:custGeom>
              <a:avLst/>
              <a:gdLst>
                <a:gd name="T0" fmla="*/ 0 w 4"/>
                <a:gd name="T1" fmla="*/ 0 h 62"/>
                <a:gd name="T2" fmla="*/ 0 w 4"/>
                <a:gd name="T3" fmla="*/ 4 h 62"/>
                <a:gd name="T4" fmla="*/ 0 w 4"/>
                <a:gd name="T5" fmla="*/ 4 h 62"/>
                <a:gd name="T6" fmla="*/ 0 w 4"/>
                <a:gd name="T7" fmla="*/ 9 h 62"/>
                <a:gd name="T8" fmla="*/ 0 w 4"/>
                <a:gd name="T9" fmla="*/ 9 h 62"/>
                <a:gd name="T10" fmla="*/ 0 w 4"/>
                <a:gd name="T11" fmla="*/ 13 h 62"/>
                <a:gd name="T12" fmla="*/ 0 w 4"/>
                <a:gd name="T13" fmla="*/ 13 h 62"/>
                <a:gd name="T14" fmla="*/ 4 w 4"/>
                <a:gd name="T15" fmla="*/ 18 h 62"/>
                <a:gd name="T16" fmla="*/ 4 w 4"/>
                <a:gd name="T17" fmla="*/ 18 h 62"/>
                <a:gd name="T18" fmla="*/ 0 w 4"/>
                <a:gd name="T19" fmla="*/ 22 h 62"/>
                <a:gd name="T20" fmla="*/ 0 w 4"/>
                <a:gd name="T21" fmla="*/ 26 h 62"/>
                <a:gd name="T22" fmla="*/ 0 w 4"/>
                <a:gd name="T23" fmla="*/ 31 h 62"/>
                <a:gd name="T24" fmla="*/ 0 w 4"/>
                <a:gd name="T25" fmla="*/ 40 h 62"/>
                <a:gd name="T26" fmla="*/ 0 w 4"/>
                <a:gd name="T27" fmla="*/ 44 h 62"/>
                <a:gd name="T28" fmla="*/ 0 w 4"/>
                <a:gd name="T29" fmla="*/ 49 h 62"/>
                <a:gd name="T30" fmla="*/ 0 w 4"/>
                <a:gd name="T31" fmla="*/ 57 h 62"/>
                <a:gd name="T32" fmla="*/ 0 w 4"/>
                <a:gd name="T33" fmla="*/ 62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62"/>
                <a:gd name="T53" fmla="*/ 4 w 4"/>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62">
                  <a:moveTo>
                    <a:pt x="0" y="0"/>
                  </a:moveTo>
                  <a:lnTo>
                    <a:pt x="0" y="4"/>
                  </a:lnTo>
                  <a:lnTo>
                    <a:pt x="0" y="9"/>
                  </a:lnTo>
                  <a:lnTo>
                    <a:pt x="0" y="13"/>
                  </a:lnTo>
                  <a:lnTo>
                    <a:pt x="4" y="18"/>
                  </a:lnTo>
                  <a:lnTo>
                    <a:pt x="0" y="22"/>
                  </a:lnTo>
                  <a:lnTo>
                    <a:pt x="0" y="26"/>
                  </a:lnTo>
                  <a:lnTo>
                    <a:pt x="0" y="31"/>
                  </a:lnTo>
                  <a:lnTo>
                    <a:pt x="0" y="40"/>
                  </a:lnTo>
                  <a:lnTo>
                    <a:pt x="0" y="44"/>
                  </a:lnTo>
                  <a:lnTo>
                    <a:pt x="0" y="49"/>
                  </a:lnTo>
                  <a:lnTo>
                    <a:pt x="0" y="57"/>
                  </a:lnTo>
                  <a:lnTo>
                    <a:pt x="0" y="62"/>
                  </a:lnTo>
                </a:path>
              </a:pathLst>
            </a:custGeom>
            <a:noFill/>
            <a:ln w="6350">
              <a:solidFill>
                <a:srgbClr val="000000"/>
              </a:solidFill>
              <a:prstDash val="solid"/>
              <a:round/>
              <a:headEnd/>
              <a:tailEnd/>
            </a:ln>
          </p:spPr>
          <p:txBody>
            <a:bodyPr/>
            <a:lstStyle/>
            <a:p>
              <a:endParaRPr lang="fr-FR"/>
            </a:p>
          </p:txBody>
        </p:sp>
        <p:sp>
          <p:nvSpPr>
            <p:cNvPr id="66" name="Freeform 233"/>
            <p:cNvSpPr>
              <a:spLocks/>
            </p:cNvSpPr>
            <p:nvPr/>
          </p:nvSpPr>
          <p:spPr bwMode="auto">
            <a:xfrm>
              <a:off x="3125" y="3185"/>
              <a:ext cx="13" cy="48"/>
            </a:xfrm>
            <a:custGeom>
              <a:avLst/>
              <a:gdLst>
                <a:gd name="T0" fmla="*/ 9 w 13"/>
                <a:gd name="T1" fmla="*/ 0 h 48"/>
                <a:gd name="T2" fmla="*/ 13 w 13"/>
                <a:gd name="T3" fmla="*/ 4 h 48"/>
                <a:gd name="T4" fmla="*/ 9 w 13"/>
                <a:gd name="T5" fmla="*/ 9 h 48"/>
                <a:gd name="T6" fmla="*/ 9 w 13"/>
                <a:gd name="T7" fmla="*/ 9 h 48"/>
                <a:gd name="T8" fmla="*/ 9 w 13"/>
                <a:gd name="T9" fmla="*/ 13 h 48"/>
                <a:gd name="T10" fmla="*/ 4 w 13"/>
                <a:gd name="T11" fmla="*/ 17 h 48"/>
                <a:gd name="T12" fmla="*/ 4 w 13"/>
                <a:gd name="T13" fmla="*/ 22 h 48"/>
                <a:gd name="T14" fmla="*/ 4 w 13"/>
                <a:gd name="T15" fmla="*/ 22 h 48"/>
                <a:gd name="T16" fmla="*/ 4 w 13"/>
                <a:gd name="T17" fmla="*/ 26 h 48"/>
                <a:gd name="T18" fmla="*/ 4 w 13"/>
                <a:gd name="T19" fmla="*/ 31 h 48"/>
                <a:gd name="T20" fmla="*/ 4 w 13"/>
                <a:gd name="T21" fmla="*/ 31 h 48"/>
                <a:gd name="T22" fmla="*/ 4 w 13"/>
                <a:gd name="T23" fmla="*/ 31 h 48"/>
                <a:gd name="T24" fmla="*/ 9 w 13"/>
                <a:gd name="T25" fmla="*/ 35 h 48"/>
                <a:gd name="T26" fmla="*/ 9 w 13"/>
                <a:gd name="T27" fmla="*/ 35 h 48"/>
                <a:gd name="T28" fmla="*/ 9 w 13"/>
                <a:gd name="T29" fmla="*/ 35 h 48"/>
                <a:gd name="T30" fmla="*/ 9 w 13"/>
                <a:gd name="T31" fmla="*/ 40 h 48"/>
                <a:gd name="T32" fmla="*/ 4 w 13"/>
                <a:gd name="T33" fmla="*/ 40 h 48"/>
                <a:gd name="T34" fmla="*/ 4 w 13"/>
                <a:gd name="T35" fmla="*/ 40 h 48"/>
                <a:gd name="T36" fmla="*/ 4 w 13"/>
                <a:gd name="T37" fmla="*/ 44 h 48"/>
                <a:gd name="T38" fmla="*/ 4 w 13"/>
                <a:gd name="T39" fmla="*/ 44 h 48"/>
                <a:gd name="T40" fmla="*/ 4 w 13"/>
                <a:gd name="T41" fmla="*/ 44 h 48"/>
                <a:gd name="T42" fmla="*/ 4 w 13"/>
                <a:gd name="T43" fmla="*/ 44 h 48"/>
                <a:gd name="T44" fmla="*/ 0 w 13"/>
                <a:gd name="T45" fmla="*/ 44 h 48"/>
                <a:gd name="T46" fmla="*/ 0 w 13"/>
                <a:gd name="T47" fmla="*/ 48 h 48"/>
                <a:gd name="T48" fmla="*/ 4 w 13"/>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48"/>
                <a:gd name="T77" fmla="*/ 13 w 13"/>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48">
                  <a:moveTo>
                    <a:pt x="9" y="0"/>
                  </a:moveTo>
                  <a:lnTo>
                    <a:pt x="13" y="4"/>
                  </a:lnTo>
                  <a:lnTo>
                    <a:pt x="9" y="9"/>
                  </a:lnTo>
                  <a:lnTo>
                    <a:pt x="9" y="13"/>
                  </a:lnTo>
                  <a:lnTo>
                    <a:pt x="4" y="17"/>
                  </a:lnTo>
                  <a:lnTo>
                    <a:pt x="4" y="22"/>
                  </a:lnTo>
                  <a:lnTo>
                    <a:pt x="4" y="26"/>
                  </a:lnTo>
                  <a:lnTo>
                    <a:pt x="4" y="31"/>
                  </a:lnTo>
                  <a:lnTo>
                    <a:pt x="9" y="35"/>
                  </a:lnTo>
                  <a:lnTo>
                    <a:pt x="9" y="40"/>
                  </a:lnTo>
                  <a:lnTo>
                    <a:pt x="4" y="40"/>
                  </a:lnTo>
                  <a:lnTo>
                    <a:pt x="4" y="44"/>
                  </a:lnTo>
                  <a:lnTo>
                    <a:pt x="0" y="44"/>
                  </a:lnTo>
                  <a:lnTo>
                    <a:pt x="0" y="48"/>
                  </a:lnTo>
                  <a:lnTo>
                    <a:pt x="4" y="48"/>
                  </a:lnTo>
                </a:path>
              </a:pathLst>
            </a:custGeom>
            <a:noFill/>
            <a:ln w="6350">
              <a:solidFill>
                <a:srgbClr val="000000"/>
              </a:solidFill>
              <a:prstDash val="solid"/>
              <a:round/>
              <a:headEnd/>
              <a:tailEnd/>
            </a:ln>
          </p:spPr>
          <p:txBody>
            <a:bodyPr/>
            <a:lstStyle/>
            <a:p>
              <a:endParaRPr lang="fr-FR"/>
            </a:p>
          </p:txBody>
        </p:sp>
        <p:sp>
          <p:nvSpPr>
            <p:cNvPr id="67" name="Freeform 234"/>
            <p:cNvSpPr>
              <a:spLocks/>
            </p:cNvSpPr>
            <p:nvPr/>
          </p:nvSpPr>
          <p:spPr bwMode="auto">
            <a:xfrm>
              <a:off x="3156" y="3358"/>
              <a:ext cx="5" cy="31"/>
            </a:xfrm>
            <a:custGeom>
              <a:avLst/>
              <a:gdLst>
                <a:gd name="T0" fmla="*/ 0 w 5"/>
                <a:gd name="T1" fmla="*/ 0 h 31"/>
                <a:gd name="T2" fmla="*/ 0 w 5"/>
                <a:gd name="T3" fmla="*/ 4 h 31"/>
                <a:gd name="T4" fmla="*/ 0 w 5"/>
                <a:gd name="T5" fmla="*/ 4 h 31"/>
                <a:gd name="T6" fmla="*/ 0 w 5"/>
                <a:gd name="T7" fmla="*/ 9 h 31"/>
                <a:gd name="T8" fmla="*/ 0 w 5"/>
                <a:gd name="T9" fmla="*/ 9 h 31"/>
                <a:gd name="T10" fmla="*/ 0 w 5"/>
                <a:gd name="T11" fmla="*/ 13 h 31"/>
                <a:gd name="T12" fmla="*/ 0 w 5"/>
                <a:gd name="T13" fmla="*/ 13 h 31"/>
                <a:gd name="T14" fmla="*/ 0 w 5"/>
                <a:gd name="T15" fmla="*/ 17 h 31"/>
                <a:gd name="T16" fmla="*/ 0 w 5"/>
                <a:gd name="T17" fmla="*/ 17 h 31"/>
                <a:gd name="T18" fmla="*/ 0 w 5"/>
                <a:gd name="T19" fmla="*/ 22 h 31"/>
                <a:gd name="T20" fmla="*/ 0 w 5"/>
                <a:gd name="T21" fmla="*/ 22 h 31"/>
                <a:gd name="T22" fmla="*/ 0 w 5"/>
                <a:gd name="T23" fmla="*/ 22 h 31"/>
                <a:gd name="T24" fmla="*/ 0 w 5"/>
                <a:gd name="T25" fmla="*/ 26 h 31"/>
                <a:gd name="T26" fmla="*/ 0 w 5"/>
                <a:gd name="T27" fmla="*/ 26 h 31"/>
                <a:gd name="T28" fmla="*/ 0 w 5"/>
                <a:gd name="T29" fmla="*/ 31 h 31"/>
                <a:gd name="T30" fmla="*/ 5 w 5"/>
                <a:gd name="T31" fmla="*/ 31 h 31"/>
                <a:gd name="T32" fmla="*/ 5 w 5"/>
                <a:gd name="T33" fmla="*/ 3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31"/>
                <a:gd name="T53" fmla="*/ 5 w 5"/>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31">
                  <a:moveTo>
                    <a:pt x="0" y="0"/>
                  </a:moveTo>
                  <a:lnTo>
                    <a:pt x="0" y="4"/>
                  </a:lnTo>
                  <a:lnTo>
                    <a:pt x="0" y="9"/>
                  </a:lnTo>
                  <a:lnTo>
                    <a:pt x="0" y="13"/>
                  </a:lnTo>
                  <a:lnTo>
                    <a:pt x="0" y="17"/>
                  </a:lnTo>
                  <a:lnTo>
                    <a:pt x="0" y="22"/>
                  </a:lnTo>
                  <a:lnTo>
                    <a:pt x="0" y="26"/>
                  </a:lnTo>
                  <a:lnTo>
                    <a:pt x="0" y="31"/>
                  </a:lnTo>
                  <a:lnTo>
                    <a:pt x="5" y="31"/>
                  </a:lnTo>
                </a:path>
              </a:pathLst>
            </a:custGeom>
            <a:noFill/>
            <a:ln w="6350">
              <a:solidFill>
                <a:srgbClr val="000000"/>
              </a:solidFill>
              <a:prstDash val="solid"/>
              <a:round/>
              <a:headEnd/>
              <a:tailEnd/>
            </a:ln>
          </p:spPr>
          <p:txBody>
            <a:bodyPr/>
            <a:lstStyle/>
            <a:p>
              <a:endParaRPr lang="fr-FR"/>
            </a:p>
          </p:txBody>
        </p:sp>
        <p:sp>
          <p:nvSpPr>
            <p:cNvPr id="68" name="Freeform 235"/>
            <p:cNvSpPr>
              <a:spLocks/>
            </p:cNvSpPr>
            <p:nvPr/>
          </p:nvSpPr>
          <p:spPr bwMode="auto">
            <a:xfrm>
              <a:off x="3147" y="3362"/>
              <a:ext cx="9" cy="67"/>
            </a:xfrm>
            <a:custGeom>
              <a:avLst/>
              <a:gdLst>
                <a:gd name="T0" fmla="*/ 0 w 9"/>
                <a:gd name="T1" fmla="*/ 0 h 67"/>
                <a:gd name="T2" fmla="*/ 0 w 9"/>
                <a:gd name="T3" fmla="*/ 0 h 67"/>
                <a:gd name="T4" fmla="*/ 0 w 9"/>
                <a:gd name="T5" fmla="*/ 5 h 67"/>
                <a:gd name="T6" fmla="*/ 0 w 9"/>
                <a:gd name="T7" fmla="*/ 9 h 67"/>
                <a:gd name="T8" fmla="*/ 0 w 9"/>
                <a:gd name="T9" fmla="*/ 13 h 67"/>
                <a:gd name="T10" fmla="*/ 0 w 9"/>
                <a:gd name="T11" fmla="*/ 13 h 67"/>
                <a:gd name="T12" fmla="*/ 0 w 9"/>
                <a:gd name="T13" fmla="*/ 18 h 67"/>
                <a:gd name="T14" fmla="*/ 0 w 9"/>
                <a:gd name="T15" fmla="*/ 22 h 67"/>
                <a:gd name="T16" fmla="*/ 0 w 9"/>
                <a:gd name="T17" fmla="*/ 27 h 67"/>
                <a:gd name="T18" fmla="*/ 5 w 9"/>
                <a:gd name="T19" fmla="*/ 31 h 67"/>
                <a:gd name="T20" fmla="*/ 5 w 9"/>
                <a:gd name="T21" fmla="*/ 36 h 67"/>
                <a:gd name="T22" fmla="*/ 5 w 9"/>
                <a:gd name="T23" fmla="*/ 40 h 67"/>
                <a:gd name="T24" fmla="*/ 5 w 9"/>
                <a:gd name="T25" fmla="*/ 44 h 67"/>
                <a:gd name="T26" fmla="*/ 9 w 9"/>
                <a:gd name="T27" fmla="*/ 53 h 67"/>
                <a:gd name="T28" fmla="*/ 9 w 9"/>
                <a:gd name="T29" fmla="*/ 58 h 67"/>
                <a:gd name="T30" fmla="*/ 9 w 9"/>
                <a:gd name="T31" fmla="*/ 62 h 67"/>
                <a:gd name="T32" fmla="*/ 9 w 9"/>
                <a:gd name="T33" fmla="*/ 6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67"/>
                <a:gd name="T53" fmla="*/ 9 w 9"/>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67">
                  <a:moveTo>
                    <a:pt x="0" y="0"/>
                  </a:moveTo>
                  <a:lnTo>
                    <a:pt x="0" y="0"/>
                  </a:lnTo>
                  <a:lnTo>
                    <a:pt x="0" y="5"/>
                  </a:lnTo>
                  <a:lnTo>
                    <a:pt x="0" y="9"/>
                  </a:lnTo>
                  <a:lnTo>
                    <a:pt x="0" y="13"/>
                  </a:lnTo>
                  <a:lnTo>
                    <a:pt x="0" y="18"/>
                  </a:lnTo>
                  <a:lnTo>
                    <a:pt x="0" y="22"/>
                  </a:lnTo>
                  <a:lnTo>
                    <a:pt x="0" y="27"/>
                  </a:lnTo>
                  <a:lnTo>
                    <a:pt x="5" y="31"/>
                  </a:lnTo>
                  <a:lnTo>
                    <a:pt x="5" y="36"/>
                  </a:lnTo>
                  <a:lnTo>
                    <a:pt x="5" y="40"/>
                  </a:lnTo>
                  <a:lnTo>
                    <a:pt x="5" y="44"/>
                  </a:lnTo>
                  <a:lnTo>
                    <a:pt x="9" y="53"/>
                  </a:lnTo>
                  <a:lnTo>
                    <a:pt x="9" y="58"/>
                  </a:lnTo>
                  <a:lnTo>
                    <a:pt x="9" y="62"/>
                  </a:lnTo>
                  <a:lnTo>
                    <a:pt x="9" y="67"/>
                  </a:lnTo>
                </a:path>
              </a:pathLst>
            </a:custGeom>
            <a:noFill/>
            <a:ln w="6350">
              <a:solidFill>
                <a:srgbClr val="000000"/>
              </a:solidFill>
              <a:prstDash val="solid"/>
              <a:round/>
              <a:headEnd/>
              <a:tailEnd/>
            </a:ln>
          </p:spPr>
          <p:txBody>
            <a:bodyPr/>
            <a:lstStyle/>
            <a:p>
              <a:endParaRPr lang="fr-FR"/>
            </a:p>
          </p:txBody>
        </p:sp>
        <p:sp>
          <p:nvSpPr>
            <p:cNvPr id="69" name="Freeform 236"/>
            <p:cNvSpPr>
              <a:spLocks/>
            </p:cNvSpPr>
            <p:nvPr/>
          </p:nvSpPr>
          <p:spPr bwMode="auto">
            <a:xfrm>
              <a:off x="2788" y="3145"/>
              <a:ext cx="27" cy="22"/>
            </a:xfrm>
            <a:custGeom>
              <a:avLst/>
              <a:gdLst>
                <a:gd name="T0" fmla="*/ 27 w 27"/>
                <a:gd name="T1" fmla="*/ 0 h 22"/>
                <a:gd name="T2" fmla="*/ 5 w 27"/>
                <a:gd name="T3" fmla="*/ 22 h 22"/>
                <a:gd name="T4" fmla="*/ 0 w 27"/>
                <a:gd name="T5" fmla="*/ 18 h 22"/>
                <a:gd name="T6" fmla="*/ 18 w 27"/>
                <a:gd name="T7" fmla="*/ 0 h 22"/>
                <a:gd name="T8" fmla="*/ 27 w 27"/>
                <a:gd name="T9" fmla="*/ 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27" y="0"/>
                  </a:moveTo>
                  <a:lnTo>
                    <a:pt x="5" y="22"/>
                  </a:lnTo>
                  <a:lnTo>
                    <a:pt x="0" y="18"/>
                  </a:lnTo>
                  <a:lnTo>
                    <a:pt x="18" y="0"/>
                  </a:lnTo>
                  <a:lnTo>
                    <a:pt x="27" y="0"/>
                  </a:lnTo>
                  <a:close/>
                </a:path>
              </a:pathLst>
            </a:custGeom>
            <a:solidFill>
              <a:srgbClr val="333300"/>
            </a:solidFill>
            <a:ln w="6350">
              <a:solidFill>
                <a:srgbClr val="000000"/>
              </a:solidFill>
              <a:prstDash val="solid"/>
              <a:round/>
              <a:headEnd/>
              <a:tailEnd/>
            </a:ln>
          </p:spPr>
          <p:txBody>
            <a:bodyPr/>
            <a:lstStyle/>
            <a:p>
              <a:endParaRPr lang="fr-FR"/>
            </a:p>
          </p:txBody>
        </p:sp>
        <p:sp>
          <p:nvSpPr>
            <p:cNvPr id="70" name="Freeform 237"/>
            <p:cNvSpPr>
              <a:spLocks/>
            </p:cNvSpPr>
            <p:nvPr/>
          </p:nvSpPr>
          <p:spPr bwMode="auto">
            <a:xfrm>
              <a:off x="2837" y="3118"/>
              <a:ext cx="27" cy="9"/>
            </a:xfrm>
            <a:custGeom>
              <a:avLst/>
              <a:gdLst>
                <a:gd name="T0" fmla="*/ 0 w 27"/>
                <a:gd name="T1" fmla="*/ 9 h 9"/>
                <a:gd name="T2" fmla="*/ 27 w 27"/>
                <a:gd name="T3" fmla="*/ 0 h 9"/>
                <a:gd name="T4" fmla="*/ 18 w 27"/>
                <a:gd name="T5" fmla="*/ 0 h 9"/>
                <a:gd name="T6" fmla="*/ 4 w 27"/>
                <a:gd name="T7" fmla="*/ 0 h 9"/>
                <a:gd name="T8" fmla="*/ 0 w 27"/>
                <a:gd name="T9" fmla="*/ 9 h 9"/>
                <a:gd name="T10" fmla="*/ 0 60000 65536"/>
                <a:gd name="T11" fmla="*/ 0 60000 65536"/>
                <a:gd name="T12" fmla="*/ 0 60000 65536"/>
                <a:gd name="T13" fmla="*/ 0 60000 65536"/>
                <a:gd name="T14" fmla="*/ 0 60000 65536"/>
                <a:gd name="T15" fmla="*/ 0 w 27"/>
                <a:gd name="T16" fmla="*/ 0 h 9"/>
                <a:gd name="T17" fmla="*/ 27 w 27"/>
                <a:gd name="T18" fmla="*/ 9 h 9"/>
              </a:gdLst>
              <a:ahLst/>
              <a:cxnLst>
                <a:cxn ang="T10">
                  <a:pos x="T0" y="T1"/>
                </a:cxn>
                <a:cxn ang="T11">
                  <a:pos x="T2" y="T3"/>
                </a:cxn>
                <a:cxn ang="T12">
                  <a:pos x="T4" y="T5"/>
                </a:cxn>
                <a:cxn ang="T13">
                  <a:pos x="T6" y="T7"/>
                </a:cxn>
                <a:cxn ang="T14">
                  <a:pos x="T8" y="T9"/>
                </a:cxn>
              </a:cxnLst>
              <a:rect l="T15" t="T16" r="T17" b="T18"/>
              <a:pathLst>
                <a:path w="27" h="9">
                  <a:moveTo>
                    <a:pt x="0" y="9"/>
                  </a:moveTo>
                  <a:lnTo>
                    <a:pt x="27" y="0"/>
                  </a:lnTo>
                  <a:lnTo>
                    <a:pt x="18" y="0"/>
                  </a:lnTo>
                  <a:lnTo>
                    <a:pt x="4" y="0"/>
                  </a:lnTo>
                  <a:lnTo>
                    <a:pt x="0" y="9"/>
                  </a:lnTo>
                  <a:close/>
                </a:path>
              </a:pathLst>
            </a:custGeom>
            <a:solidFill>
              <a:srgbClr val="333300"/>
            </a:solidFill>
            <a:ln w="6350">
              <a:solidFill>
                <a:srgbClr val="000000"/>
              </a:solidFill>
              <a:prstDash val="solid"/>
              <a:round/>
              <a:headEnd/>
              <a:tailEnd/>
            </a:ln>
          </p:spPr>
          <p:txBody>
            <a:bodyPr/>
            <a:lstStyle/>
            <a:p>
              <a:endParaRPr lang="fr-FR"/>
            </a:p>
          </p:txBody>
        </p:sp>
        <p:sp>
          <p:nvSpPr>
            <p:cNvPr id="71" name="Freeform 238"/>
            <p:cNvSpPr>
              <a:spLocks/>
            </p:cNvSpPr>
            <p:nvPr/>
          </p:nvSpPr>
          <p:spPr bwMode="auto">
            <a:xfrm>
              <a:off x="3059" y="3189"/>
              <a:ext cx="17" cy="169"/>
            </a:xfrm>
            <a:custGeom>
              <a:avLst/>
              <a:gdLst>
                <a:gd name="T0" fmla="*/ 8 w 17"/>
                <a:gd name="T1" fmla="*/ 5 h 169"/>
                <a:gd name="T2" fmla="*/ 8 w 17"/>
                <a:gd name="T3" fmla="*/ 9 h 169"/>
                <a:gd name="T4" fmla="*/ 8 w 17"/>
                <a:gd name="T5" fmla="*/ 22 h 169"/>
                <a:gd name="T6" fmla="*/ 13 w 17"/>
                <a:gd name="T7" fmla="*/ 36 h 169"/>
                <a:gd name="T8" fmla="*/ 13 w 17"/>
                <a:gd name="T9" fmla="*/ 53 h 169"/>
                <a:gd name="T10" fmla="*/ 13 w 17"/>
                <a:gd name="T11" fmla="*/ 76 h 169"/>
                <a:gd name="T12" fmla="*/ 13 w 17"/>
                <a:gd name="T13" fmla="*/ 93 h 169"/>
                <a:gd name="T14" fmla="*/ 13 w 17"/>
                <a:gd name="T15" fmla="*/ 111 h 169"/>
                <a:gd name="T16" fmla="*/ 8 w 17"/>
                <a:gd name="T17" fmla="*/ 124 h 169"/>
                <a:gd name="T18" fmla="*/ 8 w 17"/>
                <a:gd name="T19" fmla="*/ 124 h 169"/>
                <a:gd name="T20" fmla="*/ 8 w 17"/>
                <a:gd name="T21" fmla="*/ 129 h 169"/>
                <a:gd name="T22" fmla="*/ 4 w 17"/>
                <a:gd name="T23" fmla="*/ 138 h 169"/>
                <a:gd name="T24" fmla="*/ 4 w 17"/>
                <a:gd name="T25" fmla="*/ 146 h 169"/>
                <a:gd name="T26" fmla="*/ 0 w 17"/>
                <a:gd name="T27" fmla="*/ 155 h 169"/>
                <a:gd name="T28" fmla="*/ 4 w 17"/>
                <a:gd name="T29" fmla="*/ 160 h 169"/>
                <a:gd name="T30" fmla="*/ 4 w 17"/>
                <a:gd name="T31" fmla="*/ 169 h 169"/>
                <a:gd name="T32" fmla="*/ 13 w 17"/>
                <a:gd name="T33" fmla="*/ 169 h 169"/>
                <a:gd name="T34" fmla="*/ 13 w 17"/>
                <a:gd name="T35" fmla="*/ 169 h 169"/>
                <a:gd name="T36" fmla="*/ 13 w 17"/>
                <a:gd name="T37" fmla="*/ 169 h 169"/>
                <a:gd name="T38" fmla="*/ 13 w 17"/>
                <a:gd name="T39" fmla="*/ 169 h 169"/>
                <a:gd name="T40" fmla="*/ 17 w 17"/>
                <a:gd name="T41" fmla="*/ 164 h 169"/>
                <a:gd name="T42" fmla="*/ 17 w 17"/>
                <a:gd name="T43" fmla="*/ 160 h 169"/>
                <a:gd name="T44" fmla="*/ 17 w 17"/>
                <a:gd name="T45" fmla="*/ 151 h 169"/>
                <a:gd name="T46" fmla="*/ 17 w 17"/>
                <a:gd name="T47" fmla="*/ 138 h 169"/>
                <a:gd name="T48" fmla="*/ 17 w 17"/>
                <a:gd name="T49" fmla="*/ 124 h 169"/>
                <a:gd name="T50" fmla="*/ 17 w 17"/>
                <a:gd name="T51" fmla="*/ 0 h 169"/>
                <a:gd name="T52" fmla="*/ 8 w 17"/>
                <a:gd name="T53" fmla="*/ 5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
                <a:gd name="T82" fmla="*/ 0 h 169"/>
                <a:gd name="T83" fmla="*/ 17 w 17"/>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 h="169">
                  <a:moveTo>
                    <a:pt x="8" y="5"/>
                  </a:moveTo>
                  <a:lnTo>
                    <a:pt x="8" y="9"/>
                  </a:lnTo>
                  <a:lnTo>
                    <a:pt x="8" y="22"/>
                  </a:lnTo>
                  <a:lnTo>
                    <a:pt x="13" y="36"/>
                  </a:lnTo>
                  <a:lnTo>
                    <a:pt x="13" y="53"/>
                  </a:lnTo>
                  <a:lnTo>
                    <a:pt x="13" y="76"/>
                  </a:lnTo>
                  <a:lnTo>
                    <a:pt x="13" y="93"/>
                  </a:lnTo>
                  <a:lnTo>
                    <a:pt x="13" y="111"/>
                  </a:lnTo>
                  <a:lnTo>
                    <a:pt x="8" y="124"/>
                  </a:lnTo>
                  <a:lnTo>
                    <a:pt x="8" y="129"/>
                  </a:lnTo>
                  <a:lnTo>
                    <a:pt x="4" y="138"/>
                  </a:lnTo>
                  <a:lnTo>
                    <a:pt x="4" y="146"/>
                  </a:lnTo>
                  <a:lnTo>
                    <a:pt x="0" y="155"/>
                  </a:lnTo>
                  <a:lnTo>
                    <a:pt x="4" y="160"/>
                  </a:lnTo>
                  <a:lnTo>
                    <a:pt x="4" y="169"/>
                  </a:lnTo>
                  <a:lnTo>
                    <a:pt x="13" y="169"/>
                  </a:lnTo>
                  <a:lnTo>
                    <a:pt x="17" y="164"/>
                  </a:lnTo>
                  <a:lnTo>
                    <a:pt x="17" y="160"/>
                  </a:lnTo>
                  <a:lnTo>
                    <a:pt x="17" y="151"/>
                  </a:lnTo>
                  <a:lnTo>
                    <a:pt x="17" y="138"/>
                  </a:lnTo>
                  <a:lnTo>
                    <a:pt x="17" y="124"/>
                  </a:lnTo>
                  <a:lnTo>
                    <a:pt x="17" y="0"/>
                  </a:lnTo>
                  <a:lnTo>
                    <a:pt x="8" y="5"/>
                  </a:lnTo>
                  <a:close/>
                </a:path>
              </a:pathLst>
            </a:custGeom>
            <a:solidFill>
              <a:srgbClr val="F2F2F2"/>
            </a:solidFill>
            <a:ln w="0">
              <a:solidFill>
                <a:srgbClr val="000000"/>
              </a:solidFill>
              <a:prstDash val="solid"/>
              <a:round/>
              <a:headEnd/>
              <a:tailEnd/>
            </a:ln>
          </p:spPr>
          <p:txBody>
            <a:bodyPr/>
            <a:lstStyle/>
            <a:p>
              <a:endParaRPr lang="fr-FR"/>
            </a:p>
          </p:txBody>
        </p:sp>
        <p:sp>
          <p:nvSpPr>
            <p:cNvPr id="72" name="Freeform 246"/>
            <p:cNvSpPr>
              <a:spLocks/>
            </p:cNvSpPr>
            <p:nvPr/>
          </p:nvSpPr>
          <p:spPr bwMode="auto">
            <a:xfrm>
              <a:off x="2939" y="3624"/>
              <a:ext cx="4" cy="26"/>
            </a:xfrm>
            <a:custGeom>
              <a:avLst/>
              <a:gdLst>
                <a:gd name="T0" fmla="*/ 0 w 4"/>
                <a:gd name="T1" fmla="*/ 0 h 26"/>
                <a:gd name="T2" fmla="*/ 0 w 4"/>
                <a:gd name="T3" fmla="*/ 4 h 26"/>
                <a:gd name="T4" fmla="*/ 0 w 4"/>
                <a:gd name="T5" fmla="*/ 4 h 26"/>
                <a:gd name="T6" fmla="*/ 0 w 4"/>
                <a:gd name="T7" fmla="*/ 9 h 26"/>
                <a:gd name="T8" fmla="*/ 0 w 4"/>
                <a:gd name="T9" fmla="*/ 13 h 26"/>
                <a:gd name="T10" fmla="*/ 0 w 4"/>
                <a:gd name="T11" fmla="*/ 17 h 26"/>
                <a:gd name="T12" fmla="*/ 0 w 4"/>
                <a:gd name="T13" fmla="*/ 17 h 26"/>
                <a:gd name="T14" fmla="*/ 4 w 4"/>
                <a:gd name="T15" fmla="*/ 22 h 26"/>
                <a:gd name="T16" fmla="*/ 4 w 4"/>
                <a:gd name="T17" fmla="*/ 2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6"/>
                <a:gd name="T29" fmla="*/ 4 w 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6">
                  <a:moveTo>
                    <a:pt x="0" y="0"/>
                  </a:moveTo>
                  <a:lnTo>
                    <a:pt x="0" y="4"/>
                  </a:lnTo>
                  <a:lnTo>
                    <a:pt x="0" y="9"/>
                  </a:lnTo>
                  <a:lnTo>
                    <a:pt x="0" y="13"/>
                  </a:lnTo>
                  <a:lnTo>
                    <a:pt x="0" y="17"/>
                  </a:lnTo>
                  <a:lnTo>
                    <a:pt x="4" y="22"/>
                  </a:lnTo>
                  <a:lnTo>
                    <a:pt x="4" y="26"/>
                  </a:lnTo>
                </a:path>
              </a:pathLst>
            </a:custGeom>
            <a:noFill/>
            <a:ln w="6350">
              <a:solidFill>
                <a:srgbClr val="000000"/>
              </a:solidFill>
              <a:prstDash val="solid"/>
              <a:round/>
              <a:headEnd/>
              <a:tailEnd/>
            </a:ln>
          </p:spPr>
          <p:txBody>
            <a:bodyPr/>
            <a:lstStyle/>
            <a:p>
              <a:endParaRPr lang="fr-FR"/>
            </a:p>
          </p:txBody>
        </p:sp>
        <p:sp>
          <p:nvSpPr>
            <p:cNvPr id="73" name="Freeform 247"/>
            <p:cNvSpPr>
              <a:spLocks/>
            </p:cNvSpPr>
            <p:nvPr/>
          </p:nvSpPr>
          <p:spPr bwMode="auto">
            <a:xfrm>
              <a:off x="2593" y="3389"/>
              <a:ext cx="49" cy="57"/>
            </a:xfrm>
            <a:custGeom>
              <a:avLst/>
              <a:gdLst>
                <a:gd name="T0" fmla="*/ 49 w 49"/>
                <a:gd name="T1" fmla="*/ 0 h 57"/>
                <a:gd name="T2" fmla="*/ 49 w 49"/>
                <a:gd name="T3" fmla="*/ 0 h 57"/>
                <a:gd name="T4" fmla="*/ 40 w 49"/>
                <a:gd name="T5" fmla="*/ 0 h 57"/>
                <a:gd name="T6" fmla="*/ 27 w 49"/>
                <a:gd name="T7" fmla="*/ 4 h 57"/>
                <a:gd name="T8" fmla="*/ 18 w 49"/>
                <a:gd name="T9" fmla="*/ 9 h 57"/>
                <a:gd name="T10" fmla="*/ 9 w 49"/>
                <a:gd name="T11" fmla="*/ 17 h 57"/>
                <a:gd name="T12" fmla="*/ 0 w 49"/>
                <a:gd name="T13" fmla="*/ 26 h 57"/>
                <a:gd name="T14" fmla="*/ 5 w 49"/>
                <a:gd name="T15" fmla="*/ 40 h 57"/>
                <a:gd name="T16" fmla="*/ 13 w 49"/>
                <a:gd name="T17" fmla="*/ 57 h 57"/>
                <a:gd name="T18" fmla="*/ 13 w 49"/>
                <a:gd name="T19" fmla="*/ 57 h 57"/>
                <a:gd name="T20" fmla="*/ 18 w 49"/>
                <a:gd name="T21" fmla="*/ 57 h 57"/>
                <a:gd name="T22" fmla="*/ 22 w 49"/>
                <a:gd name="T23" fmla="*/ 57 h 57"/>
                <a:gd name="T24" fmla="*/ 27 w 49"/>
                <a:gd name="T25" fmla="*/ 57 h 57"/>
                <a:gd name="T26" fmla="*/ 31 w 49"/>
                <a:gd name="T27" fmla="*/ 57 h 57"/>
                <a:gd name="T28" fmla="*/ 36 w 49"/>
                <a:gd name="T29" fmla="*/ 53 h 57"/>
                <a:gd name="T30" fmla="*/ 36 w 49"/>
                <a:gd name="T31" fmla="*/ 48 h 57"/>
                <a:gd name="T32" fmla="*/ 36 w 49"/>
                <a:gd name="T33" fmla="*/ 40 h 57"/>
                <a:gd name="T34" fmla="*/ 36 w 49"/>
                <a:gd name="T35" fmla="*/ 40 h 57"/>
                <a:gd name="T36" fmla="*/ 36 w 49"/>
                <a:gd name="T37" fmla="*/ 40 h 57"/>
                <a:gd name="T38" fmla="*/ 31 w 49"/>
                <a:gd name="T39" fmla="*/ 35 h 57"/>
                <a:gd name="T40" fmla="*/ 31 w 49"/>
                <a:gd name="T41" fmla="*/ 31 h 57"/>
                <a:gd name="T42" fmla="*/ 31 w 49"/>
                <a:gd name="T43" fmla="*/ 22 h 57"/>
                <a:gd name="T44" fmla="*/ 36 w 49"/>
                <a:gd name="T45" fmla="*/ 17 h 57"/>
                <a:gd name="T46" fmla="*/ 40 w 49"/>
                <a:gd name="T47" fmla="*/ 9 h 57"/>
                <a:gd name="T48" fmla="*/ 49 w 49"/>
                <a:gd name="T49" fmla="*/ 0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57"/>
                <a:gd name="T77" fmla="*/ 49 w 49"/>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57">
                  <a:moveTo>
                    <a:pt x="49" y="0"/>
                  </a:moveTo>
                  <a:lnTo>
                    <a:pt x="49" y="0"/>
                  </a:lnTo>
                  <a:lnTo>
                    <a:pt x="40" y="0"/>
                  </a:lnTo>
                  <a:lnTo>
                    <a:pt x="27" y="4"/>
                  </a:lnTo>
                  <a:lnTo>
                    <a:pt x="18" y="9"/>
                  </a:lnTo>
                  <a:lnTo>
                    <a:pt x="9" y="17"/>
                  </a:lnTo>
                  <a:lnTo>
                    <a:pt x="0" y="26"/>
                  </a:lnTo>
                  <a:lnTo>
                    <a:pt x="5" y="40"/>
                  </a:lnTo>
                  <a:lnTo>
                    <a:pt x="13" y="57"/>
                  </a:lnTo>
                  <a:lnTo>
                    <a:pt x="18" y="57"/>
                  </a:lnTo>
                  <a:lnTo>
                    <a:pt x="22" y="57"/>
                  </a:lnTo>
                  <a:lnTo>
                    <a:pt x="27" y="57"/>
                  </a:lnTo>
                  <a:lnTo>
                    <a:pt x="31" y="57"/>
                  </a:lnTo>
                  <a:lnTo>
                    <a:pt x="36" y="53"/>
                  </a:lnTo>
                  <a:lnTo>
                    <a:pt x="36" y="48"/>
                  </a:lnTo>
                  <a:lnTo>
                    <a:pt x="36" y="40"/>
                  </a:lnTo>
                  <a:lnTo>
                    <a:pt x="31" y="35"/>
                  </a:lnTo>
                  <a:lnTo>
                    <a:pt x="31" y="31"/>
                  </a:lnTo>
                  <a:lnTo>
                    <a:pt x="31" y="22"/>
                  </a:lnTo>
                  <a:lnTo>
                    <a:pt x="36" y="17"/>
                  </a:lnTo>
                  <a:lnTo>
                    <a:pt x="40" y="9"/>
                  </a:lnTo>
                  <a:lnTo>
                    <a:pt x="49" y="0"/>
                  </a:lnTo>
                  <a:close/>
                </a:path>
              </a:pathLst>
            </a:custGeom>
            <a:solidFill>
              <a:srgbClr val="F2F2F2"/>
            </a:solidFill>
            <a:ln w="0">
              <a:solidFill>
                <a:srgbClr val="000000"/>
              </a:solidFill>
              <a:prstDash val="solid"/>
              <a:round/>
              <a:headEnd/>
              <a:tailEnd/>
            </a:ln>
          </p:spPr>
          <p:txBody>
            <a:bodyPr/>
            <a:lstStyle/>
            <a:p>
              <a:endParaRPr lang="fr-FR"/>
            </a:p>
          </p:txBody>
        </p:sp>
        <p:sp>
          <p:nvSpPr>
            <p:cNvPr id="74" name="Freeform 248"/>
            <p:cNvSpPr>
              <a:spLocks/>
            </p:cNvSpPr>
            <p:nvPr/>
          </p:nvSpPr>
          <p:spPr bwMode="auto">
            <a:xfrm>
              <a:off x="2753" y="3149"/>
              <a:ext cx="17" cy="120"/>
            </a:xfrm>
            <a:custGeom>
              <a:avLst/>
              <a:gdLst>
                <a:gd name="T0" fmla="*/ 9 w 17"/>
                <a:gd name="T1" fmla="*/ 31 h 120"/>
                <a:gd name="T2" fmla="*/ 13 w 17"/>
                <a:gd name="T3" fmla="*/ 89 h 120"/>
                <a:gd name="T4" fmla="*/ 9 w 17"/>
                <a:gd name="T5" fmla="*/ 89 h 120"/>
                <a:gd name="T6" fmla="*/ 9 w 17"/>
                <a:gd name="T7" fmla="*/ 93 h 120"/>
                <a:gd name="T8" fmla="*/ 4 w 17"/>
                <a:gd name="T9" fmla="*/ 98 h 120"/>
                <a:gd name="T10" fmla="*/ 4 w 17"/>
                <a:gd name="T11" fmla="*/ 102 h 120"/>
                <a:gd name="T12" fmla="*/ 0 w 17"/>
                <a:gd name="T13" fmla="*/ 111 h 120"/>
                <a:gd name="T14" fmla="*/ 0 w 17"/>
                <a:gd name="T15" fmla="*/ 116 h 120"/>
                <a:gd name="T16" fmla="*/ 4 w 17"/>
                <a:gd name="T17" fmla="*/ 120 h 120"/>
                <a:gd name="T18" fmla="*/ 13 w 17"/>
                <a:gd name="T19" fmla="*/ 120 h 120"/>
                <a:gd name="T20" fmla="*/ 13 w 17"/>
                <a:gd name="T21" fmla="*/ 120 h 120"/>
                <a:gd name="T22" fmla="*/ 13 w 17"/>
                <a:gd name="T23" fmla="*/ 120 h 120"/>
                <a:gd name="T24" fmla="*/ 13 w 17"/>
                <a:gd name="T25" fmla="*/ 120 h 120"/>
                <a:gd name="T26" fmla="*/ 17 w 17"/>
                <a:gd name="T27" fmla="*/ 116 h 120"/>
                <a:gd name="T28" fmla="*/ 17 w 17"/>
                <a:gd name="T29" fmla="*/ 111 h 120"/>
                <a:gd name="T30" fmla="*/ 17 w 17"/>
                <a:gd name="T31" fmla="*/ 107 h 120"/>
                <a:gd name="T32" fmla="*/ 17 w 17"/>
                <a:gd name="T33" fmla="*/ 98 h 120"/>
                <a:gd name="T34" fmla="*/ 17 w 17"/>
                <a:gd name="T35" fmla="*/ 89 h 120"/>
                <a:gd name="T36" fmla="*/ 13 w 17"/>
                <a:gd name="T37" fmla="*/ 0 h 120"/>
                <a:gd name="T38" fmla="*/ 9 w 17"/>
                <a:gd name="T39" fmla="*/ 31 h 1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20"/>
                <a:gd name="T62" fmla="*/ 17 w 17"/>
                <a:gd name="T63" fmla="*/ 120 h 1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20">
                  <a:moveTo>
                    <a:pt x="9" y="31"/>
                  </a:moveTo>
                  <a:lnTo>
                    <a:pt x="13" y="89"/>
                  </a:lnTo>
                  <a:lnTo>
                    <a:pt x="9" y="89"/>
                  </a:lnTo>
                  <a:lnTo>
                    <a:pt x="9" y="93"/>
                  </a:lnTo>
                  <a:lnTo>
                    <a:pt x="4" y="98"/>
                  </a:lnTo>
                  <a:lnTo>
                    <a:pt x="4" y="102"/>
                  </a:lnTo>
                  <a:lnTo>
                    <a:pt x="0" y="111"/>
                  </a:lnTo>
                  <a:lnTo>
                    <a:pt x="0" y="116"/>
                  </a:lnTo>
                  <a:lnTo>
                    <a:pt x="4" y="120"/>
                  </a:lnTo>
                  <a:lnTo>
                    <a:pt x="13" y="120"/>
                  </a:lnTo>
                  <a:lnTo>
                    <a:pt x="17" y="116"/>
                  </a:lnTo>
                  <a:lnTo>
                    <a:pt x="17" y="111"/>
                  </a:lnTo>
                  <a:lnTo>
                    <a:pt x="17" y="107"/>
                  </a:lnTo>
                  <a:lnTo>
                    <a:pt x="17" y="98"/>
                  </a:lnTo>
                  <a:lnTo>
                    <a:pt x="17" y="89"/>
                  </a:lnTo>
                  <a:lnTo>
                    <a:pt x="13" y="0"/>
                  </a:lnTo>
                  <a:lnTo>
                    <a:pt x="9" y="31"/>
                  </a:lnTo>
                  <a:close/>
                </a:path>
              </a:pathLst>
            </a:custGeom>
            <a:solidFill>
              <a:srgbClr val="F2F2F2"/>
            </a:solidFill>
            <a:ln w="0">
              <a:solidFill>
                <a:srgbClr val="000000"/>
              </a:solidFill>
              <a:prstDash val="solid"/>
              <a:round/>
              <a:headEnd/>
              <a:tailEnd/>
            </a:ln>
          </p:spPr>
          <p:txBody>
            <a:bodyPr/>
            <a:lstStyle/>
            <a:p>
              <a:endParaRPr lang="fr-FR"/>
            </a:p>
          </p:txBody>
        </p:sp>
        <p:sp>
          <p:nvSpPr>
            <p:cNvPr id="75" name="Freeform 249"/>
            <p:cNvSpPr>
              <a:spLocks/>
            </p:cNvSpPr>
            <p:nvPr/>
          </p:nvSpPr>
          <p:spPr bwMode="auto">
            <a:xfrm>
              <a:off x="3085" y="3331"/>
              <a:ext cx="22" cy="80"/>
            </a:xfrm>
            <a:custGeom>
              <a:avLst/>
              <a:gdLst>
                <a:gd name="T0" fmla="*/ 9 w 22"/>
                <a:gd name="T1" fmla="*/ 4 h 80"/>
                <a:gd name="T2" fmla="*/ 9 w 22"/>
                <a:gd name="T3" fmla="*/ 4 h 80"/>
                <a:gd name="T4" fmla="*/ 9 w 22"/>
                <a:gd name="T5" fmla="*/ 9 h 80"/>
                <a:gd name="T6" fmla="*/ 9 w 22"/>
                <a:gd name="T7" fmla="*/ 13 h 80"/>
                <a:gd name="T8" fmla="*/ 9 w 22"/>
                <a:gd name="T9" fmla="*/ 22 h 80"/>
                <a:gd name="T10" fmla="*/ 9 w 22"/>
                <a:gd name="T11" fmla="*/ 27 h 80"/>
                <a:gd name="T12" fmla="*/ 9 w 22"/>
                <a:gd name="T13" fmla="*/ 36 h 80"/>
                <a:gd name="T14" fmla="*/ 9 w 22"/>
                <a:gd name="T15" fmla="*/ 44 h 80"/>
                <a:gd name="T16" fmla="*/ 5 w 22"/>
                <a:gd name="T17" fmla="*/ 53 h 80"/>
                <a:gd name="T18" fmla="*/ 5 w 22"/>
                <a:gd name="T19" fmla="*/ 53 h 80"/>
                <a:gd name="T20" fmla="*/ 5 w 22"/>
                <a:gd name="T21" fmla="*/ 58 h 80"/>
                <a:gd name="T22" fmla="*/ 0 w 22"/>
                <a:gd name="T23" fmla="*/ 62 h 80"/>
                <a:gd name="T24" fmla="*/ 0 w 22"/>
                <a:gd name="T25" fmla="*/ 67 h 80"/>
                <a:gd name="T26" fmla="*/ 0 w 22"/>
                <a:gd name="T27" fmla="*/ 71 h 80"/>
                <a:gd name="T28" fmla="*/ 0 w 22"/>
                <a:gd name="T29" fmla="*/ 75 h 80"/>
                <a:gd name="T30" fmla="*/ 5 w 22"/>
                <a:gd name="T31" fmla="*/ 80 h 80"/>
                <a:gd name="T32" fmla="*/ 13 w 22"/>
                <a:gd name="T33" fmla="*/ 80 h 80"/>
                <a:gd name="T34" fmla="*/ 13 w 22"/>
                <a:gd name="T35" fmla="*/ 80 h 80"/>
                <a:gd name="T36" fmla="*/ 13 w 22"/>
                <a:gd name="T37" fmla="*/ 80 h 80"/>
                <a:gd name="T38" fmla="*/ 13 w 22"/>
                <a:gd name="T39" fmla="*/ 80 h 80"/>
                <a:gd name="T40" fmla="*/ 18 w 22"/>
                <a:gd name="T41" fmla="*/ 75 h 80"/>
                <a:gd name="T42" fmla="*/ 18 w 22"/>
                <a:gd name="T43" fmla="*/ 71 h 80"/>
                <a:gd name="T44" fmla="*/ 22 w 22"/>
                <a:gd name="T45" fmla="*/ 67 h 80"/>
                <a:gd name="T46" fmla="*/ 22 w 22"/>
                <a:gd name="T47" fmla="*/ 53 h 80"/>
                <a:gd name="T48" fmla="*/ 18 w 22"/>
                <a:gd name="T49" fmla="*/ 44 h 80"/>
                <a:gd name="T50" fmla="*/ 18 w 22"/>
                <a:gd name="T51" fmla="*/ 44 h 80"/>
                <a:gd name="T52" fmla="*/ 18 w 22"/>
                <a:gd name="T53" fmla="*/ 40 h 80"/>
                <a:gd name="T54" fmla="*/ 18 w 22"/>
                <a:gd name="T55" fmla="*/ 36 h 80"/>
                <a:gd name="T56" fmla="*/ 18 w 22"/>
                <a:gd name="T57" fmla="*/ 31 h 80"/>
                <a:gd name="T58" fmla="*/ 18 w 22"/>
                <a:gd name="T59" fmla="*/ 22 h 80"/>
                <a:gd name="T60" fmla="*/ 18 w 22"/>
                <a:gd name="T61" fmla="*/ 18 h 80"/>
                <a:gd name="T62" fmla="*/ 18 w 22"/>
                <a:gd name="T63" fmla="*/ 9 h 80"/>
                <a:gd name="T64" fmla="*/ 18 w 22"/>
                <a:gd name="T65" fmla="*/ 0 h 80"/>
                <a:gd name="T66" fmla="*/ 9 w 22"/>
                <a:gd name="T67" fmla="*/ 4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
                <a:gd name="T103" fmla="*/ 0 h 80"/>
                <a:gd name="T104" fmla="*/ 22 w 22"/>
                <a:gd name="T105" fmla="*/ 80 h 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 h="80">
                  <a:moveTo>
                    <a:pt x="9" y="4"/>
                  </a:moveTo>
                  <a:lnTo>
                    <a:pt x="9" y="4"/>
                  </a:lnTo>
                  <a:lnTo>
                    <a:pt x="9" y="9"/>
                  </a:lnTo>
                  <a:lnTo>
                    <a:pt x="9" y="13"/>
                  </a:lnTo>
                  <a:lnTo>
                    <a:pt x="9" y="22"/>
                  </a:lnTo>
                  <a:lnTo>
                    <a:pt x="9" y="27"/>
                  </a:lnTo>
                  <a:lnTo>
                    <a:pt x="9" y="36"/>
                  </a:lnTo>
                  <a:lnTo>
                    <a:pt x="9" y="44"/>
                  </a:lnTo>
                  <a:lnTo>
                    <a:pt x="5" y="53"/>
                  </a:lnTo>
                  <a:lnTo>
                    <a:pt x="5" y="58"/>
                  </a:lnTo>
                  <a:lnTo>
                    <a:pt x="0" y="62"/>
                  </a:lnTo>
                  <a:lnTo>
                    <a:pt x="0" y="67"/>
                  </a:lnTo>
                  <a:lnTo>
                    <a:pt x="0" y="71"/>
                  </a:lnTo>
                  <a:lnTo>
                    <a:pt x="0" y="75"/>
                  </a:lnTo>
                  <a:lnTo>
                    <a:pt x="5" y="80"/>
                  </a:lnTo>
                  <a:lnTo>
                    <a:pt x="13" y="80"/>
                  </a:lnTo>
                  <a:lnTo>
                    <a:pt x="18" y="75"/>
                  </a:lnTo>
                  <a:lnTo>
                    <a:pt x="18" y="71"/>
                  </a:lnTo>
                  <a:lnTo>
                    <a:pt x="22" y="67"/>
                  </a:lnTo>
                  <a:lnTo>
                    <a:pt x="22" y="53"/>
                  </a:lnTo>
                  <a:lnTo>
                    <a:pt x="18" y="44"/>
                  </a:lnTo>
                  <a:lnTo>
                    <a:pt x="18" y="40"/>
                  </a:lnTo>
                  <a:lnTo>
                    <a:pt x="18" y="36"/>
                  </a:lnTo>
                  <a:lnTo>
                    <a:pt x="18" y="31"/>
                  </a:lnTo>
                  <a:lnTo>
                    <a:pt x="18" y="22"/>
                  </a:lnTo>
                  <a:lnTo>
                    <a:pt x="18" y="18"/>
                  </a:lnTo>
                  <a:lnTo>
                    <a:pt x="18" y="9"/>
                  </a:lnTo>
                  <a:lnTo>
                    <a:pt x="18" y="0"/>
                  </a:lnTo>
                  <a:lnTo>
                    <a:pt x="9" y="4"/>
                  </a:lnTo>
                  <a:close/>
                </a:path>
              </a:pathLst>
            </a:custGeom>
            <a:solidFill>
              <a:srgbClr val="F2F2F2"/>
            </a:solidFill>
            <a:ln w="0">
              <a:solidFill>
                <a:srgbClr val="000000"/>
              </a:solidFill>
              <a:prstDash val="solid"/>
              <a:round/>
              <a:headEnd/>
              <a:tailEnd/>
            </a:ln>
          </p:spPr>
          <p:txBody>
            <a:bodyPr/>
            <a:lstStyle/>
            <a:p>
              <a:endParaRPr lang="fr-FR"/>
            </a:p>
          </p:txBody>
        </p:sp>
        <p:sp>
          <p:nvSpPr>
            <p:cNvPr id="76" name="Freeform 250"/>
            <p:cNvSpPr>
              <a:spLocks/>
            </p:cNvSpPr>
            <p:nvPr/>
          </p:nvSpPr>
          <p:spPr bwMode="auto">
            <a:xfrm>
              <a:off x="2757" y="3304"/>
              <a:ext cx="18" cy="31"/>
            </a:xfrm>
            <a:custGeom>
              <a:avLst/>
              <a:gdLst>
                <a:gd name="T0" fmla="*/ 0 w 18"/>
                <a:gd name="T1" fmla="*/ 5 h 31"/>
                <a:gd name="T2" fmla="*/ 0 w 18"/>
                <a:gd name="T3" fmla="*/ 5 h 31"/>
                <a:gd name="T4" fmla="*/ 0 w 18"/>
                <a:gd name="T5" fmla="*/ 9 h 31"/>
                <a:gd name="T6" fmla="*/ 0 w 18"/>
                <a:gd name="T7" fmla="*/ 14 h 31"/>
                <a:gd name="T8" fmla="*/ 0 w 18"/>
                <a:gd name="T9" fmla="*/ 18 h 31"/>
                <a:gd name="T10" fmla="*/ 0 w 18"/>
                <a:gd name="T11" fmla="*/ 23 h 31"/>
                <a:gd name="T12" fmla="*/ 0 w 18"/>
                <a:gd name="T13" fmla="*/ 27 h 31"/>
                <a:gd name="T14" fmla="*/ 5 w 18"/>
                <a:gd name="T15" fmla="*/ 31 h 31"/>
                <a:gd name="T16" fmla="*/ 9 w 18"/>
                <a:gd name="T17" fmla="*/ 31 h 31"/>
                <a:gd name="T18" fmla="*/ 9 w 18"/>
                <a:gd name="T19" fmla="*/ 31 h 31"/>
                <a:gd name="T20" fmla="*/ 13 w 18"/>
                <a:gd name="T21" fmla="*/ 31 h 31"/>
                <a:gd name="T22" fmla="*/ 13 w 18"/>
                <a:gd name="T23" fmla="*/ 31 h 31"/>
                <a:gd name="T24" fmla="*/ 18 w 18"/>
                <a:gd name="T25" fmla="*/ 31 h 31"/>
                <a:gd name="T26" fmla="*/ 18 w 18"/>
                <a:gd name="T27" fmla="*/ 27 h 31"/>
                <a:gd name="T28" fmla="*/ 18 w 18"/>
                <a:gd name="T29" fmla="*/ 23 h 31"/>
                <a:gd name="T30" fmla="*/ 18 w 18"/>
                <a:gd name="T31" fmla="*/ 14 h 31"/>
                <a:gd name="T32" fmla="*/ 13 w 18"/>
                <a:gd name="T33" fmla="*/ 0 h 31"/>
                <a:gd name="T34" fmla="*/ 0 w 18"/>
                <a:gd name="T35" fmla="*/ 5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31"/>
                <a:gd name="T56" fmla="*/ 18 w 18"/>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31">
                  <a:moveTo>
                    <a:pt x="0" y="5"/>
                  </a:moveTo>
                  <a:lnTo>
                    <a:pt x="0" y="5"/>
                  </a:lnTo>
                  <a:lnTo>
                    <a:pt x="0" y="9"/>
                  </a:lnTo>
                  <a:lnTo>
                    <a:pt x="0" y="14"/>
                  </a:lnTo>
                  <a:lnTo>
                    <a:pt x="0" y="18"/>
                  </a:lnTo>
                  <a:lnTo>
                    <a:pt x="0" y="23"/>
                  </a:lnTo>
                  <a:lnTo>
                    <a:pt x="0" y="27"/>
                  </a:lnTo>
                  <a:lnTo>
                    <a:pt x="5" y="31"/>
                  </a:lnTo>
                  <a:lnTo>
                    <a:pt x="9" y="31"/>
                  </a:lnTo>
                  <a:lnTo>
                    <a:pt x="13" y="31"/>
                  </a:lnTo>
                  <a:lnTo>
                    <a:pt x="18" y="31"/>
                  </a:lnTo>
                  <a:lnTo>
                    <a:pt x="18" y="27"/>
                  </a:lnTo>
                  <a:lnTo>
                    <a:pt x="18" y="23"/>
                  </a:lnTo>
                  <a:lnTo>
                    <a:pt x="18" y="14"/>
                  </a:lnTo>
                  <a:lnTo>
                    <a:pt x="13" y="0"/>
                  </a:lnTo>
                  <a:lnTo>
                    <a:pt x="0" y="5"/>
                  </a:lnTo>
                  <a:close/>
                </a:path>
              </a:pathLst>
            </a:custGeom>
            <a:solidFill>
              <a:srgbClr val="F2F2F2"/>
            </a:solidFill>
            <a:ln w="0">
              <a:solidFill>
                <a:srgbClr val="000000"/>
              </a:solidFill>
              <a:prstDash val="solid"/>
              <a:round/>
              <a:headEnd/>
              <a:tailEnd/>
            </a:ln>
          </p:spPr>
          <p:txBody>
            <a:bodyPr/>
            <a:lstStyle/>
            <a:p>
              <a:endParaRPr lang="fr-FR"/>
            </a:p>
          </p:txBody>
        </p:sp>
        <p:sp>
          <p:nvSpPr>
            <p:cNvPr id="77" name="Freeform 251"/>
            <p:cNvSpPr>
              <a:spLocks/>
            </p:cNvSpPr>
            <p:nvPr/>
          </p:nvSpPr>
          <p:spPr bwMode="auto">
            <a:xfrm>
              <a:off x="3121" y="3296"/>
              <a:ext cx="13" cy="71"/>
            </a:xfrm>
            <a:custGeom>
              <a:avLst/>
              <a:gdLst>
                <a:gd name="T0" fmla="*/ 4 w 13"/>
                <a:gd name="T1" fmla="*/ 13 h 71"/>
                <a:gd name="T2" fmla="*/ 8 w 13"/>
                <a:gd name="T3" fmla="*/ 48 h 71"/>
                <a:gd name="T4" fmla="*/ 8 w 13"/>
                <a:gd name="T5" fmla="*/ 53 h 71"/>
                <a:gd name="T6" fmla="*/ 8 w 13"/>
                <a:gd name="T7" fmla="*/ 53 h 71"/>
                <a:gd name="T8" fmla="*/ 13 w 13"/>
                <a:gd name="T9" fmla="*/ 57 h 71"/>
                <a:gd name="T10" fmla="*/ 13 w 13"/>
                <a:gd name="T11" fmla="*/ 62 h 71"/>
                <a:gd name="T12" fmla="*/ 13 w 13"/>
                <a:gd name="T13" fmla="*/ 66 h 71"/>
                <a:gd name="T14" fmla="*/ 13 w 13"/>
                <a:gd name="T15" fmla="*/ 66 h 71"/>
                <a:gd name="T16" fmla="*/ 13 w 13"/>
                <a:gd name="T17" fmla="*/ 71 h 71"/>
                <a:gd name="T18" fmla="*/ 4 w 13"/>
                <a:gd name="T19" fmla="*/ 71 h 71"/>
                <a:gd name="T20" fmla="*/ 4 w 13"/>
                <a:gd name="T21" fmla="*/ 71 h 71"/>
                <a:gd name="T22" fmla="*/ 4 w 13"/>
                <a:gd name="T23" fmla="*/ 71 h 71"/>
                <a:gd name="T24" fmla="*/ 4 w 13"/>
                <a:gd name="T25" fmla="*/ 71 h 71"/>
                <a:gd name="T26" fmla="*/ 0 w 13"/>
                <a:gd name="T27" fmla="*/ 66 h 71"/>
                <a:gd name="T28" fmla="*/ 0 w 13"/>
                <a:gd name="T29" fmla="*/ 66 h 71"/>
                <a:gd name="T30" fmla="*/ 0 w 13"/>
                <a:gd name="T31" fmla="*/ 62 h 71"/>
                <a:gd name="T32" fmla="*/ 0 w 13"/>
                <a:gd name="T33" fmla="*/ 53 h 71"/>
                <a:gd name="T34" fmla="*/ 0 w 13"/>
                <a:gd name="T35" fmla="*/ 48 h 71"/>
                <a:gd name="T36" fmla="*/ 0 w 13"/>
                <a:gd name="T37" fmla="*/ 0 h 71"/>
                <a:gd name="T38" fmla="*/ 4 w 13"/>
                <a:gd name="T39" fmla="*/ 13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71"/>
                <a:gd name="T62" fmla="*/ 13 w 13"/>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71">
                  <a:moveTo>
                    <a:pt x="4" y="13"/>
                  </a:moveTo>
                  <a:lnTo>
                    <a:pt x="8" y="48"/>
                  </a:lnTo>
                  <a:lnTo>
                    <a:pt x="8" y="53"/>
                  </a:lnTo>
                  <a:lnTo>
                    <a:pt x="13" y="57"/>
                  </a:lnTo>
                  <a:lnTo>
                    <a:pt x="13" y="62"/>
                  </a:lnTo>
                  <a:lnTo>
                    <a:pt x="13" y="66"/>
                  </a:lnTo>
                  <a:lnTo>
                    <a:pt x="13" y="71"/>
                  </a:lnTo>
                  <a:lnTo>
                    <a:pt x="4" y="71"/>
                  </a:lnTo>
                  <a:lnTo>
                    <a:pt x="0" y="66"/>
                  </a:lnTo>
                  <a:lnTo>
                    <a:pt x="0" y="62"/>
                  </a:lnTo>
                  <a:lnTo>
                    <a:pt x="0" y="53"/>
                  </a:lnTo>
                  <a:lnTo>
                    <a:pt x="0" y="48"/>
                  </a:lnTo>
                  <a:lnTo>
                    <a:pt x="0" y="0"/>
                  </a:lnTo>
                  <a:lnTo>
                    <a:pt x="4" y="13"/>
                  </a:lnTo>
                  <a:close/>
                </a:path>
              </a:pathLst>
            </a:custGeom>
            <a:solidFill>
              <a:srgbClr val="F2F2F2"/>
            </a:solidFill>
            <a:ln w="0">
              <a:solidFill>
                <a:srgbClr val="000000"/>
              </a:solidFill>
              <a:prstDash val="solid"/>
              <a:round/>
              <a:headEnd/>
              <a:tailEnd/>
            </a:ln>
          </p:spPr>
          <p:txBody>
            <a:bodyPr/>
            <a:lstStyle/>
            <a:p>
              <a:endParaRPr lang="fr-FR"/>
            </a:p>
          </p:txBody>
        </p:sp>
        <p:sp>
          <p:nvSpPr>
            <p:cNvPr id="78" name="Freeform 252"/>
            <p:cNvSpPr>
              <a:spLocks/>
            </p:cNvSpPr>
            <p:nvPr/>
          </p:nvSpPr>
          <p:spPr bwMode="auto">
            <a:xfrm>
              <a:off x="2779" y="3406"/>
              <a:ext cx="9" cy="5"/>
            </a:xfrm>
            <a:custGeom>
              <a:avLst/>
              <a:gdLst>
                <a:gd name="T0" fmla="*/ 5 w 9"/>
                <a:gd name="T1" fmla="*/ 5 h 5"/>
                <a:gd name="T2" fmla="*/ 5 w 9"/>
                <a:gd name="T3" fmla="*/ 5 h 5"/>
                <a:gd name="T4" fmla="*/ 5 w 9"/>
                <a:gd name="T5" fmla="*/ 5 h 5"/>
                <a:gd name="T6" fmla="*/ 5 w 9"/>
                <a:gd name="T7" fmla="*/ 5 h 5"/>
                <a:gd name="T8" fmla="*/ 9 w 9"/>
                <a:gd name="T9" fmla="*/ 5 h 5"/>
                <a:gd name="T10" fmla="*/ 9 w 9"/>
                <a:gd name="T11" fmla="*/ 5 h 5"/>
                <a:gd name="T12" fmla="*/ 9 w 9"/>
                <a:gd name="T13" fmla="*/ 5 h 5"/>
                <a:gd name="T14" fmla="*/ 9 w 9"/>
                <a:gd name="T15" fmla="*/ 5 h 5"/>
                <a:gd name="T16" fmla="*/ 9 w 9"/>
                <a:gd name="T17" fmla="*/ 5 h 5"/>
                <a:gd name="T18" fmla="*/ 9 w 9"/>
                <a:gd name="T19" fmla="*/ 0 h 5"/>
                <a:gd name="T20" fmla="*/ 9 w 9"/>
                <a:gd name="T21" fmla="*/ 0 h 5"/>
                <a:gd name="T22" fmla="*/ 9 w 9"/>
                <a:gd name="T23" fmla="*/ 0 h 5"/>
                <a:gd name="T24" fmla="*/ 9 w 9"/>
                <a:gd name="T25" fmla="*/ 0 h 5"/>
                <a:gd name="T26" fmla="*/ 5 w 9"/>
                <a:gd name="T27" fmla="*/ 0 h 5"/>
                <a:gd name="T28" fmla="*/ 5 w 9"/>
                <a:gd name="T29" fmla="*/ 0 h 5"/>
                <a:gd name="T30" fmla="*/ 5 w 9"/>
                <a:gd name="T31" fmla="*/ 0 h 5"/>
                <a:gd name="T32" fmla="*/ 5 w 9"/>
                <a:gd name="T33" fmla="*/ 0 h 5"/>
                <a:gd name="T34" fmla="*/ 5 w 9"/>
                <a:gd name="T35" fmla="*/ 0 h 5"/>
                <a:gd name="T36" fmla="*/ 5 w 9"/>
                <a:gd name="T37" fmla="*/ 0 h 5"/>
                <a:gd name="T38" fmla="*/ 5 w 9"/>
                <a:gd name="T39" fmla="*/ 0 h 5"/>
                <a:gd name="T40" fmla="*/ 0 w 9"/>
                <a:gd name="T41" fmla="*/ 0 h 5"/>
                <a:gd name="T42" fmla="*/ 0 w 9"/>
                <a:gd name="T43" fmla="*/ 0 h 5"/>
                <a:gd name="T44" fmla="*/ 0 w 9"/>
                <a:gd name="T45" fmla="*/ 0 h 5"/>
                <a:gd name="T46" fmla="*/ 0 w 9"/>
                <a:gd name="T47" fmla="*/ 0 h 5"/>
                <a:gd name="T48" fmla="*/ 0 w 9"/>
                <a:gd name="T49" fmla="*/ 5 h 5"/>
                <a:gd name="T50" fmla="*/ 0 w 9"/>
                <a:gd name="T51" fmla="*/ 5 h 5"/>
                <a:gd name="T52" fmla="*/ 0 w 9"/>
                <a:gd name="T53" fmla="*/ 5 h 5"/>
                <a:gd name="T54" fmla="*/ 0 w 9"/>
                <a:gd name="T55" fmla="*/ 5 h 5"/>
                <a:gd name="T56" fmla="*/ 0 w 9"/>
                <a:gd name="T57" fmla="*/ 5 h 5"/>
                <a:gd name="T58" fmla="*/ 5 w 9"/>
                <a:gd name="T59" fmla="*/ 5 h 5"/>
                <a:gd name="T60" fmla="*/ 5 w 9"/>
                <a:gd name="T61" fmla="*/ 5 h 5"/>
                <a:gd name="T62" fmla="*/ 5 w 9"/>
                <a:gd name="T63" fmla="*/ 5 h 5"/>
                <a:gd name="T64" fmla="*/ 5 w 9"/>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5"/>
                <a:gd name="T101" fmla="*/ 9 w 9"/>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5">
                  <a:moveTo>
                    <a:pt x="5" y="5"/>
                  </a:moveTo>
                  <a:lnTo>
                    <a:pt x="5" y="5"/>
                  </a:lnTo>
                  <a:lnTo>
                    <a:pt x="9" y="5"/>
                  </a:lnTo>
                  <a:lnTo>
                    <a:pt x="9" y="0"/>
                  </a:lnTo>
                  <a:lnTo>
                    <a:pt x="5" y="0"/>
                  </a:lnTo>
                  <a:lnTo>
                    <a:pt x="0" y="0"/>
                  </a:lnTo>
                  <a:lnTo>
                    <a:pt x="0" y="5"/>
                  </a:lnTo>
                  <a:lnTo>
                    <a:pt x="5" y="5"/>
                  </a:lnTo>
                  <a:close/>
                </a:path>
              </a:pathLst>
            </a:custGeom>
            <a:solidFill>
              <a:srgbClr val="F2F2F2"/>
            </a:solidFill>
            <a:ln w="9525">
              <a:noFill/>
              <a:round/>
              <a:headEnd/>
              <a:tailEnd/>
            </a:ln>
          </p:spPr>
          <p:txBody>
            <a:bodyPr/>
            <a:lstStyle/>
            <a:p>
              <a:endParaRPr lang="fr-FR"/>
            </a:p>
          </p:txBody>
        </p:sp>
        <p:sp>
          <p:nvSpPr>
            <p:cNvPr id="79" name="Freeform 253"/>
            <p:cNvSpPr>
              <a:spLocks/>
            </p:cNvSpPr>
            <p:nvPr/>
          </p:nvSpPr>
          <p:spPr bwMode="auto">
            <a:xfrm>
              <a:off x="2793" y="3424"/>
              <a:ext cx="8" cy="13"/>
            </a:xfrm>
            <a:custGeom>
              <a:avLst/>
              <a:gdLst>
                <a:gd name="T0" fmla="*/ 4 w 8"/>
                <a:gd name="T1" fmla="*/ 13 h 13"/>
                <a:gd name="T2" fmla="*/ 4 w 8"/>
                <a:gd name="T3" fmla="*/ 13 h 13"/>
                <a:gd name="T4" fmla="*/ 4 w 8"/>
                <a:gd name="T5" fmla="*/ 13 h 13"/>
                <a:gd name="T6" fmla="*/ 8 w 8"/>
                <a:gd name="T7" fmla="*/ 9 h 13"/>
                <a:gd name="T8" fmla="*/ 8 w 8"/>
                <a:gd name="T9" fmla="*/ 9 h 13"/>
                <a:gd name="T10" fmla="*/ 8 w 8"/>
                <a:gd name="T11" fmla="*/ 9 h 13"/>
                <a:gd name="T12" fmla="*/ 8 w 8"/>
                <a:gd name="T13" fmla="*/ 9 h 13"/>
                <a:gd name="T14" fmla="*/ 8 w 8"/>
                <a:gd name="T15" fmla="*/ 9 h 13"/>
                <a:gd name="T16" fmla="*/ 8 w 8"/>
                <a:gd name="T17" fmla="*/ 5 h 13"/>
                <a:gd name="T18" fmla="*/ 8 w 8"/>
                <a:gd name="T19" fmla="*/ 5 h 13"/>
                <a:gd name="T20" fmla="*/ 8 w 8"/>
                <a:gd name="T21" fmla="*/ 5 h 13"/>
                <a:gd name="T22" fmla="*/ 8 w 8"/>
                <a:gd name="T23" fmla="*/ 0 h 13"/>
                <a:gd name="T24" fmla="*/ 8 w 8"/>
                <a:gd name="T25" fmla="*/ 0 h 13"/>
                <a:gd name="T26" fmla="*/ 8 w 8"/>
                <a:gd name="T27" fmla="*/ 0 h 13"/>
                <a:gd name="T28" fmla="*/ 4 w 8"/>
                <a:gd name="T29" fmla="*/ 0 h 13"/>
                <a:gd name="T30" fmla="*/ 4 w 8"/>
                <a:gd name="T31" fmla="*/ 0 h 13"/>
                <a:gd name="T32" fmla="*/ 4 w 8"/>
                <a:gd name="T33" fmla="*/ 0 h 13"/>
                <a:gd name="T34" fmla="*/ 4 w 8"/>
                <a:gd name="T35" fmla="*/ 0 h 13"/>
                <a:gd name="T36" fmla="*/ 0 w 8"/>
                <a:gd name="T37" fmla="*/ 0 h 13"/>
                <a:gd name="T38" fmla="*/ 0 w 8"/>
                <a:gd name="T39" fmla="*/ 0 h 13"/>
                <a:gd name="T40" fmla="*/ 0 w 8"/>
                <a:gd name="T41" fmla="*/ 0 h 13"/>
                <a:gd name="T42" fmla="*/ 0 w 8"/>
                <a:gd name="T43" fmla="*/ 0 h 13"/>
                <a:gd name="T44" fmla="*/ 0 w 8"/>
                <a:gd name="T45" fmla="*/ 5 h 13"/>
                <a:gd name="T46" fmla="*/ 0 w 8"/>
                <a:gd name="T47" fmla="*/ 5 h 13"/>
                <a:gd name="T48" fmla="*/ 0 w 8"/>
                <a:gd name="T49" fmla="*/ 5 h 13"/>
                <a:gd name="T50" fmla="*/ 0 w 8"/>
                <a:gd name="T51" fmla="*/ 9 h 13"/>
                <a:gd name="T52" fmla="*/ 0 w 8"/>
                <a:gd name="T53" fmla="*/ 9 h 13"/>
                <a:gd name="T54" fmla="*/ 0 w 8"/>
                <a:gd name="T55" fmla="*/ 9 h 13"/>
                <a:gd name="T56" fmla="*/ 0 w 8"/>
                <a:gd name="T57" fmla="*/ 9 h 13"/>
                <a:gd name="T58" fmla="*/ 0 w 8"/>
                <a:gd name="T59" fmla="*/ 9 h 13"/>
                <a:gd name="T60" fmla="*/ 0 w 8"/>
                <a:gd name="T61" fmla="*/ 13 h 13"/>
                <a:gd name="T62" fmla="*/ 4 w 8"/>
                <a:gd name="T63" fmla="*/ 13 h 13"/>
                <a:gd name="T64" fmla="*/ 4 w 8"/>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
                <a:gd name="T100" fmla="*/ 0 h 13"/>
                <a:gd name="T101" fmla="*/ 8 w 8"/>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 h="13">
                  <a:moveTo>
                    <a:pt x="4" y="13"/>
                  </a:moveTo>
                  <a:lnTo>
                    <a:pt x="4" y="13"/>
                  </a:lnTo>
                  <a:lnTo>
                    <a:pt x="8" y="9"/>
                  </a:lnTo>
                  <a:lnTo>
                    <a:pt x="8" y="5"/>
                  </a:lnTo>
                  <a:lnTo>
                    <a:pt x="8" y="0"/>
                  </a:lnTo>
                  <a:lnTo>
                    <a:pt x="4" y="0"/>
                  </a:lnTo>
                  <a:lnTo>
                    <a:pt x="0" y="0"/>
                  </a:lnTo>
                  <a:lnTo>
                    <a:pt x="0" y="5"/>
                  </a:lnTo>
                  <a:lnTo>
                    <a:pt x="0" y="9"/>
                  </a:lnTo>
                  <a:lnTo>
                    <a:pt x="0" y="13"/>
                  </a:lnTo>
                  <a:lnTo>
                    <a:pt x="4" y="13"/>
                  </a:lnTo>
                  <a:close/>
                </a:path>
              </a:pathLst>
            </a:custGeom>
            <a:solidFill>
              <a:srgbClr val="F2F2F2"/>
            </a:solidFill>
            <a:ln w="9525">
              <a:noFill/>
              <a:round/>
              <a:headEnd/>
              <a:tailEnd/>
            </a:ln>
          </p:spPr>
          <p:txBody>
            <a:bodyPr/>
            <a:lstStyle/>
            <a:p>
              <a:endParaRPr lang="fr-FR"/>
            </a:p>
          </p:txBody>
        </p:sp>
        <p:sp>
          <p:nvSpPr>
            <p:cNvPr id="80" name="Freeform 254"/>
            <p:cNvSpPr>
              <a:spLocks/>
            </p:cNvSpPr>
            <p:nvPr/>
          </p:nvSpPr>
          <p:spPr bwMode="auto">
            <a:xfrm>
              <a:off x="2766" y="3433"/>
              <a:ext cx="9" cy="13"/>
            </a:xfrm>
            <a:custGeom>
              <a:avLst/>
              <a:gdLst>
                <a:gd name="T0" fmla="*/ 4 w 9"/>
                <a:gd name="T1" fmla="*/ 13 h 13"/>
                <a:gd name="T2" fmla="*/ 4 w 9"/>
                <a:gd name="T3" fmla="*/ 13 h 13"/>
                <a:gd name="T4" fmla="*/ 4 w 9"/>
                <a:gd name="T5" fmla="*/ 9 h 13"/>
                <a:gd name="T6" fmla="*/ 4 w 9"/>
                <a:gd name="T7" fmla="*/ 9 h 13"/>
                <a:gd name="T8" fmla="*/ 9 w 9"/>
                <a:gd name="T9" fmla="*/ 9 h 13"/>
                <a:gd name="T10" fmla="*/ 9 w 9"/>
                <a:gd name="T11" fmla="*/ 9 h 13"/>
                <a:gd name="T12" fmla="*/ 9 w 9"/>
                <a:gd name="T13" fmla="*/ 9 h 13"/>
                <a:gd name="T14" fmla="*/ 9 w 9"/>
                <a:gd name="T15" fmla="*/ 9 h 13"/>
                <a:gd name="T16" fmla="*/ 9 w 9"/>
                <a:gd name="T17" fmla="*/ 4 h 13"/>
                <a:gd name="T18" fmla="*/ 9 w 9"/>
                <a:gd name="T19" fmla="*/ 4 h 13"/>
                <a:gd name="T20" fmla="*/ 9 w 9"/>
                <a:gd name="T21" fmla="*/ 4 h 13"/>
                <a:gd name="T22" fmla="*/ 9 w 9"/>
                <a:gd name="T23" fmla="*/ 4 h 13"/>
                <a:gd name="T24" fmla="*/ 9 w 9"/>
                <a:gd name="T25" fmla="*/ 0 h 13"/>
                <a:gd name="T26" fmla="*/ 4 w 9"/>
                <a:gd name="T27" fmla="*/ 0 h 13"/>
                <a:gd name="T28" fmla="*/ 4 w 9"/>
                <a:gd name="T29" fmla="*/ 0 h 13"/>
                <a:gd name="T30" fmla="*/ 4 w 9"/>
                <a:gd name="T31" fmla="*/ 0 h 13"/>
                <a:gd name="T32" fmla="*/ 4 w 9"/>
                <a:gd name="T33" fmla="*/ 0 h 13"/>
                <a:gd name="T34" fmla="*/ 4 w 9"/>
                <a:gd name="T35" fmla="*/ 0 h 13"/>
                <a:gd name="T36" fmla="*/ 4 w 9"/>
                <a:gd name="T37" fmla="*/ 0 h 13"/>
                <a:gd name="T38" fmla="*/ 0 w 9"/>
                <a:gd name="T39" fmla="*/ 0 h 13"/>
                <a:gd name="T40" fmla="*/ 0 w 9"/>
                <a:gd name="T41" fmla="*/ 0 h 13"/>
                <a:gd name="T42" fmla="*/ 0 w 9"/>
                <a:gd name="T43" fmla="*/ 4 h 13"/>
                <a:gd name="T44" fmla="*/ 0 w 9"/>
                <a:gd name="T45" fmla="*/ 4 h 13"/>
                <a:gd name="T46" fmla="*/ 0 w 9"/>
                <a:gd name="T47" fmla="*/ 4 h 13"/>
                <a:gd name="T48" fmla="*/ 0 w 9"/>
                <a:gd name="T49" fmla="*/ 4 h 13"/>
                <a:gd name="T50" fmla="*/ 0 w 9"/>
                <a:gd name="T51" fmla="*/ 9 h 13"/>
                <a:gd name="T52" fmla="*/ 0 w 9"/>
                <a:gd name="T53" fmla="*/ 9 h 13"/>
                <a:gd name="T54" fmla="*/ 0 w 9"/>
                <a:gd name="T55" fmla="*/ 9 h 13"/>
                <a:gd name="T56" fmla="*/ 0 w 9"/>
                <a:gd name="T57" fmla="*/ 9 h 13"/>
                <a:gd name="T58" fmla="*/ 0 w 9"/>
                <a:gd name="T59" fmla="*/ 9 h 13"/>
                <a:gd name="T60" fmla="*/ 4 w 9"/>
                <a:gd name="T61" fmla="*/ 9 h 13"/>
                <a:gd name="T62" fmla="*/ 4 w 9"/>
                <a:gd name="T63" fmla="*/ 13 h 13"/>
                <a:gd name="T64" fmla="*/ 4 w 9"/>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3"/>
                <a:gd name="T101" fmla="*/ 9 w 9"/>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3">
                  <a:moveTo>
                    <a:pt x="4" y="13"/>
                  </a:moveTo>
                  <a:lnTo>
                    <a:pt x="4" y="13"/>
                  </a:lnTo>
                  <a:lnTo>
                    <a:pt x="4" y="9"/>
                  </a:lnTo>
                  <a:lnTo>
                    <a:pt x="9" y="9"/>
                  </a:lnTo>
                  <a:lnTo>
                    <a:pt x="9" y="4"/>
                  </a:lnTo>
                  <a:lnTo>
                    <a:pt x="9" y="0"/>
                  </a:lnTo>
                  <a:lnTo>
                    <a:pt x="4" y="0"/>
                  </a:lnTo>
                  <a:lnTo>
                    <a:pt x="0" y="0"/>
                  </a:lnTo>
                  <a:lnTo>
                    <a:pt x="0" y="4"/>
                  </a:lnTo>
                  <a:lnTo>
                    <a:pt x="0" y="9"/>
                  </a:lnTo>
                  <a:lnTo>
                    <a:pt x="4" y="9"/>
                  </a:lnTo>
                  <a:lnTo>
                    <a:pt x="4" y="13"/>
                  </a:lnTo>
                  <a:close/>
                </a:path>
              </a:pathLst>
            </a:custGeom>
            <a:solidFill>
              <a:srgbClr val="F2F2F2"/>
            </a:solidFill>
            <a:ln w="9525">
              <a:noFill/>
              <a:round/>
              <a:headEnd/>
              <a:tailEnd/>
            </a:ln>
          </p:spPr>
          <p:txBody>
            <a:bodyPr/>
            <a:lstStyle/>
            <a:p>
              <a:endParaRPr lang="fr-FR"/>
            </a:p>
          </p:txBody>
        </p:sp>
        <p:sp>
          <p:nvSpPr>
            <p:cNvPr id="81" name="Freeform 255"/>
            <p:cNvSpPr>
              <a:spLocks/>
            </p:cNvSpPr>
            <p:nvPr/>
          </p:nvSpPr>
          <p:spPr bwMode="auto">
            <a:xfrm>
              <a:off x="2788" y="3469"/>
              <a:ext cx="9" cy="8"/>
            </a:xfrm>
            <a:custGeom>
              <a:avLst/>
              <a:gdLst>
                <a:gd name="T0" fmla="*/ 5 w 9"/>
                <a:gd name="T1" fmla="*/ 8 h 8"/>
                <a:gd name="T2" fmla="*/ 5 w 9"/>
                <a:gd name="T3" fmla="*/ 8 h 8"/>
                <a:gd name="T4" fmla="*/ 5 w 9"/>
                <a:gd name="T5" fmla="*/ 8 h 8"/>
                <a:gd name="T6" fmla="*/ 5 w 9"/>
                <a:gd name="T7" fmla="*/ 8 h 8"/>
                <a:gd name="T8" fmla="*/ 5 w 9"/>
                <a:gd name="T9" fmla="*/ 8 h 8"/>
                <a:gd name="T10" fmla="*/ 5 w 9"/>
                <a:gd name="T11" fmla="*/ 4 h 8"/>
                <a:gd name="T12" fmla="*/ 5 w 9"/>
                <a:gd name="T13" fmla="*/ 4 h 8"/>
                <a:gd name="T14" fmla="*/ 9 w 9"/>
                <a:gd name="T15" fmla="*/ 4 h 8"/>
                <a:gd name="T16" fmla="*/ 9 w 9"/>
                <a:gd name="T17" fmla="*/ 4 h 8"/>
                <a:gd name="T18" fmla="*/ 9 w 9"/>
                <a:gd name="T19" fmla="*/ 4 h 8"/>
                <a:gd name="T20" fmla="*/ 5 w 9"/>
                <a:gd name="T21" fmla="*/ 4 h 8"/>
                <a:gd name="T22" fmla="*/ 5 w 9"/>
                <a:gd name="T23" fmla="*/ 0 h 8"/>
                <a:gd name="T24" fmla="*/ 5 w 9"/>
                <a:gd name="T25" fmla="*/ 0 h 8"/>
                <a:gd name="T26" fmla="*/ 5 w 9"/>
                <a:gd name="T27" fmla="*/ 0 h 8"/>
                <a:gd name="T28" fmla="*/ 5 w 9"/>
                <a:gd name="T29" fmla="*/ 0 h 8"/>
                <a:gd name="T30" fmla="*/ 5 w 9"/>
                <a:gd name="T31" fmla="*/ 0 h 8"/>
                <a:gd name="T32" fmla="*/ 5 w 9"/>
                <a:gd name="T33" fmla="*/ 0 h 8"/>
                <a:gd name="T34" fmla="*/ 0 w 9"/>
                <a:gd name="T35" fmla="*/ 0 h 8"/>
                <a:gd name="T36" fmla="*/ 0 w 9"/>
                <a:gd name="T37" fmla="*/ 0 h 8"/>
                <a:gd name="T38" fmla="*/ 0 w 9"/>
                <a:gd name="T39" fmla="*/ 0 h 8"/>
                <a:gd name="T40" fmla="*/ 0 w 9"/>
                <a:gd name="T41" fmla="*/ 0 h 8"/>
                <a:gd name="T42" fmla="*/ 0 w 9"/>
                <a:gd name="T43" fmla="*/ 0 h 8"/>
                <a:gd name="T44" fmla="*/ 0 w 9"/>
                <a:gd name="T45" fmla="*/ 4 h 8"/>
                <a:gd name="T46" fmla="*/ 0 w 9"/>
                <a:gd name="T47" fmla="*/ 4 h 8"/>
                <a:gd name="T48" fmla="*/ 0 w 9"/>
                <a:gd name="T49" fmla="*/ 4 h 8"/>
                <a:gd name="T50" fmla="*/ 0 w 9"/>
                <a:gd name="T51" fmla="*/ 4 h 8"/>
                <a:gd name="T52" fmla="*/ 0 w 9"/>
                <a:gd name="T53" fmla="*/ 4 h 8"/>
                <a:gd name="T54" fmla="*/ 0 w 9"/>
                <a:gd name="T55" fmla="*/ 4 h 8"/>
                <a:gd name="T56" fmla="*/ 0 w 9"/>
                <a:gd name="T57" fmla="*/ 8 h 8"/>
                <a:gd name="T58" fmla="*/ 0 w 9"/>
                <a:gd name="T59" fmla="*/ 8 h 8"/>
                <a:gd name="T60" fmla="*/ 0 w 9"/>
                <a:gd name="T61" fmla="*/ 8 h 8"/>
                <a:gd name="T62" fmla="*/ 0 w 9"/>
                <a:gd name="T63" fmla="*/ 8 h 8"/>
                <a:gd name="T64" fmla="*/ 5 w 9"/>
                <a:gd name="T65" fmla="*/ 8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8"/>
                <a:gd name="T101" fmla="*/ 9 w 9"/>
                <a:gd name="T102" fmla="*/ 8 h 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8">
                  <a:moveTo>
                    <a:pt x="5" y="8"/>
                  </a:moveTo>
                  <a:lnTo>
                    <a:pt x="5" y="8"/>
                  </a:lnTo>
                  <a:lnTo>
                    <a:pt x="5" y="4"/>
                  </a:lnTo>
                  <a:lnTo>
                    <a:pt x="9" y="4"/>
                  </a:lnTo>
                  <a:lnTo>
                    <a:pt x="5" y="4"/>
                  </a:lnTo>
                  <a:lnTo>
                    <a:pt x="5" y="0"/>
                  </a:lnTo>
                  <a:lnTo>
                    <a:pt x="0" y="0"/>
                  </a:lnTo>
                  <a:lnTo>
                    <a:pt x="0" y="4"/>
                  </a:lnTo>
                  <a:lnTo>
                    <a:pt x="0" y="8"/>
                  </a:lnTo>
                  <a:lnTo>
                    <a:pt x="5" y="8"/>
                  </a:lnTo>
                  <a:close/>
                </a:path>
              </a:pathLst>
            </a:custGeom>
            <a:solidFill>
              <a:srgbClr val="F2F2F2"/>
            </a:solidFill>
            <a:ln w="9525">
              <a:noFill/>
              <a:round/>
              <a:headEnd/>
              <a:tailEnd/>
            </a:ln>
          </p:spPr>
          <p:txBody>
            <a:bodyPr/>
            <a:lstStyle/>
            <a:p>
              <a:endParaRPr lang="fr-FR"/>
            </a:p>
          </p:txBody>
        </p:sp>
        <p:sp>
          <p:nvSpPr>
            <p:cNvPr id="82" name="Freeform 256"/>
            <p:cNvSpPr>
              <a:spLocks/>
            </p:cNvSpPr>
            <p:nvPr/>
          </p:nvSpPr>
          <p:spPr bwMode="auto">
            <a:xfrm>
              <a:off x="2748" y="3282"/>
              <a:ext cx="5" cy="9"/>
            </a:xfrm>
            <a:custGeom>
              <a:avLst/>
              <a:gdLst>
                <a:gd name="T0" fmla="*/ 5 w 5"/>
                <a:gd name="T1" fmla="*/ 9 h 9"/>
                <a:gd name="T2" fmla="*/ 5 w 5"/>
                <a:gd name="T3" fmla="*/ 9 h 9"/>
                <a:gd name="T4" fmla="*/ 5 w 5"/>
                <a:gd name="T5" fmla="*/ 9 h 9"/>
                <a:gd name="T6" fmla="*/ 5 w 5"/>
                <a:gd name="T7" fmla="*/ 9 h 9"/>
                <a:gd name="T8" fmla="*/ 5 w 5"/>
                <a:gd name="T9" fmla="*/ 9 h 9"/>
                <a:gd name="T10" fmla="*/ 5 w 5"/>
                <a:gd name="T11" fmla="*/ 9 h 9"/>
                <a:gd name="T12" fmla="*/ 5 w 5"/>
                <a:gd name="T13" fmla="*/ 9 h 9"/>
                <a:gd name="T14" fmla="*/ 5 w 5"/>
                <a:gd name="T15" fmla="*/ 5 h 9"/>
                <a:gd name="T16" fmla="*/ 5 w 5"/>
                <a:gd name="T17" fmla="*/ 5 h 9"/>
                <a:gd name="T18" fmla="*/ 5 w 5"/>
                <a:gd name="T19" fmla="*/ 5 h 9"/>
                <a:gd name="T20" fmla="*/ 5 w 5"/>
                <a:gd name="T21" fmla="*/ 5 h 9"/>
                <a:gd name="T22" fmla="*/ 5 w 5"/>
                <a:gd name="T23" fmla="*/ 5 h 9"/>
                <a:gd name="T24" fmla="*/ 5 w 5"/>
                <a:gd name="T25" fmla="*/ 5 h 9"/>
                <a:gd name="T26" fmla="*/ 5 w 5"/>
                <a:gd name="T27" fmla="*/ 5 h 9"/>
                <a:gd name="T28" fmla="*/ 5 w 5"/>
                <a:gd name="T29" fmla="*/ 5 h 9"/>
                <a:gd name="T30" fmla="*/ 5 w 5"/>
                <a:gd name="T31" fmla="*/ 0 h 9"/>
                <a:gd name="T32" fmla="*/ 5 w 5"/>
                <a:gd name="T33" fmla="*/ 0 h 9"/>
                <a:gd name="T34" fmla="*/ 0 w 5"/>
                <a:gd name="T35" fmla="*/ 0 h 9"/>
                <a:gd name="T36" fmla="*/ 0 w 5"/>
                <a:gd name="T37" fmla="*/ 5 h 9"/>
                <a:gd name="T38" fmla="*/ 0 w 5"/>
                <a:gd name="T39" fmla="*/ 5 h 9"/>
                <a:gd name="T40" fmla="*/ 0 w 5"/>
                <a:gd name="T41" fmla="*/ 5 h 9"/>
                <a:gd name="T42" fmla="*/ 0 w 5"/>
                <a:gd name="T43" fmla="*/ 5 h 9"/>
                <a:gd name="T44" fmla="*/ 0 w 5"/>
                <a:gd name="T45" fmla="*/ 5 h 9"/>
                <a:gd name="T46" fmla="*/ 0 w 5"/>
                <a:gd name="T47" fmla="*/ 5 h 9"/>
                <a:gd name="T48" fmla="*/ 0 w 5"/>
                <a:gd name="T49" fmla="*/ 5 h 9"/>
                <a:gd name="T50" fmla="*/ 0 w 5"/>
                <a:gd name="T51" fmla="*/ 5 h 9"/>
                <a:gd name="T52" fmla="*/ 0 w 5"/>
                <a:gd name="T53" fmla="*/ 9 h 9"/>
                <a:gd name="T54" fmla="*/ 0 w 5"/>
                <a:gd name="T55" fmla="*/ 9 h 9"/>
                <a:gd name="T56" fmla="*/ 0 w 5"/>
                <a:gd name="T57" fmla="*/ 9 h 9"/>
                <a:gd name="T58" fmla="*/ 0 w 5"/>
                <a:gd name="T59" fmla="*/ 9 h 9"/>
                <a:gd name="T60" fmla="*/ 0 w 5"/>
                <a:gd name="T61" fmla="*/ 9 h 9"/>
                <a:gd name="T62" fmla="*/ 0 w 5"/>
                <a:gd name="T63" fmla="*/ 9 h 9"/>
                <a:gd name="T64" fmla="*/ 5 w 5"/>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9"/>
                <a:gd name="T101" fmla="*/ 5 w 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9">
                  <a:moveTo>
                    <a:pt x="5" y="9"/>
                  </a:moveTo>
                  <a:lnTo>
                    <a:pt x="5" y="9"/>
                  </a:lnTo>
                  <a:lnTo>
                    <a:pt x="5" y="5"/>
                  </a:lnTo>
                  <a:lnTo>
                    <a:pt x="5" y="0"/>
                  </a:lnTo>
                  <a:lnTo>
                    <a:pt x="0" y="0"/>
                  </a:lnTo>
                  <a:lnTo>
                    <a:pt x="0" y="5"/>
                  </a:lnTo>
                  <a:lnTo>
                    <a:pt x="0" y="9"/>
                  </a:lnTo>
                  <a:lnTo>
                    <a:pt x="5" y="9"/>
                  </a:lnTo>
                  <a:close/>
                </a:path>
              </a:pathLst>
            </a:custGeom>
            <a:solidFill>
              <a:srgbClr val="F2F2F2"/>
            </a:solidFill>
            <a:ln w="9525">
              <a:noFill/>
              <a:round/>
              <a:headEnd/>
              <a:tailEnd/>
            </a:ln>
          </p:spPr>
          <p:txBody>
            <a:bodyPr/>
            <a:lstStyle/>
            <a:p>
              <a:endParaRPr lang="fr-FR"/>
            </a:p>
          </p:txBody>
        </p:sp>
        <p:sp>
          <p:nvSpPr>
            <p:cNvPr id="83" name="Freeform 257"/>
            <p:cNvSpPr>
              <a:spLocks/>
            </p:cNvSpPr>
            <p:nvPr/>
          </p:nvSpPr>
          <p:spPr bwMode="auto">
            <a:xfrm>
              <a:off x="2779" y="3278"/>
              <a:ext cx="9" cy="13"/>
            </a:xfrm>
            <a:custGeom>
              <a:avLst/>
              <a:gdLst>
                <a:gd name="T0" fmla="*/ 5 w 9"/>
                <a:gd name="T1" fmla="*/ 13 h 13"/>
                <a:gd name="T2" fmla="*/ 5 w 9"/>
                <a:gd name="T3" fmla="*/ 13 h 13"/>
                <a:gd name="T4" fmla="*/ 9 w 9"/>
                <a:gd name="T5" fmla="*/ 9 h 13"/>
                <a:gd name="T6" fmla="*/ 9 w 9"/>
                <a:gd name="T7" fmla="*/ 9 h 13"/>
                <a:gd name="T8" fmla="*/ 9 w 9"/>
                <a:gd name="T9" fmla="*/ 9 h 13"/>
                <a:gd name="T10" fmla="*/ 9 w 9"/>
                <a:gd name="T11" fmla="*/ 9 h 13"/>
                <a:gd name="T12" fmla="*/ 9 w 9"/>
                <a:gd name="T13" fmla="*/ 9 h 13"/>
                <a:gd name="T14" fmla="*/ 9 w 9"/>
                <a:gd name="T15" fmla="*/ 4 h 13"/>
                <a:gd name="T16" fmla="*/ 9 w 9"/>
                <a:gd name="T17" fmla="*/ 4 h 13"/>
                <a:gd name="T18" fmla="*/ 9 w 9"/>
                <a:gd name="T19" fmla="*/ 4 h 13"/>
                <a:gd name="T20" fmla="*/ 9 w 9"/>
                <a:gd name="T21" fmla="*/ 4 h 13"/>
                <a:gd name="T22" fmla="*/ 9 w 9"/>
                <a:gd name="T23" fmla="*/ 0 h 13"/>
                <a:gd name="T24" fmla="*/ 9 w 9"/>
                <a:gd name="T25" fmla="*/ 0 h 13"/>
                <a:gd name="T26" fmla="*/ 9 w 9"/>
                <a:gd name="T27" fmla="*/ 0 h 13"/>
                <a:gd name="T28" fmla="*/ 9 w 9"/>
                <a:gd name="T29" fmla="*/ 0 h 13"/>
                <a:gd name="T30" fmla="*/ 5 w 9"/>
                <a:gd name="T31" fmla="*/ 0 h 13"/>
                <a:gd name="T32" fmla="*/ 5 w 9"/>
                <a:gd name="T33" fmla="*/ 0 h 13"/>
                <a:gd name="T34" fmla="*/ 5 w 9"/>
                <a:gd name="T35" fmla="*/ 0 h 13"/>
                <a:gd name="T36" fmla="*/ 5 w 9"/>
                <a:gd name="T37" fmla="*/ 0 h 13"/>
                <a:gd name="T38" fmla="*/ 5 w 9"/>
                <a:gd name="T39" fmla="*/ 0 h 13"/>
                <a:gd name="T40" fmla="*/ 5 w 9"/>
                <a:gd name="T41" fmla="*/ 0 h 13"/>
                <a:gd name="T42" fmla="*/ 0 w 9"/>
                <a:gd name="T43" fmla="*/ 0 h 13"/>
                <a:gd name="T44" fmla="*/ 0 w 9"/>
                <a:gd name="T45" fmla="*/ 4 h 13"/>
                <a:gd name="T46" fmla="*/ 0 w 9"/>
                <a:gd name="T47" fmla="*/ 4 h 13"/>
                <a:gd name="T48" fmla="*/ 0 w 9"/>
                <a:gd name="T49" fmla="*/ 4 h 13"/>
                <a:gd name="T50" fmla="*/ 0 w 9"/>
                <a:gd name="T51" fmla="*/ 4 h 13"/>
                <a:gd name="T52" fmla="*/ 0 w 9"/>
                <a:gd name="T53" fmla="*/ 9 h 13"/>
                <a:gd name="T54" fmla="*/ 0 w 9"/>
                <a:gd name="T55" fmla="*/ 9 h 13"/>
                <a:gd name="T56" fmla="*/ 5 w 9"/>
                <a:gd name="T57" fmla="*/ 9 h 13"/>
                <a:gd name="T58" fmla="*/ 5 w 9"/>
                <a:gd name="T59" fmla="*/ 9 h 13"/>
                <a:gd name="T60" fmla="*/ 5 w 9"/>
                <a:gd name="T61" fmla="*/ 9 h 13"/>
                <a:gd name="T62" fmla="*/ 5 w 9"/>
                <a:gd name="T63" fmla="*/ 13 h 13"/>
                <a:gd name="T64" fmla="*/ 5 w 9"/>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3"/>
                <a:gd name="T101" fmla="*/ 9 w 9"/>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3">
                  <a:moveTo>
                    <a:pt x="5" y="13"/>
                  </a:moveTo>
                  <a:lnTo>
                    <a:pt x="5" y="13"/>
                  </a:lnTo>
                  <a:lnTo>
                    <a:pt x="9" y="9"/>
                  </a:lnTo>
                  <a:lnTo>
                    <a:pt x="9" y="4"/>
                  </a:lnTo>
                  <a:lnTo>
                    <a:pt x="9" y="0"/>
                  </a:lnTo>
                  <a:lnTo>
                    <a:pt x="5" y="0"/>
                  </a:lnTo>
                  <a:lnTo>
                    <a:pt x="0" y="0"/>
                  </a:lnTo>
                  <a:lnTo>
                    <a:pt x="0" y="4"/>
                  </a:lnTo>
                  <a:lnTo>
                    <a:pt x="0" y="9"/>
                  </a:lnTo>
                  <a:lnTo>
                    <a:pt x="5" y="9"/>
                  </a:lnTo>
                  <a:lnTo>
                    <a:pt x="5" y="13"/>
                  </a:lnTo>
                  <a:close/>
                </a:path>
              </a:pathLst>
            </a:custGeom>
            <a:solidFill>
              <a:srgbClr val="F2F2F2"/>
            </a:solidFill>
            <a:ln w="9525">
              <a:noFill/>
              <a:round/>
              <a:headEnd/>
              <a:tailEnd/>
            </a:ln>
          </p:spPr>
          <p:txBody>
            <a:bodyPr/>
            <a:lstStyle/>
            <a:p>
              <a:endParaRPr lang="fr-FR"/>
            </a:p>
          </p:txBody>
        </p:sp>
        <p:sp>
          <p:nvSpPr>
            <p:cNvPr id="84" name="Freeform 258"/>
            <p:cNvSpPr>
              <a:spLocks/>
            </p:cNvSpPr>
            <p:nvPr/>
          </p:nvSpPr>
          <p:spPr bwMode="auto">
            <a:xfrm>
              <a:off x="2784" y="3335"/>
              <a:ext cx="9" cy="18"/>
            </a:xfrm>
            <a:custGeom>
              <a:avLst/>
              <a:gdLst>
                <a:gd name="T0" fmla="*/ 4 w 9"/>
                <a:gd name="T1" fmla="*/ 18 h 18"/>
                <a:gd name="T2" fmla="*/ 4 w 9"/>
                <a:gd name="T3" fmla="*/ 18 h 18"/>
                <a:gd name="T4" fmla="*/ 4 w 9"/>
                <a:gd name="T5" fmla="*/ 18 h 18"/>
                <a:gd name="T6" fmla="*/ 4 w 9"/>
                <a:gd name="T7" fmla="*/ 14 h 18"/>
                <a:gd name="T8" fmla="*/ 4 w 9"/>
                <a:gd name="T9" fmla="*/ 14 h 18"/>
                <a:gd name="T10" fmla="*/ 4 w 9"/>
                <a:gd name="T11" fmla="*/ 14 h 18"/>
                <a:gd name="T12" fmla="*/ 9 w 9"/>
                <a:gd name="T13" fmla="*/ 14 h 18"/>
                <a:gd name="T14" fmla="*/ 9 w 9"/>
                <a:gd name="T15" fmla="*/ 9 h 18"/>
                <a:gd name="T16" fmla="*/ 9 w 9"/>
                <a:gd name="T17" fmla="*/ 9 h 18"/>
                <a:gd name="T18" fmla="*/ 9 w 9"/>
                <a:gd name="T19" fmla="*/ 9 h 18"/>
                <a:gd name="T20" fmla="*/ 9 w 9"/>
                <a:gd name="T21" fmla="*/ 5 h 18"/>
                <a:gd name="T22" fmla="*/ 4 w 9"/>
                <a:gd name="T23" fmla="*/ 5 h 18"/>
                <a:gd name="T24" fmla="*/ 4 w 9"/>
                <a:gd name="T25" fmla="*/ 5 h 18"/>
                <a:gd name="T26" fmla="*/ 4 w 9"/>
                <a:gd name="T27" fmla="*/ 0 h 18"/>
                <a:gd name="T28" fmla="*/ 4 w 9"/>
                <a:gd name="T29" fmla="*/ 0 h 18"/>
                <a:gd name="T30" fmla="*/ 4 w 9"/>
                <a:gd name="T31" fmla="*/ 0 h 18"/>
                <a:gd name="T32" fmla="*/ 4 w 9"/>
                <a:gd name="T33" fmla="*/ 0 h 18"/>
                <a:gd name="T34" fmla="*/ 4 w 9"/>
                <a:gd name="T35" fmla="*/ 0 h 18"/>
                <a:gd name="T36" fmla="*/ 0 w 9"/>
                <a:gd name="T37" fmla="*/ 0 h 18"/>
                <a:gd name="T38" fmla="*/ 0 w 9"/>
                <a:gd name="T39" fmla="*/ 0 h 18"/>
                <a:gd name="T40" fmla="*/ 0 w 9"/>
                <a:gd name="T41" fmla="*/ 5 h 18"/>
                <a:gd name="T42" fmla="*/ 0 w 9"/>
                <a:gd name="T43" fmla="*/ 5 h 18"/>
                <a:gd name="T44" fmla="*/ 0 w 9"/>
                <a:gd name="T45" fmla="*/ 5 h 18"/>
                <a:gd name="T46" fmla="*/ 0 w 9"/>
                <a:gd name="T47" fmla="*/ 9 h 18"/>
                <a:gd name="T48" fmla="*/ 0 w 9"/>
                <a:gd name="T49" fmla="*/ 9 h 18"/>
                <a:gd name="T50" fmla="*/ 0 w 9"/>
                <a:gd name="T51" fmla="*/ 9 h 18"/>
                <a:gd name="T52" fmla="*/ 0 w 9"/>
                <a:gd name="T53" fmla="*/ 14 h 18"/>
                <a:gd name="T54" fmla="*/ 0 w 9"/>
                <a:gd name="T55" fmla="*/ 14 h 18"/>
                <a:gd name="T56" fmla="*/ 0 w 9"/>
                <a:gd name="T57" fmla="*/ 14 h 18"/>
                <a:gd name="T58" fmla="*/ 0 w 9"/>
                <a:gd name="T59" fmla="*/ 14 h 18"/>
                <a:gd name="T60" fmla="*/ 0 w 9"/>
                <a:gd name="T61" fmla="*/ 18 h 18"/>
                <a:gd name="T62" fmla="*/ 4 w 9"/>
                <a:gd name="T63" fmla="*/ 18 h 18"/>
                <a:gd name="T64" fmla="*/ 4 w 9"/>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8"/>
                <a:gd name="T101" fmla="*/ 9 w 9"/>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8">
                  <a:moveTo>
                    <a:pt x="4" y="18"/>
                  </a:moveTo>
                  <a:lnTo>
                    <a:pt x="4" y="18"/>
                  </a:lnTo>
                  <a:lnTo>
                    <a:pt x="4" y="14"/>
                  </a:lnTo>
                  <a:lnTo>
                    <a:pt x="9" y="14"/>
                  </a:lnTo>
                  <a:lnTo>
                    <a:pt x="9" y="9"/>
                  </a:lnTo>
                  <a:lnTo>
                    <a:pt x="9" y="5"/>
                  </a:lnTo>
                  <a:lnTo>
                    <a:pt x="4" y="5"/>
                  </a:lnTo>
                  <a:lnTo>
                    <a:pt x="4" y="0"/>
                  </a:lnTo>
                  <a:lnTo>
                    <a:pt x="0" y="0"/>
                  </a:lnTo>
                  <a:lnTo>
                    <a:pt x="0" y="5"/>
                  </a:lnTo>
                  <a:lnTo>
                    <a:pt x="0" y="9"/>
                  </a:lnTo>
                  <a:lnTo>
                    <a:pt x="0" y="14"/>
                  </a:lnTo>
                  <a:lnTo>
                    <a:pt x="0" y="18"/>
                  </a:lnTo>
                  <a:lnTo>
                    <a:pt x="4" y="18"/>
                  </a:lnTo>
                  <a:close/>
                </a:path>
              </a:pathLst>
            </a:custGeom>
            <a:solidFill>
              <a:srgbClr val="F2F2F2"/>
            </a:solidFill>
            <a:ln w="9525">
              <a:noFill/>
              <a:round/>
              <a:headEnd/>
              <a:tailEnd/>
            </a:ln>
          </p:spPr>
          <p:txBody>
            <a:bodyPr/>
            <a:lstStyle/>
            <a:p>
              <a:endParaRPr lang="fr-FR"/>
            </a:p>
          </p:txBody>
        </p:sp>
        <p:sp>
          <p:nvSpPr>
            <p:cNvPr id="85" name="Freeform 259"/>
            <p:cNvSpPr>
              <a:spLocks/>
            </p:cNvSpPr>
            <p:nvPr/>
          </p:nvSpPr>
          <p:spPr bwMode="auto">
            <a:xfrm>
              <a:off x="2748" y="3340"/>
              <a:ext cx="5" cy="9"/>
            </a:xfrm>
            <a:custGeom>
              <a:avLst/>
              <a:gdLst>
                <a:gd name="T0" fmla="*/ 5 w 5"/>
                <a:gd name="T1" fmla="*/ 9 h 9"/>
                <a:gd name="T2" fmla="*/ 5 w 5"/>
                <a:gd name="T3" fmla="*/ 9 h 9"/>
                <a:gd name="T4" fmla="*/ 5 w 5"/>
                <a:gd name="T5" fmla="*/ 9 h 9"/>
                <a:gd name="T6" fmla="*/ 5 w 5"/>
                <a:gd name="T7" fmla="*/ 9 h 9"/>
                <a:gd name="T8" fmla="*/ 5 w 5"/>
                <a:gd name="T9" fmla="*/ 9 h 9"/>
                <a:gd name="T10" fmla="*/ 5 w 5"/>
                <a:gd name="T11" fmla="*/ 9 h 9"/>
                <a:gd name="T12" fmla="*/ 5 w 5"/>
                <a:gd name="T13" fmla="*/ 4 h 9"/>
                <a:gd name="T14" fmla="*/ 5 w 5"/>
                <a:gd name="T15" fmla="*/ 4 h 9"/>
                <a:gd name="T16" fmla="*/ 5 w 5"/>
                <a:gd name="T17" fmla="*/ 4 h 9"/>
                <a:gd name="T18" fmla="*/ 5 w 5"/>
                <a:gd name="T19" fmla="*/ 4 h 9"/>
                <a:gd name="T20" fmla="*/ 5 w 5"/>
                <a:gd name="T21" fmla="*/ 4 h 9"/>
                <a:gd name="T22" fmla="*/ 5 w 5"/>
                <a:gd name="T23" fmla="*/ 4 h 9"/>
                <a:gd name="T24" fmla="*/ 5 w 5"/>
                <a:gd name="T25" fmla="*/ 4 h 9"/>
                <a:gd name="T26" fmla="*/ 5 w 5"/>
                <a:gd name="T27" fmla="*/ 4 h 9"/>
                <a:gd name="T28" fmla="*/ 5 w 5"/>
                <a:gd name="T29" fmla="*/ 0 h 9"/>
                <a:gd name="T30" fmla="*/ 5 w 5"/>
                <a:gd name="T31" fmla="*/ 0 h 9"/>
                <a:gd name="T32" fmla="*/ 5 w 5"/>
                <a:gd name="T33" fmla="*/ 0 h 9"/>
                <a:gd name="T34" fmla="*/ 5 w 5"/>
                <a:gd name="T35" fmla="*/ 0 h 9"/>
                <a:gd name="T36" fmla="*/ 5 w 5"/>
                <a:gd name="T37" fmla="*/ 0 h 9"/>
                <a:gd name="T38" fmla="*/ 0 w 5"/>
                <a:gd name="T39" fmla="*/ 4 h 9"/>
                <a:gd name="T40" fmla="*/ 0 w 5"/>
                <a:gd name="T41" fmla="*/ 4 h 9"/>
                <a:gd name="T42" fmla="*/ 0 w 5"/>
                <a:gd name="T43" fmla="*/ 4 h 9"/>
                <a:gd name="T44" fmla="*/ 0 w 5"/>
                <a:gd name="T45" fmla="*/ 4 h 9"/>
                <a:gd name="T46" fmla="*/ 0 w 5"/>
                <a:gd name="T47" fmla="*/ 4 h 9"/>
                <a:gd name="T48" fmla="*/ 0 w 5"/>
                <a:gd name="T49" fmla="*/ 4 h 9"/>
                <a:gd name="T50" fmla="*/ 0 w 5"/>
                <a:gd name="T51" fmla="*/ 4 h 9"/>
                <a:gd name="T52" fmla="*/ 0 w 5"/>
                <a:gd name="T53" fmla="*/ 4 h 9"/>
                <a:gd name="T54" fmla="*/ 0 w 5"/>
                <a:gd name="T55" fmla="*/ 9 h 9"/>
                <a:gd name="T56" fmla="*/ 0 w 5"/>
                <a:gd name="T57" fmla="*/ 9 h 9"/>
                <a:gd name="T58" fmla="*/ 0 w 5"/>
                <a:gd name="T59" fmla="*/ 9 h 9"/>
                <a:gd name="T60" fmla="*/ 5 w 5"/>
                <a:gd name="T61" fmla="*/ 9 h 9"/>
                <a:gd name="T62" fmla="*/ 5 w 5"/>
                <a:gd name="T63" fmla="*/ 9 h 9"/>
                <a:gd name="T64" fmla="*/ 5 w 5"/>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9"/>
                <a:gd name="T101" fmla="*/ 5 w 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9">
                  <a:moveTo>
                    <a:pt x="5" y="9"/>
                  </a:moveTo>
                  <a:lnTo>
                    <a:pt x="5" y="9"/>
                  </a:lnTo>
                  <a:lnTo>
                    <a:pt x="5" y="4"/>
                  </a:lnTo>
                  <a:lnTo>
                    <a:pt x="5" y="0"/>
                  </a:lnTo>
                  <a:lnTo>
                    <a:pt x="0" y="4"/>
                  </a:lnTo>
                  <a:lnTo>
                    <a:pt x="0" y="9"/>
                  </a:lnTo>
                  <a:lnTo>
                    <a:pt x="5" y="9"/>
                  </a:lnTo>
                  <a:close/>
                </a:path>
              </a:pathLst>
            </a:custGeom>
            <a:solidFill>
              <a:srgbClr val="F2F2F2"/>
            </a:solidFill>
            <a:ln w="9525">
              <a:noFill/>
              <a:round/>
              <a:headEnd/>
              <a:tailEnd/>
            </a:ln>
          </p:spPr>
          <p:txBody>
            <a:bodyPr/>
            <a:lstStyle/>
            <a:p>
              <a:endParaRPr lang="fr-FR"/>
            </a:p>
          </p:txBody>
        </p:sp>
        <p:sp>
          <p:nvSpPr>
            <p:cNvPr id="86" name="Freeform 260"/>
            <p:cNvSpPr>
              <a:spLocks/>
            </p:cNvSpPr>
            <p:nvPr/>
          </p:nvSpPr>
          <p:spPr bwMode="auto">
            <a:xfrm>
              <a:off x="2757" y="3349"/>
              <a:ext cx="9" cy="13"/>
            </a:xfrm>
            <a:custGeom>
              <a:avLst/>
              <a:gdLst>
                <a:gd name="T0" fmla="*/ 5 w 9"/>
                <a:gd name="T1" fmla="*/ 13 h 13"/>
                <a:gd name="T2" fmla="*/ 5 w 9"/>
                <a:gd name="T3" fmla="*/ 13 h 13"/>
                <a:gd name="T4" fmla="*/ 5 w 9"/>
                <a:gd name="T5" fmla="*/ 13 h 13"/>
                <a:gd name="T6" fmla="*/ 5 w 9"/>
                <a:gd name="T7" fmla="*/ 13 h 13"/>
                <a:gd name="T8" fmla="*/ 5 w 9"/>
                <a:gd name="T9" fmla="*/ 9 h 13"/>
                <a:gd name="T10" fmla="*/ 9 w 9"/>
                <a:gd name="T11" fmla="*/ 9 h 13"/>
                <a:gd name="T12" fmla="*/ 9 w 9"/>
                <a:gd name="T13" fmla="*/ 9 h 13"/>
                <a:gd name="T14" fmla="*/ 9 w 9"/>
                <a:gd name="T15" fmla="*/ 9 h 13"/>
                <a:gd name="T16" fmla="*/ 9 w 9"/>
                <a:gd name="T17" fmla="*/ 4 h 13"/>
                <a:gd name="T18" fmla="*/ 9 w 9"/>
                <a:gd name="T19" fmla="*/ 4 h 13"/>
                <a:gd name="T20" fmla="*/ 9 w 9"/>
                <a:gd name="T21" fmla="*/ 4 h 13"/>
                <a:gd name="T22" fmla="*/ 9 w 9"/>
                <a:gd name="T23" fmla="*/ 4 h 13"/>
                <a:gd name="T24" fmla="*/ 5 w 9"/>
                <a:gd name="T25" fmla="*/ 4 h 13"/>
                <a:gd name="T26" fmla="*/ 5 w 9"/>
                <a:gd name="T27" fmla="*/ 0 h 13"/>
                <a:gd name="T28" fmla="*/ 5 w 9"/>
                <a:gd name="T29" fmla="*/ 0 h 13"/>
                <a:gd name="T30" fmla="*/ 5 w 9"/>
                <a:gd name="T31" fmla="*/ 0 h 13"/>
                <a:gd name="T32" fmla="*/ 5 w 9"/>
                <a:gd name="T33" fmla="*/ 0 h 13"/>
                <a:gd name="T34" fmla="*/ 5 w 9"/>
                <a:gd name="T35" fmla="*/ 0 h 13"/>
                <a:gd name="T36" fmla="*/ 0 w 9"/>
                <a:gd name="T37" fmla="*/ 0 h 13"/>
                <a:gd name="T38" fmla="*/ 0 w 9"/>
                <a:gd name="T39" fmla="*/ 0 h 13"/>
                <a:gd name="T40" fmla="*/ 0 w 9"/>
                <a:gd name="T41" fmla="*/ 4 h 13"/>
                <a:gd name="T42" fmla="*/ 0 w 9"/>
                <a:gd name="T43" fmla="*/ 4 h 13"/>
                <a:gd name="T44" fmla="*/ 0 w 9"/>
                <a:gd name="T45" fmla="*/ 4 h 13"/>
                <a:gd name="T46" fmla="*/ 0 w 9"/>
                <a:gd name="T47" fmla="*/ 4 h 13"/>
                <a:gd name="T48" fmla="*/ 0 w 9"/>
                <a:gd name="T49" fmla="*/ 4 h 13"/>
                <a:gd name="T50" fmla="*/ 0 w 9"/>
                <a:gd name="T51" fmla="*/ 9 h 13"/>
                <a:gd name="T52" fmla="*/ 0 w 9"/>
                <a:gd name="T53" fmla="*/ 9 h 13"/>
                <a:gd name="T54" fmla="*/ 0 w 9"/>
                <a:gd name="T55" fmla="*/ 9 h 13"/>
                <a:gd name="T56" fmla="*/ 0 w 9"/>
                <a:gd name="T57" fmla="*/ 9 h 13"/>
                <a:gd name="T58" fmla="*/ 0 w 9"/>
                <a:gd name="T59" fmla="*/ 13 h 13"/>
                <a:gd name="T60" fmla="*/ 0 w 9"/>
                <a:gd name="T61" fmla="*/ 13 h 13"/>
                <a:gd name="T62" fmla="*/ 5 w 9"/>
                <a:gd name="T63" fmla="*/ 13 h 13"/>
                <a:gd name="T64" fmla="*/ 5 w 9"/>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3"/>
                <a:gd name="T101" fmla="*/ 9 w 9"/>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3">
                  <a:moveTo>
                    <a:pt x="5" y="13"/>
                  </a:moveTo>
                  <a:lnTo>
                    <a:pt x="5" y="13"/>
                  </a:lnTo>
                  <a:lnTo>
                    <a:pt x="5" y="9"/>
                  </a:lnTo>
                  <a:lnTo>
                    <a:pt x="9" y="9"/>
                  </a:lnTo>
                  <a:lnTo>
                    <a:pt x="9" y="4"/>
                  </a:lnTo>
                  <a:lnTo>
                    <a:pt x="5" y="4"/>
                  </a:lnTo>
                  <a:lnTo>
                    <a:pt x="5" y="0"/>
                  </a:lnTo>
                  <a:lnTo>
                    <a:pt x="0" y="0"/>
                  </a:lnTo>
                  <a:lnTo>
                    <a:pt x="0" y="4"/>
                  </a:lnTo>
                  <a:lnTo>
                    <a:pt x="0" y="9"/>
                  </a:lnTo>
                  <a:lnTo>
                    <a:pt x="0" y="13"/>
                  </a:lnTo>
                  <a:lnTo>
                    <a:pt x="5" y="13"/>
                  </a:lnTo>
                  <a:close/>
                </a:path>
              </a:pathLst>
            </a:custGeom>
            <a:solidFill>
              <a:srgbClr val="F2F2F2"/>
            </a:solidFill>
            <a:ln w="9525">
              <a:noFill/>
              <a:round/>
              <a:headEnd/>
              <a:tailEnd/>
            </a:ln>
          </p:spPr>
          <p:txBody>
            <a:bodyPr/>
            <a:lstStyle/>
            <a:p>
              <a:endParaRPr lang="fr-FR"/>
            </a:p>
          </p:txBody>
        </p:sp>
        <p:sp>
          <p:nvSpPr>
            <p:cNvPr id="87" name="Freeform 261"/>
            <p:cNvSpPr>
              <a:spLocks/>
            </p:cNvSpPr>
            <p:nvPr/>
          </p:nvSpPr>
          <p:spPr bwMode="auto">
            <a:xfrm>
              <a:off x="2731" y="3473"/>
              <a:ext cx="22" cy="40"/>
            </a:xfrm>
            <a:custGeom>
              <a:avLst/>
              <a:gdLst>
                <a:gd name="T0" fmla="*/ 8 w 22"/>
                <a:gd name="T1" fmla="*/ 4 h 40"/>
                <a:gd name="T2" fmla="*/ 8 w 22"/>
                <a:gd name="T3" fmla="*/ 4 h 40"/>
                <a:gd name="T4" fmla="*/ 8 w 22"/>
                <a:gd name="T5" fmla="*/ 4 h 40"/>
                <a:gd name="T6" fmla="*/ 8 w 22"/>
                <a:gd name="T7" fmla="*/ 4 h 40"/>
                <a:gd name="T8" fmla="*/ 8 w 22"/>
                <a:gd name="T9" fmla="*/ 9 h 40"/>
                <a:gd name="T10" fmla="*/ 8 w 22"/>
                <a:gd name="T11" fmla="*/ 9 h 40"/>
                <a:gd name="T12" fmla="*/ 8 w 22"/>
                <a:gd name="T13" fmla="*/ 13 h 40"/>
                <a:gd name="T14" fmla="*/ 4 w 22"/>
                <a:gd name="T15" fmla="*/ 18 h 40"/>
                <a:gd name="T16" fmla="*/ 4 w 22"/>
                <a:gd name="T17" fmla="*/ 18 h 40"/>
                <a:gd name="T18" fmla="*/ 4 w 22"/>
                <a:gd name="T19" fmla="*/ 18 h 40"/>
                <a:gd name="T20" fmla="*/ 4 w 22"/>
                <a:gd name="T21" fmla="*/ 22 h 40"/>
                <a:gd name="T22" fmla="*/ 0 w 22"/>
                <a:gd name="T23" fmla="*/ 27 h 40"/>
                <a:gd name="T24" fmla="*/ 0 w 22"/>
                <a:gd name="T25" fmla="*/ 31 h 40"/>
                <a:gd name="T26" fmla="*/ 0 w 22"/>
                <a:gd name="T27" fmla="*/ 31 h 40"/>
                <a:gd name="T28" fmla="*/ 4 w 22"/>
                <a:gd name="T29" fmla="*/ 35 h 40"/>
                <a:gd name="T30" fmla="*/ 8 w 22"/>
                <a:gd name="T31" fmla="*/ 40 h 40"/>
                <a:gd name="T32" fmla="*/ 13 w 22"/>
                <a:gd name="T33" fmla="*/ 40 h 40"/>
                <a:gd name="T34" fmla="*/ 17 w 22"/>
                <a:gd name="T35" fmla="*/ 40 h 40"/>
                <a:gd name="T36" fmla="*/ 17 w 22"/>
                <a:gd name="T37" fmla="*/ 40 h 40"/>
                <a:gd name="T38" fmla="*/ 17 w 22"/>
                <a:gd name="T39" fmla="*/ 35 h 40"/>
                <a:gd name="T40" fmla="*/ 17 w 22"/>
                <a:gd name="T41" fmla="*/ 35 h 40"/>
                <a:gd name="T42" fmla="*/ 22 w 22"/>
                <a:gd name="T43" fmla="*/ 35 h 40"/>
                <a:gd name="T44" fmla="*/ 22 w 22"/>
                <a:gd name="T45" fmla="*/ 31 h 40"/>
                <a:gd name="T46" fmla="*/ 22 w 22"/>
                <a:gd name="T47" fmla="*/ 31 h 40"/>
                <a:gd name="T48" fmla="*/ 22 w 22"/>
                <a:gd name="T49" fmla="*/ 27 h 40"/>
                <a:gd name="T50" fmla="*/ 22 w 22"/>
                <a:gd name="T51" fmla="*/ 27 h 40"/>
                <a:gd name="T52" fmla="*/ 22 w 22"/>
                <a:gd name="T53" fmla="*/ 22 h 40"/>
                <a:gd name="T54" fmla="*/ 22 w 22"/>
                <a:gd name="T55" fmla="*/ 22 h 40"/>
                <a:gd name="T56" fmla="*/ 22 w 22"/>
                <a:gd name="T57" fmla="*/ 18 h 40"/>
                <a:gd name="T58" fmla="*/ 22 w 22"/>
                <a:gd name="T59" fmla="*/ 13 h 40"/>
                <a:gd name="T60" fmla="*/ 17 w 22"/>
                <a:gd name="T61" fmla="*/ 9 h 40"/>
                <a:gd name="T62" fmla="*/ 17 w 22"/>
                <a:gd name="T63" fmla="*/ 4 h 40"/>
                <a:gd name="T64" fmla="*/ 17 w 22"/>
                <a:gd name="T65" fmla="*/ 0 h 40"/>
                <a:gd name="T66" fmla="*/ 8 w 22"/>
                <a:gd name="T67" fmla="*/ 4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
                <a:gd name="T103" fmla="*/ 0 h 40"/>
                <a:gd name="T104" fmla="*/ 22 w 22"/>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 h="40">
                  <a:moveTo>
                    <a:pt x="8" y="4"/>
                  </a:moveTo>
                  <a:lnTo>
                    <a:pt x="8" y="4"/>
                  </a:lnTo>
                  <a:lnTo>
                    <a:pt x="8" y="9"/>
                  </a:lnTo>
                  <a:lnTo>
                    <a:pt x="8" y="13"/>
                  </a:lnTo>
                  <a:lnTo>
                    <a:pt x="4" y="18"/>
                  </a:lnTo>
                  <a:lnTo>
                    <a:pt x="4" y="22"/>
                  </a:lnTo>
                  <a:lnTo>
                    <a:pt x="0" y="27"/>
                  </a:lnTo>
                  <a:lnTo>
                    <a:pt x="0" y="31"/>
                  </a:lnTo>
                  <a:lnTo>
                    <a:pt x="4" y="35"/>
                  </a:lnTo>
                  <a:lnTo>
                    <a:pt x="8" y="40"/>
                  </a:lnTo>
                  <a:lnTo>
                    <a:pt x="13" y="40"/>
                  </a:lnTo>
                  <a:lnTo>
                    <a:pt x="17" y="40"/>
                  </a:lnTo>
                  <a:lnTo>
                    <a:pt x="17" y="35"/>
                  </a:lnTo>
                  <a:lnTo>
                    <a:pt x="22" y="35"/>
                  </a:lnTo>
                  <a:lnTo>
                    <a:pt x="22" y="31"/>
                  </a:lnTo>
                  <a:lnTo>
                    <a:pt x="22" y="27"/>
                  </a:lnTo>
                  <a:lnTo>
                    <a:pt x="22" y="22"/>
                  </a:lnTo>
                  <a:lnTo>
                    <a:pt x="22" y="18"/>
                  </a:lnTo>
                  <a:lnTo>
                    <a:pt x="22" y="13"/>
                  </a:lnTo>
                  <a:lnTo>
                    <a:pt x="17" y="9"/>
                  </a:lnTo>
                  <a:lnTo>
                    <a:pt x="17" y="4"/>
                  </a:lnTo>
                  <a:lnTo>
                    <a:pt x="17" y="0"/>
                  </a:lnTo>
                  <a:lnTo>
                    <a:pt x="8" y="4"/>
                  </a:lnTo>
                  <a:close/>
                </a:path>
              </a:pathLst>
            </a:custGeom>
            <a:solidFill>
              <a:srgbClr val="F2F2F2"/>
            </a:solidFill>
            <a:ln w="0">
              <a:solidFill>
                <a:srgbClr val="000000"/>
              </a:solidFill>
              <a:prstDash val="solid"/>
              <a:round/>
              <a:headEnd/>
              <a:tailEnd/>
            </a:ln>
          </p:spPr>
          <p:txBody>
            <a:bodyPr/>
            <a:lstStyle/>
            <a:p>
              <a:endParaRPr lang="fr-FR"/>
            </a:p>
          </p:txBody>
        </p:sp>
        <p:sp>
          <p:nvSpPr>
            <p:cNvPr id="88" name="Freeform 262"/>
            <p:cNvSpPr>
              <a:spLocks/>
            </p:cNvSpPr>
            <p:nvPr/>
          </p:nvSpPr>
          <p:spPr bwMode="auto">
            <a:xfrm>
              <a:off x="3067" y="3367"/>
              <a:ext cx="5" cy="13"/>
            </a:xfrm>
            <a:custGeom>
              <a:avLst/>
              <a:gdLst>
                <a:gd name="T0" fmla="*/ 0 w 5"/>
                <a:gd name="T1" fmla="*/ 13 h 13"/>
                <a:gd name="T2" fmla="*/ 0 w 5"/>
                <a:gd name="T3" fmla="*/ 13 h 13"/>
                <a:gd name="T4" fmla="*/ 5 w 5"/>
                <a:gd name="T5" fmla="*/ 13 h 13"/>
                <a:gd name="T6" fmla="*/ 5 w 5"/>
                <a:gd name="T7" fmla="*/ 13 h 13"/>
                <a:gd name="T8" fmla="*/ 5 w 5"/>
                <a:gd name="T9" fmla="*/ 13 h 13"/>
                <a:gd name="T10" fmla="*/ 5 w 5"/>
                <a:gd name="T11" fmla="*/ 13 h 13"/>
                <a:gd name="T12" fmla="*/ 5 w 5"/>
                <a:gd name="T13" fmla="*/ 8 h 13"/>
                <a:gd name="T14" fmla="*/ 5 w 5"/>
                <a:gd name="T15" fmla="*/ 8 h 13"/>
                <a:gd name="T16" fmla="*/ 5 w 5"/>
                <a:gd name="T17" fmla="*/ 8 h 13"/>
                <a:gd name="T18" fmla="*/ 5 w 5"/>
                <a:gd name="T19" fmla="*/ 4 h 13"/>
                <a:gd name="T20" fmla="*/ 5 w 5"/>
                <a:gd name="T21" fmla="*/ 4 h 13"/>
                <a:gd name="T22" fmla="*/ 5 w 5"/>
                <a:gd name="T23" fmla="*/ 4 h 13"/>
                <a:gd name="T24" fmla="*/ 5 w 5"/>
                <a:gd name="T25" fmla="*/ 4 h 13"/>
                <a:gd name="T26" fmla="*/ 5 w 5"/>
                <a:gd name="T27" fmla="*/ 0 h 13"/>
                <a:gd name="T28" fmla="*/ 5 w 5"/>
                <a:gd name="T29" fmla="*/ 0 h 13"/>
                <a:gd name="T30" fmla="*/ 0 w 5"/>
                <a:gd name="T31" fmla="*/ 0 h 13"/>
                <a:gd name="T32" fmla="*/ 0 w 5"/>
                <a:gd name="T33" fmla="*/ 0 h 13"/>
                <a:gd name="T34" fmla="*/ 0 w 5"/>
                <a:gd name="T35" fmla="*/ 0 h 13"/>
                <a:gd name="T36" fmla="*/ 0 w 5"/>
                <a:gd name="T37" fmla="*/ 0 h 13"/>
                <a:gd name="T38" fmla="*/ 0 w 5"/>
                <a:gd name="T39" fmla="*/ 0 h 13"/>
                <a:gd name="T40" fmla="*/ 0 w 5"/>
                <a:gd name="T41" fmla="*/ 4 h 13"/>
                <a:gd name="T42" fmla="*/ 0 w 5"/>
                <a:gd name="T43" fmla="*/ 4 h 13"/>
                <a:gd name="T44" fmla="*/ 0 w 5"/>
                <a:gd name="T45" fmla="*/ 4 h 13"/>
                <a:gd name="T46" fmla="*/ 0 w 5"/>
                <a:gd name="T47" fmla="*/ 4 h 13"/>
                <a:gd name="T48" fmla="*/ 0 w 5"/>
                <a:gd name="T49" fmla="*/ 8 h 13"/>
                <a:gd name="T50" fmla="*/ 0 w 5"/>
                <a:gd name="T51" fmla="*/ 8 h 13"/>
                <a:gd name="T52" fmla="*/ 0 w 5"/>
                <a:gd name="T53" fmla="*/ 8 h 13"/>
                <a:gd name="T54" fmla="*/ 0 w 5"/>
                <a:gd name="T55" fmla="*/ 13 h 13"/>
                <a:gd name="T56" fmla="*/ 0 w 5"/>
                <a:gd name="T57" fmla="*/ 13 h 13"/>
                <a:gd name="T58" fmla="*/ 0 w 5"/>
                <a:gd name="T59" fmla="*/ 13 h 13"/>
                <a:gd name="T60" fmla="*/ 0 w 5"/>
                <a:gd name="T61" fmla="*/ 13 h 13"/>
                <a:gd name="T62" fmla="*/ 0 w 5"/>
                <a:gd name="T63" fmla="*/ 13 h 13"/>
                <a:gd name="T64" fmla="*/ 0 w 5"/>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13"/>
                <a:gd name="T101" fmla="*/ 5 w 5"/>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13">
                  <a:moveTo>
                    <a:pt x="0" y="13"/>
                  </a:moveTo>
                  <a:lnTo>
                    <a:pt x="0" y="13"/>
                  </a:lnTo>
                  <a:lnTo>
                    <a:pt x="5" y="13"/>
                  </a:lnTo>
                  <a:lnTo>
                    <a:pt x="5" y="8"/>
                  </a:lnTo>
                  <a:lnTo>
                    <a:pt x="5" y="4"/>
                  </a:lnTo>
                  <a:lnTo>
                    <a:pt x="5" y="0"/>
                  </a:lnTo>
                  <a:lnTo>
                    <a:pt x="0" y="0"/>
                  </a:lnTo>
                  <a:lnTo>
                    <a:pt x="0" y="4"/>
                  </a:lnTo>
                  <a:lnTo>
                    <a:pt x="0" y="8"/>
                  </a:lnTo>
                  <a:lnTo>
                    <a:pt x="0" y="13"/>
                  </a:lnTo>
                  <a:close/>
                </a:path>
              </a:pathLst>
            </a:custGeom>
            <a:solidFill>
              <a:srgbClr val="F2F2F2"/>
            </a:solidFill>
            <a:ln w="9525">
              <a:noFill/>
              <a:round/>
              <a:headEnd/>
              <a:tailEnd/>
            </a:ln>
          </p:spPr>
          <p:txBody>
            <a:bodyPr/>
            <a:lstStyle/>
            <a:p>
              <a:endParaRPr lang="fr-FR"/>
            </a:p>
          </p:txBody>
        </p:sp>
        <p:sp>
          <p:nvSpPr>
            <p:cNvPr id="89" name="Freeform 263"/>
            <p:cNvSpPr>
              <a:spLocks/>
            </p:cNvSpPr>
            <p:nvPr/>
          </p:nvSpPr>
          <p:spPr bwMode="auto">
            <a:xfrm>
              <a:off x="3085" y="3353"/>
              <a:ext cx="5" cy="14"/>
            </a:xfrm>
            <a:custGeom>
              <a:avLst/>
              <a:gdLst>
                <a:gd name="T0" fmla="*/ 0 w 5"/>
                <a:gd name="T1" fmla="*/ 14 h 14"/>
                <a:gd name="T2" fmla="*/ 0 w 5"/>
                <a:gd name="T3" fmla="*/ 14 h 14"/>
                <a:gd name="T4" fmla="*/ 0 w 5"/>
                <a:gd name="T5" fmla="*/ 14 h 14"/>
                <a:gd name="T6" fmla="*/ 0 w 5"/>
                <a:gd name="T7" fmla="*/ 14 h 14"/>
                <a:gd name="T8" fmla="*/ 5 w 5"/>
                <a:gd name="T9" fmla="*/ 9 h 14"/>
                <a:gd name="T10" fmla="*/ 5 w 5"/>
                <a:gd name="T11" fmla="*/ 9 h 14"/>
                <a:gd name="T12" fmla="*/ 5 w 5"/>
                <a:gd name="T13" fmla="*/ 9 h 14"/>
                <a:gd name="T14" fmla="*/ 5 w 5"/>
                <a:gd name="T15" fmla="*/ 9 h 14"/>
                <a:gd name="T16" fmla="*/ 5 w 5"/>
                <a:gd name="T17" fmla="*/ 9 h 14"/>
                <a:gd name="T18" fmla="*/ 5 w 5"/>
                <a:gd name="T19" fmla="*/ 5 h 14"/>
                <a:gd name="T20" fmla="*/ 5 w 5"/>
                <a:gd name="T21" fmla="*/ 5 h 14"/>
                <a:gd name="T22" fmla="*/ 5 w 5"/>
                <a:gd name="T23" fmla="*/ 5 h 14"/>
                <a:gd name="T24" fmla="*/ 5 w 5"/>
                <a:gd name="T25" fmla="*/ 5 h 14"/>
                <a:gd name="T26" fmla="*/ 0 w 5"/>
                <a:gd name="T27" fmla="*/ 5 h 14"/>
                <a:gd name="T28" fmla="*/ 0 w 5"/>
                <a:gd name="T29" fmla="*/ 5 h 14"/>
                <a:gd name="T30" fmla="*/ 0 w 5"/>
                <a:gd name="T31" fmla="*/ 0 h 14"/>
                <a:gd name="T32" fmla="*/ 0 w 5"/>
                <a:gd name="T33" fmla="*/ 0 h 14"/>
                <a:gd name="T34" fmla="*/ 0 w 5"/>
                <a:gd name="T35" fmla="*/ 0 h 14"/>
                <a:gd name="T36" fmla="*/ 0 w 5"/>
                <a:gd name="T37" fmla="*/ 5 h 14"/>
                <a:gd name="T38" fmla="*/ 0 w 5"/>
                <a:gd name="T39" fmla="*/ 5 h 14"/>
                <a:gd name="T40" fmla="*/ 0 w 5"/>
                <a:gd name="T41" fmla="*/ 5 h 14"/>
                <a:gd name="T42" fmla="*/ 0 w 5"/>
                <a:gd name="T43" fmla="*/ 5 h 14"/>
                <a:gd name="T44" fmla="*/ 0 w 5"/>
                <a:gd name="T45" fmla="*/ 5 h 14"/>
                <a:gd name="T46" fmla="*/ 0 w 5"/>
                <a:gd name="T47" fmla="*/ 5 h 14"/>
                <a:gd name="T48" fmla="*/ 0 w 5"/>
                <a:gd name="T49" fmla="*/ 9 h 14"/>
                <a:gd name="T50" fmla="*/ 0 w 5"/>
                <a:gd name="T51" fmla="*/ 9 h 14"/>
                <a:gd name="T52" fmla="*/ 0 w 5"/>
                <a:gd name="T53" fmla="*/ 9 h 14"/>
                <a:gd name="T54" fmla="*/ 0 w 5"/>
                <a:gd name="T55" fmla="*/ 9 h 14"/>
                <a:gd name="T56" fmla="*/ 0 w 5"/>
                <a:gd name="T57" fmla="*/ 9 h 14"/>
                <a:gd name="T58" fmla="*/ 0 w 5"/>
                <a:gd name="T59" fmla="*/ 14 h 14"/>
                <a:gd name="T60" fmla="*/ 0 w 5"/>
                <a:gd name="T61" fmla="*/ 14 h 14"/>
                <a:gd name="T62" fmla="*/ 0 w 5"/>
                <a:gd name="T63" fmla="*/ 14 h 14"/>
                <a:gd name="T64" fmla="*/ 0 w 5"/>
                <a:gd name="T65" fmla="*/ 14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14"/>
                <a:gd name="T101" fmla="*/ 5 w 5"/>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14">
                  <a:moveTo>
                    <a:pt x="0" y="14"/>
                  </a:moveTo>
                  <a:lnTo>
                    <a:pt x="0" y="14"/>
                  </a:lnTo>
                  <a:lnTo>
                    <a:pt x="5" y="9"/>
                  </a:lnTo>
                  <a:lnTo>
                    <a:pt x="5" y="5"/>
                  </a:lnTo>
                  <a:lnTo>
                    <a:pt x="0" y="5"/>
                  </a:lnTo>
                  <a:lnTo>
                    <a:pt x="0" y="0"/>
                  </a:lnTo>
                  <a:lnTo>
                    <a:pt x="0" y="5"/>
                  </a:lnTo>
                  <a:lnTo>
                    <a:pt x="0" y="9"/>
                  </a:lnTo>
                  <a:lnTo>
                    <a:pt x="0" y="14"/>
                  </a:lnTo>
                  <a:close/>
                </a:path>
              </a:pathLst>
            </a:custGeom>
            <a:solidFill>
              <a:srgbClr val="F2F2F2"/>
            </a:solidFill>
            <a:ln w="9525">
              <a:noFill/>
              <a:round/>
              <a:headEnd/>
              <a:tailEnd/>
            </a:ln>
          </p:spPr>
          <p:txBody>
            <a:bodyPr/>
            <a:lstStyle/>
            <a:p>
              <a:endParaRPr lang="fr-FR"/>
            </a:p>
          </p:txBody>
        </p:sp>
        <p:sp>
          <p:nvSpPr>
            <p:cNvPr id="90" name="Freeform 264"/>
            <p:cNvSpPr>
              <a:spLocks/>
            </p:cNvSpPr>
            <p:nvPr/>
          </p:nvSpPr>
          <p:spPr bwMode="auto">
            <a:xfrm>
              <a:off x="3116" y="3398"/>
              <a:ext cx="9" cy="8"/>
            </a:xfrm>
            <a:custGeom>
              <a:avLst/>
              <a:gdLst>
                <a:gd name="T0" fmla="*/ 5 w 9"/>
                <a:gd name="T1" fmla="*/ 8 h 8"/>
                <a:gd name="T2" fmla="*/ 5 w 9"/>
                <a:gd name="T3" fmla="*/ 8 h 8"/>
                <a:gd name="T4" fmla="*/ 5 w 9"/>
                <a:gd name="T5" fmla="*/ 8 h 8"/>
                <a:gd name="T6" fmla="*/ 5 w 9"/>
                <a:gd name="T7" fmla="*/ 8 h 8"/>
                <a:gd name="T8" fmla="*/ 5 w 9"/>
                <a:gd name="T9" fmla="*/ 8 h 8"/>
                <a:gd name="T10" fmla="*/ 5 w 9"/>
                <a:gd name="T11" fmla="*/ 8 h 8"/>
                <a:gd name="T12" fmla="*/ 5 w 9"/>
                <a:gd name="T13" fmla="*/ 8 h 8"/>
                <a:gd name="T14" fmla="*/ 5 w 9"/>
                <a:gd name="T15" fmla="*/ 8 h 8"/>
                <a:gd name="T16" fmla="*/ 9 w 9"/>
                <a:gd name="T17" fmla="*/ 4 h 8"/>
                <a:gd name="T18" fmla="*/ 5 w 9"/>
                <a:gd name="T19" fmla="*/ 4 h 8"/>
                <a:gd name="T20" fmla="*/ 5 w 9"/>
                <a:gd name="T21" fmla="*/ 4 h 8"/>
                <a:gd name="T22" fmla="*/ 5 w 9"/>
                <a:gd name="T23" fmla="*/ 0 h 8"/>
                <a:gd name="T24" fmla="*/ 5 w 9"/>
                <a:gd name="T25" fmla="*/ 0 h 8"/>
                <a:gd name="T26" fmla="*/ 5 w 9"/>
                <a:gd name="T27" fmla="*/ 0 h 8"/>
                <a:gd name="T28" fmla="*/ 5 w 9"/>
                <a:gd name="T29" fmla="*/ 0 h 8"/>
                <a:gd name="T30" fmla="*/ 5 w 9"/>
                <a:gd name="T31" fmla="*/ 0 h 8"/>
                <a:gd name="T32" fmla="*/ 5 w 9"/>
                <a:gd name="T33" fmla="*/ 0 h 8"/>
                <a:gd name="T34" fmla="*/ 5 w 9"/>
                <a:gd name="T35" fmla="*/ 0 h 8"/>
                <a:gd name="T36" fmla="*/ 0 w 9"/>
                <a:gd name="T37" fmla="*/ 0 h 8"/>
                <a:gd name="T38" fmla="*/ 0 w 9"/>
                <a:gd name="T39" fmla="*/ 0 h 8"/>
                <a:gd name="T40" fmla="*/ 0 w 9"/>
                <a:gd name="T41" fmla="*/ 0 h 8"/>
                <a:gd name="T42" fmla="*/ 0 w 9"/>
                <a:gd name="T43" fmla="*/ 0 h 8"/>
                <a:gd name="T44" fmla="*/ 0 w 9"/>
                <a:gd name="T45" fmla="*/ 4 h 8"/>
                <a:gd name="T46" fmla="*/ 0 w 9"/>
                <a:gd name="T47" fmla="*/ 4 h 8"/>
                <a:gd name="T48" fmla="*/ 0 w 9"/>
                <a:gd name="T49" fmla="*/ 4 h 8"/>
                <a:gd name="T50" fmla="*/ 0 w 9"/>
                <a:gd name="T51" fmla="*/ 8 h 8"/>
                <a:gd name="T52" fmla="*/ 0 w 9"/>
                <a:gd name="T53" fmla="*/ 8 h 8"/>
                <a:gd name="T54" fmla="*/ 0 w 9"/>
                <a:gd name="T55" fmla="*/ 8 h 8"/>
                <a:gd name="T56" fmla="*/ 0 w 9"/>
                <a:gd name="T57" fmla="*/ 8 h 8"/>
                <a:gd name="T58" fmla="*/ 0 w 9"/>
                <a:gd name="T59" fmla="*/ 8 h 8"/>
                <a:gd name="T60" fmla="*/ 0 w 9"/>
                <a:gd name="T61" fmla="*/ 8 h 8"/>
                <a:gd name="T62" fmla="*/ 5 w 9"/>
                <a:gd name="T63" fmla="*/ 8 h 8"/>
                <a:gd name="T64" fmla="*/ 5 w 9"/>
                <a:gd name="T65" fmla="*/ 8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8"/>
                <a:gd name="T101" fmla="*/ 9 w 9"/>
                <a:gd name="T102" fmla="*/ 8 h 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8">
                  <a:moveTo>
                    <a:pt x="5" y="8"/>
                  </a:moveTo>
                  <a:lnTo>
                    <a:pt x="5" y="8"/>
                  </a:lnTo>
                  <a:lnTo>
                    <a:pt x="9" y="4"/>
                  </a:lnTo>
                  <a:lnTo>
                    <a:pt x="5" y="4"/>
                  </a:lnTo>
                  <a:lnTo>
                    <a:pt x="5" y="0"/>
                  </a:lnTo>
                  <a:lnTo>
                    <a:pt x="0" y="0"/>
                  </a:lnTo>
                  <a:lnTo>
                    <a:pt x="0" y="4"/>
                  </a:lnTo>
                  <a:lnTo>
                    <a:pt x="0" y="8"/>
                  </a:lnTo>
                  <a:lnTo>
                    <a:pt x="5" y="8"/>
                  </a:lnTo>
                  <a:close/>
                </a:path>
              </a:pathLst>
            </a:custGeom>
            <a:solidFill>
              <a:srgbClr val="F2F2F2"/>
            </a:solidFill>
            <a:ln w="9525">
              <a:noFill/>
              <a:round/>
              <a:headEnd/>
              <a:tailEnd/>
            </a:ln>
          </p:spPr>
          <p:txBody>
            <a:bodyPr/>
            <a:lstStyle/>
            <a:p>
              <a:endParaRPr lang="fr-FR"/>
            </a:p>
          </p:txBody>
        </p:sp>
        <p:sp>
          <p:nvSpPr>
            <p:cNvPr id="91" name="Freeform 265"/>
            <p:cNvSpPr>
              <a:spLocks/>
            </p:cNvSpPr>
            <p:nvPr/>
          </p:nvSpPr>
          <p:spPr bwMode="auto">
            <a:xfrm>
              <a:off x="3094" y="3420"/>
              <a:ext cx="4" cy="9"/>
            </a:xfrm>
            <a:custGeom>
              <a:avLst/>
              <a:gdLst>
                <a:gd name="T0" fmla="*/ 4 w 4"/>
                <a:gd name="T1" fmla="*/ 9 h 9"/>
                <a:gd name="T2" fmla="*/ 4 w 4"/>
                <a:gd name="T3" fmla="*/ 9 h 9"/>
                <a:gd name="T4" fmla="*/ 4 w 4"/>
                <a:gd name="T5" fmla="*/ 9 h 9"/>
                <a:gd name="T6" fmla="*/ 4 w 4"/>
                <a:gd name="T7" fmla="*/ 9 h 9"/>
                <a:gd name="T8" fmla="*/ 4 w 4"/>
                <a:gd name="T9" fmla="*/ 9 h 9"/>
                <a:gd name="T10" fmla="*/ 4 w 4"/>
                <a:gd name="T11" fmla="*/ 9 h 9"/>
                <a:gd name="T12" fmla="*/ 4 w 4"/>
                <a:gd name="T13" fmla="*/ 4 h 9"/>
                <a:gd name="T14" fmla="*/ 4 w 4"/>
                <a:gd name="T15" fmla="*/ 4 h 9"/>
                <a:gd name="T16" fmla="*/ 4 w 4"/>
                <a:gd name="T17" fmla="*/ 4 h 9"/>
                <a:gd name="T18" fmla="*/ 4 w 4"/>
                <a:gd name="T19" fmla="*/ 4 h 9"/>
                <a:gd name="T20" fmla="*/ 4 w 4"/>
                <a:gd name="T21" fmla="*/ 4 h 9"/>
                <a:gd name="T22" fmla="*/ 4 w 4"/>
                <a:gd name="T23" fmla="*/ 0 h 9"/>
                <a:gd name="T24" fmla="*/ 4 w 4"/>
                <a:gd name="T25" fmla="*/ 0 h 9"/>
                <a:gd name="T26" fmla="*/ 4 w 4"/>
                <a:gd name="T27" fmla="*/ 0 h 9"/>
                <a:gd name="T28" fmla="*/ 4 w 4"/>
                <a:gd name="T29" fmla="*/ 0 h 9"/>
                <a:gd name="T30" fmla="*/ 4 w 4"/>
                <a:gd name="T31" fmla="*/ 0 h 9"/>
                <a:gd name="T32" fmla="*/ 4 w 4"/>
                <a:gd name="T33" fmla="*/ 0 h 9"/>
                <a:gd name="T34" fmla="*/ 4 w 4"/>
                <a:gd name="T35" fmla="*/ 0 h 9"/>
                <a:gd name="T36" fmla="*/ 4 w 4"/>
                <a:gd name="T37" fmla="*/ 0 h 9"/>
                <a:gd name="T38" fmla="*/ 4 w 4"/>
                <a:gd name="T39" fmla="*/ 0 h 9"/>
                <a:gd name="T40" fmla="*/ 0 w 4"/>
                <a:gd name="T41" fmla="*/ 0 h 9"/>
                <a:gd name="T42" fmla="*/ 0 w 4"/>
                <a:gd name="T43" fmla="*/ 0 h 9"/>
                <a:gd name="T44" fmla="*/ 0 w 4"/>
                <a:gd name="T45" fmla="*/ 4 h 9"/>
                <a:gd name="T46" fmla="*/ 0 w 4"/>
                <a:gd name="T47" fmla="*/ 4 h 9"/>
                <a:gd name="T48" fmla="*/ 0 w 4"/>
                <a:gd name="T49" fmla="*/ 4 h 9"/>
                <a:gd name="T50" fmla="*/ 0 w 4"/>
                <a:gd name="T51" fmla="*/ 4 h 9"/>
                <a:gd name="T52" fmla="*/ 0 w 4"/>
                <a:gd name="T53" fmla="*/ 4 h 9"/>
                <a:gd name="T54" fmla="*/ 0 w 4"/>
                <a:gd name="T55" fmla="*/ 9 h 9"/>
                <a:gd name="T56" fmla="*/ 0 w 4"/>
                <a:gd name="T57" fmla="*/ 9 h 9"/>
                <a:gd name="T58" fmla="*/ 4 w 4"/>
                <a:gd name="T59" fmla="*/ 9 h 9"/>
                <a:gd name="T60" fmla="*/ 4 w 4"/>
                <a:gd name="T61" fmla="*/ 9 h 9"/>
                <a:gd name="T62" fmla="*/ 4 w 4"/>
                <a:gd name="T63" fmla="*/ 9 h 9"/>
                <a:gd name="T64" fmla="*/ 4 w 4"/>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9"/>
                <a:gd name="T101" fmla="*/ 4 w 4"/>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9">
                  <a:moveTo>
                    <a:pt x="4" y="9"/>
                  </a:moveTo>
                  <a:lnTo>
                    <a:pt x="4" y="9"/>
                  </a:lnTo>
                  <a:lnTo>
                    <a:pt x="4" y="4"/>
                  </a:lnTo>
                  <a:lnTo>
                    <a:pt x="4" y="0"/>
                  </a:lnTo>
                  <a:lnTo>
                    <a:pt x="0" y="0"/>
                  </a:lnTo>
                  <a:lnTo>
                    <a:pt x="0" y="4"/>
                  </a:lnTo>
                  <a:lnTo>
                    <a:pt x="0" y="9"/>
                  </a:lnTo>
                  <a:lnTo>
                    <a:pt x="4" y="9"/>
                  </a:lnTo>
                  <a:close/>
                </a:path>
              </a:pathLst>
            </a:custGeom>
            <a:solidFill>
              <a:srgbClr val="F2F2F2"/>
            </a:solidFill>
            <a:ln w="9525">
              <a:noFill/>
              <a:round/>
              <a:headEnd/>
              <a:tailEnd/>
            </a:ln>
          </p:spPr>
          <p:txBody>
            <a:bodyPr/>
            <a:lstStyle/>
            <a:p>
              <a:endParaRPr lang="fr-FR"/>
            </a:p>
          </p:txBody>
        </p:sp>
        <p:sp>
          <p:nvSpPr>
            <p:cNvPr id="92" name="Freeform 266"/>
            <p:cNvSpPr>
              <a:spLocks/>
            </p:cNvSpPr>
            <p:nvPr/>
          </p:nvSpPr>
          <p:spPr bwMode="auto">
            <a:xfrm>
              <a:off x="3085" y="3415"/>
              <a:ext cx="5" cy="9"/>
            </a:xfrm>
            <a:custGeom>
              <a:avLst/>
              <a:gdLst>
                <a:gd name="T0" fmla="*/ 0 w 5"/>
                <a:gd name="T1" fmla="*/ 9 h 9"/>
                <a:gd name="T2" fmla="*/ 0 w 5"/>
                <a:gd name="T3" fmla="*/ 9 h 9"/>
                <a:gd name="T4" fmla="*/ 0 w 5"/>
                <a:gd name="T5" fmla="*/ 9 h 9"/>
                <a:gd name="T6" fmla="*/ 0 w 5"/>
                <a:gd name="T7" fmla="*/ 9 h 9"/>
                <a:gd name="T8" fmla="*/ 5 w 5"/>
                <a:gd name="T9" fmla="*/ 9 h 9"/>
                <a:gd name="T10" fmla="*/ 5 w 5"/>
                <a:gd name="T11" fmla="*/ 9 h 9"/>
                <a:gd name="T12" fmla="*/ 5 w 5"/>
                <a:gd name="T13" fmla="*/ 5 h 9"/>
                <a:gd name="T14" fmla="*/ 5 w 5"/>
                <a:gd name="T15" fmla="*/ 5 h 9"/>
                <a:gd name="T16" fmla="*/ 5 w 5"/>
                <a:gd name="T17" fmla="*/ 5 h 9"/>
                <a:gd name="T18" fmla="*/ 5 w 5"/>
                <a:gd name="T19" fmla="*/ 5 h 9"/>
                <a:gd name="T20" fmla="*/ 5 w 5"/>
                <a:gd name="T21" fmla="*/ 5 h 9"/>
                <a:gd name="T22" fmla="*/ 5 w 5"/>
                <a:gd name="T23" fmla="*/ 5 h 9"/>
                <a:gd name="T24" fmla="*/ 5 w 5"/>
                <a:gd name="T25" fmla="*/ 5 h 9"/>
                <a:gd name="T26" fmla="*/ 0 w 5"/>
                <a:gd name="T27" fmla="*/ 5 h 9"/>
                <a:gd name="T28" fmla="*/ 0 w 5"/>
                <a:gd name="T29" fmla="*/ 5 h 9"/>
                <a:gd name="T30" fmla="*/ 0 w 5"/>
                <a:gd name="T31" fmla="*/ 5 h 9"/>
                <a:gd name="T32" fmla="*/ 0 w 5"/>
                <a:gd name="T33" fmla="*/ 0 h 9"/>
                <a:gd name="T34" fmla="*/ 0 w 5"/>
                <a:gd name="T35" fmla="*/ 5 h 9"/>
                <a:gd name="T36" fmla="*/ 0 w 5"/>
                <a:gd name="T37" fmla="*/ 5 h 9"/>
                <a:gd name="T38" fmla="*/ 0 w 5"/>
                <a:gd name="T39" fmla="*/ 5 h 9"/>
                <a:gd name="T40" fmla="*/ 0 w 5"/>
                <a:gd name="T41" fmla="*/ 5 h 9"/>
                <a:gd name="T42" fmla="*/ 0 w 5"/>
                <a:gd name="T43" fmla="*/ 5 h 9"/>
                <a:gd name="T44" fmla="*/ 0 w 5"/>
                <a:gd name="T45" fmla="*/ 5 h 9"/>
                <a:gd name="T46" fmla="*/ 0 w 5"/>
                <a:gd name="T47" fmla="*/ 5 h 9"/>
                <a:gd name="T48" fmla="*/ 0 w 5"/>
                <a:gd name="T49" fmla="*/ 5 h 9"/>
                <a:gd name="T50" fmla="*/ 0 w 5"/>
                <a:gd name="T51" fmla="*/ 5 h 9"/>
                <a:gd name="T52" fmla="*/ 0 w 5"/>
                <a:gd name="T53" fmla="*/ 5 h 9"/>
                <a:gd name="T54" fmla="*/ 0 w 5"/>
                <a:gd name="T55" fmla="*/ 9 h 9"/>
                <a:gd name="T56" fmla="*/ 0 w 5"/>
                <a:gd name="T57" fmla="*/ 9 h 9"/>
                <a:gd name="T58" fmla="*/ 0 w 5"/>
                <a:gd name="T59" fmla="*/ 9 h 9"/>
                <a:gd name="T60" fmla="*/ 0 w 5"/>
                <a:gd name="T61" fmla="*/ 9 h 9"/>
                <a:gd name="T62" fmla="*/ 0 w 5"/>
                <a:gd name="T63" fmla="*/ 9 h 9"/>
                <a:gd name="T64" fmla="*/ 0 w 5"/>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9"/>
                <a:gd name="T101" fmla="*/ 5 w 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9">
                  <a:moveTo>
                    <a:pt x="0" y="9"/>
                  </a:moveTo>
                  <a:lnTo>
                    <a:pt x="0" y="9"/>
                  </a:lnTo>
                  <a:lnTo>
                    <a:pt x="5" y="9"/>
                  </a:lnTo>
                  <a:lnTo>
                    <a:pt x="5" y="5"/>
                  </a:lnTo>
                  <a:lnTo>
                    <a:pt x="0" y="5"/>
                  </a:lnTo>
                  <a:lnTo>
                    <a:pt x="0" y="0"/>
                  </a:lnTo>
                  <a:lnTo>
                    <a:pt x="0" y="5"/>
                  </a:lnTo>
                  <a:lnTo>
                    <a:pt x="0" y="9"/>
                  </a:lnTo>
                  <a:close/>
                </a:path>
              </a:pathLst>
            </a:custGeom>
            <a:solidFill>
              <a:srgbClr val="F2F2F2"/>
            </a:solidFill>
            <a:ln w="9525">
              <a:noFill/>
              <a:round/>
              <a:headEnd/>
              <a:tailEnd/>
            </a:ln>
          </p:spPr>
          <p:txBody>
            <a:bodyPr/>
            <a:lstStyle/>
            <a:p>
              <a:endParaRPr lang="fr-FR"/>
            </a:p>
          </p:txBody>
        </p:sp>
        <p:sp>
          <p:nvSpPr>
            <p:cNvPr id="93" name="Freeform 267"/>
            <p:cNvSpPr>
              <a:spLocks/>
            </p:cNvSpPr>
            <p:nvPr/>
          </p:nvSpPr>
          <p:spPr bwMode="auto">
            <a:xfrm>
              <a:off x="3090" y="3287"/>
              <a:ext cx="8" cy="17"/>
            </a:xfrm>
            <a:custGeom>
              <a:avLst/>
              <a:gdLst>
                <a:gd name="T0" fmla="*/ 4 w 8"/>
                <a:gd name="T1" fmla="*/ 17 h 17"/>
                <a:gd name="T2" fmla="*/ 4 w 8"/>
                <a:gd name="T3" fmla="*/ 17 h 17"/>
                <a:gd name="T4" fmla="*/ 4 w 8"/>
                <a:gd name="T5" fmla="*/ 17 h 17"/>
                <a:gd name="T6" fmla="*/ 4 w 8"/>
                <a:gd name="T7" fmla="*/ 17 h 17"/>
                <a:gd name="T8" fmla="*/ 4 w 8"/>
                <a:gd name="T9" fmla="*/ 13 h 17"/>
                <a:gd name="T10" fmla="*/ 8 w 8"/>
                <a:gd name="T11" fmla="*/ 13 h 17"/>
                <a:gd name="T12" fmla="*/ 8 w 8"/>
                <a:gd name="T13" fmla="*/ 13 h 17"/>
                <a:gd name="T14" fmla="*/ 8 w 8"/>
                <a:gd name="T15" fmla="*/ 13 h 17"/>
                <a:gd name="T16" fmla="*/ 8 w 8"/>
                <a:gd name="T17" fmla="*/ 9 h 17"/>
                <a:gd name="T18" fmla="*/ 8 w 8"/>
                <a:gd name="T19" fmla="*/ 9 h 17"/>
                <a:gd name="T20" fmla="*/ 8 w 8"/>
                <a:gd name="T21" fmla="*/ 4 h 17"/>
                <a:gd name="T22" fmla="*/ 8 w 8"/>
                <a:gd name="T23" fmla="*/ 4 h 17"/>
                <a:gd name="T24" fmla="*/ 4 w 8"/>
                <a:gd name="T25" fmla="*/ 4 h 17"/>
                <a:gd name="T26" fmla="*/ 4 w 8"/>
                <a:gd name="T27" fmla="*/ 4 h 17"/>
                <a:gd name="T28" fmla="*/ 4 w 8"/>
                <a:gd name="T29" fmla="*/ 0 h 17"/>
                <a:gd name="T30" fmla="*/ 4 w 8"/>
                <a:gd name="T31" fmla="*/ 0 h 17"/>
                <a:gd name="T32" fmla="*/ 4 w 8"/>
                <a:gd name="T33" fmla="*/ 0 h 17"/>
                <a:gd name="T34" fmla="*/ 4 w 8"/>
                <a:gd name="T35" fmla="*/ 0 h 17"/>
                <a:gd name="T36" fmla="*/ 0 w 8"/>
                <a:gd name="T37" fmla="*/ 0 h 17"/>
                <a:gd name="T38" fmla="*/ 0 w 8"/>
                <a:gd name="T39" fmla="*/ 4 h 17"/>
                <a:gd name="T40" fmla="*/ 0 w 8"/>
                <a:gd name="T41" fmla="*/ 4 h 17"/>
                <a:gd name="T42" fmla="*/ 0 w 8"/>
                <a:gd name="T43" fmla="*/ 4 h 17"/>
                <a:gd name="T44" fmla="*/ 0 w 8"/>
                <a:gd name="T45" fmla="*/ 4 h 17"/>
                <a:gd name="T46" fmla="*/ 0 w 8"/>
                <a:gd name="T47" fmla="*/ 9 h 17"/>
                <a:gd name="T48" fmla="*/ 0 w 8"/>
                <a:gd name="T49" fmla="*/ 9 h 17"/>
                <a:gd name="T50" fmla="*/ 0 w 8"/>
                <a:gd name="T51" fmla="*/ 13 h 17"/>
                <a:gd name="T52" fmla="*/ 0 w 8"/>
                <a:gd name="T53" fmla="*/ 13 h 17"/>
                <a:gd name="T54" fmla="*/ 0 w 8"/>
                <a:gd name="T55" fmla="*/ 13 h 17"/>
                <a:gd name="T56" fmla="*/ 0 w 8"/>
                <a:gd name="T57" fmla="*/ 13 h 17"/>
                <a:gd name="T58" fmla="*/ 0 w 8"/>
                <a:gd name="T59" fmla="*/ 17 h 17"/>
                <a:gd name="T60" fmla="*/ 0 w 8"/>
                <a:gd name="T61" fmla="*/ 17 h 17"/>
                <a:gd name="T62" fmla="*/ 4 w 8"/>
                <a:gd name="T63" fmla="*/ 17 h 17"/>
                <a:gd name="T64" fmla="*/ 4 w 8"/>
                <a:gd name="T65" fmla="*/ 17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
                <a:gd name="T100" fmla="*/ 0 h 17"/>
                <a:gd name="T101" fmla="*/ 8 w 8"/>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 h="17">
                  <a:moveTo>
                    <a:pt x="4" y="17"/>
                  </a:moveTo>
                  <a:lnTo>
                    <a:pt x="4" y="17"/>
                  </a:lnTo>
                  <a:lnTo>
                    <a:pt x="4" y="13"/>
                  </a:lnTo>
                  <a:lnTo>
                    <a:pt x="8" y="13"/>
                  </a:lnTo>
                  <a:lnTo>
                    <a:pt x="8" y="9"/>
                  </a:lnTo>
                  <a:lnTo>
                    <a:pt x="8" y="4"/>
                  </a:lnTo>
                  <a:lnTo>
                    <a:pt x="4" y="4"/>
                  </a:lnTo>
                  <a:lnTo>
                    <a:pt x="4" y="0"/>
                  </a:lnTo>
                  <a:lnTo>
                    <a:pt x="0" y="0"/>
                  </a:lnTo>
                  <a:lnTo>
                    <a:pt x="0" y="4"/>
                  </a:lnTo>
                  <a:lnTo>
                    <a:pt x="0" y="9"/>
                  </a:lnTo>
                  <a:lnTo>
                    <a:pt x="0" y="13"/>
                  </a:lnTo>
                  <a:lnTo>
                    <a:pt x="0" y="17"/>
                  </a:lnTo>
                  <a:lnTo>
                    <a:pt x="4" y="17"/>
                  </a:lnTo>
                  <a:close/>
                </a:path>
              </a:pathLst>
            </a:custGeom>
            <a:solidFill>
              <a:srgbClr val="F2F2F2"/>
            </a:solidFill>
            <a:ln w="9525">
              <a:noFill/>
              <a:round/>
              <a:headEnd/>
              <a:tailEnd/>
            </a:ln>
          </p:spPr>
          <p:txBody>
            <a:bodyPr/>
            <a:lstStyle/>
            <a:p>
              <a:endParaRPr lang="fr-FR"/>
            </a:p>
          </p:txBody>
        </p:sp>
        <p:sp>
          <p:nvSpPr>
            <p:cNvPr id="94" name="Freeform 268"/>
            <p:cNvSpPr>
              <a:spLocks/>
            </p:cNvSpPr>
            <p:nvPr/>
          </p:nvSpPr>
          <p:spPr bwMode="auto">
            <a:xfrm>
              <a:off x="3081" y="3265"/>
              <a:ext cx="4" cy="13"/>
            </a:xfrm>
            <a:custGeom>
              <a:avLst/>
              <a:gdLst>
                <a:gd name="T0" fmla="*/ 4 w 4"/>
                <a:gd name="T1" fmla="*/ 13 h 13"/>
                <a:gd name="T2" fmla="*/ 4 w 4"/>
                <a:gd name="T3" fmla="*/ 13 h 13"/>
                <a:gd name="T4" fmla="*/ 4 w 4"/>
                <a:gd name="T5" fmla="*/ 13 h 13"/>
                <a:gd name="T6" fmla="*/ 4 w 4"/>
                <a:gd name="T7" fmla="*/ 13 h 13"/>
                <a:gd name="T8" fmla="*/ 4 w 4"/>
                <a:gd name="T9" fmla="*/ 13 h 13"/>
                <a:gd name="T10" fmla="*/ 4 w 4"/>
                <a:gd name="T11" fmla="*/ 13 h 13"/>
                <a:gd name="T12" fmla="*/ 4 w 4"/>
                <a:gd name="T13" fmla="*/ 8 h 13"/>
                <a:gd name="T14" fmla="*/ 4 w 4"/>
                <a:gd name="T15" fmla="*/ 8 h 13"/>
                <a:gd name="T16" fmla="*/ 4 w 4"/>
                <a:gd name="T17" fmla="*/ 8 h 13"/>
                <a:gd name="T18" fmla="*/ 4 w 4"/>
                <a:gd name="T19" fmla="*/ 8 h 13"/>
                <a:gd name="T20" fmla="*/ 4 w 4"/>
                <a:gd name="T21" fmla="*/ 4 h 13"/>
                <a:gd name="T22" fmla="*/ 4 w 4"/>
                <a:gd name="T23" fmla="*/ 4 h 13"/>
                <a:gd name="T24" fmla="*/ 4 w 4"/>
                <a:gd name="T25" fmla="*/ 4 h 13"/>
                <a:gd name="T26" fmla="*/ 4 w 4"/>
                <a:gd name="T27" fmla="*/ 4 h 13"/>
                <a:gd name="T28" fmla="*/ 4 w 4"/>
                <a:gd name="T29" fmla="*/ 4 h 13"/>
                <a:gd name="T30" fmla="*/ 4 w 4"/>
                <a:gd name="T31" fmla="*/ 0 h 13"/>
                <a:gd name="T32" fmla="*/ 4 w 4"/>
                <a:gd name="T33" fmla="*/ 0 h 13"/>
                <a:gd name="T34" fmla="*/ 4 w 4"/>
                <a:gd name="T35" fmla="*/ 0 h 13"/>
                <a:gd name="T36" fmla="*/ 4 w 4"/>
                <a:gd name="T37" fmla="*/ 4 h 13"/>
                <a:gd name="T38" fmla="*/ 4 w 4"/>
                <a:gd name="T39" fmla="*/ 4 h 13"/>
                <a:gd name="T40" fmla="*/ 4 w 4"/>
                <a:gd name="T41" fmla="*/ 4 h 13"/>
                <a:gd name="T42" fmla="*/ 0 w 4"/>
                <a:gd name="T43" fmla="*/ 4 h 13"/>
                <a:gd name="T44" fmla="*/ 0 w 4"/>
                <a:gd name="T45" fmla="*/ 4 h 13"/>
                <a:gd name="T46" fmla="*/ 0 w 4"/>
                <a:gd name="T47" fmla="*/ 8 h 13"/>
                <a:gd name="T48" fmla="*/ 0 w 4"/>
                <a:gd name="T49" fmla="*/ 8 h 13"/>
                <a:gd name="T50" fmla="*/ 0 w 4"/>
                <a:gd name="T51" fmla="*/ 8 h 13"/>
                <a:gd name="T52" fmla="*/ 0 w 4"/>
                <a:gd name="T53" fmla="*/ 8 h 13"/>
                <a:gd name="T54" fmla="*/ 0 w 4"/>
                <a:gd name="T55" fmla="*/ 13 h 13"/>
                <a:gd name="T56" fmla="*/ 4 w 4"/>
                <a:gd name="T57" fmla="*/ 13 h 13"/>
                <a:gd name="T58" fmla="*/ 4 w 4"/>
                <a:gd name="T59" fmla="*/ 13 h 13"/>
                <a:gd name="T60" fmla="*/ 4 w 4"/>
                <a:gd name="T61" fmla="*/ 13 h 13"/>
                <a:gd name="T62" fmla="*/ 4 w 4"/>
                <a:gd name="T63" fmla="*/ 13 h 13"/>
                <a:gd name="T64" fmla="*/ 4 w 4"/>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13"/>
                <a:gd name="T101" fmla="*/ 4 w 4"/>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13">
                  <a:moveTo>
                    <a:pt x="4" y="13"/>
                  </a:moveTo>
                  <a:lnTo>
                    <a:pt x="4" y="13"/>
                  </a:lnTo>
                  <a:lnTo>
                    <a:pt x="4" y="8"/>
                  </a:lnTo>
                  <a:lnTo>
                    <a:pt x="4" y="4"/>
                  </a:lnTo>
                  <a:lnTo>
                    <a:pt x="4" y="0"/>
                  </a:lnTo>
                  <a:lnTo>
                    <a:pt x="4" y="4"/>
                  </a:lnTo>
                  <a:lnTo>
                    <a:pt x="0" y="4"/>
                  </a:lnTo>
                  <a:lnTo>
                    <a:pt x="0" y="8"/>
                  </a:lnTo>
                  <a:lnTo>
                    <a:pt x="0" y="13"/>
                  </a:lnTo>
                  <a:lnTo>
                    <a:pt x="4" y="13"/>
                  </a:lnTo>
                  <a:close/>
                </a:path>
              </a:pathLst>
            </a:custGeom>
            <a:solidFill>
              <a:srgbClr val="F2F2F2"/>
            </a:solidFill>
            <a:ln w="9525">
              <a:noFill/>
              <a:round/>
              <a:headEnd/>
              <a:tailEnd/>
            </a:ln>
          </p:spPr>
          <p:txBody>
            <a:bodyPr/>
            <a:lstStyle/>
            <a:p>
              <a:endParaRPr lang="fr-FR"/>
            </a:p>
          </p:txBody>
        </p:sp>
        <p:sp>
          <p:nvSpPr>
            <p:cNvPr id="95" name="Freeform 269"/>
            <p:cNvSpPr>
              <a:spLocks/>
            </p:cNvSpPr>
            <p:nvPr/>
          </p:nvSpPr>
          <p:spPr bwMode="auto">
            <a:xfrm>
              <a:off x="3094" y="3269"/>
              <a:ext cx="4" cy="13"/>
            </a:xfrm>
            <a:custGeom>
              <a:avLst/>
              <a:gdLst>
                <a:gd name="T0" fmla="*/ 4 w 4"/>
                <a:gd name="T1" fmla="*/ 13 h 13"/>
                <a:gd name="T2" fmla="*/ 4 w 4"/>
                <a:gd name="T3" fmla="*/ 13 h 13"/>
                <a:gd name="T4" fmla="*/ 4 w 4"/>
                <a:gd name="T5" fmla="*/ 13 h 13"/>
                <a:gd name="T6" fmla="*/ 4 w 4"/>
                <a:gd name="T7" fmla="*/ 13 h 13"/>
                <a:gd name="T8" fmla="*/ 4 w 4"/>
                <a:gd name="T9" fmla="*/ 9 h 13"/>
                <a:gd name="T10" fmla="*/ 4 w 4"/>
                <a:gd name="T11" fmla="*/ 9 h 13"/>
                <a:gd name="T12" fmla="*/ 4 w 4"/>
                <a:gd name="T13" fmla="*/ 9 h 13"/>
                <a:gd name="T14" fmla="*/ 4 w 4"/>
                <a:gd name="T15" fmla="*/ 9 h 13"/>
                <a:gd name="T16" fmla="*/ 4 w 4"/>
                <a:gd name="T17" fmla="*/ 4 h 13"/>
                <a:gd name="T18" fmla="*/ 4 w 4"/>
                <a:gd name="T19" fmla="*/ 4 h 13"/>
                <a:gd name="T20" fmla="*/ 4 w 4"/>
                <a:gd name="T21" fmla="*/ 4 h 13"/>
                <a:gd name="T22" fmla="*/ 4 w 4"/>
                <a:gd name="T23" fmla="*/ 0 h 13"/>
                <a:gd name="T24" fmla="*/ 4 w 4"/>
                <a:gd name="T25" fmla="*/ 0 h 13"/>
                <a:gd name="T26" fmla="*/ 4 w 4"/>
                <a:gd name="T27" fmla="*/ 0 h 13"/>
                <a:gd name="T28" fmla="*/ 4 w 4"/>
                <a:gd name="T29" fmla="*/ 0 h 13"/>
                <a:gd name="T30" fmla="*/ 4 w 4"/>
                <a:gd name="T31" fmla="*/ 0 h 13"/>
                <a:gd name="T32" fmla="*/ 4 w 4"/>
                <a:gd name="T33" fmla="*/ 0 h 13"/>
                <a:gd name="T34" fmla="*/ 4 w 4"/>
                <a:gd name="T35" fmla="*/ 0 h 13"/>
                <a:gd name="T36" fmla="*/ 0 w 4"/>
                <a:gd name="T37" fmla="*/ 0 h 13"/>
                <a:gd name="T38" fmla="*/ 0 w 4"/>
                <a:gd name="T39" fmla="*/ 0 h 13"/>
                <a:gd name="T40" fmla="*/ 0 w 4"/>
                <a:gd name="T41" fmla="*/ 0 h 13"/>
                <a:gd name="T42" fmla="*/ 0 w 4"/>
                <a:gd name="T43" fmla="*/ 0 h 13"/>
                <a:gd name="T44" fmla="*/ 0 w 4"/>
                <a:gd name="T45" fmla="*/ 4 h 13"/>
                <a:gd name="T46" fmla="*/ 0 w 4"/>
                <a:gd name="T47" fmla="*/ 4 h 13"/>
                <a:gd name="T48" fmla="*/ 0 w 4"/>
                <a:gd name="T49" fmla="*/ 4 h 13"/>
                <a:gd name="T50" fmla="*/ 0 w 4"/>
                <a:gd name="T51" fmla="*/ 9 h 13"/>
                <a:gd name="T52" fmla="*/ 0 w 4"/>
                <a:gd name="T53" fmla="*/ 9 h 13"/>
                <a:gd name="T54" fmla="*/ 0 w 4"/>
                <a:gd name="T55" fmla="*/ 9 h 13"/>
                <a:gd name="T56" fmla="*/ 0 w 4"/>
                <a:gd name="T57" fmla="*/ 9 h 13"/>
                <a:gd name="T58" fmla="*/ 0 w 4"/>
                <a:gd name="T59" fmla="*/ 13 h 13"/>
                <a:gd name="T60" fmla="*/ 0 w 4"/>
                <a:gd name="T61" fmla="*/ 13 h 13"/>
                <a:gd name="T62" fmla="*/ 4 w 4"/>
                <a:gd name="T63" fmla="*/ 13 h 13"/>
                <a:gd name="T64" fmla="*/ 4 w 4"/>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13"/>
                <a:gd name="T101" fmla="*/ 4 w 4"/>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13">
                  <a:moveTo>
                    <a:pt x="4" y="13"/>
                  </a:moveTo>
                  <a:lnTo>
                    <a:pt x="4" y="13"/>
                  </a:lnTo>
                  <a:lnTo>
                    <a:pt x="4" y="9"/>
                  </a:lnTo>
                  <a:lnTo>
                    <a:pt x="4" y="4"/>
                  </a:lnTo>
                  <a:lnTo>
                    <a:pt x="4" y="0"/>
                  </a:lnTo>
                  <a:lnTo>
                    <a:pt x="0" y="0"/>
                  </a:lnTo>
                  <a:lnTo>
                    <a:pt x="0" y="4"/>
                  </a:lnTo>
                  <a:lnTo>
                    <a:pt x="0" y="9"/>
                  </a:lnTo>
                  <a:lnTo>
                    <a:pt x="0" y="13"/>
                  </a:lnTo>
                  <a:lnTo>
                    <a:pt x="4" y="13"/>
                  </a:lnTo>
                  <a:close/>
                </a:path>
              </a:pathLst>
            </a:custGeom>
            <a:solidFill>
              <a:srgbClr val="F2F2F2"/>
            </a:solidFill>
            <a:ln w="9525">
              <a:noFill/>
              <a:round/>
              <a:headEnd/>
              <a:tailEnd/>
            </a:ln>
          </p:spPr>
          <p:txBody>
            <a:bodyPr/>
            <a:lstStyle/>
            <a:p>
              <a:endParaRPr lang="fr-FR"/>
            </a:p>
          </p:txBody>
        </p:sp>
        <p:sp>
          <p:nvSpPr>
            <p:cNvPr id="96" name="Freeform 270"/>
            <p:cNvSpPr>
              <a:spLocks/>
            </p:cNvSpPr>
            <p:nvPr/>
          </p:nvSpPr>
          <p:spPr bwMode="auto">
            <a:xfrm>
              <a:off x="3085" y="3500"/>
              <a:ext cx="5" cy="13"/>
            </a:xfrm>
            <a:custGeom>
              <a:avLst/>
              <a:gdLst>
                <a:gd name="T0" fmla="*/ 5 w 5"/>
                <a:gd name="T1" fmla="*/ 13 h 13"/>
                <a:gd name="T2" fmla="*/ 5 w 5"/>
                <a:gd name="T3" fmla="*/ 8 h 13"/>
                <a:gd name="T4" fmla="*/ 5 w 5"/>
                <a:gd name="T5" fmla="*/ 8 h 13"/>
                <a:gd name="T6" fmla="*/ 5 w 5"/>
                <a:gd name="T7" fmla="*/ 8 h 13"/>
                <a:gd name="T8" fmla="*/ 5 w 5"/>
                <a:gd name="T9" fmla="*/ 8 h 13"/>
                <a:gd name="T10" fmla="*/ 5 w 5"/>
                <a:gd name="T11" fmla="*/ 8 h 13"/>
                <a:gd name="T12" fmla="*/ 5 w 5"/>
                <a:gd name="T13" fmla="*/ 8 h 13"/>
                <a:gd name="T14" fmla="*/ 5 w 5"/>
                <a:gd name="T15" fmla="*/ 4 h 13"/>
                <a:gd name="T16" fmla="*/ 5 w 5"/>
                <a:gd name="T17" fmla="*/ 4 h 13"/>
                <a:gd name="T18" fmla="*/ 5 w 5"/>
                <a:gd name="T19" fmla="*/ 4 h 13"/>
                <a:gd name="T20" fmla="*/ 5 w 5"/>
                <a:gd name="T21" fmla="*/ 4 h 13"/>
                <a:gd name="T22" fmla="*/ 5 w 5"/>
                <a:gd name="T23" fmla="*/ 0 h 13"/>
                <a:gd name="T24" fmla="*/ 5 w 5"/>
                <a:gd name="T25" fmla="*/ 0 h 13"/>
                <a:gd name="T26" fmla="*/ 5 w 5"/>
                <a:gd name="T27" fmla="*/ 0 h 13"/>
                <a:gd name="T28" fmla="*/ 5 w 5"/>
                <a:gd name="T29" fmla="*/ 0 h 13"/>
                <a:gd name="T30" fmla="*/ 5 w 5"/>
                <a:gd name="T31" fmla="*/ 0 h 13"/>
                <a:gd name="T32" fmla="*/ 5 w 5"/>
                <a:gd name="T33" fmla="*/ 0 h 13"/>
                <a:gd name="T34" fmla="*/ 0 w 5"/>
                <a:gd name="T35" fmla="*/ 0 h 13"/>
                <a:gd name="T36" fmla="*/ 0 w 5"/>
                <a:gd name="T37" fmla="*/ 0 h 13"/>
                <a:gd name="T38" fmla="*/ 0 w 5"/>
                <a:gd name="T39" fmla="*/ 0 h 13"/>
                <a:gd name="T40" fmla="*/ 0 w 5"/>
                <a:gd name="T41" fmla="*/ 0 h 13"/>
                <a:gd name="T42" fmla="*/ 0 w 5"/>
                <a:gd name="T43" fmla="*/ 0 h 13"/>
                <a:gd name="T44" fmla="*/ 0 w 5"/>
                <a:gd name="T45" fmla="*/ 4 h 13"/>
                <a:gd name="T46" fmla="*/ 0 w 5"/>
                <a:gd name="T47" fmla="*/ 4 h 13"/>
                <a:gd name="T48" fmla="*/ 0 w 5"/>
                <a:gd name="T49" fmla="*/ 4 h 13"/>
                <a:gd name="T50" fmla="*/ 0 w 5"/>
                <a:gd name="T51" fmla="*/ 4 h 13"/>
                <a:gd name="T52" fmla="*/ 0 w 5"/>
                <a:gd name="T53" fmla="*/ 8 h 13"/>
                <a:gd name="T54" fmla="*/ 0 w 5"/>
                <a:gd name="T55" fmla="*/ 8 h 13"/>
                <a:gd name="T56" fmla="*/ 0 w 5"/>
                <a:gd name="T57" fmla="*/ 8 h 13"/>
                <a:gd name="T58" fmla="*/ 0 w 5"/>
                <a:gd name="T59" fmla="*/ 8 h 13"/>
                <a:gd name="T60" fmla="*/ 0 w 5"/>
                <a:gd name="T61" fmla="*/ 8 h 13"/>
                <a:gd name="T62" fmla="*/ 0 w 5"/>
                <a:gd name="T63" fmla="*/ 8 h 13"/>
                <a:gd name="T64" fmla="*/ 5 w 5"/>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13"/>
                <a:gd name="T101" fmla="*/ 5 w 5"/>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13">
                  <a:moveTo>
                    <a:pt x="5" y="13"/>
                  </a:moveTo>
                  <a:lnTo>
                    <a:pt x="5" y="8"/>
                  </a:lnTo>
                  <a:lnTo>
                    <a:pt x="5" y="4"/>
                  </a:lnTo>
                  <a:lnTo>
                    <a:pt x="5" y="0"/>
                  </a:lnTo>
                  <a:lnTo>
                    <a:pt x="0" y="0"/>
                  </a:lnTo>
                  <a:lnTo>
                    <a:pt x="0" y="4"/>
                  </a:lnTo>
                  <a:lnTo>
                    <a:pt x="0" y="8"/>
                  </a:lnTo>
                  <a:lnTo>
                    <a:pt x="5" y="13"/>
                  </a:lnTo>
                  <a:close/>
                </a:path>
              </a:pathLst>
            </a:custGeom>
            <a:solidFill>
              <a:srgbClr val="F2F2F2"/>
            </a:solidFill>
            <a:ln w="9525">
              <a:noFill/>
              <a:round/>
              <a:headEnd/>
              <a:tailEnd/>
            </a:ln>
          </p:spPr>
          <p:txBody>
            <a:bodyPr/>
            <a:lstStyle/>
            <a:p>
              <a:endParaRPr lang="fr-FR"/>
            </a:p>
          </p:txBody>
        </p:sp>
        <p:sp>
          <p:nvSpPr>
            <p:cNvPr id="97" name="Freeform 271"/>
            <p:cNvSpPr>
              <a:spLocks/>
            </p:cNvSpPr>
            <p:nvPr/>
          </p:nvSpPr>
          <p:spPr bwMode="auto">
            <a:xfrm>
              <a:off x="3094" y="3491"/>
              <a:ext cx="4" cy="4"/>
            </a:xfrm>
            <a:custGeom>
              <a:avLst/>
              <a:gdLst>
                <a:gd name="T0" fmla="*/ 4 w 4"/>
                <a:gd name="T1" fmla="*/ 4 h 4"/>
                <a:gd name="T2" fmla="*/ 4 w 4"/>
                <a:gd name="T3" fmla="*/ 4 h 4"/>
                <a:gd name="T4" fmla="*/ 4 w 4"/>
                <a:gd name="T5" fmla="*/ 4 h 4"/>
                <a:gd name="T6" fmla="*/ 4 w 4"/>
                <a:gd name="T7" fmla="*/ 4 h 4"/>
                <a:gd name="T8" fmla="*/ 4 w 4"/>
                <a:gd name="T9" fmla="*/ 4 h 4"/>
                <a:gd name="T10" fmla="*/ 4 w 4"/>
                <a:gd name="T11" fmla="*/ 4 h 4"/>
                <a:gd name="T12" fmla="*/ 4 w 4"/>
                <a:gd name="T13" fmla="*/ 4 h 4"/>
                <a:gd name="T14" fmla="*/ 4 w 4"/>
                <a:gd name="T15" fmla="*/ 0 h 4"/>
                <a:gd name="T16" fmla="*/ 4 w 4"/>
                <a:gd name="T17" fmla="*/ 0 h 4"/>
                <a:gd name="T18" fmla="*/ 4 w 4"/>
                <a:gd name="T19" fmla="*/ 0 h 4"/>
                <a:gd name="T20" fmla="*/ 4 w 4"/>
                <a:gd name="T21" fmla="*/ 0 h 4"/>
                <a:gd name="T22" fmla="*/ 4 w 4"/>
                <a:gd name="T23" fmla="*/ 0 h 4"/>
                <a:gd name="T24" fmla="*/ 4 w 4"/>
                <a:gd name="T25" fmla="*/ 0 h 4"/>
                <a:gd name="T26" fmla="*/ 4 w 4"/>
                <a:gd name="T27" fmla="*/ 0 h 4"/>
                <a:gd name="T28" fmla="*/ 4 w 4"/>
                <a:gd name="T29" fmla="*/ 0 h 4"/>
                <a:gd name="T30" fmla="*/ 4 w 4"/>
                <a:gd name="T31" fmla="*/ 0 h 4"/>
                <a:gd name="T32" fmla="*/ 4 w 4"/>
                <a:gd name="T33" fmla="*/ 0 h 4"/>
                <a:gd name="T34" fmla="*/ 4 w 4"/>
                <a:gd name="T35" fmla="*/ 0 h 4"/>
                <a:gd name="T36" fmla="*/ 4 w 4"/>
                <a:gd name="T37" fmla="*/ 0 h 4"/>
                <a:gd name="T38" fmla="*/ 4 w 4"/>
                <a:gd name="T39" fmla="*/ 0 h 4"/>
                <a:gd name="T40" fmla="*/ 0 w 4"/>
                <a:gd name="T41" fmla="*/ 0 h 4"/>
                <a:gd name="T42" fmla="*/ 0 w 4"/>
                <a:gd name="T43" fmla="*/ 0 h 4"/>
                <a:gd name="T44" fmla="*/ 0 w 4"/>
                <a:gd name="T45" fmla="*/ 0 h 4"/>
                <a:gd name="T46" fmla="*/ 0 w 4"/>
                <a:gd name="T47" fmla="*/ 0 h 4"/>
                <a:gd name="T48" fmla="*/ 0 w 4"/>
                <a:gd name="T49" fmla="*/ 0 h 4"/>
                <a:gd name="T50" fmla="*/ 0 w 4"/>
                <a:gd name="T51" fmla="*/ 0 h 4"/>
                <a:gd name="T52" fmla="*/ 0 w 4"/>
                <a:gd name="T53" fmla="*/ 4 h 4"/>
                <a:gd name="T54" fmla="*/ 0 w 4"/>
                <a:gd name="T55" fmla="*/ 4 h 4"/>
                <a:gd name="T56" fmla="*/ 0 w 4"/>
                <a:gd name="T57" fmla="*/ 4 h 4"/>
                <a:gd name="T58" fmla="*/ 4 w 4"/>
                <a:gd name="T59" fmla="*/ 4 h 4"/>
                <a:gd name="T60" fmla="*/ 4 w 4"/>
                <a:gd name="T61" fmla="*/ 4 h 4"/>
                <a:gd name="T62" fmla="*/ 4 w 4"/>
                <a:gd name="T63" fmla="*/ 4 h 4"/>
                <a:gd name="T64" fmla="*/ 4 w 4"/>
                <a:gd name="T65" fmla="*/ 4 h 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4"/>
                <a:gd name="T101" fmla="*/ 4 w 4"/>
                <a:gd name="T102" fmla="*/ 4 h 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4">
                  <a:moveTo>
                    <a:pt x="4" y="4"/>
                  </a:moveTo>
                  <a:lnTo>
                    <a:pt x="4" y="4"/>
                  </a:lnTo>
                  <a:lnTo>
                    <a:pt x="4" y="0"/>
                  </a:lnTo>
                  <a:lnTo>
                    <a:pt x="0" y="0"/>
                  </a:lnTo>
                  <a:lnTo>
                    <a:pt x="0" y="4"/>
                  </a:lnTo>
                  <a:lnTo>
                    <a:pt x="4" y="4"/>
                  </a:lnTo>
                  <a:close/>
                </a:path>
              </a:pathLst>
            </a:custGeom>
            <a:solidFill>
              <a:srgbClr val="F2F2F2"/>
            </a:solidFill>
            <a:ln w="9525">
              <a:noFill/>
              <a:round/>
              <a:headEnd/>
              <a:tailEnd/>
            </a:ln>
          </p:spPr>
          <p:txBody>
            <a:bodyPr/>
            <a:lstStyle/>
            <a:p>
              <a:endParaRPr lang="fr-FR"/>
            </a:p>
          </p:txBody>
        </p:sp>
        <p:sp>
          <p:nvSpPr>
            <p:cNvPr id="98" name="Freeform 272"/>
            <p:cNvSpPr>
              <a:spLocks/>
            </p:cNvSpPr>
            <p:nvPr/>
          </p:nvSpPr>
          <p:spPr bwMode="auto">
            <a:xfrm>
              <a:off x="3098" y="3504"/>
              <a:ext cx="5" cy="9"/>
            </a:xfrm>
            <a:custGeom>
              <a:avLst/>
              <a:gdLst>
                <a:gd name="T0" fmla="*/ 5 w 5"/>
                <a:gd name="T1" fmla="*/ 9 h 9"/>
                <a:gd name="T2" fmla="*/ 5 w 5"/>
                <a:gd name="T3" fmla="*/ 9 h 9"/>
                <a:gd name="T4" fmla="*/ 5 w 5"/>
                <a:gd name="T5" fmla="*/ 9 h 9"/>
                <a:gd name="T6" fmla="*/ 5 w 5"/>
                <a:gd name="T7" fmla="*/ 9 h 9"/>
                <a:gd name="T8" fmla="*/ 5 w 5"/>
                <a:gd name="T9" fmla="*/ 9 h 9"/>
                <a:gd name="T10" fmla="*/ 5 w 5"/>
                <a:gd name="T11" fmla="*/ 9 h 9"/>
                <a:gd name="T12" fmla="*/ 5 w 5"/>
                <a:gd name="T13" fmla="*/ 4 h 9"/>
                <a:gd name="T14" fmla="*/ 5 w 5"/>
                <a:gd name="T15" fmla="*/ 4 h 9"/>
                <a:gd name="T16" fmla="*/ 5 w 5"/>
                <a:gd name="T17" fmla="*/ 4 h 9"/>
                <a:gd name="T18" fmla="*/ 5 w 5"/>
                <a:gd name="T19" fmla="*/ 4 h 9"/>
                <a:gd name="T20" fmla="*/ 5 w 5"/>
                <a:gd name="T21" fmla="*/ 4 h 9"/>
                <a:gd name="T22" fmla="*/ 5 w 5"/>
                <a:gd name="T23" fmla="*/ 4 h 9"/>
                <a:gd name="T24" fmla="*/ 5 w 5"/>
                <a:gd name="T25" fmla="*/ 0 h 9"/>
                <a:gd name="T26" fmla="*/ 5 w 5"/>
                <a:gd name="T27" fmla="*/ 0 h 9"/>
                <a:gd name="T28" fmla="*/ 5 w 5"/>
                <a:gd name="T29" fmla="*/ 0 h 9"/>
                <a:gd name="T30" fmla="*/ 5 w 5"/>
                <a:gd name="T31" fmla="*/ 0 h 9"/>
                <a:gd name="T32" fmla="*/ 5 w 5"/>
                <a:gd name="T33" fmla="*/ 0 h 9"/>
                <a:gd name="T34" fmla="*/ 5 w 5"/>
                <a:gd name="T35" fmla="*/ 0 h 9"/>
                <a:gd name="T36" fmla="*/ 5 w 5"/>
                <a:gd name="T37" fmla="*/ 0 h 9"/>
                <a:gd name="T38" fmla="*/ 0 w 5"/>
                <a:gd name="T39" fmla="*/ 0 h 9"/>
                <a:gd name="T40" fmla="*/ 0 w 5"/>
                <a:gd name="T41" fmla="*/ 0 h 9"/>
                <a:gd name="T42" fmla="*/ 0 w 5"/>
                <a:gd name="T43" fmla="*/ 4 h 9"/>
                <a:gd name="T44" fmla="*/ 0 w 5"/>
                <a:gd name="T45" fmla="*/ 4 h 9"/>
                <a:gd name="T46" fmla="*/ 0 w 5"/>
                <a:gd name="T47" fmla="*/ 4 h 9"/>
                <a:gd name="T48" fmla="*/ 0 w 5"/>
                <a:gd name="T49" fmla="*/ 4 h 9"/>
                <a:gd name="T50" fmla="*/ 0 w 5"/>
                <a:gd name="T51" fmla="*/ 4 h 9"/>
                <a:gd name="T52" fmla="*/ 0 w 5"/>
                <a:gd name="T53" fmla="*/ 4 h 9"/>
                <a:gd name="T54" fmla="*/ 0 w 5"/>
                <a:gd name="T55" fmla="*/ 9 h 9"/>
                <a:gd name="T56" fmla="*/ 0 w 5"/>
                <a:gd name="T57" fmla="*/ 9 h 9"/>
                <a:gd name="T58" fmla="*/ 0 w 5"/>
                <a:gd name="T59" fmla="*/ 9 h 9"/>
                <a:gd name="T60" fmla="*/ 5 w 5"/>
                <a:gd name="T61" fmla="*/ 9 h 9"/>
                <a:gd name="T62" fmla="*/ 5 w 5"/>
                <a:gd name="T63" fmla="*/ 9 h 9"/>
                <a:gd name="T64" fmla="*/ 5 w 5"/>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9"/>
                <a:gd name="T101" fmla="*/ 5 w 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9">
                  <a:moveTo>
                    <a:pt x="5" y="9"/>
                  </a:moveTo>
                  <a:lnTo>
                    <a:pt x="5" y="9"/>
                  </a:lnTo>
                  <a:lnTo>
                    <a:pt x="5" y="4"/>
                  </a:lnTo>
                  <a:lnTo>
                    <a:pt x="5" y="0"/>
                  </a:lnTo>
                  <a:lnTo>
                    <a:pt x="0" y="0"/>
                  </a:lnTo>
                  <a:lnTo>
                    <a:pt x="0" y="4"/>
                  </a:lnTo>
                  <a:lnTo>
                    <a:pt x="0" y="9"/>
                  </a:lnTo>
                  <a:lnTo>
                    <a:pt x="5" y="9"/>
                  </a:lnTo>
                  <a:close/>
                </a:path>
              </a:pathLst>
            </a:custGeom>
            <a:solidFill>
              <a:srgbClr val="F2F2F2"/>
            </a:solidFill>
            <a:ln w="9525">
              <a:noFill/>
              <a:round/>
              <a:headEnd/>
              <a:tailEnd/>
            </a:ln>
          </p:spPr>
          <p:txBody>
            <a:bodyPr/>
            <a:lstStyle/>
            <a:p>
              <a:endParaRPr lang="fr-FR"/>
            </a:p>
          </p:txBody>
        </p:sp>
        <p:sp>
          <p:nvSpPr>
            <p:cNvPr id="99" name="Freeform 273"/>
            <p:cNvSpPr>
              <a:spLocks/>
            </p:cNvSpPr>
            <p:nvPr/>
          </p:nvSpPr>
          <p:spPr bwMode="auto">
            <a:xfrm>
              <a:off x="2549" y="3180"/>
              <a:ext cx="75" cy="45"/>
            </a:xfrm>
            <a:custGeom>
              <a:avLst/>
              <a:gdLst>
                <a:gd name="T0" fmla="*/ 75 w 75"/>
                <a:gd name="T1" fmla="*/ 22 h 45"/>
                <a:gd name="T2" fmla="*/ 75 w 75"/>
                <a:gd name="T3" fmla="*/ 22 h 45"/>
                <a:gd name="T4" fmla="*/ 71 w 75"/>
                <a:gd name="T5" fmla="*/ 18 h 45"/>
                <a:gd name="T6" fmla="*/ 71 w 75"/>
                <a:gd name="T7" fmla="*/ 14 h 45"/>
                <a:gd name="T8" fmla="*/ 62 w 75"/>
                <a:gd name="T9" fmla="*/ 9 h 45"/>
                <a:gd name="T10" fmla="*/ 57 w 75"/>
                <a:gd name="T11" fmla="*/ 5 h 45"/>
                <a:gd name="T12" fmla="*/ 49 w 75"/>
                <a:gd name="T13" fmla="*/ 0 h 45"/>
                <a:gd name="T14" fmla="*/ 35 w 75"/>
                <a:gd name="T15" fmla="*/ 0 h 45"/>
                <a:gd name="T16" fmla="*/ 22 w 75"/>
                <a:gd name="T17" fmla="*/ 5 h 45"/>
                <a:gd name="T18" fmla="*/ 22 w 75"/>
                <a:gd name="T19" fmla="*/ 5 h 45"/>
                <a:gd name="T20" fmla="*/ 18 w 75"/>
                <a:gd name="T21" fmla="*/ 9 h 45"/>
                <a:gd name="T22" fmla="*/ 13 w 75"/>
                <a:gd name="T23" fmla="*/ 9 h 45"/>
                <a:gd name="T24" fmla="*/ 9 w 75"/>
                <a:gd name="T25" fmla="*/ 14 h 45"/>
                <a:gd name="T26" fmla="*/ 4 w 75"/>
                <a:gd name="T27" fmla="*/ 18 h 45"/>
                <a:gd name="T28" fmla="*/ 0 w 75"/>
                <a:gd name="T29" fmla="*/ 22 h 45"/>
                <a:gd name="T30" fmla="*/ 0 w 75"/>
                <a:gd name="T31" fmla="*/ 31 h 45"/>
                <a:gd name="T32" fmla="*/ 4 w 75"/>
                <a:gd name="T33" fmla="*/ 40 h 45"/>
                <a:gd name="T34" fmla="*/ 4 w 75"/>
                <a:gd name="T35" fmla="*/ 40 h 45"/>
                <a:gd name="T36" fmla="*/ 9 w 75"/>
                <a:gd name="T37" fmla="*/ 40 h 45"/>
                <a:gd name="T38" fmla="*/ 13 w 75"/>
                <a:gd name="T39" fmla="*/ 45 h 45"/>
                <a:gd name="T40" fmla="*/ 18 w 75"/>
                <a:gd name="T41" fmla="*/ 45 h 45"/>
                <a:gd name="T42" fmla="*/ 22 w 75"/>
                <a:gd name="T43" fmla="*/ 45 h 45"/>
                <a:gd name="T44" fmla="*/ 26 w 75"/>
                <a:gd name="T45" fmla="*/ 40 h 45"/>
                <a:gd name="T46" fmla="*/ 31 w 75"/>
                <a:gd name="T47" fmla="*/ 36 h 45"/>
                <a:gd name="T48" fmla="*/ 40 w 75"/>
                <a:gd name="T49" fmla="*/ 31 h 45"/>
                <a:gd name="T50" fmla="*/ 40 w 75"/>
                <a:gd name="T51" fmla="*/ 31 h 45"/>
                <a:gd name="T52" fmla="*/ 40 w 75"/>
                <a:gd name="T53" fmla="*/ 27 h 45"/>
                <a:gd name="T54" fmla="*/ 44 w 75"/>
                <a:gd name="T55" fmla="*/ 27 h 45"/>
                <a:gd name="T56" fmla="*/ 49 w 75"/>
                <a:gd name="T57" fmla="*/ 22 h 45"/>
                <a:gd name="T58" fmla="*/ 53 w 75"/>
                <a:gd name="T59" fmla="*/ 22 h 45"/>
                <a:gd name="T60" fmla="*/ 62 w 75"/>
                <a:gd name="T61" fmla="*/ 18 h 45"/>
                <a:gd name="T62" fmla="*/ 66 w 75"/>
                <a:gd name="T63" fmla="*/ 22 h 45"/>
                <a:gd name="T64" fmla="*/ 75 w 75"/>
                <a:gd name="T65" fmla="*/ 22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45"/>
                <a:gd name="T101" fmla="*/ 75 w 7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45">
                  <a:moveTo>
                    <a:pt x="75" y="22"/>
                  </a:moveTo>
                  <a:lnTo>
                    <a:pt x="75" y="22"/>
                  </a:lnTo>
                  <a:lnTo>
                    <a:pt x="71" y="18"/>
                  </a:lnTo>
                  <a:lnTo>
                    <a:pt x="71" y="14"/>
                  </a:lnTo>
                  <a:lnTo>
                    <a:pt x="62" y="9"/>
                  </a:lnTo>
                  <a:lnTo>
                    <a:pt x="57" y="5"/>
                  </a:lnTo>
                  <a:lnTo>
                    <a:pt x="49" y="0"/>
                  </a:lnTo>
                  <a:lnTo>
                    <a:pt x="35" y="0"/>
                  </a:lnTo>
                  <a:lnTo>
                    <a:pt x="22" y="5"/>
                  </a:lnTo>
                  <a:lnTo>
                    <a:pt x="18" y="9"/>
                  </a:lnTo>
                  <a:lnTo>
                    <a:pt x="13" y="9"/>
                  </a:lnTo>
                  <a:lnTo>
                    <a:pt x="9" y="14"/>
                  </a:lnTo>
                  <a:lnTo>
                    <a:pt x="4" y="18"/>
                  </a:lnTo>
                  <a:lnTo>
                    <a:pt x="0" y="22"/>
                  </a:lnTo>
                  <a:lnTo>
                    <a:pt x="0" y="31"/>
                  </a:lnTo>
                  <a:lnTo>
                    <a:pt x="4" y="40"/>
                  </a:lnTo>
                  <a:lnTo>
                    <a:pt x="9" y="40"/>
                  </a:lnTo>
                  <a:lnTo>
                    <a:pt x="13" y="45"/>
                  </a:lnTo>
                  <a:lnTo>
                    <a:pt x="18" y="45"/>
                  </a:lnTo>
                  <a:lnTo>
                    <a:pt x="22" y="45"/>
                  </a:lnTo>
                  <a:lnTo>
                    <a:pt x="26" y="40"/>
                  </a:lnTo>
                  <a:lnTo>
                    <a:pt x="31" y="36"/>
                  </a:lnTo>
                  <a:lnTo>
                    <a:pt x="40" y="31"/>
                  </a:lnTo>
                  <a:lnTo>
                    <a:pt x="40" y="27"/>
                  </a:lnTo>
                  <a:lnTo>
                    <a:pt x="44" y="27"/>
                  </a:lnTo>
                  <a:lnTo>
                    <a:pt x="49" y="22"/>
                  </a:lnTo>
                  <a:lnTo>
                    <a:pt x="53" y="22"/>
                  </a:lnTo>
                  <a:lnTo>
                    <a:pt x="62" y="18"/>
                  </a:lnTo>
                  <a:lnTo>
                    <a:pt x="66" y="22"/>
                  </a:lnTo>
                  <a:lnTo>
                    <a:pt x="75" y="22"/>
                  </a:lnTo>
                  <a:close/>
                </a:path>
              </a:pathLst>
            </a:custGeom>
            <a:solidFill>
              <a:srgbClr val="F2F2F2"/>
            </a:solidFill>
            <a:ln w="0">
              <a:solidFill>
                <a:srgbClr val="000000"/>
              </a:solidFill>
              <a:prstDash val="solid"/>
              <a:round/>
              <a:headEnd/>
              <a:tailEnd/>
            </a:ln>
          </p:spPr>
          <p:txBody>
            <a:bodyPr/>
            <a:lstStyle/>
            <a:p>
              <a:endParaRPr lang="fr-FR"/>
            </a:p>
          </p:txBody>
        </p:sp>
        <p:sp>
          <p:nvSpPr>
            <p:cNvPr id="100" name="Freeform 274"/>
            <p:cNvSpPr>
              <a:spLocks/>
            </p:cNvSpPr>
            <p:nvPr/>
          </p:nvSpPr>
          <p:spPr bwMode="auto">
            <a:xfrm>
              <a:off x="2593" y="3229"/>
              <a:ext cx="9" cy="13"/>
            </a:xfrm>
            <a:custGeom>
              <a:avLst/>
              <a:gdLst>
                <a:gd name="T0" fmla="*/ 5 w 9"/>
                <a:gd name="T1" fmla="*/ 13 h 13"/>
                <a:gd name="T2" fmla="*/ 5 w 9"/>
                <a:gd name="T3" fmla="*/ 13 h 13"/>
                <a:gd name="T4" fmla="*/ 5 w 9"/>
                <a:gd name="T5" fmla="*/ 13 h 13"/>
                <a:gd name="T6" fmla="*/ 5 w 9"/>
                <a:gd name="T7" fmla="*/ 13 h 13"/>
                <a:gd name="T8" fmla="*/ 5 w 9"/>
                <a:gd name="T9" fmla="*/ 13 h 13"/>
                <a:gd name="T10" fmla="*/ 5 w 9"/>
                <a:gd name="T11" fmla="*/ 9 h 13"/>
                <a:gd name="T12" fmla="*/ 5 w 9"/>
                <a:gd name="T13" fmla="*/ 9 h 13"/>
                <a:gd name="T14" fmla="*/ 9 w 9"/>
                <a:gd name="T15" fmla="*/ 9 h 13"/>
                <a:gd name="T16" fmla="*/ 9 w 9"/>
                <a:gd name="T17" fmla="*/ 9 h 13"/>
                <a:gd name="T18" fmla="*/ 9 w 9"/>
                <a:gd name="T19" fmla="*/ 4 h 13"/>
                <a:gd name="T20" fmla="*/ 5 w 9"/>
                <a:gd name="T21" fmla="*/ 4 h 13"/>
                <a:gd name="T22" fmla="*/ 5 w 9"/>
                <a:gd name="T23" fmla="*/ 4 h 13"/>
                <a:gd name="T24" fmla="*/ 5 w 9"/>
                <a:gd name="T25" fmla="*/ 4 h 13"/>
                <a:gd name="T26" fmla="*/ 5 w 9"/>
                <a:gd name="T27" fmla="*/ 0 h 13"/>
                <a:gd name="T28" fmla="*/ 5 w 9"/>
                <a:gd name="T29" fmla="*/ 0 h 13"/>
                <a:gd name="T30" fmla="*/ 5 w 9"/>
                <a:gd name="T31" fmla="*/ 0 h 13"/>
                <a:gd name="T32" fmla="*/ 5 w 9"/>
                <a:gd name="T33" fmla="*/ 0 h 13"/>
                <a:gd name="T34" fmla="*/ 0 w 9"/>
                <a:gd name="T35" fmla="*/ 0 h 13"/>
                <a:gd name="T36" fmla="*/ 0 w 9"/>
                <a:gd name="T37" fmla="*/ 0 h 13"/>
                <a:gd name="T38" fmla="*/ 0 w 9"/>
                <a:gd name="T39" fmla="*/ 0 h 13"/>
                <a:gd name="T40" fmla="*/ 0 w 9"/>
                <a:gd name="T41" fmla="*/ 4 h 13"/>
                <a:gd name="T42" fmla="*/ 0 w 9"/>
                <a:gd name="T43" fmla="*/ 4 h 13"/>
                <a:gd name="T44" fmla="*/ 0 w 9"/>
                <a:gd name="T45" fmla="*/ 4 h 13"/>
                <a:gd name="T46" fmla="*/ 0 w 9"/>
                <a:gd name="T47" fmla="*/ 4 h 13"/>
                <a:gd name="T48" fmla="*/ 0 w 9"/>
                <a:gd name="T49" fmla="*/ 9 h 13"/>
                <a:gd name="T50" fmla="*/ 0 w 9"/>
                <a:gd name="T51" fmla="*/ 9 h 13"/>
                <a:gd name="T52" fmla="*/ 0 w 9"/>
                <a:gd name="T53" fmla="*/ 9 h 13"/>
                <a:gd name="T54" fmla="*/ 0 w 9"/>
                <a:gd name="T55" fmla="*/ 9 h 13"/>
                <a:gd name="T56" fmla="*/ 0 w 9"/>
                <a:gd name="T57" fmla="*/ 13 h 13"/>
                <a:gd name="T58" fmla="*/ 0 w 9"/>
                <a:gd name="T59" fmla="*/ 13 h 13"/>
                <a:gd name="T60" fmla="*/ 0 w 9"/>
                <a:gd name="T61" fmla="*/ 13 h 13"/>
                <a:gd name="T62" fmla="*/ 0 w 9"/>
                <a:gd name="T63" fmla="*/ 13 h 13"/>
                <a:gd name="T64" fmla="*/ 5 w 9"/>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3"/>
                <a:gd name="T101" fmla="*/ 9 w 9"/>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3">
                  <a:moveTo>
                    <a:pt x="5" y="13"/>
                  </a:moveTo>
                  <a:lnTo>
                    <a:pt x="5" y="13"/>
                  </a:lnTo>
                  <a:lnTo>
                    <a:pt x="5" y="9"/>
                  </a:lnTo>
                  <a:lnTo>
                    <a:pt x="9" y="9"/>
                  </a:lnTo>
                  <a:lnTo>
                    <a:pt x="9" y="4"/>
                  </a:lnTo>
                  <a:lnTo>
                    <a:pt x="5" y="4"/>
                  </a:lnTo>
                  <a:lnTo>
                    <a:pt x="5" y="0"/>
                  </a:lnTo>
                  <a:lnTo>
                    <a:pt x="0" y="0"/>
                  </a:lnTo>
                  <a:lnTo>
                    <a:pt x="0" y="4"/>
                  </a:lnTo>
                  <a:lnTo>
                    <a:pt x="0" y="9"/>
                  </a:lnTo>
                  <a:lnTo>
                    <a:pt x="0" y="13"/>
                  </a:lnTo>
                  <a:lnTo>
                    <a:pt x="5" y="13"/>
                  </a:lnTo>
                  <a:close/>
                </a:path>
              </a:pathLst>
            </a:custGeom>
            <a:solidFill>
              <a:srgbClr val="F2F2F2"/>
            </a:solidFill>
            <a:ln w="9525">
              <a:noFill/>
              <a:round/>
              <a:headEnd/>
              <a:tailEnd/>
            </a:ln>
          </p:spPr>
          <p:txBody>
            <a:bodyPr/>
            <a:lstStyle/>
            <a:p>
              <a:endParaRPr lang="fr-FR"/>
            </a:p>
          </p:txBody>
        </p:sp>
        <p:sp>
          <p:nvSpPr>
            <p:cNvPr id="101" name="Freeform 275"/>
            <p:cNvSpPr>
              <a:spLocks/>
            </p:cNvSpPr>
            <p:nvPr/>
          </p:nvSpPr>
          <p:spPr bwMode="auto">
            <a:xfrm>
              <a:off x="2620" y="3242"/>
              <a:ext cx="4" cy="18"/>
            </a:xfrm>
            <a:custGeom>
              <a:avLst/>
              <a:gdLst>
                <a:gd name="T0" fmla="*/ 4 w 4"/>
                <a:gd name="T1" fmla="*/ 18 h 18"/>
                <a:gd name="T2" fmla="*/ 4 w 4"/>
                <a:gd name="T3" fmla="*/ 18 h 18"/>
                <a:gd name="T4" fmla="*/ 4 w 4"/>
                <a:gd name="T5" fmla="*/ 18 h 18"/>
                <a:gd name="T6" fmla="*/ 4 w 4"/>
                <a:gd name="T7" fmla="*/ 18 h 18"/>
                <a:gd name="T8" fmla="*/ 4 w 4"/>
                <a:gd name="T9" fmla="*/ 14 h 18"/>
                <a:gd name="T10" fmla="*/ 4 w 4"/>
                <a:gd name="T11" fmla="*/ 14 h 18"/>
                <a:gd name="T12" fmla="*/ 4 w 4"/>
                <a:gd name="T13" fmla="*/ 14 h 18"/>
                <a:gd name="T14" fmla="*/ 4 w 4"/>
                <a:gd name="T15" fmla="*/ 9 h 18"/>
                <a:gd name="T16" fmla="*/ 4 w 4"/>
                <a:gd name="T17" fmla="*/ 9 h 18"/>
                <a:gd name="T18" fmla="*/ 4 w 4"/>
                <a:gd name="T19" fmla="*/ 5 h 18"/>
                <a:gd name="T20" fmla="*/ 4 w 4"/>
                <a:gd name="T21" fmla="*/ 5 h 18"/>
                <a:gd name="T22" fmla="*/ 4 w 4"/>
                <a:gd name="T23" fmla="*/ 5 h 18"/>
                <a:gd name="T24" fmla="*/ 4 w 4"/>
                <a:gd name="T25" fmla="*/ 0 h 18"/>
                <a:gd name="T26" fmla="*/ 4 w 4"/>
                <a:gd name="T27" fmla="*/ 0 h 18"/>
                <a:gd name="T28" fmla="*/ 4 w 4"/>
                <a:gd name="T29" fmla="*/ 0 h 18"/>
                <a:gd name="T30" fmla="*/ 4 w 4"/>
                <a:gd name="T31" fmla="*/ 0 h 18"/>
                <a:gd name="T32" fmla="*/ 4 w 4"/>
                <a:gd name="T33" fmla="*/ 0 h 18"/>
                <a:gd name="T34" fmla="*/ 4 w 4"/>
                <a:gd name="T35" fmla="*/ 0 h 18"/>
                <a:gd name="T36" fmla="*/ 0 w 4"/>
                <a:gd name="T37" fmla="*/ 0 h 18"/>
                <a:gd name="T38" fmla="*/ 0 w 4"/>
                <a:gd name="T39" fmla="*/ 0 h 18"/>
                <a:gd name="T40" fmla="*/ 0 w 4"/>
                <a:gd name="T41" fmla="*/ 0 h 18"/>
                <a:gd name="T42" fmla="*/ 0 w 4"/>
                <a:gd name="T43" fmla="*/ 5 h 18"/>
                <a:gd name="T44" fmla="*/ 0 w 4"/>
                <a:gd name="T45" fmla="*/ 5 h 18"/>
                <a:gd name="T46" fmla="*/ 0 w 4"/>
                <a:gd name="T47" fmla="*/ 5 h 18"/>
                <a:gd name="T48" fmla="*/ 0 w 4"/>
                <a:gd name="T49" fmla="*/ 9 h 18"/>
                <a:gd name="T50" fmla="*/ 0 w 4"/>
                <a:gd name="T51" fmla="*/ 9 h 18"/>
                <a:gd name="T52" fmla="*/ 0 w 4"/>
                <a:gd name="T53" fmla="*/ 14 h 18"/>
                <a:gd name="T54" fmla="*/ 0 w 4"/>
                <a:gd name="T55" fmla="*/ 14 h 18"/>
                <a:gd name="T56" fmla="*/ 0 w 4"/>
                <a:gd name="T57" fmla="*/ 14 h 18"/>
                <a:gd name="T58" fmla="*/ 0 w 4"/>
                <a:gd name="T59" fmla="*/ 18 h 18"/>
                <a:gd name="T60" fmla="*/ 0 w 4"/>
                <a:gd name="T61" fmla="*/ 18 h 18"/>
                <a:gd name="T62" fmla="*/ 4 w 4"/>
                <a:gd name="T63" fmla="*/ 18 h 18"/>
                <a:gd name="T64" fmla="*/ 4 w 4"/>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18"/>
                <a:gd name="T101" fmla="*/ 4 w 4"/>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18">
                  <a:moveTo>
                    <a:pt x="4" y="18"/>
                  </a:moveTo>
                  <a:lnTo>
                    <a:pt x="4" y="18"/>
                  </a:lnTo>
                  <a:lnTo>
                    <a:pt x="4" y="14"/>
                  </a:lnTo>
                  <a:lnTo>
                    <a:pt x="4" y="9"/>
                  </a:lnTo>
                  <a:lnTo>
                    <a:pt x="4" y="5"/>
                  </a:lnTo>
                  <a:lnTo>
                    <a:pt x="4" y="0"/>
                  </a:lnTo>
                  <a:lnTo>
                    <a:pt x="0" y="0"/>
                  </a:lnTo>
                  <a:lnTo>
                    <a:pt x="0" y="5"/>
                  </a:lnTo>
                  <a:lnTo>
                    <a:pt x="0" y="9"/>
                  </a:lnTo>
                  <a:lnTo>
                    <a:pt x="0" y="14"/>
                  </a:lnTo>
                  <a:lnTo>
                    <a:pt x="0" y="18"/>
                  </a:lnTo>
                  <a:lnTo>
                    <a:pt x="4" y="18"/>
                  </a:lnTo>
                  <a:close/>
                </a:path>
              </a:pathLst>
            </a:custGeom>
            <a:solidFill>
              <a:srgbClr val="F2F2F2"/>
            </a:solidFill>
            <a:ln w="9525">
              <a:noFill/>
              <a:round/>
              <a:headEnd/>
              <a:tailEnd/>
            </a:ln>
          </p:spPr>
          <p:txBody>
            <a:bodyPr/>
            <a:lstStyle/>
            <a:p>
              <a:endParaRPr lang="fr-FR"/>
            </a:p>
          </p:txBody>
        </p:sp>
        <p:sp>
          <p:nvSpPr>
            <p:cNvPr id="102" name="Freeform 276"/>
            <p:cNvSpPr>
              <a:spLocks/>
            </p:cNvSpPr>
            <p:nvPr/>
          </p:nvSpPr>
          <p:spPr bwMode="auto">
            <a:xfrm>
              <a:off x="2602" y="3251"/>
              <a:ext cx="4" cy="9"/>
            </a:xfrm>
            <a:custGeom>
              <a:avLst/>
              <a:gdLst>
                <a:gd name="T0" fmla="*/ 4 w 4"/>
                <a:gd name="T1" fmla="*/ 9 h 9"/>
                <a:gd name="T2" fmla="*/ 4 w 4"/>
                <a:gd name="T3" fmla="*/ 9 h 9"/>
                <a:gd name="T4" fmla="*/ 4 w 4"/>
                <a:gd name="T5" fmla="*/ 9 h 9"/>
                <a:gd name="T6" fmla="*/ 4 w 4"/>
                <a:gd name="T7" fmla="*/ 9 h 9"/>
                <a:gd name="T8" fmla="*/ 4 w 4"/>
                <a:gd name="T9" fmla="*/ 9 h 9"/>
                <a:gd name="T10" fmla="*/ 4 w 4"/>
                <a:gd name="T11" fmla="*/ 5 h 9"/>
                <a:gd name="T12" fmla="*/ 4 w 4"/>
                <a:gd name="T13" fmla="*/ 5 h 9"/>
                <a:gd name="T14" fmla="*/ 4 w 4"/>
                <a:gd name="T15" fmla="*/ 5 h 9"/>
                <a:gd name="T16" fmla="*/ 4 w 4"/>
                <a:gd name="T17" fmla="*/ 5 h 9"/>
                <a:gd name="T18" fmla="*/ 4 w 4"/>
                <a:gd name="T19" fmla="*/ 5 h 9"/>
                <a:gd name="T20" fmla="*/ 4 w 4"/>
                <a:gd name="T21" fmla="*/ 5 h 9"/>
                <a:gd name="T22" fmla="*/ 4 w 4"/>
                <a:gd name="T23" fmla="*/ 0 h 9"/>
                <a:gd name="T24" fmla="*/ 4 w 4"/>
                <a:gd name="T25" fmla="*/ 0 h 9"/>
                <a:gd name="T26" fmla="*/ 4 w 4"/>
                <a:gd name="T27" fmla="*/ 0 h 9"/>
                <a:gd name="T28" fmla="*/ 4 w 4"/>
                <a:gd name="T29" fmla="*/ 0 h 9"/>
                <a:gd name="T30" fmla="*/ 4 w 4"/>
                <a:gd name="T31" fmla="*/ 0 h 9"/>
                <a:gd name="T32" fmla="*/ 4 w 4"/>
                <a:gd name="T33" fmla="*/ 0 h 9"/>
                <a:gd name="T34" fmla="*/ 4 w 4"/>
                <a:gd name="T35" fmla="*/ 0 h 9"/>
                <a:gd name="T36" fmla="*/ 0 w 4"/>
                <a:gd name="T37" fmla="*/ 0 h 9"/>
                <a:gd name="T38" fmla="*/ 0 w 4"/>
                <a:gd name="T39" fmla="*/ 0 h 9"/>
                <a:gd name="T40" fmla="*/ 0 w 4"/>
                <a:gd name="T41" fmla="*/ 0 h 9"/>
                <a:gd name="T42" fmla="*/ 0 w 4"/>
                <a:gd name="T43" fmla="*/ 0 h 9"/>
                <a:gd name="T44" fmla="*/ 0 w 4"/>
                <a:gd name="T45" fmla="*/ 5 h 9"/>
                <a:gd name="T46" fmla="*/ 0 w 4"/>
                <a:gd name="T47" fmla="*/ 5 h 9"/>
                <a:gd name="T48" fmla="*/ 0 w 4"/>
                <a:gd name="T49" fmla="*/ 5 h 9"/>
                <a:gd name="T50" fmla="*/ 0 w 4"/>
                <a:gd name="T51" fmla="*/ 5 h 9"/>
                <a:gd name="T52" fmla="*/ 0 w 4"/>
                <a:gd name="T53" fmla="*/ 5 h 9"/>
                <a:gd name="T54" fmla="*/ 0 w 4"/>
                <a:gd name="T55" fmla="*/ 5 h 9"/>
                <a:gd name="T56" fmla="*/ 0 w 4"/>
                <a:gd name="T57" fmla="*/ 9 h 9"/>
                <a:gd name="T58" fmla="*/ 0 w 4"/>
                <a:gd name="T59" fmla="*/ 9 h 9"/>
                <a:gd name="T60" fmla="*/ 0 w 4"/>
                <a:gd name="T61" fmla="*/ 9 h 9"/>
                <a:gd name="T62" fmla="*/ 4 w 4"/>
                <a:gd name="T63" fmla="*/ 9 h 9"/>
                <a:gd name="T64" fmla="*/ 4 w 4"/>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9"/>
                <a:gd name="T101" fmla="*/ 4 w 4"/>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9">
                  <a:moveTo>
                    <a:pt x="4" y="9"/>
                  </a:moveTo>
                  <a:lnTo>
                    <a:pt x="4" y="9"/>
                  </a:lnTo>
                  <a:lnTo>
                    <a:pt x="4" y="5"/>
                  </a:lnTo>
                  <a:lnTo>
                    <a:pt x="4" y="0"/>
                  </a:lnTo>
                  <a:lnTo>
                    <a:pt x="0" y="0"/>
                  </a:lnTo>
                  <a:lnTo>
                    <a:pt x="0" y="5"/>
                  </a:lnTo>
                  <a:lnTo>
                    <a:pt x="0" y="9"/>
                  </a:lnTo>
                  <a:lnTo>
                    <a:pt x="4" y="9"/>
                  </a:lnTo>
                  <a:close/>
                </a:path>
              </a:pathLst>
            </a:custGeom>
            <a:solidFill>
              <a:srgbClr val="F2F2F2"/>
            </a:solidFill>
            <a:ln w="9525">
              <a:noFill/>
              <a:round/>
              <a:headEnd/>
              <a:tailEnd/>
            </a:ln>
          </p:spPr>
          <p:txBody>
            <a:bodyPr/>
            <a:lstStyle/>
            <a:p>
              <a:endParaRPr lang="fr-FR"/>
            </a:p>
          </p:txBody>
        </p:sp>
        <p:sp>
          <p:nvSpPr>
            <p:cNvPr id="103" name="Freeform 277"/>
            <p:cNvSpPr>
              <a:spLocks/>
            </p:cNvSpPr>
            <p:nvPr/>
          </p:nvSpPr>
          <p:spPr bwMode="auto">
            <a:xfrm>
              <a:off x="2544" y="3265"/>
              <a:ext cx="9" cy="4"/>
            </a:xfrm>
            <a:custGeom>
              <a:avLst/>
              <a:gdLst>
                <a:gd name="T0" fmla="*/ 5 w 9"/>
                <a:gd name="T1" fmla="*/ 4 h 4"/>
                <a:gd name="T2" fmla="*/ 9 w 9"/>
                <a:gd name="T3" fmla="*/ 4 h 4"/>
                <a:gd name="T4" fmla="*/ 9 w 9"/>
                <a:gd name="T5" fmla="*/ 4 h 4"/>
                <a:gd name="T6" fmla="*/ 9 w 9"/>
                <a:gd name="T7" fmla="*/ 4 h 4"/>
                <a:gd name="T8" fmla="*/ 9 w 9"/>
                <a:gd name="T9" fmla="*/ 4 h 4"/>
                <a:gd name="T10" fmla="*/ 9 w 9"/>
                <a:gd name="T11" fmla="*/ 4 h 4"/>
                <a:gd name="T12" fmla="*/ 9 w 9"/>
                <a:gd name="T13" fmla="*/ 4 h 4"/>
                <a:gd name="T14" fmla="*/ 9 w 9"/>
                <a:gd name="T15" fmla="*/ 4 h 4"/>
                <a:gd name="T16" fmla="*/ 9 w 9"/>
                <a:gd name="T17" fmla="*/ 0 h 4"/>
                <a:gd name="T18" fmla="*/ 9 w 9"/>
                <a:gd name="T19" fmla="*/ 0 h 4"/>
                <a:gd name="T20" fmla="*/ 9 w 9"/>
                <a:gd name="T21" fmla="*/ 0 h 4"/>
                <a:gd name="T22" fmla="*/ 9 w 9"/>
                <a:gd name="T23" fmla="*/ 0 h 4"/>
                <a:gd name="T24" fmla="*/ 9 w 9"/>
                <a:gd name="T25" fmla="*/ 0 h 4"/>
                <a:gd name="T26" fmla="*/ 9 w 9"/>
                <a:gd name="T27" fmla="*/ 0 h 4"/>
                <a:gd name="T28" fmla="*/ 9 w 9"/>
                <a:gd name="T29" fmla="*/ 0 h 4"/>
                <a:gd name="T30" fmla="*/ 9 w 9"/>
                <a:gd name="T31" fmla="*/ 0 h 4"/>
                <a:gd name="T32" fmla="*/ 5 w 9"/>
                <a:gd name="T33" fmla="*/ 0 h 4"/>
                <a:gd name="T34" fmla="*/ 5 w 9"/>
                <a:gd name="T35" fmla="*/ 0 h 4"/>
                <a:gd name="T36" fmla="*/ 5 w 9"/>
                <a:gd name="T37" fmla="*/ 0 h 4"/>
                <a:gd name="T38" fmla="*/ 5 w 9"/>
                <a:gd name="T39" fmla="*/ 0 h 4"/>
                <a:gd name="T40" fmla="*/ 5 w 9"/>
                <a:gd name="T41" fmla="*/ 0 h 4"/>
                <a:gd name="T42" fmla="*/ 5 w 9"/>
                <a:gd name="T43" fmla="*/ 0 h 4"/>
                <a:gd name="T44" fmla="*/ 5 w 9"/>
                <a:gd name="T45" fmla="*/ 0 h 4"/>
                <a:gd name="T46" fmla="*/ 0 w 9"/>
                <a:gd name="T47" fmla="*/ 0 h 4"/>
                <a:gd name="T48" fmla="*/ 0 w 9"/>
                <a:gd name="T49" fmla="*/ 0 h 4"/>
                <a:gd name="T50" fmla="*/ 0 w 9"/>
                <a:gd name="T51" fmla="*/ 4 h 4"/>
                <a:gd name="T52" fmla="*/ 5 w 9"/>
                <a:gd name="T53" fmla="*/ 4 h 4"/>
                <a:gd name="T54" fmla="*/ 5 w 9"/>
                <a:gd name="T55" fmla="*/ 4 h 4"/>
                <a:gd name="T56" fmla="*/ 5 w 9"/>
                <a:gd name="T57" fmla="*/ 4 h 4"/>
                <a:gd name="T58" fmla="*/ 5 w 9"/>
                <a:gd name="T59" fmla="*/ 4 h 4"/>
                <a:gd name="T60" fmla="*/ 5 w 9"/>
                <a:gd name="T61" fmla="*/ 4 h 4"/>
                <a:gd name="T62" fmla="*/ 5 w 9"/>
                <a:gd name="T63" fmla="*/ 4 h 4"/>
                <a:gd name="T64" fmla="*/ 5 w 9"/>
                <a:gd name="T65" fmla="*/ 4 h 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4"/>
                <a:gd name="T101" fmla="*/ 9 w 9"/>
                <a:gd name="T102" fmla="*/ 4 h 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4">
                  <a:moveTo>
                    <a:pt x="5" y="4"/>
                  </a:moveTo>
                  <a:lnTo>
                    <a:pt x="9" y="4"/>
                  </a:lnTo>
                  <a:lnTo>
                    <a:pt x="9" y="0"/>
                  </a:lnTo>
                  <a:lnTo>
                    <a:pt x="5" y="0"/>
                  </a:lnTo>
                  <a:lnTo>
                    <a:pt x="0" y="0"/>
                  </a:lnTo>
                  <a:lnTo>
                    <a:pt x="0" y="4"/>
                  </a:lnTo>
                  <a:lnTo>
                    <a:pt x="5" y="4"/>
                  </a:lnTo>
                  <a:close/>
                </a:path>
              </a:pathLst>
            </a:custGeom>
            <a:solidFill>
              <a:srgbClr val="F2F2F2"/>
            </a:solidFill>
            <a:ln w="9525">
              <a:noFill/>
              <a:round/>
              <a:headEnd/>
              <a:tailEnd/>
            </a:ln>
          </p:spPr>
          <p:txBody>
            <a:bodyPr/>
            <a:lstStyle/>
            <a:p>
              <a:endParaRPr lang="fr-FR"/>
            </a:p>
          </p:txBody>
        </p:sp>
        <p:sp>
          <p:nvSpPr>
            <p:cNvPr id="104" name="Freeform 278"/>
            <p:cNvSpPr>
              <a:spLocks/>
            </p:cNvSpPr>
            <p:nvPr/>
          </p:nvSpPr>
          <p:spPr bwMode="auto">
            <a:xfrm>
              <a:off x="2536" y="3220"/>
              <a:ext cx="4" cy="9"/>
            </a:xfrm>
            <a:custGeom>
              <a:avLst/>
              <a:gdLst>
                <a:gd name="T0" fmla="*/ 0 w 4"/>
                <a:gd name="T1" fmla="*/ 9 h 9"/>
                <a:gd name="T2" fmla="*/ 4 w 4"/>
                <a:gd name="T3" fmla="*/ 9 h 9"/>
                <a:gd name="T4" fmla="*/ 4 w 4"/>
                <a:gd name="T5" fmla="*/ 9 h 9"/>
                <a:gd name="T6" fmla="*/ 4 w 4"/>
                <a:gd name="T7" fmla="*/ 9 h 9"/>
                <a:gd name="T8" fmla="*/ 4 w 4"/>
                <a:gd name="T9" fmla="*/ 9 h 9"/>
                <a:gd name="T10" fmla="*/ 4 w 4"/>
                <a:gd name="T11" fmla="*/ 9 h 9"/>
                <a:gd name="T12" fmla="*/ 4 w 4"/>
                <a:gd name="T13" fmla="*/ 9 h 9"/>
                <a:gd name="T14" fmla="*/ 4 w 4"/>
                <a:gd name="T15" fmla="*/ 5 h 9"/>
                <a:gd name="T16" fmla="*/ 4 w 4"/>
                <a:gd name="T17" fmla="*/ 5 h 9"/>
                <a:gd name="T18" fmla="*/ 4 w 4"/>
                <a:gd name="T19" fmla="*/ 5 h 9"/>
                <a:gd name="T20" fmla="*/ 4 w 4"/>
                <a:gd name="T21" fmla="*/ 5 h 9"/>
                <a:gd name="T22" fmla="*/ 4 w 4"/>
                <a:gd name="T23" fmla="*/ 0 h 9"/>
                <a:gd name="T24" fmla="*/ 4 w 4"/>
                <a:gd name="T25" fmla="*/ 0 h 9"/>
                <a:gd name="T26" fmla="*/ 4 w 4"/>
                <a:gd name="T27" fmla="*/ 0 h 9"/>
                <a:gd name="T28" fmla="*/ 4 w 4"/>
                <a:gd name="T29" fmla="*/ 0 h 9"/>
                <a:gd name="T30" fmla="*/ 4 w 4"/>
                <a:gd name="T31" fmla="*/ 0 h 9"/>
                <a:gd name="T32" fmla="*/ 0 w 4"/>
                <a:gd name="T33" fmla="*/ 0 h 9"/>
                <a:gd name="T34" fmla="*/ 0 w 4"/>
                <a:gd name="T35" fmla="*/ 0 h 9"/>
                <a:gd name="T36" fmla="*/ 0 w 4"/>
                <a:gd name="T37" fmla="*/ 0 h 9"/>
                <a:gd name="T38" fmla="*/ 0 w 4"/>
                <a:gd name="T39" fmla="*/ 0 h 9"/>
                <a:gd name="T40" fmla="*/ 0 w 4"/>
                <a:gd name="T41" fmla="*/ 0 h 9"/>
                <a:gd name="T42" fmla="*/ 0 w 4"/>
                <a:gd name="T43" fmla="*/ 0 h 9"/>
                <a:gd name="T44" fmla="*/ 0 w 4"/>
                <a:gd name="T45" fmla="*/ 5 h 9"/>
                <a:gd name="T46" fmla="*/ 0 w 4"/>
                <a:gd name="T47" fmla="*/ 5 h 9"/>
                <a:gd name="T48" fmla="*/ 0 w 4"/>
                <a:gd name="T49" fmla="*/ 5 h 9"/>
                <a:gd name="T50" fmla="*/ 0 w 4"/>
                <a:gd name="T51" fmla="*/ 5 h 9"/>
                <a:gd name="T52" fmla="*/ 0 w 4"/>
                <a:gd name="T53" fmla="*/ 9 h 9"/>
                <a:gd name="T54" fmla="*/ 0 w 4"/>
                <a:gd name="T55" fmla="*/ 9 h 9"/>
                <a:gd name="T56" fmla="*/ 0 w 4"/>
                <a:gd name="T57" fmla="*/ 9 h 9"/>
                <a:gd name="T58" fmla="*/ 0 w 4"/>
                <a:gd name="T59" fmla="*/ 9 h 9"/>
                <a:gd name="T60" fmla="*/ 0 w 4"/>
                <a:gd name="T61" fmla="*/ 9 h 9"/>
                <a:gd name="T62" fmla="*/ 0 w 4"/>
                <a:gd name="T63" fmla="*/ 9 h 9"/>
                <a:gd name="T64" fmla="*/ 0 w 4"/>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9"/>
                <a:gd name="T101" fmla="*/ 4 w 4"/>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9">
                  <a:moveTo>
                    <a:pt x="0" y="9"/>
                  </a:moveTo>
                  <a:lnTo>
                    <a:pt x="4" y="9"/>
                  </a:lnTo>
                  <a:lnTo>
                    <a:pt x="4" y="5"/>
                  </a:lnTo>
                  <a:lnTo>
                    <a:pt x="4" y="0"/>
                  </a:lnTo>
                  <a:lnTo>
                    <a:pt x="0" y="0"/>
                  </a:lnTo>
                  <a:lnTo>
                    <a:pt x="0" y="5"/>
                  </a:lnTo>
                  <a:lnTo>
                    <a:pt x="0" y="9"/>
                  </a:lnTo>
                  <a:close/>
                </a:path>
              </a:pathLst>
            </a:custGeom>
            <a:solidFill>
              <a:srgbClr val="F2F2F2"/>
            </a:solidFill>
            <a:ln w="9525">
              <a:noFill/>
              <a:round/>
              <a:headEnd/>
              <a:tailEnd/>
            </a:ln>
          </p:spPr>
          <p:txBody>
            <a:bodyPr/>
            <a:lstStyle/>
            <a:p>
              <a:endParaRPr lang="fr-FR"/>
            </a:p>
          </p:txBody>
        </p:sp>
        <p:sp>
          <p:nvSpPr>
            <p:cNvPr id="105" name="Freeform 279"/>
            <p:cNvSpPr>
              <a:spLocks/>
            </p:cNvSpPr>
            <p:nvPr/>
          </p:nvSpPr>
          <p:spPr bwMode="auto">
            <a:xfrm>
              <a:off x="2598" y="2994"/>
              <a:ext cx="66" cy="31"/>
            </a:xfrm>
            <a:custGeom>
              <a:avLst/>
              <a:gdLst>
                <a:gd name="T0" fmla="*/ 66 w 66"/>
                <a:gd name="T1" fmla="*/ 27 h 31"/>
                <a:gd name="T2" fmla="*/ 62 w 66"/>
                <a:gd name="T3" fmla="*/ 22 h 31"/>
                <a:gd name="T4" fmla="*/ 57 w 66"/>
                <a:gd name="T5" fmla="*/ 18 h 31"/>
                <a:gd name="T6" fmla="*/ 53 w 66"/>
                <a:gd name="T7" fmla="*/ 13 h 31"/>
                <a:gd name="T8" fmla="*/ 44 w 66"/>
                <a:gd name="T9" fmla="*/ 4 h 31"/>
                <a:gd name="T10" fmla="*/ 31 w 66"/>
                <a:gd name="T11" fmla="*/ 0 h 31"/>
                <a:gd name="T12" fmla="*/ 22 w 66"/>
                <a:gd name="T13" fmla="*/ 0 h 31"/>
                <a:gd name="T14" fmla="*/ 13 w 66"/>
                <a:gd name="T15" fmla="*/ 0 h 31"/>
                <a:gd name="T16" fmla="*/ 4 w 66"/>
                <a:gd name="T17" fmla="*/ 9 h 31"/>
                <a:gd name="T18" fmla="*/ 4 w 66"/>
                <a:gd name="T19" fmla="*/ 9 h 31"/>
                <a:gd name="T20" fmla="*/ 4 w 66"/>
                <a:gd name="T21" fmla="*/ 9 h 31"/>
                <a:gd name="T22" fmla="*/ 0 w 66"/>
                <a:gd name="T23" fmla="*/ 13 h 31"/>
                <a:gd name="T24" fmla="*/ 0 w 66"/>
                <a:gd name="T25" fmla="*/ 18 h 31"/>
                <a:gd name="T26" fmla="*/ 0 w 66"/>
                <a:gd name="T27" fmla="*/ 22 h 31"/>
                <a:gd name="T28" fmla="*/ 0 w 66"/>
                <a:gd name="T29" fmla="*/ 27 h 31"/>
                <a:gd name="T30" fmla="*/ 4 w 66"/>
                <a:gd name="T31" fmla="*/ 31 h 31"/>
                <a:gd name="T32" fmla="*/ 8 w 66"/>
                <a:gd name="T33" fmla="*/ 31 h 31"/>
                <a:gd name="T34" fmla="*/ 8 w 66"/>
                <a:gd name="T35" fmla="*/ 31 h 31"/>
                <a:gd name="T36" fmla="*/ 8 w 66"/>
                <a:gd name="T37" fmla="*/ 31 h 31"/>
                <a:gd name="T38" fmla="*/ 13 w 66"/>
                <a:gd name="T39" fmla="*/ 31 h 31"/>
                <a:gd name="T40" fmla="*/ 13 w 66"/>
                <a:gd name="T41" fmla="*/ 31 h 31"/>
                <a:gd name="T42" fmla="*/ 17 w 66"/>
                <a:gd name="T43" fmla="*/ 31 h 31"/>
                <a:gd name="T44" fmla="*/ 22 w 66"/>
                <a:gd name="T45" fmla="*/ 27 h 31"/>
                <a:gd name="T46" fmla="*/ 26 w 66"/>
                <a:gd name="T47" fmla="*/ 27 h 31"/>
                <a:gd name="T48" fmla="*/ 31 w 66"/>
                <a:gd name="T49" fmla="*/ 22 h 31"/>
                <a:gd name="T50" fmla="*/ 31 w 66"/>
                <a:gd name="T51" fmla="*/ 22 h 31"/>
                <a:gd name="T52" fmla="*/ 31 w 66"/>
                <a:gd name="T53" fmla="*/ 22 h 31"/>
                <a:gd name="T54" fmla="*/ 35 w 66"/>
                <a:gd name="T55" fmla="*/ 18 h 31"/>
                <a:gd name="T56" fmla="*/ 39 w 66"/>
                <a:gd name="T57" fmla="*/ 18 h 31"/>
                <a:gd name="T58" fmla="*/ 44 w 66"/>
                <a:gd name="T59" fmla="*/ 18 h 31"/>
                <a:gd name="T60" fmla="*/ 48 w 66"/>
                <a:gd name="T61" fmla="*/ 18 h 31"/>
                <a:gd name="T62" fmla="*/ 57 w 66"/>
                <a:gd name="T63" fmla="*/ 22 h 31"/>
                <a:gd name="T64" fmla="*/ 66 w 66"/>
                <a:gd name="T65" fmla="*/ 2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31"/>
                <a:gd name="T101" fmla="*/ 66 w 66"/>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31">
                  <a:moveTo>
                    <a:pt x="66" y="27"/>
                  </a:moveTo>
                  <a:lnTo>
                    <a:pt x="62" y="22"/>
                  </a:lnTo>
                  <a:lnTo>
                    <a:pt x="57" y="18"/>
                  </a:lnTo>
                  <a:lnTo>
                    <a:pt x="53" y="13"/>
                  </a:lnTo>
                  <a:lnTo>
                    <a:pt x="44" y="4"/>
                  </a:lnTo>
                  <a:lnTo>
                    <a:pt x="31" y="0"/>
                  </a:lnTo>
                  <a:lnTo>
                    <a:pt x="22" y="0"/>
                  </a:lnTo>
                  <a:lnTo>
                    <a:pt x="13" y="0"/>
                  </a:lnTo>
                  <a:lnTo>
                    <a:pt x="4" y="9"/>
                  </a:lnTo>
                  <a:lnTo>
                    <a:pt x="0" y="13"/>
                  </a:lnTo>
                  <a:lnTo>
                    <a:pt x="0" y="18"/>
                  </a:lnTo>
                  <a:lnTo>
                    <a:pt x="0" y="22"/>
                  </a:lnTo>
                  <a:lnTo>
                    <a:pt x="0" y="27"/>
                  </a:lnTo>
                  <a:lnTo>
                    <a:pt x="4" y="31"/>
                  </a:lnTo>
                  <a:lnTo>
                    <a:pt x="8" y="31"/>
                  </a:lnTo>
                  <a:lnTo>
                    <a:pt x="13" y="31"/>
                  </a:lnTo>
                  <a:lnTo>
                    <a:pt x="17" y="31"/>
                  </a:lnTo>
                  <a:lnTo>
                    <a:pt x="22" y="27"/>
                  </a:lnTo>
                  <a:lnTo>
                    <a:pt x="26" y="27"/>
                  </a:lnTo>
                  <a:lnTo>
                    <a:pt x="31" y="22"/>
                  </a:lnTo>
                  <a:lnTo>
                    <a:pt x="35" y="18"/>
                  </a:lnTo>
                  <a:lnTo>
                    <a:pt x="39" y="18"/>
                  </a:lnTo>
                  <a:lnTo>
                    <a:pt x="44" y="18"/>
                  </a:lnTo>
                  <a:lnTo>
                    <a:pt x="48" y="18"/>
                  </a:lnTo>
                  <a:lnTo>
                    <a:pt x="57" y="22"/>
                  </a:lnTo>
                  <a:lnTo>
                    <a:pt x="66" y="27"/>
                  </a:lnTo>
                  <a:close/>
                </a:path>
              </a:pathLst>
            </a:custGeom>
            <a:solidFill>
              <a:srgbClr val="F2F2F2"/>
            </a:solidFill>
            <a:ln w="0">
              <a:solidFill>
                <a:srgbClr val="000000"/>
              </a:solidFill>
              <a:prstDash val="solid"/>
              <a:round/>
              <a:headEnd/>
              <a:tailEnd/>
            </a:ln>
          </p:spPr>
          <p:txBody>
            <a:bodyPr/>
            <a:lstStyle/>
            <a:p>
              <a:endParaRPr lang="fr-FR"/>
            </a:p>
          </p:txBody>
        </p:sp>
        <p:sp>
          <p:nvSpPr>
            <p:cNvPr id="106" name="Freeform 280"/>
            <p:cNvSpPr>
              <a:spLocks/>
            </p:cNvSpPr>
            <p:nvPr/>
          </p:nvSpPr>
          <p:spPr bwMode="auto">
            <a:xfrm>
              <a:off x="2598" y="3047"/>
              <a:ext cx="22" cy="14"/>
            </a:xfrm>
            <a:custGeom>
              <a:avLst/>
              <a:gdLst>
                <a:gd name="T0" fmla="*/ 22 w 22"/>
                <a:gd name="T1" fmla="*/ 0 h 14"/>
                <a:gd name="T2" fmla="*/ 17 w 22"/>
                <a:gd name="T3" fmla="*/ 0 h 14"/>
                <a:gd name="T4" fmla="*/ 17 w 22"/>
                <a:gd name="T5" fmla="*/ 0 h 14"/>
                <a:gd name="T6" fmla="*/ 13 w 22"/>
                <a:gd name="T7" fmla="*/ 0 h 14"/>
                <a:gd name="T8" fmla="*/ 8 w 22"/>
                <a:gd name="T9" fmla="*/ 0 h 14"/>
                <a:gd name="T10" fmla="*/ 4 w 22"/>
                <a:gd name="T11" fmla="*/ 0 h 14"/>
                <a:gd name="T12" fmla="*/ 4 w 22"/>
                <a:gd name="T13" fmla="*/ 0 h 14"/>
                <a:gd name="T14" fmla="*/ 0 w 22"/>
                <a:gd name="T15" fmla="*/ 5 h 14"/>
                <a:gd name="T16" fmla="*/ 0 w 22"/>
                <a:gd name="T17" fmla="*/ 9 h 14"/>
                <a:gd name="T18" fmla="*/ 0 w 22"/>
                <a:gd name="T19" fmla="*/ 9 h 14"/>
                <a:gd name="T20" fmla="*/ 0 w 22"/>
                <a:gd name="T21" fmla="*/ 9 h 14"/>
                <a:gd name="T22" fmla="*/ 0 w 22"/>
                <a:gd name="T23" fmla="*/ 9 h 14"/>
                <a:gd name="T24" fmla="*/ 4 w 22"/>
                <a:gd name="T25" fmla="*/ 14 h 14"/>
                <a:gd name="T26" fmla="*/ 4 w 22"/>
                <a:gd name="T27" fmla="*/ 14 h 14"/>
                <a:gd name="T28" fmla="*/ 4 w 22"/>
                <a:gd name="T29" fmla="*/ 14 h 14"/>
                <a:gd name="T30" fmla="*/ 4 w 22"/>
                <a:gd name="T31" fmla="*/ 14 h 14"/>
                <a:gd name="T32" fmla="*/ 8 w 22"/>
                <a:gd name="T33" fmla="*/ 14 h 14"/>
                <a:gd name="T34" fmla="*/ 8 w 22"/>
                <a:gd name="T35" fmla="*/ 14 h 14"/>
                <a:gd name="T36" fmla="*/ 8 w 22"/>
                <a:gd name="T37" fmla="*/ 14 h 14"/>
                <a:gd name="T38" fmla="*/ 8 w 22"/>
                <a:gd name="T39" fmla="*/ 14 h 14"/>
                <a:gd name="T40" fmla="*/ 8 w 22"/>
                <a:gd name="T41" fmla="*/ 9 h 14"/>
                <a:gd name="T42" fmla="*/ 8 w 22"/>
                <a:gd name="T43" fmla="*/ 9 h 14"/>
                <a:gd name="T44" fmla="*/ 13 w 22"/>
                <a:gd name="T45" fmla="*/ 5 h 14"/>
                <a:gd name="T46" fmla="*/ 17 w 22"/>
                <a:gd name="T47" fmla="*/ 5 h 14"/>
                <a:gd name="T48" fmla="*/ 22 w 22"/>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14"/>
                <a:gd name="T77" fmla="*/ 22 w 22"/>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14">
                  <a:moveTo>
                    <a:pt x="22" y="0"/>
                  </a:moveTo>
                  <a:lnTo>
                    <a:pt x="17" y="0"/>
                  </a:lnTo>
                  <a:lnTo>
                    <a:pt x="13" y="0"/>
                  </a:lnTo>
                  <a:lnTo>
                    <a:pt x="8" y="0"/>
                  </a:lnTo>
                  <a:lnTo>
                    <a:pt x="4" y="0"/>
                  </a:lnTo>
                  <a:lnTo>
                    <a:pt x="0" y="5"/>
                  </a:lnTo>
                  <a:lnTo>
                    <a:pt x="0" y="9"/>
                  </a:lnTo>
                  <a:lnTo>
                    <a:pt x="4" y="14"/>
                  </a:lnTo>
                  <a:lnTo>
                    <a:pt x="8" y="14"/>
                  </a:lnTo>
                  <a:lnTo>
                    <a:pt x="8" y="9"/>
                  </a:lnTo>
                  <a:lnTo>
                    <a:pt x="13" y="5"/>
                  </a:lnTo>
                  <a:lnTo>
                    <a:pt x="17" y="5"/>
                  </a:lnTo>
                  <a:lnTo>
                    <a:pt x="22" y="0"/>
                  </a:lnTo>
                  <a:close/>
                </a:path>
              </a:pathLst>
            </a:custGeom>
            <a:solidFill>
              <a:srgbClr val="F2F2F2"/>
            </a:solidFill>
            <a:ln w="0">
              <a:solidFill>
                <a:srgbClr val="000000"/>
              </a:solidFill>
              <a:prstDash val="solid"/>
              <a:round/>
              <a:headEnd/>
              <a:tailEnd/>
            </a:ln>
          </p:spPr>
          <p:txBody>
            <a:bodyPr/>
            <a:lstStyle/>
            <a:p>
              <a:endParaRPr lang="fr-FR"/>
            </a:p>
          </p:txBody>
        </p:sp>
        <p:sp>
          <p:nvSpPr>
            <p:cNvPr id="107" name="Freeform 281"/>
            <p:cNvSpPr>
              <a:spLocks/>
            </p:cNvSpPr>
            <p:nvPr/>
          </p:nvSpPr>
          <p:spPr bwMode="auto">
            <a:xfrm>
              <a:off x="3262" y="3012"/>
              <a:ext cx="9" cy="9"/>
            </a:xfrm>
            <a:custGeom>
              <a:avLst/>
              <a:gdLst>
                <a:gd name="T0" fmla="*/ 5 w 9"/>
                <a:gd name="T1" fmla="*/ 9 h 9"/>
                <a:gd name="T2" fmla="*/ 9 w 9"/>
                <a:gd name="T3" fmla="*/ 9 h 9"/>
                <a:gd name="T4" fmla="*/ 9 w 9"/>
                <a:gd name="T5" fmla="*/ 9 h 9"/>
                <a:gd name="T6" fmla="*/ 9 w 9"/>
                <a:gd name="T7" fmla="*/ 9 h 9"/>
                <a:gd name="T8" fmla="*/ 9 w 9"/>
                <a:gd name="T9" fmla="*/ 9 h 9"/>
                <a:gd name="T10" fmla="*/ 9 w 9"/>
                <a:gd name="T11" fmla="*/ 9 h 9"/>
                <a:gd name="T12" fmla="*/ 9 w 9"/>
                <a:gd name="T13" fmla="*/ 9 h 9"/>
                <a:gd name="T14" fmla="*/ 9 w 9"/>
                <a:gd name="T15" fmla="*/ 4 h 9"/>
                <a:gd name="T16" fmla="*/ 9 w 9"/>
                <a:gd name="T17" fmla="*/ 4 h 9"/>
                <a:gd name="T18" fmla="*/ 9 w 9"/>
                <a:gd name="T19" fmla="*/ 4 h 9"/>
                <a:gd name="T20" fmla="*/ 9 w 9"/>
                <a:gd name="T21" fmla="*/ 4 h 9"/>
                <a:gd name="T22" fmla="*/ 9 w 9"/>
                <a:gd name="T23" fmla="*/ 4 h 9"/>
                <a:gd name="T24" fmla="*/ 9 w 9"/>
                <a:gd name="T25" fmla="*/ 0 h 9"/>
                <a:gd name="T26" fmla="*/ 9 w 9"/>
                <a:gd name="T27" fmla="*/ 0 h 9"/>
                <a:gd name="T28" fmla="*/ 9 w 9"/>
                <a:gd name="T29" fmla="*/ 0 h 9"/>
                <a:gd name="T30" fmla="*/ 9 w 9"/>
                <a:gd name="T31" fmla="*/ 0 h 9"/>
                <a:gd name="T32" fmla="*/ 5 w 9"/>
                <a:gd name="T33" fmla="*/ 0 h 9"/>
                <a:gd name="T34" fmla="*/ 5 w 9"/>
                <a:gd name="T35" fmla="*/ 0 h 9"/>
                <a:gd name="T36" fmla="*/ 5 w 9"/>
                <a:gd name="T37" fmla="*/ 0 h 9"/>
                <a:gd name="T38" fmla="*/ 5 w 9"/>
                <a:gd name="T39" fmla="*/ 0 h 9"/>
                <a:gd name="T40" fmla="*/ 0 w 9"/>
                <a:gd name="T41" fmla="*/ 0 h 9"/>
                <a:gd name="T42" fmla="*/ 0 w 9"/>
                <a:gd name="T43" fmla="*/ 4 h 9"/>
                <a:gd name="T44" fmla="*/ 0 w 9"/>
                <a:gd name="T45" fmla="*/ 4 h 9"/>
                <a:gd name="T46" fmla="*/ 0 w 9"/>
                <a:gd name="T47" fmla="*/ 4 h 9"/>
                <a:gd name="T48" fmla="*/ 0 w 9"/>
                <a:gd name="T49" fmla="*/ 4 h 9"/>
                <a:gd name="T50" fmla="*/ 0 w 9"/>
                <a:gd name="T51" fmla="*/ 4 h 9"/>
                <a:gd name="T52" fmla="*/ 0 w 9"/>
                <a:gd name="T53" fmla="*/ 9 h 9"/>
                <a:gd name="T54" fmla="*/ 0 w 9"/>
                <a:gd name="T55" fmla="*/ 9 h 9"/>
                <a:gd name="T56" fmla="*/ 0 w 9"/>
                <a:gd name="T57" fmla="*/ 9 h 9"/>
                <a:gd name="T58" fmla="*/ 5 w 9"/>
                <a:gd name="T59" fmla="*/ 9 h 9"/>
                <a:gd name="T60" fmla="*/ 5 w 9"/>
                <a:gd name="T61" fmla="*/ 9 h 9"/>
                <a:gd name="T62" fmla="*/ 5 w 9"/>
                <a:gd name="T63" fmla="*/ 9 h 9"/>
                <a:gd name="T64" fmla="*/ 5 w 9"/>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9"/>
                <a:gd name="T101" fmla="*/ 9 w 9"/>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9">
                  <a:moveTo>
                    <a:pt x="5" y="9"/>
                  </a:moveTo>
                  <a:lnTo>
                    <a:pt x="9" y="9"/>
                  </a:lnTo>
                  <a:lnTo>
                    <a:pt x="9" y="4"/>
                  </a:lnTo>
                  <a:lnTo>
                    <a:pt x="9" y="0"/>
                  </a:lnTo>
                  <a:lnTo>
                    <a:pt x="5" y="0"/>
                  </a:lnTo>
                  <a:lnTo>
                    <a:pt x="0" y="0"/>
                  </a:lnTo>
                  <a:lnTo>
                    <a:pt x="0" y="4"/>
                  </a:lnTo>
                  <a:lnTo>
                    <a:pt x="0" y="9"/>
                  </a:lnTo>
                  <a:lnTo>
                    <a:pt x="5" y="9"/>
                  </a:lnTo>
                  <a:close/>
                </a:path>
              </a:pathLst>
            </a:custGeom>
            <a:solidFill>
              <a:srgbClr val="F2F2F2"/>
            </a:solidFill>
            <a:ln w="9525">
              <a:noFill/>
              <a:round/>
              <a:headEnd/>
              <a:tailEnd/>
            </a:ln>
          </p:spPr>
          <p:txBody>
            <a:bodyPr/>
            <a:lstStyle/>
            <a:p>
              <a:endParaRPr lang="fr-FR"/>
            </a:p>
          </p:txBody>
        </p:sp>
        <p:sp>
          <p:nvSpPr>
            <p:cNvPr id="108" name="Freeform 282"/>
            <p:cNvSpPr>
              <a:spLocks/>
            </p:cNvSpPr>
            <p:nvPr/>
          </p:nvSpPr>
          <p:spPr bwMode="auto">
            <a:xfrm>
              <a:off x="3302" y="3012"/>
              <a:ext cx="5" cy="9"/>
            </a:xfrm>
            <a:custGeom>
              <a:avLst/>
              <a:gdLst>
                <a:gd name="T0" fmla="*/ 0 w 5"/>
                <a:gd name="T1" fmla="*/ 9 h 9"/>
                <a:gd name="T2" fmla="*/ 5 w 5"/>
                <a:gd name="T3" fmla="*/ 9 h 9"/>
                <a:gd name="T4" fmla="*/ 5 w 5"/>
                <a:gd name="T5" fmla="*/ 9 h 9"/>
                <a:gd name="T6" fmla="*/ 5 w 5"/>
                <a:gd name="T7" fmla="*/ 9 h 9"/>
                <a:gd name="T8" fmla="*/ 5 w 5"/>
                <a:gd name="T9" fmla="*/ 9 h 9"/>
                <a:gd name="T10" fmla="*/ 5 w 5"/>
                <a:gd name="T11" fmla="*/ 9 h 9"/>
                <a:gd name="T12" fmla="*/ 5 w 5"/>
                <a:gd name="T13" fmla="*/ 9 h 9"/>
                <a:gd name="T14" fmla="*/ 5 w 5"/>
                <a:gd name="T15" fmla="*/ 4 h 9"/>
                <a:gd name="T16" fmla="*/ 5 w 5"/>
                <a:gd name="T17" fmla="*/ 4 h 9"/>
                <a:gd name="T18" fmla="*/ 5 w 5"/>
                <a:gd name="T19" fmla="*/ 4 h 9"/>
                <a:gd name="T20" fmla="*/ 5 w 5"/>
                <a:gd name="T21" fmla="*/ 4 h 9"/>
                <a:gd name="T22" fmla="*/ 5 w 5"/>
                <a:gd name="T23" fmla="*/ 4 h 9"/>
                <a:gd name="T24" fmla="*/ 5 w 5"/>
                <a:gd name="T25" fmla="*/ 4 h 9"/>
                <a:gd name="T26" fmla="*/ 5 w 5"/>
                <a:gd name="T27" fmla="*/ 0 h 9"/>
                <a:gd name="T28" fmla="*/ 5 w 5"/>
                <a:gd name="T29" fmla="*/ 0 h 9"/>
                <a:gd name="T30" fmla="*/ 5 w 5"/>
                <a:gd name="T31" fmla="*/ 0 h 9"/>
                <a:gd name="T32" fmla="*/ 0 w 5"/>
                <a:gd name="T33" fmla="*/ 0 h 9"/>
                <a:gd name="T34" fmla="*/ 0 w 5"/>
                <a:gd name="T35" fmla="*/ 0 h 9"/>
                <a:gd name="T36" fmla="*/ 0 w 5"/>
                <a:gd name="T37" fmla="*/ 0 h 9"/>
                <a:gd name="T38" fmla="*/ 0 w 5"/>
                <a:gd name="T39" fmla="*/ 0 h 9"/>
                <a:gd name="T40" fmla="*/ 0 w 5"/>
                <a:gd name="T41" fmla="*/ 4 h 9"/>
                <a:gd name="T42" fmla="*/ 0 w 5"/>
                <a:gd name="T43" fmla="*/ 4 h 9"/>
                <a:gd name="T44" fmla="*/ 0 w 5"/>
                <a:gd name="T45" fmla="*/ 4 h 9"/>
                <a:gd name="T46" fmla="*/ 0 w 5"/>
                <a:gd name="T47" fmla="*/ 4 h 9"/>
                <a:gd name="T48" fmla="*/ 0 w 5"/>
                <a:gd name="T49" fmla="*/ 4 h 9"/>
                <a:gd name="T50" fmla="*/ 0 w 5"/>
                <a:gd name="T51" fmla="*/ 4 h 9"/>
                <a:gd name="T52" fmla="*/ 0 w 5"/>
                <a:gd name="T53" fmla="*/ 9 h 9"/>
                <a:gd name="T54" fmla="*/ 0 w 5"/>
                <a:gd name="T55" fmla="*/ 9 h 9"/>
                <a:gd name="T56" fmla="*/ 0 w 5"/>
                <a:gd name="T57" fmla="*/ 9 h 9"/>
                <a:gd name="T58" fmla="*/ 0 w 5"/>
                <a:gd name="T59" fmla="*/ 9 h 9"/>
                <a:gd name="T60" fmla="*/ 0 w 5"/>
                <a:gd name="T61" fmla="*/ 9 h 9"/>
                <a:gd name="T62" fmla="*/ 0 w 5"/>
                <a:gd name="T63" fmla="*/ 9 h 9"/>
                <a:gd name="T64" fmla="*/ 0 w 5"/>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9"/>
                <a:gd name="T101" fmla="*/ 5 w 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9">
                  <a:moveTo>
                    <a:pt x="0" y="9"/>
                  </a:moveTo>
                  <a:lnTo>
                    <a:pt x="5" y="9"/>
                  </a:lnTo>
                  <a:lnTo>
                    <a:pt x="5" y="4"/>
                  </a:lnTo>
                  <a:lnTo>
                    <a:pt x="5" y="0"/>
                  </a:lnTo>
                  <a:lnTo>
                    <a:pt x="0" y="0"/>
                  </a:lnTo>
                  <a:lnTo>
                    <a:pt x="0" y="4"/>
                  </a:lnTo>
                  <a:lnTo>
                    <a:pt x="0" y="9"/>
                  </a:lnTo>
                  <a:close/>
                </a:path>
              </a:pathLst>
            </a:custGeom>
            <a:solidFill>
              <a:srgbClr val="F2F2F2"/>
            </a:solidFill>
            <a:ln w="9525">
              <a:noFill/>
              <a:round/>
              <a:headEnd/>
              <a:tailEnd/>
            </a:ln>
          </p:spPr>
          <p:txBody>
            <a:bodyPr/>
            <a:lstStyle/>
            <a:p>
              <a:endParaRPr lang="fr-FR"/>
            </a:p>
          </p:txBody>
        </p:sp>
        <p:sp>
          <p:nvSpPr>
            <p:cNvPr id="109" name="Freeform 283"/>
            <p:cNvSpPr>
              <a:spLocks/>
            </p:cNvSpPr>
            <p:nvPr/>
          </p:nvSpPr>
          <p:spPr bwMode="auto">
            <a:xfrm>
              <a:off x="3293" y="3034"/>
              <a:ext cx="9" cy="13"/>
            </a:xfrm>
            <a:custGeom>
              <a:avLst/>
              <a:gdLst>
                <a:gd name="T0" fmla="*/ 5 w 9"/>
                <a:gd name="T1" fmla="*/ 13 h 13"/>
                <a:gd name="T2" fmla="*/ 5 w 9"/>
                <a:gd name="T3" fmla="*/ 13 h 13"/>
                <a:gd name="T4" fmla="*/ 5 w 9"/>
                <a:gd name="T5" fmla="*/ 13 h 13"/>
                <a:gd name="T6" fmla="*/ 5 w 9"/>
                <a:gd name="T7" fmla="*/ 13 h 13"/>
                <a:gd name="T8" fmla="*/ 5 w 9"/>
                <a:gd name="T9" fmla="*/ 9 h 13"/>
                <a:gd name="T10" fmla="*/ 5 w 9"/>
                <a:gd name="T11" fmla="*/ 9 h 13"/>
                <a:gd name="T12" fmla="*/ 5 w 9"/>
                <a:gd name="T13" fmla="*/ 9 h 13"/>
                <a:gd name="T14" fmla="*/ 9 w 9"/>
                <a:gd name="T15" fmla="*/ 9 h 13"/>
                <a:gd name="T16" fmla="*/ 9 w 9"/>
                <a:gd name="T17" fmla="*/ 4 h 13"/>
                <a:gd name="T18" fmla="*/ 9 w 9"/>
                <a:gd name="T19" fmla="*/ 4 h 13"/>
                <a:gd name="T20" fmla="*/ 5 w 9"/>
                <a:gd name="T21" fmla="*/ 4 h 13"/>
                <a:gd name="T22" fmla="*/ 5 w 9"/>
                <a:gd name="T23" fmla="*/ 4 h 13"/>
                <a:gd name="T24" fmla="*/ 5 w 9"/>
                <a:gd name="T25" fmla="*/ 0 h 13"/>
                <a:gd name="T26" fmla="*/ 5 w 9"/>
                <a:gd name="T27" fmla="*/ 0 h 13"/>
                <a:gd name="T28" fmla="*/ 5 w 9"/>
                <a:gd name="T29" fmla="*/ 0 h 13"/>
                <a:gd name="T30" fmla="*/ 5 w 9"/>
                <a:gd name="T31" fmla="*/ 0 h 13"/>
                <a:gd name="T32" fmla="*/ 5 w 9"/>
                <a:gd name="T33" fmla="*/ 0 h 13"/>
                <a:gd name="T34" fmla="*/ 5 w 9"/>
                <a:gd name="T35" fmla="*/ 0 h 13"/>
                <a:gd name="T36" fmla="*/ 0 w 9"/>
                <a:gd name="T37" fmla="*/ 0 h 13"/>
                <a:gd name="T38" fmla="*/ 0 w 9"/>
                <a:gd name="T39" fmla="*/ 0 h 13"/>
                <a:gd name="T40" fmla="*/ 0 w 9"/>
                <a:gd name="T41" fmla="*/ 0 h 13"/>
                <a:gd name="T42" fmla="*/ 0 w 9"/>
                <a:gd name="T43" fmla="*/ 4 h 13"/>
                <a:gd name="T44" fmla="*/ 0 w 9"/>
                <a:gd name="T45" fmla="*/ 4 h 13"/>
                <a:gd name="T46" fmla="*/ 0 w 9"/>
                <a:gd name="T47" fmla="*/ 4 h 13"/>
                <a:gd name="T48" fmla="*/ 0 w 9"/>
                <a:gd name="T49" fmla="*/ 4 h 13"/>
                <a:gd name="T50" fmla="*/ 0 w 9"/>
                <a:gd name="T51" fmla="*/ 9 h 13"/>
                <a:gd name="T52" fmla="*/ 0 w 9"/>
                <a:gd name="T53" fmla="*/ 9 h 13"/>
                <a:gd name="T54" fmla="*/ 0 w 9"/>
                <a:gd name="T55" fmla="*/ 9 h 13"/>
                <a:gd name="T56" fmla="*/ 0 w 9"/>
                <a:gd name="T57" fmla="*/ 9 h 13"/>
                <a:gd name="T58" fmla="*/ 0 w 9"/>
                <a:gd name="T59" fmla="*/ 13 h 13"/>
                <a:gd name="T60" fmla="*/ 0 w 9"/>
                <a:gd name="T61" fmla="*/ 13 h 13"/>
                <a:gd name="T62" fmla="*/ 5 w 9"/>
                <a:gd name="T63" fmla="*/ 13 h 13"/>
                <a:gd name="T64" fmla="*/ 5 w 9"/>
                <a:gd name="T65" fmla="*/ 1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3"/>
                <a:gd name="T101" fmla="*/ 9 w 9"/>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3">
                  <a:moveTo>
                    <a:pt x="5" y="13"/>
                  </a:moveTo>
                  <a:lnTo>
                    <a:pt x="5" y="13"/>
                  </a:lnTo>
                  <a:lnTo>
                    <a:pt x="5" y="9"/>
                  </a:lnTo>
                  <a:lnTo>
                    <a:pt x="9" y="9"/>
                  </a:lnTo>
                  <a:lnTo>
                    <a:pt x="9" y="4"/>
                  </a:lnTo>
                  <a:lnTo>
                    <a:pt x="5" y="4"/>
                  </a:lnTo>
                  <a:lnTo>
                    <a:pt x="5" y="0"/>
                  </a:lnTo>
                  <a:lnTo>
                    <a:pt x="0" y="0"/>
                  </a:lnTo>
                  <a:lnTo>
                    <a:pt x="0" y="4"/>
                  </a:lnTo>
                  <a:lnTo>
                    <a:pt x="0" y="9"/>
                  </a:lnTo>
                  <a:lnTo>
                    <a:pt x="0" y="13"/>
                  </a:lnTo>
                  <a:lnTo>
                    <a:pt x="5" y="13"/>
                  </a:lnTo>
                  <a:close/>
                </a:path>
              </a:pathLst>
            </a:custGeom>
            <a:solidFill>
              <a:srgbClr val="F2F2F2"/>
            </a:solidFill>
            <a:ln w="9525">
              <a:noFill/>
              <a:round/>
              <a:headEnd/>
              <a:tailEnd/>
            </a:ln>
          </p:spPr>
          <p:txBody>
            <a:bodyPr/>
            <a:lstStyle/>
            <a:p>
              <a:endParaRPr lang="fr-FR"/>
            </a:p>
          </p:txBody>
        </p:sp>
        <p:sp>
          <p:nvSpPr>
            <p:cNvPr id="110" name="Freeform 284"/>
            <p:cNvSpPr>
              <a:spLocks/>
            </p:cNvSpPr>
            <p:nvPr/>
          </p:nvSpPr>
          <p:spPr bwMode="auto">
            <a:xfrm>
              <a:off x="3320" y="2972"/>
              <a:ext cx="5" cy="9"/>
            </a:xfrm>
            <a:custGeom>
              <a:avLst/>
              <a:gdLst>
                <a:gd name="T0" fmla="*/ 5 w 5"/>
                <a:gd name="T1" fmla="*/ 9 h 9"/>
                <a:gd name="T2" fmla="*/ 5 w 5"/>
                <a:gd name="T3" fmla="*/ 9 h 9"/>
                <a:gd name="T4" fmla="*/ 5 w 5"/>
                <a:gd name="T5" fmla="*/ 9 h 9"/>
                <a:gd name="T6" fmla="*/ 5 w 5"/>
                <a:gd name="T7" fmla="*/ 9 h 9"/>
                <a:gd name="T8" fmla="*/ 5 w 5"/>
                <a:gd name="T9" fmla="*/ 9 h 9"/>
                <a:gd name="T10" fmla="*/ 5 w 5"/>
                <a:gd name="T11" fmla="*/ 9 h 9"/>
                <a:gd name="T12" fmla="*/ 5 w 5"/>
                <a:gd name="T13" fmla="*/ 9 h 9"/>
                <a:gd name="T14" fmla="*/ 5 w 5"/>
                <a:gd name="T15" fmla="*/ 4 h 9"/>
                <a:gd name="T16" fmla="*/ 5 w 5"/>
                <a:gd name="T17" fmla="*/ 4 h 9"/>
                <a:gd name="T18" fmla="*/ 5 w 5"/>
                <a:gd name="T19" fmla="*/ 4 h 9"/>
                <a:gd name="T20" fmla="*/ 5 w 5"/>
                <a:gd name="T21" fmla="*/ 4 h 9"/>
                <a:gd name="T22" fmla="*/ 5 w 5"/>
                <a:gd name="T23" fmla="*/ 4 h 9"/>
                <a:gd name="T24" fmla="*/ 5 w 5"/>
                <a:gd name="T25" fmla="*/ 4 h 9"/>
                <a:gd name="T26" fmla="*/ 5 w 5"/>
                <a:gd name="T27" fmla="*/ 4 h 9"/>
                <a:gd name="T28" fmla="*/ 5 w 5"/>
                <a:gd name="T29" fmla="*/ 0 h 9"/>
                <a:gd name="T30" fmla="*/ 5 w 5"/>
                <a:gd name="T31" fmla="*/ 0 h 9"/>
                <a:gd name="T32" fmla="*/ 5 w 5"/>
                <a:gd name="T33" fmla="*/ 0 h 9"/>
                <a:gd name="T34" fmla="*/ 5 w 5"/>
                <a:gd name="T35" fmla="*/ 0 h 9"/>
                <a:gd name="T36" fmla="*/ 0 w 5"/>
                <a:gd name="T37" fmla="*/ 0 h 9"/>
                <a:gd name="T38" fmla="*/ 0 w 5"/>
                <a:gd name="T39" fmla="*/ 4 h 9"/>
                <a:gd name="T40" fmla="*/ 0 w 5"/>
                <a:gd name="T41" fmla="*/ 4 h 9"/>
                <a:gd name="T42" fmla="*/ 0 w 5"/>
                <a:gd name="T43" fmla="*/ 4 h 9"/>
                <a:gd name="T44" fmla="*/ 0 w 5"/>
                <a:gd name="T45" fmla="*/ 4 h 9"/>
                <a:gd name="T46" fmla="*/ 0 w 5"/>
                <a:gd name="T47" fmla="*/ 4 h 9"/>
                <a:gd name="T48" fmla="*/ 0 w 5"/>
                <a:gd name="T49" fmla="*/ 4 h 9"/>
                <a:gd name="T50" fmla="*/ 0 w 5"/>
                <a:gd name="T51" fmla="*/ 4 h 9"/>
                <a:gd name="T52" fmla="*/ 0 w 5"/>
                <a:gd name="T53" fmla="*/ 9 h 9"/>
                <a:gd name="T54" fmla="*/ 0 w 5"/>
                <a:gd name="T55" fmla="*/ 9 h 9"/>
                <a:gd name="T56" fmla="*/ 0 w 5"/>
                <a:gd name="T57" fmla="*/ 9 h 9"/>
                <a:gd name="T58" fmla="*/ 0 w 5"/>
                <a:gd name="T59" fmla="*/ 9 h 9"/>
                <a:gd name="T60" fmla="*/ 0 w 5"/>
                <a:gd name="T61" fmla="*/ 9 h 9"/>
                <a:gd name="T62" fmla="*/ 5 w 5"/>
                <a:gd name="T63" fmla="*/ 9 h 9"/>
                <a:gd name="T64" fmla="*/ 5 w 5"/>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9"/>
                <a:gd name="T101" fmla="*/ 5 w 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9">
                  <a:moveTo>
                    <a:pt x="5" y="9"/>
                  </a:moveTo>
                  <a:lnTo>
                    <a:pt x="5" y="9"/>
                  </a:lnTo>
                  <a:lnTo>
                    <a:pt x="5" y="4"/>
                  </a:lnTo>
                  <a:lnTo>
                    <a:pt x="5" y="0"/>
                  </a:lnTo>
                  <a:lnTo>
                    <a:pt x="0" y="0"/>
                  </a:lnTo>
                  <a:lnTo>
                    <a:pt x="0" y="4"/>
                  </a:lnTo>
                  <a:lnTo>
                    <a:pt x="0" y="9"/>
                  </a:lnTo>
                  <a:lnTo>
                    <a:pt x="5" y="9"/>
                  </a:lnTo>
                  <a:close/>
                </a:path>
              </a:pathLst>
            </a:custGeom>
            <a:solidFill>
              <a:srgbClr val="F2F2F2"/>
            </a:solidFill>
            <a:ln w="9525">
              <a:noFill/>
              <a:round/>
              <a:headEnd/>
              <a:tailEnd/>
            </a:ln>
          </p:spPr>
          <p:txBody>
            <a:bodyPr/>
            <a:lstStyle/>
            <a:p>
              <a:endParaRPr lang="fr-FR"/>
            </a:p>
          </p:txBody>
        </p:sp>
        <p:sp>
          <p:nvSpPr>
            <p:cNvPr id="111" name="Freeform 285"/>
            <p:cNvSpPr>
              <a:spLocks/>
            </p:cNvSpPr>
            <p:nvPr/>
          </p:nvSpPr>
          <p:spPr bwMode="auto">
            <a:xfrm>
              <a:off x="3325" y="2998"/>
              <a:ext cx="4" cy="9"/>
            </a:xfrm>
            <a:custGeom>
              <a:avLst/>
              <a:gdLst>
                <a:gd name="T0" fmla="*/ 0 w 4"/>
                <a:gd name="T1" fmla="*/ 9 h 9"/>
                <a:gd name="T2" fmla="*/ 4 w 4"/>
                <a:gd name="T3" fmla="*/ 9 h 9"/>
                <a:gd name="T4" fmla="*/ 4 w 4"/>
                <a:gd name="T5" fmla="*/ 9 h 9"/>
                <a:gd name="T6" fmla="*/ 4 w 4"/>
                <a:gd name="T7" fmla="*/ 5 h 9"/>
                <a:gd name="T8" fmla="*/ 4 w 4"/>
                <a:gd name="T9" fmla="*/ 5 h 9"/>
                <a:gd name="T10" fmla="*/ 4 w 4"/>
                <a:gd name="T11" fmla="*/ 5 h 9"/>
                <a:gd name="T12" fmla="*/ 4 w 4"/>
                <a:gd name="T13" fmla="*/ 5 h 9"/>
                <a:gd name="T14" fmla="*/ 4 w 4"/>
                <a:gd name="T15" fmla="*/ 5 h 9"/>
                <a:gd name="T16" fmla="*/ 4 w 4"/>
                <a:gd name="T17" fmla="*/ 5 h 9"/>
                <a:gd name="T18" fmla="*/ 4 w 4"/>
                <a:gd name="T19" fmla="*/ 5 h 9"/>
                <a:gd name="T20" fmla="*/ 4 w 4"/>
                <a:gd name="T21" fmla="*/ 0 h 9"/>
                <a:gd name="T22" fmla="*/ 4 w 4"/>
                <a:gd name="T23" fmla="*/ 0 h 9"/>
                <a:gd name="T24" fmla="*/ 4 w 4"/>
                <a:gd name="T25" fmla="*/ 0 h 9"/>
                <a:gd name="T26" fmla="*/ 4 w 4"/>
                <a:gd name="T27" fmla="*/ 0 h 9"/>
                <a:gd name="T28" fmla="*/ 4 w 4"/>
                <a:gd name="T29" fmla="*/ 0 h 9"/>
                <a:gd name="T30" fmla="*/ 4 w 4"/>
                <a:gd name="T31" fmla="*/ 0 h 9"/>
                <a:gd name="T32" fmla="*/ 0 w 4"/>
                <a:gd name="T33" fmla="*/ 0 h 9"/>
                <a:gd name="T34" fmla="*/ 0 w 4"/>
                <a:gd name="T35" fmla="*/ 0 h 9"/>
                <a:gd name="T36" fmla="*/ 0 w 4"/>
                <a:gd name="T37" fmla="*/ 0 h 9"/>
                <a:gd name="T38" fmla="*/ 0 w 4"/>
                <a:gd name="T39" fmla="*/ 0 h 9"/>
                <a:gd name="T40" fmla="*/ 0 w 4"/>
                <a:gd name="T41" fmla="*/ 0 h 9"/>
                <a:gd name="T42" fmla="*/ 0 w 4"/>
                <a:gd name="T43" fmla="*/ 0 h 9"/>
                <a:gd name="T44" fmla="*/ 0 w 4"/>
                <a:gd name="T45" fmla="*/ 0 h 9"/>
                <a:gd name="T46" fmla="*/ 0 w 4"/>
                <a:gd name="T47" fmla="*/ 5 h 9"/>
                <a:gd name="T48" fmla="*/ 0 w 4"/>
                <a:gd name="T49" fmla="*/ 5 h 9"/>
                <a:gd name="T50" fmla="*/ 0 w 4"/>
                <a:gd name="T51" fmla="*/ 5 h 9"/>
                <a:gd name="T52" fmla="*/ 0 w 4"/>
                <a:gd name="T53" fmla="*/ 5 h 9"/>
                <a:gd name="T54" fmla="*/ 0 w 4"/>
                <a:gd name="T55" fmla="*/ 5 h 9"/>
                <a:gd name="T56" fmla="*/ 0 w 4"/>
                <a:gd name="T57" fmla="*/ 5 h 9"/>
                <a:gd name="T58" fmla="*/ 0 w 4"/>
                <a:gd name="T59" fmla="*/ 5 h 9"/>
                <a:gd name="T60" fmla="*/ 0 w 4"/>
                <a:gd name="T61" fmla="*/ 9 h 9"/>
                <a:gd name="T62" fmla="*/ 0 w 4"/>
                <a:gd name="T63" fmla="*/ 9 h 9"/>
                <a:gd name="T64" fmla="*/ 0 w 4"/>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
                <a:gd name="T100" fmla="*/ 0 h 9"/>
                <a:gd name="T101" fmla="*/ 4 w 4"/>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 h="9">
                  <a:moveTo>
                    <a:pt x="0" y="9"/>
                  </a:moveTo>
                  <a:lnTo>
                    <a:pt x="4" y="9"/>
                  </a:lnTo>
                  <a:lnTo>
                    <a:pt x="4" y="5"/>
                  </a:lnTo>
                  <a:lnTo>
                    <a:pt x="4" y="0"/>
                  </a:lnTo>
                  <a:lnTo>
                    <a:pt x="0" y="0"/>
                  </a:lnTo>
                  <a:lnTo>
                    <a:pt x="0" y="5"/>
                  </a:lnTo>
                  <a:lnTo>
                    <a:pt x="0" y="9"/>
                  </a:lnTo>
                  <a:close/>
                </a:path>
              </a:pathLst>
            </a:custGeom>
            <a:solidFill>
              <a:srgbClr val="F2F2F2"/>
            </a:solidFill>
            <a:ln w="9525">
              <a:noFill/>
              <a:round/>
              <a:headEnd/>
              <a:tailEnd/>
            </a:ln>
          </p:spPr>
          <p:txBody>
            <a:bodyPr/>
            <a:lstStyle/>
            <a:p>
              <a:endParaRPr lang="fr-FR"/>
            </a:p>
          </p:txBody>
        </p:sp>
        <p:sp>
          <p:nvSpPr>
            <p:cNvPr id="112" name="Freeform 286"/>
            <p:cNvSpPr>
              <a:spLocks/>
            </p:cNvSpPr>
            <p:nvPr/>
          </p:nvSpPr>
          <p:spPr bwMode="auto">
            <a:xfrm>
              <a:off x="2801" y="3176"/>
              <a:ext cx="120" cy="182"/>
            </a:xfrm>
            <a:custGeom>
              <a:avLst/>
              <a:gdLst>
                <a:gd name="T0" fmla="*/ 89 w 120"/>
                <a:gd name="T1" fmla="*/ 40 h 182"/>
                <a:gd name="T2" fmla="*/ 40 w 120"/>
                <a:gd name="T3" fmla="*/ 0 h 182"/>
                <a:gd name="T4" fmla="*/ 40 w 120"/>
                <a:gd name="T5" fmla="*/ 0 h 182"/>
                <a:gd name="T6" fmla="*/ 36 w 120"/>
                <a:gd name="T7" fmla="*/ 0 h 182"/>
                <a:gd name="T8" fmla="*/ 27 w 120"/>
                <a:gd name="T9" fmla="*/ 4 h 182"/>
                <a:gd name="T10" fmla="*/ 18 w 120"/>
                <a:gd name="T11" fmla="*/ 9 h 182"/>
                <a:gd name="T12" fmla="*/ 9 w 120"/>
                <a:gd name="T13" fmla="*/ 13 h 182"/>
                <a:gd name="T14" fmla="*/ 5 w 120"/>
                <a:gd name="T15" fmla="*/ 26 h 182"/>
                <a:gd name="T16" fmla="*/ 0 w 120"/>
                <a:gd name="T17" fmla="*/ 40 h 182"/>
                <a:gd name="T18" fmla="*/ 0 w 120"/>
                <a:gd name="T19" fmla="*/ 62 h 182"/>
                <a:gd name="T20" fmla="*/ 0 w 120"/>
                <a:gd name="T21" fmla="*/ 84 h 182"/>
                <a:gd name="T22" fmla="*/ 5 w 120"/>
                <a:gd name="T23" fmla="*/ 106 h 182"/>
                <a:gd name="T24" fmla="*/ 5 w 120"/>
                <a:gd name="T25" fmla="*/ 124 h 182"/>
                <a:gd name="T26" fmla="*/ 14 w 120"/>
                <a:gd name="T27" fmla="*/ 142 h 182"/>
                <a:gd name="T28" fmla="*/ 23 w 120"/>
                <a:gd name="T29" fmla="*/ 155 h 182"/>
                <a:gd name="T30" fmla="*/ 31 w 120"/>
                <a:gd name="T31" fmla="*/ 168 h 182"/>
                <a:gd name="T32" fmla="*/ 49 w 120"/>
                <a:gd name="T33" fmla="*/ 177 h 182"/>
                <a:gd name="T34" fmla="*/ 71 w 120"/>
                <a:gd name="T35" fmla="*/ 182 h 182"/>
                <a:gd name="T36" fmla="*/ 76 w 120"/>
                <a:gd name="T37" fmla="*/ 182 h 182"/>
                <a:gd name="T38" fmla="*/ 80 w 120"/>
                <a:gd name="T39" fmla="*/ 177 h 182"/>
                <a:gd name="T40" fmla="*/ 85 w 120"/>
                <a:gd name="T41" fmla="*/ 177 h 182"/>
                <a:gd name="T42" fmla="*/ 89 w 120"/>
                <a:gd name="T43" fmla="*/ 177 h 182"/>
                <a:gd name="T44" fmla="*/ 98 w 120"/>
                <a:gd name="T45" fmla="*/ 173 h 182"/>
                <a:gd name="T46" fmla="*/ 107 w 120"/>
                <a:gd name="T47" fmla="*/ 168 h 182"/>
                <a:gd name="T48" fmla="*/ 111 w 120"/>
                <a:gd name="T49" fmla="*/ 164 h 182"/>
                <a:gd name="T50" fmla="*/ 111 w 120"/>
                <a:gd name="T51" fmla="*/ 159 h 182"/>
                <a:gd name="T52" fmla="*/ 116 w 120"/>
                <a:gd name="T53" fmla="*/ 155 h 182"/>
                <a:gd name="T54" fmla="*/ 116 w 120"/>
                <a:gd name="T55" fmla="*/ 146 h 182"/>
                <a:gd name="T56" fmla="*/ 116 w 120"/>
                <a:gd name="T57" fmla="*/ 133 h 182"/>
                <a:gd name="T58" fmla="*/ 120 w 120"/>
                <a:gd name="T59" fmla="*/ 115 h 182"/>
                <a:gd name="T60" fmla="*/ 120 w 120"/>
                <a:gd name="T61" fmla="*/ 97 h 182"/>
                <a:gd name="T62" fmla="*/ 120 w 120"/>
                <a:gd name="T63" fmla="*/ 75 h 182"/>
                <a:gd name="T64" fmla="*/ 120 w 120"/>
                <a:gd name="T65" fmla="*/ 62 h 182"/>
                <a:gd name="T66" fmla="*/ 116 w 120"/>
                <a:gd name="T67" fmla="*/ 44 h 182"/>
                <a:gd name="T68" fmla="*/ 89 w 120"/>
                <a:gd name="T69" fmla="*/ 40 h 1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182"/>
                <a:gd name="T107" fmla="*/ 120 w 120"/>
                <a:gd name="T108" fmla="*/ 182 h 1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182">
                  <a:moveTo>
                    <a:pt x="89" y="40"/>
                  </a:moveTo>
                  <a:lnTo>
                    <a:pt x="40" y="0"/>
                  </a:lnTo>
                  <a:lnTo>
                    <a:pt x="36" y="0"/>
                  </a:lnTo>
                  <a:lnTo>
                    <a:pt x="27" y="4"/>
                  </a:lnTo>
                  <a:lnTo>
                    <a:pt x="18" y="9"/>
                  </a:lnTo>
                  <a:lnTo>
                    <a:pt x="9" y="13"/>
                  </a:lnTo>
                  <a:lnTo>
                    <a:pt x="5" y="26"/>
                  </a:lnTo>
                  <a:lnTo>
                    <a:pt x="0" y="40"/>
                  </a:lnTo>
                  <a:lnTo>
                    <a:pt x="0" y="62"/>
                  </a:lnTo>
                  <a:lnTo>
                    <a:pt x="0" y="84"/>
                  </a:lnTo>
                  <a:lnTo>
                    <a:pt x="5" y="106"/>
                  </a:lnTo>
                  <a:lnTo>
                    <a:pt x="5" y="124"/>
                  </a:lnTo>
                  <a:lnTo>
                    <a:pt x="14" y="142"/>
                  </a:lnTo>
                  <a:lnTo>
                    <a:pt x="23" y="155"/>
                  </a:lnTo>
                  <a:lnTo>
                    <a:pt x="31" y="168"/>
                  </a:lnTo>
                  <a:lnTo>
                    <a:pt x="49" y="177"/>
                  </a:lnTo>
                  <a:lnTo>
                    <a:pt x="71" y="182"/>
                  </a:lnTo>
                  <a:lnTo>
                    <a:pt x="76" y="182"/>
                  </a:lnTo>
                  <a:lnTo>
                    <a:pt x="80" y="177"/>
                  </a:lnTo>
                  <a:lnTo>
                    <a:pt x="85" y="177"/>
                  </a:lnTo>
                  <a:lnTo>
                    <a:pt x="89" y="177"/>
                  </a:lnTo>
                  <a:lnTo>
                    <a:pt x="98" y="173"/>
                  </a:lnTo>
                  <a:lnTo>
                    <a:pt x="107" y="168"/>
                  </a:lnTo>
                  <a:lnTo>
                    <a:pt x="111" y="164"/>
                  </a:lnTo>
                  <a:lnTo>
                    <a:pt x="111" y="159"/>
                  </a:lnTo>
                  <a:lnTo>
                    <a:pt x="116" y="155"/>
                  </a:lnTo>
                  <a:lnTo>
                    <a:pt x="116" y="146"/>
                  </a:lnTo>
                  <a:lnTo>
                    <a:pt x="116" y="133"/>
                  </a:lnTo>
                  <a:lnTo>
                    <a:pt x="120" y="115"/>
                  </a:lnTo>
                  <a:lnTo>
                    <a:pt x="120" y="97"/>
                  </a:lnTo>
                  <a:lnTo>
                    <a:pt x="120" y="75"/>
                  </a:lnTo>
                  <a:lnTo>
                    <a:pt x="120" y="62"/>
                  </a:lnTo>
                  <a:lnTo>
                    <a:pt x="116" y="44"/>
                  </a:lnTo>
                  <a:lnTo>
                    <a:pt x="89" y="40"/>
                  </a:lnTo>
                  <a:close/>
                </a:path>
              </a:pathLst>
            </a:custGeom>
            <a:solidFill>
              <a:srgbClr val="FFFFFF"/>
            </a:solidFill>
            <a:ln w="9525">
              <a:noFill/>
              <a:round/>
              <a:headEnd/>
              <a:tailEnd/>
            </a:ln>
          </p:spPr>
          <p:txBody>
            <a:bodyPr/>
            <a:lstStyle/>
            <a:p>
              <a:endParaRPr lang="fr-FR"/>
            </a:p>
          </p:txBody>
        </p:sp>
        <p:sp>
          <p:nvSpPr>
            <p:cNvPr id="113" name="Freeform 287"/>
            <p:cNvSpPr>
              <a:spLocks/>
            </p:cNvSpPr>
            <p:nvPr/>
          </p:nvSpPr>
          <p:spPr bwMode="auto">
            <a:xfrm>
              <a:off x="2926" y="3211"/>
              <a:ext cx="119" cy="129"/>
            </a:xfrm>
            <a:custGeom>
              <a:avLst/>
              <a:gdLst>
                <a:gd name="T0" fmla="*/ 88 w 119"/>
                <a:gd name="T1" fmla="*/ 9 h 129"/>
                <a:gd name="T2" fmla="*/ 0 w 119"/>
                <a:gd name="T3" fmla="*/ 9 h 129"/>
                <a:gd name="T4" fmla="*/ 0 w 119"/>
                <a:gd name="T5" fmla="*/ 14 h 129"/>
                <a:gd name="T6" fmla="*/ 0 w 119"/>
                <a:gd name="T7" fmla="*/ 27 h 129"/>
                <a:gd name="T8" fmla="*/ 0 w 119"/>
                <a:gd name="T9" fmla="*/ 45 h 129"/>
                <a:gd name="T10" fmla="*/ 4 w 119"/>
                <a:gd name="T11" fmla="*/ 67 h 129"/>
                <a:gd name="T12" fmla="*/ 8 w 119"/>
                <a:gd name="T13" fmla="*/ 89 h 129"/>
                <a:gd name="T14" fmla="*/ 17 w 119"/>
                <a:gd name="T15" fmla="*/ 107 h 129"/>
                <a:gd name="T16" fmla="*/ 35 w 119"/>
                <a:gd name="T17" fmla="*/ 120 h 129"/>
                <a:gd name="T18" fmla="*/ 57 w 119"/>
                <a:gd name="T19" fmla="*/ 124 h 129"/>
                <a:gd name="T20" fmla="*/ 62 w 119"/>
                <a:gd name="T21" fmla="*/ 129 h 129"/>
                <a:gd name="T22" fmla="*/ 70 w 119"/>
                <a:gd name="T23" fmla="*/ 124 h 129"/>
                <a:gd name="T24" fmla="*/ 79 w 119"/>
                <a:gd name="T25" fmla="*/ 124 h 129"/>
                <a:gd name="T26" fmla="*/ 93 w 119"/>
                <a:gd name="T27" fmla="*/ 116 h 129"/>
                <a:gd name="T28" fmla="*/ 106 w 119"/>
                <a:gd name="T29" fmla="*/ 102 h 129"/>
                <a:gd name="T30" fmla="*/ 115 w 119"/>
                <a:gd name="T31" fmla="*/ 76 h 129"/>
                <a:gd name="T32" fmla="*/ 119 w 119"/>
                <a:gd name="T33" fmla="*/ 45 h 129"/>
                <a:gd name="T34" fmla="*/ 115 w 119"/>
                <a:gd name="T35" fmla="*/ 0 h 129"/>
                <a:gd name="T36" fmla="*/ 88 w 119"/>
                <a:gd name="T37" fmla="*/ 9 h 1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
                <a:gd name="T58" fmla="*/ 0 h 129"/>
                <a:gd name="T59" fmla="*/ 119 w 119"/>
                <a:gd name="T60" fmla="*/ 129 h 1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 h="129">
                  <a:moveTo>
                    <a:pt x="88" y="9"/>
                  </a:moveTo>
                  <a:lnTo>
                    <a:pt x="0" y="9"/>
                  </a:lnTo>
                  <a:lnTo>
                    <a:pt x="0" y="14"/>
                  </a:lnTo>
                  <a:lnTo>
                    <a:pt x="0" y="27"/>
                  </a:lnTo>
                  <a:lnTo>
                    <a:pt x="0" y="45"/>
                  </a:lnTo>
                  <a:lnTo>
                    <a:pt x="4" y="67"/>
                  </a:lnTo>
                  <a:lnTo>
                    <a:pt x="8" y="89"/>
                  </a:lnTo>
                  <a:lnTo>
                    <a:pt x="17" y="107"/>
                  </a:lnTo>
                  <a:lnTo>
                    <a:pt x="35" y="120"/>
                  </a:lnTo>
                  <a:lnTo>
                    <a:pt x="57" y="124"/>
                  </a:lnTo>
                  <a:lnTo>
                    <a:pt x="62" y="129"/>
                  </a:lnTo>
                  <a:lnTo>
                    <a:pt x="70" y="124"/>
                  </a:lnTo>
                  <a:lnTo>
                    <a:pt x="79" y="124"/>
                  </a:lnTo>
                  <a:lnTo>
                    <a:pt x="93" y="116"/>
                  </a:lnTo>
                  <a:lnTo>
                    <a:pt x="106" y="102"/>
                  </a:lnTo>
                  <a:lnTo>
                    <a:pt x="115" y="76"/>
                  </a:lnTo>
                  <a:lnTo>
                    <a:pt x="119" y="45"/>
                  </a:lnTo>
                  <a:lnTo>
                    <a:pt x="115" y="0"/>
                  </a:lnTo>
                  <a:lnTo>
                    <a:pt x="88" y="9"/>
                  </a:lnTo>
                  <a:close/>
                </a:path>
              </a:pathLst>
            </a:custGeom>
            <a:solidFill>
              <a:srgbClr val="FFFFFF"/>
            </a:solidFill>
            <a:ln w="9525">
              <a:noFill/>
              <a:round/>
              <a:headEnd/>
              <a:tailEnd/>
            </a:ln>
          </p:spPr>
          <p:txBody>
            <a:bodyPr/>
            <a:lstStyle/>
            <a:p>
              <a:endParaRPr lang="fr-FR"/>
            </a:p>
          </p:txBody>
        </p:sp>
        <p:sp>
          <p:nvSpPr>
            <p:cNvPr id="114" name="Freeform 288"/>
            <p:cNvSpPr>
              <a:spLocks/>
            </p:cNvSpPr>
            <p:nvPr/>
          </p:nvSpPr>
          <p:spPr bwMode="auto">
            <a:xfrm>
              <a:off x="2801" y="3176"/>
              <a:ext cx="111" cy="177"/>
            </a:xfrm>
            <a:custGeom>
              <a:avLst/>
              <a:gdLst>
                <a:gd name="T0" fmla="*/ 40 w 111"/>
                <a:gd name="T1" fmla="*/ 0 h 177"/>
                <a:gd name="T2" fmla="*/ 40 w 111"/>
                <a:gd name="T3" fmla="*/ 0 h 177"/>
                <a:gd name="T4" fmla="*/ 36 w 111"/>
                <a:gd name="T5" fmla="*/ 0 h 177"/>
                <a:gd name="T6" fmla="*/ 27 w 111"/>
                <a:gd name="T7" fmla="*/ 4 h 177"/>
                <a:gd name="T8" fmla="*/ 23 w 111"/>
                <a:gd name="T9" fmla="*/ 9 h 177"/>
                <a:gd name="T10" fmla="*/ 14 w 111"/>
                <a:gd name="T11" fmla="*/ 13 h 177"/>
                <a:gd name="T12" fmla="*/ 5 w 111"/>
                <a:gd name="T13" fmla="*/ 22 h 177"/>
                <a:gd name="T14" fmla="*/ 0 w 111"/>
                <a:gd name="T15" fmla="*/ 35 h 177"/>
                <a:gd name="T16" fmla="*/ 0 w 111"/>
                <a:gd name="T17" fmla="*/ 53 h 177"/>
                <a:gd name="T18" fmla="*/ 0 w 111"/>
                <a:gd name="T19" fmla="*/ 53 h 177"/>
                <a:gd name="T20" fmla="*/ 0 w 111"/>
                <a:gd name="T21" fmla="*/ 62 h 177"/>
                <a:gd name="T22" fmla="*/ 0 w 111"/>
                <a:gd name="T23" fmla="*/ 71 h 177"/>
                <a:gd name="T24" fmla="*/ 0 w 111"/>
                <a:gd name="T25" fmla="*/ 84 h 177"/>
                <a:gd name="T26" fmla="*/ 5 w 111"/>
                <a:gd name="T27" fmla="*/ 97 h 177"/>
                <a:gd name="T28" fmla="*/ 5 w 111"/>
                <a:gd name="T29" fmla="*/ 111 h 177"/>
                <a:gd name="T30" fmla="*/ 5 w 111"/>
                <a:gd name="T31" fmla="*/ 120 h 177"/>
                <a:gd name="T32" fmla="*/ 9 w 111"/>
                <a:gd name="T33" fmla="*/ 128 h 177"/>
                <a:gd name="T34" fmla="*/ 9 w 111"/>
                <a:gd name="T35" fmla="*/ 133 h 177"/>
                <a:gd name="T36" fmla="*/ 9 w 111"/>
                <a:gd name="T37" fmla="*/ 137 h 177"/>
                <a:gd name="T38" fmla="*/ 14 w 111"/>
                <a:gd name="T39" fmla="*/ 146 h 177"/>
                <a:gd name="T40" fmla="*/ 18 w 111"/>
                <a:gd name="T41" fmla="*/ 155 h 177"/>
                <a:gd name="T42" fmla="*/ 27 w 111"/>
                <a:gd name="T43" fmla="*/ 164 h 177"/>
                <a:gd name="T44" fmla="*/ 36 w 111"/>
                <a:gd name="T45" fmla="*/ 168 h 177"/>
                <a:gd name="T46" fmla="*/ 49 w 111"/>
                <a:gd name="T47" fmla="*/ 177 h 177"/>
                <a:gd name="T48" fmla="*/ 67 w 111"/>
                <a:gd name="T49" fmla="*/ 177 h 177"/>
                <a:gd name="T50" fmla="*/ 71 w 111"/>
                <a:gd name="T51" fmla="*/ 177 h 177"/>
                <a:gd name="T52" fmla="*/ 76 w 111"/>
                <a:gd name="T53" fmla="*/ 177 h 177"/>
                <a:gd name="T54" fmla="*/ 80 w 111"/>
                <a:gd name="T55" fmla="*/ 177 h 177"/>
                <a:gd name="T56" fmla="*/ 85 w 111"/>
                <a:gd name="T57" fmla="*/ 177 h 177"/>
                <a:gd name="T58" fmla="*/ 94 w 111"/>
                <a:gd name="T59" fmla="*/ 177 h 177"/>
                <a:gd name="T60" fmla="*/ 102 w 111"/>
                <a:gd name="T61" fmla="*/ 173 h 177"/>
                <a:gd name="T62" fmla="*/ 107 w 111"/>
                <a:gd name="T63" fmla="*/ 168 h 177"/>
                <a:gd name="T64" fmla="*/ 111 w 111"/>
                <a:gd name="T65" fmla="*/ 159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1"/>
                <a:gd name="T100" fmla="*/ 0 h 177"/>
                <a:gd name="T101" fmla="*/ 111 w 111"/>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1" h="177">
                  <a:moveTo>
                    <a:pt x="40" y="0"/>
                  </a:moveTo>
                  <a:lnTo>
                    <a:pt x="40" y="0"/>
                  </a:lnTo>
                  <a:lnTo>
                    <a:pt x="36" y="0"/>
                  </a:lnTo>
                  <a:lnTo>
                    <a:pt x="27" y="4"/>
                  </a:lnTo>
                  <a:lnTo>
                    <a:pt x="23" y="9"/>
                  </a:lnTo>
                  <a:lnTo>
                    <a:pt x="14" y="13"/>
                  </a:lnTo>
                  <a:lnTo>
                    <a:pt x="5" y="22"/>
                  </a:lnTo>
                  <a:lnTo>
                    <a:pt x="0" y="35"/>
                  </a:lnTo>
                  <a:lnTo>
                    <a:pt x="0" y="53"/>
                  </a:lnTo>
                  <a:lnTo>
                    <a:pt x="0" y="62"/>
                  </a:lnTo>
                  <a:lnTo>
                    <a:pt x="0" y="71"/>
                  </a:lnTo>
                  <a:lnTo>
                    <a:pt x="0" y="84"/>
                  </a:lnTo>
                  <a:lnTo>
                    <a:pt x="5" y="97"/>
                  </a:lnTo>
                  <a:lnTo>
                    <a:pt x="5" y="111"/>
                  </a:lnTo>
                  <a:lnTo>
                    <a:pt x="5" y="120"/>
                  </a:lnTo>
                  <a:lnTo>
                    <a:pt x="9" y="128"/>
                  </a:lnTo>
                  <a:lnTo>
                    <a:pt x="9" y="133"/>
                  </a:lnTo>
                  <a:lnTo>
                    <a:pt x="9" y="137"/>
                  </a:lnTo>
                  <a:lnTo>
                    <a:pt x="14" y="146"/>
                  </a:lnTo>
                  <a:lnTo>
                    <a:pt x="18" y="155"/>
                  </a:lnTo>
                  <a:lnTo>
                    <a:pt x="27" y="164"/>
                  </a:lnTo>
                  <a:lnTo>
                    <a:pt x="36" y="168"/>
                  </a:lnTo>
                  <a:lnTo>
                    <a:pt x="49" y="177"/>
                  </a:lnTo>
                  <a:lnTo>
                    <a:pt x="67" y="177"/>
                  </a:lnTo>
                  <a:lnTo>
                    <a:pt x="71" y="177"/>
                  </a:lnTo>
                  <a:lnTo>
                    <a:pt x="76" y="177"/>
                  </a:lnTo>
                  <a:lnTo>
                    <a:pt x="80" y="177"/>
                  </a:lnTo>
                  <a:lnTo>
                    <a:pt x="85" y="177"/>
                  </a:lnTo>
                  <a:lnTo>
                    <a:pt x="94" y="177"/>
                  </a:lnTo>
                  <a:lnTo>
                    <a:pt x="102" y="173"/>
                  </a:lnTo>
                  <a:lnTo>
                    <a:pt x="107" y="168"/>
                  </a:lnTo>
                  <a:lnTo>
                    <a:pt x="111" y="159"/>
                  </a:lnTo>
                </a:path>
              </a:pathLst>
            </a:custGeom>
            <a:noFill/>
            <a:ln w="14288">
              <a:solidFill>
                <a:srgbClr val="000000"/>
              </a:solidFill>
              <a:prstDash val="solid"/>
              <a:round/>
              <a:headEnd/>
              <a:tailEnd/>
            </a:ln>
          </p:spPr>
          <p:txBody>
            <a:bodyPr/>
            <a:lstStyle/>
            <a:p>
              <a:endParaRPr lang="fr-FR"/>
            </a:p>
          </p:txBody>
        </p:sp>
        <p:sp>
          <p:nvSpPr>
            <p:cNvPr id="115" name="Freeform 289"/>
            <p:cNvSpPr>
              <a:spLocks/>
            </p:cNvSpPr>
            <p:nvPr/>
          </p:nvSpPr>
          <p:spPr bwMode="auto">
            <a:xfrm>
              <a:off x="2850" y="3220"/>
              <a:ext cx="142" cy="262"/>
            </a:xfrm>
            <a:custGeom>
              <a:avLst/>
              <a:gdLst>
                <a:gd name="T0" fmla="*/ 67 w 142"/>
                <a:gd name="T1" fmla="*/ 0 h 262"/>
                <a:gd name="T2" fmla="*/ 71 w 142"/>
                <a:gd name="T3" fmla="*/ 45 h 262"/>
                <a:gd name="T4" fmla="*/ 71 w 142"/>
                <a:gd name="T5" fmla="*/ 49 h 262"/>
                <a:gd name="T6" fmla="*/ 71 w 142"/>
                <a:gd name="T7" fmla="*/ 53 h 262"/>
                <a:gd name="T8" fmla="*/ 71 w 142"/>
                <a:gd name="T9" fmla="*/ 62 h 262"/>
                <a:gd name="T10" fmla="*/ 71 w 142"/>
                <a:gd name="T11" fmla="*/ 76 h 262"/>
                <a:gd name="T12" fmla="*/ 67 w 142"/>
                <a:gd name="T13" fmla="*/ 89 h 262"/>
                <a:gd name="T14" fmla="*/ 67 w 142"/>
                <a:gd name="T15" fmla="*/ 102 h 262"/>
                <a:gd name="T16" fmla="*/ 62 w 142"/>
                <a:gd name="T17" fmla="*/ 115 h 262"/>
                <a:gd name="T18" fmla="*/ 58 w 142"/>
                <a:gd name="T19" fmla="*/ 129 h 262"/>
                <a:gd name="T20" fmla="*/ 53 w 142"/>
                <a:gd name="T21" fmla="*/ 133 h 262"/>
                <a:gd name="T22" fmla="*/ 53 w 142"/>
                <a:gd name="T23" fmla="*/ 138 h 262"/>
                <a:gd name="T24" fmla="*/ 53 w 142"/>
                <a:gd name="T25" fmla="*/ 138 h 262"/>
                <a:gd name="T26" fmla="*/ 53 w 142"/>
                <a:gd name="T27" fmla="*/ 142 h 262"/>
                <a:gd name="T28" fmla="*/ 49 w 142"/>
                <a:gd name="T29" fmla="*/ 142 h 262"/>
                <a:gd name="T30" fmla="*/ 49 w 142"/>
                <a:gd name="T31" fmla="*/ 151 h 262"/>
                <a:gd name="T32" fmla="*/ 45 w 142"/>
                <a:gd name="T33" fmla="*/ 155 h 262"/>
                <a:gd name="T34" fmla="*/ 40 w 142"/>
                <a:gd name="T35" fmla="*/ 160 h 262"/>
                <a:gd name="T36" fmla="*/ 36 w 142"/>
                <a:gd name="T37" fmla="*/ 169 h 262"/>
                <a:gd name="T38" fmla="*/ 36 w 142"/>
                <a:gd name="T39" fmla="*/ 169 h 262"/>
                <a:gd name="T40" fmla="*/ 27 w 142"/>
                <a:gd name="T41" fmla="*/ 173 h 262"/>
                <a:gd name="T42" fmla="*/ 18 w 142"/>
                <a:gd name="T43" fmla="*/ 182 h 262"/>
                <a:gd name="T44" fmla="*/ 14 w 142"/>
                <a:gd name="T45" fmla="*/ 191 h 262"/>
                <a:gd name="T46" fmla="*/ 5 w 142"/>
                <a:gd name="T47" fmla="*/ 200 h 262"/>
                <a:gd name="T48" fmla="*/ 0 w 142"/>
                <a:gd name="T49" fmla="*/ 213 h 262"/>
                <a:gd name="T50" fmla="*/ 0 w 142"/>
                <a:gd name="T51" fmla="*/ 226 h 262"/>
                <a:gd name="T52" fmla="*/ 5 w 142"/>
                <a:gd name="T53" fmla="*/ 240 h 262"/>
                <a:gd name="T54" fmla="*/ 5 w 142"/>
                <a:gd name="T55" fmla="*/ 244 h 262"/>
                <a:gd name="T56" fmla="*/ 5 w 142"/>
                <a:gd name="T57" fmla="*/ 249 h 262"/>
                <a:gd name="T58" fmla="*/ 9 w 142"/>
                <a:gd name="T59" fmla="*/ 253 h 262"/>
                <a:gd name="T60" fmla="*/ 14 w 142"/>
                <a:gd name="T61" fmla="*/ 257 h 262"/>
                <a:gd name="T62" fmla="*/ 22 w 142"/>
                <a:gd name="T63" fmla="*/ 262 h 262"/>
                <a:gd name="T64" fmla="*/ 36 w 142"/>
                <a:gd name="T65" fmla="*/ 262 h 262"/>
                <a:gd name="T66" fmla="*/ 53 w 142"/>
                <a:gd name="T67" fmla="*/ 262 h 262"/>
                <a:gd name="T68" fmla="*/ 76 w 142"/>
                <a:gd name="T69" fmla="*/ 253 h 262"/>
                <a:gd name="T70" fmla="*/ 80 w 142"/>
                <a:gd name="T71" fmla="*/ 253 h 262"/>
                <a:gd name="T72" fmla="*/ 80 w 142"/>
                <a:gd name="T73" fmla="*/ 253 h 262"/>
                <a:gd name="T74" fmla="*/ 84 w 142"/>
                <a:gd name="T75" fmla="*/ 253 h 262"/>
                <a:gd name="T76" fmla="*/ 89 w 142"/>
                <a:gd name="T77" fmla="*/ 249 h 262"/>
                <a:gd name="T78" fmla="*/ 93 w 142"/>
                <a:gd name="T79" fmla="*/ 244 h 262"/>
                <a:gd name="T80" fmla="*/ 98 w 142"/>
                <a:gd name="T81" fmla="*/ 240 h 262"/>
                <a:gd name="T82" fmla="*/ 107 w 142"/>
                <a:gd name="T83" fmla="*/ 235 h 262"/>
                <a:gd name="T84" fmla="*/ 111 w 142"/>
                <a:gd name="T85" fmla="*/ 231 h 262"/>
                <a:gd name="T86" fmla="*/ 111 w 142"/>
                <a:gd name="T87" fmla="*/ 231 h 262"/>
                <a:gd name="T88" fmla="*/ 115 w 142"/>
                <a:gd name="T89" fmla="*/ 231 h 262"/>
                <a:gd name="T90" fmla="*/ 124 w 142"/>
                <a:gd name="T91" fmla="*/ 231 h 262"/>
                <a:gd name="T92" fmla="*/ 129 w 142"/>
                <a:gd name="T93" fmla="*/ 231 h 262"/>
                <a:gd name="T94" fmla="*/ 133 w 142"/>
                <a:gd name="T95" fmla="*/ 226 h 262"/>
                <a:gd name="T96" fmla="*/ 142 w 142"/>
                <a:gd name="T97" fmla="*/ 217 h 262"/>
                <a:gd name="T98" fmla="*/ 142 w 142"/>
                <a:gd name="T99" fmla="*/ 213 h 262"/>
                <a:gd name="T100" fmla="*/ 142 w 142"/>
                <a:gd name="T101" fmla="*/ 195 h 2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
                <a:gd name="T154" fmla="*/ 0 h 262"/>
                <a:gd name="T155" fmla="*/ 142 w 142"/>
                <a:gd name="T156" fmla="*/ 262 h 2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 h="262">
                  <a:moveTo>
                    <a:pt x="67" y="0"/>
                  </a:moveTo>
                  <a:lnTo>
                    <a:pt x="71" y="45"/>
                  </a:lnTo>
                  <a:lnTo>
                    <a:pt x="71" y="49"/>
                  </a:lnTo>
                  <a:lnTo>
                    <a:pt x="71" y="53"/>
                  </a:lnTo>
                  <a:lnTo>
                    <a:pt x="71" y="62"/>
                  </a:lnTo>
                  <a:lnTo>
                    <a:pt x="71" y="76"/>
                  </a:lnTo>
                  <a:lnTo>
                    <a:pt x="67" y="89"/>
                  </a:lnTo>
                  <a:lnTo>
                    <a:pt x="67" y="102"/>
                  </a:lnTo>
                  <a:lnTo>
                    <a:pt x="62" y="115"/>
                  </a:lnTo>
                  <a:lnTo>
                    <a:pt x="58" y="129"/>
                  </a:lnTo>
                  <a:lnTo>
                    <a:pt x="53" y="133"/>
                  </a:lnTo>
                  <a:lnTo>
                    <a:pt x="53" y="138"/>
                  </a:lnTo>
                  <a:lnTo>
                    <a:pt x="53" y="142"/>
                  </a:lnTo>
                  <a:lnTo>
                    <a:pt x="49" y="142"/>
                  </a:lnTo>
                  <a:lnTo>
                    <a:pt x="49" y="151"/>
                  </a:lnTo>
                  <a:lnTo>
                    <a:pt x="45" y="155"/>
                  </a:lnTo>
                  <a:lnTo>
                    <a:pt x="40" y="160"/>
                  </a:lnTo>
                  <a:lnTo>
                    <a:pt x="36" y="169"/>
                  </a:lnTo>
                  <a:lnTo>
                    <a:pt x="27" y="173"/>
                  </a:lnTo>
                  <a:lnTo>
                    <a:pt x="18" y="182"/>
                  </a:lnTo>
                  <a:lnTo>
                    <a:pt x="14" y="191"/>
                  </a:lnTo>
                  <a:lnTo>
                    <a:pt x="5" y="200"/>
                  </a:lnTo>
                  <a:lnTo>
                    <a:pt x="0" y="213"/>
                  </a:lnTo>
                  <a:lnTo>
                    <a:pt x="0" y="226"/>
                  </a:lnTo>
                  <a:lnTo>
                    <a:pt x="5" y="240"/>
                  </a:lnTo>
                  <a:lnTo>
                    <a:pt x="5" y="244"/>
                  </a:lnTo>
                  <a:lnTo>
                    <a:pt x="5" y="249"/>
                  </a:lnTo>
                  <a:lnTo>
                    <a:pt x="9" y="253"/>
                  </a:lnTo>
                  <a:lnTo>
                    <a:pt x="14" y="257"/>
                  </a:lnTo>
                  <a:lnTo>
                    <a:pt x="22" y="262"/>
                  </a:lnTo>
                  <a:lnTo>
                    <a:pt x="36" y="262"/>
                  </a:lnTo>
                  <a:lnTo>
                    <a:pt x="53" y="262"/>
                  </a:lnTo>
                  <a:lnTo>
                    <a:pt x="76" y="253"/>
                  </a:lnTo>
                  <a:lnTo>
                    <a:pt x="80" y="253"/>
                  </a:lnTo>
                  <a:lnTo>
                    <a:pt x="84" y="253"/>
                  </a:lnTo>
                  <a:lnTo>
                    <a:pt x="89" y="249"/>
                  </a:lnTo>
                  <a:lnTo>
                    <a:pt x="93" y="244"/>
                  </a:lnTo>
                  <a:lnTo>
                    <a:pt x="98" y="240"/>
                  </a:lnTo>
                  <a:lnTo>
                    <a:pt x="107" y="235"/>
                  </a:lnTo>
                  <a:lnTo>
                    <a:pt x="111" y="231"/>
                  </a:lnTo>
                  <a:lnTo>
                    <a:pt x="115" y="231"/>
                  </a:lnTo>
                  <a:lnTo>
                    <a:pt x="124" y="231"/>
                  </a:lnTo>
                  <a:lnTo>
                    <a:pt x="129" y="231"/>
                  </a:lnTo>
                  <a:lnTo>
                    <a:pt x="133" y="226"/>
                  </a:lnTo>
                  <a:lnTo>
                    <a:pt x="142" y="217"/>
                  </a:lnTo>
                  <a:lnTo>
                    <a:pt x="142" y="213"/>
                  </a:lnTo>
                  <a:lnTo>
                    <a:pt x="142" y="195"/>
                  </a:lnTo>
                </a:path>
              </a:pathLst>
            </a:custGeom>
            <a:noFill/>
            <a:ln w="14288">
              <a:solidFill>
                <a:srgbClr val="000000"/>
              </a:solidFill>
              <a:prstDash val="solid"/>
              <a:round/>
              <a:headEnd/>
              <a:tailEnd/>
            </a:ln>
          </p:spPr>
          <p:txBody>
            <a:bodyPr/>
            <a:lstStyle/>
            <a:p>
              <a:endParaRPr lang="fr-FR"/>
            </a:p>
          </p:txBody>
        </p:sp>
        <p:sp>
          <p:nvSpPr>
            <p:cNvPr id="116" name="Freeform 290"/>
            <p:cNvSpPr>
              <a:spLocks/>
            </p:cNvSpPr>
            <p:nvPr/>
          </p:nvSpPr>
          <p:spPr bwMode="auto">
            <a:xfrm>
              <a:off x="2926" y="3211"/>
              <a:ext cx="119" cy="124"/>
            </a:xfrm>
            <a:custGeom>
              <a:avLst/>
              <a:gdLst>
                <a:gd name="T0" fmla="*/ 0 w 119"/>
                <a:gd name="T1" fmla="*/ 9 h 124"/>
                <a:gd name="T2" fmla="*/ 0 w 119"/>
                <a:gd name="T3" fmla="*/ 18 h 124"/>
                <a:gd name="T4" fmla="*/ 0 w 119"/>
                <a:gd name="T5" fmla="*/ 31 h 124"/>
                <a:gd name="T6" fmla="*/ 0 w 119"/>
                <a:gd name="T7" fmla="*/ 54 h 124"/>
                <a:gd name="T8" fmla="*/ 4 w 119"/>
                <a:gd name="T9" fmla="*/ 76 h 124"/>
                <a:gd name="T10" fmla="*/ 13 w 119"/>
                <a:gd name="T11" fmla="*/ 93 h 124"/>
                <a:gd name="T12" fmla="*/ 22 w 119"/>
                <a:gd name="T13" fmla="*/ 111 h 124"/>
                <a:gd name="T14" fmla="*/ 44 w 119"/>
                <a:gd name="T15" fmla="*/ 124 h 124"/>
                <a:gd name="T16" fmla="*/ 70 w 119"/>
                <a:gd name="T17" fmla="*/ 124 h 124"/>
                <a:gd name="T18" fmla="*/ 70 w 119"/>
                <a:gd name="T19" fmla="*/ 124 h 124"/>
                <a:gd name="T20" fmla="*/ 79 w 119"/>
                <a:gd name="T21" fmla="*/ 124 h 124"/>
                <a:gd name="T22" fmla="*/ 88 w 119"/>
                <a:gd name="T23" fmla="*/ 120 h 124"/>
                <a:gd name="T24" fmla="*/ 97 w 119"/>
                <a:gd name="T25" fmla="*/ 116 h 124"/>
                <a:gd name="T26" fmla="*/ 106 w 119"/>
                <a:gd name="T27" fmla="*/ 102 h 124"/>
                <a:gd name="T28" fmla="*/ 115 w 119"/>
                <a:gd name="T29" fmla="*/ 89 h 124"/>
                <a:gd name="T30" fmla="*/ 119 w 119"/>
                <a:gd name="T31" fmla="*/ 71 h 124"/>
                <a:gd name="T32" fmla="*/ 119 w 119"/>
                <a:gd name="T33" fmla="*/ 45 h 124"/>
                <a:gd name="T34" fmla="*/ 110 w 119"/>
                <a:gd name="T35" fmla="*/ 0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24"/>
                <a:gd name="T56" fmla="*/ 119 w 119"/>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24">
                  <a:moveTo>
                    <a:pt x="0" y="9"/>
                  </a:moveTo>
                  <a:lnTo>
                    <a:pt x="0" y="18"/>
                  </a:lnTo>
                  <a:lnTo>
                    <a:pt x="0" y="31"/>
                  </a:lnTo>
                  <a:lnTo>
                    <a:pt x="0" y="54"/>
                  </a:lnTo>
                  <a:lnTo>
                    <a:pt x="4" y="76"/>
                  </a:lnTo>
                  <a:lnTo>
                    <a:pt x="13" y="93"/>
                  </a:lnTo>
                  <a:lnTo>
                    <a:pt x="22" y="111"/>
                  </a:lnTo>
                  <a:lnTo>
                    <a:pt x="44" y="124"/>
                  </a:lnTo>
                  <a:lnTo>
                    <a:pt x="70" y="124"/>
                  </a:lnTo>
                  <a:lnTo>
                    <a:pt x="79" y="124"/>
                  </a:lnTo>
                  <a:lnTo>
                    <a:pt x="88" y="120"/>
                  </a:lnTo>
                  <a:lnTo>
                    <a:pt x="97" y="116"/>
                  </a:lnTo>
                  <a:lnTo>
                    <a:pt x="106" y="102"/>
                  </a:lnTo>
                  <a:lnTo>
                    <a:pt x="115" y="89"/>
                  </a:lnTo>
                  <a:lnTo>
                    <a:pt x="119" y="71"/>
                  </a:lnTo>
                  <a:lnTo>
                    <a:pt x="119" y="45"/>
                  </a:lnTo>
                  <a:lnTo>
                    <a:pt x="110" y="0"/>
                  </a:lnTo>
                </a:path>
              </a:pathLst>
            </a:custGeom>
            <a:noFill/>
            <a:ln w="14288">
              <a:solidFill>
                <a:srgbClr val="000000"/>
              </a:solidFill>
              <a:prstDash val="solid"/>
              <a:round/>
              <a:headEnd/>
              <a:tailEnd/>
            </a:ln>
          </p:spPr>
          <p:txBody>
            <a:bodyPr/>
            <a:lstStyle/>
            <a:p>
              <a:endParaRPr lang="fr-FR"/>
            </a:p>
          </p:txBody>
        </p:sp>
        <p:sp>
          <p:nvSpPr>
            <p:cNvPr id="117" name="Freeform 291"/>
            <p:cNvSpPr>
              <a:spLocks/>
            </p:cNvSpPr>
            <p:nvPr/>
          </p:nvSpPr>
          <p:spPr bwMode="auto">
            <a:xfrm>
              <a:off x="2832" y="3211"/>
              <a:ext cx="54" cy="98"/>
            </a:xfrm>
            <a:custGeom>
              <a:avLst/>
              <a:gdLst>
                <a:gd name="T0" fmla="*/ 27 w 54"/>
                <a:gd name="T1" fmla="*/ 0 h 98"/>
                <a:gd name="T2" fmla="*/ 23 w 54"/>
                <a:gd name="T3" fmla="*/ 0 h 98"/>
                <a:gd name="T4" fmla="*/ 23 w 54"/>
                <a:gd name="T5" fmla="*/ 0 h 98"/>
                <a:gd name="T6" fmla="*/ 18 w 54"/>
                <a:gd name="T7" fmla="*/ 0 h 98"/>
                <a:gd name="T8" fmla="*/ 14 w 54"/>
                <a:gd name="T9" fmla="*/ 0 h 98"/>
                <a:gd name="T10" fmla="*/ 5 w 54"/>
                <a:gd name="T11" fmla="*/ 5 h 98"/>
                <a:gd name="T12" fmla="*/ 0 w 54"/>
                <a:gd name="T13" fmla="*/ 14 h 98"/>
                <a:gd name="T14" fmla="*/ 0 w 54"/>
                <a:gd name="T15" fmla="*/ 22 h 98"/>
                <a:gd name="T16" fmla="*/ 0 w 54"/>
                <a:gd name="T17" fmla="*/ 40 h 98"/>
                <a:gd name="T18" fmla="*/ 0 w 54"/>
                <a:gd name="T19" fmla="*/ 80 h 98"/>
                <a:gd name="T20" fmla="*/ 0 w 54"/>
                <a:gd name="T21" fmla="*/ 80 h 98"/>
                <a:gd name="T22" fmla="*/ 0 w 54"/>
                <a:gd name="T23" fmla="*/ 80 h 98"/>
                <a:gd name="T24" fmla="*/ 5 w 54"/>
                <a:gd name="T25" fmla="*/ 85 h 98"/>
                <a:gd name="T26" fmla="*/ 5 w 54"/>
                <a:gd name="T27" fmla="*/ 89 h 98"/>
                <a:gd name="T28" fmla="*/ 9 w 54"/>
                <a:gd name="T29" fmla="*/ 93 h 98"/>
                <a:gd name="T30" fmla="*/ 14 w 54"/>
                <a:gd name="T31" fmla="*/ 98 h 98"/>
                <a:gd name="T32" fmla="*/ 18 w 54"/>
                <a:gd name="T33" fmla="*/ 98 h 98"/>
                <a:gd name="T34" fmla="*/ 27 w 54"/>
                <a:gd name="T35" fmla="*/ 98 h 98"/>
                <a:gd name="T36" fmla="*/ 27 w 54"/>
                <a:gd name="T37" fmla="*/ 98 h 98"/>
                <a:gd name="T38" fmla="*/ 32 w 54"/>
                <a:gd name="T39" fmla="*/ 98 h 98"/>
                <a:gd name="T40" fmla="*/ 36 w 54"/>
                <a:gd name="T41" fmla="*/ 98 h 98"/>
                <a:gd name="T42" fmla="*/ 40 w 54"/>
                <a:gd name="T43" fmla="*/ 93 h 98"/>
                <a:gd name="T44" fmla="*/ 45 w 54"/>
                <a:gd name="T45" fmla="*/ 93 h 98"/>
                <a:gd name="T46" fmla="*/ 49 w 54"/>
                <a:gd name="T47" fmla="*/ 89 h 98"/>
                <a:gd name="T48" fmla="*/ 54 w 54"/>
                <a:gd name="T49" fmla="*/ 85 h 98"/>
                <a:gd name="T50" fmla="*/ 54 w 54"/>
                <a:gd name="T51" fmla="*/ 80 h 98"/>
                <a:gd name="T52" fmla="*/ 49 w 54"/>
                <a:gd name="T53" fmla="*/ 27 h 98"/>
                <a:gd name="T54" fmla="*/ 49 w 54"/>
                <a:gd name="T55" fmla="*/ 27 h 98"/>
                <a:gd name="T56" fmla="*/ 49 w 54"/>
                <a:gd name="T57" fmla="*/ 22 h 98"/>
                <a:gd name="T58" fmla="*/ 49 w 54"/>
                <a:gd name="T59" fmla="*/ 18 h 98"/>
                <a:gd name="T60" fmla="*/ 45 w 54"/>
                <a:gd name="T61" fmla="*/ 14 h 98"/>
                <a:gd name="T62" fmla="*/ 45 w 54"/>
                <a:gd name="T63" fmla="*/ 9 h 98"/>
                <a:gd name="T64" fmla="*/ 40 w 54"/>
                <a:gd name="T65" fmla="*/ 5 h 98"/>
                <a:gd name="T66" fmla="*/ 32 w 54"/>
                <a:gd name="T67" fmla="*/ 0 h 98"/>
                <a:gd name="T68" fmla="*/ 27 w 54"/>
                <a:gd name="T69" fmla="*/ 0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
                <a:gd name="T106" fmla="*/ 0 h 98"/>
                <a:gd name="T107" fmla="*/ 54 w 54"/>
                <a:gd name="T108" fmla="*/ 98 h 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 h="98">
                  <a:moveTo>
                    <a:pt x="27" y="0"/>
                  </a:moveTo>
                  <a:lnTo>
                    <a:pt x="23" y="0"/>
                  </a:lnTo>
                  <a:lnTo>
                    <a:pt x="18" y="0"/>
                  </a:lnTo>
                  <a:lnTo>
                    <a:pt x="14" y="0"/>
                  </a:lnTo>
                  <a:lnTo>
                    <a:pt x="5" y="5"/>
                  </a:lnTo>
                  <a:lnTo>
                    <a:pt x="0" y="14"/>
                  </a:lnTo>
                  <a:lnTo>
                    <a:pt x="0" y="22"/>
                  </a:lnTo>
                  <a:lnTo>
                    <a:pt x="0" y="40"/>
                  </a:lnTo>
                  <a:lnTo>
                    <a:pt x="0" y="80"/>
                  </a:lnTo>
                  <a:lnTo>
                    <a:pt x="5" y="85"/>
                  </a:lnTo>
                  <a:lnTo>
                    <a:pt x="5" y="89"/>
                  </a:lnTo>
                  <a:lnTo>
                    <a:pt x="9" y="93"/>
                  </a:lnTo>
                  <a:lnTo>
                    <a:pt x="14" y="98"/>
                  </a:lnTo>
                  <a:lnTo>
                    <a:pt x="18" y="98"/>
                  </a:lnTo>
                  <a:lnTo>
                    <a:pt x="27" y="98"/>
                  </a:lnTo>
                  <a:lnTo>
                    <a:pt x="32" y="98"/>
                  </a:lnTo>
                  <a:lnTo>
                    <a:pt x="36" y="98"/>
                  </a:lnTo>
                  <a:lnTo>
                    <a:pt x="40" y="93"/>
                  </a:lnTo>
                  <a:lnTo>
                    <a:pt x="45" y="93"/>
                  </a:lnTo>
                  <a:lnTo>
                    <a:pt x="49" y="89"/>
                  </a:lnTo>
                  <a:lnTo>
                    <a:pt x="54" y="85"/>
                  </a:lnTo>
                  <a:lnTo>
                    <a:pt x="54" y="80"/>
                  </a:lnTo>
                  <a:lnTo>
                    <a:pt x="49" y="27"/>
                  </a:lnTo>
                  <a:lnTo>
                    <a:pt x="49" y="22"/>
                  </a:lnTo>
                  <a:lnTo>
                    <a:pt x="49" y="18"/>
                  </a:lnTo>
                  <a:lnTo>
                    <a:pt x="45" y="14"/>
                  </a:lnTo>
                  <a:lnTo>
                    <a:pt x="45" y="9"/>
                  </a:lnTo>
                  <a:lnTo>
                    <a:pt x="40" y="5"/>
                  </a:lnTo>
                  <a:lnTo>
                    <a:pt x="32" y="0"/>
                  </a:lnTo>
                  <a:lnTo>
                    <a:pt x="27" y="0"/>
                  </a:lnTo>
                  <a:close/>
                </a:path>
              </a:pathLst>
            </a:custGeom>
            <a:solidFill>
              <a:srgbClr val="0000FF"/>
            </a:solidFill>
            <a:ln w="14288">
              <a:solidFill>
                <a:srgbClr val="000000"/>
              </a:solidFill>
              <a:prstDash val="solid"/>
              <a:round/>
              <a:headEnd/>
              <a:tailEnd/>
            </a:ln>
          </p:spPr>
          <p:txBody>
            <a:bodyPr/>
            <a:lstStyle/>
            <a:p>
              <a:endParaRPr lang="fr-FR"/>
            </a:p>
          </p:txBody>
        </p:sp>
        <p:sp>
          <p:nvSpPr>
            <p:cNvPr id="118" name="Freeform 292"/>
            <p:cNvSpPr>
              <a:spLocks/>
            </p:cNvSpPr>
            <p:nvPr/>
          </p:nvSpPr>
          <p:spPr bwMode="auto">
            <a:xfrm>
              <a:off x="2850" y="3233"/>
              <a:ext cx="14" cy="58"/>
            </a:xfrm>
            <a:custGeom>
              <a:avLst/>
              <a:gdLst>
                <a:gd name="T0" fmla="*/ 14 w 14"/>
                <a:gd name="T1" fmla="*/ 58 h 58"/>
                <a:gd name="T2" fmla="*/ 9 w 14"/>
                <a:gd name="T3" fmla="*/ 0 h 58"/>
                <a:gd name="T4" fmla="*/ 0 w 14"/>
                <a:gd name="T5" fmla="*/ 0 h 58"/>
                <a:gd name="T6" fmla="*/ 5 w 14"/>
                <a:gd name="T7" fmla="*/ 58 h 58"/>
                <a:gd name="T8" fmla="*/ 14 w 14"/>
                <a:gd name="T9" fmla="*/ 58 h 58"/>
                <a:gd name="T10" fmla="*/ 0 60000 65536"/>
                <a:gd name="T11" fmla="*/ 0 60000 65536"/>
                <a:gd name="T12" fmla="*/ 0 60000 65536"/>
                <a:gd name="T13" fmla="*/ 0 60000 65536"/>
                <a:gd name="T14" fmla="*/ 0 60000 65536"/>
                <a:gd name="T15" fmla="*/ 0 w 14"/>
                <a:gd name="T16" fmla="*/ 0 h 58"/>
                <a:gd name="T17" fmla="*/ 14 w 14"/>
                <a:gd name="T18" fmla="*/ 58 h 58"/>
              </a:gdLst>
              <a:ahLst/>
              <a:cxnLst>
                <a:cxn ang="T10">
                  <a:pos x="T0" y="T1"/>
                </a:cxn>
                <a:cxn ang="T11">
                  <a:pos x="T2" y="T3"/>
                </a:cxn>
                <a:cxn ang="T12">
                  <a:pos x="T4" y="T5"/>
                </a:cxn>
                <a:cxn ang="T13">
                  <a:pos x="T6" y="T7"/>
                </a:cxn>
                <a:cxn ang="T14">
                  <a:pos x="T8" y="T9"/>
                </a:cxn>
              </a:cxnLst>
              <a:rect l="T15" t="T16" r="T17" b="T18"/>
              <a:pathLst>
                <a:path w="14" h="58">
                  <a:moveTo>
                    <a:pt x="14" y="58"/>
                  </a:moveTo>
                  <a:lnTo>
                    <a:pt x="9" y="0"/>
                  </a:lnTo>
                  <a:lnTo>
                    <a:pt x="0" y="0"/>
                  </a:lnTo>
                  <a:lnTo>
                    <a:pt x="5" y="58"/>
                  </a:lnTo>
                  <a:lnTo>
                    <a:pt x="14" y="58"/>
                  </a:lnTo>
                  <a:close/>
                </a:path>
              </a:pathLst>
            </a:custGeom>
            <a:solidFill>
              <a:srgbClr val="FFFFFF"/>
            </a:solidFill>
            <a:ln w="9525">
              <a:noFill/>
              <a:round/>
              <a:headEnd/>
              <a:tailEnd/>
            </a:ln>
          </p:spPr>
          <p:txBody>
            <a:bodyPr/>
            <a:lstStyle/>
            <a:p>
              <a:endParaRPr lang="fr-FR"/>
            </a:p>
          </p:txBody>
        </p:sp>
        <p:sp>
          <p:nvSpPr>
            <p:cNvPr id="119" name="Freeform 293"/>
            <p:cNvSpPr>
              <a:spLocks/>
            </p:cNvSpPr>
            <p:nvPr/>
          </p:nvSpPr>
          <p:spPr bwMode="auto">
            <a:xfrm>
              <a:off x="2952" y="3220"/>
              <a:ext cx="58" cy="80"/>
            </a:xfrm>
            <a:custGeom>
              <a:avLst/>
              <a:gdLst>
                <a:gd name="T0" fmla="*/ 5 w 58"/>
                <a:gd name="T1" fmla="*/ 0 h 80"/>
                <a:gd name="T2" fmla="*/ 0 w 58"/>
                <a:gd name="T3" fmla="*/ 5 h 80"/>
                <a:gd name="T4" fmla="*/ 0 w 58"/>
                <a:gd name="T5" fmla="*/ 9 h 80"/>
                <a:gd name="T6" fmla="*/ 0 w 58"/>
                <a:gd name="T7" fmla="*/ 13 h 80"/>
                <a:gd name="T8" fmla="*/ 0 w 58"/>
                <a:gd name="T9" fmla="*/ 22 h 80"/>
                <a:gd name="T10" fmla="*/ 0 w 58"/>
                <a:gd name="T11" fmla="*/ 31 h 80"/>
                <a:gd name="T12" fmla="*/ 0 w 58"/>
                <a:gd name="T13" fmla="*/ 40 h 80"/>
                <a:gd name="T14" fmla="*/ 5 w 58"/>
                <a:gd name="T15" fmla="*/ 45 h 80"/>
                <a:gd name="T16" fmla="*/ 5 w 58"/>
                <a:gd name="T17" fmla="*/ 49 h 80"/>
                <a:gd name="T18" fmla="*/ 5 w 58"/>
                <a:gd name="T19" fmla="*/ 49 h 80"/>
                <a:gd name="T20" fmla="*/ 5 w 58"/>
                <a:gd name="T21" fmla="*/ 53 h 80"/>
                <a:gd name="T22" fmla="*/ 5 w 58"/>
                <a:gd name="T23" fmla="*/ 58 h 80"/>
                <a:gd name="T24" fmla="*/ 9 w 58"/>
                <a:gd name="T25" fmla="*/ 62 h 80"/>
                <a:gd name="T26" fmla="*/ 13 w 58"/>
                <a:gd name="T27" fmla="*/ 67 h 80"/>
                <a:gd name="T28" fmla="*/ 18 w 58"/>
                <a:gd name="T29" fmla="*/ 71 h 80"/>
                <a:gd name="T30" fmla="*/ 27 w 58"/>
                <a:gd name="T31" fmla="*/ 76 h 80"/>
                <a:gd name="T32" fmla="*/ 36 w 58"/>
                <a:gd name="T33" fmla="*/ 80 h 80"/>
                <a:gd name="T34" fmla="*/ 36 w 58"/>
                <a:gd name="T35" fmla="*/ 76 h 80"/>
                <a:gd name="T36" fmla="*/ 40 w 58"/>
                <a:gd name="T37" fmla="*/ 76 h 80"/>
                <a:gd name="T38" fmla="*/ 44 w 58"/>
                <a:gd name="T39" fmla="*/ 76 h 80"/>
                <a:gd name="T40" fmla="*/ 49 w 58"/>
                <a:gd name="T41" fmla="*/ 71 h 80"/>
                <a:gd name="T42" fmla="*/ 53 w 58"/>
                <a:gd name="T43" fmla="*/ 67 h 80"/>
                <a:gd name="T44" fmla="*/ 58 w 58"/>
                <a:gd name="T45" fmla="*/ 62 h 80"/>
                <a:gd name="T46" fmla="*/ 58 w 58"/>
                <a:gd name="T47" fmla="*/ 53 h 80"/>
                <a:gd name="T48" fmla="*/ 58 w 58"/>
                <a:gd name="T49" fmla="*/ 45 h 80"/>
                <a:gd name="T50" fmla="*/ 53 w 58"/>
                <a:gd name="T51" fmla="*/ 0 h 80"/>
                <a:gd name="T52" fmla="*/ 5 w 58"/>
                <a:gd name="T53" fmla="*/ 0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80"/>
                <a:gd name="T83" fmla="*/ 58 w 58"/>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80">
                  <a:moveTo>
                    <a:pt x="5" y="0"/>
                  </a:moveTo>
                  <a:lnTo>
                    <a:pt x="0" y="5"/>
                  </a:lnTo>
                  <a:lnTo>
                    <a:pt x="0" y="9"/>
                  </a:lnTo>
                  <a:lnTo>
                    <a:pt x="0" y="13"/>
                  </a:lnTo>
                  <a:lnTo>
                    <a:pt x="0" y="22"/>
                  </a:lnTo>
                  <a:lnTo>
                    <a:pt x="0" y="31"/>
                  </a:lnTo>
                  <a:lnTo>
                    <a:pt x="0" y="40"/>
                  </a:lnTo>
                  <a:lnTo>
                    <a:pt x="5" y="45"/>
                  </a:lnTo>
                  <a:lnTo>
                    <a:pt x="5" y="49"/>
                  </a:lnTo>
                  <a:lnTo>
                    <a:pt x="5" y="53"/>
                  </a:lnTo>
                  <a:lnTo>
                    <a:pt x="5" y="58"/>
                  </a:lnTo>
                  <a:lnTo>
                    <a:pt x="9" y="62"/>
                  </a:lnTo>
                  <a:lnTo>
                    <a:pt x="13" y="67"/>
                  </a:lnTo>
                  <a:lnTo>
                    <a:pt x="18" y="71"/>
                  </a:lnTo>
                  <a:lnTo>
                    <a:pt x="27" y="76"/>
                  </a:lnTo>
                  <a:lnTo>
                    <a:pt x="36" y="80"/>
                  </a:lnTo>
                  <a:lnTo>
                    <a:pt x="36" y="76"/>
                  </a:lnTo>
                  <a:lnTo>
                    <a:pt x="40" y="76"/>
                  </a:lnTo>
                  <a:lnTo>
                    <a:pt x="44" y="76"/>
                  </a:lnTo>
                  <a:lnTo>
                    <a:pt x="49" y="71"/>
                  </a:lnTo>
                  <a:lnTo>
                    <a:pt x="53" y="67"/>
                  </a:lnTo>
                  <a:lnTo>
                    <a:pt x="58" y="62"/>
                  </a:lnTo>
                  <a:lnTo>
                    <a:pt x="58" y="53"/>
                  </a:lnTo>
                  <a:lnTo>
                    <a:pt x="58" y="45"/>
                  </a:lnTo>
                  <a:lnTo>
                    <a:pt x="53" y="0"/>
                  </a:lnTo>
                  <a:lnTo>
                    <a:pt x="5" y="0"/>
                  </a:lnTo>
                  <a:close/>
                </a:path>
              </a:pathLst>
            </a:custGeom>
            <a:solidFill>
              <a:srgbClr val="0000FF"/>
            </a:solidFill>
            <a:ln w="14288">
              <a:solidFill>
                <a:srgbClr val="000000"/>
              </a:solidFill>
              <a:prstDash val="solid"/>
              <a:round/>
              <a:headEnd/>
              <a:tailEnd/>
            </a:ln>
          </p:spPr>
          <p:txBody>
            <a:bodyPr/>
            <a:lstStyle/>
            <a:p>
              <a:endParaRPr lang="fr-FR"/>
            </a:p>
          </p:txBody>
        </p:sp>
        <p:sp>
          <p:nvSpPr>
            <p:cNvPr id="120" name="Rectangle 294"/>
            <p:cNvSpPr>
              <a:spLocks noChangeArrowheads="1"/>
            </p:cNvSpPr>
            <p:nvPr/>
          </p:nvSpPr>
          <p:spPr bwMode="auto">
            <a:xfrm>
              <a:off x="2974" y="3220"/>
              <a:ext cx="9" cy="58"/>
            </a:xfrm>
            <a:prstGeom prst="rect">
              <a:avLst/>
            </a:prstGeom>
            <a:solidFill>
              <a:srgbClr val="FFFFFF"/>
            </a:solidFill>
            <a:ln w="9525">
              <a:noFill/>
              <a:miter lim="800000"/>
              <a:headEnd/>
              <a:tailEnd/>
            </a:ln>
          </p:spPr>
          <p:txBody>
            <a:bodyPr/>
            <a:lstStyle/>
            <a:p>
              <a:pPr algn="ctr"/>
              <a:endParaRPr lang="fr-FR"/>
            </a:p>
          </p:txBody>
        </p:sp>
        <p:sp>
          <p:nvSpPr>
            <p:cNvPr id="121" name="Freeform 295"/>
            <p:cNvSpPr>
              <a:spLocks/>
            </p:cNvSpPr>
            <p:nvPr/>
          </p:nvSpPr>
          <p:spPr bwMode="auto">
            <a:xfrm>
              <a:off x="2810" y="2901"/>
              <a:ext cx="351" cy="124"/>
            </a:xfrm>
            <a:custGeom>
              <a:avLst/>
              <a:gdLst>
                <a:gd name="T0" fmla="*/ 58 w 351"/>
                <a:gd name="T1" fmla="*/ 26 h 124"/>
                <a:gd name="T2" fmla="*/ 62 w 351"/>
                <a:gd name="T3" fmla="*/ 26 h 124"/>
                <a:gd name="T4" fmla="*/ 67 w 351"/>
                <a:gd name="T5" fmla="*/ 31 h 124"/>
                <a:gd name="T6" fmla="*/ 71 w 351"/>
                <a:gd name="T7" fmla="*/ 40 h 124"/>
                <a:gd name="T8" fmla="*/ 80 w 351"/>
                <a:gd name="T9" fmla="*/ 53 h 124"/>
                <a:gd name="T10" fmla="*/ 80 w 351"/>
                <a:gd name="T11" fmla="*/ 62 h 124"/>
                <a:gd name="T12" fmla="*/ 80 w 351"/>
                <a:gd name="T13" fmla="*/ 75 h 124"/>
                <a:gd name="T14" fmla="*/ 71 w 351"/>
                <a:gd name="T15" fmla="*/ 84 h 124"/>
                <a:gd name="T16" fmla="*/ 58 w 351"/>
                <a:gd name="T17" fmla="*/ 93 h 124"/>
                <a:gd name="T18" fmla="*/ 49 w 351"/>
                <a:gd name="T19" fmla="*/ 93 h 124"/>
                <a:gd name="T20" fmla="*/ 45 w 351"/>
                <a:gd name="T21" fmla="*/ 93 h 124"/>
                <a:gd name="T22" fmla="*/ 45 w 351"/>
                <a:gd name="T23" fmla="*/ 84 h 124"/>
                <a:gd name="T24" fmla="*/ 36 w 351"/>
                <a:gd name="T25" fmla="*/ 80 h 124"/>
                <a:gd name="T26" fmla="*/ 31 w 351"/>
                <a:gd name="T27" fmla="*/ 71 h 124"/>
                <a:gd name="T28" fmla="*/ 22 w 351"/>
                <a:gd name="T29" fmla="*/ 62 h 124"/>
                <a:gd name="T30" fmla="*/ 18 w 351"/>
                <a:gd name="T31" fmla="*/ 58 h 124"/>
                <a:gd name="T32" fmla="*/ 9 w 351"/>
                <a:gd name="T33" fmla="*/ 49 h 124"/>
                <a:gd name="T34" fmla="*/ 0 w 351"/>
                <a:gd name="T35" fmla="*/ 44 h 124"/>
                <a:gd name="T36" fmla="*/ 0 w 351"/>
                <a:gd name="T37" fmla="*/ 44 h 124"/>
                <a:gd name="T38" fmla="*/ 0 w 351"/>
                <a:gd name="T39" fmla="*/ 35 h 124"/>
                <a:gd name="T40" fmla="*/ 0 w 351"/>
                <a:gd name="T41" fmla="*/ 31 h 124"/>
                <a:gd name="T42" fmla="*/ 0 w 351"/>
                <a:gd name="T43" fmla="*/ 22 h 124"/>
                <a:gd name="T44" fmla="*/ 5 w 351"/>
                <a:gd name="T45" fmla="*/ 13 h 124"/>
                <a:gd name="T46" fmla="*/ 9 w 351"/>
                <a:gd name="T47" fmla="*/ 9 h 124"/>
                <a:gd name="T48" fmla="*/ 18 w 351"/>
                <a:gd name="T49" fmla="*/ 4 h 124"/>
                <a:gd name="T50" fmla="*/ 27 w 351"/>
                <a:gd name="T51" fmla="*/ 0 h 124"/>
                <a:gd name="T52" fmla="*/ 31 w 351"/>
                <a:gd name="T53" fmla="*/ 0 h 124"/>
                <a:gd name="T54" fmla="*/ 36 w 351"/>
                <a:gd name="T55" fmla="*/ 0 h 124"/>
                <a:gd name="T56" fmla="*/ 40 w 351"/>
                <a:gd name="T57" fmla="*/ 0 h 124"/>
                <a:gd name="T58" fmla="*/ 45 w 351"/>
                <a:gd name="T59" fmla="*/ 0 h 124"/>
                <a:gd name="T60" fmla="*/ 54 w 351"/>
                <a:gd name="T61" fmla="*/ 0 h 124"/>
                <a:gd name="T62" fmla="*/ 62 w 351"/>
                <a:gd name="T63" fmla="*/ 0 h 124"/>
                <a:gd name="T64" fmla="*/ 71 w 351"/>
                <a:gd name="T65" fmla="*/ 0 h 124"/>
                <a:gd name="T66" fmla="*/ 80 w 351"/>
                <a:gd name="T67" fmla="*/ 0 h 124"/>
                <a:gd name="T68" fmla="*/ 151 w 351"/>
                <a:gd name="T69" fmla="*/ 18 h 124"/>
                <a:gd name="T70" fmla="*/ 155 w 351"/>
                <a:gd name="T71" fmla="*/ 18 h 124"/>
                <a:gd name="T72" fmla="*/ 169 w 351"/>
                <a:gd name="T73" fmla="*/ 22 h 124"/>
                <a:gd name="T74" fmla="*/ 191 w 351"/>
                <a:gd name="T75" fmla="*/ 26 h 124"/>
                <a:gd name="T76" fmla="*/ 218 w 351"/>
                <a:gd name="T77" fmla="*/ 26 h 124"/>
                <a:gd name="T78" fmla="*/ 240 w 351"/>
                <a:gd name="T79" fmla="*/ 31 h 124"/>
                <a:gd name="T80" fmla="*/ 266 w 351"/>
                <a:gd name="T81" fmla="*/ 35 h 124"/>
                <a:gd name="T82" fmla="*/ 284 w 351"/>
                <a:gd name="T83" fmla="*/ 40 h 124"/>
                <a:gd name="T84" fmla="*/ 293 w 351"/>
                <a:gd name="T85" fmla="*/ 44 h 124"/>
                <a:gd name="T86" fmla="*/ 297 w 351"/>
                <a:gd name="T87" fmla="*/ 44 h 124"/>
                <a:gd name="T88" fmla="*/ 302 w 351"/>
                <a:gd name="T89" fmla="*/ 49 h 124"/>
                <a:gd name="T90" fmla="*/ 311 w 351"/>
                <a:gd name="T91" fmla="*/ 53 h 124"/>
                <a:gd name="T92" fmla="*/ 324 w 351"/>
                <a:gd name="T93" fmla="*/ 58 h 124"/>
                <a:gd name="T94" fmla="*/ 333 w 351"/>
                <a:gd name="T95" fmla="*/ 71 h 124"/>
                <a:gd name="T96" fmla="*/ 342 w 351"/>
                <a:gd name="T97" fmla="*/ 84 h 124"/>
                <a:gd name="T98" fmla="*/ 346 w 351"/>
                <a:gd name="T99" fmla="*/ 102 h 124"/>
                <a:gd name="T100" fmla="*/ 351 w 351"/>
                <a:gd name="T101" fmla="*/ 124 h 1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1"/>
                <a:gd name="T154" fmla="*/ 0 h 124"/>
                <a:gd name="T155" fmla="*/ 351 w 351"/>
                <a:gd name="T156" fmla="*/ 124 h 1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1" h="124">
                  <a:moveTo>
                    <a:pt x="58" y="26"/>
                  </a:moveTo>
                  <a:lnTo>
                    <a:pt x="62" y="26"/>
                  </a:lnTo>
                  <a:lnTo>
                    <a:pt x="67" y="31"/>
                  </a:lnTo>
                  <a:lnTo>
                    <a:pt x="71" y="40"/>
                  </a:lnTo>
                  <a:lnTo>
                    <a:pt x="80" y="53"/>
                  </a:lnTo>
                  <a:lnTo>
                    <a:pt x="80" y="62"/>
                  </a:lnTo>
                  <a:lnTo>
                    <a:pt x="80" y="75"/>
                  </a:lnTo>
                  <a:lnTo>
                    <a:pt x="71" y="84"/>
                  </a:lnTo>
                  <a:lnTo>
                    <a:pt x="58" y="93"/>
                  </a:lnTo>
                  <a:lnTo>
                    <a:pt x="49" y="93"/>
                  </a:lnTo>
                  <a:lnTo>
                    <a:pt x="45" y="93"/>
                  </a:lnTo>
                  <a:lnTo>
                    <a:pt x="45" y="84"/>
                  </a:lnTo>
                  <a:lnTo>
                    <a:pt x="36" y="80"/>
                  </a:lnTo>
                  <a:lnTo>
                    <a:pt x="31" y="71"/>
                  </a:lnTo>
                  <a:lnTo>
                    <a:pt x="22" y="62"/>
                  </a:lnTo>
                  <a:lnTo>
                    <a:pt x="18" y="58"/>
                  </a:lnTo>
                  <a:lnTo>
                    <a:pt x="9" y="49"/>
                  </a:lnTo>
                  <a:lnTo>
                    <a:pt x="0" y="44"/>
                  </a:lnTo>
                  <a:lnTo>
                    <a:pt x="0" y="35"/>
                  </a:lnTo>
                  <a:lnTo>
                    <a:pt x="0" y="31"/>
                  </a:lnTo>
                  <a:lnTo>
                    <a:pt x="0" y="22"/>
                  </a:lnTo>
                  <a:lnTo>
                    <a:pt x="5" y="13"/>
                  </a:lnTo>
                  <a:lnTo>
                    <a:pt x="9" y="9"/>
                  </a:lnTo>
                  <a:lnTo>
                    <a:pt x="18" y="4"/>
                  </a:lnTo>
                  <a:lnTo>
                    <a:pt x="27" y="0"/>
                  </a:lnTo>
                  <a:lnTo>
                    <a:pt x="31" y="0"/>
                  </a:lnTo>
                  <a:lnTo>
                    <a:pt x="36" y="0"/>
                  </a:lnTo>
                  <a:lnTo>
                    <a:pt x="40" y="0"/>
                  </a:lnTo>
                  <a:lnTo>
                    <a:pt x="45" y="0"/>
                  </a:lnTo>
                  <a:lnTo>
                    <a:pt x="54" y="0"/>
                  </a:lnTo>
                  <a:lnTo>
                    <a:pt x="62" y="0"/>
                  </a:lnTo>
                  <a:lnTo>
                    <a:pt x="71" y="0"/>
                  </a:lnTo>
                  <a:lnTo>
                    <a:pt x="80" y="0"/>
                  </a:lnTo>
                  <a:lnTo>
                    <a:pt x="151" y="18"/>
                  </a:lnTo>
                  <a:lnTo>
                    <a:pt x="155" y="18"/>
                  </a:lnTo>
                  <a:lnTo>
                    <a:pt x="169" y="22"/>
                  </a:lnTo>
                  <a:lnTo>
                    <a:pt x="191" y="26"/>
                  </a:lnTo>
                  <a:lnTo>
                    <a:pt x="218" y="26"/>
                  </a:lnTo>
                  <a:lnTo>
                    <a:pt x="240" y="31"/>
                  </a:lnTo>
                  <a:lnTo>
                    <a:pt x="266" y="35"/>
                  </a:lnTo>
                  <a:lnTo>
                    <a:pt x="284" y="40"/>
                  </a:lnTo>
                  <a:lnTo>
                    <a:pt x="293" y="44"/>
                  </a:lnTo>
                  <a:lnTo>
                    <a:pt x="297" y="44"/>
                  </a:lnTo>
                  <a:lnTo>
                    <a:pt x="302" y="49"/>
                  </a:lnTo>
                  <a:lnTo>
                    <a:pt x="311" y="53"/>
                  </a:lnTo>
                  <a:lnTo>
                    <a:pt x="324" y="58"/>
                  </a:lnTo>
                  <a:lnTo>
                    <a:pt x="333" y="71"/>
                  </a:lnTo>
                  <a:lnTo>
                    <a:pt x="342" y="84"/>
                  </a:lnTo>
                  <a:lnTo>
                    <a:pt x="346" y="102"/>
                  </a:lnTo>
                  <a:lnTo>
                    <a:pt x="351" y="124"/>
                  </a:lnTo>
                </a:path>
              </a:pathLst>
            </a:custGeom>
            <a:noFill/>
            <a:ln w="14288">
              <a:solidFill>
                <a:srgbClr val="000000"/>
              </a:solidFill>
              <a:prstDash val="solid"/>
              <a:round/>
              <a:headEnd/>
              <a:tailEnd/>
            </a:ln>
          </p:spPr>
          <p:txBody>
            <a:bodyPr/>
            <a:lstStyle/>
            <a:p>
              <a:endParaRPr lang="fr-FR"/>
            </a:p>
          </p:txBody>
        </p:sp>
        <p:sp>
          <p:nvSpPr>
            <p:cNvPr id="122" name="Freeform 296"/>
            <p:cNvSpPr>
              <a:spLocks/>
            </p:cNvSpPr>
            <p:nvPr/>
          </p:nvSpPr>
          <p:spPr bwMode="auto">
            <a:xfrm>
              <a:off x="2779" y="2945"/>
              <a:ext cx="80" cy="84"/>
            </a:xfrm>
            <a:custGeom>
              <a:avLst/>
              <a:gdLst>
                <a:gd name="T0" fmla="*/ 31 w 80"/>
                <a:gd name="T1" fmla="*/ 0 h 84"/>
                <a:gd name="T2" fmla="*/ 31 w 80"/>
                <a:gd name="T3" fmla="*/ 0 h 84"/>
                <a:gd name="T4" fmla="*/ 31 w 80"/>
                <a:gd name="T5" fmla="*/ 0 h 84"/>
                <a:gd name="T6" fmla="*/ 27 w 80"/>
                <a:gd name="T7" fmla="*/ 0 h 84"/>
                <a:gd name="T8" fmla="*/ 22 w 80"/>
                <a:gd name="T9" fmla="*/ 0 h 84"/>
                <a:gd name="T10" fmla="*/ 18 w 80"/>
                <a:gd name="T11" fmla="*/ 0 h 84"/>
                <a:gd name="T12" fmla="*/ 14 w 80"/>
                <a:gd name="T13" fmla="*/ 0 h 84"/>
                <a:gd name="T14" fmla="*/ 9 w 80"/>
                <a:gd name="T15" fmla="*/ 5 h 84"/>
                <a:gd name="T16" fmla="*/ 0 w 80"/>
                <a:gd name="T17" fmla="*/ 9 h 84"/>
                <a:gd name="T18" fmla="*/ 0 w 80"/>
                <a:gd name="T19" fmla="*/ 9 h 84"/>
                <a:gd name="T20" fmla="*/ 0 w 80"/>
                <a:gd name="T21" fmla="*/ 14 h 84"/>
                <a:gd name="T22" fmla="*/ 0 w 80"/>
                <a:gd name="T23" fmla="*/ 18 h 84"/>
                <a:gd name="T24" fmla="*/ 0 w 80"/>
                <a:gd name="T25" fmla="*/ 22 h 84"/>
                <a:gd name="T26" fmla="*/ 0 w 80"/>
                <a:gd name="T27" fmla="*/ 27 h 84"/>
                <a:gd name="T28" fmla="*/ 0 w 80"/>
                <a:gd name="T29" fmla="*/ 31 h 84"/>
                <a:gd name="T30" fmla="*/ 0 w 80"/>
                <a:gd name="T31" fmla="*/ 40 h 84"/>
                <a:gd name="T32" fmla="*/ 0 w 80"/>
                <a:gd name="T33" fmla="*/ 40 h 84"/>
                <a:gd name="T34" fmla="*/ 0 w 80"/>
                <a:gd name="T35" fmla="*/ 45 h 84"/>
                <a:gd name="T36" fmla="*/ 5 w 80"/>
                <a:gd name="T37" fmla="*/ 49 h 84"/>
                <a:gd name="T38" fmla="*/ 14 w 80"/>
                <a:gd name="T39" fmla="*/ 53 h 84"/>
                <a:gd name="T40" fmla="*/ 18 w 80"/>
                <a:gd name="T41" fmla="*/ 62 h 84"/>
                <a:gd name="T42" fmla="*/ 22 w 80"/>
                <a:gd name="T43" fmla="*/ 67 h 84"/>
                <a:gd name="T44" fmla="*/ 31 w 80"/>
                <a:gd name="T45" fmla="*/ 76 h 84"/>
                <a:gd name="T46" fmla="*/ 36 w 80"/>
                <a:gd name="T47" fmla="*/ 80 h 84"/>
                <a:gd name="T48" fmla="*/ 36 w 80"/>
                <a:gd name="T49" fmla="*/ 84 h 84"/>
                <a:gd name="T50" fmla="*/ 36 w 80"/>
                <a:gd name="T51" fmla="*/ 84 h 84"/>
                <a:gd name="T52" fmla="*/ 40 w 80"/>
                <a:gd name="T53" fmla="*/ 84 h 84"/>
                <a:gd name="T54" fmla="*/ 45 w 80"/>
                <a:gd name="T55" fmla="*/ 84 h 84"/>
                <a:gd name="T56" fmla="*/ 49 w 80"/>
                <a:gd name="T57" fmla="*/ 84 h 84"/>
                <a:gd name="T58" fmla="*/ 53 w 80"/>
                <a:gd name="T59" fmla="*/ 84 h 84"/>
                <a:gd name="T60" fmla="*/ 58 w 80"/>
                <a:gd name="T61" fmla="*/ 84 h 84"/>
                <a:gd name="T62" fmla="*/ 67 w 80"/>
                <a:gd name="T63" fmla="*/ 80 h 84"/>
                <a:gd name="T64" fmla="*/ 71 w 80"/>
                <a:gd name="T65" fmla="*/ 80 h 84"/>
                <a:gd name="T66" fmla="*/ 71 w 80"/>
                <a:gd name="T67" fmla="*/ 80 h 84"/>
                <a:gd name="T68" fmla="*/ 71 w 80"/>
                <a:gd name="T69" fmla="*/ 76 h 84"/>
                <a:gd name="T70" fmla="*/ 76 w 80"/>
                <a:gd name="T71" fmla="*/ 76 h 84"/>
                <a:gd name="T72" fmla="*/ 76 w 80"/>
                <a:gd name="T73" fmla="*/ 71 h 84"/>
                <a:gd name="T74" fmla="*/ 80 w 80"/>
                <a:gd name="T75" fmla="*/ 67 h 84"/>
                <a:gd name="T76" fmla="*/ 80 w 80"/>
                <a:gd name="T77" fmla="*/ 58 h 84"/>
                <a:gd name="T78" fmla="*/ 80 w 80"/>
                <a:gd name="T79" fmla="*/ 53 h 84"/>
                <a:gd name="T80" fmla="*/ 80 w 80"/>
                <a:gd name="T81" fmla="*/ 49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84"/>
                <a:gd name="T125" fmla="*/ 80 w 80"/>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84">
                  <a:moveTo>
                    <a:pt x="31" y="0"/>
                  </a:moveTo>
                  <a:lnTo>
                    <a:pt x="31" y="0"/>
                  </a:lnTo>
                  <a:lnTo>
                    <a:pt x="27" y="0"/>
                  </a:lnTo>
                  <a:lnTo>
                    <a:pt x="22" y="0"/>
                  </a:lnTo>
                  <a:lnTo>
                    <a:pt x="18" y="0"/>
                  </a:lnTo>
                  <a:lnTo>
                    <a:pt x="14" y="0"/>
                  </a:lnTo>
                  <a:lnTo>
                    <a:pt x="9" y="5"/>
                  </a:lnTo>
                  <a:lnTo>
                    <a:pt x="0" y="9"/>
                  </a:lnTo>
                  <a:lnTo>
                    <a:pt x="0" y="14"/>
                  </a:lnTo>
                  <a:lnTo>
                    <a:pt x="0" y="18"/>
                  </a:lnTo>
                  <a:lnTo>
                    <a:pt x="0" y="22"/>
                  </a:lnTo>
                  <a:lnTo>
                    <a:pt x="0" y="27"/>
                  </a:lnTo>
                  <a:lnTo>
                    <a:pt x="0" y="31"/>
                  </a:lnTo>
                  <a:lnTo>
                    <a:pt x="0" y="40"/>
                  </a:lnTo>
                  <a:lnTo>
                    <a:pt x="0" y="45"/>
                  </a:lnTo>
                  <a:lnTo>
                    <a:pt x="5" y="49"/>
                  </a:lnTo>
                  <a:lnTo>
                    <a:pt x="14" y="53"/>
                  </a:lnTo>
                  <a:lnTo>
                    <a:pt x="18" y="62"/>
                  </a:lnTo>
                  <a:lnTo>
                    <a:pt x="22" y="67"/>
                  </a:lnTo>
                  <a:lnTo>
                    <a:pt x="31" y="76"/>
                  </a:lnTo>
                  <a:lnTo>
                    <a:pt x="36" y="80"/>
                  </a:lnTo>
                  <a:lnTo>
                    <a:pt x="36" y="84"/>
                  </a:lnTo>
                  <a:lnTo>
                    <a:pt x="40" y="84"/>
                  </a:lnTo>
                  <a:lnTo>
                    <a:pt x="45" y="84"/>
                  </a:lnTo>
                  <a:lnTo>
                    <a:pt x="49" y="84"/>
                  </a:lnTo>
                  <a:lnTo>
                    <a:pt x="53" y="84"/>
                  </a:lnTo>
                  <a:lnTo>
                    <a:pt x="58" y="84"/>
                  </a:lnTo>
                  <a:lnTo>
                    <a:pt x="67" y="80"/>
                  </a:lnTo>
                  <a:lnTo>
                    <a:pt x="71" y="80"/>
                  </a:lnTo>
                  <a:lnTo>
                    <a:pt x="71" y="76"/>
                  </a:lnTo>
                  <a:lnTo>
                    <a:pt x="76" y="76"/>
                  </a:lnTo>
                  <a:lnTo>
                    <a:pt x="76" y="71"/>
                  </a:lnTo>
                  <a:lnTo>
                    <a:pt x="80" y="67"/>
                  </a:lnTo>
                  <a:lnTo>
                    <a:pt x="80" y="58"/>
                  </a:lnTo>
                  <a:lnTo>
                    <a:pt x="80" y="53"/>
                  </a:lnTo>
                  <a:lnTo>
                    <a:pt x="80" y="49"/>
                  </a:lnTo>
                </a:path>
              </a:pathLst>
            </a:custGeom>
            <a:noFill/>
            <a:ln w="14288">
              <a:solidFill>
                <a:srgbClr val="000000"/>
              </a:solidFill>
              <a:prstDash val="solid"/>
              <a:round/>
              <a:headEnd/>
              <a:tailEnd/>
            </a:ln>
          </p:spPr>
          <p:txBody>
            <a:bodyPr/>
            <a:lstStyle/>
            <a:p>
              <a:endParaRPr lang="fr-FR"/>
            </a:p>
          </p:txBody>
        </p:sp>
        <p:sp>
          <p:nvSpPr>
            <p:cNvPr id="123" name="Freeform 297"/>
            <p:cNvSpPr>
              <a:spLocks/>
            </p:cNvSpPr>
            <p:nvPr/>
          </p:nvSpPr>
          <p:spPr bwMode="auto">
            <a:xfrm>
              <a:off x="2757" y="2985"/>
              <a:ext cx="80" cy="93"/>
            </a:xfrm>
            <a:custGeom>
              <a:avLst/>
              <a:gdLst>
                <a:gd name="T0" fmla="*/ 22 w 80"/>
                <a:gd name="T1" fmla="*/ 0 h 93"/>
                <a:gd name="T2" fmla="*/ 22 w 80"/>
                <a:gd name="T3" fmla="*/ 0 h 93"/>
                <a:gd name="T4" fmla="*/ 22 w 80"/>
                <a:gd name="T5" fmla="*/ 0 h 93"/>
                <a:gd name="T6" fmla="*/ 18 w 80"/>
                <a:gd name="T7" fmla="*/ 5 h 93"/>
                <a:gd name="T8" fmla="*/ 13 w 80"/>
                <a:gd name="T9" fmla="*/ 5 h 93"/>
                <a:gd name="T10" fmla="*/ 9 w 80"/>
                <a:gd name="T11" fmla="*/ 5 h 93"/>
                <a:gd name="T12" fmla="*/ 5 w 80"/>
                <a:gd name="T13" fmla="*/ 9 h 93"/>
                <a:gd name="T14" fmla="*/ 5 w 80"/>
                <a:gd name="T15" fmla="*/ 13 h 93"/>
                <a:gd name="T16" fmla="*/ 0 w 80"/>
                <a:gd name="T17" fmla="*/ 18 h 93"/>
                <a:gd name="T18" fmla="*/ 0 w 80"/>
                <a:gd name="T19" fmla="*/ 18 h 93"/>
                <a:gd name="T20" fmla="*/ 0 w 80"/>
                <a:gd name="T21" fmla="*/ 18 h 93"/>
                <a:gd name="T22" fmla="*/ 0 w 80"/>
                <a:gd name="T23" fmla="*/ 22 h 93"/>
                <a:gd name="T24" fmla="*/ 0 w 80"/>
                <a:gd name="T25" fmla="*/ 27 h 93"/>
                <a:gd name="T26" fmla="*/ 0 w 80"/>
                <a:gd name="T27" fmla="*/ 36 h 93"/>
                <a:gd name="T28" fmla="*/ 0 w 80"/>
                <a:gd name="T29" fmla="*/ 40 h 93"/>
                <a:gd name="T30" fmla="*/ 0 w 80"/>
                <a:gd name="T31" fmla="*/ 44 h 93"/>
                <a:gd name="T32" fmla="*/ 0 w 80"/>
                <a:gd name="T33" fmla="*/ 49 h 93"/>
                <a:gd name="T34" fmla="*/ 5 w 80"/>
                <a:gd name="T35" fmla="*/ 49 h 93"/>
                <a:gd name="T36" fmla="*/ 9 w 80"/>
                <a:gd name="T37" fmla="*/ 53 h 93"/>
                <a:gd name="T38" fmla="*/ 13 w 80"/>
                <a:gd name="T39" fmla="*/ 58 h 93"/>
                <a:gd name="T40" fmla="*/ 18 w 80"/>
                <a:gd name="T41" fmla="*/ 67 h 93"/>
                <a:gd name="T42" fmla="*/ 27 w 80"/>
                <a:gd name="T43" fmla="*/ 76 h 93"/>
                <a:gd name="T44" fmla="*/ 36 w 80"/>
                <a:gd name="T45" fmla="*/ 80 h 93"/>
                <a:gd name="T46" fmla="*/ 44 w 80"/>
                <a:gd name="T47" fmla="*/ 89 h 93"/>
                <a:gd name="T48" fmla="*/ 49 w 80"/>
                <a:gd name="T49" fmla="*/ 93 h 93"/>
                <a:gd name="T50" fmla="*/ 53 w 80"/>
                <a:gd name="T51" fmla="*/ 93 h 93"/>
                <a:gd name="T52" fmla="*/ 53 w 80"/>
                <a:gd name="T53" fmla="*/ 93 h 93"/>
                <a:gd name="T54" fmla="*/ 58 w 80"/>
                <a:gd name="T55" fmla="*/ 93 h 93"/>
                <a:gd name="T56" fmla="*/ 62 w 80"/>
                <a:gd name="T57" fmla="*/ 93 h 93"/>
                <a:gd name="T58" fmla="*/ 67 w 80"/>
                <a:gd name="T59" fmla="*/ 93 h 93"/>
                <a:gd name="T60" fmla="*/ 71 w 80"/>
                <a:gd name="T61" fmla="*/ 89 h 93"/>
                <a:gd name="T62" fmla="*/ 75 w 80"/>
                <a:gd name="T63" fmla="*/ 84 h 93"/>
                <a:gd name="T64" fmla="*/ 80 w 80"/>
                <a:gd name="T65" fmla="*/ 76 h 93"/>
                <a:gd name="T66" fmla="*/ 80 w 80"/>
                <a:gd name="T67" fmla="*/ 44 h 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93"/>
                <a:gd name="T104" fmla="*/ 80 w 80"/>
                <a:gd name="T105" fmla="*/ 93 h 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93">
                  <a:moveTo>
                    <a:pt x="22" y="0"/>
                  </a:moveTo>
                  <a:lnTo>
                    <a:pt x="22" y="0"/>
                  </a:lnTo>
                  <a:lnTo>
                    <a:pt x="18" y="5"/>
                  </a:lnTo>
                  <a:lnTo>
                    <a:pt x="13" y="5"/>
                  </a:lnTo>
                  <a:lnTo>
                    <a:pt x="9" y="5"/>
                  </a:lnTo>
                  <a:lnTo>
                    <a:pt x="5" y="9"/>
                  </a:lnTo>
                  <a:lnTo>
                    <a:pt x="5" y="13"/>
                  </a:lnTo>
                  <a:lnTo>
                    <a:pt x="0" y="18"/>
                  </a:lnTo>
                  <a:lnTo>
                    <a:pt x="0" y="22"/>
                  </a:lnTo>
                  <a:lnTo>
                    <a:pt x="0" y="27"/>
                  </a:lnTo>
                  <a:lnTo>
                    <a:pt x="0" y="36"/>
                  </a:lnTo>
                  <a:lnTo>
                    <a:pt x="0" y="40"/>
                  </a:lnTo>
                  <a:lnTo>
                    <a:pt x="0" y="44"/>
                  </a:lnTo>
                  <a:lnTo>
                    <a:pt x="0" y="49"/>
                  </a:lnTo>
                  <a:lnTo>
                    <a:pt x="5" y="49"/>
                  </a:lnTo>
                  <a:lnTo>
                    <a:pt x="9" y="53"/>
                  </a:lnTo>
                  <a:lnTo>
                    <a:pt x="13" y="58"/>
                  </a:lnTo>
                  <a:lnTo>
                    <a:pt x="18" y="67"/>
                  </a:lnTo>
                  <a:lnTo>
                    <a:pt x="27" y="76"/>
                  </a:lnTo>
                  <a:lnTo>
                    <a:pt x="36" y="80"/>
                  </a:lnTo>
                  <a:lnTo>
                    <a:pt x="44" y="89"/>
                  </a:lnTo>
                  <a:lnTo>
                    <a:pt x="49" y="93"/>
                  </a:lnTo>
                  <a:lnTo>
                    <a:pt x="53" y="93"/>
                  </a:lnTo>
                  <a:lnTo>
                    <a:pt x="58" y="93"/>
                  </a:lnTo>
                  <a:lnTo>
                    <a:pt x="62" y="93"/>
                  </a:lnTo>
                  <a:lnTo>
                    <a:pt x="67" y="93"/>
                  </a:lnTo>
                  <a:lnTo>
                    <a:pt x="71" y="89"/>
                  </a:lnTo>
                  <a:lnTo>
                    <a:pt x="75" y="84"/>
                  </a:lnTo>
                  <a:lnTo>
                    <a:pt x="80" y="76"/>
                  </a:lnTo>
                  <a:lnTo>
                    <a:pt x="80" y="44"/>
                  </a:lnTo>
                </a:path>
              </a:pathLst>
            </a:custGeom>
            <a:noFill/>
            <a:ln w="14288">
              <a:solidFill>
                <a:srgbClr val="000000"/>
              </a:solidFill>
              <a:prstDash val="solid"/>
              <a:round/>
              <a:headEnd/>
              <a:tailEnd/>
            </a:ln>
          </p:spPr>
          <p:txBody>
            <a:bodyPr/>
            <a:lstStyle/>
            <a:p>
              <a:endParaRPr lang="fr-FR"/>
            </a:p>
          </p:txBody>
        </p:sp>
        <p:sp>
          <p:nvSpPr>
            <p:cNvPr id="124" name="Freeform 298"/>
            <p:cNvSpPr>
              <a:spLocks/>
            </p:cNvSpPr>
            <p:nvPr/>
          </p:nvSpPr>
          <p:spPr bwMode="auto">
            <a:xfrm>
              <a:off x="2753" y="3052"/>
              <a:ext cx="88" cy="93"/>
            </a:xfrm>
            <a:custGeom>
              <a:avLst/>
              <a:gdLst>
                <a:gd name="T0" fmla="*/ 22 w 88"/>
                <a:gd name="T1" fmla="*/ 0 h 93"/>
                <a:gd name="T2" fmla="*/ 17 w 88"/>
                <a:gd name="T3" fmla="*/ 0 h 93"/>
                <a:gd name="T4" fmla="*/ 17 w 88"/>
                <a:gd name="T5" fmla="*/ 0 h 93"/>
                <a:gd name="T6" fmla="*/ 9 w 88"/>
                <a:gd name="T7" fmla="*/ 0 h 93"/>
                <a:gd name="T8" fmla="*/ 4 w 88"/>
                <a:gd name="T9" fmla="*/ 4 h 93"/>
                <a:gd name="T10" fmla="*/ 0 w 88"/>
                <a:gd name="T11" fmla="*/ 13 h 93"/>
                <a:gd name="T12" fmla="*/ 0 w 88"/>
                <a:gd name="T13" fmla="*/ 22 h 93"/>
                <a:gd name="T14" fmla="*/ 4 w 88"/>
                <a:gd name="T15" fmla="*/ 35 h 93"/>
                <a:gd name="T16" fmla="*/ 9 w 88"/>
                <a:gd name="T17" fmla="*/ 48 h 93"/>
                <a:gd name="T18" fmla="*/ 9 w 88"/>
                <a:gd name="T19" fmla="*/ 53 h 93"/>
                <a:gd name="T20" fmla="*/ 13 w 88"/>
                <a:gd name="T21" fmla="*/ 53 h 93"/>
                <a:gd name="T22" fmla="*/ 17 w 88"/>
                <a:gd name="T23" fmla="*/ 57 h 93"/>
                <a:gd name="T24" fmla="*/ 26 w 88"/>
                <a:gd name="T25" fmla="*/ 62 h 93"/>
                <a:gd name="T26" fmla="*/ 31 w 88"/>
                <a:gd name="T27" fmla="*/ 66 h 93"/>
                <a:gd name="T28" fmla="*/ 40 w 88"/>
                <a:gd name="T29" fmla="*/ 75 h 93"/>
                <a:gd name="T30" fmla="*/ 44 w 88"/>
                <a:gd name="T31" fmla="*/ 79 h 93"/>
                <a:gd name="T32" fmla="*/ 48 w 88"/>
                <a:gd name="T33" fmla="*/ 88 h 93"/>
                <a:gd name="T34" fmla="*/ 48 w 88"/>
                <a:gd name="T35" fmla="*/ 88 h 93"/>
                <a:gd name="T36" fmla="*/ 53 w 88"/>
                <a:gd name="T37" fmla="*/ 88 h 93"/>
                <a:gd name="T38" fmla="*/ 53 w 88"/>
                <a:gd name="T39" fmla="*/ 93 h 93"/>
                <a:gd name="T40" fmla="*/ 57 w 88"/>
                <a:gd name="T41" fmla="*/ 93 h 93"/>
                <a:gd name="T42" fmla="*/ 62 w 88"/>
                <a:gd name="T43" fmla="*/ 93 h 93"/>
                <a:gd name="T44" fmla="*/ 71 w 88"/>
                <a:gd name="T45" fmla="*/ 93 h 93"/>
                <a:gd name="T46" fmla="*/ 75 w 88"/>
                <a:gd name="T47" fmla="*/ 93 h 93"/>
                <a:gd name="T48" fmla="*/ 84 w 88"/>
                <a:gd name="T49" fmla="*/ 88 h 93"/>
                <a:gd name="T50" fmla="*/ 84 w 88"/>
                <a:gd name="T51" fmla="*/ 88 h 93"/>
                <a:gd name="T52" fmla="*/ 84 w 88"/>
                <a:gd name="T53" fmla="*/ 84 h 93"/>
                <a:gd name="T54" fmla="*/ 84 w 88"/>
                <a:gd name="T55" fmla="*/ 79 h 93"/>
                <a:gd name="T56" fmla="*/ 88 w 88"/>
                <a:gd name="T57" fmla="*/ 71 h 93"/>
                <a:gd name="T58" fmla="*/ 88 w 88"/>
                <a:gd name="T59" fmla="*/ 62 h 93"/>
                <a:gd name="T60" fmla="*/ 84 w 88"/>
                <a:gd name="T61" fmla="*/ 48 h 93"/>
                <a:gd name="T62" fmla="*/ 79 w 88"/>
                <a:gd name="T63" fmla="*/ 40 h 93"/>
                <a:gd name="T64" fmla="*/ 75 w 88"/>
                <a:gd name="T65" fmla="*/ 22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93"/>
                <a:gd name="T101" fmla="*/ 88 w 88"/>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93">
                  <a:moveTo>
                    <a:pt x="22" y="0"/>
                  </a:moveTo>
                  <a:lnTo>
                    <a:pt x="17" y="0"/>
                  </a:lnTo>
                  <a:lnTo>
                    <a:pt x="9" y="0"/>
                  </a:lnTo>
                  <a:lnTo>
                    <a:pt x="4" y="4"/>
                  </a:lnTo>
                  <a:lnTo>
                    <a:pt x="0" y="13"/>
                  </a:lnTo>
                  <a:lnTo>
                    <a:pt x="0" y="22"/>
                  </a:lnTo>
                  <a:lnTo>
                    <a:pt x="4" y="35"/>
                  </a:lnTo>
                  <a:lnTo>
                    <a:pt x="9" y="48"/>
                  </a:lnTo>
                  <a:lnTo>
                    <a:pt x="9" y="53"/>
                  </a:lnTo>
                  <a:lnTo>
                    <a:pt x="13" y="53"/>
                  </a:lnTo>
                  <a:lnTo>
                    <a:pt x="17" y="57"/>
                  </a:lnTo>
                  <a:lnTo>
                    <a:pt x="26" y="62"/>
                  </a:lnTo>
                  <a:lnTo>
                    <a:pt x="31" y="66"/>
                  </a:lnTo>
                  <a:lnTo>
                    <a:pt x="40" y="75"/>
                  </a:lnTo>
                  <a:lnTo>
                    <a:pt x="44" y="79"/>
                  </a:lnTo>
                  <a:lnTo>
                    <a:pt x="48" y="88"/>
                  </a:lnTo>
                  <a:lnTo>
                    <a:pt x="53" y="88"/>
                  </a:lnTo>
                  <a:lnTo>
                    <a:pt x="53" y="93"/>
                  </a:lnTo>
                  <a:lnTo>
                    <a:pt x="57" y="93"/>
                  </a:lnTo>
                  <a:lnTo>
                    <a:pt x="62" y="93"/>
                  </a:lnTo>
                  <a:lnTo>
                    <a:pt x="71" y="93"/>
                  </a:lnTo>
                  <a:lnTo>
                    <a:pt x="75" y="93"/>
                  </a:lnTo>
                  <a:lnTo>
                    <a:pt x="84" y="88"/>
                  </a:lnTo>
                  <a:lnTo>
                    <a:pt x="84" y="84"/>
                  </a:lnTo>
                  <a:lnTo>
                    <a:pt x="84" y="79"/>
                  </a:lnTo>
                  <a:lnTo>
                    <a:pt x="88" y="71"/>
                  </a:lnTo>
                  <a:lnTo>
                    <a:pt x="88" y="62"/>
                  </a:lnTo>
                  <a:lnTo>
                    <a:pt x="84" y="48"/>
                  </a:lnTo>
                  <a:lnTo>
                    <a:pt x="79" y="40"/>
                  </a:lnTo>
                  <a:lnTo>
                    <a:pt x="75" y="22"/>
                  </a:lnTo>
                </a:path>
              </a:pathLst>
            </a:custGeom>
            <a:noFill/>
            <a:ln w="14288">
              <a:solidFill>
                <a:srgbClr val="000000"/>
              </a:solidFill>
              <a:prstDash val="solid"/>
              <a:round/>
              <a:headEnd/>
              <a:tailEnd/>
            </a:ln>
          </p:spPr>
          <p:txBody>
            <a:bodyPr/>
            <a:lstStyle/>
            <a:p>
              <a:endParaRPr lang="fr-FR"/>
            </a:p>
          </p:txBody>
        </p:sp>
        <p:sp>
          <p:nvSpPr>
            <p:cNvPr id="125" name="Freeform 299"/>
            <p:cNvSpPr>
              <a:spLocks/>
            </p:cNvSpPr>
            <p:nvPr/>
          </p:nvSpPr>
          <p:spPr bwMode="auto">
            <a:xfrm>
              <a:off x="2841" y="3109"/>
              <a:ext cx="111" cy="45"/>
            </a:xfrm>
            <a:custGeom>
              <a:avLst/>
              <a:gdLst>
                <a:gd name="T0" fmla="*/ 0 w 111"/>
                <a:gd name="T1" fmla="*/ 0 h 45"/>
                <a:gd name="T2" fmla="*/ 5 w 111"/>
                <a:gd name="T3" fmla="*/ 0 h 45"/>
                <a:gd name="T4" fmla="*/ 14 w 111"/>
                <a:gd name="T5" fmla="*/ 5 h 45"/>
                <a:gd name="T6" fmla="*/ 27 w 111"/>
                <a:gd name="T7" fmla="*/ 14 h 45"/>
                <a:gd name="T8" fmla="*/ 45 w 111"/>
                <a:gd name="T9" fmla="*/ 22 h 45"/>
                <a:gd name="T10" fmla="*/ 62 w 111"/>
                <a:gd name="T11" fmla="*/ 31 h 45"/>
                <a:gd name="T12" fmla="*/ 80 w 111"/>
                <a:gd name="T13" fmla="*/ 36 h 45"/>
                <a:gd name="T14" fmla="*/ 98 w 111"/>
                <a:gd name="T15" fmla="*/ 40 h 45"/>
                <a:gd name="T16" fmla="*/ 111 w 111"/>
                <a:gd name="T17" fmla="*/ 4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45"/>
                <a:gd name="T29" fmla="*/ 111 w 11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45">
                  <a:moveTo>
                    <a:pt x="0" y="0"/>
                  </a:moveTo>
                  <a:lnTo>
                    <a:pt x="5" y="0"/>
                  </a:lnTo>
                  <a:lnTo>
                    <a:pt x="14" y="5"/>
                  </a:lnTo>
                  <a:lnTo>
                    <a:pt x="27" y="14"/>
                  </a:lnTo>
                  <a:lnTo>
                    <a:pt x="45" y="22"/>
                  </a:lnTo>
                  <a:lnTo>
                    <a:pt x="62" y="31"/>
                  </a:lnTo>
                  <a:lnTo>
                    <a:pt x="80" y="36"/>
                  </a:lnTo>
                  <a:lnTo>
                    <a:pt x="98" y="40"/>
                  </a:lnTo>
                  <a:lnTo>
                    <a:pt x="111" y="45"/>
                  </a:lnTo>
                </a:path>
              </a:pathLst>
            </a:custGeom>
            <a:noFill/>
            <a:ln w="14288">
              <a:solidFill>
                <a:srgbClr val="000000"/>
              </a:solidFill>
              <a:prstDash val="solid"/>
              <a:round/>
              <a:headEnd/>
              <a:tailEnd/>
            </a:ln>
          </p:spPr>
          <p:txBody>
            <a:bodyPr/>
            <a:lstStyle/>
            <a:p>
              <a:endParaRPr lang="fr-FR"/>
            </a:p>
          </p:txBody>
        </p:sp>
        <p:sp>
          <p:nvSpPr>
            <p:cNvPr id="126" name="Freeform 300"/>
            <p:cNvSpPr>
              <a:spLocks/>
            </p:cNvSpPr>
            <p:nvPr/>
          </p:nvSpPr>
          <p:spPr bwMode="auto">
            <a:xfrm>
              <a:off x="2841" y="3145"/>
              <a:ext cx="860" cy="319"/>
            </a:xfrm>
            <a:custGeom>
              <a:avLst/>
              <a:gdLst>
                <a:gd name="T0" fmla="*/ 98 w 860"/>
                <a:gd name="T1" fmla="*/ 40 h 319"/>
                <a:gd name="T2" fmla="*/ 98 w 860"/>
                <a:gd name="T3" fmla="*/ 40 h 319"/>
                <a:gd name="T4" fmla="*/ 98 w 860"/>
                <a:gd name="T5" fmla="*/ 35 h 319"/>
                <a:gd name="T6" fmla="*/ 93 w 860"/>
                <a:gd name="T7" fmla="*/ 26 h 319"/>
                <a:gd name="T8" fmla="*/ 89 w 860"/>
                <a:gd name="T9" fmla="*/ 22 h 319"/>
                <a:gd name="T10" fmla="*/ 80 w 860"/>
                <a:gd name="T11" fmla="*/ 13 h 319"/>
                <a:gd name="T12" fmla="*/ 71 w 860"/>
                <a:gd name="T13" fmla="*/ 4 h 319"/>
                <a:gd name="T14" fmla="*/ 58 w 860"/>
                <a:gd name="T15" fmla="*/ 0 h 319"/>
                <a:gd name="T16" fmla="*/ 45 w 860"/>
                <a:gd name="T17" fmla="*/ 0 h 319"/>
                <a:gd name="T18" fmla="*/ 45 w 860"/>
                <a:gd name="T19" fmla="*/ 0 h 319"/>
                <a:gd name="T20" fmla="*/ 40 w 860"/>
                <a:gd name="T21" fmla="*/ 0 h 319"/>
                <a:gd name="T22" fmla="*/ 36 w 860"/>
                <a:gd name="T23" fmla="*/ 0 h 319"/>
                <a:gd name="T24" fmla="*/ 27 w 860"/>
                <a:gd name="T25" fmla="*/ 4 h 319"/>
                <a:gd name="T26" fmla="*/ 23 w 860"/>
                <a:gd name="T27" fmla="*/ 4 h 319"/>
                <a:gd name="T28" fmla="*/ 14 w 860"/>
                <a:gd name="T29" fmla="*/ 13 h 319"/>
                <a:gd name="T30" fmla="*/ 9 w 860"/>
                <a:gd name="T31" fmla="*/ 22 h 319"/>
                <a:gd name="T32" fmla="*/ 0 w 860"/>
                <a:gd name="T33" fmla="*/ 31 h 319"/>
                <a:gd name="T34" fmla="*/ 5 w 860"/>
                <a:gd name="T35" fmla="*/ 31 h 319"/>
                <a:gd name="T36" fmla="*/ 9 w 860"/>
                <a:gd name="T37" fmla="*/ 35 h 319"/>
                <a:gd name="T38" fmla="*/ 14 w 860"/>
                <a:gd name="T39" fmla="*/ 44 h 319"/>
                <a:gd name="T40" fmla="*/ 23 w 860"/>
                <a:gd name="T41" fmla="*/ 49 h 319"/>
                <a:gd name="T42" fmla="*/ 31 w 860"/>
                <a:gd name="T43" fmla="*/ 57 h 319"/>
                <a:gd name="T44" fmla="*/ 45 w 860"/>
                <a:gd name="T45" fmla="*/ 62 h 319"/>
                <a:gd name="T46" fmla="*/ 54 w 860"/>
                <a:gd name="T47" fmla="*/ 71 h 319"/>
                <a:gd name="T48" fmla="*/ 67 w 860"/>
                <a:gd name="T49" fmla="*/ 75 h 319"/>
                <a:gd name="T50" fmla="*/ 71 w 860"/>
                <a:gd name="T51" fmla="*/ 75 h 319"/>
                <a:gd name="T52" fmla="*/ 85 w 860"/>
                <a:gd name="T53" fmla="*/ 75 h 319"/>
                <a:gd name="T54" fmla="*/ 98 w 860"/>
                <a:gd name="T55" fmla="*/ 80 h 319"/>
                <a:gd name="T56" fmla="*/ 120 w 860"/>
                <a:gd name="T57" fmla="*/ 75 h 319"/>
                <a:gd name="T58" fmla="*/ 138 w 860"/>
                <a:gd name="T59" fmla="*/ 75 h 319"/>
                <a:gd name="T60" fmla="*/ 160 w 860"/>
                <a:gd name="T61" fmla="*/ 75 h 319"/>
                <a:gd name="T62" fmla="*/ 173 w 860"/>
                <a:gd name="T63" fmla="*/ 75 h 319"/>
                <a:gd name="T64" fmla="*/ 182 w 860"/>
                <a:gd name="T65" fmla="*/ 71 h 319"/>
                <a:gd name="T66" fmla="*/ 187 w 860"/>
                <a:gd name="T67" fmla="*/ 71 h 319"/>
                <a:gd name="T68" fmla="*/ 195 w 860"/>
                <a:gd name="T69" fmla="*/ 66 h 319"/>
                <a:gd name="T70" fmla="*/ 204 w 860"/>
                <a:gd name="T71" fmla="*/ 57 h 319"/>
                <a:gd name="T72" fmla="*/ 218 w 860"/>
                <a:gd name="T73" fmla="*/ 49 h 319"/>
                <a:gd name="T74" fmla="*/ 235 w 860"/>
                <a:gd name="T75" fmla="*/ 40 h 319"/>
                <a:gd name="T76" fmla="*/ 244 w 860"/>
                <a:gd name="T77" fmla="*/ 31 h 319"/>
                <a:gd name="T78" fmla="*/ 257 w 860"/>
                <a:gd name="T79" fmla="*/ 22 h 319"/>
                <a:gd name="T80" fmla="*/ 262 w 860"/>
                <a:gd name="T81" fmla="*/ 18 h 319"/>
                <a:gd name="T82" fmla="*/ 266 w 860"/>
                <a:gd name="T83" fmla="*/ 22 h 319"/>
                <a:gd name="T84" fmla="*/ 288 w 860"/>
                <a:gd name="T85" fmla="*/ 31 h 319"/>
                <a:gd name="T86" fmla="*/ 315 w 860"/>
                <a:gd name="T87" fmla="*/ 44 h 319"/>
                <a:gd name="T88" fmla="*/ 355 w 860"/>
                <a:gd name="T89" fmla="*/ 66 h 319"/>
                <a:gd name="T90" fmla="*/ 399 w 860"/>
                <a:gd name="T91" fmla="*/ 88 h 319"/>
                <a:gd name="T92" fmla="*/ 444 w 860"/>
                <a:gd name="T93" fmla="*/ 115 h 319"/>
                <a:gd name="T94" fmla="*/ 488 w 860"/>
                <a:gd name="T95" fmla="*/ 146 h 319"/>
                <a:gd name="T96" fmla="*/ 532 w 860"/>
                <a:gd name="T97" fmla="*/ 177 h 319"/>
                <a:gd name="T98" fmla="*/ 541 w 860"/>
                <a:gd name="T99" fmla="*/ 186 h 319"/>
                <a:gd name="T100" fmla="*/ 568 w 860"/>
                <a:gd name="T101" fmla="*/ 199 h 319"/>
                <a:gd name="T102" fmla="*/ 603 w 860"/>
                <a:gd name="T103" fmla="*/ 226 h 319"/>
                <a:gd name="T104" fmla="*/ 648 w 860"/>
                <a:gd name="T105" fmla="*/ 253 h 319"/>
                <a:gd name="T106" fmla="*/ 701 w 860"/>
                <a:gd name="T107" fmla="*/ 279 h 319"/>
                <a:gd name="T108" fmla="*/ 754 w 860"/>
                <a:gd name="T109" fmla="*/ 301 h 319"/>
                <a:gd name="T110" fmla="*/ 807 w 860"/>
                <a:gd name="T111" fmla="*/ 319 h 319"/>
                <a:gd name="T112" fmla="*/ 860 w 860"/>
                <a:gd name="T113" fmla="*/ 319 h 3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0"/>
                <a:gd name="T172" fmla="*/ 0 h 319"/>
                <a:gd name="T173" fmla="*/ 860 w 860"/>
                <a:gd name="T174" fmla="*/ 319 h 3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0" h="319">
                  <a:moveTo>
                    <a:pt x="98" y="40"/>
                  </a:moveTo>
                  <a:lnTo>
                    <a:pt x="98" y="40"/>
                  </a:lnTo>
                  <a:lnTo>
                    <a:pt x="98" y="35"/>
                  </a:lnTo>
                  <a:lnTo>
                    <a:pt x="93" y="26"/>
                  </a:lnTo>
                  <a:lnTo>
                    <a:pt x="89" y="22"/>
                  </a:lnTo>
                  <a:lnTo>
                    <a:pt x="80" y="13"/>
                  </a:lnTo>
                  <a:lnTo>
                    <a:pt x="71" y="4"/>
                  </a:lnTo>
                  <a:lnTo>
                    <a:pt x="58" y="0"/>
                  </a:lnTo>
                  <a:lnTo>
                    <a:pt x="45" y="0"/>
                  </a:lnTo>
                  <a:lnTo>
                    <a:pt x="40" y="0"/>
                  </a:lnTo>
                  <a:lnTo>
                    <a:pt x="36" y="0"/>
                  </a:lnTo>
                  <a:lnTo>
                    <a:pt x="27" y="4"/>
                  </a:lnTo>
                  <a:lnTo>
                    <a:pt x="23" y="4"/>
                  </a:lnTo>
                  <a:lnTo>
                    <a:pt x="14" y="13"/>
                  </a:lnTo>
                  <a:lnTo>
                    <a:pt x="9" y="22"/>
                  </a:lnTo>
                  <a:lnTo>
                    <a:pt x="0" y="31"/>
                  </a:lnTo>
                  <a:lnTo>
                    <a:pt x="5" y="31"/>
                  </a:lnTo>
                  <a:lnTo>
                    <a:pt x="9" y="35"/>
                  </a:lnTo>
                  <a:lnTo>
                    <a:pt x="14" y="44"/>
                  </a:lnTo>
                  <a:lnTo>
                    <a:pt x="23" y="49"/>
                  </a:lnTo>
                  <a:lnTo>
                    <a:pt x="31" y="57"/>
                  </a:lnTo>
                  <a:lnTo>
                    <a:pt x="45" y="62"/>
                  </a:lnTo>
                  <a:lnTo>
                    <a:pt x="54" y="71"/>
                  </a:lnTo>
                  <a:lnTo>
                    <a:pt x="67" y="75"/>
                  </a:lnTo>
                  <a:lnTo>
                    <a:pt x="71" y="75"/>
                  </a:lnTo>
                  <a:lnTo>
                    <a:pt x="85" y="75"/>
                  </a:lnTo>
                  <a:lnTo>
                    <a:pt x="98" y="80"/>
                  </a:lnTo>
                  <a:lnTo>
                    <a:pt x="120" y="75"/>
                  </a:lnTo>
                  <a:lnTo>
                    <a:pt x="138" y="75"/>
                  </a:lnTo>
                  <a:lnTo>
                    <a:pt x="160" y="75"/>
                  </a:lnTo>
                  <a:lnTo>
                    <a:pt x="173" y="75"/>
                  </a:lnTo>
                  <a:lnTo>
                    <a:pt x="182" y="71"/>
                  </a:lnTo>
                  <a:lnTo>
                    <a:pt x="187" y="71"/>
                  </a:lnTo>
                  <a:lnTo>
                    <a:pt x="195" y="66"/>
                  </a:lnTo>
                  <a:lnTo>
                    <a:pt x="204" y="57"/>
                  </a:lnTo>
                  <a:lnTo>
                    <a:pt x="218" y="49"/>
                  </a:lnTo>
                  <a:lnTo>
                    <a:pt x="235" y="40"/>
                  </a:lnTo>
                  <a:lnTo>
                    <a:pt x="244" y="31"/>
                  </a:lnTo>
                  <a:lnTo>
                    <a:pt x="257" y="22"/>
                  </a:lnTo>
                  <a:lnTo>
                    <a:pt x="262" y="18"/>
                  </a:lnTo>
                  <a:lnTo>
                    <a:pt x="266" y="22"/>
                  </a:lnTo>
                  <a:lnTo>
                    <a:pt x="288" y="31"/>
                  </a:lnTo>
                  <a:lnTo>
                    <a:pt x="315" y="44"/>
                  </a:lnTo>
                  <a:lnTo>
                    <a:pt x="355" y="66"/>
                  </a:lnTo>
                  <a:lnTo>
                    <a:pt x="399" y="88"/>
                  </a:lnTo>
                  <a:lnTo>
                    <a:pt x="444" y="115"/>
                  </a:lnTo>
                  <a:lnTo>
                    <a:pt x="488" y="146"/>
                  </a:lnTo>
                  <a:lnTo>
                    <a:pt x="532" y="177"/>
                  </a:lnTo>
                  <a:lnTo>
                    <a:pt x="541" y="186"/>
                  </a:lnTo>
                  <a:lnTo>
                    <a:pt x="568" y="199"/>
                  </a:lnTo>
                  <a:lnTo>
                    <a:pt x="603" y="226"/>
                  </a:lnTo>
                  <a:lnTo>
                    <a:pt x="648" y="253"/>
                  </a:lnTo>
                  <a:lnTo>
                    <a:pt x="701" y="279"/>
                  </a:lnTo>
                  <a:lnTo>
                    <a:pt x="754" y="301"/>
                  </a:lnTo>
                  <a:lnTo>
                    <a:pt x="807" y="319"/>
                  </a:lnTo>
                  <a:lnTo>
                    <a:pt x="860" y="319"/>
                  </a:lnTo>
                </a:path>
              </a:pathLst>
            </a:custGeom>
            <a:noFill/>
            <a:ln w="14288">
              <a:solidFill>
                <a:srgbClr val="000000"/>
              </a:solidFill>
              <a:prstDash val="solid"/>
              <a:round/>
              <a:headEnd/>
              <a:tailEnd/>
            </a:ln>
          </p:spPr>
          <p:txBody>
            <a:bodyPr/>
            <a:lstStyle/>
            <a:p>
              <a:endParaRPr lang="fr-FR"/>
            </a:p>
          </p:txBody>
        </p:sp>
        <p:sp>
          <p:nvSpPr>
            <p:cNvPr id="127" name="Freeform 301"/>
            <p:cNvSpPr>
              <a:spLocks/>
            </p:cNvSpPr>
            <p:nvPr/>
          </p:nvSpPr>
          <p:spPr bwMode="auto">
            <a:xfrm>
              <a:off x="3161" y="3012"/>
              <a:ext cx="664" cy="576"/>
            </a:xfrm>
            <a:custGeom>
              <a:avLst/>
              <a:gdLst>
                <a:gd name="T0" fmla="*/ 0 w 664"/>
                <a:gd name="T1" fmla="*/ 0 h 576"/>
                <a:gd name="T2" fmla="*/ 8 w 664"/>
                <a:gd name="T3" fmla="*/ 4 h 576"/>
                <a:gd name="T4" fmla="*/ 35 w 664"/>
                <a:gd name="T5" fmla="*/ 13 h 576"/>
                <a:gd name="T6" fmla="*/ 70 w 664"/>
                <a:gd name="T7" fmla="*/ 26 h 576"/>
                <a:gd name="T8" fmla="*/ 119 w 664"/>
                <a:gd name="T9" fmla="*/ 44 h 576"/>
                <a:gd name="T10" fmla="*/ 172 w 664"/>
                <a:gd name="T11" fmla="*/ 66 h 576"/>
                <a:gd name="T12" fmla="*/ 226 w 664"/>
                <a:gd name="T13" fmla="*/ 84 h 576"/>
                <a:gd name="T14" fmla="*/ 279 w 664"/>
                <a:gd name="T15" fmla="*/ 102 h 576"/>
                <a:gd name="T16" fmla="*/ 323 w 664"/>
                <a:gd name="T17" fmla="*/ 115 h 576"/>
                <a:gd name="T18" fmla="*/ 336 w 664"/>
                <a:gd name="T19" fmla="*/ 119 h 576"/>
                <a:gd name="T20" fmla="*/ 372 w 664"/>
                <a:gd name="T21" fmla="*/ 128 h 576"/>
                <a:gd name="T22" fmla="*/ 421 w 664"/>
                <a:gd name="T23" fmla="*/ 142 h 576"/>
                <a:gd name="T24" fmla="*/ 483 w 664"/>
                <a:gd name="T25" fmla="*/ 164 h 576"/>
                <a:gd name="T26" fmla="*/ 540 w 664"/>
                <a:gd name="T27" fmla="*/ 195 h 576"/>
                <a:gd name="T28" fmla="*/ 589 w 664"/>
                <a:gd name="T29" fmla="*/ 235 h 576"/>
                <a:gd name="T30" fmla="*/ 629 w 664"/>
                <a:gd name="T31" fmla="*/ 284 h 576"/>
                <a:gd name="T32" fmla="*/ 647 w 664"/>
                <a:gd name="T33" fmla="*/ 341 h 576"/>
                <a:gd name="T34" fmla="*/ 647 w 664"/>
                <a:gd name="T35" fmla="*/ 346 h 576"/>
                <a:gd name="T36" fmla="*/ 647 w 664"/>
                <a:gd name="T37" fmla="*/ 346 h 576"/>
                <a:gd name="T38" fmla="*/ 647 w 664"/>
                <a:gd name="T39" fmla="*/ 350 h 576"/>
                <a:gd name="T40" fmla="*/ 647 w 664"/>
                <a:gd name="T41" fmla="*/ 355 h 576"/>
                <a:gd name="T42" fmla="*/ 651 w 664"/>
                <a:gd name="T43" fmla="*/ 363 h 576"/>
                <a:gd name="T44" fmla="*/ 651 w 664"/>
                <a:gd name="T45" fmla="*/ 368 h 576"/>
                <a:gd name="T46" fmla="*/ 656 w 664"/>
                <a:gd name="T47" fmla="*/ 372 h 576"/>
                <a:gd name="T48" fmla="*/ 660 w 664"/>
                <a:gd name="T49" fmla="*/ 372 h 576"/>
                <a:gd name="T50" fmla="*/ 660 w 664"/>
                <a:gd name="T51" fmla="*/ 377 h 576"/>
                <a:gd name="T52" fmla="*/ 660 w 664"/>
                <a:gd name="T53" fmla="*/ 381 h 576"/>
                <a:gd name="T54" fmla="*/ 660 w 664"/>
                <a:gd name="T55" fmla="*/ 386 h 576"/>
                <a:gd name="T56" fmla="*/ 664 w 664"/>
                <a:gd name="T57" fmla="*/ 394 h 576"/>
                <a:gd name="T58" fmla="*/ 664 w 664"/>
                <a:gd name="T59" fmla="*/ 403 h 576"/>
                <a:gd name="T60" fmla="*/ 660 w 664"/>
                <a:gd name="T61" fmla="*/ 412 h 576"/>
                <a:gd name="T62" fmla="*/ 660 w 664"/>
                <a:gd name="T63" fmla="*/ 421 h 576"/>
                <a:gd name="T64" fmla="*/ 656 w 664"/>
                <a:gd name="T65" fmla="*/ 425 h 576"/>
                <a:gd name="T66" fmla="*/ 656 w 664"/>
                <a:gd name="T67" fmla="*/ 425 h 576"/>
                <a:gd name="T68" fmla="*/ 651 w 664"/>
                <a:gd name="T69" fmla="*/ 430 h 576"/>
                <a:gd name="T70" fmla="*/ 651 w 664"/>
                <a:gd name="T71" fmla="*/ 434 h 576"/>
                <a:gd name="T72" fmla="*/ 647 w 664"/>
                <a:gd name="T73" fmla="*/ 439 h 576"/>
                <a:gd name="T74" fmla="*/ 638 w 664"/>
                <a:gd name="T75" fmla="*/ 443 h 576"/>
                <a:gd name="T76" fmla="*/ 629 w 664"/>
                <a:gd name="T77" fmla="*/ 443 h 576"/>
                <a:gd name="T78" fmla="*/ 620 w 664"/>
                <a:gd name="T79" fmla="*/ 448 h 576"/>
                <a:gd name="T80" fmla="*/ 611 w 664"/>
                <a:gd name="T81" fmla="*/ 448 h 576"/>
                <a:gd name="T82" fmla="*/ 607 w 664"/>
                <a:gd name="T83" fmla="*/ 448 h 576"/>
                <a:gd name="T84" fmla="*/ 598 w 664"/>
                <a:gd name="T85" fmla="*/ 457 h 576"/>
                <a:gd name="T86" fmla="*/ 580 w 664"/>
                <a:gd name="T87" fmla="*/ 470 h 576"/>
                <a:gd name="T88" fmla="*/ 554 w 664"/>
                <a:gd name="T89" fmla="*/ 483 h 576"/>
                <a:gd name="T90" fmla="*/ 523 w 664"/>
                <a:gd name="T91" fmla="*/ 501 h 576"/>
                <a:gd name="T92" fmla="*/ 474 w 664"/>
                <a:gd name="T93" fmla="*/ 523 h 576"/>
                <a:gd name="T94" fmla="*/ 416 w 664"/>
                <a:gd name="T95" fmla="*/ 550 h 576"/>
                <a:gd name="T96" fmla="*/ 345 w 664"/>
                <a:gd name="T97" fmla="*/ 576 h 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4"/>
                <a:gd name="T148" fmla="*/ 0 h 576"/>
                <a:gd name="T149" fmla="*/ 664 w 664"/>
                <a:gd name="T150" fmla="*/ 576 h 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4" h="576">
                  <a:moveTo>
                    <a:pt x="0" y="0"/>
                  </a:moveTo>
                  <a:lnTo>
                    <a:pt x="8" y="4"/>
                  </a:lnTo>
                  <a:lnTo>
                    <a:pt x="35" y="13"/>
                  </a:lnTo>
                  <a:lnTo>
                    <a:pt x="70" y="26"/>
                  </a:lnTo>
                  <a:lnTo>
                    <a:pt x="119" y="44"/>
                  </a:lnTo>
                  <a:lnTo>
                    <a:pt x="172" y="66"/>
                  </a:lnTo>
                  <a:lnTo>
                    <a:pt x="226" y="84"/>
                  </a:lnTo>
                  <a:lnTo>
                    <a:pt x="279" y="102"/>
                  </a:lnTo>
                  <a:lnTo>
                    <a:pt x="323" y="115"/>
                  </a:lnTo>
                  <a:lnTo>
                    <a:pt x="336" y="119"/>
                  </a:lnTo>
                  <a:lnTo>
                    <a:pt x="372" y="128"/>
                  </a:lnTo>
                  <a:lnTo>
                    <a:pt x="421" y="142"/>
                  </a:lnTo>
                  <a:lnTo>
                    <a:pt x="483" y="164"/>
                  </a:lnTo>
                  <a:lnTo>
                    <a:pt x="540" y="195"/>
                  </a:lnTo>
                  <a:lnTo>
                    <a:pt x="589" y="235"/>
                  </a:lnTo>
                  <a:lnTo>
                    <a:pt x="629" y="284"/>
                  </a:lnTo>
                  <a:lnTo>
                    <a:pt x="647" y="341"/>
                  </a:lnTo>
                  <a:lnTo>
                    <a:pt x="647" y="346"/>
                  </a:lnTo>
                  <a:lnTo>
                    <a:pt x="647" y="350"/>
                  </a:lnTo>
                  <a:lnTo>
                    <a:pt x="647" y="355"/>
                  </a:lnTo>
                  <a:lnTo>
                    <a:pt x="651" y="363"/>
                  </a:lnTo>
                  <a:lnTo>
                    <a:pt x="651" y="368"/>
                  </a:lnTo>
                  <a:lnTo>
                    <a:pt x="656" y="372"/>
                  </a:lnTo>
                  <a:lnTo>
                    <a:pt x="660" y="372"/>
                  </a:lnTo>
                  <a:lnTo>
                    <a:pt x="660" y="377"/>
                  </a:lnTo>
                  <a:lnTo>
                    <a:pt x="660" y="381"/>
                  </a:lnTo>
                  <a:lnTo>
                    <a:pt x="660" y="386"/>
                  </a:lnTo>
                  <a:lnTo>
                    <a:pt x="664" y="394"/>
                  </a:lnTo>
                  <a:lnTo>
                    <a:pt x="664" y="403"/>
                  </a:lnTo>
                  <a:lnTo>
                    <a:pt x="660" y="412"/>
                  </a:lnTo>
                  <a:lnTo>
                    <a:pt x="660" y="421"/>
                  </a:lnTo>
                  <a:lnTo>
                    <a:pt x="656" y="425"/>
                  </a:lnTo>
                  <a:lnTo>
                    <a:pt x="651" y="430"/>
                  </a:lnTo>
                  <a:lnTo>
                    <a:pt x="651" y="434"/>
                  </a:lnTo>
                  <a:lnTo>
                    <a:pt x="647" y="439"/>
                  </a:lnTo>
                  <a:lnTo>
                    <a:pt x="638" y="443"/>
                  </a:lnTo>
                  <a:lnTo>
                    <a:pt x="629" y="443"/>
                  </a:lnTo>
                  <a:lnTo>
                    <a:pt x="620" y="448"/>
                  </a:lnTo>
                  <a:lnTo>
                    <a:pt x="611" y="448"/>
                  </a:lnTo>
                  <a:lnTo>
                    <a:pt x="607" y="448"/>
                  </a:lnTo>
                  <a:lnTo>
                    <a:pt x="598" y="457"/>
                  </a:lnTo>
                  <a:lnTo>
                    <a:pt x="580" y="470"/>
                  </a:lnTo>
                  <a:lnTo>
                    <a:pt x="554" y="483"/>
                  </a:lnTo>
                  <a:lnTo>
                    <a:pt x="523" y="501"/>
                  </a:lnTo>
                  <a:lnTo>
                    <a:pt x="474" y="523"/>
                  </a:lnTo>
                  <a:lnTo>
                    <a:pt x="416" y="550"/>
                  </a:lnTo>
                  <a:lnTo>
                    <a:pt x="345" y="576"/>
                  </a:lnTo>
                </a:path>
              </a:pathLst>
            </a:custGeom>
            <a:noFill/>
            <a:ln w="14288">
              <a:solidFill>
                <a:srgbClr val="000000"/>
              </a:solidFill>
              <a:prstDash val="solid"/>
              <a:round/>
              <a:headEnd/>
              <a:tailEnd/>
            </a:ln>
          </p:spPr>
          <p:txBody>
            <a:bodyPr/>
            <a:lstStyle/>
            <a:p>
              <a:endParaRPr lang="fr-FR"/>
            </a:p>
          </p:txBody>
        </p:sp>
        <p:sp>
          <p:nvSpPr>
            <p:cNvPr id="128" name="Freeform 302"/>
            <p:cNvSpPr>
              <a:spLocks/>
            </p:cNvSpPr>
            <p:nvPr/>
          </p:nvSpPr>
          <p:spPr bwMode="auto">
            <a:xfrm>
              <a:off x="2930" y="3163"/>
              <a:ext cx="27" cy="17"/>
            </a:xfrm>
            <a:custGeom>
              <a:avLst/>
              <a:gdLst>
                <a:gd name="T0" fmla="*/ 0 w 27"/>
                <a:gd name="T1" fmla="*/ 4 h 17"/>
                <a:gd name="T2" fmla="*/ 0 w 27"/>
                <a:gd name="T3" fmla="*/ 4 h 17"/>
                <a:gd name="T4" fmla="*/ 4 w 27"/>
                <a:gd name="T5" fmla="*/ 4 h 17"/>
                <a:gd name="T6" fmla="*/ 4 w 27"/>
                <a:gd name="T7" fmla="*/ 0 h 17"/>
                <a:gd name="T8" fmla="*/ 9 w 27"/>
                <a:gd name="T9" fmla="*/ 0 h 17"/>
                <a:gd name="T10" fmla="*/ 13 w 27"/>
                <a:gd name="T11" fmla="*/ 0 h 17"/>
                <a:gd name="T12" fmla="*/ 18 w 27"/>
                <a:gd name="T13" fmla="*/ 4 h 17"/>
                <a:gd name="T14" fmla="*/ 22 w 27"/>
                <a:gd name="T15" fmla="*/ 8 h 17"/>
                <a:gd name="T16" fmla="*/ 27 w 27"/>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7"/>
                <a:gd name="T29" fmla="*/ 27 w 2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7">
                  <a:moveTo>
                    <a:pt x="0" y="4"/>
                  </a:moveTo>
                  <a:lnTo>
                    <a:pt x="0" y="4"/>
                  </a:lnTo>
                  <a:lnTo>
                    <a:pt x="4" y="4"/>
                  </a:lnTo>
                  <a:lnTo>
                    <a:pt x="4" y="0"/>
                  </a:lnTo>
                  <a:lnTo>
                    <a:pt x="9" y="0"/>
                  </a:lnTo>
                  <a:lnTo>
                    <a:pt x="13" y="0"/>
                  </a:lnTo>
                  <a:lnTo>
                    <a:pt x="18" y="4"/>
                  </a:lnTo>
                  <a:lnTo>
                    <a:pt x="22" y="8"/>
                  </a:lnTo>
                  <a:lnTo>
                    <a:pt x="27" y="17"/>
                  </a:lnTo>
                </a:path>
              </a:pathLst>
            </a:custGeom>
            <a:noFill/>
            <a:ln w="14288">
              <a:solidFill>
                <a:srgbClr val="000000"/>
              </a:solidFill>
              <a:prstDash val="solid"/>
              <a:round/>
              <a:headEnd/>
              <a:tailEnd/>
            </a:ln>
          </p:spPr>
          <p:txBody>
            <a:bodyPr/>
            <a:lstStyle/>
            <a:p>
              <a:endParaRPr lang="fr-FR"/>
            </a:p>
          </p:txBody>
        </p:sp>
        <p:sp>
          <p:nvSpPr>
            <p:cNvPr id="129" name="Freeform 303"/>
            <p:cNvSpPr>
              <a:spLocks/>
            </p:cNvSpPr>
            <p:nvPr/>
          </p:nvSpPr>
          <p:spPr bwMode="auto">
            <a:xfrm>
              <a:off x="2952" y="3149"/>
              <a:ext cx="9" cy="18"/>
            </a:xfrm>
            <a:custGeom>
              <a:avLst/>
              <a:gdLst>
                <a:gd name="T0" fmla="*/ 0 w 9"/>
                <a:gd name="T1" fmla="*/ 18 h 18"/>
                <a:gd name="T2" fmla="*/ 0 w 9"/>
                <a:gd name="T3" fmla="*/ 18 h 18"/>
                <a:gd name="T4" fmla="*/ 0 w 9"/>
                <a:gd name="T5" fmla="*/ 14 h 18"/>
                <a:gd name="T6" fmla="*/ 0 w 9"/>
                <a:gd name="T7" fmla="*/ 9 h 18"/>
                <a:gd name="T8" fmla="*/ 0 w 9"/>
                <a:gd name="T9" fmla="*/ 9 h 18"/>
                <a:gd name="T10" fmla="*/ 0 w 9"/>
                <a:gd name="T11" fmla="*/ 5 h 18"/>
                <a:gd name="T12" fmla="*/ 5 w 9"/>
                <a:gd name="T13" fmla="*/ 0 h 18"/>
                <a:gd name="T14" fmla="*/ 9 w 9"/>
                <a:gd name="T15" fmla="*/ 0 h 18"/>
                <a:gd name="T16" fmla="*/ 9 w 9"/>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8"/>
                <a:gd name="T29" fmla="*/ 9 w 9"/>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8">
                  <a:moveTo>
                    <a:pt x="0" y="18"/>
                  </a:moveTo>
                  <a:lnTo>
                    <a:pt x="0" y="18"/>
                  </a:lnTo>
                  <a:lnTo>
                    <a:pt x="0" y="14"/>
                  </a:lnTo>
                  <a:lnTo>
                    <a:pt x="0" y="9"/>
                  </a:lnTo>
                  <a:lnTo>
                    <a:pt x="0" y="5"/>
                  </a:lnTo>
                  <a:lnTo>
                    <a:pt x="5" y="0"/>
                  </a:lnTo>
                  <a:lnTo>
                    <a:pt x="9" y="0"/>
                  </a:lnTo>
                </a:path>
              </a:pathLst>
            </a:custGeom>
            <a:noFill/>
            <a:ln w="14288">
              <a:solidFill>
                <a:srgbClr val="000000"/>
              </a:solidFill>
              <a:prstDash val="solid"/>
              <a:round/>
              <a:headEnd/>
              <a:tailEnd/>
            </a:ln>
          </p:spPr>
          <p:txBody>
            <a:bodyPr/>
            <a:lstStyle/>
            <a:p>
              <a:endParaRPr lang="fr-FR"/>
            </a:p>
          </p:txBody>
        </p:sp>
        <p:sp>
          <p:nvSpPr>
            <p:cNvPr id="130" name="Freeform 304"/>
            <p:cNvSpPr>
              <a:spLocks/>
            </p:cNvSpPr>
            <p:nvPr/>
          </p:nvSpPr>
          <p:spPr bwMode="auto">
            <a:xfrm>
              <a:off x="3169" y="3034"/>
              <a:ext cx="621" cy="346"/>
            </a:xfrm>
            <a:custGeom>
              <a:avLst/>
              <a:gdLst>
                <a:gd name="T0" fmla="*/ 9 w 621"/>
                <a:gd name="T1" fmla="*/ 0 h 346"/>
                <a:gd name="T2" fmla="*/ 23 w 621"/>
                <a:gd name="T3" fmla="*/ 4 h 346"/>
                <a:gd name="T4" fmla="*/ 58 w 621"/>
                <a:gd name="T5" fmla="*/ 18 h 346"/>
                <a:gd name="T6" fmla="*/ 111 w 621"/>
                <a:gd name="T7" fmla="*/ 40 h 346"/>
                <a:gd name="T8" fmla="*/ 169 w 621"/>
                <a:gd name="T9" fmla="*/ 62 h 346"/>
                <a:gd name="T10" fmla="*/ 235 w 621"/>
                <a:gd name="T11" fmla="*/ 84 h 346"/>
                <a:gd name="T12" fmla="*/ 293 w 621"/>
                <a:gd name="T13" fmla="*/ 106 h 346"/>
                <a:gd name="T14" fmla="*/ 342 w 621"/>
                <a:gd name="T15" fmla="*/ 120 h 346"/>
                <a:gd name="T16" fmla="*/ 377 w 621"/>
                <a:gd name="T17" fmla="*/ 129 h 346"/>
                <a:gd name="T18" fmla="*/ 404 w 621"/>
                <a:gd name="T19" fmla="*/ 133 h 346"/>
                <a:gd name="T20" fmla="*/ 435 w 621"/>
                <a:gd name="T21" fmla="*/ 146 h 346"/>
                <a:gd name="T22" fmla="*/ 475 w 621"/>
                <a:gd name="T23" fmla="*/ 160 h 346"/>
                <a:gd name="T24" fmla="*/ 515 w 621"/>
                <a:gd name="T25" fmla="*/ 182 h 346"/>
                <a:gd name="T26" fmla="*/ 550 w 621"/>
                <a:gd name="T27" fmla="*/ 208 h 346"/>
                <a:gd name="T28" fmla="*/ 581 w 621"/>
                <a:gd name="T29" fmla="*/ 239 h 346"/>
                <a:gd name="T30" fmla="*/ 608 w 621"/>
                <a:gd name="T31" fmla="*/ 275 h 346"/>
                <a:gd name="T32" fmla="*/ 621 w 621"/>
                <a:gd name="T33" fmla="*/ 315 h 346"/>
                <a:gd name="T34" fmla="*/ 617 w 621"/>
                <a:gd name="T35" fmla="*/ 346 h 346"/>
                <a:gd name="T36" fmla="*/ 594 w 621"/>
                <a:gd name="T37" fmla="*/ 346 h 346"/>
                <a:gd name="T38" fmla="*/ 559 w 621"/>
                <a:gd name="T39" fmla="*/ 328 h 346"/>
                <a:gd name="T40" fmla="*/ 519 w 621"/>
                <a:gd name="T41" fmla="*/ 297 h 346"/>
                <a:gd name="T42" fmla="*/ 475 w 621"/>
                <a:gd name="T43" fmla="*/ 262 h 346"/>
                <a:gd name="T44" fmla="*/ 439 w 621"/>
                <a:gd name="T45" fmla="*/ 226 h 346"/>
                <a:gd name="T46" fmla="*/ 413 w 621"/>
                <a:gd name="T47" fmla="*/ 199 h 346"/>
                <a:gd name="T48" fmla="*/ 404 w 621"/>
                <a:gd name="T49" fmla="*/ 191 h 346"/>
                <a:gd name="T50" fmla="*/ 395 w 621"/>
                <a:gd name="T51" fmla="*/ 186 h 346"/>
                <a:gd name="T52" fmla="*/ 382 w 621"/>
                <a:gd name="T53" fmla="*/ 177 h 346"/>
                <a:gd name="T54" fmla="*/ 359 w 621"/>
                <a:gd name="T55" fmla="*/ 164 h 346"/>
                <a:gd name="T56" fmla="*/ 333 w 621"/>
                <a:gd name="T57" fmla="*/ 151 h 346"/>
                <a:gd name="T58" fmla="*/ 297 w 621"/>
                <a:gd name="T59" fmla="*/ 133 h 346"/>
                <a:gd name="T60" fmla="*/ 262 w 621"/>
                <a:gd name="T61" fmla="*/ 120 h 346"/>
                <a:gd name="T62" fmla="*/ 222 w 621"/>
                <a:gd name="T63" fmla="*/ 106 h 346"/>
                <a:gd name="T64" fmla="*/ 178 w 621"/>
                <a:gd name="T65" fmla="*/ 97 h 346"/>
                <a:gd name="T66" fmla="*/ 138 w 621"/>
                <a:gd name="T67" fmla="*/ 89 h 346"/>
                <a:gd name="T68" fmla="*/ 98 w 621"/>
                <a:gd name="T69" fmla="*/ 75 h 346"/>
                <a:gd name="T70" fmla="*/ 67 w 621"/>
                <a:gd name="T71" fmla="*/ 62 h 346"/>
                <a:gd name="T72" fmla="*/ 40 w 621"/>
                <a:gd name="T73" fmla="*/ 44 h 346"/>
                <a:gd name="T74" fmla="*/ 18 w 621"/>
                <a:gd name="T75" fmla="*/ 31 h 346"/>
                <a:gd name="T76" fmla="*/ 5 w 621"/>
                <a:gd name="T77" fmla="*/ 18 h 346"/>
                <a:gd name="T78" fmla="*/ 0 w 621"/>
                <a:gd name="T79" fmla="*/ 9 h 346"/>
                <a:gd name="T80" fmla="*/ 9 w 621"/>
                <a:gd name="T81" fmla="*/ 0 h 3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1"/>
                <a:gd name="T124" fmla="*/ 0 h 346"/>
                <a:gd name="T125" fmla="*/ 621 w 621"/>
                <a:gd name="T126" fmla="*/ 346 h 3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1" h="346">
                  <a:moveTo>
                    <a:pt x="9" y="0"/>
                  </a:moveTo>
                  <a:lnTo>
                    <a:pt x="23" y="4"/>
                  </a:lnTo>
                  <a:lnTo>
                    <a:pt x="58" y="18"/>
                  </a:lnTo>
                  <a:lnTo>
                    <a:pt x="111" y="40"/>
                  </a:lnTo>
                  <a:lnTo>
                    <a:pt x="169" y="62"/>
                  </a:lnTo>
                  <a:lnTo>
                    <a:pt x="235" y="84"/>
                  </a:lnTo>
                  <a:lnTo>
                    <a:pt x="293" y="106"/>
                  </a:lnTo>
                  <a:lnTo>
                    <a:pt x="342" y="120"/>
                  </a:lnTo>
                  <a:lnTo>
                    <a:pt x="377" y="129"/>
                  </a:lnTo>
                  <a:lnTo>
                    <a:pt x="404" y="133"/>
                  </a:lnTo>
                  <a:lnTo>
                    <a:pt x="435" y="146"/>
                  </a:lnTo>
                  <a:lnTo>
                    <a:pt x="475" y="160"/>
                  </a:lnTo>
                  <a:lnTo>
                    <a:pt x="515" y="182"/>
                  </a:lnTo>
                  <a:lnTo>
                    <a:pt x="550" y="208"/>
                  </a:lnTo>
                  <a:lnTo>
                    <a:pt x="581" y="239"/>
                  </a:lnTo>
                  <a:lnTo>
                    <a:pt x="608" y="275"/>
                  </a:lnTo>
                  <a:lnTo>
                    <a:pt x="621" y="315"/>
                  </a:lnTo>
                  <a:lnTo>
                    <a:pt x="617" y="346"/>
                  </a:lnTo>
                  <a:lnTo>
                    <a:pt x="594" y="346"/>
                  </a:lnTo>
                  <a:lnTo>
                    <a:pt x="559" y="328"/>
                  </a:lnTo>
                  <a:lnTo>
                    <a:pt x="519" y="297"/>
                  </a:lnTo>
                  <a:lnTo>
                    <a:pt x="475" y="262"/>
                  </a:lnTo>
                  <a:lnTo>
                    <a:pt x="439" y="226"/>
                  </a:lnTo>
                  <a:lnTo>
                    <a:pt x="413" y="199"/>
                  </a:lnTo>
                  <a:lnTo>
                    <a:pt x="404" y="191"/>
                  </a:lnTo>
                  <a:lnTo>
                    <a:pt x="395" y="186"/>
                  </a:lnTo>
                  <a:lnTo>
                    <a:pt x="382" y="177"/>
                  </a:lnTo>
                  <a:lnTo>
                    <a:pt x="359" y="164"/>
                  </a:lnTo>
                  <a:lnTo>
                    <a:pt x="333" y="151"/>
                  </a:lnTo>
                  <a:lnTo>
                    <a:pt x="297" y="133"/>
                  </a:lnTo>
                  <a:lnTo>
                    <a:pt x="262" y="120"/>
                  </a:lnTo>
                  <a:lnTo>
                    <a:pt x="222" y="106"/>
                  </a:lnTo>
                  <a:lnTo>
                    <a:pt x="178" y="97"/>
                  </a:lnTo>
                  <a:lnTo>
                    <a:pt x="138" y="89"/>
                  </a:lnTo>
                  <a:lnTo>
                    <a:pt x="98" y="75"/>
                  </a:lnTo>
                  <a:lnTo>
                    <a:pt x="67" y="62"/>
                  </a:lnTo>
                  <a:lnTo>
                    <a:pt x="40" y="44"/>
                  </a:lnTo>
                  <a:lnTo>
                    <a:pt x="18" y="31"/>
                  </a:lnTo>
                  <a:lnTo>
                    <a:pt x="5" y="18"/>
                  </a:lnTo>
                  <a:lnTo>
                    <a:pt x="0" y="9"/>
                  </a:lnTo>
                  <a:lnTo>
                    <a:pt x="9" y="0"/>
                  </a:lnTo>
                  <a:close/>
                </a:path>
              </a:pathLst>
            </a:custGeom>
            <a:solidFill>
              <a:srgbClr val="FFFAF0"/>
            </a:solidFill>
            <a:ln w="9525">
              <a:noFill/>
              <a:round/>
              <a:headEnd/>
              <a:tailEnd/>
            </a:ln>
          </p:spPr>
          <p:txBody>
            <a:bodyPr/>
            <a:lstStyle/>
            <a:p>
              <a:endParaRPr lang="fr-FR"/>
            </a:p>
          </p:txBody>
        </p:sp>
        <p:sp>
          <p:nvSpPr>
            <p:cNvPr id="131" name="Line 311"/>
            <p:cNvSpPr>
              <a:spLocks noChangeShapeType="1"/>
            </p:cNvSpPr>
            <p:nvPr/>
          </p:nvSpPr>
          <p:spPr bwMode="auto">
            <a:xfrm flipH="1">
              <a:off x="3325" y="3712"/>
              <a:ext cx="22" cy="9"/>
            </a:xfrm>
            <a:prstGeom prst="line">
              <a:avLst/>
            </a:prstGeom>
            <a:noFill/>
            <a:ln w="14288">
              <a:solidFill>
                <a:srgbClr val="000000"/>
              </a:solidFill>
              <a:round/>
              <a:headEnd/>
              <a:tailEnd/>
            </a:ln>
          </p:spPr>
          <p:txBody>
            <a:bodyPr/>
            <a:lstStyle/>
            <a:p>
              <a:endParaRPr lang="fr-FR"/>
            </a:p>
          </p:txBody>
        </p:sp>
        <p:sp>
          <p:nvSpPr>
            <p:cNvPr id="132" name="Line 314"/>
            <p:cNvSpPr>
              <a:spLocks noChangeShapeType="1"/>
            </p:cNvSpPr>
            <p:nvPr/>
          </p:nvSpPr>
          <p:spPr bwMode="auto">
            <a:xfrm flipV="1">
              <a:off x="2668" y="3804"/>
              <a:ext cx="676" cy="192"/>
            </a:xfrm>
            <a:prstGeom prst="line">
              <a:avLst/>
            </a:prstGeom>
            <a:noFill/>
            <a:ln w="88900">
              <a:solidFill>
                <a:srgbClr val="FF0000"/>
              </a:solidFill>
              <a:round/>
              <a:headEnd type="none" w="sm" len="sm"/>
              <a:tailEnd type="none" w="lg" len="lg"/>
            </a:ln>
          </p:spPr>
          <p:txBody>
            <a:bodyPr wrap="none" anchor="ctr"/>
            <a:lstStyle/>
            <a:p>
              <a:endParaRPr lang="fr-FR"/>
            </a:p>
          </p:txBody>
        </p:sp>
        <p:sp>
          <p:nvSpPr>
            <p:cNvPr id="133" name="Text Box 316"/>
            <p:cNvSpPr txBox="1">
              <a:spLocks noChangeArrowheads="1"/>
            </p:cNvSpPr>
            <p:nvPr/>
          </p:nvSpPr>
          <p:spPr bwMode="auto">
            <a:xfrm rot="-1002872">
              <a:off x="2644" y="3896"/>
              <a:ext cx="425" cy="96"/>
            </a:xfrm>
            <a:prstGeom prst="rect">
              <a:avLst/>
            </a:prstGeom>
            <a:noFill/>
            <a:ln w="44450">
              <a:noFill/>
              <a:miter lim="800000"/>
              <a:headEnd type="none" w="sm" len="sm"/>
              <a:tailEnd type="none" w="lg" len="lg"/>
            </a:ln>
          </p:spPr>
          <p:txBody>
            <a:bodyPr wrap="none">
              <a:spAutoFit/>
            </a:bodyPr>
            <a:lstStyle/>
            <a:p>
              <a:pPr defTabSz="762000"/>
              <a:r>
                <a:rPr lang="fr-FR" sz="400">
                  <a:solidFill>
                    <a:schemeClr val="bg1"/>
                  </a:solidFill>
                </a:rPr>
                <a:t>SAPEURS-POMPIERS</a:t>
              </a:r>
            </a:p>
          </p:txBody>
        </p:sp>
      </p:grpSp>
      <p:sp>
        <p:nvSpPr>
          <p:cNvPr id="134" name="Oval 8"/>
          <p:cNvSpPr>
            <a:spLocks noChangeArrowheads="1"/>
          </p:cNvSpPr>
          <p:nvPr/>
        </p:nvSpPr>
        <p:spPr bwMode="auto">
          <a:xfrm>
            <a:off x="2648318" y="4193547"/>
            <a:ext cx="1772362" cy="1670501"/>
          </a:xfrm>
          <a:prstGeom prst="ellipse">
            <a:avLst/>
          </a:prstGeom>
          <a:solidFill>
            <a:schemeClr val="bg2"/>
          </a:solidFill>
          <a:ln w="12700">
            <a:solidFill>
              <a:schemeClr val="tx1"/>
            </a:solidFill>
            <a:round/>
            <a:headEnd type="none" w="sm" len="sm"/>
            <a:tailEnd type="none" w="sm" len="sm"/>
          </a:ln>
        </p:spPr>
        <p:txBody>
          <a:bodyPr wrap="none" anchor="ctr"/>
          <a:lstStyle/>
          <a:p>
            <a:pPr algn="ctr"/>
            <a:endParaRPr lang="fr-FR"/>
          </a:p>
        </p:txBody>
      </p:sp>
      <p:grpSp>
        <p:nvGrpSpPr>
          <p:cNvPr id="135" name="Group 10"/>
          <p:cNvGrpSpPr>
            <a:grpSpLocks/>
          </p:cNvGrpSpPr>
          <p:nvPr/>
        </p:nvGrpSpPr>
        <p:grpSpPr bwMode="auto">
          <a:xfrm>
            <a:off x="2872865" y="4217282"/>
            <a:ext cx="1254125" cy="608013"/>
            <a:chOff x="2322" y="2982"/>
            <a:chExt cx="960" cy="300"/>
          </a:xfrm>
        </p:grpSpPr>
        <p:sp>
          <p:nvSpPr>
            <p:cNvPr id="136" name="Freeform 11"/>
            <p:cNvSpPr>
              <a:spLocks/>
            </p:cNvSpPr>
            <p:nvPr/>
          </p:nvSpPr>
          <p:spPr bwMode="auto">
            <a:xfrm>
              <a:off x="2322" y="3120"/>
              <a:ext cx="114" cy="162"/>
            </a:xfrm>
            <a:custGeom>
              <a:avLst/>
              <a:gdLst>
                <a:gd name="T0" fmla="*/ 30 w 114"/>
                <a:gd name="T1" fmla="*/ 0 h 162"/>
                <a:gd name="T2" fmla="*/ 0 w 114"/>
                <a:gd name="T3" fmla="*/ 78 h 162"/>
                <a:gd name="T4" fmla="*/ 48 w 114"/>
                <a:gd name="T5" fmla="*/ 78 h 162"/>
                <a:gd name="T6" fmla="*/ 48 w 114"/>
                <a:gd name="T7" fmla="*/ 126 h 162"/>
                <a:gd name="T8" fmla="*/ 60 w 114"/>
                <a:gd name="T9" fmla="*/ 162 h 162"/>
                <a:gd name="T10" fmla="*/ 114 w 114"/>
                <a:gd name="T11" fmla="*/ 162 h 162"/>
                <a:gd name="T12" fmla="*/ 0 60000 65536"/>
                <a:gd name="T13" fmla="*/ 0 60000 65536"/>
                <a:gd name="T14" fmla="*/ 0 60000 65536"/>
                <a:gd name="T15" fmla="*/ 0 60000 65536"/>
                <a:gd name="T16" fmla="*/ 0 60000 65536"/>
                <a:gd name="T17" fmla="*/ 0 60000 65536"/>
                <a:gd name="T18" fmla="*/ 0 w 114"/>
                <a:gd name="T19" fmla="*/ 0 h 162"/>
                <a:gd name="T20" fmla="*/ 114 w 114"/>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114" h="162">
                  <a:moveTo>
                    <a:pt x="30" y="0"/>
                  </a:moveTo>
                  <a:lnTo>
                    <a:pt x="0" y="78"/>
                  </a:lnTo>
                  <a:lnTo>
                    <a:pt x="48" y="78"/>
                  </a:lnTo>
                  <a:lnTo>
                    <a:pt x="48" y="126"/>
                  </a:lnTo>
                  <a:lnTo>
                    <a:pt x="60" y="162"/>
                  </a:lnTo>
                  <a:lnTo>
                    <a:pt x="114" y="162"/>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37" name="Freeform 12"/>
            <p:cNvSpPr>
              <a:spLocks/>
            </p:cNvSpPr>
            <p:nvPr/>
          </p:nvSpPr>
          <p:spPr bwMode="auto">
            <a:xfrm>
              <a:off x="2370" y="3102"/>
              <a:ext cx="150" cy="96"/>
            </a:xfrm>
            <a:custGeom>
              <a:avLst/>
              <a:gdLst>
                <a:gd name="T0" fmla="*/ 0 w 150"/>
                <a:gd name="T1" fmla="*/ 96 h 96"/>
                <a:gd name="T2" fmla="*/ 54 w 150"/>
                <a:gd name="T3" fmla="*/ 66 h 96"/>
                <a:gd name="T4" fmla="*/ 96 w 150"/>
                <a:gd name="T5" fmla="*/ 84 h 96"/>
                <a:gd name="T6" fmla="*/ 150 w 150"/>
                <a:gd name="T7" fmla="*/ 48 h 96"/>
                <a:gd name="T8" fmla="*/ 150 w 150"/>
                <a:gd name="T9" fmla="*/ 0 h 96"/>
                <a:gd name="T10" fmla="*/ 0 60000 65536"/>
                <a:gd name="T11" fmla="*/ 0 60000 65536"/>
                <a:gd name="T12" fmla="*/ 0 60000 65536"/>
                <a:gd name="T13" fmla="*/ 0 60000 65536"/>
                <a:gd name="T14" fmla="*/ 0 60000 65536"/>
                <a:gd name="T15" fmla="*/ 0 w 150"/>
                <a:gd name="T16" fmla="*/ 0 h 96"/>
                <a:gd name="T17" fmla="*/ 150 w 150"/>
                <a:gd name="T18" fmla="*/ 96 h 96"/>
              </a:gdLst>
              <a:ahLst/>
              <a:cxnLst>
                <a:cxn ang="T10">
                  <a:pos x="T0" y="T1"/>
                </a:cxn>
                <a:cxn ang="T11">
                  <a:pos x="T2" y="T3"/>
                </a:cxn>
                <a:cxn ang="T12">
                  <a:pos x="T4" y="T5"/>
                </a:cxn>
                <a:cxn ang="T13">
                  <a:pos x="T6" y="T7"/>
                </a:cxn>
                <a:cxn ang="T14">
                  <a:pos x="T8" y="T9"/>
                </a:cxn>
              </a:cxnLst>
              <a:rect l="T15" t="T16" r="T17" b="T18"/>
              <a:pathLst>
                <a:path w="150" h="96">
                  <a:moveTo>
                    <a:pt x="0" y="96"/>
                  </a:moveTo>
                  <a:lnTo>
                    <a:pt x="54" y="66"/>
                  </a:lnTo>
                  <a:lnTo>
                    <a:pt x="96" y="84"/>
                  </a:lnTo>
                  <a:lnTo>
                    <a:pt x="150" y="48"/>
                  </a:lnTo>
                  <a:lnTo>
                    <a:pt x="150" y="0"/>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38" name="Freeform 13"/>
            <p:cNvSpPr>
              <a:spLocks/>
            </p:cNvSpPr>
            <p:nvPr/>
          </p:nvSpPr>
          <p:spPr bwMode="auto">
            <a:xfrm>
              <a:off x="2574" y="3000"/>
              <a:ext cx="96" cy="198"/>
            </a:xfrm>
            <a:custGeom>
              <a:avLst/>
              <a:gdLst>
                <a:gd name="T0" fmla="*/ 60 w 96"/>
                <a:gd name="T1" fmla="*/ 0 h 198"/>
                <a:gd name="T2" fmla="*/ 96 w 96"/>
                <a:gd name="T3" fmla="*/ 36 h 198"/>
                <a:gd name="T4" fmla="*/ 60 w 96"/>
                <a:gd name="T5" fmla="*/ 54 h 198"/>
                <a:gd name="T6" fmla="*/ 36 w 96"/>
                <a:gd name="T7" fmla="*/ 114 h 198"/>
                <a:gd name="T8" fmla="*/ 54 w 96"/>
                <a:gd name="T9" fmla="*/ 156 h 198"/>
                <a:gd name="T10" fmla="*/ 0 w 96"/>
                <a:gd name="T11" fmla="*/ 168 h 198"/>
                <a:gd name="T12" fmla="*/ 36 w 96"/>
                <a:gd name="T13" fmla="*/ 198 h 198"/>
                <a:gd name="T14" fmla="*/ 0 60000 65536"/>
                <a:gd name="T15" fmla="*/ 0 60000 65536"/>
                <a:gd name="T16" fmla="*/ 0 60000 65536"/>
                <a:gd name="T17" fmla="*/ 0 60000 65536"/>
                <a:gd name="T18" fmla="*/ 0 60000 65536"/>
                <a:gd name="T19" fmla="*/ 0 60000 65536"/>
                <a:gd name="T20" fmla="*/ 0 60000 65536"/>
                <a:gd name="T21" fmla="*/ 0 w 96"/>
                <a:gd name="T22" fmla="*/ 0 h 198"/>
                <a:gd name="T23" fmla="*/ 96 w 96"/>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98">
                  <a:moveTo>
                    <a:pt x="60" y="0"/>
                  </a:moveTo>
                  <a:lnTo>
                    <a:pt x="96" y="36"/>
                  </a:lnTo>
                  <a:lnTo>
                    <a:pt x="60" y="54"/>
                  </a:lnTo>
                  <a:lnTo>
                    <a:pt x="36" y="114"/>
                  </a:lnTo>
                  <a:lnTo>
                    <a:pt x="54" y="156"/>
                  </a:lnTo>
                  <a:lnTo>
                    <a:pt x="0" y="168"/>
                  </a:lnTo>
                  <a:lnTo>
                    <a:pt x="36" y="198"/>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39" name="Freeform 14"/>
            <p:cNvSpPr>
              <a:spLocks/>
            </p:cNvSpPr>
            <p:nvPr/>
          </p:nvSpPr>
          <p:spPr bwMode="auto">
            <a:xfrm>
              <a:off x="2658" y="2982"/>
              <a:ext cx="204" cy="162"/>
            </a:xfrm>
            <a:custGeom>
              <a:avLst/>
              <a:gdLst>
                <a:gd name="T0" fmla="*/ 204 w 204"/>
                <a:gd name="T1" fmla="*/ 0 h 162"/>
                <a:gd name="T2" fmla="*/ 168 w 204"/>
                <a:gd name="T3" fmla="*/ 54 h 162"/>
                <a:gd name="T4" fmla="*/ 192 w 204"/>
                <a:gd name="T5" fmla="*/ 144 h 162"/>
                <a:gd name="T6" fmla="*/ 144 w 204"/>
                <a:gd name="T7" fmla="*/ 138 h 162"/>
                <a:gd name="T8" fmla="*/ 102 w 204"/>
                <a:gd name="T9" fmla="*/ 108 h 162"/>
                <a:gd name="T10" fmla="*/ 60 w 204"/>
                <a:gd name="T11" fmla="*/ 162 h 162"/>
                <a:gd name="T12" fmla="*/ 42 w 204"/>
                <a:gd name="T13" fmla="*/ 114 h 162"/>
                <a:gd name="T14" fmla="*/ 0 w 204"/>
                <a:gd name="T15" fmla="*/ 90 h 162"/>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62"/>
                <a:gd name="T26" fmla="*/ 204 w 204"/>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62">
                  <a:moveTo>
                    <a:pt x="204" y="0"/>
                  </a:moveTo>
                  <a:lnTo>
                    <a:pt x="168" y="54"/>
                  </a:lnTo>
                  <a:lnTo>
                    <a:pt x="192" y="144"/>
                  </a:lnTo>
                  <a:lnTo>
                    <a:pt x="144" y="138"/>
                  </a:lnTo>
                  <a:lnTo>
                    <a:pt x="102" y="108"/>
                  </a:lnTo>
                  <a:lnTo>
                    <a:pt x="60" y="162"/>
                  </a:lnTo>
                  <a:lnTo>
                    <a:pt x="42" y="114"/>
                  </a:lnTo>
                  <a:lnTo>
                    <a:pt x="0" y="90"/>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sp>
          <p:nvSpPr>
            <p:cNvPr id="140" name="Freeform 15"/>
            <p:cNvSpPr>
              <a:spLocks/>
            </p:cNvSpPr>
            <p:nvPr/>
          </p:nvSpPr>
          <p:spPr bwMode="auto">
            <a:xfrm>
              <a:off x="3018" y="3000"/>
              <a:ext cx="264" cy="186"/>
            </a:xfrm>
            <a:custGeom>
              <a:avLst/>
              <a:gdLst>
                <a:gd name="T0" fmla="*/ 18 w 264"/>
                <a:gd name="T1" fmla="*/ 0 h 186"/>
                <a:gd name="T2" fmla="*/ 36 w 264"/>
                <a:gd name="T3" fmla="*/ 60 h 186"/>
                <a:gd name="T4" fmla="*/ 0 w 264"/>
                <a:gd name="T5" fmla="*/ 84 h 186"/>
                <a:gd name="T6" fmla="*/ 72 w 264"/>
                <a:gd name="T7" fmla="*/ 108 h 186"/>
                <a:gd name="T8" fmla="*/ 120 w 264"/>
                <a:gd name="T9" fmla="*/ 96 h 186"/>
                <a:gd name="T10" fmla="*/ 138 w 264"/>
                <a:gd name="T11" fmla="*/ 138 h 186"/>
                <a:gd name="T12" fmla="*/ 90 w 264"/>
                <a:gd name="T13" fmla="*/ 168 h 186"/>
                <a:gd name="T14" fmla="*/ 186 w 264"/>
                <a:gd name="T15" fmla="*/ 186 h 186"/>
                <a:gd name="T16" fmla="*/ 198 w 264"/>
                <a:gd name="T17" fmla="*/ 144 h 186"/>
                <a:gd name="T18" fmla="*/ 264 w 264"/>
                <a:gd name="T19" fmla="*/ 138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
                <a:gd name="T31" fmla="*/ 0 h 186"/>
                <a:gd name="T32" fmla="*/ 264 w 264"/>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 h="186">
                  <a:moveTo>
                    <a:pt x="18" y="0"/>
                  </a:moveTo>
                  <a:lnTo>
                    <a:pt x="36" y="60"/>
                  </a:lnTo>
                  <a:lnTo>
                    <a:pt x="0" y="84"/>
                  </a:lnTo>
                  <a:lnTo>
                    <a:pt x="72" y="108"/>
                  </a:lnTo>
                  <a:lnTo>
                    <a:pt x="120" y="96"/>
                  </a:lnTo>
                  <a:lnTo>
                    <a:pt x="138" y="138"/>
                  </a:lnTo>
                  <a:lnTo>
                    <a:pt x="90" y="168"/>
                  </a:lnTo>
                  <a:lnTo>
                    <a:pt x="186" y="186"/>
                  </a:lnTo>
                  <a:lnTo>
                    <a:pt x="198" y="144"/>
                  </a:lnTo>
                  <a:lnTo>
                    <a:pt x="264" y="138"/>
                  </a:lnTo>
                </a:path>
              </a:pathLst>
            </a:custGeom>
            <a:noFill/>
            <a:ln w="12700" cap="flat" cmpd="sng">
              <a:solidFill>
                <a:schemeClr val="tx1"/>
              </a:solidFill>
              <a:prstDash val="solid"/>
              <a:round/>
              <a:headEnd type="none" w="sm" len="sm"/>
              <a:tailEnd type="none" w="sm" len="sm"/>
            </a:ln>
          </p:spPr>
          <p:txBody>
            <a:bodyPr wrap="none" anchor="ctr"/>
            <a:lstStyle/>
            <a:p>
              <a:endParaRPr lang="fr-FR"/>
            </a:p>
          </p:txBody>
        </p:sp>
      </p:grpSp>
      <p:grpSp>
        <p:nvGrpSpPr>
          <p:cNvPr id="215" name="Group 103"/>
          <p:cNvGrpSpPr>
            <a:grpSpLocks/>
          </p:cNvGrpSpPr>
          <p:nvPr/>
        </p:nvGrpSpPr>
        <p:grpSpPr bwMode="auto">
          <a:xfrm>
            <a:off x="3901111" y="1680981"/>
            <a:ext cx="2808288" cy="4221162"/>
            <a:chOff x="2620" y="528"/>
            <a:chExt cx="2720" cy="3792"/>
          </a:xfrm>
          <a:solidFill>
            <a:schemeClr val="accent2">
              <a:lumMod val="60000"/>
              <a:lumOff val="40000"/>
            </a:schemeClr>
          </a:solidFill>
        </p:grpSpPr>
        <p:grpSp>
          <p:nvGrpSpPr>
            <p:cNvPr id="216" name="Group 102"/>
            <p:cNvGrpSpPr>
              <a:grpSpLocks/>
            </p:cNvGrpSpPr>
            <p:nvPr/>
          </p:nvGrpSpPr>
          <p:grpSpPr bwMode="auto">
            <a:xfrm>
              <a:off x="2620" y="3048"/>
              <a:ext cx="1616" cy="1272"/>
              <a:chOff x="2620" y="3048"/>
              <a:chExt cx="1616" cy="1272"/>
            </a:xfrm>
            <a:grpFill/>
          </p:grpSpPr>
          <p:sp>
            <p:nvSpPr>
              <p:cNvPr id="223" name="AutoShape 18"/>
              <p:cNvSpPr>
                <a:spLocks noChangeArrowheads="1"/>
              </p:cNvSpPr>
              <p:nvPr/>
            </p:nvSpPr>
            <p:spPr bwMode="auto">
              <a:xfrm rot="-8789949">
                <a:off x="3600" y="3108"/>
                <a:ext cx="636" cy="1212"/>
              </a:xfrm>
              <a:prstGeom prst="moon">
                <a:avLst>
                  <a:gd name="adj" fmla="val 73426"/>
                </a:avLst>
              </a:prstGeom>
              <a:solidFill>
                <a:schemeClr val="bg2">
                  <a:lumMod val="60000"/>
                  <a:lumOff val="40000"/>
                </a:schemeClr>
              </a:solidFill>
              <a:ln w="12700">
                <a:solidFill>
                  <a:schemeClr val="tx1"/>
                </a:solidFill>
                <a:miter lim="800000"/>
                <a:headEnd type="none" w="sm" len="sm"/>
                <a:tailEnd type="none" w="sm" len="sm"/>
              </a:ln>
            </p:spPr>
            <p:txBody>
              <a:bodyPr wrap="none" anchor="ctr"/>
              <a:lstStyle/>
              <a:p>
                <a:pPr algn="ctr"/>
                <a:endParaRPr lang="fr-FR"/>
              </a:p>
            </p:txBody>
          </p:sp>
          <p:sp>
            <p:nvSpPr>
              <p:cNvPr id="224" name="Freeform 19"/>
              <p:cNvSpPr>
                <a:spLocks/>
              </p:cNvSpPr>
              <p:nvPr/>
            </p:nvSpPr>
            <p:spPr bwMode="auto">
              <a:xfrm>
                <a:off x="2620" y="3048"/>
                <a:ext cx="1508" cy="1200"/>
              </a:xfrm>
              <a:custGeom>
                <a:avLst/>
                <a:gdLst>
                  <a:gd name="T0" fmla="*/ 712 w 1508"/>
                  <a:gd name="T1" fmla="*/ 992 h 1200"/>
                  <a:gd name="T2" fmla="*/ 868 w 1508"/>
                  <a:gd name="T3" fmla="*/ 976 h 1200"/>
                  <a:gd name="T4" fmla="*/ 932 w 1508"/>
                  <a:gd name="T5" fmla="*/ 900 h 1200"/>
                  <a:gd name="T6" fmla="*/ 948 w 1508"/>
                  <a:gd name="T7" fmla="*/ 1000 h 1200"/>
                  <a:gd name="T8" fmla="*/ 1024 w 1508"/>
                  <a:gd name="T9" fmla="*/ 916 h 1200"/>
                  <a:gd name="T10" fmla="*/ 1024 w 1508"/>
                  <a:gd name="T11" fmla="*/ 820 h 1200"/>
                  <a:gd name="T12" fmla="*/ 1152 w 1508"/>
                  <a:gd name="T13" fmla="*/ 812 h 1200"/>
                  <a:gd name="T14" fmla="*/ 1156 w 1508"/>
                  <a:gd name="T15" fmla="*/ 752 h 1200"/>
                  <a:gd name="T16" fmla="*/ 1212 w 1508"/>
                  <a:gd name="T17" fmla="*/ 760 h 1200"/>
                  <a:gd name="T18" fmla="*/ 1256 w 1508"/>
                  <a:gd name="T19" fmla="*/ 736 h 1200"/>
                  <a:gd name="T20" fmla="*/ 1248 w 1508"/>
                  <a:gd name="T21" fmla="*/ 656 h 1200"/>
                  <a:gd name="T22" fmla="*/ 1216 w 1508"/>
                  <a:gd name="T23" fmla="*/ 596 h 1200"/>
                  <a:gd name="T24" fmla="*/ 1292 w 1508"/>
                  <a:gd name="T25" fmla="*/ 596 h 1200"/>
                  <a:gd name="T26" fmla="*/ 1304 w 1508"/>
                  <a:gd name="T27" fmla="*/ 560 h 1200"/>
                  <a:gd name="T28" fmla="*/ 1404 w 1508"/>
                  <a:gd name="T29" fmla="*/ 552 h 1200"/>
                  <a:gd name="T30" fmla="*/ 1424 w 1508"/>
                  <a:gd name="T31" fmla="*/ 504 h 1200"/>
                  <a:gd name="T32" fmla="*/ 1508 w 1508"/>
                  <a:gd name="T33" fmla="*/ 484 h 1200"/>
                  <a:gd name="T34" fmla="*/ 1488 w 1508"/>
                  <a:gd name="T35" fmla="*/ 452 h 1200"/>
                  <a:gd name="T36" fmla="*/ 1428 w 1508"/>
                  <a:gd name="T37" fmla="*/ 420 h 1200"/>
                  <a:gd name="T38" fmla="*/ 1496 w 1508"/>
                  <a:gd name="T39" fmla="*/ 380 h 1200"/>
                  <a:gd name="T40" fmla="*/ 1428 w 1508"/>
                  <a:gd name="T41" fmla="*/ 320 h 1200"/>
                  <a:gd name="T42" fmla="*/ 1468 w 1508"/>
                  <a:gd name="T43" fmla="*/ 272 h 1200"/>
                  <a:gd name="T44" fmla="*/ 1392 w 1508"/>
                  <a:gd name="T45" fmla="*/ 216 h 1200"/>
                  <a:gd name="T46" fmla="*/ 1448 w 1508"/>
                  <a:gd name="T47" fmla="*/ 172 h 1200"/>
                  <a:gd name="T48" fmla="*/ 1408 w 1508"/>
                  <a:gd name="T49" fmla="*/ 140 h 1200"/>
                  <a:gd name="T50" fmla="*/ 1416 w 1508"/>
                  <a:gd name="T51" fmla="*/ 84 h 1200"/>
                  <a:gd name="T52" fmla="*/ 1388 w 1508"/>
                  <a:gd name="T53" fmla="*/ 72 h 1200"/>
                  <a:gd name="T54" fmla="*/ 1388 w 1508"/>
                  <a:gd name="T55" fmla="*/ 0 h 1200"/>
                  <a:gd name="T56" fmla="*/ 1176 w 1508"/>
                  <a:gd name="T57" fmla="*/ 44 h 1200"/>
                  <a:gd name="T58" fmla="*/ 936 w 1508"/>
                  <a:gd name="T59" fmla="*/ 16 h 1200"/>
                  <a:gd name="T60" fmla="*/ 780 w 1508"/>
                  <a:gd name="T61" fmla="*/ 44 h 1200"/>
                  <a:gd name="T62" fmla="*/ 588 w 1508"/>
                  <a:gd name="T63" fmla="*/ 80 h 1200"/>
                  <a:gd name="T64" fmla="*/ 488 w 1508"/>
                  <a:gd name="T65" fmla="*/ 100 h 1200"/>
                  <a:gd name="T66" fmla="*/ 412 w 1508"/>
                  <a:gd name="T67" fmla="*/ 112 h 1200"/>
                  <a:gd name="T68" fmla="*/ 320 w 1508"/>
                  <a:gd name="T69" fmla="*/ 196 h 1200"/>
                  <a:gd name="T70" fmla="*/ 376 w 1508"/>
                  <a:gd name="T71" fmla="*/ 260 h 1200"/>
                  <a:gd name="T72" fmla="*/ 236 w 1508"/>
                  <a:gd name="T73" fmla="*/ 292 h 1200"/>
                  <a:gd name="T74" fmla="*/ 288 w 1508"/>
                  <a:gd name="T75" fmla="*/ 384 h 1200"/>
                  <a:gd name="T76" fmla="*/ 148 w 1508"/>
                  <a:gd name="T77" fmla="*/ 408 h 1200"/>
                  <a:gd name="T78" fmla="*/ 56 w 1508"/>
                  <a:gd name="T79" fmla="*/ 428 h 1200"/>
                  <a:gd name="T80" fmla="*/ 136 w 1508"/>
                  <a:gd name="T81" fmla="*/ 504 h 1200"/>
                  <a:gd name="T82" fmla="*/ 120 w 1508"/>
                  <a:gd name="T83" fmla="*/ 584 h 1200"/>
                  <a:gd name="T84" fmla="*/ 176 w 1508"/>
                  <a:gd name="T85" fmla="*/ 624 h 1200"/>
                  <a:gd name="T86" fmla="*/ 64 w 1508"/>
                  <a:gd name="T87" fmla="*/ 664 h 1200"/>
                  <a:gd name="T88" fmla="*/ 148 w 1508"/>
                  <a:gd name="T89" fmla="*/ 728 h 1200"/>
                  <a:gd name="T90" fmla="*/ 84 w 1508"/>
                  <a:gd name="T91" fmla="*/ 768 h 1200"/>
                  <a:gd name="T92" fmla="*/ 156 w 1508"/>
                  <a:gd name="T93" fmla="*/ 828 h 1200"/>
                  <a:gd name="T94" fmla="*/ 92 w 1508"/>
                  <a:gd name="T95" fmla="*/ 912 h 1200"/>
                  <a:gd name="T96" fmla="*/ 152 w 1508"/>
                  <a:gd name="T97" fmla="*/ 940 h 1200"/>
                  <a:gd name="T98" fmla="*/ 216 w 1508"/>
                  <a:gd name="T99" fmla="*/ 1012 h 1200"/>
                  <a:gd name="T100" fmla="*/ 124 w 1508"/>
                  <a:gd name="T101" fmla="*/ 1080 h 1200"/>
                  <a:gd name="T102" fmla="*/ 0 w 1508"/>
                  <a:gd name="T103" fmla="*/ 1088 h 1200"/>
                  <a:gd name="T104" fmla="*/ 8 w 1508"/>
                  <a:gd name="T105" fmla="*/ 1140 h 1200"/>
                  <a:gd name="T106" fmla="*/ 28 w 1508"/>
                  <a:gd name="T107" fmla="*/ 1168 h 1200"/>
                  <a:gd name="T108" fmla="*/ 152 w 1508"/>
                  <a:gd name="T109" fmla="*/ 1200 h 1200"/>
                  <a:gd name="T110" fmla="*/ 544 w 1508"/>
                  <a:gd name="T111" fmla="*/ 1124 h 1200"/>
                  <a:gd name="T112" fmla="*/ 608 w 1508"/>
                  <a:gd name="T113" fmla="*/ 1028 h 1200"/>
                  <a:gd name="T114" fmla="*/ 712 w 1508"/>
                  <a:gd name="T115" fmla="*/ 992 h 1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08"/>
                  <a:gd name="T175" fmla="*/ 0 h 1200"/>
                  <a:gd name="T176" fmla="*/ 1508 w 1508"/>
                  <a:gd name="T177" fmla="*/ 1200 h 12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08" h="1200">
                    <a:moveTo>
                      <a:pt x="712" y="992"/>
                    </a:moveTo>
                    <a:lnTo>
                      <a:pt x="868" y="976"/>
                    </a:lnTo>
                    <a:lnTo>
                      <a:pt x="932" y="900"/>
                    </a:lnTo>
                    <a:lnTo>
                      <a:pt x="948" y="1000"/>
                    </a:lnTo>
                    <a:lnTo>
                      <a:pt x="1024" y="916"/>
                    </a:lnTo>
                    <a:lnTo>
                      <a:pt x="1024" y="820"/>
                    </a:lnTo>
                    <a:lnTo>
                      <a:pt x="1152" y="812"/>
                    </a:lnTo>
                    <a:lnTo>
                      <a:pt x="1156" y="752"/>
                    </a:lnTo>
                    <a:lnTo>
                      <a:pt x="1212" y="760"/>
                    </a:lnTo>
                    <a:lnTo>
                      <a:pt x="1256" y="736"/>
                    </a:lnTo>
                    <a:lnTo>
                      <a:pt x="1248" y="656"/>
                    </a:lnTo>
                    <a:lnTo>
                      <a:pt x="1216" y="596"/>
                    </a:lnTo>
                    <a:lnTo>
                      <a:pt x="1292" y="596"/>
                    </a:lnTo>
                    <a:lnTo>
                      <a:pt x="1304" y="560"/>
                    </a:lnTo>
                    <a:lnTo>
                      <a:pt x="1404" y="552"/>
                    </a:lnTo>
                    <a:lnTo>
                      <a:pt x="1424" y="504"/>
                    </a:lnTo>
                    <a:lnTo>
                      <a:pt x="1508" y="484"/>
                    </a:lnTo>
                    <a:lnTo>
                      <a:pt x="1488" y="452"/>
                    </a:lnTo>
                    <a:lnTo>
                      <a:pt x="1428" y="420"/>
                    </a:lnTo>
                    <a:lnTo>
                      <a:pt x="1496" y="380"/>
                    </a:lnTo>
                    <a:lnTo>
                      <a:pt x="1428" y="320"/>
                    </a:lnTo>
                    <a:lnTo>
                      <a:pt x="1468" y="272"/>
                    </a:lnTo>
                    <a:lnTo>
                      <a:pt x="1392" y="216"/>
                    </a:lnTo>
                    <a:lnTo>
                      <a:pt x="1448" y="172"/>
                    </a:lnTo>
                    <a:lnTo>
                      <a:pt x="1408" y="140"/>
                    </a:lnTo>
                    <a:lnTo>
                      <a:pt x="1416" y="84"/>
                    </a:lnTo>
                    <a:lnTo>
                      <a:pt x="1388" y="72"/>
                    </a:lnTo>
                    <a:lnTo>
                      <a:pt x="1388" y="0"/>
                    </a:lnTo>
                    <a:lnTo>
                      <a:pt x="1176" y="44"/>
                    </a:lnTo>
                    <a:lnTo>
                      <a:pt x="936" y="16"/>
                    </a:lnTo>
                    <a:lnTo>
                      <a:pt x="780" y="44"/>
                    </a:lnTo>
                    <a:lnTo>
                      <a:pt x="588" y="80"/>
                    </a:lnTo>
                    <a:lnTo>
                      <a:pt x="488" y="100"/>
                    </a:lnTo>
                    <a:lnTo>
                      <a:pt x="412" y="112"/>
                    </a:lnTo>
                    <a:lnTo>
                      <a:pt x="320" y="196"/>
                    </a:lnTo>
                    <a:lnTo>
                      <a:pt x="376" y="260"/>
                    </a:lnTo>
                    <a:lnTo>
                      <a:pt x="236" y="292"/>
                    </a:lnTo>
                    <a:lnTo>
                      <a:pt x="288" y="384"/>
                    </a:lnTo>
                    <a:lnTo>
                      <a:pt x="148" y="408"/>
                    </a:lnTo>
                    <a:lnTo>
                      <a:pt x="56" y="428"/>
                    </a:lnTo>
                    <a:lnTo>
                      <a:pt x="136" y="504"/>
                    </a:lnTo>
                    <a:lnTo>
                      <a:pt x="120" y="584"/>
                    </a:lnTo>
                    <a:lnTo>
                      <a:pt x="176" y="624"/>
                    </a:lnTo>
                    <a:lnTo>
                      <a:pt x="64" y="664"/>
                    </a:lnTo>
                    <a:lnTo>
                      <a:pt x="148" y="728"/>
                    </a:lnTo>
                    <a:lnTo>
                      <a:pt x="84" y="768"/>
                    </a:lnTo>
                    <a:lnTo>
                      <a:pt x="156" y="828"/>
                    </a:lnTo>
                    <a:lnTo>
                      <a:pt x="92" y="912"/>
                    </a:lnTo>
                    <a:lnTo>
                      <a:pt x="152" y="940"/>
                    </a:lnTo>
                    <a:lnTo>
                      <a:pt x="216" y="1012"/>
                    </a:lnTo>
                    <a:lnTo>
                      <a:pt x="124" y="1080"/>
                    </a:lnTo>
                    <a:lnTo>
                      <a:pt x="0" y="1088"/>
                    </a:lnTo>
                    <a:lnTo>
                      <a:pt x="8" y="1140"/>
                    </a:lnTo>
                    <a:lnTo>
                      <a:pt x="28" y="1168"/>
                    </a:lnTo>
                    <a:lnTo>
                      <a:pt x="152" y="1200"/>
                    </a:lnTo>
                    <a:lnTo>
                      <a:pt x="544" y="1124"/>
                    </a:lnTo>
                    <a:lnTo>
                      <a:pt x="608" y="1028"/>
                    </a:lnTo>
                    <a:lnTo>
                      <a:pt x="712" y="992"/>
                    </a:lnTo>
                    <a:close/>
                  </a:path>
                </a:pathLst>
              </a:custGeom>
              <a:grpFill/>
              <a:ln w="12700" cap="flat" cmpd="sng">
                <a:noFill/>
                <a:prstDash val="solid"/>
                <a:round/>
                <a:headEnd type="none" w="sm" len="sm"/>
                <a:tailEnd type="none" w="sm" len="sm"/>
              </a:ln>
            </p:spPr>
            <p:txBody>
              <a:bodyPr wrap="none" anchor="ctr"/>
              <a:lstStyle/>
              <a:p>
                <a:endParaRPr lang="fr-FR"/>
              </a:p>
            </p:txBody>
          </p:sp>
        </p:grpSp>
        <p:grpSp>
          <p:nvGrpSpPr>
            <p:cNvPr id="217" name="Group 20"/>
            <p:cNvGrpSpPr>
              <a:grpSpLocks/>
            </p:cNvGrpSpPr>
            <p:nvPr/>
          </p:nvGrpSpPr>
          <p:grpSpPr bwMode="auto">
            <a:xfrm>
              <a:off x="2640" y="528"/>
              <a:ext cx="2700" cy="3360"/>
              <a:chOff x="2640" y="528"/>
              <a:chExt cx="2700" cy="3360"/>
            </a:xfrm>
            <a:grpFill/>
          </p:grpSpPr>
          <p:sp>
            <p:nvSpPr>
              <p:cNvPr id="218" name="AutoShape 21"/>
              <p:cNvSpPr>
                <a:spLocks noChangeArrowheads="1"/>
              </p:cNvSpPr>
              <p:nvPr/>
            </p:nvSpPr>
            <p:spPr bwMode="auto">
              <a:xfrm>
                <a:off x="2640" y="528"/>
                <a:ext cx="2544" cy="2496"/>
              </a:xfrm>
              <a:prstGeom prst="cloudCallout">
                <a:avLst>
                  <a:gd name="adj1" fmla="val -3773"/>
                  <a:gd name="adj2" fmla="val 14023"/>
                </a:avLst>
              </a:prstGeom>
              <a:grpFill/>
              <a:ln w="12700">
                <a:noFill/>
                <a:round/>
                <a:headEnd type="none" w="sm" len="sm"/>
                <a:tailEnd type="none" w="sm" len="sm"/>
              </a:ln>
            </p:spPr>
            <p:txBody>
              <a:bodyPr wrap="none" anchor="ctr"/>
              <a:lstStyle/>
              <a:p>
                <a:pPr algn="ctr" defTabSz="762000"/>
                <a:endParaRPr lang="fr-FR" sz="2400"/>
              </a:p>
            </p:txBody>
          </p:sp>
          <p:sp>
            <p:nvSpPr>
              <p:cNvPr id="219" name="AutoShape 22"/>
              <p:cNvSpPr>
                <a:spLocks noChangeArrowheads="1"/>
              </p:cNvSpPr>
              <p:nvPr/>
            </p:nvSpPr>
            <p:spPr bwMode="auto">
              <a:xfrm>
                <a:off x="2784" y="2592"/>
                <a:ext cx="1296" cy="1296"/>
              </a:xfrm>
              <a:prstGeom prst="cloudCallout">
                <a:avLst>
                  <a:gd name="adj1" fmla="val 926"/>
                  <a:gd name="adj2" fmla="val 2005"/>
                </a:avLst>
              </a:prstGeom>
              <a:grpFill/>
              <a:ln w="12700">
                <a:noFill/>
                <a:round/>
                <a:headEnd type="none" w="sm" len="sm"/>
                <a:tailEnd type="none" w="sm" len="sm"/>
              </a:ln>
            </p:spPr>
            <p:txBody>
              <a:bodyPr wrap="none" anchor="ctr"/>
              <a:lstStyle/>
              <a:p>
                <a:pPr algn="ctr" defTabSz="762000"/>
                <a:endParaRPr lang="fr-FR" sz="2400"/>
              </a:p>
            </p:txBody>
          </p:sp>
          <p:sp>
            <p:nvSpPr>
              <p:cNvPr id="220" name="Freeform 23"/>
              <p:cNvSpPr>
                <a:spLocks/>
              </p:cNvSpPr>
              <p:nvPr/>
            </p:nvSpPr>
            <p:spPr bwMode="auto">
              <a:xfrm>
                <a:off x="5052" y="2232"/>
                <a:ext cx="288" cy="240"/>
              </a:xfrm>
              <a:custGeom>
                <a:avLst/>
                <a:gdLst>
                  <a:gd name="T0" fmla="*/ 84 w 288"/>
                  <a:gd name="T1" fmla="*/ 216 h 240"/>
                  <a:gd name="T2" fmla="*/ 0 w 288"/>
                  <a:gd name="T3" fmla="*/ 216 h 240"/>
                  <a:gd name="T4" fmla="*/ 36 w 288"/>
                  <a:gd name="T5" fmla="*/ 48 h 240"/>
                  <a:gd name="T6" fmla="*/ 156 w 288"/>
                  <a:gd name="T7" fmla="*/ 84 h 240"/>
                  <a:gd name="T8" fmla="*/ 228 w 288"/>
                  <a:gd name="T9" fmla="*/ 0 h 240"/>
                  <a:gd name="T10" fmla="*/ 288 w 288"/>
                  <a:gd name="T11" fmla="*/ 84 h 240"/>
                  <a:gd name="T12" fmla="*/ 180 w 288"/>
                  <a:gd name="T13" fmla="*/ 144 h 240"/>
                  <a:gd name="T14" fmla="*/ 204 w 288"/>
                  <a:gd name="T15" fmla="*/ 240 h 240"/>
                  <a:gd name="T16" fmla="*/ 84 w 288"/>
                  <a:gd name="T17" fmla="*/ 216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240"/>
                  <a:gd name="T29" fmla="*/ 288 w 288"/>
                  <a:gd name="T30" fmla="*/ 240 h 2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240">
                    <a:moveTo>
                      <a:pt x="84" y="216"/>
                    </a:moveTo>
                    <a:lnTo>
                      <a:pt x="0" y="216"/>
                    </a:lnTo>
                    <a:lnTo>
                      <a:pt x="36" y="48"/>
                    </a:lnTo>
                    <a:lnTo>
                      <a:pt x="156" y="84"/>
                    </a:lnTo>
                    <a:lnTo>
                      <a:pt x="228" y="0"/>
                    </a:lnTo>
                    <a:lnTo>
                      <a:pt x="288" y="84"/>
                    </a:lnTo>
                    <a:lnTo>
                      <a:pt x="180" y="144"/>
                    </a:lnTo>
                    <a:lnTo>
                      <a:pt x="204" y="240"/>
                    </a:lnTo>
                    <a:lnTo>
                      <a:pt x="84" y="216"/>
                    </a:lnTo>
                    <a:close/>
                  </a:path>
                </a:pathLst>
              </a:custGeom>
              <a:grpFill/>
              <a:ln w="12700" cap="flat" cmpd="sng">
                <a:noFill/>
                <a:prstDash val="solid"/>
                <a:round/>
                <a:headEnd type="none" w="sm" len="sm"/>
                <a:tailEnd type="none" w="sm" len="sm"/>
              </a:ln>
            </p:spPr>
            <p:txBody>
              <a:bodyPr wrap="none" anchor="ctr"/>
              <a:lstStyle/>
              <a:p>
                <a:endParaRPr lang="fr-FR"/>
              </a:p>
            </p:txBody>
          </p:sp>
          <p:sp>
            <p:nvSpPr>
              <p:cNvPr id="221" name="Freeform 24"/>
              <p:cNvSpPr>
                <a:spLocks/>
              </p:cNvSpPr>
              <p:nvPr/>
            </p:nvSpPr>
            <p:spPr bwMode="auto">
              <a:xfrm rot="4926152">
                <a:off x="2952" y="984"/>
                <a:ext cx="288" cy="240"/>
              </a:xfrm>
              <a:custGeom>
                <a:avLst/>
                <a:gdLst>
                  <a:gd name="T0" fmla="*/ 84 w 288"/>
                  <a:gd name="T1" fmla="*/ 216 h 240"/>
                  <a:gd name="T2" fmla="*/ 0 w 288"/>
                  <a:gd name="T3" fmla="*/ 216 h 240"/>
                  <a:gd name="T4" fmla="*/ 36 w 288"/>
                  <a:gd name="T5" fmla="*/ 48 h 240"/>
                  <a:gd name="T6" fmla="*/ 156 w 288"/>
                  <a:gd name="T7" fmla="*/ 84 h 240"/>
                  <a:gd name="T8" fmla="*/ 228 w 288"/>
                  <a:gd name="T9" fmla="*/ 0 h 240"/>
                  <a:gd name="T10" fmla="*/ 288 w 288"/>
                  <a:gd name="T11" fmla="*/ 84 h 240"/>
                  <a:gd name="T12" fmla="*/ 180 w 288"/>
                  <a:gd name="T13" fmla="*/ 144 h 240"/>
                  <a:gd name="T14" fmla="*/ 204 w 288"/>
                  <a:gd name="T15" fmla="*/ 240 h 240"/>
                  <a:gd name="T16" fmla="*/ 84 w 288"/>
                  <a:gd name="T17" fmla="*/ 216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240"/>
                  <a:gd name="T29" fmla="*/ 288 w 288"/>
                  <a:gd name="T30" fmla="*/ 240 h 2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240">
                    <a:moveTo>
                      <a:pt x="84" y="216"/>
                    </a:moveTo>
                    <a:lnTo>
                      <a:pt x="0" y="216"/>
                    </a:lnTo>
                    <a:lnTo>
                      <a:pt x="36" y="48"/>
                    </a:lnTo>
                    <a:lnTo>
                      <a:pt x="156" y="84"/>
                    </a:lnTo>
                    <a:lnTo>
                      <a:pt x="228" y="0"/>
                    </a:lnTo>
                    <a:lnTo>
                      <a:pt x="288" y="84"/>
                    </a:lnTo>
                    <a:lnTo>
                      <a:pt x="180" y="144"/>
                    </a:lnTo>
                    <a:lnTo>
                      <a:pt x="204" y="240"/>
                    </a:lnTo>
                    <a:lnTo>
                      <a:pt x="84" y="216"/>
                    </a:lnTo>
                    <a:close/>
                  </a:path>
                </a:pathLst>
              </a:custGeom>
              <a:grpFill/>
              <a:ln w="12700" cap="flat" cmpd="sng">
                <a:noFill/>
                <a:prstDash val="solid"/>
                <a:round/>
                <a:headEnd type="none" w="sm" len="sm"/>
                <a:tailEnd type="none" w="sm" len="sm"/>
              </a:ln>
            </p:spPr>
            <p:txBody>
              <a:bodyPr wrap="none" anchor="ctr"/>
              <a:lstStyle/>
              <a:p>
                <a:endParaRPr lang="fr-FR"/>
              </a:p>
            </p:txBody>
          </p:sp>
          <p:sp>
            <p:nvSpPr>
              <p:cNvPr id="222" name="Freeform 25"/>
              <p:cNvSpPr>
                <a:spLocks/>
              </p:cNvSpPr>
              <p:nvPr/>
            </p:nvSpPr>
            <p:spPr bwMode="auto">
              <a:xfrm>
                <a:off x="4524" y="768"/>
                <a:ext cx="528" cy="528"/>
              </a:xfrm>
              <a:custGeom>
                <a:avLst/>
                <a:gdLst>
                  <a:gd name="T0" fmla="*/ 156 w 528"/>
                  <a:gd name="T1" fmla="*/ 528 h 528"/>
                  <a:gd name="T2" fmla="*/ 0 w 528"/>
                  <a:gd name="T3" fmla="*/ 372 h 528"/>
                  <a:gd name="T4" fmla="*/ 132 w 528"/>
                  <a:gd name="T5" fmla="*/ 300 h 528"/>
                  <a:gd name="T6" fmla="*/ 156 w 528"/>
                  <a:gd name="T7" fmla="*/ 156 h 528"/>
                  <a:gd name="T8" fmla="*/ 240 w 528"/>
                  <a:gd name="T9" fmla="*/ 0 h 528"/>
                  <a:gd name="T10" fmla="*/ 264 w 528"/>
                  <a:gd name="T11" fmla="*/ 108 h 528"/>
                  <a:gd name="T12" fmla="*/ 204 w 528"/>
                  <a:gd name="T13" fmla="*/ 240 h 528"/>
                  <a:gd name="T14" fmla="*/ 396 w 528"/>
                  <a:gd name="T15" fmla="*/ 312 h 528"/>
                  <a:gd name="T16" fmla="*/ 528 w 528"/>
                  <a:gd name="T17" fmla="*/ 216 h 528"/>
                  <a:gd name="T18" fmla="*/ 348 w 528"/>
                  <a:gd name="T19" fmla="*/ 432 h 528"/>
                  <a:gd name="T20" fmla="*/ 192 w 528"/>
                  <a:gd name="T21" fmla="*/ 420 h 528"/>
                  <a:gd name="T22" fmla="*/ 156 w 528"/>
                  <a:gd name="T23" fmla="*/ 528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528"/>
                  <a:gd name="T38" fmla="*/ 528 w 528"/>
                  <a:gd name="T39" fmla="*/ 528 h 5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528">
                    <a:moveTo>
                      <a:pt x="156" y="528"/>
                    </a:moveTo>
                    <a:lnTo>
                      <a:pt x="0" y="372"/>
                    </a:lnTo>
                    <a:lnTo>
                      <a:pt x="132" y="300"/>
                    </a:lnTo>
                    <a:lnTo>
                      <a:pt x="156" y="156"/>
                    </a:lnTo>
                    <a:lnTo>
                      <a:pt x="240" y="0"/>
                    </a:lnTo>
                    <a:lnTo>
                      <a:pt x="264" y="108"/>
                    </a:lnTo>
                    <a:lnTo>
                      <a:pt x="204" y="240"/>
                    </a:lnTo>
                    <a:lnTo>
                      <a:pt x="396" y="312"/>
                    </a:lnTo>
                    <a:lnTo>
                      <a:pt x="528" y="216"/>
                    </a:lnTo>
                    <a:lnTo>
                      <a:pt x="348" y="432"/>
                    </a:lnTo>
                    <a:lnTo>
                      <a:pt x="192" y="420"/>
                    </a:lnTo>
                    <a:lnTo>
                      <a:pt x="156" y="528"/>
                    </a:lnTo>
                    <a:close/>
                  </a:path>
                </a:pathLst>
              </a:custGeom>
              <a:grpFill/>
              <a:ln w="12700" cap="flat" cmpd="sng">
                <a:noFill/>
                <a:prstDash val="solid"/>
                <a:round/>
                <a:headEnd type="none" w="sm" len="sm"/>
                <a:tailEnd type="none" w="sm" len="sm"/>
              </a:ln>
            </p:spPr>
            <p:txBody>
              <a:bodyPr wrap="none" anchor="ctr"/>
              <a:lstStyle/>
              <a:p>
                <a:endParaRPr lang="fr-FR"/>
              </a:p>
            </p:txBody>
          </p:sp>
        </p:grpSp>
      </p:grpSp>
      <p:sp>
        <p:nvSpPr>
          <p:cNvPr id="225" name="Freeform 7"/>
          <p:cNvSpPr>
            <a:spLocks/>
          </p:cNvSpPr>
          <p:nvPr/>
        </p:nvSpPr>
        <p:spPr bwMode="auto">
          <a:xfrm rot="16474883">
            <a:off x="3760106" y="1728975"/>
            <a:ext cx="2966462" cy="3217863"/>
          </a:xfrm>
          <a:custGeom>
            <a:avLst/>
            <a:gdLst>
              <a:gd name="T0" fmla="*/ 275 w 765"/>
              <a:gd name="T1" fmla="*/ 8 h 453"/>
              <a:gd name="T2" fmla="*/ 341 w 765"/>
              <a:gd name="T3" fmla="*/ 31 h 453"/>
              <a:gd name="T4" fmla="*/ 392 w 765"/>
              <a:gd name="T5" fmla="*/ 15 h 453"/>
              <a:gd name="T6" fmla="*/ 379 w 765"/>
              <a:gd name="T7" fmla="*/ 28 h 453"/>
              <a:gd name="T8" fmla="*/ 366 w 765"/>
              <a:gd name="T9" fmla="*/ 59 h 453"/>
              <a:gd name="T10" fmla="*/ 447 w 765"/>
              <a:gd name="T11" fmla="*/ 43 h 453"/>
              <a:gd name="T12" fmla="*/ 483 w 765"/>
              <a:gd name="T13" fmla="*/ 36 h 453"/>
              <a:gd name="T14" fmla="*/ 447 w 765"/>
              <a:gd name="T15" fmla="*/ 66 h 453"/>
              <a:gd name="T16" fmla="*/ 496 w 765"/>
              <a:gd name="T17" fmla="*/ 43 h 453"/>
              <a:gd name="T18" fmla="*/ 554 w 765"/>
              <a:gd name="T19" fmla="*/ 66 h 453"/>
              <a:gd name="T20" fmla="*/ 516 w 765"/>
              <a:gd name="T21" fmla="*/ 84 h 453"/>
              <a:gd name="T22" fmla="*/ 580 w 765"/>
              <a:gd name="T23" fmla="*/ 89 h 453"/>
              <a:gd name="T24" fmla="*/ 569 w 765"/>
              <a:gd name="T25" fmla="*/ 107 h 453"/>
              <a:gd name="T26" fmla="*/ 638 w 765"/>
              <a:gd name="T27" fmla="*/ 107 h 453"/>
              <a:gd name="T28" fmla="*/ 641 w 765"/>
              <a:gd name="T29" fmla="*/ 120 h 453"/>
              <a:gd name="T30" fmla="*/ 600 w 765"/>
              <a:gd name="T31" fmla="*/ 140 h 453"/>
              <a:gd name="T32" fmla="*/ 653 w 765"/>
              <a:gd name="T33" fmla="*/ 137 h 453"/>
              <a:gd name="T34" fmla="*/ 658 w 765"/>
              <a:gd name="T35" fmla="*/ 132 h 453"/>
              <a:gd name="T36" fmla="*/ 697 w 765"/>
              <a:gd name="T37" fmla="*/ 117 h 453"/>
              <a:gd name="T38" fmla="*/ 747 w 765"/>
              <a:gd name="T39" fmla="*/ 122 h 453"/>
              <a:gd name="T40" fmla="*/ 732 w 765"/>
              <a:gd name="T41" fmla="*/ 153 h 453"/>
              <a:gd name="T42" fmla="*/ 722 w 765"/>
              <a:gd name="T43" fmla="*/ 176 h 453"/>
              <a:gd name="T44" fmla="*/ 686 w 765"/>
              <a:gd name="T45" fmla="*/ 216 h 453"/>
              <a:gd name="T46" fmla="*/ 722 w 765"/>
              <a:gd name="T47" fmla="*/ 193 h 453"/>
              <a:gd name="T48" fmla="*/ 697 w 765"/>
              <a:gd name="T49" fmla="*/ 229 h 453"/>
              <a:gd name="T50" fmla="*/ 623 w 765"/>
              <a:gd name="T51" fmla="*/ 221 h 453"/>
              <a:gd name="T52" fmla="*/ 603 w 765"/>
              <a:gd name="T53" fmla="*/ 239 h 453"/>
              <a:gd name="T54" fmla="*/ 615 w 765"/>
              <a:gd name="T55" fmla="*/ 267 h 453"/>
              <a:gd name="T56" fmla="*/ 623 w 765"/>
              <a:gd name="T57" fmla="*/ 310 h 453"/>
              <a:gd name="T58" fmla="*/ 620 w 765"/>
              <a:gd name="T59" fmla="*/ 331 h 453"/>
              <a:gd name="T60" fmla="*/ 587 w 765"/>
              <a:gd name="T61" fmla="*/ 303 h 453"/>
              <a:gd name="T62" fmla="*/ 572 w 765"/>
              <a:gd name="T63" fmla="*/ 310 h 453"/>
              <a:gd name="T64" fmla="*/ 582 w 765"/>
              <a:gd name="T65" fmla="*/ 333 h 453"/>
              <a:gd name="T66" fmla="*/ 542 w 765"/>
              <a:gd name="T67" fmla="*/ 359 h 453"/>
              <a:gd name="T68" fmla="*/ 511 w 765"/>
              <a:gd name="T69" fmla="*/ 366 h 453"/>
              <a:gd name="T70" fmla="*/ 508 w 765"/>
              <a:gd name="T71" fmla="*/ 379 h 453"/>
              <a:gd name="T72" fmla="*/ 534 w 765"/>
              <a:gd name="T73" fmla="*/ 400 h 453"/>
              <a:gd name="T74" fmla="*/ 575 w 765"/>
              <a:gd name="T75" fmla="*/ 410 h 453"/>
              <a:gd name="T76" fmla="*/ 514 w 765"/>
              <a:gd name="T77" fmla="*/ 435 h 453"/>
              <a:gd name="T78" fmla="*/ 480 w 765"/>
              <a:gd name="T79" fmla="*/ 415 h 453"/>
              <a:gd name="T80" fmla="*/ 417 w 765"/>
              <a:gd name="T81" fmla="*/ 435 h 453"/>
              <a:gd name="T82" fmla="*/ 427 w 765"/>
              <a:gd name="T83" fmla="*/ 448 h 453"/>
              <a:gd name="T84" fmla="*/ 379 w 765"/>
              <a:gd name="T85" fmla="*/ 440 h 453"/>
              <a:gd name="T86" fmla="*/ 348 w 765"/>
              <a:gd name="T87" fmla="*/ 450 h 453"/>
              <a:gd name="T88" fmla="*/ 328 w 765"/>
              <a:gd name="T89" fmla="*/ 422 h 453"/>
              <a:gd name="T90" fmla="*/ 269 w 765"/>
              <a:gd name="T91" fmla="*/ 412 h 453"/>
              <a:gd name="T92" fmla="*/ 221 w 765"/>
              <a:gd name="T93" fmla="*/ 422 h 453"/>
              <a:gd name="T94" fmla="*/ 173 w 765"/>
              <a:gd name="T95" fmla="*/ 405 h 453"/>
              <a:gd name="T96" fmla="*/ 150 w 765"/>
              <a:gd name="T97" fmla="*/ 366 h 453"/>
              <a:gd name="T98" fmla="*/ 117 w 765"/>
              <a:gd name="T99" fmla="*/ 328 h 453"/>
              <a:gd name="T100" fmla="*/ 53 w 765"/>
              <a:gd name="T101" fmla="*/ 310 h 453"/>
              <a:gd name="T102" fmla="*/ 13 w 765"/>
              <a:gd name="T103" fmla="*/ 277 h 453"/>
              <a:gd name="T104" fmla="*/ 10 w 765"/>
              <a:gd name="T105" fmla="*/ 219 h 453"/>
              <a:gd name="T106" fmla="*/ 13 w 765"/>
              <a:gd name="T107" fmla="*/ 158 h 453"/>
              <a:gd name="T108" fmla="*/ 53 w 765"/>
              <a:gd name="T109" fmla="*/ 112 h 453"/>
              <a:gd name="T110" fmla="*/ 97 w 765"/>
              <a:gd name="T111" fmla="*/ 84 h 453"/>
              <a:gd name="T112" fmla="*/ 137 w 765"/>
              <a:gd name="T113" fmla="*/ 51 h 453"/>
              <a:gd name="T114" fmla="*/ 211 w 765"/>
              <a:gd name="T115" fmla="*/ 64 h 453"/>
              <a:gd name="T116" fmla="*/ 249 w 765"/>
              <a:gd name="T117" fmla="*/ 3 h 4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5"/>
              <a:gd name="T178" fmla="*/ 0 h 453"/>
              <a:gd name="T179" fmla="*/ 765 w 765"/>
              <a:gd name="T180" fmla="*/ 453 h 4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5" h="453">
                <a:moveTo>
                  <a:pt x="267" y="5"/>
                </a:moveTo>
                <a:lnTo>
                  <a:pt x="262" y="8"/>
                </a:lnTo>
                <a:lnTo>
                  <a:pt x="259" y="10"/>
                </a:lnTo>
                <a:lnTo>
                  <a:pt x="254" y="13"/>
                </a:lnTo>
                <a:lnTo>
                  <a:pt x="252" y="15"/>
                </a:lnTo>
                <a:lnTo>
                  <a:pt x="252" y="23"/>
                </a:lnTo>
                <a:lnTo>
                  <a:pt x="252" y="25"/>
                </a:lnTo>
                <a:lnTo>
                  <a:pt x="254" y="28"/>
                </a:lnTo>
                <a:lnTo>
                  <a:pt x="254" y="23"/>
                </a:lnTo>
                <a:lnTo>
                  <a:pt x="257" y="18"/>
                </a:lnTo>
                <a:lnTo>
                  <a:pt x="262" y="15"/>
                </a:lnTo>
                <a:lnTo>
                  <a:pt x="264" y="13"/>
                </a:lnTo>
                <a:lnTo>
                  <a:pt x="275" y="8"/>
                </a:lnTo>
                <a:lnTo>
                  <a:pt x="277" y="5"/>
                </a:lnTo>
                <a:lnTo>
                  <a:pt x="282" y="3"/>
                </a:lnTo>
                <a:lnTo>
                  <a:pt x="287" y="3"/>
                </a:lnTo>
                <a:lnTo>
                  <a:pt x="295" y="3"/>
                </a:lnTo>
                <a:lnTo>
                  <a:pt x="300" y="3"/>
                </a:lnTo>
                <a:lnTo>
                  <a:pt x="305" y="5"/>
                </a:lnTo>
                <a:lnTo>
                  <a:pt x="310" y="10"/>
                </a:lnTo>
                <a:lnTo>
                  <a:pt x="315" y="13"/>
                </a:lnTo>
                <a:lnTo>
                  <a:pt x="320" y="18"/>
                </a:lnTo>
                <a:lnTo>
                  <a:pt x="325" y="23"/>
                </a:lnTo>
                <a:lnTo>
                  <a:pt x="331" y="25"/>
                </a:lnTo>
                <a:lnTo>
                  <a:pt x="333" y="28"/>
                </a:lnTo>
                <a:lnTo>
                  <a:pt x="341" y="31"/>
                </a:lnTo>
                <a:lnTo>
                  <a:pt x="346" y="31"/>
                </a:lnTo>
                <a:lnTo>
                  <a:pt x="348" y="28"/>
                </a:lnTo>
                <a:lnTo>
                  <a:pt x="348" y="23"/>
                </a:lnTo>
                <a:lnTo>
                  <a:pt x="351" y="15"/>
                </a:lnTo>
                <a:lnTo>
                  <a:pt x="353" y="10"/>
                </a:lnTo>
                <a:lnTo>
                  <a:pt x="356" y="8"/>
                </a:lnTo>
                <a:lnTo>
                  <a:pt x="358" y="5"/>
                </a:lnTo>
                <a:lnTo>
                  <a:pt x="364" y="3"/>
                </a:lnTo>
                <a:lnTo>
                  <a:pt x="369" y="3"/>
                </a:lnTo>
                <a:lnTo>
                  <a:pt x="374" y="5"/>
                </a:lnTo>
                <a:lnTo>
                  <a:pt x="379" y="5"/>
                </a:lnTo>
                <a:lnTo>
                  <a:pt x="384" y="8"/>
                </a:lnTo>
                <a:lnTo>
                  <a:pt x="392" y="15"/>
                </a:lnTo>
                <a:lnTo>
                  <a:pt x="402" y="20"/>
                </a:lnTo>
                <a:lnTo>
                  <a:pt x="404" y="23"/>
                </a:lnTo>
                <a:lnTo>
                  <a:pt x="404" y="20"/>
                </a:lnTo>
                <a:lnTo>
                  <a:pt x="409" y="20"/>
                </a:lnTo>
                <a:lnTo>
                  <a:pt x="409" y="23"/>
                </a:lnTo>
                <a:lnTo>
                  <a:pt x="407" y="25"/>
                </a:lnTo>
                <a:lnTo>
                  <a:pt x="402" y="28"/>
                </a:lnTo>
                <a:lnTo>
                  <a:pt x="397" y="28"/>
                </a:lnTo>
                <a:lnTo>
                  <a:pt x="394" y="28"/>
                </a:lnTo>
                <a:lnTo>
                  <a:pt x="386" y="25"/>
                </a:lnTo>
                <a:lnTo>
                  <a:pt x="384" y="25"/>
                </a:lnTo>
                <a:lnTo>
                  <a:pt x="381" y="28"/>
                </a:lnTo>
                <a:lnTo>
                  <a:pt x="379" y="28"/>
                </a:lnTo>
                <a:lnTo>
                  <a:pt x="376" y="31"/>
                </a:lnTo>
                <a:lnTo>
                  <a:pt x="376" y="33"/>
                </a:lnTo>
                <a:lnTo>
                  <a:pt x="374" y="38"/>
                </a:lnTo>
                <a:lnTo>
                  <a:pt x="374" y="43"/>
                </a:lnTo>
                <a:lnTo>
                  <a:pt x="371" y="48"/>
                </a:lnTo>
                <a:lnTo>
                  <a:pt x="369" y="51"/>
                </a:lnTo>
                <a:lnTo>
                  <a:pt x="366" y="51"/>
                </a:lnTo>
                <a:lnTo>
                  <a:pt x="361" y="53"/>
                </a:lnTo>
                <a:lnTo>
                  <a:pt x="358" y="53"/>
                </a:lnTo>
                <a:lnTo>
                  <a:pt x="361" y="56"/>
                </a:lnTo>
                <a:lnTo>
                  <a:pt x="366" y="59"/>
                </a:lnTo>
                <a:lnTo>
                  <a:pt x="376" y="56"/>
                </a:lnTo>
                <a:lnTo>
                  <a:pt x="379" y="53"/>
                </a:lnTo>
                <a:lnTo>
                  <a:pt x="381" y="48"/>
                </a:lnTo>
                <a:lnTo>
                  <a:pt x="389" y="41"/>
                </a:lnTo>
                <a:lnTo>
                  <a:pt x="394" y="38"/>
                </a:lnTo>
                <a:lnTo>
                  <a:pt x="397" y="33"/>
                </a:lnTo>
                <a:lnTo>
                  <a:pt x="402" y="33"/>
                </a:lnTo>
                <a:lnTo>
                  <a:pt x="407" y="31"/>
                </a:lnTo>
                <a:lnTo>
                  <a:pt x="414" y="31"/>
                </a:lnTo>
                <a:lnTo>
                  <a:pt x="422" y="33"/>
                </a:lnTo>
                <a:lnTo>
                  <a:pt x="427" y="36"/>
                </a:lnTo>
                <a:lnTo>
                  <a:pt x="435" y="38"/>
                </a:lnTo>
                <a:lnTo>
                  <a:pt x="447" y="43"/>
                </a:lnTo>
                <a:lnTo>
                  <a:pt x="453" y="46"/>
                </a:lnTo>
                <a:lnTo>
                  <a:pt x="455" y="46"/>
                </a:lnTo>
                <a:lnTo>
                  <a:pt x="460" y="46"/>
                </a:lnTo>
                <a:lnTo>
                  <a:pt x="463" y="43"/>
                </a:lnTo>
                <a:lnTo>
                  <a:pt x="465" y="38"/>
                </a:lnTo>
                <a:lnTo>
                  <a:pt x="465" y="33"/>
                </a:lnTo>
                <a:lnTo>
                  <a:pt x="468" y="33"/>
                </a:lnTo>
                <a:lnTo>
                  <a:pt x="470" y="33"/>
                </a:lnTo>
                <a:lnTo>
                  <a:pt x="478" y="33"/>
                </a:lnTo>
                <a:lnTo>
                  <a:pt x="480" y="36"/>
                </a:lnTo>
                <a:lnTo>
                  <a:pt x="483" y="36"/>
                </a:lnTo>
                <a:lnTo>
                  <a:pt x="483" y="38"/>
                </a:lnTo>
                <a:lnTo>
                  <a:pt x="480" y="38"/>
                </a:lnTo>
                <a:lnTo>
                  <a:pt x="475" y="41"/>
                </a:lnTo>
                <a:lnTo>
                  <a:pt x="473" y="43"/>
                </a:lnTo>
                <a:lnTo>
                  <a:pt x="470" y="46"/>
                </a:lnTo>
                <a:lnTo>
                  <a:pt x="470" y="48"/>
                </a:lnTo>
                <a:lnTo>
                  <a:pt x="468" y="53"/>
                </a:lnTo>
                <a:lnTo>
                  <a:pt x="465" y="56"/>
                </a:lnTo>
                <a:lnTo>
                  <a:pt x="463" y="59"/>
                </a:lnTo>
                <a:lnTo>
                  <a:pt x="458" y="64"/>
                </a:lnTo>
                <a:lnTo>
                  <a:pt x="450" y="66"/>
                </a:lnTo>
                <a:lnTo>
                  <a:pt x="447" y="66"/>
                </a:lnTo>
                <a:lnTo>
                  <a:pt x="445" y="66"/>
                </a:lnTo>
                <a:lnTo>
                  <a:pt x="447" y="69"/>
                </a:lnTo>
                <a:lnTo>
                  <a:pt x="450" y="69"/>
                </a:lnTo>
                <a:lnTo>
                  <a:pt x="455" y="71"/>
                </a:lnTo>
                <a:lnTo>
                  <a:pt x="463" y="74"/>
                </a:lnTo>
                <a:lnTo>
                  <a:pt x="470" y="71"/>
                </a:lnTo>
                <a:lnTo>
                  <a:pt x="473" y="69"/>
                </a:lnTo>
                <a:lnTo>
                  <a:pt x="478" y="64"/>
                </a:lnTo>
                <a:lnTo>
                  <a:pt x="483" y="56"/>
                </a:lnTo>
                <a:lnTo>
                  <a:pt x="486" y="51"/>
                </a:lnTo>
                <a:lnTo>
                  <a:pt x="491" y="48"/>
                </a:lnTo>
                <a:lnTo>
                  <a:pt x="496" y="43"/>
                </a:lnTo>
                <a:lnTo>
                  <a:pt x="498" y="43"/>
                </a:lnTo>
                <a:lnTo>
                  <a:pt x="501" y="43"/>
                </a:lnTo>
                <a:lnTo>
                  <a:pt x="506" y="43"/>
                </a:lnTo>
                <a:lnTo>
                  <a:pt x="514" y="46"/>
                </a:lnTo>
                <a:lnTo>
                  <a:pt x="524" y="48"/>
                </a:lnTo>
                <a:lnTo>
                  <a:pt x="534" y="53"/>
                </a:lnTo>
                <a:lnTo>
                  <a:pt x="547" y="59"/>
                </a:lnTo>
                <a:lnTo>
                  <a:pt x="549" y="59"/>
                </a:lnTo>
                <a:lnTo>
                  <a:pt x="554" y="59"/>
                </a:lnTo>
                <a:lnTo>
                  <a:pt x="562" y="53"/>
                </a:lnTo>
                <a:lnTo>
                  <a:pt x="562" y="59"/>
                </a:lnTo>
                <a:lnTo>
                  <a:pt x="559" y="61"/>
                </a:lnTo>
                <a:lnTo>
                  <a:pt x="554" y="66"/>
                </a:lnTo>
                <a:lnTo>
                  <a:pt x="552" y="69"/>
                </a:lnTo>
                <a:lnTo>
                  <a:pt x="549" y="69"/>
                </a:lnTo>
                <a:lnTo>
                  <a:pt x="544" y="71"/>
                </a:lnTo>
                <a:lnTo>
                  <a:pt x="531" y="71"/>
                </a:lnTo>
                <a:lnTo>
                  <a:pt x="524" y="71"/>
                </a:lnTo>
                <a:lnTo>
                  <a:pt x="519" y="74"/>
                </a:lnTo>
                <a:lnTo>
                  <a:pt x="516" y="76"/>
                </a:lnTo>
                <a:lnTo>
                  <a:pt x="514" y="79"/>
                </a:lnTo>
                <a:lnTo>
                  <a:pt x="514" y="81"/>
                </a:lnTo>
                <a:lnTo>
                  <a:pt x="511" y="87"/>
                </a:lnTo>
                <a:lnTo>
                  <a:pt x="514" y="89"/>
                </a:lnTo>
                <a:lnTo>
                  <a:pt x="516" y="84"/>
                </a:lnTo>
                <a:lnTo>
                  <a:pt x="519" y="81"/>
                </a:lnTo>
                <a:lnTo>
                  <a:pt x="521" y="81"/>
                </a:lnTo>
                <a:lnTo>
                  <a:pt x="524" y="79"/>
                </a:lnTo>
                <a:lnTo>
                  <a:pt x="526" y="79"/>
                </a:lnTo>
                <a:lnTo>
                  <a:pt x="534" y="81"/>
                </a:lnTo>
                <a:lnTo>
                  <a:pt x="539" y="81"/>
                </a:lnTo>
                <a:lnTo>
                  <a:pt x="544" y="84"/>
                </a:lnTo>
                <a:lnTo>
                  <a:pt x="554" y="81"/>
                </a:lnTo>
                <a:lnTo>
                  <a:pt x="564" y="81"/>
                </a:lnTo>
                <a:lnTo>
                  <a:pt x="572" y="84"/>
                </a:lnTo>
                <a:lnTo>
                  <a:pt x="577" y="84"/>
                </a:lnTo>
                <a:lnTo>
                  <a:pt x="580" y="87"/>
                </a:lnTo>
                <a:lnTo>
                  <a:pt x="580" y="89"/>
                </a:lnTo>
                <a:lnTo>
                  <a:pt x="577" y="89"/>
                </a:lnTo>
                <a:lnTo>
                  <a:pt x="572" y="89"/>
                </a:lnTo>
                <a:lnTo>
                  <a:pt x="569" y="89"/>
                </a:lnTo>
                <a:lnTo>
                  <a:pt x="567" y="92"/>
                </a:lnTo>
                <a:lnTo>
                  <a:pt x="562" y="97"/>
                </a:lnTo>
                <a:lnTo>
                  <a:pt x="559" y="97"/>
                </a:lnTo>
                <a:lnTo>
                  <a:pt x="557" y="99"/>
                </a:lnTo>
                <a:lnTo>
                  <a:pt x="557" y="102"/>
                </a:lnTo>
                <a:lnTo>
                  <a:pt x="557" y="104"/>
                </a:lnTo>
                <a:lnTo>
                  <a:pt x="557" y="107"/>
                </a:lnTo>
                <a:lnTo>
                  <a:pt x="559" y="107"/>
                </a:lnTo>
                <a:lnTo>
                  <a:pt x="562" y="109"/>
                </a:lnTo>
                <a:lnTo>
                  <a:pt x="569" y="107"/>
                </a:lnTo>
                <a:lnTo>
                  <a:pt x="575" y="102"/>
                </a:lnTo>
                <a:lnTo>
                  <a:pt x="582" y="97"/>
                </a:lnTo>
                <a:lnTo>
                  <a:pt x="585" y="97"/>
                </a:lnTo>
                <a:lnTo>
                  <a:pt x="590" y="97"/>
                </a:lnTo>
                <a:lnTo>
                  <a:pt x="595" y="97"/>
                </a:lnTo>
                <a:lnTo>
                  <a:pt x="597" y="97"/>
                </a:lnTo>
                <a:lnTo>
                  <a:pt x="608" y="102"/>
                </a:lnTo>
                <a:lnTo>
                  <a:pt x="615" y="107"/>
                </a:lnTo>
                <a:lnTo>
                  <a:pt x="620" y="109"/>
                </a:lnTo>
                <a:lnTo>
                  <a:pt x="625" y="109"/>
                </a:lnTo>
                <a:lnTo>
                  <a:pt x="630" y="109"/>
                </a:lnTo>
                <a:lnTo>
                  <a:pt x="636" y="109"/>
                </a:lnTo>
                <a:lnTo>
                  <a:pt x="638" y="107"/>
                </a:lnTo>
                <a:lnTo>
                  <a:pt x="643" y="107"/>
                </a:lnTo>
                <a:lnTo>
                  <a:pt x="648" y="107"/>
                </a:lnTo>
                <a:lnTo>
                  <a:pt x="653" y="107"/>
                </a:lnTo>
                <a:lnTo>
                  <a:pt x="656" y="107"/>
                </a:lnTo>
                <a:lnTo>
                  <a:pt x="658" y="109"/>
                </a:lnTo>
                <a:lnTo>
                  <a:pt x="664" y="115"/>
                </a:lnTo>
                <a:lnTo>
                  <a:pt x="664" y="117"/>
                </a:lnTo>
                <a:lnTo>
                  <a:pt x="661" y="115"/>
                </a:lnTo>
                <a:lnTo>
                  <a:pt x="656" y="115"/>
                </a:lnTo>
                <a:lnTo>
                  <a:pt x="653" y="115"/>
                </a:lnTo>
                <a:lnTo>
                  <a:pt x="648" y="115"/>
                </a:lnTo>
                <a:lnTo>
                  <a:pt x="643" y="117"/>
                </a:lnTo>
                <a:lnTo>
                  <a:pt x="641" y="120"/>
                </a:lnTo>
                <a:lnTo>
                  <a:pt x="633" y="127"/>
                </a:lnTo>
                <a:lnTo>
                  <a:pt x="628" y="130"/>
                </a:lnTo>
                <a:lnTo>
                  <a:pt x="625" y="132"/>
                </a:lnTo>
                <a:lnTo>
                  <a:pt x="620" y="135"/>
                </a:lnTo>
                <a:lnTo>
                  <a:pt x="615" y="135"/>
                </a:lnTo>
                <a:lnTo>
                  <a:pt x="610" y="135"/>
                </a:lnTo>
                <a:lnTo>
                  <a:pt x="605" y="132"/>
                </a:lnTo>
                <a:lnTo>
                  <a:pt x="600" y="132"/>
                </a:lnTo>
                <a:lnTo>
                  <a:pt x="595" y="130"/>
                </a:lnTo>
                <a:lnTo>
                  <a:pt x="597" y="132"/>
                </a:lnTo>
                <a:lnTo>
                  <a:pt x="597" y="135"/>
                </a:lnTo>
                <a:lnTo>
                  <a:pt x="600" y="137"/>
                </a:lnTo>
                <a:lnTo>
                  <a:pt x="600" y="140"/>
                </a:lnTo>
                <a:lnTo>
                  <a:pt x="605" y="143"/>
                </a:lnTo>
                <a:lnTo>
                  <a:pt x="610" y="145"/>
                </a:lnTo>
                <a:lnTo>
                  <a:pt x="615" y="148"/>
                </a:lnTo>
                <a:lnTo>
                  <a:pt x="620" y="148"/>
                </a:lnTo>
                <a:lnTo>
                  <a:pt x="623" y="145"/>
                </a:lnTo>
                <a:lnTo>
                  <a:pt x="628" y="143"/>
                </a:lnTo>
                <a:lnTo>
                  <a:pt x="630" y="137"/>
                </a:lnTo>
                <a:lnTo>
                  <a:pt x="636" y="137"/>
                </a:lnTo>
                <a:lnTo>
                  <a:pt x="641" y="135"/>
                </a:lnTo>
                <a:lnTo>
                  <a:pt x="643" y="135"/>
                </a:lnTo>
                <a:lnTo>
                  <a:pt x="646" y="135"/>
                </a:lnTo>
                <a:lnTo>
                  <a:pt x="651" y="135"/>
                </a:lnTo>
                <a:lnTo>
                  <a:pt x="653" y="137"/>
                </a:lnTo>
                <a:lnTo>
                  <a:pt x="661" y="143"/>
                </a:lnTo>
                <a:lnTo>
                  <a:pt x="666" y="145"/>
                </a:lnTo>
                <a:lnTo>
                  <a:pt x="669" y="145"/>
                </a:lnTo>
                <a:lnTo>
                  <a:pt x="674" y="148"/>
                </a:lnTo>
                <a:lnTo>
                  <a:pt x="679" y="145"/>
                </a:lnTo>
                <a:lnTo>
                  <a:pt x="674" y="145"/>
                </a:lnTo>
                <a:lnTo>
                  <a:pt x="671" y="143"/>
                </a:lnTo>
                <a:lnTo>
                  <a:pt x="666" y="137"/>
                </a:lnTo>
                <a:lnTo>
                  <a:pt x="664" y="137"/>
                </a:lnTo>
                <a:lnTo>
                  <a:pt x="661" y="135"/>
                </a:lnTo>
                <a:lnTo>
                  <a:pt x="658" y="135"/>
                </a:lnTo>
                <a:lnTo>
                  <a:pt x="656" y="135"/>
                </a:lnTo>
                <a:lnTo>
                  <a:pt x="658" y="132"/>
                </a:lnTo>
                <a:lnTo>
                  <a:pt x="658" y="130"/>
                </a:lnTo>
                <a:lnTo>
                  <a:pt x="664" y="130"/>
                </a:lnTo>
                <a:lnTo>
                  <a:pt x="666" y="130"/>
                </a:lnTo>
                <a:lnTo>
                  <a:pt x="669" y="130"/>
                </a:lnTo>
                <a:lnTo>
                  <a:pt x="671" y="130"/>
                </a:lnTo>
                <a:lnTo>
                  <a:pt x="674" y="127"/>
                </a:lnTo>
                <a:lnTo>
                  <a:pt x="674" y="125"/>
                </a:lnTo>
                <a:lnTo>
                  <a:pt x="676" y="122"/>
                </a:lnTo>
                <a:lnTo>
                  <a:pt x="679" y="120"/>
                </a:lnTo>
                <a:lnTo>
                  <a:pt x="681" y="120"/>
                </a:lnTo>
                <a:lnTo>
                  <a:pt x="684" y="117"/>
                </a:lnTo>
                <a:lnTo>
                  <a:pt x="689" y="117"/>
                </a:lnTo>
                <a:lnTo>
                  <a:pt x="697" y="117"/>
                </a:lnTo>
                <a:lnTo>
                  <a:pt x="702" y="120"/>
                </a:lnTo>
                <a:lnTo>
                  <a:pt x="704" y="122"/>
                </a:lnTo>
                <a:lnTo>
                  <a:pt x="712" y="130"/>
                </a:lnTo>
                <a:lnTo>
                  <a:pt x="717" y="132"/>
                </a:lnTo>
                <a:lnTo>
                  <a:pt x="719" y="135"/>
                </a:lnTo>
                <a:lnTo>
                  <a:pt x="722" y="135"/>
                </a:lnTo>
                <a:lnTo>
                  <a:pt x="725" y="135"/>
                </a:lnTo>
                <a:lnTo>
                  <a:pt x="730" y="135"/>
                </a:lnTo>
                <a:lnTo>
                  <a:pt x="732" y="132"/>
                </a:lnTo>
                <a:lnTo>
                  <a:pt x="735" y="130"/>
                </a:lnTo>
                <a:lnTo>
                  <a:pt x="740" y="125"/>
                </a:lnTo>
                <a:lnTo>
                  <a:pt x="745" y="122"/>
                </a:lnTo>
                <a:lnTo>
                  <a:pt x="747" y="122"/>
                </a:lnTo>
                <a:lnTo>
                  <a:pt x="750" y="120"/>
                </a:lnTo>
                <a:lnTo>
                  <a:pt x="753" y="120"/>
                </a:lnTo>
                <a:lnTo>
                  <a:pt x="760" y="122"/>
                </a:lnTo>
                <a:lnTo>
                  <a:pt x="765" y="125"/>
                </a:lnTo>
                <a:lnTo>
                  <a:pt x="763" y="127"/>
                </a:lnTo>
                <a:lnTo>
                  <a:pt x="760" y="125"/>
                </a:lnTo>
                <a:lnTo>
                  <a:pt x="758" y="125"/>
                </a:lnTo>
                <a:lnTo>
                  <a:pt x="755" y="125"/>
                </a:lnTo>
                <a:lnTo>
                  <a:pt x="750" y="132"/>
                </a:lnTo>
                <a:lnTo>
                  <a:pt x="745" y="137"/>
                </a:lnTo>
                <a:lnTo>
                  <a:pt x="742" y="143"/>
                </a:lnTo>
                <a:lnTo>
                  <a:pt x="735" y="148"/>
                </a:lnTo>
                <a:lnTo>
                  <a:pt x="732" y="153"/>
                </a:lnTo>
                <a:lnTo>
                  <a:pt x="725" y="155"/>
                </a:lnTo>
                <a:lnTo>
                  <a:pt x="714" y="158"/>
                </a:lnTo>
                <a:lnTo>
                  <a:pt x="702" y="160"/>
                </a:lnTo>
                <a:lnTo>
                  <a:pt x="697" y="163"/>
                </a:lnTo>
                <a:lnTo>
                  <a:pt x="694" y="163"/>
                </a:lnTo>
                <a:lnTo>
                  <a:pt x="692" y="165"/>
                </a:lnTo>
                <a:lnTo>
                  <a:pt x="689" y="168"/>
                </a:lnTo>
                <a:lnTo>
                  <a:pt x="694" y="168"/>
                </a:lnTo>
                <a:lnTo>
                  <a:pt x="699" y="168"/>
                </a:lnTo>
                <a:lnTo>
                  <a:pt x="707" y="168"/>
                </a:lnTo>
                <a:lnTo>
                  <a:pt x="714" y="171"/>
                </a:lnTo>
                <a:lnTo>
                  <a:pt x="722" y="176"/>
                </a:lnTo>
                <a:lnTo>
                  <a:pt x="712" y="176"/>
                </a:lnTo>
                <a:lnTo>
                  <a:pt x="707" y="176"/>
                </a:lnTo>
                <a:lnTo>
                  <a:pt x="704" y="176"/>
                </a:lnTo>
                <a:lnTo>
                  <a:pt x="702" y="178"/>
                </a:lnTo>
                <a:lnTo>
                  <a:pt x="699" y="183"/>
                </a:lnTo>
                <a:lnTo>
                  <a:pt x="697" y="188"/>
                </a:lnTo>
                <a:lnTo>
                  <a:pt x="692" y="199"/>
                </a:lnTo>
                <a:lnTo>
                  <a:pt x="692" y="204"/>
                </a:lnTo>
                <a:lnTo>
                  <a:pt x="686" y="209"/>
                </a:lnTo>
                <a:lnTo>
                  <a:pt x="684" y="214"/>
                </a:lnTo>
                <a:lnTo>
                  <a:pt x="679" y="216"/>
                </a:lnTo>
                <a:lnTo>
                  <a:pt x="684" y="216"/>
                </a:lnTo>
                <a:lnTo>
                  <a:pt x="686" y="216"/>
                </a:lnTo>
                <a:lnTo>
                  <a:pt x="692" y="214"/>
                </a:lnTo>
                <a:lnTo>
                  <a:pt x="697" y="211"/>
                </a:lnTo>
                <a:lnTo>
                  <a:pt x="694" y="209"/>
                </a:lnTo>
                <a:lnTo>
                  <a:pt x="697" y="209"/>
                </a:lnTo>
                <a:lnTo>
                  <a:pt x="697" y="204"/>
                </a:lnTo>
                <a:lnTo>
                  <a:pt x="699" y="201"/>
                </a:lnTo>
                <a:lnTo>
                  <a:pt x="702" y="201"/>
                </a:lnTo>
                <a:lnTo>
                  <a:pt x="709" y="199"/>
                </a:lnTo>
                <a:lnTo>
                  <a:pt x="712" y="199"/>
                </a:lnTo>
                <a:lnTo>
                  <a:pt x="717" y="199"/>
                </a:lnTo>
                <a:lnTo>
                  <a:pt x="719" y="196"/>
                </a:lnTo>
                <a:lnTo>
                  <a:pt x="722" y="193"/>
                </a:lnTo>
                <a:lnTo>
                  <a:pt x="722" y="196"/>
                </a:lnTo>
                <a:lnTo>
                  <a:pt x="719" y="199"/>
                </a:lnTo>
                <a:lnTo>
                  <a:pt x="717" y="201"/>
                </a:lnTo>
                <a:lnTo>
                  <a:pt x="714" y="204"/>
                </a:lnTo>
                <a:lnTo>
                  <a:pt x="709" y="206"/>
                </a:lnTo>
                <a:lnTo>
                  <a:pt x="707" y="206"/>
                </a:lnTo>
                <a:lnTo>
                  <a:pt x="709" y="211"/>
                </a:lnTo>
                <a:lnTo>
                  <a:pt x="712" y="214"/>
                </a:lnTo>
                <a:lnTo>
                  <a:pt x="712" y="216"/>
                </a:lnTo>
                <a:lnTo>
                  <a:pt x="709" y="216"/>
                </a:lnTo>
                <a:lnTo>
                  <a:pt x="707" y="221"/>
                </a:lnTo>
                <a:lnTo>
                  <a:pt x="702" y="227"/>
                </a:lnTo>
                <a:lnTo>
                  <a:pt x="697" y="229"/>
                </a:lnTo>
                <a:lnTo>
                  <a:pt x="689" y="232"/>
                </a:lnTo>
                <a:lnTo>
                  <a:pt x="684" y="232"/>
                </a:lnTo>
                <a:lnTo>
                  <a:pt x="676" y="234"/>
                </a:lnTo>
                <a:lnTo>
                  <a:pt x="671" y="234"/>
                </a:lnTo>
                <a:lnTo>
                  <a:pt x="664" y="232"/>
                </a:lnTo>
                <a:lnTo>
                  <a:pt x="653" y="227"/>
                </a:lnTo>
                <a:lnTo>
                  <a:pt x="643" y="221"/>
                </a:lnTo>
                <a:lnTo>
                  <a:pt x="636" y="219"/>
                </a:lnTo>
                <a:lnTo>
                  <a:pt x="630" y="219"/>
                </a:lnTo>
                <a:lnTo>
                  <a:pt x="625" y="219"/>
                </a:lnTo>
                <a:lnTo>
                  <a:pt x="618" y="219"/>
                </a:lnTo>
                <a:lnTo>
                  <a:pt x="620" y="219"/>
                </a:lnTo>
                <a:lnTo>
                  <a:pt x="623" y="221"/>
                </a:lnTo>
                <a:lnTo>
                  <a:pt x="625" y="221"/>
                </a:lnTo>
                <a:lnTo>
                  <a:pt x="630" y="224"/>
                </a:lnTo>
                <a:lnTo>
                  <a:pt x="633" y="224"/>
                </a:lnTo>
                <a:lnTo>
                  <a:pt x="633" y="227"/>
                </a:lnTo>
                <a:lnTo>
                  <a:pt x="630" y="227"/>
                </a:lnTo>
                <a:lnTo>
                  <a:pt x="625" y="227"/>
                </a:lnTo>
                <a:lnTo>
                  <a:pt x="620" y="227"/>
                </a:lnTo>
                <a:lnTo>
                  <a:pt x="618" y="227"/>
                </a:lnTo>
                <a:lnTo>
                  <a:pt x="615" y="227"/>
                </a:lnTo>
                <a:lnTo>
                  <a:pt x="610" y="229"/>
                </a:lnTo>
                <a:lnTo>
                  <a:pt x="608" y="232"/>
                </a:lnTo>
                <a:lnTo>
                  <a:pt x="605" y="234"/>
                </a:lnTo>
                <a:lnTo>
                  <a:pt x="603" y="239"/>
                </a:lnTo>
                <a:lnTo>
                  <a:pt x="597" y="247"/>
                </a:lnTo>
                <a:lnTo>
                  <a:pt x="595" y="254"/>
                </a:lnTo>
                <a:lnTo>
                  <a:pt x="597" y="257"/>
                </a:lnTo>
                <a:lnTo>
                  <a:pt x="603" y="257"/>
                </a:lnTo>
                <a:lnTo>
                  <a:pt x="605" y="257"/>
                </a:lnTo>
                <a:lnTo>
                  <a:pt x="608" y="257"/>
                </a:lnTo>
                <a:lnTo>
                  <a:pt x="613" y="260"/>
                </a:lnTo>
                <a:lnTo>
                  <a:pt x="618" y="262"/>
                </a:lnTo>
                <a:lnTo>
                  <a:pt x="623" y="265"/>
                </a:lnTo>
                <a:lnTo>
                  <a:pt x="623" y="267"/>
                </a:lnTo>
                <a:lnTo>
                  <a:pt x="625" y="270"/>
                </a:lnTo>
                <a:lnTo>
                  <a:pt x="618" y="270"/>
                </a:lnTo>
                <a:lnTo>
                  <a:pt x="615" y="267"/>
                </a:lnTo>
                <a:lnTo>
                  <a:pt x="613" y="270"/>
                </a:lnTo>
                <a:lnTo>
                  <a:pt x="615" y="270"/>
                </a:lnTo>
                <a:lnTo>
                  <a:pt x="618" y="272"/>
                </a:lnTo>
                <a:lnTo>
                  <a:pt x="623" y="277"/>
                </a:lnTo>
                <a:lnTo>
                  <a:pt x="625" y="282"/>
                </a:lnTo>
                <a:lnTo>
                  <a:pt x="625" y="288"/>
                </a:lnTo>
                <a:lnTo>
                  <a:pt x="628" y="290"/>
                </a:lnTo>
                <a:lnTo>
                  <a:pt x="625" y="295"/>
                </a:lnTo>
                <a:lnTo>
                  <a:pt x="623" y="300"/>
                </a:lnTo>
                <a:lnTo>
                  <a:pt x="620" y="303"/>
                </a:lnTo>
                <a:lnTo>
                  <a:pt x="620" y="305"/>
                </a:lnTo>
                <a:lnTo>
                  <a:pt x="623" y="310"/>
                </a:lnTo>
                <a:lnTo>
                  <a:pt x="625" y="310"/>
                </a:lnTo>
                <a:lnTo>
                  <a:pt x="633" y="313"/>
                </a:lnTo>
                <a:lnTo>
                  <a:pt x="638" y="313"/>
                </a:lnTo>
                <a:lnTo>
                  <a:pt x="646" y="316"/>
                </a:lnTo>
                <a:lnTo>
                  <a:pt x="648" y="318"/>
                </a:lnTo>
                <a:lnTo>
                  <a:pt x="651" y="321"/>
                </a:lnTo>
                <a:lnTo>
                  <a:pt x="646" y="321"/>
                </a:lnTo>
                <a:lnTo>
                  <a:pt x="641" y="321"/>
                </a:lnTo>
                <a:lnTo>
                  <a:pt x="636" y="321"/>
                </a:lnTo>
                <a:lnTo>
                  <a:pt x="633" y="321"/>
                </a:lnTo>
                <a:lnTo>
                  <a:pt x="630" y="321"/>
                </a:lnTo>
                <a:lnTo>
                  <a:pt x="625" y="326"/>
                </a:lnTo>
                <a:lnTo>
                  <a:pt x="620" y="331"/>
                </a:lnTo>
                <a:lnTo>
                  <a:pt x="615" y="333"/>
                </a:lnTo>
                <a:lnTo>
                  <a:pt x="613" y="333"/>
                </a:lnTo>
                <a:lnTo>
                  <a:pt x="610" y="336"/>
                </a:lnTo>
                <a:lnTo>
                  <a:pt x="605" y="333"/>
                </a:lnTo>
                <a:lnTo>
                  <a:pt x="600" y="331"/>
                </a:lnTo>
                <a:lnTo>
                  <a:pt x="597" y="328"/>
                </a:lnTo>
                <a:lnTo>
                  <a:pt x="592" y="326"/>
                </a:lnTo>
                <a:lnTo>
                  <a:pt x="590" y="321"/>
                </a:lnTo>
                <a:lnTo>
                  <a:pt x="587" y="316"/>
                </a:lnTo>
                <a:lnTo>
                  <a:pt x="587" y="310"/>
                </a:lnTo>
                <a:lnTo>
                  <a:pt x="587" y="308"/>
                </a:lnTo>
                <a:lnTo>
                  <a:pt x="587" y="305"/>
                </a:lnTo>
                <a:lnTo>
                  <a:pt x="587" y="303"/>
                </a:lnTo>
                <a:lnTo>
                  <a:pt x="590" y="303"/>
                </a:lnTo>
                <a:lnTo>
                  <a:pt x="592" y="300"/>
                </a:lnTo>
                <a:lnTo>
                  <a:pt x="595" y="298"/>
                </a:lnTo>
                <a:lnTo>
                  <a:pt x="595" y="295"/>
                </a:lnTo>
                <a:lnTo>
                  <a:pt x="595" y="293"/>
                </a:lnTo>
                <a:lnTo>
                  <a:pt x="592" y="293"/>
                </a:lnTo>
                <a:lnTo>
                  <a:pt x="590" y="293"/>
                </a:lnTo>
                <a:lnTo>
                  <a:pt x="582" y="295"/>
                </a:lnTo>
                <a:lnTo>
                  <a:pt x="580" y="298"/>
                </a:lnTo>
                <a:lnTo>
                  <a:pt x="577" y="300"/>
                </a:lnTo>
                <a:lnTo>
                  <a:pt x="575" y="305"/>
                </a:lnTo>
                <a:lnTo>
                  <a:pt x="572" y="308"/>
                </a:lnTo>
                <a:lnTo>
                  <a:pt x="572" y="310"/>
                </a:lnTo>
                <a:lnTo>
                  <a:pt x="569" y="313"/>
                </a:lnTo>
                <a:lnTo>
                  <a:pt x="567" y="316"/>
                </a:lnTo>
                <a:lnTo>
                  <a:pt x="569" y="318"/>
                </a:lnTo>
                <a:lnTo>
                  <a:pt x="572" y="318"/>
                </a:lnTo>
                <a:lnTo>
                  <a:pt x="577" y="323"/>
                </a:lnTo>
                <a:lnTo>
                  <a:pt x="582" y="326"/>
                </a:lnTo>
                <a:lnTo>
                  <a:pt x="587" y="331"/>
                </a:lnTo>
                <a:lnTo>
                  <a:pt x="590" y="331"/>
                </a:lnTo>
                <a:lnTo>
                  <a:pt x="592" y="331"/>
                </a:lnTo>
                <a:lnTo>
                  <a:pt x="590" y="333"/>
                </a:lnTo>
                <a:lnTo>
                  <a:pt x="587" y="333"/>
                </a:lnTo>
                <a:lnTo>
                  <a:pt x="585" y="333"/>
                </a:lnTo>
                <a:lnTo>
                  <a:pt x="582" y="333"/>
                </a:lnTo>
                <a:lnTo>
                  <a:pt x="580" y="331"/>
                </a:lnTo>
                <a:lnTo>
                  <a:pt x="577" y="331"/>
                </a:lnTo>
                <a:lnTo>
                  <a:pt x="575" y="331"/>
                </a:lnTo>
                <a:lnTo>
                  <a:pt x="572" y="331"/>
                </a:lnTo>
                <a:lnTo>
                  <a:pt x="567" y="333"/>
                </a:lnTo>
                <a:lnTo>
                  <a:pt x="562" y="336"/>
                </a:lnTo>
                <a:lnTo>
                  <a:pt x="554" y="344"/>
                </a:lnTo>
                <a:lnTo>
                  <a:pt x="549" y="349"/>
                </a:lnTo>
                <a:lnTo>
                  <a:pt x="547" y="351"/>
                </a:lnTo>
                <a:lnTo>
                  <a:pt x="542" y="354"/>
                </a:lnTo>
                <a:lnTo>
                  <a:pt x="536" y="356"/>
                </a:lnTo>
                <a:lnTo>
                  <a:pt x="539" y="359"/>
                </a:lnTo>
                <a:lnTo>
                  <a:pt x="542" y="359"/>
                </a:lnTo>
                <a:lnTo>
                  <a:pt x="549" y="359"/>
                </a:lnTo>
                <a:lnTo>
                  <a:pt x="557" y="359"/>
                </a:lnTo>
                <a:lnTo>
                  <a:pt x="559" y="356"/>
                </a:lnTo>
                <a:lnTo>
                  <a:pt x="564" y="359"/>
                </a:lnTo>
                <a:lnTo>
                  <a:pt x="559" y="359"/>
                </a:lnTo>
                <a:lnTo>
                  <a:pt x="554" y="361"/>
                </a:lnTo>
                <a:lnTo>
                  <a:pt x="549" y="366"/>
                </a:lnTo>
                <a:lnTo>
                  <a:pt x="542" y="372"/>
                </a:lnTo>
                <a:lnTo>
                  <a:pt x="536" y="372"/>
                </a:lnTo>
                <a:lnTo>
                  <a:pt x="534" y="374"/>
                </a:lnTo>
                <a:lnTo>
                  <a:pt x="529" y="374"/>
                </a:lnTo>
                <a:lnTo>
                  <a:pt x="524" y="372"/>
                </a:lnTo>
                <a:lnTo>
                  <a:pt x="511" y="366"/>
                </a:lnTo>
                <a:lnTo>
                  <a:pt x="503" y="366"/>
                </a:lnTo>
                <a:lnTo>
                  <a:pt x="501" y="366"/>
                </a:lnTo>
                <a:lnTo>
                  <a:pt x="496" y="366"/>
                </a:lnTo>
                <a:lnTo>
                  <a:pt x="493" y="369"/>
                </a:lnTo>
                <a:lnTo>
                  <a:pt x="488" y="372"/>
                </a:lnTo>
                <a:lnTo>
                  <a:pt x="486" y="374"/>
                </a:lnTo>
                <a:lnTo>
                  <a:pt x="480" y="377"/>
                </a:lnTo>
                <a:lnTo>
                  <a:pt x="486" y="377"/>
                </a:lnTo>
                <a:lnTo>
                  <a:pt x="491" y="374"/>
                </a:lnTo>
                <a:lnTo>
                  <a:pt x="496" y="374"/>
                </a:lnTo>
                <a:lnTo>
                  <a:pt x="501" y="374"/>
                </a:lnTo>
                <a:lnTo>
                  <a:pt x="503" y="377"/>
                </a:lnTo>
                <a:lnTo>
                  <a:pt x="508" y="379"/>
                </a:lnTo>
                <a:lnTo>
                  <a:pt x="516" y="387"/>
                </a:lnTo>
                <a:lnTo>
                  <a:pt x="521" y="389"/>
                </a:lnTo>
                <a:lnTo>
                  <a:pt x="524" y="389"/>
                </a:lnTo>
                <a:lnTo>
                  <a:pt x="526" y="392"/>
                </a:lnTo>
                <a:lnTo>
                  <a:pt x="519" y="392"/>
                </a:lnTo>
                <a:lnTo>
                  <a:pt x="516" y="392"/>
                </a:lnTo>
                <a:lnTo>
                  <a:pt x="511" y="394"/>
                </a:lnTo>
                <a:lnTo>
                  <a:pt x="519" y="400"/>
                </a:lnTo>
                <a:lnTo>
                  <a:pt x="521" y="402"/>
                </a:lnTo>
                <a:lnTo>
                  <a:pt x="524" y="405"/>
                </a:lnTo>
                <a:lnTo>
                  <a:pt x="526" y="405"/>
                </a:lnTo>
                <a:lnTo>
                  <a:pt x="531" y="402"/>
                </a:lnTo>
                <a:lnTo>
                  <a:pt x="534" y="400"/>
                </a:lnTo>
                <a:lnTo>
                  <a:pt x="536" y="400"/>
                </a:lnTo>
                <a:lnTo>
                  <a:pt x="539" y="400"/>
                </a:lnTo>
                <a:lnTo>
                  <a:pt x="544" y="400"/>
                </a:lnTo>
                <a:lnTo>
                  <a:pt x="547" y="402"/>
                </a:lnTo>
                <a:lnTo>
                  <a:pt x="552" y="405"/>
                </a:lnTo>
                <a:lnTo>
                  <a:pt x="559" y="407"/>
                </a:lnTo>
                <a:lnTo>
                  <a:pt x="564" y="410"/>
                </a:lnTo>
                <a:lnTo>
                  <a:pt x="567" y="410"/>
                </a:lnTo>
                <a:lnTo>
                  <a:pt x="569" y="410"/>
                </a:lnTo>
                <a:lnTo>
                  <a:pt x="572" y="407"/>
                </a:lnTo>
                <a:lnTo>
                  <a:pt x="577" y="405"/>
                </a:lnTo>
                <a:lnTo>
                  <a:pt x="575" y="410"/>
                </a:lnTo>
                <a:lnTo>
                  <a:pt x="572" y="412"/>
                </a:lnTo>
                <a:lnTo>
                  <a:pt x="567" y="415"/>
                </a:lnTo>
                <a:lnTo>
                  <a:pt x="562" y="417"/>
                </a:lnTo>
                <a:lnTo>
                  <a:pt x="554" y="415"/>
                </a:lnTo>
                <a:lnTo>
                  <a:pt x="547" y="415"/>
                </a:lnTo>
                <a:lnTo>
                  <a:pt x="542" y="415"/>
                </a:lnTo>
                <a:lnTo>
                  <a:pt x="539" y="417"/>
                </a:lnTo>
                <a:lnTo>
                  <a:pt x="536" y="417"/>
                </a:lnTo>
                <a:lnTo>
                  <a:pt x="529" y="425"/>
                </a:lnTo>
                <a:lnTo>
                  <a:pt x="526" y="428"/>
                </a:lnTo>
                <a:lnTo>
                  <a:pt x="521" y="430"/>
                </a:lnTo>
                <a:lnTo>
                  <a:pt x="519" y="433"/>
                </a:lnTo>
                <a:lnTo>
                  <a:pt x="514" y="435"/>
                </a:lnTo>
                <a:lnTo>
                  <a:pt x="511" y="435"/>
                </a:lnTo>
                <a:lnTo>
                  <a:pt x="506" y="438"/>
                </a:lnTo>
                <a:lnTo>
                  <a:pt x="501" y="435"/>
                </a:lnTo>
                <a:lnTo>
                  <a:pt x="496" y="435"/>
                </a:lnTo>
                <a:lnTo>
                  <a:pt x="488" y="433"/>
                </a:lnTo>
                <a:lnTo>
                  <a:pt x="483" y="428"/>
                </a:lnTo>
                <a:lnTo>
                  <a:pt x="475" y="422"/>
                </a:lnTo>
                <a:lnTo>
                  <a:pt x="473" y="422"/>
                </a:lnTo>
                <a:lnTo>
                  <a:pt x="470" y="422"/>
                </a:lnTo>
                <a:lnTo>
                  <a:pt x="470" y="420"/>
                </a:lnTo>
                <a:lnTo>
                  <a:pt x="475" y="417"/>
                </a:lnTo>
                <a:lnTo>
                  <a:pt x="478" y="417"/>
                </a:lnTo>
                <a:lnTo>
                  <a:pt x="480" y="415"/>
                </a:lnTo>
                <a:lnTo>
                  <a:pt x="478" y="415"/>
                </a:lnTo>
                <a:lnTo>
                  <a:pt x="475" y="412"/>
                </a:lnTo>
                <a:lnTo>
                  <a:pt x="470" y="415"/>
                </a:lnTo>
                <a:lnTo>
                  <a:pt x="468" y="415"/>
                </a:lnTo>
                <a:lnTo>
                  <a:pt x="460" y="417"/>
                </a:lnTo>
                <a:lnTo>
                  <a:pt x="453" y="422"/>
                </a:lnTo>
                <a:lnTo>
                  <a:pt x="445" y="428"/>
                </a:lnTo>
                <a:lnTo>
                  <a:pt x="440" y="430"/>
                </a:lnTo>
                <a:lnTo>
                  <a:pt x="437" y="433"/>
                </a:lnTo>
                <a:lnTo>
                  <a:pt x="432" y="435"/>
                </a:lnTo>
                <a:lnTo>
                  <a:pt x="427" y="435"/>
                </a:lnTo>
                <a:lnTo>
                  <a:pt x="422" y="438"/>
                </a:lnTo>
                <a:lnTo>
                  <a:pt x="417" y="435"/>
                </a:lnTo>
                <a:lnTo>
                  <a:pt x="409" y="433"/>
                </a:lnTo>
                <a:lnTo>
                  <a:pt x="404" y="430"/>
                </a:lnTo>
                <a:lnTo>
                  <a:pt x="392" y="425"/>
                </a:lnTo>
                <a:lnTo>
                  <a:pt x="394" y="430"/>
                </a:lnTo>
                <a:lnTo>
                  <a:pt x="394" y="433"/>
                </a:lnTo>
                <a:lnTo>
                  <a:pt x="399" y="435"/>
                </a:lnTo>
                <a:lnTo>
                  <a:pt x="404" y="438"/>
                </a:lnTo>
                <a:lnTo>
                  <a:pt x="409" y="438"/>
                </a:lnTo>
                <a:lnTo>
                  <a:pt x="414" y="440"/>
                </a:lnTo>
                <a:lnTo>
                  <a:pt x="419" y="440"/>
                </a:lnTo>
                <a:lnTo>
                  <a:pt x="422" y="443"/>
                </a:lnTo>
                <a:lnTo>
                  <a:pt x="425" y="445"/>
                </a:lnTo>
                <a:lnTo>
                  <a:pt x="427" y="448"/>
                </a:lnTo>
                <a:lnTo>
                  <a:pt x="422" y="448"/>
                </a:lnTo>
                <a:lnTo>
                  <a:pt x="417" y="448"/>
                </a:lnTo>
                <a:lnTo>
                  <a:pt x="412" y="445"/>
                </a:lnTo>
                <a:lnTo>
                  <a:pt x="409" y="445"/>
                </a:lnTo>
                <a:lnTo>
                  <a:pt x="407" y="448"/>
                </a:lnTo>
                <a:lnTo>
                  <a:pt x="404" y="450"/>
                </a:lnTo>
                <a:lnTo>
                  <a:pt x="402" y="450"/>
                </a:lnTo>
                <a:lnTo>
                  <a:pt x="399" y="450"/>
                </a:lnTo>
                <a:lnTo>
                  <a:pt x="394" y="450"/>
                </a:lnTo>
                <a:lnTo>
                  <a:pt x="392" y="450"/>
                </a:lnTo>
                <a:lnTo>
                  <a:pt x="389" y="448"/>
                </a:lnTo>
                <a:lnTo>
                  <a:pt x="384" y="443"/>
                </a:lnTo>
                <a:lnTo>
                  <a:pt x="379" y="440"/>
                </a:lnTo>
                <a:lnTo>
                  <a:pt x="376" y="440"/>
                </a:lnTo>
                <a:lnTo>
                  <a:pt x="374" y="440"/>
                </a:lnTo>
                <a:lnTo>
                  <a:pt x="379" y="445"/>
                </a:lnTo>
                <a:lnTo>
                  <a:pt x="384" y="448"/>
                </a:lnTo>
                <a:lnTo>
                  <a:pt x="384" y="453"/>
                </a:lnTo>
                <a:lnTo>
                  <a:pt x="381" y="450"/>
                </a:lnTo>
                <a:lnTo>
                  <a:pt x="376" y="448"/>
                </a:lnTo>
                <a:lnTo>
                  <a:pt x="371" y="448"/>
                </a:lnTo>
                <a:lnTo>
                  <a:pt x="364" y="448"/>
                </a:lnTo>
                <a:lnTo>
                  <a:pt x="361" y="450"/>
                </a:lnTo>
                <a:lnTo>
                  <a:pt x="356" y="450"/>
                </a:lnTo>
                <a:lnTo>
                  <a:pt x="353" y="450"/>
                </a:lnTo>
                <a:lnTo>
                  <a:pt x="348" y="450"/>
                </a:lnTo>
                <a:lnTo>
                  <a:pt x="341" y="445"/>
                </a:lnTo>
                <a:lnTo>
                  <a:pt x="333" y="443"/>
                </a:lnTo>
                <a:lnTo>
                  <a:pt x="331" y="438"/>
                </a:lnTo>
                <a:lnTo>
                  <a:pt x="328" y="435"/>
                </a:lnTo>
                <a:lnTo>
                  <a:pt x="328" y="433"/>
                </a:lnTo>
                <a:lnTo>
                  <a:pt x="328" y="430"/>
                </a:lnTo>
                <a:lnTo>
                  <a:pt x="331" y="428"/>
                </a:lnTo>
                <a:lnTo>
                  <a:pt x="331" y="425"/>
                </a:lnTo>
                <a:lnTo>
                  <a:pt x="333" y="425"/>
                </a:lnTo>
                <a:lnTo>
                  <a:pt x="331" y="422"/>
                </a:lnTo>
                <a:lnTo>
                  <a:pt x="328" y="422"/>
                </a:lnTo>
                <a:lnTo>
                  <a:pt x="325" y="425"/>
                </a:lnTo>
                <a:lnTo>
                  <a:pt x="320" y="428"/>
                </a:lnTo>
                <a:lnTo>
                  <a:pt x="318" y="430"/>
                </a:lnTo>
                <a:lnTo>
                  <a:pt x="313" y="433"/>
                </a:lnTo>
                <a:lnTo>
                  <a:pt x="310" y="433"/>
                </a:lnTo>
                <a:lnTo>
                  <a:pt x="308" y="433"/>
                </a:lnTo>
                <a:lnTo>
                  <a:pt x="305" y="433"/>
                </a:lnTo>
                <a:lnTo>
                  <a:pt x="300" y="430"/>
                </a:lnTo>
                <a:lnTo>
                  <a:pt x="295" y="428"/>
                </a:lnTo>
                <a:lnTo>
                  <a:pt x="290" y="422"/>
                </a:lnTo>
                <a:lnTo>
                  <a:pt x="280" y="415"/>
                </a:lnTo>
                <a:lnTo>
                  <a:pt x="272" y="412"/>
                </a:lnTo>
                <a:lnTo>
                  <a:pt x="269" y="412"/>
                </a:lnTo>
                <a:lnTo>
                  <a:pt x="267" y="410"/>
                </a:lnTo>
                <a:lnTo>
                  <a:pt x="264" y="412"/>
                </a:lnTo>
                <a:lnTo>
                  <a:pt x="262" y="412"/>
                </a:lnTo>
                <a:lnTo>
                  <a:pt x="259" y="415"/>
                </a:lnTo>
                <a:lnTo>
                  <a:pt x="257" y="417"/>
                </a:lnTo>
                <a:lnTo>
                  <a:pt x="252" y="417"/>
                </a:lnTo>
                <a:lnTo>
                  <a:pt x="249" y="417"/>
                </a:lnTo>
                <a:lnTo>
                  <a:pt x="242" y="422"/>
                </a:lnTo>
                <a:lnTo>
                  <a:pt x="239" y="422"/>
                </a:lnTo>
                <a:lnTo>
                  <a:pt x="236" y="425"/>
                </a:lnTo>
                <a:lnTo>
                  <a:pt x="231" y="425"/>
                </a:lnTo>
                <a:lnTo>
                  <a:pt x="229" y="425"/>
                </a:lnTo>
                <a:lnTo>
                  <a:pt x="221" y="422"/>
                </a:lnTo>
                <a:lnTo>
                  <a:pt x="219" y="420"/>
                </a:lnTo>
                <a:lnTo>
                  <a:pt x="216" y="417"/>
                </a:lnTo>
                <a:lnTo>
                  <a:pt x="214" y="420"/>
                </a:lnTo>
                <a:lnTo>
                  <a:pt x="208" y="420"/>
                </a:lnTo>
                <a:lnTo>
                  <a:pt x="203" y="422"/>
                </a:lnTo>
                <a:lnTo>
                  <a:pt x="198" y="422"/>
                </a:lnTo>
                <a:lnTo>
                  <a:pt x="191" y="420"/>
                </a:lnTo>
                <a:lnTo>
                  <a:pt x="186" y="417"/>
                </a:lnTo>
                <a:lnTo>
                  <a:pt x="183" y="417"/>
                </a:lnTo>
                <a:lnTo>
                  <a:pt x="181" y="415"/>
                </a:lnTo>
                <a:lnTo>
                  <a:pt x="178" y="410"/>
                </a:lnTo>
                <a:lnTo>
                  <a:pt x="173" y="405"/>
                </a:lnTo>
                <a:lnTo>
                  <a:pt x="173" y="402"/>
                </a:lnTo>
                <a:lnTo>
                  <a:pt x="170" y="397"/>
                </a:lnTo>
                <a:lnTo>
                  <a:pt x="168" y="397"/>
                </a:lnTo>
                <a:lnTo>
                  <a:pt x="165" y="394"/>
                </a:lnTo>
                <a:lnTo>
                  <a:pt x="163" y="392"/>
                </a:lnTo>
                <a:lnTo>
                  <a:pt x="160" y="389"/>
                </a:lnTo>
                <a:lnTo>
                  <a:pt x="153" y="387"/>
                </a:lnTo>
                <a:lnTo>
                  <a:pt x="150" y="384"/>
                </a:lnTo>
                <a:lnTo>
                  <a:pt x="150" y="382"/>
                </a:lnTo>
                <a:lnTo>
                  <a:pt x="147" y="379"/>
                </a:lnTo>
                <a:lnTo>
                  <a:pt x="147" y="374"/>
                </a:lnTo>
                <a:lnTo>
                  <a:pt x="147" y="369"/>
                </a:lnTo>
                <a:lnTo>
                  <a:pt x="150" y="366"/>
                </a:lnTo>
                <a:lnTo>
                  <a:pt x="153" y="359"/>
                </a:lnTo>
                <a:lnTo>
                  <a:pt x="147" y="359"/>
                </a:lnTo>
                <a:lnTo>
                  <a:pt x="142" y="354"/>
                </a:lnTo>
                <a:lnTo>
                  <a:pt x="140" y="351"/>
                </a:lnTo>
                <a:lnTo>
                  <a:pt x="137" y="349"/>
                </a:lnTo>
                <a:lnTo>
                  <a:pt x="135" y="344"/>
                </a:lnTo>
                <a:lnTo>
                  <a:pt x="135" y="338"/>
                </a:lnTo>
                <a:lnTo>
                  <a:pt x="132" y="328"/>
                </a:lnTo>
                <a:lnTo>
                  <a:pt x="130" y="328"/>
                </a:lnTo>
                <a:lnTo>
                  <a:pt x="125" y="328"/>
                </a:lnTo>
                <a:lnTo>
                  <a:pt x="122" y="328"/>
                </a:lnTo>
                <a:lnTo>
                  <a:pt x="117" y="328"/>
                </a:lnTo>
                <a:lnTo>
                  <a:pt x="112" y="331"/>
                </a:lnTo>
                <a:lnTo>
                  <a:pt x="104" y="328"/>
                </a:lnTo>
                <a:lnTo>
                  <a:pt x="102" y="326"/>
                </a:lnTo>
                <a:lnTo>
                  <a:pt x="97" y="321"/>
                </a:lnTo>
                <a:lnTo>
                  <a:pt x="89" y="310"/>
                </a:lnTo>
                <a:lnTo>
                  <a:pt x="84" y="305"/>
                </a:lnTo>
                <a:lnTo>
                  <a:pt x="79" y="303"/>
                </a:lnTo>
                <a:lnTo>
                  <a:pt x="74" y="305"/>
                </a:lnTo>
                <a:lnTo>
                  <a:pt x="66" y="308"/>
                </a:lnTo>
                <a:lnTo>
                  <a:pt x="61" y="310"/>
                </a:lnTo>
                <a:lnTo>
                  <a:pt x="56" y="310"/>
                </a:lnTo>
                <a:lnTo>
                  <a:pt x="53" y="310"/>
                </a:lnTo>
                <a:lnTo>
                  <a:pt x="51" y="308"/>
                </a:lnTo>
                <a:lnTo>
                  <a:pt x="46" y="308"/>
                </a:lnTo>
                <a:lnTo>
                  <a:pt x="41" y="303"/>
                </a:lnTo>
                <a:lnTo>
                  <a:pt x="38" y="300"/>
                </a:lnTo>
                <a:lnTo>
                  <a:pt x="36" y="298"/>
                </a:lnTo>
                <a:lnTo>
                  <a:pt x="33" y="298"/>
                </a:lnTo>
                <a:lnTo>
                  <a:pt x="28" y="300"/>
                </a:lnTo>
                <a:lnTo>
                  <a:pt x="23" y="298"/>
                </a:lnTo>
                <a:lnTo>
                  <a:pt x="20" y="293"/>
                </a:lnTo>
                <a:lnTo>
                  <a:pt x="15" y="290"/>
                </a:lnTo>
                <a:lnTo>
                  <a:pt x="13" y="285"/>
                </a:lnTo>
                <a:lnTo>
                  <a:pt x="15" y="280"/>
                </a:lnTo>
                <a:lnTo>
                  <a:pt x="13" y="277"/>
                </a:lnTo>
                <a:lnTo>
                  <a:pt x="10" y="270"/>
                </a:lnTo>
                <a:lnTo>
                  <a:pt x="8" y="265"/>
                </a:lnTo>
                <a:lnTo>
                  <a:pt x="8" y="260"/>
                </a:lnTo>
                <a:lnTo>
                  <a:pt x="8" y="257"/>
                </a:lnTo>
                <a:lnTo>
                  <a:pt x="5" y="252"/>
                </a:lnTo>
                <a:lnTo>
                  <a:pt x="3" y="249"/>
                </a:lnTo>
                <a:lnTo>
                  <a:pt x="3" y="247"/>
                </a:lnTo>
                <a:lnTo>
                  <a:pt x="0" y="242"/>
                </a:lnTo>
                <a:lnTo>
                  <a:pt x="0" y="234"/>
                </a:lnTo>
                <a:lnTo>
                  <a:pt x="0" y="229"/>
                </a:lnTo>
                <a:lnTo>
                  <a:pt x="3" y="227"/>
                </a:lnTo>
                <a:lnTo>
                  <a:pt x="10" y="219"/>
                </a:lnTo>
                <a:lnTo>
                  <a:pt x="5" y="209"/>
                </a:lnTo>
                <a:lnTo>
                  <a:pt x="3" y="199"/>
                </a:lnTo>
                <a:lnTo>
                  <a:pt x="3" y="193"/>
                </a:lnTo>
                <a:lnTo>
                  <a:pt x="3" y="188"/>
                </a:lnTo>
                <a:lnTo>
                  <a:pt x="5" y="183"/>
                </a:lnTo>
                <a:lnTo>
                  <a:pt x="8" y="181"/>
                </a:lnTo>
                <a:lnTo>
                  <a:pt x="10" y="178"/>
                </a:lnTo>
                <a:lnTo>
                  <a:pt x="13" y="176"/>
                </a:lnTo>
                <a:lnTo>
                  <a:pt x="13" y="173"/>
                </a:lnTo>
                <a:lnTo>
                  <a:pt x="15" y="168"/>
                </a:lnTo>
                <a:lnTo>
                  <a:pt x="15" y="163"/>
                </a:lnTo>
                <a:lnTo>
                  <a:pt x="13" y="158"/>
                </a:lnTo>
                <a:lnTo>
                  <a:pt x="13" y="153"/>
                </a:lnTo>
                <a:lnTo>
                  <a:pt x="15" y="150"/>
                </a:lnTo>
                <a:lnTo>
                  <a:pt x="15" y="148"/>
                </a:lnTo>
                <a:lnTo>
                  <a:pt x="18" y="145"/>
                </a:lnTo>
                <a:lnTo>
                  <a:pt x="18" y="143"/>
                </a:lnTo>
                <a:lnTo>
                  <a:pt x="20" y="137"/>
                </a:lnTo>
                <a:lnTo>
                  <a:pt x="25" y="135"/>
                </a:lnTo>
                <a:lnTo>
                  <a:pt x="28" y="132"/>
                </a:lnTo>
                <a:lnTo>
                  <a:pt x="36" y="127"/>
                </a:lnTo>
                <a:lnTo>
                  <a:pt x="38" y="127"/>
                </a:lnTo>
                <a:lnTo>
                  <a:pt x="43" y="127"/>
                </a:lnTo>
                <a:lnTo>
                  <a:pt x="51" y="117"/>
                </a:lnTo>
                <a:lnTo>
                  <a:pt x="53" y="112"/>
                </a:lnTo>
                <a:lnTo>
                  <a:pt x="56" y="107"/>
                </a:lnTo>
                <a:lnTo>
                  <a:pt x="58" y="102"/>
                </a:lnTo>
                <a:lnTo>
                  <a:pt x="61" y="97"/>
                </a:lnTo>
                <a:lnTo>
                  <a:pt x="64" y="94"/>
                </a:lnTo>
                <a:lnTo>
                  <a:pt x="69" y="92"/>
                </a:lnTo>
                <a:lnTo>
                  <a:pt x="74" y="89"/>
                </a:lnTo>
                <a:lnTo>
                  <a:pt x="76" y="87"/>
                </a:lnTo>
                <a:lnTo>
                  <a:pt x="86" y="87"/>
                </a:lnTo>
                <a:lnTo>
                  <a:pt x="89" y="84"/>
                </a:lnTo>
                <a:lnTo>
                  <a:pt x="94" y="87"/>
                </a:lnTo>
                <a:lnTo>
                  <a:pt x="97" y="87"/>
                </a:lnTo>
                <a:lnTo>
                  <a:pt x="97" y="84"/>
                </a:lnTo>
                <a:lnTo>
                  <a:pt x="99" y="84"/>
                </a:lnTo>
                <a:lnTo>
                  <a:pt x="99" y="79"/>
                </a:lnTo>
                <a:lnTo>
                  <a:pt x="102" y="74"/>
                </a:lnTo>
                <a:lnTo>
                  <a:pt x="107" y="69"/>
                </a:lnTo>
                <a:lnTo>
                  <a:pt x="112" y="66"/>
                </a:lnTo>
                <a:lnTo>
                  <a:pt x="117" y="66"/>
                </a:lnTo>
                <a:lnTo>
                  <a:pt x="119" y="66"/>
                </a:lnTo>
                <a:lnTo>
                  <a:pt x="122" y="64"/>
                </a:lnTo>
                <a:lnTo>
                  <a:pt x="125" y="61"/>
                </a:lnTo>
                <a:lnTo>
                  <a:pt x="130" y="53"/>
                </a:lnTo>
                <a:lnTo>
                  <a:pt x="132" y="51"/>
                </a:lnTo>
                <a:lnTo>
                  <a:pt x="135" y="51"/>
                </a:lnTo>
                <a:lnTo>
                  <a:pt x="137" y="51"/>
                </a:lnTo>
                <a:lnTo>
                  <a:pt x="140" y="48"/>
                </a:lnTo>
                <a:lnTo>
                  <a:pt x="145" y="48"/>
                </a:lnTo>
                <a:lnTo>
                  <a:pt x="150" y="48"/>
                </a:lnTo>
                <a:lnTo>
                  <a:pt x="158" y="48"/>
                </a:lnTo>
                <a:lnTo>
                  <a:pt x="165" y="51"/>
                </a:lnTo>
                <a:lnTo>
                  <a:pt x="170" y="53"/>
                </a:lnTo>
                <a:lnTo>
                  <a:pt x="178" y="56"/>
                </a:lnTo>
                <a:lnTo>
                  <a:pt x="188" y="66"/>
                </a:lnTo>
                <a:lnTo>
                  <a:pt x="196" y="66"/>
                </a:lnTo>
                <a:lnTo>
                  <a:pt x="201" y="66"/>
                </a:lnTo>
                <a:lnTo>
                  <a:pt x="206" y="66"/>
                </a:lnTo>
                <a:lnTo>
                  <a:pt x="208" y="64"/>
                </a:lnTo>
                <a:lnTo>
                  <a:pt x="211" y="64"/>
                </a:lnTo>
                <a:lnTo>
                  <a:pt x="214" y="51"/>
                </a:lnTo>
                <a:lnTo>
                  <a:pt x="216" y="43"/>
                </a:lnTo>
                <a:lnTo>
                  <a:pt x="219" y="38"/>
                </a:lnTo>
                <a:lnTo>
                  <a:pt x="221" y="33"/>
                </a:lnTo>
                <a:lnTo>
                  <a:pt x="226" y="28"/>
                </a:lnTo>
                <a:lnTo>
                  <a:pt x="231" y="23"/>
                </a:lnTo>
                <a:lnTo>
                  <a:pt x="234" y="23"/>
                </a:lnTo>
                <a:lnTo>
                  <a:pt x="236" y="20"/>
                </a:lnTo>
                <a:lnTo>
                  <a:pt x="239" y="15"/>
                </a:lnTo>
                <a:lnTo>
                  <a:pt x="239" y="10"/>
                </a:lnTo>
                <a:lnTo>
                  <a:pt x="244" y="5"/>
                </a:lnTo>
                <a:lnTo>
                  <a:pt x="247" y="3"/>
                </a:lnTo>
                <a:lnTo>
                  <a:pt x="249" y="3"/>
                </a:lnTo>
                <a:lnTo>
                  <a:pt x="252" y="3"/>
                </a:lnTo>
                <a:lnTo>
                  <a:pt x="254" y="3"/>
                </a:lnTo>
                <a:lnTo>
                  <a:pt x="259" y="3"/>
                </a:lnTo>
                <a:lnTo>
                  <a:pt x="262" y="3"/>
                </a:lnTo>
                <a:lnTo>
                  <a:pt x="264" y="3"/>
                </a:lnTo>
                <a:lnTo>
                  <a:pt x="267" y="3"/>
                </a:lnTo>
                <a:lnTo>
                  <a:pt x="269" y="0"/>
                </a:lnTo>
                <a:lnTo>
                  <a:pt x="269" y="3"/>
                </a:lnTo>
                <a:lnTo>
                  <a:pt x="267" y="5"/>
                </a:lnTo>
                <a:close/>
              </a:path>
            </a:pathLst>
          </a:custGeom>
          <a:solidFill>
            <a:srgbClr val="FF6600"/>
          </a:solidFill>
          <a:ln w="9525">
            <a:noFill/>
            <a:round/>
            <a:headEnd/>
            <a:tailEnd/>
          </a:ln>
        </p:spPr>
        <p:txBody>
          <a:bodyPr/>
          <a:lstStyle/>
          <a:p>
            <a:endParaRPr lang="fr-FR"/>
          </a:p>
        </p:txBody>
      </p:sp>
      <p:sp>
        <p:nvSpPr>
          <p:cNvPr id="226" name="Freeform 17"/>
          <p:cNvSpPr>
            <a:spLocks/>
          </p:cNvSpPr>
          <p:nvPr/>
        </p:nvSpPr>
        <p:spPr bwMode="auto">
          <a:xfrm rot="16474883">
            <a:off x="4272236" y="2288324"/>
            <a:ext cx="2237449" cy="2131035"/>
          </a:xfrm>
          <a:custGeom>
            <a:avLst/>
            <a:gdLst>
              <a:gd name="T0" fmla="*/ 343 w 577"/>
              <a:gd name="T1" fmla="*/ 2 h 300"/>
              <a:gd name="T2" fmla="*/ 312 w 577"/>
              <a:gd name="T3" fmla="*/ 15 h 300"/>
              <a:gd name="T4" fmla="*/ 315 w 577"/>
              <a:gd name="T5" fmla="*/ 30 h 300"/>
              <a:gd name="T6" fmla="*/ 350 w 577"/>
              <a:gd name="T7" fmla="*/ 33 h 300"/>
              <a:gd name="T8" fmla="*/ 325 w 577"/>
              <a:gd name="T9" fmla="*/ 45 h 300"/>
              <a:gd name="T10" fmla="*/ 358 w 577"/>
              <a:gd name="T11" fmla="*/ 63 h 300"/>
              <a:gd name="T12" fmla="*/ 376 w 577"/>
              <a:gd name="T13" fmla="*/ 66 h 300"/>
              <a:gd name="T14" fmla="*/ 427 w 577"/>
              <a:gd name="T15" fmla="*/ 66 h 300"/>
              <a:gd name="T16" fmla="*/ 424 w 577"/>
              <a:gd name="T17" fmla="*/ 86 h 300"/>
              <a:gd name="T18" fmla="*/ 434 w 577"/>
              <a:gd name="T19" fmla="*/ 107 h 300"/>
              <a:gd name="T20" fmla="*/ 452 w 577"/>
              <a:gd name="T21" fmla="*/ 84 h 300"/>
              <a:gd name="T22" fmla="*/ 480 w 577"/>
              <a:gd name="T23" fmla="*/ 79 h 300"/>
              <a:gd name="T24" fmla="*/ 528 w 577"/>
              <a:gd name="T25" fmla="*/ 81 h 300"/>
              <a:gd name="T26" fmla="*/ 577 w 577"/>
              <a:gd name="T27" fmla="*/ 84 h 300"/>
              <a:gd name="T28" fmla="*/ 516 w 577"/>
              <a:gd name="T29" fmla="*/ 101 h 300"/>
              <a:gd name="T30" fmla="*/ 516 w 577"/>
              <a:gd name="T31" fmla="*/ 112 h 300"/>
              <a:gd name="T32" fmla="*/ 470 w 577"/>
              <a:gd name="T33" fmla="*/ 132 h 300"/>
              <a:gd name="T34" fmla="*/ 475 w 577"/>
              <a:gd name="T35" fmla="*/ 145 h 300"/>
              <a:gd name="T36" fmla="*/ 434 w 577"/>
              <a:gd name="T37" fmla="*/ 152 h 300"/>
              <a:gd name="T38" fmla="*/ 465 w 577"/>
              <a:gd name="T39" fmla="*/ 165 h 300"/>
              <a:gd name="T40" fmla="*/ 470 w 577"/>
              <a:gd name="T41" fmla="*/ 170 h 300"/>
              <a:gd name="T42" fmla="*/ 475 w 577"/>
              <a:gd name="T43" fmla="*/ 196 h 300"/>
              <a:gd name="T44" fmla="*/ 521 w 577"/>
              <a:gd name="T45" fmla="*/ 180 h 300"/>
              <a:gd name="T46" fmla="*/ 477 w 577"/>
              <a:gd name="T47" fmla="*/ 216 h 300"/>
              <a:gd name="T48" fmla="*/ 452 w 577"/>
              <a:gd name="T49" fmla="*/ 203 h 300"/>
              <a:gd name="T50" fmla="*/ 427 w 577"/>
              <a:gd name="T51" fmla="*/ 203 h 300"/>
              <a:gd name="T52" fmla="*/ 416 w 577"/>
              <a:gd name="T53" fmla="*/ 241 h 300"/>
              <a:gd name="T54" fmla="*/ 452 w 577"/>
              <a:gd name="T55" fmla="*/ 231 h 300"/>
              <a:gd name="T56" fmla="*/ 434 w 577"/>
              <a:gd name="T57" fmla="*/ 254 h 300"/>
              <a:gd name="T58" fmla="*/ 404 w 577"/>
              <a:gd name="T59" fmla="*/ 252 h 300"/>
              <a:gd name="T60" fmla="*/ 416 w 577"/>
              <a:gd name="T61" fmla="*/ 272 h 300"/>
              <a:gd name="T62" fmla="*/ 388 w 577"/>
              <a:gd name="T63" fmla="*/ 259 h 300"/>
              <a:gd name="T64" fmla="*/ 361 w 577"/>
              <a:gd name="T65" fmla="*/ 274 h 300"/>
              <a:gd name="T66" fmla="*/ 330 w 577"/>
              <a:gd name="T67" fmla="*/ 272 h 300"/>
              <a:gd name="T68" fmla="*/ 350 w 577"/>
              <a:gd name="T69" fmla="*/ 290 h 300"/>
              <a:gd name="T70" fmla="*/ 335 w 577"/>
              <a:gd name="T71" fmla="*/ 292 h 300"/>
              <a:gd name="T72" fmla="*/ 305 w 577"/>
              <a:gd name="T73" fmla="*/ 280 h 300"/>
              <a:gd name="T74" fmla="*/ 266 w 577"/>
              <a:gd name="T75" fmla="*/ 292 h 300"/>
              <a:gd name="T76" fmla="*/ 228 w 577"/>
              <a:gd name="T77" fmla="*/ 292 h 300"/>
              <a:gd name="T78" fmla="*/ 198 w 577"/>
              <a:gd name="T79" fmla="*/ 300 h 300"/>
              <a:gd name="T80" fmla="*/ 165 w 577"/>
              <a:gd name="T81" fmla="*/ 295 h 300"/>
              <a:gd name="T82" fmla="*/ 142 w 577"/>
              <a:gd name="T83" fmla="*/ 262 h 300"/>
              <a:gd name="T84" fmla="*/ 124 w 577"/>
              <a:gd name="T85" fmla="*/ 236 h 300"/>
              <a:gd name="T86" fmla="*/ 99 w 577"/>
              <a:gd name="T87" fmla="*/ 213 h 300"/>
              <a:gd name="T88" fmla="*/ 61 w 577"/>
              <a:gd name="T89" fmla="*/ 201 h 300"/>
              <a:gd name="T90" fmla="*/ 27 w 577"/>
              <a:gd name="T91" fmla="*/ 190 h 300"/>
              <a:gd name="T92" fmla="*/ 0 w 577"/>
              <a:gd name="T93" fmla="*/ 157 h 300"/>
              <a:gd name="T94" fmla="*/ 10 w 577"/>
              <a:gd name="T95" fmla="*/ 112 h 300"/>
              <a:gd name="T96" fmla="*/ 27 w 577"/>
              <a:gd name="T97" fmla="*/ 99 h 300"/>
              <a:gd name="T98" fmla="*/ 53 w 577"/>
              <a:gd name="T99" fmla="*/ 79 h 300"/>
              <a:gd name="T100" fmla="*/ 66 w 577"/>
              <a:gd name="T101" fmla="*/ 48 h 300"/>
              <a:gd name="T102" fmla="*/ 104 w 577"/>
              <a:gd name="T103" fmla="*/ 40 h 300"/>
              <a:gd name="T104" fmla="*/ 129 w 577"/>
              <a:gd name="T105" fmla="*/ 20 h 300"/>
              <a:gd name="T106" fmla="*/ 177 w 577"/>
              <a:gd name="T107" fmla="*/ 20 h 300"/>
              <a:gd name="T108" fmla="*/ 188 w 577"/>
              <a:gd name="T109" fmla="*/ 33 h 300"/>
              <a:gd name="T110" fmla="*/ 213 w 577"/>
              <a:gd name="T111" fmla="*/ 28 h 300"/>
              <a:gd name="T112" fmla="*/ 244 w 577"/>
              <a:gd name="T113" fmla="*/ 20 h 300"/>
              <a:gd name="T114" fmla="*/ 236 w 577"/>
              <a:gd name="T115" fmla="*/ 28 h 300"/>
              <a:gd name="T116" fmla="*/ 274 w 577"/>
              <a:gd name="T117" fmla="*/ 25 h 300"/>
              <a:gd name="T118" fmla="*/ 315 w 577"/>
              <a:gd name="T119" fmla="*/ 2 h 3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77"/>
              <a:gd name="T181" fmla="*/ 0 h 300"/>
              <a:gd name="T182" fmla="*/ 577 w 577"/>
              <a:gd name="T183" fmla="*/ 300 h 3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77" h="300">
                <a:moveTo>
                  <a:pt x="315" y="2"/>
                </a:moveTo>
                <a:lnTo>
                  <a:pt x="310" y="5"/>
                </a:lnTo>
                <a:lnTo>
                  <a:pt x="315" y="7"/>
                </a:lnTo>
                <a:lnTo>
                  <a:pt x="320" y="10"/>
                </a:lnTo>
                <a:lnTo>
                  <a:pt x="325" y="10"/>
                </a:lnTo>
                <a:lnTo>
                  <a:pt x="327" y="7"/>
                </a:lnTo>
                <a:lnTo>
                  <a:pt x="338" y="5"/>
                </a:lnTo>
                <a:lnTo>
                  <a:pt x="343" y="5"/>
                </a:lnTo>
                <a:lnTo>
                  <a:pt x="343" y="2"/>
                </a:lnTo>
                <a:lnTo>
                  <a:pt x="348" y="5"/>
                </a:lnTo>
                <a:lnTo>
                  <a:pt x="343" y="5"/>
                </a:lnTo>
                <a:lnTo>
                  <a:pt x="340" y="10"/>
                </a:lnTo>
                <a:lnTo>
                  <a:pt x="333" y="15"/>
                </a:lnTo>
                <a:lnTo>
                  <a:pt x="330" y="17"/>
                </a:lnTo>
                <a:lnTo>
                  <a:pt x="325" y="17"/>
                </a:lnTo>
                <a:lnTo>
                  <a:pt x="322" y="17"/>
                </a:lnTo>
                <a:lnTo>
                  <a:pt x="317" y="17"/>
                </a:lnTo>
                <a:lnTo>
                  <a:pt x="312" y="15"/>
                </a:lnTo>
                <a:lnTo>
                  <a:pt x="310" y="15"/>
                </a:lnTo>
                <a:lnTo>
                  <a:pt x="307" y="17"/>
                </a:lnTo>
                <a:lnTo>
                  <a:pt x="305" y="20"/>
                </a:lnTo>
                <a:lnTo>
                  <a:pt x="305" y="23"/>
                </a:lnTo>
                <a:lnTo>
                  <a:pt x="307" y="25"/>
                </a:lnTo>
                <a:lnTo>
                  <a:pt x="310" y="28"/>
                </a:lnTo>
                <a:lnTo>
                  <a:pt x="312" y="28"/>
                </a:lnTo>
                <a:lnTo>
                  <a:pt x="315" y="30"/>
                </a:lnTo>
                <a:lnTo>
                  <a:pt x="322" y="30"/>
                </a:lnTo>
                <a:lnTo>
                  <a:pt x="330" y="30"/>
                </a:lnTo>
                <a:lnTo>
                  <a:pt x="333" y="28"/>
                </a:lnTo>
                <a:lnTo>
                  <a:pt x="338" y="28"/>
                </a:lnTo>
                <a:lnTo>
                  <a:pt x="343" y="28"/>
                </a:lnTo>
                <a:lnTo>
                  <a:pt x="348" y="28"/>
                </a:lnTo>
                <a:lnTo>
                  <a:pt x="350" y="28"/>
                </a:lnTo>
                <a:lnTo>
                  <a:pt x="353" y="30"/>
                </a:lnTo>
                <a:lnTo>
                  <a:pt x="350" y="33"/>
                </a:lnTo>
                <a:lnTo>
                  <a:pt x="345" y="35"/>
                </a:lnTo>
                <a:lnTo>
                  <a:pt x="340" y="40"/>
                </a:lnTo>
                <a:lnTo>
                  <a:pt x="338" y="43"/>
                </a:lnTo>
                <a:lnTo>
                  <a:pt x="333" y="43"/>
                </a:lnTo>
                <a:lnTo>
                  <a:pt x="330" y="43"/>
                </a:lnTo>
                <a:lnTo>
                  <a:pt x="325" y="40"/>
                </a:lnTo>
                <a:lnTo>
                  <a:pt x="325" y="43"/>
                </a:lnTo>
                <a:lnTo>
                  <a:pt x="325" y="45"/>
                </a:lnTo>
                <a:lnTo>
                  <a:pt x="330" y="53"/>
                </a:lnTo>
                <a:lnTo>
                  <a:pt x="338" y="61"/>
                </a:lnTo>
                <a:lnTo>
                  <a:pt x="340" y="63"/>
                </a:lnTo>
                <a:lnTo>
                  <a:pt x="345" y="66"/>
                </a:lnTo>
                <a:lnTo>
                  <a:pt x="350" y="66"/>
                </a:lnTo>
                <a:lnTo>
                  <a:pt x="355" y="66"/>
                </a:lnTo>
                <a:lnTo>
                  <a:pt x="358" y="63"/>
                </a:lnTo>
                <a:lnTo>
                  <a:pt x="358" y="58"/>
                </a:lnTo>
                <a:lnTo>
                  <a:pt x="355" y="56"/>
                </a:lnTo>
                <a:lnTo>
                  <a:pt x="350" y="53"/>
                </a:lnTo>
                <a:lnTo>
                  <a:pt x="355" y="51"/>
                </a:lnTo>
                <a:lnTo>
                  <a:pt x="358" y="53"/>
                </a:lnTo>
                <a:lnTo>
                  <a:pt x="363" y="53"/>
                </a:lnTo>
                <a:lnTo>
                  <a:pt x="366" y="56"/>
                </a:lnTo>
                <a:lnTo>
                  <a:pt x="371" y="63"/>
                </a:lnTo>
                <a:lnTo>
                  <a:pt x="376" y="66"/>
                </a:lnTo>
                <a:lnTo>
                  <a:pt x="378" y="68"/>
                </a:lnTo>
                <a:lnTo>
                  <a:pt x="388" y="71"/>
                </a:lnTo>
                <a:lnTo>
                  <a:pt x="396" y="73"/>
                </a:lnTo>
                <a:lnTo>
                  <a:pt x="401" y="73"/>
                </a:lnTo>
                <a:lnTo>
                  <a:pt x="406" y="73"/>
                </a:lnTo>
                <a:lnTo>
                  <a:pt x="411" y="73"/>
                </a:lnTo>
                <a:lnTo>
                  <a:pt x="419" y="71"/>
                </a:lnTo>
                <a:lnTo>
                  <a:pt x="424" y="68"/>
                </a:lnTo>
                <a:lnTo>
                  <a:pt x="427" y="66"/>
                </a:lnTo>
                <a:lnTo>
                  <a:pt x="432" y="66"/>
                </a:lnTo>
                <a:lnTo>
                  <a:pt x="434" y="63"/>
                </a:lnTo>
                <a:lnTo>
                  <a:pt x="439" y="63"/>
                </a:lnTo>
                <a:lnTo>
                  <a:pt x="437" y="66"/>
                </a:lnTo>
                <a:lnTo>
                  <a:pt x="434" y="68"/>
                </a:lnTo>
                <a:lnTo>
                  <a:pt x="432" y="76"/>
                </a:lnTo>
                <a:lnTo>
                  <a:pt x="429" y="79"/>
                </a:lnTo>
                <a:lnTo>
                  <a:pt x="427" y="84"/>
                </a:lnTo>
                <a:lnTo>
                  <a:pt x="424" y="86"/>
                </a:lnTo>
                <a:lnTo>
                  <a:pt x="422" y="86"/>
                </a:lnTo>
                <a:lnTo>
                  <a:pt x="414" y="86"/>
                </a:lnTo>
                <a:lnTo>
                  <a:pt x="406" y="84"/>
                </a:lnTo>
                <a:lnTo>
                  <a:pt x="406" y="86"/>
                </a:lnTo>
                <a:lnTo>
                  <a:pt x="406" y="91"/>
                </a:lnTo>
                <a:lnTo>
                  <a:pt x="414" y="99"/>
                </a:lnTo>
                <a:lnTo>
                  <a:pt x="422" y="101"/>
                </a:lnTo>
                <a:lnTo>
                  <a:pt x="434" y="107"/>
                </a:lnTo>
                <a:lnTo>
                  <a:pt x="439" y="107"/>
                </a:lnTo>
                <a:lnTo>
                  <a:pt x="444" y="107"/>
                </a:lnTo>
                <a:lnTo>
                  <a:pt x="449" y="104"/>
                </a:lnTo>
                <a:lnTo>
                  <a:pt x="455" y="101"/>
                </a:lnTo>
                <a:lnTo>
                  <a:pt x="457" y="99"/>
                </a:lnTo>
                <a:lnTo>
                  <a:pt x="457" y="94"/>
                </a:lnTo>
                <a:lnTo>
                  <a:pt x="455" y="91"/>
                </a:lnTo>
                <a:lnTo>
                  <a:pt x="452" y="89"/>
                </a:lnTo>
                <a:lnTo>
                  <a:pt x="452" y="84"/>
                </a:lnTo>
                <a:lnTo>
                  <a:pt x="449" y="81"/>
                </a:lnTo>
                <a:lnTo>
                  <a:pt x="452" y="79"/>
                </a:lnTo>
                <a:lnTo>
                  <a:pt x="455" y="73"/>
                </a:lnTo>
                <a:lnTo>
                  <a:pt x="460" y="73"/>
                </a:lnTo>
                <a:lnTo>
                  <a:pt x="462" y="73"/>
                </a:lnTo>
                <a:lnTo>
                  <a:pt x="465" y="73"/>
                </a:lnTo>
                <a:lnTo>
                  <a:pt x="470" y="76"/>
                </a:lnTo>
                <a:lnTo>
                  <a:pt x="475" y="79"/>
                </a:lnTo>
                <a:lnTo>
                  <a:pt x="480" y="79"/>
                </a:lnTo>
                <a:lnTo>
                  <a:pt x="483" y="73"/>
                </a:lnTo>
                <a:lnTo>
                  <a:pt x="483" y="68"/>
                </a:lnTo>
                <a:lnTo>
                  <a:pt x="485" y="68"/>
                </a:lnTo>
                <a:lnTo>
                  <a:pt x="488" y="68"/>
                </a:lnTo>
                <a:lnTo>
                  <a:pt x="495" y="68"/>
                </a:lnTo>
                <a:lnTo>
                  <a:pt x="503" y="68"/>
                </a:lnTo>
                <a:lnTo>
                  <a:pt x="508" y="71"/>
                </a:lnTo>
                <a:lnTo>
                  <a:pt x="516" y="73"/>
                </a:lnTo>
                <a:lnTo>
                  <a:pt x="528" y="81"/>
                </a:lnTo>
                <a:lnTo>
                  <a:pt x="536" y="84"/>
                </a:lnTo>
                <a:lnTo>
                  <a:pt x="544" y="86"/>
                </a:lnTo>
                <a:lnTo>
                  <a:pt x="549" y="86"/>
                </a:lnTo>
                <a:lnTo>
                  <a:pt x="551" y="86"/>
                </a:lnTo>
                <a:lnTo>
                  <a:pt x="561" y="81"/>
                </a:lnTo>
                <a:lnTo>
                  <a:pt x="564" y="81"/>
                </a:lnTo>
                <a:lnTo>
                  <a:pt x="569" y="79"/>
                </a:lnTo>
                <a:lnTo>
                  <a:pt x="574" y="81"/>
                </a:lnTo>
                <a:lnTo>
                  <a:pt x="577" y="84"/>
                </a:lnTo>
                <a:lnTo>
                  <a:pt x="572" y="86"/>
                </a:lnTo>
                <a:lnTo>
                  <a:pt x="566" y="91"/>
                </a:lnTo>
                <a:lnTo>
                  <a:pt x="556" y="101"/>
                </a:lnTo>
                <a:lnTo>
                  <a:pt x="551" y="104"/>
                </a:lnTo>
                <a:lnTo>
                  <a:pt x="546" y="109"/>
                </a:lnTo>
                <a:lnTo>
                  <a:pt x="538" y="109"/>
                </a:lnTo>
                <a:lnTo>
                  <a:pt x="533" y="109"/>
                </a:lnTo>
                <a:lnTo>
                  <a:pt x="521" y="104"/>
                </a:lnTo>
                <a:lnTo>
                  <a:pt x="516" y="101"/>
                </a:lnTo>
                <a:lnTo>
                  <a:pt x="513" y="101"/>
                </a:lnTo>
                <a:lnTo>
                  <a:pt x="511" y="104"/>
                </a:lnTo>
                <a:lnTo>
                  <a:pt x="508" y="104"/>
                </a:lnTo>
                <a:lnTo>
                  <a:pt x="505" y="109"/>
                </a:lnTo>
                <a:lnTo>
                  <a:pt x="508" y="109"/>
                </a:lnTo>
                <a:lnTo>
                  <a:pt x="511" y="109"/>
                </a:lnTo>
                <a:lnTo>
                  <a:pt x="513" y="112"/>
                </a:lnTo>
                <a:lnTo>
                  <a:pt x="516" y="112"/>
                </a:lnTo>
                <a:lnTo>
                  <a:pt x="511" y="112"/>
                </a:lnTo>
                <a:lnTo>
                  <a:pt x="505" y="112"/>
                </a:lnTo>
                <a:lnTo>
                  <a:pt x="500" y="112"/>
                </a:lnTo>
                <a:lnTo>
                  <a:pt x="495" y="112"/>
                </a:lnTo>
                <a:lnTo>
                  <a:pt x="490" y="114"/>
                </a:lnTo>
                <a:lnTo>
                  <a:pt x="485" y="117"/>
                </a:lnTo>
                <a:lnTo>
                  <a:pt x="475" y="122"/>
                </a:lnTo>
                <a:lnTo>
                  <a:pt x="470" y="127"/>
                </a:lnTo>
                <a:lnTo>
                  <a:pt x="470" y="132"/>
                </a:lnTo>
                <a:lnTo>
                  <a:pt x="470" y="135"/>
                </a:lnTo>
                <a:lnTo>
                  <a:pt x="470" y="137"/>
                </a:lnTo>
                <a:lnTo>
                  <a:pt x="472" y="140"/>
                </a:lnTo>
                <a:lnTo>
                  <a:pt x="475" y="142"/>
                </a:lnTo>
                <a:lnTo>
                  <a:pt x="477" y="142"/>
                </a:lnTo>
                <a:lnTo>
                  <a:pt x="475" y="145"/>
                </a:lnTo>
                <a:lnTo>
                  <a:pt x="470" y="150"/>
                </a:lnTo>
                <a:lnTo>
                  <a:pt x="465" y="150"/>
                </a:lnTo>
                <a:lnTo>
                  <a:pt x="460" y="147"/>
                </a:lnTo>
                <a:lnTo>
                  <a:pt x="449" y="145"/>
                </a:lnTo>
                <a:lnTo>
                  <a:pt x="444" y="145"/>
                </a:lnTo>
                <a:lnTo>
                  <a:pt x="439" y="147"/>
                </a:lnTo>
                <a:lnTo>
                  <a:pt x="437" y="150"/>
                </a:lnTo>
                <a:lnTo>
                  <a:pt x="434" y="152"/>
                </a:lnTo>
                <a:lnTo>
                  <a:pt x="434" y="155"/>
                </a:lnTo>
                <a:lnTo>
                  <a:pt x="434" y="157"/>
                </a:lnTo>
                <a:lnTo>
                  <a:pt x="434" y="162"/>
                </a:lnTo>
                <a:lnTo>
                  <a:pt x="437" y="168"/>
                </a:lnTo>
                <a:lnTo>
                  <a:pt x="439" y="170"/>
                </a:lnTo>
                <a:lnTo>
                  <a:pt x="444" y="170"/>
                </a:lnTo>
                <a:lnTo>
                  <a:pt x="449" y="170"/>
                </a:lnTo>
                <a:lnTo>
                  <a:pt x="460" y="165"/>
                </a:lnTo>
                <a:lnTo>
                  <a:pt x="465" y="165"/>
                </a:lnTo>
                <a:lnTo>
                  <a:pt x="470" y="162"/>
                </a:lnTo>
                <a:lnTo>
                  <a:pt x="475" y="162"/>
                </a:lnTo>
                <a:lnTo>
                  <a:pt x="480" y="162"/>
                </a:lnTo>
                <a:lnTo>
                  <a:pt x="485" y="165"/>
                </a:lnTo>
                <a:lnTo>
                  <a:pt x="488" y="165"/>
                </a:lnTo>
                <a:lnTo>
                  <a:pt x="493" y="168"/>
                </a:lnTo>
                <a:lnTo>
                  <a:pt x="483" y="168"/>
                </a:lnTo>
                <a:lnTo>
                  <a:pt x="475" y="170"/>
                </a:lnTo>
                <a:lnTo>
                  <a:pt x="470" y="170"/>
                </a:lnTo>
                <a:lnTo>
                  <a:pt x="467" y="173"/>
                </a:lnTo>
                <a:lnTo>
                  <a:pt x="465" y="175"/>
                </a:lnTo>
                <a:lnTo>
                  <a:pt x="465" y="178"/>
                </a:lnTo>
                <a:lnTo>
                  <a:pt x="462" y="180"/>
                </a:lnTo>
                <a:lnTo>
                  <a:pt x="462" y="183"/>
                </a:lnTo>
                <a:lnTo>
                  <a:pt x="465" y="188"/>
                </a:lnTo>
                <a:lnTo>
                  <a:pt x="467" y="190"/>
                </a:lnTo>
                <a:lnTo>
                  <a:pt x="470" y="193"/>
                </a:lnTo>
                <a:lnTo>
                  <a:pt x="475" y="196"/>
                </a:lnTo>
                <a:lnTo>
                  <a:pt x="480" y="196"/>
                </a:lnTo>
                <a:lnTo>
                  <a:pt x="485" y="193"/>
                </a:lnTo>
                <a:lnTo>
                  <a:pt x="488" y="190"/>
                </a:lnTo>
                <a:lnTo>
                  <a:pt x="495" y="185"/>
                </a:lnTo>
                <a:lnTo>
                  <a:pt x="503" y="180"/>
                </a:lnTo>
                <a:lnTo>
                  <a:pt x="505" y="180"/>
                </a:lnTo>
                <a:lnTo>
                  <a:pt x="508" y="178"/>
                </a:lnTo>
                <a:lnTo>
                  <a:pt x="513" y="178"/>
                </a:lnTo>
                <a:lnTo>
                  <a:pt x="521" y="180"/>
                </a:lnTo>
                <a:lnTo>
                  <a:pt x="526" y="183"/>
                </a:lnTo>
                <a:lnTo>
                  <a:pt x="521" y="183"/>
                </a:lnTo>
                <a:lnTo>
                  <a:pt x="518" y="183"/>
                </a:lnTo>
                <a:lnTo>
                  <a:pt x="513" y="185"/>
                </a:lnTo>
                <a:lnTo>
                  <a:pt x="511" y="188"/>
                </a:lnTo>
                <a:lnTo>
                  <a:pt x="505" y="196"/>
                </a:lnTo>
                <a:lnTo>
                  <a:pt x="498" y="201"/>
                </a:lnTo>
                <a:lnTo>
                  <a:pt x="490" y="208"/>
                </a:lnTo>
                <a:lnTo>
                  <a:pt x="477" y="216"/>
                </a:lnTo>
                <a:lnTo>
                  <a:pt x="472" y="218"/>
                </a:lnTo>
                <a:lnTo>
                  <a:pt x="467" y="218"/>
                </a:lnTo>
                <a:lnTo>
                  <a:pt x="460" y="218"/>
                </a:lnTo>
                <a:lnTo>
                  <a:pt x="455" y="218"/>
                </a:lnTo>
                <a:lnTo>
                  <a:pt x="449" y="216"/>
                </a:lnTo>
                <a:lnTo>
                  <a:pt x="447" y="213"/>
                </a:lnTo>
                <a:lnTo>
                  <a:pt x="447" y="211"/>
                </a:lnTo>
                <a:lnTo>
                  <a:pt x="449" y="206"/>
                </a:lnTo>
                <a:lnTo>
                  <a:pt x="452" y="203"/>
                </a:lnTo>
                <a:lnTo>
                  <a:pt x="452" y="201"/>
                </a:lnTo>
                <a:lnTo>
                  <a:pt x="449" y="201"/>
                </a:lnTo>
                <a:lnTo>
                  <a:pt x="449" y="198"/>
                </a:lnTo>
                <a:lnTo>
                  <a:pt x="444" y="198"/>
                </a:lnTo>
                <a:lnTo>
                  <a:pt x="439" y="198"/>
                </a:lnTo>
                <a:lnTo>
                  <a:pt x="434" y="198"/>
                </a:lnTo>
                <a:lnTo>
                  <a:pt x="432" y="201"/>
                </a:lnTo>
                <a:lnTo>
                  <a:pt x="427" y="203"/>
                </a:lnTo>
                <a:lnTo>
                  <a:pt x="424" y="206"/>
                </a:lnTo>
                <a:lnTo>
                  <a:pt x="419" y="208"/>
                </a:lnTo>
                <a:lnTo>
                  <a:pt x="414" y="216"/>
                </a:lnTo>
                <a:lnTo>
                  <a:pt x="409" y="224"/>
                </a:lnTo>
                <a:lnTo>
                  <a:pt x="409" y="229"/>
                </a:lnTo>
                <a:lnTo>
                  <a:pt x="409" y="234"/>
                </a:lnTo>
                <a:lnTo>
                  <a:pt x="411" y="236"/>
                </a:lnTo>
                <a:lnTo>
                  <a:pt x="414" y="239"/>
                </a:lnTo>
                <a:lnTo>
                  <a:pt x="416" y="241"/>
                </a:lnTo>
                <a:lnTo>
                  <a:pt x="419" y="241"/>
                </a:lnTo>
                <a:lnTo>
                  <a:pt x="422" y="244"/>
                </a:lnTo>
                <a:lnTo>
                  <a:pt x="424" y="241"/>
                </a:lnTo>
                <a:lnTo>
                  <a:pt x="429" y="241"/>
                </a:lnTo>
                <a:lnTo>
                  <a:pt x="434" y="239"/>
                </a:lnTo>
                <a:lnTo>
                  <a:pt x="437" y="236"/>
                </a:lnTo>
                <a:lnTo>
                  <a:pt x="442" y="234"/>
                </a:lnTo>
                <a:lnTo>
                  <a:pt x="447" y="231"/>
                </a:lnTo>
                <a:lnTo>
                  <a:pt x="452" y="231"/>
                </a:lnTo>
                <a:lnTo>
                  <a:pt x="455" y="231"/>
                </a:lnTo>
                <a:lnTo>
                  <a:pt x="457" y="231"/>
                </a:lnTo>
                <a:lnTo>
                  <a:pt x="460" y="234"/>
                </a:lnTo>
                <a:lnTo>
                  <a:pt x="455" y="234"/>
                </a:lnTo>
                <a:lnTo>
                  <a:pt x="452" y="236"/>
                </a:lnTo>
                <a:lnTo>
                  <a:pt x="447" y="239"/>
                </a:lnTo>
                <a:lnTo>
                  <a:pt x="444" y="241"/>
                </a:lnTo>
                <a:lnTo>
                  <a:pt x="437" y="252"/>
                </a:lnTo>
                <a:lnTo>
                  <a:pt x="434" y="254"/>
                </a:lnTo>
                <a:lnTo>
                  <a:pt x="432" y="257"/>
                </a:lnTo>
                <a:lnTo>
                  <a:pt x="429" y="257"/>
                </a:lnTo>
                <a:lnTo>
                  <a:pt x="422" y="257"/>
                </a:lnTo>
                <a:lnTo>
                  <a:pt x="416" y="257"/>
                </a:lnTo>
                <a:lnTo>
                  <a:pt x="414" y="257"/>
                </a:lnTo>
                <a:lnTo>
                  <a:pt x="411" y="254"/>
                </a:lnTo>
                <a:lnTo>
                  <a:pt x="409" y="252"/>
                </a:lnTo>
                <a:lnTo>
                  <a:pt x="406" y="252"/>
                </a:lnTo>
                <a:lnTo>
                  <a:pt x="404" y="252"/>
                </a:lnTo>
                <a:lnTo>
                  <a:pt x="404" y="257"/>
                </a:lnTo>
                <a:lnTo>
                  <a:pt x="406" y="262"/>
                </a:lnTo>
                <a:lnTo>
                  <a:pt x="406" y="264"/>
                </a:lnTo>
                <a:lnTo>
                  <a:pt x="409" y="267"/>
                </a:lnTo>
                <a:lnTo>
                  <a:pt x="409" y="269"/>
                </a:lnTo>
                <a:lnTo>
                  <a:pt x="411" y="269"/>
                </a:lnTo>
                <a:lnTo>
                  <a:pt x="416" y="272"/>
                </a:lnTo>
                <a:lnTo>
                  <a:pt x="419" y="272"/>
                </a:lnTo>
                <a:lnTo>
                  <a:pt x="416" y="272"/>
                </a:lnTo>
                <a:lnTo>
                  <a:pt x="411" y="274"/>
                </a:lnTo>
                <a:lnTo>
                  <a:pt x="409" y="274"/>
                </a:lnTo>
                <a:lnTo>
                  <a:pt x="406" y="272"/>
                </a:lnTo>
                <a:lnTo>
                  <a:pt x="401" y="269"/>
                </a:lnTo>
                <a:lnTo>
                  <a:pt x="396" y="264"/>
                </a:lnTo>
                <a:lnTo>
                  <a:pt x="391" y="262"/>
                </a:lnTo>
                <a:lnTo>
                  <a:pt x="388" y="259"/>
                </a:lnTo>
                <a:lnTo>
                  <a:pt x="386" y="257"/>
                </a:lnTo>
                <a:lnTo>
                  <a:pt x="383" y="257"/>
                </a:lnTo>
                <a:lnTo>
                  <a:pt x="381" y="257"/>
                </a:lnTo>
                <a:lnTo>
                  <a:pt x="376" y="257"/>
                </a:lnTo>
                <a:lnTo>
                  <a:pt x="373" y="259"/>
                </a:lnTo>
                <a:lnTo>
                  <a:pt x="371" y="262"/>
                </a:lnTo>
                <a:lnTo>
                  <a:pt x="368" y="264"/>
                </a:lnTo>
                <a:lnTo>
                  <a:pt x="363" y="272"/>
                </a:lnTo>
                <a:lnTo>
                  <a:pt x="361" y="274"/>
                </a:lnTo>
                <a:lnTo>
                  <a:pt x="358" y="274"/>
                </a:lnTo>
                <a:lnTo>
                  <a:pt x="353" y="274"/>
                </a:lnTo>
                <a:lnTo>
                  <a:pt x="348" y="274"/>
                </a:lnTo>
                <a:lnTo>
                  <a:pt x="343" y="269"/>
                </a:lnTo>
                <a:lnTo>
                  <a:pt x="338" y="267"/>
                </a:lnTo>
                <a:lnTo>
                  <a:pt x="333" y="269"/>
                </a:lnTo>
                <a:lnTo>
                  <a:pt x="330" y="272"/>
                </a:lnTo>
                <a:lnTo>
                  <a:pt x="327" y="274"/>
                </a:lnTo>
                <a:lnTo>
                  <a:pt x="327" y="277"/>
                </a:lnTo>
                <a:lnTo>
                  <a:pt x="330" y="277"/>
                </a:lnTo>
                <a:lnTo>
                  <a:pt x="333" y="277"/>
                </a:lnTo>
                <a:lnTo>
                  <a:pt x="335" y="277"/>
                </a:lnTo>
                <a:lnTo>
                  <a:pt x="345" y="285"/>
                </a:lnTo>
                <a:lnTo>
                  <a:pt x="348" y="287"/>
                </a:lnTo>
                <a:lnTo>
                  <a:pt x="350" y="290"/>
                </a:lnTo>
                <a:lnTo>
                  <a:pt x="355" y="290"/>
                </a:lnTo>
                <a:lnTo>
                  <a:pt x="353" y="292"/>
                </a:lnTo>
                <a:lnTo>
                  <a:pt x="350" y="295"/>
                </a:lnTo>
                <a:lnTo>
                  <a:pt x="345" y="295"/>
                </a:lnTo>
                <a:lnTo>
                  <a:pt x="343" y="295"/>
                </a:lnTo>
                <a:lnTo>
                  <a:pt x="338" y="295"/>
                </a:lnTo>
                <a:lnTo>
                  <a:pt x="335" y="292"/>
                </a:lnTo>
                <a:lnTo>
                  <a:pt x="327" y="287"/>
                </a:lnTo>
                <a:lnTo>
                  <a:pt x="325" y="282"/>
                </a:lnTo>
                <a:lnTo>
                  <a:pt x="322" y="280"/>
                </a:lnTo>
                <a:lnTo>
                  <a:pt x="317" y="280"/>
                </a:lnTo>
                <a:lnTo>
                  <a:pt x="312" y="280"/>
                </a:lnTo>
                <a:lnTo>
                  <a:pt x="310" y="280"/>
                </a:lnTo>
                <a:lnTo>
                  <a:pt x="307" y="280"/>
                </a:lnTo>
                <a:lnTo>
                  <a:pt x="305" y="280"/>
                </a:lnTo>
                <a:lnTo>
                  <a:pt x="300" y="285"/>
                </a:lnTo>
                <a:lnTo>
                  <a:pt x="297" y="287"/>
                </a:lnTo>
                <a:lnTo>
                  <a:pt x="292" y="292"/>
                </a:lnTo>
                <a:lnTo>
                  <a:pt x="289" y="292"/>
                </a:lnTo>
                <a:lnTo>
                  <a:pt x="284" y="295"/>
                </a:lnTo>
                <a:lnTo>
                  <a:pt x="279" y="292"/>
                </a:lnTo>
                <a:lnTo>
                  <a:pt x="277" y="290"/>
                </a:lnTo>
                <a:lnTo>
                  <a:pt x="272" y="290"/>
                </a:lnTo>
                <a:lnTo>
                  <a:pt x="266" y="292"/>
                </a:lnTo>
                <a:lnTo>
                  <a:pt x="254" y="297"/>
                </a:lnTo>
                <a:lnTo>
                  <a:pt x="249" y="297"/>
                </a:lnTo>
                <a:lnTo>
                  <a:pt x="246" y="300"/>
                </a:lnTo>
                <a:lnTo>
                  <a:pt x="244" y="300"/>
                </a:lnTo>
                <a:lnTo>
                  <a:pt x="241" y="297"/>
                </a:lnTo>
                <a:lnTo>
                  <a:pt x="238" y="295"/>
                </a:lnTo>
                <a:lnTo>
                  <a:pt x="236" y="292"/>
                </a:lnTo>
                <a:lnTo>
                  <a:pt x="233" y="290"/>
                </a:lnTo>
                <a:lnTo>
                  <a:pt x="228" y="292"/>
                </a:lnTo>
                <a:lnTo>
                  <a:pt x="226" y="295"/>
                </a:lnTo>
                <a:lnTo>
                  <a:pt x="221" y="295"/>
                </a:lnTo>
                <a:lnTo>
                  <a:pt x="218" y="295"/>
                </a:lnTo>
                <a:lnTo>
                  <a:pt x="216" y="295"/>
                </a:lnTo>
                <a:lnTo>
                  <a:pt x="213" y="292"/>
                </a:lnTo>
                <a:lnTo>
                  <a:pt x="208" y="292"/>
                </a:lnTo>
                <a:lnTo>
                  <a:pt x="203" y="295"/>
                </a:lnTo>
                <a:lnTo>
                  <a:pt x="200" y="297"/>
                </a:lnTo>
                <a:lnTo>
                  <a:pt x="198" y="300"/>
                </a:lnTo>
                <a:lnTo>
                  <a:pt x="190" y="300"/>
                </a:lnTo>
                <a:lnTo>
                  <a:pt x="185" y="300"/>
                </a:lnTo>
                <a:lnTo>
                  <a:pt x="180" y="295"/>
                </a:lnTo>
                <a:lnTo>
                  <a:pt x="177" y="292"/>
                </a:lnTo>
                <a:lnTo>
                  <a:pt x="175" y="292"/>
                </a:lnTo>
                <a:lnTo>
                  <a:pt x="172" y="292"/>
                </a:lnTo>
                <a:lnTo>
                  <a:pt x="170" y="292"/>
                </a:lnTo>
                <a:lnTo>
                  <a:pt x="167" y="295"/>
                </a:lnTo>
                <a:lnTo>
                  <a:pt x="165" y="295"/>
                </a:lnTo>
                <a:lnTo>
                  <a:pt x="160" y="292"/>
                </a:lnTo>
                <a:lnTo>
                  <a:pt x="157" y="290"/>
                </a:lnTo>
                <a:lnTo>
                  <a:pt x="152" y="287"/>
                </a:lnTo>
                <a:lnTo>
                  <a:pt x="152" y="282"/>
                </a:lnTo>
                <a:lnTo>
                  <a:pt x="150" y="274"/>
                </a:lnTo>
                <a:lnTo>
                  <a:pt x="147" y="269"/>
                </a:lnTo>
                <a:lnTo>
                  <a:pt x="144" y="267"/>
                </a:lnTo>
                <a:lnTo>
                  <a:pt x="142" y="267"/>
                </a:lnTo>
                <a:lnTo>
                  <a:pt x="142" y="262"/>
                </a:lnTo>
                <a:lnTo>
                  <a:pt x="142" y="259"/>
                </a:lnTo>
                <a:lnTo>
                  <a:pt x="142" y="249"/>
                </a:lnTo>
                <a:lnTo>
                  <a:pt x="142" y="246"/>
                </a:lnTo>
                <a:lnTo>
                  <a:pt x="139" y="241"/>
                </a:lnTo>
                <a:lnTo>
                  <a:pt x="137" y="239"/>
                </a:lnTo>
                <a:lnTo>
                  <a:pt x="134" y="239"/>
                </a:lnTo>
                <a:lnTo>
                  <a:pt x="129" y="239"/>
                </a:lnTo>
                <a:lnTo>
                  <a:pt x="124" y="236"/>
                </a:lnTo>
                <a:lnTo>
                  <a:pt x="119" y="236"/>
                </a:lnTo>
                <a:lnTo>
                  <a:pt x="116" y="234"/>
                </a:lnTo>
                <a:lnTo>
                  <a:pt x="116" y="231"/>
                </a:lnTo>
                <a:lnTo>
                  <a:pt x="114" y="229"/>
                </a:lnTo>
                <a:lnTo>
                  <a:pt x="111" y="221"/>
                </a:lnTo>
                <a:lnTo>
                  <a:pt x="109" y="216"/>
                </a:lnTo>
                <a:lnTo>
                  <a:pt x="104" y="213"/>
                </a:lnTo>
                <a:lnTo>
                  <a:pt x="99" y="213"/>
                </a:lnTo>
                <a:lnTo>
                  <a:pt x="94" y="213"/>
                </a:lnTo>
                <a:lnTo>
                  <a:pt x="83" y="216"/>
                </a:lnTo>
                <a:lnTo>
                  <a:pt x="78" y="216"/>
                </a:lnTo>
                <a:lnTo>
                  <a:pt x="73" y="213"/>
                </a:lnTo>
                <a:lnTo>
                  <a:pt x="68" y="211"/>
                </a:lnTo>
                <a:lnTo>
                  <a:pt x="66" y="206"/>
                </a:lnTo>
                <a:lnTo>
                  <a:pt x="63" y="203"/>
                </a:lnTo>
                <a:lnTo>
                  <a:pt x="63" y="201"/>
                </a:lnTo>
                <a:lnTo>
                  <a:pt x="61" y="201"/>
                </a:lnTo>
                <a:lnTo>
                  <a:pt x="58" y="198"/>
                </a:lnTo>
                <a:lnTo>
                  <a:pt x="53" y="198"/>
                </a:lnTo>
                <a:lnTo>
                  <a:pt x="48" y="198"/>
                </a:lnTo>
                <a:lnTo>
                  <a:pt x="43" y="198"/>
                </a:lnTo>
                <a:lnTo>
                  <a:pt x="38" y="198"/>
                </a:lnTo>
                <a:lnTo>
                  <a:pt x="35" y="198"/>
                </a:lnTo>
                <a:lnTo>
                  <a:pt x="33" y="196"/>
                </a:lnTo>
                <a:lnTo>
                  <a:pt x="30" y="193"/>
                </a:lnTo>
                <a:lnTo>
                  <a:pt x="27" y="190"/>
                </a:lnTo>
                <a:lnTo>
                  <a:pt x="25" y="188"/>
                </a:lnTo>
                <a:lnTo>
                  <a:pt x="22" y="188"/>
                </a:lnTo>
                <a:lnTo>
                  <a:pt x="20" y="188"/>
                </a:lnTo>
                <a:lnTo>
                  <a:pt x="12" y="185"/>
                </a:lnTo>
                <a:lnTo>
                  <a:pt x="10" y="183"/>
                </a:lnTo>
                <a:lnTo>
                  <a:pt x="7" y="180"/>
                </a:lnTo>
                <a:lnTo>
                  <a:pt x="2" y="175"/>
                </a:lnTo>
                <a:lnTo>
                  <a:pt x="2" y="170"/>
                </a:lnTo>
                <a:lnTo>
                  <a:pt x="0" y="157"/>
                </a:lnTo>
                <a:lnTo>
                  <a:pt x="2" y="152"/>
                </a:lnTo>
                <a:lnTo>
                  <a:pt x="2" y="145"/>
                </a:lnTo>
                <a:lnTo>
                  <a:pt x="5" y="140"/>
                </a:lnTo>
                <a:lnTo>
                  <a:pt x="10" y="135"/>
                </a:lnTo>
                <a:lnTo>
                  <a:pt x="7" y="132"/>
                </a:lnTo>
                <a:lnTo>
                  <a:pt x="7" y="129"/>
                </a:lnTo>
                <a:lnTo>
                  <a:pt x="7" y="124"/>
                </a:lnTo>
                <a:lnTo>
                  <a:pt x="7" y="114"/>
                </a:lnTo>
                <a:lnTo>
                  <a:pt x="10" y="112"/>
                </a:lnTo>
                <a:lnTo>
                  <a:pt x="12" y="107"/>
                </a:lnTo>
                <a:lnTo>
                  <a:pt x="12" y="104"/>
                </a:lnTo>
                <a:lnTo>
                  <a:pt x="15" y="104"/>
                </a:lnTo>
                <a:lnTo>
                  <a:pt x="17" y="101"/>
                </a:lnTo>
                <a:lnTo>
                  <a:pt x="20" y="101"/>
                </a:lnTo>
                <a:lnTo>
                  <a:pt x="22" y="101"/>
                </a:lnTo>
                <a:lnTo>
                  <a:pt x="25" y="101"/>
                </a:lnTo>
                <a:lnTo>
                  <a:pt x="27" y="99"/>
                </a:lnTo>
                <a:lnTo>
                  <a:pt x="30" y="96"/>
                </a:lnTo>
                <a:lnTo>
                  <a:pt x="33" y="91"/>
                </a:lnTo>
                <a:lnTo>
                  <a:pt x="35" y="89"/>
                </a:lnTo>
                <a:lnTo>
                  <a:pt x="35" y="84"/>
                </a:lnTo>
                <a:lnTo>
                  <a:pt x="38" y="81"/>
                </a:lnTo>
                <a:lnTo>
                  <a:pt x="40" y="81"/>
                </a:lnTo>
                <a:lnTo>
                  <a:pt x="45" y="81"/>
                </a:lnTo>
                <a:lnTo>
                  <a:pt x="48" y="81"/>
                </a:lnTo>
                <a:lnTo>
                  <a:pt x="53" y="79"/>
                </a:lnTo>
                <a:lnTo>
                  <a:pt x="55" y="79"/>
                </a:lnTo>
                <a:lnTo>
                  <a:pt x="55" y="71"/>
                </a:lnTo>
                <a:lnTo>
                  <a:pt x="55" y="66"/>
                </a:lnTo>
                <a:lnTo>
                  <a:pt x="55" y="58"/>
                </a:lnTo>
                <a:lnTo>
                  <a:pt x="58" y="56"/>
                </a:lnTo>
                <a:lnTo>
                  <a:pt x="61" y="53"/>
                </a:lnTo>
                <a:lnTo>
                  <a:pt x="61" y="51"/>
                </a:lnTo>
                <a:lnTo>
                  <a:pt x="63" y="51"/>
                </a:lnTo>
                <a:lnTo>
                  <a:pt x="66" y="48"/>
                </a:lnTo>
                <a:lnTo>
                  <a:pt x="68" y="48"/>
                </a:lnTo>
                <a:lnTo>
                  <a:pt x="73" y="48"/>
                </a:lnTo>
                <a:lnTo>
                  <a:pt x="78" y="48"/>
                </a:lnTo>
                <a:lnTo>
                  <a:pt x="83" y="48"/>
                </a:lnTo>
                <a:lnTo>
                  <a:pt x="88" y="45"/>
                </a:lnTo>
                <a:lnTo>
                  <a:pt x="94" y="45"/>
                </a:lnTo>
                <a:lnTo>
                  <a:pt x="96" y="40"/>
                </a:lnTo>
                <a:lnTo>
                  <a:pt x="99" y="38"/>
                </a:lnTo>
                <a:lnTo>
                  <a:pt x="104" y="40"/>
                </a:lnTo>
                <a:lnTo>
                  <a:pt x="109" y="43"/>
                </a:lnTo>
                <a:lnTo>
                  <a:pt x="111" y="43"/>
                </a:lnTo>
                <a:lnTo>
                  <a:pt x="114" y="43"/>
                </a:lnTo>
                <a:lnTo>
                  <a:pt x="116" y="43"/>
                </a:lnTo>
                <a:lnTo>
                  <a:pt x="119" y="40"/>
                </a:lnTo>
                <a:lnTo>
                  <a:pt x="119" y="35"/>
                </a:lnTo>
                <a:lnTo>
                  <a:pt x="122" y="33"/>
                </a:lnTo>
                <a:lnTo>
                  <a:pt x="124" y="25"/>
                </a:lnTo>
                <a:lnTo>
                  <a:pt x="129" y="20"/>
                </a:lnTo>
                <a:lnTo>
                  <a:pt x="134" y="17"/>
                </a:lnTo>
                <a:lnTo>
                  <a:pt x="137" y="17"/>
                </a:lnTo>
                <a:lnTo>
                  <a:pt x="144" y="15"/>
                </a:lnTo>
                <a:lnTo>
                  <a:pt x="155" y="17"/>
                </a:lnTo>
                <a:lnTo>
                  <a:pt x="162" y="20"/>
                </a:lnTo>
                <a:lnTo>
                  <a:pt x="165" y="20"/>
                </a:lnTo>
                <a:lnTo>
                  <a:pt x="170" y="23"/>
                </a:lnTo>
                <a:lnTo>
                  <a:pt x="172" y="20"/>
                </a:lnTo>
                <a:lnTo>
                  <a:pt x="177" y="20"/>
                </a:lnTo>
                <a:lnTo>
                  <a:pt x="180" y="20"/>
                </a:lnTo>
                <a:lnTo>
                  <a:pt x="183" y="23"/>
                </a:lnTo>
                <a:lnTo>
                  <a:pt x="190" y="25"/>
                </a:lnTo>
                <a:lnTo>
                  <a:pt x="198" y="28"/>
                </a:lnTo>
                <a:lnTo>
                  <a:pt x="195" y="30"/>
                </a:lnTo>
                <a:lnTo>
                  <a:pt x="190" y="30"/>
                </a:lnTo>
                <a:lnTo>
                  <a:pt x="188" y="30"/>
                </a:lnTo>
                <a:lnTo>
                  <a:pt x="188" y="33"/>
                </a:lnTo>
                <a:lnTo>
                  <a:pt x="188" y="35"/>
                </a:lnTo>
                <a:lnTo>
                  <a:pt x="190" y="38"/>
                </a:lnTo>
                <a:lnTo>
                  <a:pt x="195" y="38"/>
                </a:lnTo>
                <a:lnTo>
                  <a:pt x="198" y="38"/>
                </a:lnTo>
                <a:lnTo>
                  <a:pt x="203" y="38"/>
                </a:lnTo>
                <a:lnTo>
                  <a:pt x="208" y="33"/>
                </a:lnTo>
                <a:lnTo>
                  <a:pt x="213" y="30"/>
                </a:lnTo>
                <a:lnTo>
                  <a:pt x="213" y="28"/>
                </a:lnTo>
                <a:lnTo>
                  <a:pt x="213" y="25"/>
                </a:lnTo>
                <a:lnTo>
                  <a:pt x="216" y="25"/>
                </a:lnTo>
                <a:lnTo>
                  <a:pt x="216" y="23"/>
                </a:lnTo>
                <a:lnTo>
                  <a:pt x="223" y="17"/>
                </a:lnTo>
                <a:lnTo>
                  <a:pt x="226" y="15"/>
                </a:lnTo>
                <a:lnTo>
                  <a:pt x="231" y="15"/>
                </a:lnTo>
                <a:lnTo>
                  <a:pt x="236" y="17"/>
                </a:lnTo>
                <a:lnTo>
                  <a:pt x="238" y="17"/>
                </a:lnTo>
                <a:lnTo>
                  <a:pt x="244" y="20"/>
                </a:lnTo>
                <a:lnTo>
                  <a:pt x="246" y="20"/>
                </a:lnTo>
                <a:lnTo>
                  <a:pt x="251" y="20"/>
                </a:lnTo>
                <a:lnTo>
                  <a:pt x="254" y="17"/>
                </a:lnTo>
                <a:lnTo>
                  <a:pt x="251" y="23"/>
                </a:lnTo>
                <a:lnTo>
                  <a:pt x="246" y="25"/>
                </a:lnTo>
                <a:lnTo>
                  <a:pt x="244" y="25"/>
                </a:lnTo>
                <a:lnTo>
                  <a:pt x="238" y="25"/>
                </a:lnTo>
                <a:lnTo>
                  <a:pt x="236" y="25"/>
                </a:lnTo>
                <a:lnTo>
                  <a:pt x="236" y="28"/>
                </a:lnTo>
                <a:lnTo>
                  <a:pt x="236" y="30"/>
                </a:lnTo>
                <a:lnTo>
                  <a:pt x="241" y="30"/>
                </a:lnTo>
                <a:lnTo>
                  <a:pt x="246" y="33"/>
                </a:lnTo>
                <a:lnTo>
                  <a:pt x="251" y="33"/>
                </a:lnTo>
                <a:lnTo>
                  <a:pt x="256" y="33"/>
                </a:lnTo>
                <a:lnTo>
                  <a:pt x="261" y="30"/>
                </a:lnTo>
                <a:lnTo>
                  <a:pt x="266" y="30"/>
                </a:lnTo>
                <a:lnTo>
                  <a:pt x="272" y="28"/>
                </a:lnTo>
                <a:lnTo>
                  <a:pt x="274" y="25"/>
                </a:lnTo>
                <a:lnTo>
                  <a:pt x="282" y="15"/>
                </a:lnTo>
                <a:lnTo>
                  <a:pt x="289" y="5"/>
                </a:lnTo>
                <a:lnTo>
                  <a:pt x="294" y="2"/>
                </a:lnTo>
                <a:lnTo>
                  <a:pt x="300" y="0"/>
                </a:lnTo>
                <a:lnTo>
                  <a:pt x="302" y="0"/>
                </a:lnTo>
                <a:lnTo>
                  <a:pt x="305" y="0"/>
                </a:lnTo>
                <a:lnTo>
                  <a:pt x="307" y="0"/>
                </a:lnTo>
                <a:lnTo>
                  <a:pt x="312" y="0"/>
                </a:lnTo>
                <a:lnTo>
                  <a:pt x="315" y="2"/>
                </a:lnTo>
                <a:close/>
              </a:path>
            </a:pathLst>
          </a:custGeom>
          <a:solidFill>
            <a:srgbClr val="FFFF00"/>
          </a:solidFill>
          <a:ln w="9525">
            <a:noFill/>
            <a:round/>
            <a:headEnd/>
            <a:tailEnd/>
          </a:ln>
        </p:spPr>
        <p:txBody>
          <a:bodyPr/>
          <a:lstStyle/>
          <a:p>
            <a:endParaRPr lang="fr-FR"/>
          </a:p>
        </p:txBody>
      </p:sp>
      <p:sp>
        <p:nvSpPr>
          <p:cNvPr id="227" name="Freeform 7"/>
          <p:cNvSpPr>
            <a:spLocks/>
          </p:cNvSpPr>
          <p:nvPr/>
        </p:nvSpPr>
        <p:spPr bwMode="auto">
          <a:xfrm rot="16474883">
            <a:off x="4863980" y="2177171"/>
            <a:ext cx="2004940" cy="1953721"/>
          </a:xfrm>
          <a:custGeom>
            <a:avLst/>
            <a:gdLst>
              <a:gd name="T0" fmla="*/ 275 w 765"/>
              <a:gd name="T1" fmla="*/ 8 h 453"/>
              <a:gd name="T2" fmla="*/ 341 w 765"/>
              <a:gd name="T3" fmla="*/ 31 h 453"/>
              <a:gd name="T4" fmla="*/ 392 w 765"/>
              <a:gd name="T5" fmla="*/ 15 h 453"/>
              <a:gd name="T6" fmla="*/ 379 w 765"/>
              <a:gd name="T7" fmla="*/ 28 h 453"/>
              <a:gd name="T8" fmla="*/ 366 w 765"/>
              <a:gd name="T9" fmla="*/ 59 h 453"/>
              <a:gd name="T10" fmla="*/ 447 w 765"/>
              <a:gd name="T11" fmla="*/ 43 h 453"/>
              <a:gd name="T12" fmla="*/ 483 w 765"/>
              <a:gd name="T13" fmla="*/ 36 h 453"/>
              <a:gd name="T14" fmla="*/ 447 w 765"/>
              <a:gd name="T15" fmla="*/ 66 h 453"/>
              <a:gd name="T16" fmla="*/ 496 w 765"/>
              <a:gd name="T17" fmla="*/ 43 h 453"/>
              <a:gd name="T18" fmla="*/ 554 w 765"/>
              <a:gd name="T19" fmla="*/ 66 h 453"/>
              <a:gd name="T20" fmla="*/ 516 w 765"/>
              <a:gd name="T21" fmla="*/ 84 h 453"/>
              <a:gd name="T22" fmla="*/ 580 w 765"/>
              <a:gd name="T23" fmla="*/ 89 h 453"/>
              <a:gd name="T24" fmla="*/ 569 w 765"/>
              <a:gd name="T25" fmla="*/ 107 h 453"/>
              <a:gd name="T26" fmla="*/ 638 w 765"/>
              <a:gd name="T27" fmla="*/ 107 h 453"/>
              <a:gd name="T28" fmla="*/ 641 w 765"/>
              <a:gd name="T29" fmla="*/ 120 h 453"/>
              <a:gd name="T30" fmla="*/ 600 w 765"/>
              <a:gd name="T31" fmla="*/ 140 h 453"/>
              <a:gd name="T32" fmla="*/ 653 w 765"/>
              <a:gd name="T33" fmla="*/ 137 h 453"/>
              <a:gd name="T34" fmla="*/ 658 w 765"/>
              <a:gd name="T35" fmla="*/ 132 h 453"/>
              <a:gd name="T36" fmla="*/ 697 w 765"/>
              <a:gd name="T37" fmla="*/ 117 h 453"/>
              <a:gd name="T38" fmla="*/ 747 w 765"/>
              <a:gd name="T39" fmla="*/ 122 h 453"/>
              <a:gd name="T40" fmla="*/ 732 w 765"/>
              <a:gd name="T41" fmla="*/ 153 h 453"/>
              <a:gd name="T42" fmla="*/ 722 w 765"/>
              <a:gd name="T43" fmla="*/ 176 h 453"/>
              <a:gd name="T44" fmla="*/ 686 w 765"/>
              <a:gd name="T45" fmla="*/ 216 h 453"/>
              <a:gd name="T46" fmla="*/ 722 w 765"/>
              <a:gd name="T47" fmla="*/ 193 h 453"/>
              <a:gd name="T48" fmla="*/ 697 w 765"/>
              <a:gd name="T49" fmla="*/ 229 h 453"/>
              <a:gd name="T50" fmla="*/ 623 w 765"/>
              <a:gd name="T51" fmla="*/ 221 h 453"/>
              <a:gd name="T52" fmla="*/ 603 w 765"/>
              <a:gd name="T53" fmla="*/ 239 h 453"/>
              <a:gd name="T54" fmla="*/ 615 w 765"/>
              <a:gd name="T55" fmla="*/ 267 h 453"/>
              <a:gd name="T56" fmla="*/ 623 w 765"/>
              <a:gd name="T57" fmla="*/ 310 h 453"/>
              <a:gd name="T58" fmla="*/ 620 w 765"/>
              <a:gd name="T59" fmla="*/ 331 h 453"/>
              <a:gd name="T60" fmla="*/ 587 w 765"/>
              <a:gd name="T61" fmla="*/ 303 h 453"/>
              <a:gd name="T62" fmla="*/ 572 w 765"/>
              <a:gd name="T63" fmla="*/ 310 h 453"/>
              <a:gd name="T64" fmla="*/ 582 w 765"/>
              <a:gd name="T65" fmla="*/ 333 h 453"/>
              <a:gd name="T66" fmla="*/ 542 w 765"/>
              <a:gd name="T67" fmla="*/ 359 h 453"/>
              <a:gd name="T68" fmla="*/ 511 w 765"/>
              <a:gd name="T69" fmla="*/ 366 h 453"/>
              <a:gd name="T70" fmla="*/ 508 w 765"/>
              <a:gd name="T71" fmla="*/ 379 h 453"/>
              <a:gd name="T72" fmla="*/ 534 w 765"/>
              <a:gd name="T73" fmla="*/ 400 h 453"/>
              <a:gd name="T74" fmla="*/ 575 w 765"/>
              <a:gd name="T75" fmla="*/ 410 h 453"/>
              <a:gd name="T76" fmla="*/ 514 w 765"/>
              <a:gd name="T77" fmla="*/ 435 h 453"/>
              <a:gd name="T78" fmla="*/ 480 w 765"/>
              <a:gd name="T79" fmla="*/ 415 h 453"/>
              <a:gd name="T80" fmla="*/ 417 w 765"/>
              <a:gd name="T81" fmla="*/ 435 h 453"/>
              <a:gd name="T82" fmla="*/ 427 w 765"/>
              <a:gd name="T83" fmla="*/ 448 h 453"/>
              <a:gd name="T84" fmla="*/ 379 w 765"/>
              <a:gd name="T85" fmla="*/ 440 h 453"/>
              <a:gd name="T86" fmla="*/ 348 w 765"/>
              <a:gd name="T87" fmla="*/ 450 h 453"/>
              <a:gd name="T88" fmla="*/ 328 w 765"/>
              <a:gd name="T89" fmla="*/ 422 h 453"/>
              <a:gd name="T90" fmla="*/ 269 w 765"/>
              <a:gd name="T91" fmla="*/ 412 h 453"/>
              <a:gd name="T92" fmla="*/ 221 w 765"/>
              <a:gd name="T93" fmla="*/ 422 h 453"/>
              <a:gd name="T94" fmla="*/ 173 w 765"/>
              <a:gd name="T95" fmla="*/ 405 h 453"/>
              <a:gd name="T96" fmla="*/ 150 w 765"/>
              <a:gd name="T97" fmla="*/ 366 h 453"/>
              <a:gd name="T98" fmla="*/ 117 w 765"/>
              <a:gd name="T99" fmla="*/ 328 h 453"/>
              <a:gd name="T100" fmla="*/ 53 w 765"/>
              <a:gd name="T101" fmla="*/ 310 h 453"/>
              <a:gd name="T102" fmla="*/ 13 w 765"/>
              <a:gd name="T103" fmla="*/ 277 h 453"/>
              <a:gd name="T104" fmla="*/ 10 w 765"/>
              <a:gd name="T105" fmla="*/ 219 h 453"/>
              <a:gd name="T106" fmla="*/ 13 w 765"/>
              <a:gd name="T107" fmla="*/ 158 h 453"/>
              <a:gd name="T108" fmla="*/ 53 w 765"/>
              <a:gd name="T109" fmla="*/ 112 h 453"/>
              <a:gd name="T110" fmla="*/ 97 w 765"/>
              <a:gd name="T111" fmla="*/ 84 h 453"/>
              <a:gd name="T112" fmla="*/ 137 w 765"/>
              <a:gd name="T113" fmla="*/ 51 h 453"/>
              <a:gd name="T114" fmla="*/ 211 w 765"/>
              <a:gd name="T115" fmla="*/ 64 h 453"/>
              <a:gd name="T116" fmla="*/ 249 w 765"/>
              <a:gd name="T117" fmla="*/ 3 h 4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5"/>
              <a:gd name="T178" fmla="*/ 0 h 453"/>
              <a:gd name="T179" fmla="*/ 765 w 765"/>
              <a:gd name="T180" fmla="*/ 453 h 4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5" h="453">
                <a:moveTo>
                  <a:pt x="267" y="5"/>
                </a:moveTo>
                <a:lnTo>
                  <a:pt x="262" y="8"/>
                </a:lnTo>
                <a:lnTo>
                  <a:pt x="259" y="10"/>
                </a:lnTo>
                <a:lnTo>
                  <a:pt x="254" y="13"/>
                </a:lnTo>
                <a:lnTo>
                  <a:pt x="252" y="15"/>
                </a:lnTo>
                <a:lnTo>
                  <a:pt x="252" y="23"/>
                </a:lnTo>
                <a:lnTo>
                  <a:pt x="252" y="25"/>
                </a:lnTo>
                <a:lnTo>
                  <a:pt x="254" y="28"/>
                </a:lnTo>
                <a:lnTo>
                  <a:pt x="254" y="23"/>
                </a:lnTo>
                <a:lnTo>
                  <a:pt x="257" y="18"/>
                </a:lnTo>
                <a:lnTo>
                  <a:pt x="262" y="15"/>
                </a:lnTo>
                <a:lnTo>
                  <a:pt x="264" y="13"/>
                </a:lnTo>
                <a:lnTo>
                  <a:pt x="275" y="8"/>
                </a:lnTo>
                <a:lnTo>
                  <a:pt x="277" y="5"/>
                </a:lnTo>
                <a:lnTo>
                  <a:pt x="282" y="3"/>
                </a:lnTo>
                <a:lnTo>
                  <a:pt x="287" y="3"/>
                </a:lnTo>
                <a:lnTo>
                  <a:pt x="295" y="3"/>
                </a:lnTo>
                <a:lnTo>
                  <a:pt x="300" y="3"/>
                </a:lnTo>
                <a:lnTo>
                  <a:pt x="305" y="5"/>
                </a:lnTo>
                <a:lnTo>
                  <a:pt x="310" y="10"/>
                </a:lnTo>
                <a:lnTo>
                  <a:pt x="315" y="13"/>
                </a:lnTo>
                <a:lnTo>
                  <a:pt x="320" y="18"/>
                </a:lnTo>
                <a:lnTo>
                  <a:pt x="325" y="23"/>
                </a:lnTo>
                <a:lnTo>
                  <a:pt x="331" y="25"/>
                </a:lnTo>
                <a:lnTo>
                  <a:pt x="333" y="28"/>
                </a:lnTo>
                <a:lnTo>
                  <a:pt x="341" y="31"/>
                </a:lnTo>
                <a:lnTo>
                  <a:pt x="346" y="31"/>
                </a:lnTo>
                <a:lnTo>
                  <a:pt x="348" y="28"/>
                </a:lnTo>
                <a:lnTo>
                  <a:pt x="348" y="23"/>
                </a:lnTo>
                <a:lnTo>
                  <a:pt x="351" y="15"/>
                </a:lnTo>
                <a:lnTo>
                  <a:pt x="353" y="10"/>
                </a:lnTo>
                <a:lnTo>
                  <a:pt x="356" y="8"/>
                </a:lnTo>
                <a:lnTo>
                  <a:pt x="358" y="5"/>
                </a:lnTo>
                <a:lnTo>
                  <a:pt x="364" y="3"/>
                </a:lnTo>
                <a:lnTo>
                  <a:pt x="369" y="3"/>
                </a:lnTo>
                <a:lnTo>
                  <a:pt x="374" y="5"/>
                </a:lnTo>
                <a:lnTo>
                  <a:pt x="379" y="5"/>
                </a:lnTo>
                <a:lnTo>
                  <a:pt x="384" y="8"/>
                </a:lnTo>
                <a:lnTo>
                  <a:pt x="392" y="15"/>
                </a:lnTo>
                <a:lnTo>
                  <a:pt x="402" y="20"/>
                </a:lnTo>
                <a:lnTo>
                  <a:pt x="404" y="23"/>
                </a:lnTo>
                <a:lnTo>
                  <a:pt x="404" y="20"/>
                </a:lnTo>
                <a:lnTo>
                  <a:pt x="409" y="20"/>
                </a:lnTo>
                <a:lnTo>
                  <a:pt x="409" y="23"/>
                </a:lnTo>
                <a:lnTo>
                  <a:pt x="407" y="25"/>
                </a:lnTo>
                <a:lnTo>
                  <a:pt x="402" y="28"/>
                </a:lnTo>
                <a:lnTo>
                  <a:pt x="397" y="28"/>
                </a:lnTo>
                <a:lnTo>
                  <a:pt x="394" y="28"/>
                </a:lnTo>
                <a:lnTo>
                  <a:pt x="386" y="25"/>
                </a:lnTo>
                <a:lnTo>
                  <a:pt x="384" y="25"/>
                </a:lnTo>
                <a:lnTo>
                  <a:pt x="381" y="28"/>
                </a:lnTo>
                <a:lnTo>
                  <a:pt x="379" y="28"/>
                </a:lnTo>
                <a:lnTo>
                  <a:pt x="376" y="31"/>
                </a:lnTo>
                <a:lnTo>
                  <a:pt x="376" y="33"/>
                </a:lnTo>
                <a:lnTo>
                  <a:pt x="374" y="38"/>
                </a:lnTo>
                <a:lnTo>
                  <a:pt x="374" y="43"/>
                </a:lnTo>
                <a:lnTo>
                  <a:pt x="371" y="48"/>
                </a:lnTo>
                <a:lnTo>
                  <a:pt x="369" y="51"/>
                </a:lnTo>
                <a:lnTo>
                  <a:pt x="366" y="51"/>
                </a:lnTo>
                <a:lnTo>
                  <a:pt x="361" y="53"/>
                </a:lnTo>
                <a:lnTo>
                  <a:pt x="358" y="53"/>
                </a:lnTo>
                <a:lnTo>
                  <a:pt x="361" y="56"/>
                </a:lnTo>
                <a:lnTo>
                  <a:pt x="366" y="59"/>
                </a:lnTo>
                <a:lnTo>
                  <a:pt x="376" y="56"/>
                </a:lnTo>
                <a:lnTo>
                  <a:pt x="379" y="53"/>
                </a:lnTo>
                <a:lnTo>
                  <a:pt x="381" y="48"/>
                </a:lnTo>
                <a:lnTo>
                  <a:pt x="389" y="41"/>
                </a:lnTo>
                <a:lnTo>
                  <a:pt x="394" y="38"/>
                </a:lnTo>
                <a:lnTo>
                  <a:pt x="397" y="33"/>
                </a:lnTo>
                <a:lnTo>
                  <a:pt x="402" y="33"/>
                </a:lnTo>
                <a:lnTo>
                  <a:pt x="407" y="31"/>
                </a:lnTo>
                <a:lnTo>
                  <a:pt x="414" y="31"/>
                </a:lnTo>
                <a:lnTo>
                  <a:pt x="422" y="33"/>
                </a:lnTo>
                <a:lnTo>
                  <a:pt x="427" y="36"/>
                </a:lnTo>
                <a:lnTo>
                  <a:pt x="435" y="38"/>
                </a:lnTo>
                <a:lnTo>
                  <a:pt x="447" y="43"/>
                </a:lnTo>
                <a:lnTo>
                  <a:pt x="453" y="46"/>
                </a:lnTo>
                <a:lnTo>
                  <a:pt x="455" y="46"/>
                </a:lnTo>
                <a:lnTo>
                  <a:pt x="460" y="46"/>
                </a:lnTo>
                <a:lnTo>
                  <a:pt x="463" y="43"/>
                </a:lnTo>
                <a:lnTo>
                  <a:pt x="465" y="38"/>
                </a:lnTo>
                <a:lnTo>
                  <a:pt x="465" y="33"/>
                </a:lnTo>
                <a:lnTo>
                  <a:pt x="468" y="33"/>
                </a:lnTo>
                <a:lnTo>
                  <a:pt x="470" y="33"/>
                </a:lnTo>
                <a:lnTo>
                  <a:pt x="478" y="33"/>
                </a:lnTo>
                <a:lnTo>
                  <a:pt x="480" y="36"/>
                </a:lnTo>
                <a:lnTo>
                  <a:pt x="483" y="36"/>
                </a:lnTo>
                <a:lnTo>
                  <a:pt x="483" y="38"/>
                </a:lnTo>
                <a:lnTo>
                  <a:pt x="480" y="38"/>
                </a:lnTo>
                <a:lnTo>
                  <a:pt x="475" y="41"/>
                </a:lnTo>
                <a:lnTo>
                  <a:pt x="473" y="43"/>
                </a:lnTo>
                <a:lnTo>
                  <a:pt x="470" y="46"/>
                </a:lnTo>
                <a:lnTo>
                  <a:pt x="470" y="48"/>
                </a:lnTo>
                <a:lnTo>
                  <a:pt x="468" y="53"/>
                </a:lnTo>
                <a:lnTo>
                  <a:pt x="465" y="56"/>
                </a:lnTo>
                <a:lnTo>
                  <a:pt x="463" y="59"/>
                </a:lnTo>
                <a:lnTo>
                  <a:pt x="458" y="64"/>
                </a:lnTo>
                <a:lnTo>
                  <a:pt x="450" y="66"/>
                </a:lnTo>
                <a:lnTo>
                  <a:pt x="447" y="66"/>
                </a:lnTo>
                <a:lnTo>
                  <a:pt x="445" y="66"/>
                </a:lnTo>
                <a:lnTo>
                  <a:pt x="447" y="69"/>
                </a:lnTo>
                <a:lnTo>
                  <a:pt x="450" y="69"/>
                </a:lnTo>
                <a:lnTo>
                  <a:pt x="455" y="71"/>
                </a:lnTo>
                <a:lnTo>
                  <a:pt x="463" y="74"/>
                </a:lnTo>
                <a:lnTo>
                  <a:pt x="470" y="71"/>
                </a:lnTo>
                <a:lnTo>
                  <a:pt x="473" y="69"/>
                </a:lnTo>
                <a:lnTo>
                  <a:pt x="478" y="64"/>
                </a:lnTo>
                <a:lnTo>
                  <a:pt x="483" y="56"/>
                </a:lnTo>
                <a:lnTo>
                  <a:pt x="486" y="51"/>
                </a:lnTo>
                <a:lnTo>
                  <a:pt x="491" y="48"/>
                </a:lnTo>
                <a:lnTo>
                  <a:pt x="496" y="43"/>
                </a:lnTo>
                <a:lnTo>
                  <a:pt x="498" y="43"/>
                </a:lnTo>
                <a:lnTo>
                  <a:pt x="501" y="43"/>
                </a:lnTo>
                <a:lnTo>
                  <a:pt x="506" y="43"/>
                </a:lnTo>
                <a:lnTo>
                  <a:pt x="514" y="46"/>
                </a:lnTo>
                <a:lnTo>
                  <a:pt x="524" y="48"/>
                </a:lnTo>
                <a:lnTo>
                  <a:pt x="534" y="53"/>
                </a:lnTo>
                <a:lnTo>
                  <a:pt x="547" y="59"/>
                </a:lnTo>
                <a:lnTo>
                  <a:pt x="549" y="59"/>
                </a:lnTo>
                <a:lnTo>
                  <a:pt x="554" y="59"/>
                </a:lnTo>
                <a:lnTo>
                  <a:pt x="562" y="53"/>
                </a:lnTo>
                <a:lnTo>
                  <a:pt x="562" y="59"/>
                </a:lnTo>
                <a:lnTo>
                  <a:pt x="559" y="61"/>
                </a:lnTo>
                <a:lnTo>
                  <a:pt x="554" y="66"/>
                </a:lnTo>
                <a:lnTo>
                  <a:pt x="552" y="69"/>
                </a:lnTo>
                <a:lnTo>
                  <a:pt x="549" y="69"/>
                </a:lnTo>
                <a:lnTo>
                  <a:pt x="544" y="71"/>
                </a:lnTo>
                <a:lnTo>
                  <a:pt x="531" y="71"/>
                </a:lnTo>
                <a:lnTo>
                  <a:pt x="524" y="71"/>
                </a:lnTo>
                <a:lnTo>
                  <a:pt x="519" y="74"/>
                </a:lnTo>
                <a:lnTo>
                  <a:pt x="516" y="76"/>
                </a:lnTo>
                <a:lnTo>
                  <a:pt x="514" y="79"/>
                </a:lnTo>
                <a:lnTo>
                  <a:pt x="514" y="81"/>
                </a:lnTo>
                <a:lnTo>
                  <a:pt x="511" y="87"/>
                </a:lnTo>
                <a:lnTo>
                  <a:pt x="514" y="89"/>
                </a:lnTo>
                <a:lnTo>
                  <a:pt x="516" y="84"/>
                </a:lnTo>
                <a:lnTo>
                  <a:pt x="519" y="81"/>
                </a:lnTo>
                <a:lnTo>
                  <a:pt x="521" y="81"/>
                </a:lnTo>
                <a:lnTo>
                  <a:pt x="524" y="79"/>
                </a:lnTo>
                <a:lnTo>
                  <a:pt x="526" y="79"/>
                </a:lnTo>
                <a:lnTo>
                  <a:pt x="534" y="81"/>
                </a:lnTo>
                <a:lnTo>
                  <a:pt x="539" y="81"/>
                </a:lnTo>
                <a:lnTo>
                  <a:pt x="544" y="84"/>
                </a:lnTo>
                <a:lnTo>
                  <a:pt x="554" y="81"/>
                </a:lnTo>
                <a:lnTo>
                  <a:pt x="564" y="81"/>
                </a:lnTo>
                <a:lnTo>
                  <a:pt x="572" y="84"/>
                </a:lnTo>
                <a:lnTo>
                  <a:pt x="577" y="84"/>
                </a:lnTo>
                <a:lnTo>
                  <a:pt x="580" y="87"/>
                </a:lnTo>
                <a:lnTo>
                  <a:pt x="580" y="89"/>
                </a:lnTo>
                <a:lnTo>
                  <a:pt x="577" y="89"/>
                </a:lnTo>
                <a:lnTo>
                  <a:pt x="572" y="89"/>
                </a:lnTo>
                <a:lnTo>
                  <a:pt x="569" y="89"/>
                </a:lnTo>
                <a:lnTo>
                  <a:pt x="567" y="92"/>
                </a:lnTo>
                <a:lnTo>
                  <a:pt x="562" y="97"/>
                </a:lnTo>
                <a:lnTo>
                  <a:pt x="559" y="97"/>
                </a:lnTo>
                <a:lnTo>
                  <a:pt x="557" y="99"/>
                </a:lnTo>
                <a:lnTo>
                  <a:pt x="557" y="102"/>
                </a:lnTo>
                <a:lnTo>
                  <a:pt x="557" y="104"/>
                </a:lnTo>
                <a:lnTo>
                  <a:pt x="557" y="107"/>
                </a:lnTo>
                <a:lnTo>
                  <a:pt x="559" y="107"/>
                </a:lnTo>
                <a:lnTo>
                  <a:pt x="562" y="109"/>
                </a:lnTo>
                <a:lnTo>
                  <a:pt x="569" y="107"/>
                </a:lnTo>
                <a:lnTo>
                  <a:pt x="575" y="102"/>
                </a:lnTo>
                <a:lnTo>
                  <a:pt x="582" y="97"/>
                </a:lnTo>
                <a:lnTo>
                  <a:pt x="585" y="97"/>
                </a:lnTo>
                <a:lnTo>
                  <a:pt x="590" y="97"/>
                </a:lnTo>
                <a:lnTo>
                  <a:pt x="595" y="97"/>
                </a:lnTo>
                <a:lnTo>
                  <a:pt x="597" y="97"/>
                </a:lnTo>
                <a:lnTo>
                  <a:pt x="608" y="102"/>
                </a:lnTo>
                <a:lnTo>
                  <a:pt x="615" y="107"/>
                </a:lnTo>
                <a:lnTo>
                  <a:pt x="620" y="109"/>
                </a:lnTo>
                <a:lnTo>
                  <a:pt x="625" y="109"/>
                </a:lnTo>
                <a:lnTo>
                  <a:pt x="630" y="109"/>
                </a:lnTo>
                <a:lnTo>
                  <a:pt x="636" y="109"/>
                </a:lnTo>
                <a:lnTo>
                  <a:pt x="638" y="107"/>
                </a:lnTo>
                <a:lnTo>
                  <a:pt x="643" y="107"/>
                </a:lnTo>
                <a:lnTo>
                  <a:pt x="648" y="107"/>
                </a:lnTo>
                <a:lnTo>
                  <a:pt x="653" y="107"/>
                </a:lnTo>
                <a:lnTo>
                  <a:pt x="656" y="107"/>
                </a:lnTo>
                <a:lnTo>
                  <a:pt x="658" y="109"/>
                </a:lnTo>
                <a:lnTo>
                  <a:pt x="664" y="115"/>
                </a:lnTo>
                <a:lnTo>
                  <a:pt x="664" y="117"/>
                </a:lnTo>
                <a:lnTo>
                  <a:pt x="661" y="115"/>
                </a:lnTo>
                <a:lnTo>
                  <a:pt x="656" y="115"/>
                </a:lnTo>
                <a:lnTo>
                  <a:pt x="653" y="115"/>
                </a:lnTo>
                <a:lnTo>
                  <a:pt x="648" y="115"/>
                </a:lnTo>
                <a:lnTo>
                  <a:pt x="643" y="117"/>
                </a:lnTo>
                <a:lnTo>
                  <a:pt x="641" y="120"/>
                </a:lnTo>
                <a:lnTo>
                  <a:pt x="633" y="127"/>
                </a:lnTo>
                <a:lnTo>
                  <a:pt x="628" y="130"/>
                </a:lnTo>
                <a:lnTo>
                  <a:pt x="625" y="132"/>
                </a:lnTo>
                <a:lnTo>
                  <a:pt x="620" y="135"/>
                </a:lnTo>
                <a:lnTo>
                  <a:pt x="615" y="135"/>
                </a:lnTo>
                <a:lnTo>
                  <a:pt x="610" y="135"/>
                </a:lnTo>
                <a:lnTo>
                  <a:pt x="605" y="132"/>
                </a:lnTo>
                <a:lnTo>
                  <a:pt x="600" y="132"/>
                </a:lnTo>
                <a:lnTo>
                  <a:pt x="595" y="130"/>
                </a:lnTo>
                <a:lnTo>
                  <a:pt x="597" y="132"/>
                </a:lnTo>
                <a:lnTo>
                  <a:pt x="597" y="135"/>
                </a:lnTo>
                <a:lnTo>
                  <a:pt x="600" y="137"/>
                </a:lnTo>
                <a:lnTo>
                  <a:pt x="600" y="140"/>
                </a:lnTo>
                <a:lnTo>
                  <a:pt x="605" y="143"/>
                </a:lnTo>
                <a:lnTo>
                  <a:pt x="610" y="145"/>
                </a:lnTo>
                <a:lnTo>
                  <a:pt x="615" y="148"/>
                </a:lnTo>
                <a:lnTo>
                  <a:pt x="620" y="148"/>
                </a:lnTo>
                <a:lnTo>
                  <a:pt x="623" y="145"/>
                </a:lnTo>
                <a:lnTo>
                  <a:pt x="628" y="143"/>
                </a:lnTo>
                <a:lnTo>
                  <a:pt x="630" y="137"/>
                </a:lnTo>
                <a:lnTo>
                  <a:pt x="636" y="137"/>
                </a:lnTo>
                <a:lnTo>
                  <a:pt x="641" y="135"/>
                </a:lnTo>
                <a:lnTo>
                  <a:pt x="643" y="135"/>
                </a:lnTo>
                <a:lnTo>
                  <a:pt x="646" y="135"/>
                </a:lnTo>
                <a:lnTo>
                  <a:pt x="651" y="135"/>
                </a:lnTo>
                <a:lnTo>
                  <a:pt x="653" y="137"/>
                </a:lnTo>
                <a:lnTo>
                  <a:pt x="661" y="143"/>
                </a:lnTo>
                <a:lnTo>
                  <a:pt x="666" y="145"/>
                </a:lnTo>
                <a:lnTo>
                  <a:pt x="669" y="145"/>
                </a:lnTo>
                <a:lnTo>
                  <a:pt x="674" y="148"/>
                </a:lnTo>
                <a:lnTo>
                  <a:pt x="679" y="145"/>
                </a:lnTo>
                <a:lnTo>
                  <a:pt x="674" y="145"/>
                </a:lnTo>
                <a:lnTo>
                  <a:pt x="671" y="143"/>
                </a:lnTo>
                <a:lnTo>
                  <a:pt x="666" y="137"/>
                </a:lnTo>
                <a:lnTo>
                  <a:pt x="664" y="137"/>
                </a:lnTo>
                <a:lnTo>
                  <a:pt x="661" y="135"/>
                </a:lnTo>
                <a:lnTo>
                  <a:pt x="658" y="135"/>
                </a:lnTo>
                <a:lnTo>
                  <a:pt x="656" y="135"/>
                </a:lnTo>
                <a:lnTo>
                  <a:pt x="658" y="132"/>
                </a:lnTo>
                <a:lnTo>
                  <a:pt x="658" y="130"/>
                </a:lnTo>
                <a:lnTo>
                  <a:pt x="664" y="130"/>
                </a:lnTo>
                <a:lnTo>
                  <a:pt x="666" y="130"/>
                </a:lnTo>
                <a:lnTo>
                  <a:pt x="669" y="130"/>
                </a:lnTo>
                <a:lnTo>
                  <a:pt x="671" y="130"/>
                </a:lnTo>
                <a:lnTo>
                  <a:pt x="674" y="127"/>
                </a:lnTo>
                <a:lnTo>
                  <a:pt x="674" y="125"/>
                </a:lnTo>
                <a:lnTo>
                  <a:pt x="676" y="122"/>
                </a:lnTo>
                <a:lnTo>
                  <a:pt x="679" y="120"/>
                </a:lnTo>
                <a:lnTo>
                  <a:pt x="681" y="120"/>
                </a:lnTo>
                <a:lnTo>
                  <a:pt x="684" y="117"/>
                </a:lnTo>
                <a:lnTo>
                  <a:pt x="689" y="117"/>
                </a:lnTo>
                <a:lnTo>
                  <a:pt x="697" y="117"/>
                </a:lnTo>
                <a:lnTo>
                  <a:pt x="702" y="120"/>
                </a:lnTo>
                <a:lnTo>
                  <a:pt x="704" y="122"/>
                </a:lnTo>
                <a:lnTo>
                  <a:pt x="712" y="130"/>
                </a:lnTo>
                <a:lnTo>
                  <a:pt x="717" y="132"/>
                </a:lnTo>
                <a:lnTo>
                  <a:pt x="719" y="135"/>
                </a:lnTo>
                <a:lnTo>
                  <a:pt x="722" y="135"/>
                </a:lnTo>
                <a:lnTo>
                  <a:pt x="725" y="135"/>
                </a:lnTo>
                <a:lnTo>
                  <a:pt x="730" y="135"/>
                </a:lnTo>
                <a:lnTo>
                  <a:pt x="732" y="132"/>
                </a:lnTo>
                <a:lnTo>
                  <a:pt x="735" y="130"/>
                </a:lnTo>
                <a:lnTo>
                  <a:pt x="740" y="125"/>
                </a:lnTo>
                <a:lnTo>
                  <a:pt x="745" y="122"/>
                </a:lnTo>
                <a:lnTo>
                  <a:pt x="747" y="122"/>
                </a:lnTo>
                <a:lnTo>
                  <a:pt x="750" y="120"/>
                </a:lnTo>
                <a:lnTo>
                  <a:pt x="753" y="120"/>
                </a:lnTo>
                <a:lnTo>
                  <a:pt x="760" y="122"/>
                </a:lnTo>
                <a:lnTo>
                  <a:pt x="765" y="125"/>
                </a:lnTo>
                <a:lnTo>
                  <a:pt x="763" y="127"/>
                </a:lnTo>
                <a:lnTo>
                  <a:pt x="760" y="125"/>
                </a:lnTo>
                <a:lnTo>
                  <a:pt x="758" y="125"/>
                </a:lnTo>
                <a:lnTo>
                  <a:pt x="755" y="125"/>
                </a:lnTo>
                <a:lnTo>
                  <a:pt x="750" y="132"/>
                </a:lnTo>
                <a:lnTo>
                  <a:pt x="745" y="137"/>
                </a:lnTo>
                <a:lnTo>
                  <a:pt x="742" y="143"/>
                </a:lnTo>
                <a:lnTo>
                  <a:pt x="735" y="148"/>
                </a:lnTo>
                <a:lnTo>
                  <a:pt x="732" y="153"/>
                </a:lnTo>
                <a:lnTo>
                  <a:pt x="725" y="155"/>
                </a:lnTo>
                <a:lnTo>
                  <a:pt x="714" y="158"/>
                </a:lnTo>
                <a:lnTo>
                  <a:pt x="702" y="160"/>
                </a:lnTo>
                <a:lnTo>
                  <a:pt x="697" y="163"/>
                </a:lnTo>
                <a:lnTo>
                  <a:pt x="694" y="163"/>
                </a:lnTo>
                <a:lnTo>
                  <a:pt x="692" y="165"/>
                </a:lnTo>
                <a:lnTo>
                  <a:pt x="689" y="168"/>
                </a:lnTo>
                <a:lnTo>
                  <a:pt x="694" y="168"/>
                </a:lnTo>
                <a:lnTo>
                  <a:pt x="699" y="168"/>
                </a:lnTo>
                <a:lnTo>
                  <a:pt x="707" y="168"/>
                </a:lnTo>
                <a:lnTo>
                  <a:pt x="714" y="171"/>
                </a:lnTo>
                <a:lnTo>
                  <a:pt x="722" y="176"/>
                </a:lnTo>
                <a:lnTo>
                  <a:pt x="712" y="176"/>
                </a:lnTo>
                <a:lnTo>
                  <a:pt x="707" y="176"/>
                </a:lnTo>
                <a:lnTo>
                  <a:pt x="704" y="176"/>
                </a:lnTo>
                <a:lnTo>
                  <a:pt x="702" y="178"/>
                </a:lnTo>
                <a:lnTo>
                  <a:pt x="699" y="183"/>
                </a:lnTo>
                <a:lnTo>
                  <a:pt x="697" y="188"/>
                </a:lnTo>
                <a:lnTo>
                  <a:pt x="692" y="199"/>
                </a:lnTo>
                <a:lnTo>
                  <a:pt x="692" y="204"/>
                </a:lnTo>
                <a:lnTo>
                  <a:pt x="686" y="209"/>
                </a:lnTo>
                <a:lnTo>
                  <a:pt x="684" y="214"/>
                </a:lnTo>
                <a:lnTo>
                  <a:pt x="679" y="216"/>
                </a:lnTo>
                <a:lnTo>
                  <a:pt x="684" y="216"/>
                </a:lnTo>
                <a:lnTo>
                  <a:pt x="686" y="216"/>
                </a:lnTo>
                <a:lnTo>
                  <a:pt x="692" y="214"/>
                </a:lnTo>
                <a:lnTo>
                  <a:pt x="697" y="211"/>
                </a:lnTo>
                <a:lnTo>
                  <a:pt x="694" y="209"/>
                </a:lnTo>
                <a:lnTo>
                  <a:pt x="697" y="209"/>
                </a:lnTo>
                <a:lnTo>
                  <a:pt x="697" y="204"/>
                </a:lnTo>
                <a:lnTo>
                  <a:pt x="699" y="201"/>
                </a:lnTo>
                <a:lnTo>
                  <a:pt x="702" y="201"/>
                </a:lnTo>
                <a:lnTo>
                  <a:pt x="709" y="199"/>
                </a:lnTo>
                <a:lnTo>
                  <a:pt x="712" y="199"/>
                </a:lnTo>
                <a:lnTo>
                  <a:pt x="717" y="199"/>
                </a:lnTo>
                <a:lnTo>
                  <a:pt x="719" y="196"/>
                </a:lnTo>
                <a:lnTo>
                  <a:pt x="722" y="193"/>
                </a:lnTo>
                <a:lnTo>
                  <a:pt x="722" y="196"/>
                </a:lnTo>
                <a:lnTo>
                  <a:pt x="719" y="199"/>
                </a:lnTo>
                <a:lnTo>
                  <a:pt x="717" y="201"/>
                </a:lnTo>
                <a:lnTo>
                  <a:pt x="714" y="204"/>
                </a:lnTo>
                <a:lnTo>
                  <a:pt x="709" y="206"/>
                </a:lnTo>
                <a:lnTo>
                  <a:pt x="707" y="206"/>
                </a:lnTo>
                <a:lnTo>
                  <a:pt x="709" y="211"/>
                </a:lnTo>
                <a:lnTo>
                  <a:pt x="712" y="214"/>
                </a:lnTo>
                <a:lnTo>
                  <a:pt x="712" y="216"/>
                </a:lnTo>
                <a:lnTo>
                  <a:pt x="709" y="216"/>
                </a:lnTo>
                <a:lnTo>
                  <a:pt x="707" y="221"/>
                </a:lnTo>
                <a:lnTo>
                  <a:pt x="702" y="227"/>
                </a:lnTo>
                <a:lnTo>
                  <a:pt x="697" y="229"/>
                </a:lnTo>
                <a:lnTo>
                  <a:pt x="689" y="232"/>
                </a:lnTo>
                <a:lnTo>
                  <a:pt x="684" y="232"/>
                </a:lnTo>
                <a:lnTo>
                  <a:pt x="676" y="234"/>
                </a:lnTo>
                <a:lnTo>
                  <a:pt x="671" y="234"/>
                </a:lnTo>
                <a:lnTo>
                  <a:pt x="664" y="232"/>
                </a:lnTo>
                <a:lnTo>
                  <a:pt x="653" y="227"/>
                </a:lnTo>
                <a:lnTo>
                  <a:pt x="643" y="221"/>
                </a:lnTo>
                <a:lnTo>
                  <a:pt x="636" y="219"/>
                </a:lnTo>
                <a:lnTo>
                  <a:pt x="630" y="219"/>
                </a:lnTo>
                <a:lnTo>
                  <a:pt x="625" y="219"/>
                </a:lnTo>
                <a:lnTo>
                  <a:pt x="618" y="219"/>
                </a:lnTo>
                <a:lnTo>
                  <a:pt x="620" y="219"/>
                </a:lnTo>
                <a:lnTo>
                  <a:pt x="623" y="221"/>
                </a:lnTo>
                <a:lnTo>
                  <a:pt x="625" y="221"/>
                </a:lnTo>
                <a:lnTo>
                  <a:pt x="630" y="224"/>
                </a:lnTo>
                <a:lnTo>
                  <a:pt x="633" y="224"/>
                </a:lnTo>
                <a:lnTo>
                  <a:pt x="633" y="227"/>
                </a:lnTo>
                <a:lnTo>
                  <a:pt x="630" y="227"/>
                </a:lnTo>
                <a:lnTo>
                  <a:pt x="625" y="227"/>
                </a:lnTo>
                <a:lnTo>
                  <a:pt x="620" y="227"/>
                </a:lnTo>
                <a:lnTo>
                  <a:pt x="618" y="227"/>
                </a:lnTo>
                <a:lnTo>
                  <a:pt x="615" y="227"/>
                </a:lnTo>
                <a:lnTo>
                  <a:pt x="610" y="229"/>
                </a:lnTo>
                <a:lnTo>
                  <a:pt x="608" y="232"/>
                </a:lnTo>
                <a:lnTo>
                  <a:pt x="605" y="234"/>
                </a:lnTo>
                <a:lnTo>
                  <a:pt x="603" y="239"/>
                </a:lnTo>
                <a:lnTo>
                  <a:pt x="597" y="247"/>
                </a:lnTo>
                <a:lnTo>
                  <a:pt x="595" y="254"/>
                </a:lnTo>
                <a:lnTo>
                  <a:pt x="597" y="257"/>
                </a:lnTo>
                <a:lnTo>
                  <a:pt x="603" y="257"/>
                </a:lnTo>
                <a:lnTo>
                  <a:pt x="605" y="257"/>
                </a:lnTo>
                <a:lnTo>
                  <a:pt x="608" y="257"/>
                </a:lnTo>
                <a:lnTo>
                  <a:pt x="613" y="260"/>
                </a:lnTo>
                <a:lnTo>
                  <a:pt x="618" y="262"/>
                </a:lnTo>
                <a:lnTo>
                  <a:pt x="623" y="265"/>
                </a:lnTo>
                <a:lnTo>
                  <a:pt x="623" y="267"/>
                </a:lnTo>
                <a:lnTo>
                  <a:pt x="625" y="270"/>
                </a:lnTo>
                <a:lnTo>
                  <a:pt x="618" y="270"/>
                </a:lnTo>
                <a:lnTo>
                  <a:pt x="615" y="267"/>
                </a:lnTo>
                <a:lnTo>
                  <a:pt x="613" y="270"/>
                </a:lnTo>
                <a:lnTo>
                  <a:pt x="615" y="270"/>
                </a:lnTo>
                <a:lnTo>
                  <a:pt x="618" y="272"/>
                </a:lnTo>
                <a:lnTo>
                  <a:pt x="623" y="277"/>
                </a:lnTo>
                <a:lnTo>
                  <a:pt x="625" y="282"/>
                </a:lnTo>
                <a:lnTo>
                  <a:pt x="625" y="288"/>
                </a:lnTo>
                <a:lnTo>
                  <a:pt x="628" y="290"/>
                </a:lnTo>
                <a:lnTo>
                  <a:pt x="625" y="295"/>
                </a:lnTo>
                <a:lnTo>
                  <a:pt x="623" y="300"/>
                </a:lnTo>
                <a:lnTo>
                  <a:pt x="620" y="303"/>
                </a:lnTo>
                <a:lnTo>
                  <a:pt x="620" y="305"/>
                </a:lnTo>
                <a:lnTo>
                  <a:pt x="623" y="310"/>
                </a:lnTo>
                <a:lnTo>
                  <a:pt x="625" y="310"/>
                </a:lnTo>
                <a:lnTo>
                  <a:pt x="633" y="313"/>
                </a:lnTo>
                <a:lnTo>
                  <a:pt x="638" y="313"/>
                </a:lnTo>
                <a:lnTo>
                  <a:pt x="646" y="316"/>
                </a:lnTo>
                <a:lnTo>
                  <a:pt x="648" y="318"/>
                </a:lnTo>
                <a:lnTo>
                  <a:pt x="651" y="321"/>
                </a:lnTo>
                <a:lnTo>
                  <a:pt x="646" y="321"/>
                </a:lnTo>
                <a:lnTo>
                  <a:pt x="641" y="321"/>
                </a:lnTo>
                <a:lnTo>
                  <a:pt x="636" y="321"/>
                </a:lnTo>
                <a:lnTo>
                  <a:pt x="633" y="321"/>
                </a:lnTo>
                <a:lnTo>
                  <a:pt x="630" y="321"/>
                </a:lnTo>
                <a:lnTo>
                  <a:pt x="625" y="326"/>
                </a:lnTo>
                <a:lnTo>
                  <a:pt x="620" y="331"/>
                </a:lnTo>
                <a:lnTo>
                  <a:pt x="615" y="333"/>
                </a:lnTo>
                <a:lnTo>
                  <a:pt x="613" y="333"/>
                </a:lnTo>
                <a:lnTo>
                  <a:pt x="610" y="336"/>
                </a:lnTo>
                <a:lnTo>
                  <a:pt x="605" y="333"/>
                </a:lnTo>
                <a:lnTo>
                  <a:pt x="600" y="331"/>
                </a:lnTo>
                <a:lnTo>
                  <a:pt x="597" y="328"/>
                </a:lnTo>
                <a:lnTo>
                  <a:pt x="592" y="326"/>
                </a:lnTo>
                <a:lnTo>
                  <a:pt x="590" y="321"/>
                </a:lnTo>
                <a:lnTo>
                  <a:pt x="587" y="316"/>
                </a:lnTo>
                <a:lnTo>
                  <a:pt x="587" y="310"/>
                </a:lnTo>
                <a:lnTo>
                  <a:pt x="587" y="308"/>
                </a:lnTo>
                <a:lnTo>
                  <a:pt x="587" y="305"/>
                </a:lnTo>
                <a:lnTo>
                  <a:pt x="587" y="303"/>
                </a:lnTo>
                <a:lnTo>
                  <a:pt x="590" y="303"/>
                </a:lnTo>
                <a:lnTo>
                  <a:pt x="592" y="300"/>
                </a:lnTo>
                <a:lnTo>
                  <a:pt x="595" y="298"/>
                </a:lnTo>
                <a:lnTo>
                  <a:pt x="595" y="295"/>
                </a:lnTo>
                <a:lnTo>
                  <a:pt x="595" y="293"/>
                </a:lnTo>
                <a:lnTo>
                  <a:pt x="592" y="293"/>
                </a:lnTo>
                <a:lnTo>
                  <a:pt x="590" y="293"/>
                </a:lnTo>
                <a:lnTo>
                  <a:pt x="582" y="295"/>
                </a:lnTo>
                <a:lnTo>
                  <a:pt x="580" y="298"/>
                </a:lnTo>
                <a:lnTo>
                  <a:pt x="577" y="300"/>
                </a:lnTo>
                <a:lnTo>
                  <a:pt x="575" y="305"/>
                </a:lnTo>
                <a:lnTo>
                  <a:pt x="572" y="308"/>
                </a:lnTo>
                <a:lnTo>
                  <a:pt x="572" y="310"/>
                </a:lnTo>
                <a:lnTo>
                  <a:pt x="569" y="313"/>
                </a:lnTo>
                <a:lnTo>
                  <a:pt x="567" y="316"/>
                </a:lnTo>
                <a:lnTo>
                  <a:pt x="569" y="318"/>
                </a:lnTo>
                <a:lnTo>
                  <a:pt x="572" y="318"/>
                </a:lnTo>
                <a:lnTo>
                  <a:pt x="577" y="323"/>
                </a:lnTo>
                <a:lnTo>
                  <a:pt x="582" y="326"/>
                </a:lnTo>
                <a:lnTo>
                  <a:pt x="587" y="331"/>
                </a:lnTo>
                <a:lnTo>
                  <a:pt x="590" y="331"/>
                </a:lnTo>
                <a:lnTo>
                  <a:pt x="592" y="331"/>
                </a:lnTo>
                <a:lnTo>
                  <a:pt x="590" y="333"/>
                </a:lnTo>
                <a:lnTo>
                  <a:pt x="587" y="333"/>
                </a:lnTo>
                <a:lnTo>
                  <a:pt x="585" y="333"/>
                </a:lnTo>
                <a:lnTo>
                  <a:pt x="582" y="333"/>
                </a:lnTo>
                <a:lnTo>
                  <a:pt x="580" y="331"/>
                </a:lnTo>
                <a:lnTo>
                  <a:pt x="577" y="331"/>
                </a:lnTo>
                <a:lnTo>
                  <a:pt x="575" y="331"/>
                </a:lnTo>
                <a:lnTo>
                  <a:pt x="572" y="331"/>
                </a:lnTo>
                <a:lnTo>
                  <a:pt x="567" y="333"/>
                </a:lnTo>
                <a:lnTo>
                  <a:pt x="562" y="336"/>
                </a:lnTo>
                <a:lnTo>
                  <a:pt x="554" y="344"/>
                </a:lnTo>
                <a:lnTo>
                  <a:pt x="549" y="349"/>
                </a:lnTo>
                <a:lnTo>
                  <a:pt x="547" y="351"/>
                </a:lnTo>
                <a:lnTo>
                  <a:pt x="542" y="354"/>
                </a:lnTo>
                <a:lnTo>
                  <a:pt x="536" y="356"/>
                </a:lnTo>
                <a:lnTo>
                  <a:pt x="539" y="359"/>
                </a:lnTo>
                <a:lnTo>
                  <a:pt x="542" y="359"/>
                </a:lnTo>
                <a:lnTo>
                  <a:pt x="549" y="359"/>
                </a:lnTo>
                <a:lnTo>
                  <a:pt x="557" y="359"/>
                </a:lnTo>
                <a:lnTo>
                  <a:pt x="559" y="356"/>
                </a:lnTo>
                <a:lnTo>
                  <a:pt x="564" y="359"/>
                </a:lnTo>
                <a:lnTo>
                  <a:pt x="559" y="359"/>
                </a:lnTo>
                <a:lnTo>
                  <a:pt x="554" y="361"/>
                </a:lnTo>
                <a:lnTo>
                  <a:pt x="549" y="366"/>
                </a:lnTo>
                <a:lnTo>
                  <a:pt x="542" y="372"/>
                </a:lnTo>
                <a:lnTo>
                  <a:pt x="536" y="372"/>
                </a:lnTo>
                <a:lnTo>
                  <a:pt x="534" y="374"/>
                </a:lnTo>
                <a:lnTo>
                  <a:pt x="529" y="374"/>
                </a:lnTo>
                <a:lnTo>
                  <a:pt x="524" y="372"/>
                </a:lnTo>
                <a:lnTo>
                  <a:pt x="511" y="366"/>
                </a:lnTo>
                <a:lnTo>
                  <a:pt x="503" y="366"/>
                </a:lnTo>
                <a:lnTo>
                  <a:pt x="501" y="366"/>
                </a:lnTo>
                <a:lnTo>
                  <a:pt x="496" y="366"/>
                </a:lnTo>
                <a:lnTo>
                  <a:pt x="493" y="369"/>
                </a:lnTo>
                <a:lnTo>
                  <a:pt x="488" y="372"/>
                </a:lnTo>
                <a:lnTo>
                  <a:pt x="486" y="374"/>
                </a:lnTo>
                <a:lnTo>
                  <a:pt x="480" y="377"/>
                </a:lnTo>
                <a:lnTo>
                  <a:pt x="486" y="377"/>
                </a:lnTo>
                <a:lnTo>
                  <a:pt x="491" y="374"/>
                </a:lnTo>
                <a:lnTo>
                  <a:pt x="496" y="374"/>
                </a:lnTo>
                <a:lnTo>
                  <a:pt x="501" y="374"/>
                </a:lnTo>
                <a:lnTo>
                  <a:pt x="503" y="377"/>
                </a:lnTo>
                <a:lnTo>
                  <a:pt x="508" y="379"/>
                </a:lnTo>
                <a:lnTo>
                  <a:pt x="516" y="387"/>
                </a:lnTo>
                <a:lnTo>
                  <a:pt x="521" y="389"/>
                </a:lnTo>
                <a:lnTo>
                  <a:pt x="524" y="389"/>
                </a:lnTo>
                <a:lnTo>
                  <a:pt x="526" y="392"/>
                </a:lnTo>
                <a:lnTo>
                  <a:pt x="519" y="392"/>
                </a:lnTo>
                <a:lnTo>
                  <a:pt x="516" y="392"/>
                </a:lnTo>
                <a:lnTo>
                  <a:pt x="511" y="394"/>
                </a:lnTo>
                <a:lnTo>
                  <a:pt x="519" y="400"/>
                </a:lnTo>
                <a:lnTo>
                  <a:pt x="521" y="402"/>
                </a:lnTo>
                <a:lnTo>
                  <a:pt x="524" y="405"/>
                </a:lnTo>
                <a:lnTo>
                  <a:pt x="526" y="405"/>
                </a:lnTo>
                <a:lnTo>
                  <a:pt x="531" y="402"/>
                </a:lnTo>
                <a:lnTo>
                  <a:pt x="534" y="400"/>
                </a:lnTo>
                <a:lnTo>
                  <a:pt x="536" y="400"/>
                </a:lnTo>
                <a:lnTo>
                  <a:pt x="539" y="400"/>
                </a:lnTo>
                <a:lnTo>
                  <a:pt x="544" y="400"/>
                </a:lnTo>
                <a:lnTo>
                  <a:pt x="547" y="402"/>
                </a:lnTo>
                <a:lnTo>
                  <a:pt x="552" y="405"/>
                </a:lnTo>
                <a:lnTo>
                  <a:pt x="559" y="407"/>
                </a:lnTo>
                <a:lnTo>
                  <a:pt x="564" y="410"/>
                </a:lnTo>
                <a:lnTo>
                  <a:pt x="567" y="410"/>
                </a:lnTo>
                <a:lnTo>
                  <a:pt x="569" y="410"/>
                </a:lnTo>
                <a:lnTo>
                  <a:pt x="572" y="407"/>
                </a:lnTo>
                <a:lnTo>
                  <a:pt x="577" y="405"/>
                </a:lnTo>
                <a:lnTo>
                  <a:pt x="575" y="410"/>
                </a:lnTo>
                <a:lnTo>
                  <a:pt x="572" y="412"/>
                </a:lnTo>
                <a:lnTo>
                  <a:pt x="567" y="415"/>
                </a:lnTo>
                <a:lnTo>
                  <a:pt x="562" y="417"/>
                </a:lnTo>
                <a:lnTo>
                  <a:pt x="554" y="415"/>
                </a:lnTo>
                <a:lnTo>
                  <a:pt x="547" y="415"/>
                </a:lnTo>
                <a:lnTo>
                  <a:pt x="542" y="415"/>
                </a:lnTo>
                <a:lnTo>
                  <a:pt x="539" y="417"/>
                </a:lnTo>
                <a:lnTo>
                  <a:pt x="536" y="417"/>
                </a:lnTo>
                <a:lnTo>
                  <a:pt x="529" y="425"/>
                </a:lnTo>
                <a:lnTo>
                  <a:pt x="526" y="428"/>
                </a:lnTo>
                <a:lnTo>
                  <a:pt x="521" y="430"/>
                </a:lnTo>
                <a:lnTo>
                  <a:pt x="519" y="433"/>
                </a:lnTo>
                <a:lnTo>
                  <a:pt x="514" y="435"/>
                </a:lnTo>
                <a:lnTo>
                  <a:pt x="511" y="435"/>
                </a:lnTo>
                <a:lnTo>
                  <a:pt x="506" y="438"/>
                </a:lnTo>
                <a:lnTo>
                  <a:pt x="501" y="435"/>
                </a:lnTo>
                <a:lnTo>
                  <a:pt x="496" y="435"/>
                </a:lnTo>
                <a:lnTo>
                  <a:pt x="488" y="433"/>
                </a:lnTo>
                <a:lnTo>
                  <a:pt x="483" y="428"/>
                </a:lnTo>
                <a:lnTo>
                  <a:pt x="475" y="422"/>
                </a:lnTo>
                <a:lnTo>
                  <a:pt x="473" y="422"/>
                </a:lnTo>
                <a:lnTo>
                  <a:pt x="470" y="422"/>
                </a:lnTo>
                <a:lnTo>
                  <a:pt x="470" y="420"/>
                </a:lnTo>
                <a:lnTo>
                  <a:pt x="475" y="417"/>
                </a:lnTo>
                <a:lnTo>
                  <a:pt x="478" y="417"/>
                </a:lnTo>
                <a:lnTo>
                  <a:pt x="480" y="415"/>
                </a:lnTo>
                <a:lnTo>
                  <a:pt x="478" y="415"/>
                </a:lnTo>
                <a:lnTo>
                  <a:pt x="475" y="412"/>
                </a:lnTo>
                <a:lnTo>
                  <a:pt x="470" y="415"/>
                </a:lnTo>
                <a:lnTo>
                  <a:pt x="468" y="415"/>
                </a:lnTo>
                <a:lnTo>
                  <a:pt x="460" y="417"/>
                </a:lnTo>
                <a:lnTo>
                  <a:pt x="453" y="422"/>
                </a:lnTo>
                <a:lnTo>
                  <a:pt x="445" y="428"/>
                </a:lnTo>
                <a:lnTo>
                  <a:pt x="440" y="430"/>
                </a:lnTo>
                <a:lnTo>
                  <a:pt x="437" y="433"/>
                </a:lnTo>
                <a:lnTo>
                  <a:pt x="432" y="435"/>
                </a:lnTo>
                <a:lnTo>
                  <a:pt x="427" y="435"/>
                </a:lnTo>
                <a:lnTo>
                  <a:pt x="422" y="438"/>
                </a:lnTo>
                <a:lnTo>
                  <a:pt x="417" y="435"/>
                </a:lnTo>
                <a:lnTo>
                  <a:pt x="409" y="433"/>
                </a:lnTo>
                <a:lnTo>
                  <a:pt x="404" y="430"/>
                </a:lnTo>
                <a:lnTo>
                  <a:pt x="392" y="425"/>
                </a:lnTo>
                <a:lnTo>
                  <a:pt x="394" y="430"/>
                </a:lnTo>
                <a:lnTo>
                  <a:pt x="394" y="433"/>
                </a:lnTo>
                <a:lnTo>
                  <a:pt x="399" y="435"/>
                </a:lnTo>
                <a:lnTo>
                  <a:pt x="404" y="438"/>
                </a:lnTo>
                <a:lnTo>
                  <a:pt x="409" y="438"/>
                </a:lnTo>
                <a:lnTo>
                  <a:pt x="414" y="440"/>
                </a:lnTo>
                <a:lnTo>
                  <a:pt x="419" y="440"/>
                </a:lnTo>
                <a:lnTo>
                  <a:pt x="422" y="443"/>
                </a:lnTo>
                <a:lnTo>
                  <a:pt x="425" y="445"/>
                </a:lnTo>
                <a:lnTo>
                  <a:pt x="427" y="448"/>
                </a:lnTo>
                <a:lnTo>
                  <a:pt x="422" y="448"/>
                </a:lnTo>
                <a:lnTo>
                  <a:pt x="417" y="448"/>
                </a:lnTo>
                <a:lnTo>
                  <a:pt x="412" y="445"/>
                </a:lnTo>
                <a:lnTo>
                  <a:pt x="409" y="445"/>
                </a:lnTo>
                <a:lnTo>
                  <a:pt x="407" y="448"/>
                </a:lnTo>
                <a:lnTo>
                  <a:pt x="404" y="450"/>
                </a:lnTo>
                <a:lnTo>
                  <a:pt x="402" y="450"/>
                </a:lnTo>
                <a:lnTo>
                  <a:pt x="399" y="450"/>
                </a:lnTo>
                <a:lnTo>
                  <a:pt x="394" y="450"/>
                </a:lnTo>
                <a:lnTo>
                  <a:pt x="392" y="450"/>
                </a:lnTo>
                <a:lnTo>
                  <a:pt x="389" y="448"/>
                </a:lnTo>
                <a:lnTo>
                  <a:pt x="384" y="443"/>
                </a:lnTo>
                <a:lnTo>
                  <a:pt x="379" y="440"/>
                </a:lnTo>
                <a:lnTo>
                  <a:pt x="376" y="440"/>
                </a:lnTo>
                <a:lnTo>
                  <a:pt x="374" y="440"/>
                </a:lnTo>
                <a:lnTo>
                  <a:pt x="379" y="445"/>
                </a:lnTo>
                <a:lnTo>
                  <a:pt x="384" y="448"/>
                </a:lnTo>
                <a:lnTo>
                  <a:pt x="384" y="453"/>
                </a:lnTo>
                <a:lnTo>
                  <a:pt x="381" y="450"/>
                </a:lnTo>
                <a:lnTo>
                  <a:pt x="376" y="448"/>
                </a:lnTo>
                <a:lnTo>
                  <a:pt x="371" y="448"/>
                </a:lnTo>
                <a:lnTo>
                  <a:pt x="364" y="448"/>
                </a:lnTo>
                <a:lnTo>
                  <a:pt x="361" y="450"/>
                </a:lnTo>
                <a:lnTo>
                  <a:pt x="356" y="450"/>
                </a:lnTo>
                <a:lnTo>
                  <a:pt x="353" y="450"/>
                </a:lnTo>
                <a:lnTo>
                  <a:pt x="348" y="450"/>
                </a:lnTo>
                <a:lnTo>
                  <a:pt x="341" y="445"/>
                </a:lnTo>
                <a:lnTo>
                  <a:pt x="333" y="443"/>
                </a:lnTo>
                <a:lnTo>
                  <a:pt x="331" y="438"/>
                </a:lnTo>
                <a:lnTo>
                  <a:pt x="328" y="435"/>
                </a:lnTo>
                <a:lnTo>
                  <a:pt x="328" y="433"/>
                </a:lnTo>
                <a:lnTo>
                  <a:pt x="328" y="430"/>
                </a:lnTo>
                <a:lnTo>
                  <a:pt x="331" y="428"/>
                </a:lnTo>
                <a:lnTo>
                  <a:pt x="331" y="425"/>
                </a:lnTo>
                <a:lnTo>
                  <a:pt x="333" y="425"/>
                </a:lnTo>
                <a:lnTo>
                  <a:pt x="331" y="422"/>
                </a:lnTo>
                <a:lnTo>
                  <a:pt x="328" y="422"/>
                </a:lnTo>
                <a:lnTo>
                  <a:pt x="325" y="425"/>
                </a:lnTo>
                <a:lnTo>
                  <a:pt x="320" y="428"/>
                </a:lnTo>
                <a:lnTo>
                  <a:pt x="318" y="430"/>
                </a:lnTo>
                <a:lnTo>
                  <a:pt x="313" y="433"/>
                </a:lnTo>
                <a:lnTo>
                  <a:pt x="310" y="433"/>
                </a:lnTo>
                <a:lnTo>
                  <a:pt x="308" y="433"/>
                </a:lnTo>
                <a:lnTo>
                  <a:pt x="305" y="433"/>
                </a:lnTo>
                <a:lnTo>
                  <a:pt x="300" y="430"/>
                </a:lnTo>
                <a:lnTo>
                  <a:pt x="295" y="428"/>
                </a:lnTo>
                <a:lnTo>
                  <a:pt x="290" y="422"/>
                </a:lnTo>
                <a:lnTo>
                  <a:pt x="280" y="415"/>
                </a:lnTo>
                <a:lnTo>
                  <a:pt x="272" y="412"/>
                </a:lnTo>
                <a:lnTo>
                  <a:pt x="269" y="412"/>
                </a:lnTo>
                <a:lnTo>
                  <a:pt x="267" y="410"/>
                </a:lnTo>
                <a:lnTo>
                  <a:pt x="264" y="412"/>
                </a:lnTo>
                <a:lnTo>
                  <a:pt x="262" y="412"/>
                </a:lnTo>
                <a:lnTo>
                  <a:pt x="259" y="415"/>
                </a:lnTo>
                <a:lnTo>
                  <a:pt x="257" y="417"/>
                </a:lnTo>
                <a:lnTo>
                  <a:pt x="252" y="417"/>
                </a:lnTo>
                <a:lnTo>
                  <a:pt x="249" y="417"/>
                </a:lnTo>
                <a:lnTo>
                  <a:pt x="242" y="422"/>
                </a:lnTo>
                <a:lnTo>
                  <a:pt x="239" y="422"/>
                </a:lnTo>
                <a:lnTo>
                  <a:pt x="236" y="425"/>
                </a:lnTo>
                <a:lnTo>
                  <a:pt x="231" y="425"/>
                </a:lnTo>
                <a:lnTo>
                  <a:pt x="229" y="425"/>
                </a:lnTo>
                <a:lnTo>
                  <a:pt x="221" y="422"/>
                </a:lnTo>
                <a:lnTo>
                  <a:pt x="219" y="420"/>
                </a:lnTo>
                <a:lnTo>
                  <a:pt x="216" y="417"/>
                </a:lnTo>
                <a:lnTo>
                  <a:pt x="214" y="420"/>
                </a:lnTo>
                <a:lnTo>
                  <a:pt x="208" y="420"/>
                </a:lnTo>
                <a:lnTo>
                  <a:pt x="203" y="422"/>
                </a:lnTo>
                <a:lnTo>
                  <a:pt x="198" y="422"/>
                </a:lnTo>
                <a:lnTo>
                  <a:pt x="191" y="420"/>
                </a:lnTo>
                <a:lnTo>
                  <a:pt x="186" y="417"/>
                </a:lnTo>
                <a:lnTo>
                  <a:pt x="183" y="417"/>
                </a:lnTo>
                <a:lnTo>
                  <a:pt x="181" y="415"/>
                </a:lnTo>
                <a:lnTo>
                  <a:pt x="178" y="410"/>
                </a:lnTo>
                <a:lnTo>
                  <a:pt x="173" y="405"/>
                </a:lnTo>
                <a:lnTo>
                  <a:pt x="173" y="402"/>
                </a:lnTo>
                <a:lnTo>
                  <a:pt x="170" y="397"/>
                </a:lnTo>
                <a:lnTo>
                  <a:pt x="168" y="397"/>
                </a:lnTo>
                <a:lnTo>
                  <a:pt x="165" y="394"/>
                </a:lnTo>
                <a:lnTo>
                  <a:pt x="163" y="392"/>
                </a:lnTo>
                <a:lnTo>
                  <a:pt x="160" y="389"/>
                </a:lnTo>
                <a:lnTo>
                  <a:pt x="153" y="387"/>
                </a:lnTo>
                <a:lnTo>
                  <a:pt x="150" y="384"/>
                </a:lnTo>
                <a:lnTo>
                  <a:pt x="150" y="382"/>
                </a:lnTo>
                <a:lnTo>
                  <a:pt x="147" y="379"/>
                </a:lnTo>
                <a:lnTo>
                  <a:pt x="147" y="374"/>
                </a:lnTo>
                <a:lnTo>
                  <a:pt x="147" y="369"/>
                </a:lnTo>
                <a:lnTo>
                  <a:pt x="150" y="366"/>
                </a:lnTo>
                <a:lnTo>
                  <a:pt x="153" y="359"/>
                </a:lnTo>
                <a:lnTo>
                  <a:pt x="147" y="359"/>
                </a:lnTo>
                <a:lnTo>
                  <a:pt x="142" y="354"/>
                </a:lnTo>
                <a:lnTo>
                  <a:pt x="140" y="351"/>
                </a:lnTo>
                <a:lnTo>
                  <a:pt x="137" y="349"/>
                </a:lnTo>
                <a:lnTo>
                  <a:pt x="135" y="344"/>
                </a:lnTo>
                <a:lnTo>
                  <a:pt x="135" y="338"/>
                </a:lnTo>
                <a:lnTo>
                  <a:pt x="132" y="328"/>
                </a:lnTo>
                <a:lnTo>
                  <a:pt x="130" y="328"/>
                </a:lnTo>
                <a:lnTo>
                  <a:pt x="125" y="328"/>
                </a:lnTo>
                <a:lnTo>
                  <a:pt x="122" y="328"/>
                </a:lnTo>
                <a:lnTo>
                  <a:pt x="117" y="328"/>
                </a:lnTo>
                <a:lnTo>
                  <a:pt x="112" y="331"/>
                </a:lnTo>
                <a:lnTo>
                  <a:pt x="104" y="328"/>
                </a:lnTo>
                <a:lnTo>
                  <a:pt x="102" y="326"/>
                </a:lnTo>
                <a:lnTo>
                  <a:pt x="97" y="321"/>
                </a:lnTo>
                <a:lnTo>
                  <a:pt x="89" y="310"/>
                </a:lnTo>
                <a:lnTo>
                  <a:pt x="84" y="305"/>
                </a:lnTo>
                <a:lnTo>
                  <a:pt x="79" y="303"/>
                </a:lnTo>
                <a:lnTo>
                  <a:pt x="74" y="305"/>
                </a:lnTo>
                <a:lnTo>
                  <a:pt x="66" y="308"/>
                </a:lnTo>
                <a:lnTo>
                  <a:pt x="61" y="310"/>
                </a:lnTo>
                <a:lnTo>
                  <a:pt x="56" y="310"/>
                </a:lnTo>
                <a:lnTo>
                  <a:pt x="53" y="310"/>
                </a:lnTo>
                <a:lnTo>
                  <a:pt x="51" y="308"/>
                </a:lnTo>
                <a:lnTo>
                  <a:pt x="46" y="308"/>
                </a:lnTo>
                <a:lnTo>
                  <a:pt x="41" y="303"/>
                </a:lnTo>
                <a:lnTo>
                  <a:pt x="38" y="300"/>
                </a:lnTo>
                <a:lnTo>
                  <a:pt x="36" y="298"/>
                </a:lnTo>
                <a:lnTo>
                  <a:pt x="33" y="298"/>
                </a:lnTo>
                <a:lnTo>
                  <a:pt x="28" y="300"/>
                </a:lnTo>
                <a:lnTo>
                  <a:pt x="23" y="298"/>
                </a:lnTo>
                <a:lnTo>
                  <a:pt x="20" y="293"/>
                </a:lnTo>
                <a:lnTo>
                  <a:pt x="15" y="290"/>
                </a:lnTo>
                <a:lnTo>
                  <a:pt x="13" y="285"/>
                </a:lnTo>
                <a:lnTo>
                  <a:pt x="15" y="280"/>
                </a:lnTo>
                <a:lnTo>
                  <a:pt x="13" y="277"/>
                </a:lnTo>
                <a:lnTo>
                  <a:pt x="10" y="270"/>
                </a:lnTo>
                <a:lnTo>
                  <a:pt x="8" y="265"/>
                </a:lnTo>
                <a:lnTo>
                  <a:pt x="8" y="260"/>
                </a:lnTo>
                <a:lnTo>
                  <a:pt x="8" y="257"/>
                </a:lnTo>
                <a:lnTo>
                  <a:pt x="5" y="252"/>
                </a:lnTo>
                <a:lnTo>
                  <a:pt x="3" y="249"/>
                </a:lnTo>
                <a:lnTo>
                  <a:pt x="3" y="247"/>
                </a:lnTo>
                <a:lnTo>
                  <a:pt x="0" y="242"/>
                </a:lnTo>
                <a:lnTo>
                  <a:pt x="0" y="234"/>
                </a:lnTo>
                <a:lnTo>
                  <a:pt x="0" y="229"/>
                </a:lnTo>
                <a:lnTo>
                  <a:pt x="3" y="227"/>
                </a:lnTo>
                <a:lnTo>
                  <a:pt x="10" y="219"/>
                </a:lnTo>
                <a:lnTo>
                  <a:pt x="5" y="209"/>
                </a:lnTo>
                <a:lnTo>
                  <a:pt x="3" y="199"/>
                </a:lnTo>
                <a:lnTo>
                  <a:pt x="3" y="193"/>
                </a:lnTo>
                <a:lnTo>
                  <a:pt x="3" y="188"/>
                </a:lnTo>
                <a:lnTo>
                  <a:pt x="5" y="183"/>
                </a:lnTo>
                <a:lnTo>
                  <a:pt x="8" y="181"/>
                </a:lnTo>
                <a:lnTo>
                  <a:pt x="10" y="178"/>
                </a:lnTo>
                <a:lnTo>
                  <a:pt x="13" y="176"/>
                </a:lnTo>
                <a:lnTo>
                  <a:pt x="13" y="173"/>
                </a:lnTo>
                <a:lnTo>
                  <a:pt x="15" y="168"/>
                </a:lnTo>
                <a:lnTo>
                  <a:pt x="15" y="163"/>
                </a:lnTo>
                <a:lnTo>
                  <a:pt x="13" y="158"/>
                </a:lnTo>
                <a:lnTo>
                  <a:pt x="13" y="153"/>
                </a:lnTo>
                <a:lnTo>
                  <a:pt x="15" y="150"/>
                </a:lnTo>
                <a:lnTo>
                  <a:pt x="15" y="148"/>
                </a:lnTo>
                <a:lnTo>
                  <a:pt x="18" y="145"/>
                </a:lnTo>
                <a:lnTo>
                  <a:pt x="18" y="143"/>
                </a:lnTo>
                <a:lnTo>
                  <a:pt x="20" y="137"/>
                </a:lnTo>
                <a:lnTo>
                  <a:pt x="25" y="135"/>
                </a:lnTo>
                <a:lnTo>
                  <a:pt x="28" y="132"/>
                </a:lnTo>
                <a:lnTo>
                  <a:pt x="36" y="127"/>
                </a:lnTo>
                <a:lnTo>
                  <a:pt x="38" y="127"/>
                </a:lnTo>
                <a:lnTo>
                  <a:pt x="43" y="127"/>
                </a:lnTo>
                <a:lnTo>
                  <a:pt x="51" y="117"/>
                </a:lnTo>
                <a:lnTo>
                  <a:pt x="53" y="112"/>
                </a:lnTo>
                <a:lnTo>
                  <a:pt x="56" y="107"/>
                </a:lnTo>
                <a:lnTo>
                  <a:pt x="58" y="102"/>
                </a:lnTo>
                <a:lnTo>
                  <a:pt x="61" y="97"/>
                </a:lnTo>
                <a:lnTo>
                  <a:pt x="64" y="94"/>
                </a:lnTo>
                <a:lnTo>
                  <a:pt x="69" y="92"/>
                </a:lnTo>
                <a:lnTo>
                  <a:pt x="74" y="89"/>
                </a:lnTo>
                <a:lnTo>
                  <a:pt x="76" y="87"/>
                </a:lnTo>
                <a:lnTo>
                  <a:pt x="86" y="87"/>
                </a:lnTo>
                <a:lnTo>
                  <a:pt x="89" y="84"/>
                </a:lnTo>
                <a:lnTo>
                  <a:pt x="94" y="87"/>
                </a:lnTo>
                <a:lnTo>
                  <a:pt x="97" y="87"/>
                </a:lnTo>
                <a:lnTo>
                  <a:pt x="97" y="84"/>
                </a:lnTo>
                <a:lnTo>
                  <a:pt x="99" y="84"/>
                </a:lnTo>
                <a:lnTo>
                  <a:pt x="99" y="79"/>
                </a:lnTo>
                <a:lnTo>
                  <a:pt x="102" y="74"/>
                </a:lnTo>
                <a:lnTo>
                  <a:pt x="107" y="69"/>
                </a:lnTo>
                <a:lnTo>
                  <a:pt x="112" y="66"/>
                </a:lnTo>
                <a:lnTo>
                  <a:pt x="117" y="66"/>
                </a:lnTo>
                <a:lnTo>
                  <a:pt x="119" y="66"/>
                </a:lnTo>
                <a:lnTo>
                  <a:pt x="122" y="64"/>
                </a:lnTo>
                <a:lnTo>
                  <a:pt x="125" y="61"/>
                </a:lnTo>
                <a:lnTo>
                  <a:pt x="130" y="53"/>
                </a:lnTo>
                <a:lnTo>
                  <a:pt x="132" y="51"/>
                </a:lnTo>
                <a:lnTo>
                  <a:pt x="135" y="51"/>
                </a:lnTo>
                <a:lnTo>
                  <a:pt x="137" y="51"/>
                </a:lnTo>
                <a:lnTo>
                  <a:pt x="140" y="48"/>
                </a:lnTo>
                <a:lnTo>
                  <a:pt x="145" y="48"/>
                </a:lnTo>
                <a:lnTo>
                  <a:pt x="150" y="48"/>
                </a:lnTo>
                <a:lnTo>
                  <a:pt x="158" y="48"/>
                </a:lnTo>
                <a:lnTo>
                  <a:pt x="165" y="51"/>
                </a:lnTo>
                <a:lnTo>
                  <a:pt x="170" y="53"/>
                </a:lnTo>
                <a:lnTo>
                  <a:pt x="178" y="56"/>
                </a:lnTo>
                <a:lnTo>
                  <a:pt x="188" y="66"/>
                </a:lnTo>
                <a:lnTo>
                  <a:pt x="196" y="66"/>
                </a:lnTo>
                <a:lnTo>
                  <a:pt x="201" y="66"/>
                </a:lnTo>
                <a:lnTo>
                  <a:pt x="206" y="66"/>
                </a:lnTo>
                <a:lnTo>
                  <a:pt x="208" y="64"/>
                </a:lnTo>
                <a:lnTo>
                  <a:pt x="211" y="64"/>
                </a:lnTo>
                <a:lnTo>
                  <a:pt x="214" y="51"/>
                </a:lnTo>
                <a:lnTo>
                  <a:pt x="216" y="43"/>
                </a:lnTo>
                <a:lnTo>
                  <a:pt x="219" y="38"/>
                </a:lnTo>
                <a:lnTo>
                  <a:pt x="221" y="33"/>
                </a:lnTo>
                <a:lnTo>
                  <a:pt x="226" y="28"/>
                </a:lnTo>
                <a:lnTo>
                  <a:pt x="231" y="23"/>
                </a:lnTo>
                <a:lnTo>
                  <a:pt x="234" y="23"/>
                </a:lnTo>
                <a:lnTo>
                  <a:pt x="236" y="20"/>
                </a:lnTo>
                <a:lnTo>
                  <a:pt x="239" y="15"/>
                </a:lnTo>
                <a:lnTo>
                  <a:pt x="239" y="10"/>
                </a:lnTo>
                <a:lnTo>
                  <a:pt x="244" y="5"/>
                </a:lnTo>
                <a:lnTo>
                  <a:pt x="247" y="3"/>
                </a:lnTo>
                <a:lnTo>
                  <a:pt x="249" y="3"/>
                </a:lnTo>
                <a:lnTo>
                  <a:pt x="252" y="3"/>
                </a:lnTo>
                <a:lnTo>
                  <a:pt x="254" y="3"/>
                </a:lnTo>
                <a:lnTo>
                  <a:pt x="259" y="3"/>
                </a:lnTo>
                <a:lnTo>
                  <a:pt x="262" y="3"/>
                </a:lnTo>
                <a:lnTo>
                  <a:pt x="264" y="3"/>
                </a:lnTo>
                <a:lnTo>
                  <a:pt x="267" y="3"/>
                </a:lnTo>
                <a:lnTo>
                  <a:pt x="269" y="0"/>
                </a:lnTo>
                <a:lnTo>
                  <a:pt x="269" y="3"/>
                </a:lnTo>
                <a:lnTo>
                  <a:pt x="267" y="5"/>
                </a:lnTo>
                <a:close/>
              </a:path>
            </a:pathLst>
          </a:custGeom>
          <a:solidFill>
            <a:srgbClr val="FF6600"/>
          </a:solidFill>
          <a:ln w="9525">
            <a:noFill/>
            <a:round/>
            <a:headEnd/>
            <a:tailEnd/>
          </a:ln>
        </p:spPr>
        <p:txBody>
          <a:bodyPr/>
          <a:lstStyle/>
          <a:p>
            <a:endParaRPr lang="fr-FR"/>
          </a:p>
        </p:txBody>
      </p:sp>
      <p:sp>
        <p:nvSpPr>
          <p:cNvPr id="228" name="Freeform 17"/>
          <p:cNvSpPr>
            <a:spLocks/>
          </p:cNvSpPr>
          <p:nvPr/>
        </p:nvSpPr>
        <p:spPr bwMode="auto">
          <a:xfrm rot="16474883">
            <a:off x="4727743" y="2791426"/>
            <a:ext cx="1642657" cy="1462035"/>
          </a:xfrm>
          <a:custGeom>
            <a:avLst/>
            <a:gdLst>
              <a:gd name="T0" fmla="*/ 343 w 577"/>
              <a:gd name="T1" fmla="*/ 2 h 300"/>
              <a:gd name="T2" fmla="*/ 312 w 577"/>
              <a:gd name="T3" fmla="*/ 15 h 300"/>
              <a:gd name="T4" fmla="*/ 315 w 577"/>
              <a:gd name="T5" fmla="*/ 30 h 300"/>
              <a:gd name="T6" fmla="*/ 350 w 577"/>
              <a:gd name="T7" fmla="*/ 33 h 300"/>
              <a:gd name="T8" fmla="*/ 325 w 577"/>
              <a:gd name="T9" fmla="*/ 45 h 300"/>
              <a:gd name="T10" fmla="*/ 358 w 577"/>
              <a:gd name="T11" fmla="*/ 63 h 300"/>
              <a:gd name="T12" fmla="*/ 376 w 577"/>
              <a:gd name="T13" fmla="*/ 66 h 300"/>
              <a:gd name="T14" fmla="*/ 427 w 577"/>
              <a:gd name="T15" fmla="*/ 66 h 300"/>
              <a:gd name="T16" fmla="*/ 424 w 577"/>
              <a:gd name="T17" fmla="*/ 86 h 300"/>
              <a:gd name="T18" fmla="*/ 434 w 577"/>
              <a:gd name="T19" fmla="*/ 107 h 300"/>
              <a:gd name="T20" fmla="*/ 452 w 577"/>
              <a:gd name="T21" fmla="*/ 84 h 300"/>
              <a:gd name="T22" fmla="*/ 480 w 577"/>
              <a:gd name="T23" fmla="*/ 79 h 300"/>
              <a:gd name="T24" fmla="*/ 528 w 577"/>
              <a:gd name="T25" fmla="*/ 81 h 300"/>
              <a:gd name="T26" fmla="*/ 577 w 577"/>
              <a:gd name="T27" fmla="*/ 84 h 300"/>
              <a:gd name="T28" fmla="*/ 516 w 577"/>
              <a:gd name="T29" fmla="*/ 101 h 300"/>
              <a:gd name="T30" fmla="*/ 516 w 577"/>
              <a:gd name="T31" fmla="*/ 112 h 300"/>
              <a:gd name="T32" fmla="*/ 470 w 577"/>
              <a:gd name="T33" fmla="*/ 132 h 300"/>
              <a:gd name="T34" fmla="*/ 475 w 577"/>
              <a:gd name="T35" fmla="*/ 145 h 300"/>
              <a:gd name="T36" fmla="*/ 434 w 577"/>
              <a:gd name="T37" fmla="*/ 152 h 300"/>
              <a:gd name="T38" fmla="*/ 465 w 577"/>
              <a:gd name="T39" fmla="*/ 165 h 300"/>
              <a:gd name="T40" fmla="*/ 470 w 577"/>
              <a:gd name="T41" fmla="*/ 170 h 300"/>
              <a:gd name="T42" fmla="*/ 475 w 577"/>
              <a:gd name="T43" fmla="*/ 196 h 300"/>
              <a:gd name="T44" fmla="*/ 521 w 577"/>
              <a:gd name="T45" fmla="*/ 180 h 300"/>
              <a:gd name="T46" fmla="*/ 477 w 577"/>
              <a:gd name="T47" fmla="*/ 216 h 300"/>
              <a:gd name="T48" fmla="*/ 452 w 577"/>
              <a:gd name="T49" fmla="*/ 203 h 300"/>
              <a:gd name="T50" fmla="*/ 427 w 577"/>
              <a:gd name="T51" fmla="*/ 203 h 300"/>
              <a:gd name="T52" fmla="*/ 416 w 577"/>
              <a:gd name="T53" fmla="*/ 241 h 300"/>
              <a:gd name="T54" fmla="*/ 452 w 577"/>
              <a:gd name="T55" fmla="*/ 231 h 300"/>
              <a:gd name="T56" fmla="*/ 434 w 577"/>
              <a:gd name="T57" fmla="*/ 254 h 300"/>
              <a:gd name="T58" fmla="*/ 404 w 577"/>
              <a:gd name="T59" fmla="*/ 252 h 300"/>
              <a:gd name="T60" fmla="*/ 416 w 577"/>
              <a:gd name="T61" fmla="*/ 272 h 300"/>
              <a:gd name="T62" fmla="*/ 388 w 577"/>
              <a:gd name="T63" fmla="*/ 259 h 300"/>
              <a:gd name="T64" fmla="*/ 361 w 577"/>
              <a:gd name="T65" fmla="*/ 274 h 300"/>
              <a:gd name="T66" fmla="*/ 330 w 577"/>
              <a:gd name="T67" fmla="*/ 272 h 300"/>
              <a:gd name="T68" fmla="*/ 350 w 577"/>
              <a:gd name="T69" fmla="*/ 290 h 300"/>
              <a:gd name="T70" fmla="*/ 335 w 577"/>
              <a:gd name="T71" fmla="*/ 292 h 300"/>
              <a:gd name="T72" fmla="*/ 305 w 577"/>
              <a:gd name="T73" fmla="*/ 280 h 300"/>
              <a:gd name="T74" fmla="*/ 266 w 577"/>
              <a:gd name="T75" fmla="*/ 292 h 300"/>
              <a:gd name="T76" fmla="*/ 228 w 577"/>
              <a:gd name="T77" fmla="*/ 292 h 300"/>
              <a:gd name="T78" fmla="*/ 198 w 577"/>
              <a:gd name="T79" fmla="*/ 300 h 300"/>
              <a:gd name="T80" fmla="*/ 165 w 577"/>
              <a:gd name="T81" fmla="*/ 295 h 300"/>
              <a:gd name="T82" fmla="*/ 142 w 577"/>
              <a:gd name="T83" fmla="*/ 262 h 300"/>
              <a:gd name="T84" fmla="*/ 124 w 577"/>
              <a:gd name="T85" fmla="*/ 236 h 300"/>
              <a:gd name="T86" fmla="*/ 99 w 577"/>
              <a:gd name="T87" fmla="*/ 213 h 300"/>
              <a:gd name="T88" fmla="*/ 61 w 577"/>
              <a:gd name="T89" fmla="*/ 201 h 300"/>
              <a:gd name="T90" fmla="*/ 27 w 577"/>
              <a:gd name="T91" fmla="*/ 190 h 300"/>
              <a:gd name="T92" fmla="*/ 0 w 577"/>
              <a:gd name="T93" fmla="*/ 157 h 300"/>
              <a:gd name="T94" fmla="*/ 10 w 577"/>
              <a:gd name="T95" fmla="*/ 112 h 300"/>
              <a:gd name="T96" fmla="*/ 27 w 577"/>
              <a:gd name="T97" fmla="*/ 99 h 300"/>
              <a:gd name="T98" fmla="*/ 53 w 577"/>
              <a:gd name="T99" fmla="*/ 79 h 300"/>
              <a:gd name="T100" fmla="*/ 66 w 577"/>
              <a:gd name="T101" fmla="*/ 48 h 300"/>
              <a:gd name="T102" fmla="*/ 104 w 577"/>
              <a:gd name="T103" fmla="*/ 40 h 300"/>
              <a:gd name="T104" fmla="*/ 129 w 577"/>
              <a:gd name="T105" fmla="*/ 20 h 300"/>
              <a:gd name="T106" fmla="*/ 177 w 577"/>
              <a:gd name="T107" fmla="*/ 20 h 300"/>
              <a:gd name="T108" fmla="*/ 188 w 577"/>
              <a:gd name="T109" fmla="*/ 33 h 300"/>
              <a:gd name="T110" fmla="*/ 213 w 577"/>
              <a:gd name="T111" fmla="*/ 28 h 300"/>
              <a:gd name="T112" fmla="*/ 244 w 577"/>
              <a:gd name="T113" fmla="*/ 20 h 300"/>
              <a:gd name="T114" fmla="*/ 236 w 577"/>
              <a:gd name="T115" fmla="*/ 28 h 300"/>
              <a:gd name="T116" fmla="*/ 274 w 577"/>
              <a:gd name="T117" fmla="*/ 25 h 300"/>
              <a:gd name="T118" fmla="*/ 315 w 577"/>
              <a:gd name="T119" fmla="*/ 2 h 3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77"/>
              <a:gd name="T181" fmla="*/ 0 h 300"/>
              <a:gd name="T182" fmla="*/ 577 w 577"/>
              <a:gd name="T183" fmla="*/ 300 h 3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77" h="300">
                <a:moveTo>
                  <a:pt x="315" y="2"/>
                </a:moveTo>
                <a:lnTo>
                  <a:pt x="310" y="5"/>
                </a:lnTo>
                <a:lnTo>
                  <a:pt x="315" y="7"/>
                </a:lnTo>
                <a:lnTo>
                  <a:pt x="320" y="10"/>
                </a:lnTo>
                <a:lnTo>
                  <a:pt x="325" y="10"/>
                </a:lnTo>
                <a:lnTo>
                  <a:pt x="327" y="7"/>
                </a:lnTo>
                <a:lnTo>
                  <a:pt x="338" y="5"/>
                </a:lnTo>
                <a:lnTo>
                  <a:pt x="343" y="5"/>
                </a:lnTo>
                <a:lnTo>
                  <a:pt x="343" y="2"/>
                </a:lnTo>
                <a:lnTo>
                  <a:pt x="348" y="5"/>
                </a:lnTo>
                <a:lnTo>
                  <a:pt x="343" y="5"/>
                </a:lnTo>
                <a:lnTo>
                  <a:pt x="340" y="10"/>
                </a:lnTo>
                <a:lnTo>
                  <a:pt x="333" y="15"/>
                </a:lnTo>
                <a:lnTo>
                  <a:pt x="330" y="17"/>
                </a:lnTo>
                <a:lnTo>
                  <a:pt x="325" y="17"/>
                </a:lnTo>
                <a:lnTo>
                  <a:pt x="322" y="17"/>
                </a:lnTo>
                <a:lnTo>
                  <a:pt x="317" y="17"/>
                </a:lnTo>
                <a:lnTo>
                  <a:pt x="312" y="15"/>
                </a:lnTo>
                <a:lnTo>
                  <a:pt x="310" y="15"/>
                </a:lnTo>
                <a:lnTo>
                  <a:pt x="307" y="17"/>
                </a:lnTo>
                <a:lnTo>
                  <a:pt x="305" y="20"/>
                </a:lnTo>
                <a:lnTo>
                  <a:pt x="305" y="23"/>
                </a:lnTo>
                <a:lnTo>
                  <a:pt x="307" y="25"/>
                </a:lnTo>
                <a:lnTo>
                  <a:pt x="310" y="28"/>
                </a:lnTo>
                <a:lnTo>
                  <a:pt x="312" y="28"/>
                </a:lnTo>
                <a:lnTo>
                  <a:pt x="315" y="30"/>
                </a:lnTo>
                <a:lnTo>
                  <a:pt x="322" y="30"/>
                </a:lnTo>
                <a:lnTo>
                  <a:pt x="330" y="30"/>
                </a:lnTo>
                <a:lnTo>
                  <a:pt x="333" y="28"/>
                </a:lnTo>
                <a:lnTo>
                  <a:pt x="338" y="28"/>
                </a:lnTo>
                <a:lnTo>
                  <a:pt x="343" y="28"/>
                </a:lnTo>
                <a:lnTo>
                  <a:pt x="348" y="28"/>
                </a:lnTo>
                <a:lnTo>
                  <a:pt x="350" y="28"/>
                </a:lnTo>
                <a:lnTo>
                  <a:pt x="353" y="30"/>
                </a:lnTo>
                <a:lnTo>
                  <a:pt x="350" y="33"/>
                </a:lnTo>
                <a:lnTo>
                  <a:pt x="345" y="35"/>
                </a:lnTo>
                <a:lnTo>
                  <a:pt x="340" y="40"/>
                </a:lnTo>
                <a:lnTo>
                  <a:pt x="338" y="43"/>
                </a:lnTo>
                <a:lnTo>
                  <a:pt x="333" y="43"/>
                </a:lnTo>
                <a:lnTo>
                  <a:pt x="330" y="43"/>
                </a:lnTo>
                <a:lnTo>
                  <a:pt x="325" y="40"/>
                </a:lnTo>
                <a:lnTo>
                  <a:pt x="325" y="43"/>
                </a:lnTo>
                <a:lnTo>
                  <a:pt x="325" y="45"/>
                </a:lnTo>
                <a:lnTo>
                  <a:pt x="330" y="53"/>
                </a:lnTo>
                <a:lnTo>
                  <a:pt x="338" y="61"/>
                </a:lnTo>
                <a:lnTo>
                  <a:pt x="340" y="63"/>
                </a:lnTo>
                <a:lnTo>
                  <a:pt x="345" y="66"/>
                </a:lnTo>
                <a:lnTo>
                  <a:pt x="350" y="66"/>
                </a:lnTo>
                <a:lnTo>
                  <a:pt x="355" y="66"/>
                </a:lnTo>
                <a:lnTo>
                  <a:pt x="358" y="63"/>
                </a:lnTo>
                <a:lnTo>
                  <a:pt x="358" y="58"/>
                </a:lnTo>
                <a:lnTo>
                  <a:pt x="355" y="56"/>
                </a:lnTo>
                <a:lnTo>
                  <a:pt x="350" y="53"/>
                </a:lnTo>
                <a:lnTo>
                  <a:pt x="355" y="51"/>
                </a:lnTo>
                <a:lnTo>
                  <a:pt x="358" y="53"/>
                </a:lnTo>
                <a:lnTo>
                  <a:pt x="363" y="53"/>
                </a:lnTo>
                <a:lnTo>
                  <a:pt x="366" y="56"/>
                </a:lnTo>
                <a:lnTo>
                  <a:pt x="371" y="63"/>
                </a:lnTo>
                <a:lnTo>
                  <a:pt x="376" y="66"/>
                </a:lnTo>
                <a:lnTo>
                  <a:pt x="378" y="68"/>
                </a:lnTo>
                <a:lnTo>
                  <a:pt x="388" y="71"/>
                </a:lnTo>
                <a:lnTo>
                  <a:pt x="396" y="73"/>
                </a:lnTo>
                <a:lnTo>
                  <a:pt x="401" y="73"/>
                </a:lnTo>
                <a:lnTo>
                  <a:pt x="406" y="73"/>
                </a:lnTo>
                <a:lnTo>
                  <a:pt x="411" y="73"/>
                </a:lnTo>
                <a:lnTo>
                  <a:pt x="419" y="71"/>
                </a:lnTo>
                <a:lnTo>
                  <a:pt x="424" y="68"/>
                </a:lnTo>
                <a:lnTo>
                  <a:pt x="427" y="66"/>
                </a:lnTo>
                <a:lnTo>
                  <a:pt x="432" y="66"/>
                </a:lnTo>
                <a:lnTo>
                  <a:pt x="434" y="63"/>
                </a:lnTo>
                <a:lnTo>
                  <a:pt x="439" y="63"/>
                </a:lnTo>
                <a:lnTo>
                  <a:pt x="437" y="66"/>
                </a:lnTo>
                <a:lnTo>
                  <a:pt x="434" y="68"/>
                </a:lnTo>
                <a:lnTo>
                  <a:pt x="432" y="76"/>
                </a:lnTo>
                <a:lnTo>
                  <a:pt x="429" y="79"/>
                </a:lnTo>
                <a:lnTo>
                  <a:pt x="427" y="84"/>
                </a:lnTo>
                <a:lnTo>
                  <a:pt x="424" y="86"/>
                </a:lnTo>
                <a:lnTo>
                  <a:pt x="422" y="86"/>
                </a:lnTo>
                <a:lnTo>
                  <a:pt x="414" y="86"/>
                </a:lnTo>
                <a:lnTo>
                  <a:pt x="406" y="84"/>
                </a:lnTo>
                <a:lnTo>
                  <a:pt x="406" y="86"/>
                </a:lnTo>
                <a:lnTo>
                  <a:pt x="406" y="91"/>
                </a:lnTo>
                <a:lnTo>
                  <a:pt x="414" y="99"/>
                </a:lnTo>
                <a:lnTo>
                  <a:pt x="422" y="101"/>
                </a:lnTo>
                <a:lnTo>
                  <a:pt x="434" y="107"/>
                </a:lnTo>
                <a:lnTo>
                  <a:pt x="439" y="107"/>
                </a:lnTo>
                <a:lnTo>
                  <a:pt x="444" y="107"/>
                </a:lnTo>
                <a:lnTo>
                  <a:pt x="449" y="104"/>
                </a:lnTo>
                <a:lnTo>
                  <a:pt x="455" y="101"/>
                </a:lnTo>
                <a:lnTo>
                  <a:pt x="457" y="99"/>
                </a:lnTo>
                <a:lnTo>
                  <a:pt x="457" y="94"/>
                </a:lnTo>
                <a:lnTo>
                  <a:pt x="455" y="91"/>
                </a:lnTo>
                <a:lnTo>
                  <a:pt x="452" y="89"/>
                </a:lnTo>
                <a:lnTo>
                  <a:pt x="452" y="84"/>
                </a:lnTo>
                <a:lnTo>
                  <a:pt x="449" y="81"/>
                </a:lnTo>
                <a:lnTo>
                  <a:pt x="452" y="79"/>
                </a:lnTo>
                <a:lnTo>
                  <a:pt x="455" y="73"/>
                </a:lnTo>
                <a:lnTo>
                  <a:pt x="460" y="73"/>
                </a:lnTo>
                <a:lnTo>
                  <a:pt x="462" y="73"/>
                </a:lnTo>
                <a:lnTo>
                  <a:pt x="465" y="73"/>
                </a:lnTo>
                <a:lnTo>
                  <a:pt x="470" y="76"/>
                </a:lnTo>
                <a:lnTo>
                  <a:pt x="475" y="79"/>
                </a:lnTo>
                <a:lnTo>
                  <a:pt x="480" y="79"/>
                </a:lnTo>
                <a:lnTo>
                  <a:pt x="483" y="73"/>
                </a:lnTo>
                <a:lnTo>
                  <a:pt x="483" y="68"/>
                </a:lnTo>
                <a:lnTo>
                  <a:pt x="485" y="68"/>
                </a:lnTo>
                <a:lnTo>
                  <a:pt x="488" y="68"/>
                </a:lnTo>
                <a:lnTo>
                  <a:pt x="495" y="68"/>
                </a:lnTo>
                <a:lnTo>
                  <a:pt x="503" y="68"/>
                </a:lnTo>
                <a:lnTo>
                  <a:pt x="508" y="71"/>
                </a:lnTo>
                <a:lnTo>
                  <a:pt x="516" y="73"/>
                </a:lnTo>
                <a:lnTo>
                  <a:pt x="528" y="81"/>
                </a:lnTo>
                <a:lnTo>
                  <a:pt x="536" y="84"/>
                </a:lnTo>
                <a:lnTo>
                  <a:pt x="544" y="86"/>
                </a:lnTo>
                <a:lnTo>
                  <a:pt x="549" y="86"/>
                </a:lnTo>
                <a:lnTo>
                  <a:pt x="551" y="86"/>
                </a:lnTo>
                <a:lnTo>
                  <a:pt x="561" y="81"/>
                </a:lnTo>
                <a:lnTo>
                  <a:pt x="564" y="81"/>
                </a:lnTo>
                <a:lnTo>
                  <a:pt x="569" y="79"/>
                </a:lnTo>
                <a:lnTo>
                  <a:pt x="574" y="81"/>
                </a:lnTo>
                <a:lnTo>
                  <a:pt x="577" y="84"/>
                </a:lnTo>
                <a:lnTo>
                  <a:pt x="572" y="86"/>
                </a:lnTo>
                <a:lnTo>
                  <a:pt x="566" y="91"/>
                </a:lnTo>
                <a:lnTo>
                  <a:pt x="556" y="101"/>
                </a:lnTo>
                <a:lnTo>
                  <a:pt x="551" y="104"/>
                </a:lnTo>
                <a:lnTo>
                  <a:pt x="546" y="109"/>
                </a:lnTo>
                <a:lnTo>
                  <a:pt x="538" y="109"/>
                </a:lnTo>
                <a:lnTo>
                  <a:pt x="533" y="109"/>
                </a:lnTo>
                <a:lnTo>
                  <a:pt x="521" y="104"/>
                </a:lnTo>
                <a:lnTo>
                  <a:pt x="516" y="101"/>
                </a:lnTo>
                <a:lnTo>
                  <a:pt x="513" y="101"/>
                </a:lnTo>
                <a:lnTo>
                  <a:pt x="511" y="104"/>
                </a:lnTo>
                <a:lnTo>
                  <a:pt x="508" y="104"/>
                </a:lnTo>
                <a:lnTo>
                  <a:pt x="505" y="109"/>
                </a:lnTo>
                <a:lnTo>
                  <a:pt x="508" y="109"/>
                </a:lnTo>
                <a:lnTo>
                  <a:pt x="511" y="109"/>
                </a:lnTo>
                <a:lnTo>
                  <a:pt x="513" y="112"/>
                </a:lnTo>
                <a:lnTo>
                  <a:pt x="516" y="112"/>
                </a:lnTo>
                <a:lnTo>
                  <a:pt x="511" y="112"/>
                </a:lnTo>
                <a:lnTo>
                  <a:pt x="505" y="112"/>
                </a:lnTo>
                <a:lnTo>
                  <a:pt x="500" y="112"/>
                </a:lnTo>
                <a:lnTo>
                  <a:pt x="495" y="112"/>
                </a:lnTo>
                <a:lnTo>
                  <a:pt x="490" y="114"/>
                </a:lnTo>
                <a:lnTo>
                  <a:pt x="485" y="117"/>
                </a:lnTo>
                <a:lnTo>
                  <a:pt x="475" y="122"/>
                </a:lnTo>
                <a:lnTo>
                  <a:pt x="470" y="127"/>
                </a:lnTo>
                <a:lnTo>
                  <a:pt x="470" y="132"/>
                </a:lnTo>
                <a:lnTo>
                  <a:pt x="470" y="135"/>
                </a:lnTo>
                <a:lnTo>
                  <a:pt x="470" y="137"/>
                </a:lnTo>
                <a:lnTo>
                  <a:pt x="472" y="140"/>
                </a:lnTo>
                <a:lnTo>
                  <a:pt x="475" y="142"/>
                </a:lnTo>
                <a:lnTo>
                  <a:pt x="477" y="142"/>
                </a:lnTo>
                <a:lnTo>
                  <a:pt x="475" y="145"/>
                </a:lnTo>
                <a:lnTo>
                  <a:pt x="470" y="150"/>
                </a:lnTo>
                <a:lnTo>
                  <a:pt x="465" y="150"/>
                </a:lnTo>
                <a:lnTo>
                  <a:pt x="460" y="147"/>
                </a:lnTo>
                <a:lnTo>
                  <a:pt x="449" y="145"/>
                </a:lnTo>
                <a:lnTo>
                  <a:pt x="444" y="145"/>
                </a:lnTo>
                <a:lnTo>
                  <a:pt x="439" y="147"/>
                </a:lnTo>
                <a:lnTo>
                  <a:pt x="437" y="150"/>
                </a:lnTo>
                <a:lnTo>
                  <a:pt x="434" y="152"/>
                </a:lnTo>
                <a:lnTo>
                  <a:pt x="434" y="155"/>
                </a:lnTo>
                <a:lnTo>
                  <a:pt x="434" y="157"/>
                </a:lnTo>
                <a:lnTo>
                  <a:pt x="434" y="162"/>
                </a:lnTo>
                <a:lnTo>
                  <a:pt x="437" y="168"/>
                </a:lnTo>
                <a:lnTo>
                  <a:pt x="439" y="170"/>
                </a:lnTo>
                <a:lnTo>
                  <a:pt x="444" y="170"/>
                </a:lnTo>
                <a:lnTo>
                  <a:pt x="449" y="170"/>
                </a:lnTo>
                <a:lnTo>
                  <a:pt x="460" y="165"/>
                </a:lnTo>
                <a:lnTo>
                  <a:pt x="465" y="165"/>
                </a:lnTo>
                <a:lnTo>
                  <a:pt x="470" y="162"/>
                </a:lnTo>
                <a:lnTo>
                  <a:pt x="475" y="162"/>
                </a:lnTo>
                <a:lnTo>
                  <a:pt x="480" y="162"/>
                </a:lnTo>
                <a:lnTo>
                  <a:pt x="485" y="165"/>
                </a:lnTo>
                <a:lnTo>
                  <a:pt x="488" y="165"/>
                </a:lnTo>
                <a:lnTo>
                  <a:pt x="493" y="168"/>
                </a:lnTo>
                <a:lnTo>
                  <a:pt x="483" y="168"/>
                </a:lnTo>
                <a:lnTo>
                  <a:pt x="475" y="170"/>
                </a:lnTo>
                <a:lnTo>
                  <a:pt x="470" y="170"/>
                </a:lnTo>
                <a:lnTo>
                  <a:pt x="467" y="173"/>
                </a:lnTo>
                <a:lnTo>
                  <a:pt x="465" y="175"/>
                </a:lnTo>
                <a:lnTo>
                  <a:pt x="465" y="178"/>
                </a:lnTo>
                <a:lnTo>
                  <a:pt x="462" y="180"/>
                </a:lnTo>
                <a:lnTo>
                  <a:pt x="462" y="183"/>
                </a:lnTo>
                <a:lnTo>
                  <a:pt x="465" y="188"/>
                </a:lnTo>
                <a:lnTo>
                  <a:pt x="467" y="190"/>
                </a:lnTo>
                <a:lnTo>
                  <a:pt x="470" y="193"/>
                </a:lnTo>
                <a:lnTo>
                  <a:pt x="475" y="196"/>
                </a:lnTo>
                <a:lnTo>
                  <a:pt x="480" y="196"/>
                </a:lnTo>
                <a:lnTo>
                  <a:pt x="485" y="193"/>
                </a:lnTo>
                <a:lnTo>
                  <a:pt x="488" y="190"/>
                </a:lnTo>
                <a:lnTo>
                  <a:pt x="495" y="185"/>
                </a:lnTo>
                <a:lnTo>
                  <a:pt x="503" y="180"/>
                </a:lnTo>
                <a:lnTo>
                  <a:pt x="505" y="180"/>
                </a:lnTo>
                <a:lnTo>
                  <a:pt x="508" y="178"/>
                </a:lnTo>
                <a:lnTo>
                  <a:pt x="513" y="178"/>
                </a:lnTo>
                <a:lnTo>
                  <a:pt x="521" y="180"/>
                </a:lnTo>
                <a:lnTo>
                  <a:pt x="526" y="183"/>
                </a:lnTo>
                <a:lnTo>
                  <a:pt x="521" y="183"/>
                </a:lnTo>
                <a:lnTo>
                  <a:pt x="518" y="183"/>
                </a:lnTo>
                <a:lnTo>
                  <a:pt x="513" y="185"/>
                </a:lnTo>
                <a:lnTo>
                  <a:pt x="511" y="188"/>
                </a:lnTo>
                <a:lnTo>
                  <a:pt x="505" y="196"/>
                </a:lnTo>
                <a:lnTo>
                  <a:pt x="498" y="201"/>
                </a:lnTo>
                <a:lnTo>
                  <a:pt x="490" y="208"/>
                </a:lnTo>
                <a:lnTo>
                  <a:pt x="477" y="216"/>
                </a:lnTo>
                <a:lnTo>
                  <a:pt x="472" y="218"/>
                </a:lnTo>
                <a:lnTo>
                  <a:pt x="467" y="218"/>
                </a:lnTo>
                <a:lnTo>
                  <a:pt x="460" y="218"/>
                </a:lnTo>
                <a:lnTo>
                  <a:pt x="455" y="218"/>
                </a:lnTo>
                <a:lnTo>
                  <a:pt x="449" y="216"/>
                </a:lnTo>
                <a:lnTo>
                  <a:pt x="447" y="213"/>
                </a:lnTo>
                <a:lnTo>
                  <a:pt x="447" y="211"/>
                </a:lnTo>
                <a:lnTo>
                  <a:pt x="449" y="206"/>
                </a:lnTo>
                <a:lnTo>
                  <a:pt x="452" y="203"/>
                </a:lnTo>
                <a:lnTo>
                  <a:pt x="452" y="201"/>
                </a:lnTo>
                <a:lnTo>
                  <a:pt x="449" y="201"/>
                </a:lnTo>
                <a:lnTo>
                  <a:pt x="449" y="198"/>
                </a:lnTo>
                <a:lnTo>
                  <a:pt x="444" y="198"/>
                </a:lnTo>
                <a:lnTo>
                  <a:pt x="439" y="198"/>
                </a:lnTo>
                <a:lnTo>
                  <a:pt x="434" y="198"/>
                </a:lnTo>
                <a:lnTo>
                  <a:pt x="432" y="201"/>
                </a:lnTo>
                <a:lnTo>
                  <a:pt x="427" y="203"/>
                </a:lnTo>
                <a:lnTo>
                  <a:pt x="424" y="206"/>
                </a:lnTo>
                <a:lnTo>
                  <a:pt x="419" y="208"/>
                </a:lnTo>
                <a:lnTo>
                  <a:pt x="414" y="216"/>
                </a:lnTo>
                <a:lnTo>
                  <a:pt x="409" y="224"/>
                </a:lnTo>
                <a:lnTo>
                  <a:pt x="409" y="229"/>
                </a:lnTo>
                <a:lnTo>
                  <a:pt x="409" y="234"/>
                </a:lnTo>
                <a:lnTo>
                  <a:pt x="411" y="236"/>
                </a:lnTo>
                <a:lnTo>
                  <a:pt x="414" y="239"/>
                </a:lnTo>
                <a:lnTo>
                  <a:pt x="416" y="241"/>
                </a:lnTo>
                <a:lnTo>
                  <a:pt x="419" y="241"/>
                </a:lnTo>
                <a:lnTo>
                  <a:pt x="422" y="244"/>
                </a:lnTo>
                <a:lnTo>
                  <a:pt x="424" y="241"/>
                </a:lnTo>
                <a:lnTo>
                  <a:pt x="429" y="241"/>
                </a:lnTo>
                <a:lnTo>
                  <a:pt x="434" y="239"/>
                </a:lnTo>
                <a:lnTo>
                  <a:pt x="437" y="236"/>
                </a:lnTo>
                <a:lnTo>
                  <a:pt x="442" y="234"/>
                </a:lnTo>
                <a:lnTo>
                  <a:pt x="447" y="231"/>
                </a:lnTo>
                <a:lnTo>
                  <a:pt x="452" y="231"/>
                </a:lnTo>
                <a:lnTo>
                  <a:pt x="455" y="231"/>
                </a:lnTo>
                <a:lnTo>
                  <a:pt x="457" y="231"/>
                </a:lnTo>
                <a:lnTo>
                  <a:pt x="460" y="234"/>
                </a:lnTo>
                <a:lnTo>
                  <a:pt x="455" y="234"/>
                </a:lnTo>
                <a:lnTo>
                  <a:pt x="452" y="236"/>
                </a:lnTo>
                <a:lnTo>
                  <a:pt x="447" y="239"/>
                </a:lnTo>
                <a:lnTo>
                  <a:pt x="444" y="241"/>
                </a:lnTo>
                <a:lnTo>
                  <a:pt x="437" y="252"/>
                </a:lnTo>
                <a:lnTo>
                  <a:pt x="434" y="254"/>
                </a:lnTo>
                <a:lnTo>
                  <a:pt x="432" y="257"/>
                </a:lnTo>
                <a:lnTo>
                  <a:pt x="429" y="257"/>
                </a:lnTo>
                <a:lnTo>
                  <a:pt x="422" y="257"/>
                </a:lnTo>
                <a:lnTo>
                  <a:pt x="416" y="257"/>
                </a:lnTo>
                <a:lnTo>
                  <a:pt x="414" y="257"/>
                </a:lnTo>
                <a:lnTo>
                  <a:pt x="411" y="254"/>
                </a:lnTo>
                <a:lnTo>
                  <a:pt x="409" y="252"/>
                </a:lnTo>
                <a:lnTo>
                  <a:pt x="406" y="252"/>
                </a:lnTo>
                <a:lnTo>
                  <a:pt x="404" y="252"/>
                </a:lnTo>
                <a:lnTo>
                  <a:pt x="404" y="257"/>
                </a:lnTo>
                <a:lnTo>
                  <a:pt x="406" y="262"/>
                </a:lnTo>
                <a:lnTo>
                  <a:pt x="406" y="264"/>
                </a:lnTo>
                <a:lnTo>
                  <a:pt x="409" y="267"/>
                </a:lnTo>
                <a:lnTo>
                  <a:pt x="409" y="269"/>
                </a:lnTo>
                <a:lnTo>
                  <a:pt x="411" y="269"/>
                </a:lnTo>
                <a:lnTo>
                  <a:pt x="416" y="272"/>
                </a:lnTo>
                <a:lnTo>
                  <a:pt x="419" y="272"/>
                </a:lnTo>
                <a:lnTo>
                  <a:pt x="416" y="272"/>
                </a:lnTo>
                <a:lnTo>
                  <a:pt x="411" y="274"/>
                </a:lnTo>
                <a:lnTo>
                  <a:pt x="409" y="274"/>
                </a:lnTo>
                <a:lnTo>
                  <a:pt x="406" y="272"/>
                </a:lnTo>
                <a:lnTo>
                  <a:pt x="401" y="269"/>
                </a:lnTo>
                <a:lnTo>
                  <a:pt x="396" y="264"/>
                </a:lnTo>
                <a:lnTo>
                  <a:pt x="391" y="262"/>
                </a:lnTo>
                <a:lnTo>
                  <a:pt x="388" y="259"/>
                </a:lnTo>
                <a:lnTo>
                  <a:pt x="386" y="257"/>
                </a:lnTo>
                <a:lnTo>
                  <a:pt x="383" y="257"/>
                </a:lnTo>
                <a:lnTo>
                  <a:pt x="381" y="257"/>
                </a:lnTo>
                <a:lnTo>
                  <a:pt x="376" y="257"/>
                </a:lnTo>
                <a:lnTo>
                  <a:pt x="373" y="259"/>
                </a:lnTo>
                <a:lnTo>
                  <a:pt x="371" y="262"/>
                </a:lnTo>
                <a:lnTo>
                  <a:pt x="368" y="264"/>
                </a:lnTo>
                <a:lnTo>
                  <a:pt x="363" y="272"/>
                </a:lnTo>
                <a:lnTo>
                  <a:pt x="361" y="274"/>
                </a:lnTo>
                <a:lnTo>
                  <a:pt x="358" y="274"/>
                </a:lnTo>
                <a:lnTo>
                  <a:pt x="353" y="274"/>
                </a:lnTo>
                <a:lnTo>
                  <a:pt x="348" y="274"/>
                </a:lnTo>
                <a:lnTo>
                  <a:pt x="343" y="269"/>
                </a:lnTo>
                <a:lnTo>
                  <a:pt x="338" y="267"/>
                </a:lnTo>
                <a:lnTo>
                  <a:pt x="333" y="269"/>
                </a:lnTo>
                <a:lnTo>
                  <a:pt x="330" y="272"/>
                </a:lnTo>
                <a:lnTo>
                  <a:pt x="327" y="274"/>
                </a:lnTo>
                <a:lnTo>
                  <a:pt x="327" y="277"/>
                </a:lnTo>
                <a:lnTo>
                  <a:pt x="330" y="277"/>
                </a:lnTo>
                <a:lnTo>
                  <a:pt x="333" y="277"/>
                </a:lnTo>
                <a:lnTo>
                  <a:pt x="335" y="277"/>
                </a:lnTo>
                <a:lnTo>
                  <a:pt x="345" y="285"/>
                </a:lnTo>
                <a:lnTo>
                  <a:pt x="348" y="287"/>
                </a:lnTo>
                <a:lnTo>
                  <a:pt x="350" y="290"/>
                </a:lnTo>
                <a:lnTo>
                  <a:pt x="355" y="290"/>
                </a:lnTo>
                <a:lnTo>
                  <a:pt x="353" y="292"/>
                </a:lnTo>
                <a:lnTo>
                  <a:pt x="350" y="295"/>
                </a:lnTo>
                <a:lnTo>
                  <a:pt x="345" y="295"/>
                </a:lnTo>
                <a:lnTo>
                  <a:pt x="343" y="295"/>
                </a:lnTo>
                <a:lnTo>
                  <a:pt x="338" y="295"/>
                </a:lnTo>
                <a:lnTo>
                  <a:pt x="335" y="292"/>
                </a:lnTo>
                <a:lnTo>
                  <a:pt x="327" y="287"/>
                </a:lnTo>
                <a:lnTo>
                  <a:pt x="325" y="282"/>
                </a:lnTo>
                <a:lnTo>
                  <a:pt x="322" y="280"/>
                </a:lnTo>
                <a:lnTo>
                  <a:pt x="317" y="280"/>
                </a:lnTo>
                <a:lnTo>
                  <a:pt x="312" y="280"/>
                </a:lnTo>
                <a:lnTo>
                  <a:pt x="310" y="280"/>
                </a:lnTo>
                <a:lnTo>
                  <a:pt x="307" y="280"/>
                </a:lnTo>
                <a:lnTo>
                  <a:pt x="305" y="280"/>
                </a:lnTo>
                <a:lnTo>
                  <a:pt x="300" y="285"/>
                </a:lnTo>
                <a:lnTo>
                  <a:pt x="297" y="287"/>
                </a:lnTo>
                <a:lnTo>
                  <a:pt x="292" y="292"/>
                </a:lnTo>
                <a:lnTo>
                  <a:pt x="289" y="292"/>
                </a:lnTo>
                <a:lnTo>
                  <a:pt x="284" y="295"/>
                </a:lnTo>
                <a:lnTo>
                  <a:pt x="279" y="292"/>
                </a:lnTo>
                <a:lnTo>
                  <a:pt x="277" y="290"/>
                </a:lnTo>
                <a:lnTo>
                  <a:pt x="272" y="290"/>
                </a:lnTo>
                <a:lnTo>
                  <a:pt x="266" y="292"/>
                </a:lnTo>
                <a:lnTo>
                  <a:pt x="254" y="297"/>
                </a:lnTo>
                <a:lnTo>
                  <a:pt x="249" y="297"/>
                </a:lnTo>
                <a:lnTo>
                  <a:pt x="246" y="300"/>
                </a:lnTo>
                <a:lnTo>
                  <a:pt x="244" y="300"/>
                </a:lnTo>
                <a:lnTo>
                  <a:pt x="241" y="297"/>
                </a:lnTo>
                <a:lnTo>
                  <a:pt x="238" y="295"/>
                </a:lnTo>
                <a:lnTo>
                  <a:pt x="236" y="292"/>
                </a:lnTo>
                <a:lnTo>
                  <a:pt x="233" y="290"/>
                </a:lnTo>
                <a:lnTo>
                  <a:pt x="228" y="292"/>
                </a:lnTo>
                <a:lnTo>
                  <a:pt x="226" y="295"/>
                </a:lnTo>
                <a:lnTo>
                  <a:pt x="221" y="295"/>
                </a:lnTo>
                <a:lnTo>
                  <a:pt x="218" y="295"/>
                </a:lnTo>
                <a:lnTo>
                  <a:pt x="216" y="295"/>
                </a:lnTo>
                <a:lnTo>
                  <a:pt x="213" y="292"/>
                </a:lnTo>
                <a:lnTo>
                  <a:pt x="208" y="292"/>
                </a:lnTo>
                <a:lnTo>
                  <a:pt x="203" y="295"/>
                </a:lnTo>
                <a:lnTo>
                  <a:pt x="200" y="297"/>
                </a:lnTo>
                <a:lnTo>
                  <a:pt x="198" y="300"/>
                </a:lnTo>
                <a:lnTo>
                  <a:pt x="190" y="300"/>
                </a:lnTo>
                <a:lnTo>
                  <a:pt x="185" y="300"/>
                </a:lnTo>
                <a:lnTo>
                  <a:pt x="180" y="295"/>
                </a:lnTo>
                <a:lnTo>
                  <a:pt x="177" y="292"/>
                </a:lnTo>
                <a:lnTo>
                  <a:pt x="175" y="292"/>
                </a:lnTo>
                <a:lnTo>
                  <a:pt x="172" y="292"/>
                </a:lnTo>
                <a:lnTo>
                  <a:pt x="170" y="292"/>
                </a:lnTo>
                <a:lnTo>
                  <a:pt x="167" y="295"/>
                </a:lnTo>
                <a:lnTo>
                  <a:pt x="165" y="295"/>
                </a:lnTo>
                <a:lnTo>
                  <a:pt x="160" y="292"/>
                </a:lnTo>
                <a:lnTo>
                  <a:pt x="157" y="290"/>
                </a:lnTo>
                <a:lnTo>
                  <a:pt x="152" y="287"/>
                </a:lnTo>
                <a:lnTo>
                  <a:pt x="152" y="282"/>
                </a:lnTo>
                <a:lnTo>
                  <a:pt x="150" y="274"/>
                </a:lnTo>
                <a:lnTo>
                  <a:pt x="147" y="269"/>
                </a:lnTo>
                <a:lnTo>
                  <a:pt x="144" y="267"/>
                </a:lnTo>
                <a:lnTo>
                  <a:pt x="142" y="267"/>
                </a:lnTo>
                <a:lnTo>
                  <a:pt x="142" y="262"/>
                </a:lnTo>
                <a:lnTo>
                  <a:pt x="142" y="259"/>
                </a:lnTo>
                <a:lnTo>
                  <a:pt x="142" y="249"/>
                </a:lnTo>
                <a:lnTo>
                  <a:pt x="142" y="246"/>
                </a:lnTo>
                <a:lnTo>
                  <a:pt x="139" y="241"/>
                </a:lnTo>
                <a:lnTo>
                  <a:pt x="137" y="239"/>
                </a:lnTo>
                <a:lnTo>
                  <a:pt x="134" y="239"/>
                </a:lnTo>
                <a:lnTo>
                  <a:pt x="129" y="239"/>
                </a:lnTo>
                <a:lnTo>
                  <a:pt x="124" y="236"/>
                </a:lnTo>
                <a:lnTo>
                  <a:pt x="119" y="236"/>
                </a:lnTo>
                <a:lnTo>
                  <a:pt x="116" y="234"/>
                </a:lnTo>
                <a:lnTo>
                  <a:pt x="116" y="231"/>
                </a:lnTo>
                <a:lnTo>
                  <a:pt x="114" y="229"/>
                </a:lnTo>
                <a:lnTo>
                  <a:pt x="111" y="221"/>
                </a:lnTo>
                <a:lnTo>
                  <a:pt x="109" y="216"/>
                </a:lnTo>
                <a:lnTo>
                  <a:pt x="104" y="213"/>
                </a:lnTo>
                <a:lnTo>
                  <a:pt x="99" y="213"/>
                </a:lnTo>
                <a:lnTo>
                  <a:pt x="94" y="213"/>
                </a:lnTo>
                <a:lnTo>
                  <a:pt x="83" y="216"/>
                </a:lnTo>
                <a:lnTo>
                  <a:pt x="78" y="216"/>
                </a:lnTo>
                <a:lnTo>
                  <a:pt x="73" y="213"/>
                </a:lnTo>
                <a:lnTo>
                  <a:pt x="68" y="211"/>
                </a:lnTo>
                <a:lnTo>
                  <a:pt x="66" y="206"/>
                </a:lnTo>
                <a:lnTo>
                  <a:pt x="63" y="203"/>
                </a:lnTo>
                <a:lnTo>
                  <a:pt x="63" y="201"/>
                </a:lnTo>
                <a:lnTo>
                  <a:pt x="61" y="201"/>
                </a:lnTo>
                <a:lnTo>
                  <a:pt x="58" y="198"/>
                </a:lnTo>
                <a:lnTo>
                  <a:pt x="53" y="198"/>
                </a:lnTo>
                <a:lnTo>
                  <a:pt x="48" y="198"/>
                </a:lnTo>
                <a:lnTo>
                  <a:pt x="43" y="198"/>
                </a:lnTo>
                <a:lnTo>
                  <a:pt x="38" y="198"/>
                </a:lnTo>
                <a:lnTo>
                  <a:pt x="35" y="198"/>
                </a:lnTo>
                <a:lnTo>
                  <a:pt x="33" y="196"/>
                </a:lnTo>
                <a:lnTo>
                  <a:pt x="30" y="193"/>
                </a:lnTo>
                <a:lnTo>
                  <a:pt x="27" y="190"/>
                </a:lnTo>
                <a:lnTo>
                  <a:pt x="25" y="188"/>
                </a:lnTo>
                <a:lnTo>
                  <a:pt x="22" y="188"/>
                </a:lnTo>
                <a:lnTo>
                  <a:pt x="20" y="188"/>
                </a:lnTo>
                <a:lnTo>
                  <a:pt x="12" y="185"/>
                </a:lnTo>
                <a:lnTo>
                  <a:pt x="10" y="183"/>
                </a:lnTo>
                <a:lnTo>
                  <a:pt x="7" y="180"/>
                </a:lnTo>
                <a:lnTo>
                  <a:pt x="2" y="175"/>
                </a:lnTo>
                <a:lnTo>
                  <a:pt x="2" y="170"/>
                </a:lnTo>
                <a:lnTo>
                  <a:pt x="0" y="157"/>
                </a:lnTo>
                <a:lnTo>
                  <a:pt x="2" y="152"/>
                </a:lnTo>
                <a:lnTo>
                  <a:pt x="2" y="145"/>
                </a:lnTo>
                <a:lnTo>
                  <a:pt x="5" y="140"/>
                </a:lnTo>
                <a:lnTo>
                  <a:pt x="10" y="135"/>
                </a:lnTo>
                <a:lnTo>
                  <a:pt x="7" y="132"/>
                </a:lnTo>
                <a:lnTo>
                  <a:pt x="7" y="129"/>
                </a:lnTo>
                <a:lnTo>
                  <a:pt x="7" y="124"/>
                </a:lnTo>
                <a:lnTo>
                  <a:pt x="7" y="114"/>
                </a:lnTo>
                <a:lnTo>
                  <a:pt x="10" y="112"/>
                </a:lnTo>
                <a:lnTo>
                  <a:pt x="12" y="107"/>
                </a:lnTo>
                <a:lnTo>
                  <a:pt x="12" y="104"/>
                </a:lnTo>
                <a:lnTo>
                  <a:pt x="15" y="104"/>
                </a:lnTo>
                <a:lnTo>
                  <a:pt x="17" y="101"/>
                </a:lnTo>
                <a:lnTo>
                  <a:pt x="20" y="101"/>
                </a:lnTo>
                <a:lnTo>
                  <a:pt x="22" y="101"/>
                </a:lnTo>
                <a:lnTo>
                  <a:pt x="25" y="101"/>
                </a:lnTo>
                <a:lnTo>
                  <a:pt x="27" y="99"/>
                </a:lnTo>
                <a:lnTo>
                  <a:pt x="30" y="96"/>
                </a:lnTo>
                <a:lnTo>
                  <a:pt x="33" y="91"/>
                </a:lnTo>
                <a:lnTo>
                  <a:pt x="35" y="89"/>
                </a:lnTo>
                <a:lnTo>
                  <a:pt x="35" y="84"/>
                </a:lnTo>
                <a:lnTo>
                  <a:pt x="38" y="81"/>
                </a:lnTo>
                <a:lnTo>
                  <a:pt x="40" y="81"/>
                </a:lnTo>
                <a:lnTo>
                  <a:pt x="45" y="81"/>
                </a:lnTo>
                <a:lnTo>
                  <a:pt x="48" y="81"/>
                </a:lnTo>
                <a:lnTo>
                  <a:pt x="53" y="79"/>
                </a:lnTo>
                <a:lnTo>
                  <a:pt x="55" y="79"/>
                </a:lnTo>
                <a:lnTo>
                  <a:pt x="55" y="71"/>
                </a:lnTo>
                <a:lnTo>
                  <a:pt x="55" y="66"/>
                </a:lnTo>
                <a:lnTo>
                  <a:pt x="55" y="58"/>
                </a:lnTo>
                <a:lnTo>
                  <a:pt x="58" y="56"/>
                </a:lnTo>
                <a:lnTo>
                  <a:pt x="61" y="53"/>
                </a:lnTo>
                <a:lnTo>
                  <a:pt x="61" y="51"/>
                </a:lnTo>
                <a:lnTo>
                  <a:pt x="63" y="51"/>
                </a:lnTo>
                <a:lnTo>
                  <a:pt x="66" y="48"/>
                </a:lnTo>
                <a:lnTo>
                  <a:pt x="68" y="48"/>
                </a:lnTo>
                <a:lnTo>
                  <a:pt x="73" y="48"/>
                </a:lnTo>
                <a:lnTo>
                  <a:pt x="78" y="48"/>
                </a:lnTo>
                <a:lnTo>
                  <a:pt x="83" y="48"/>
                </a:lnTo>
                <a:lnTo>
                  <a:pt x="88" y="45"/>
                </a:lnTo>
                <a:lnTo>
                  <a:pt x="94" y="45"/>
                </a:lnTo>
                <a:lnTo>
                  <a:pt x="96" y="40"/>
                </a:lnTo>
                <a:lnTo>
                  <a:pt x="99" y="38"/>
                </a:lnTo>
                <a:lnTo>
                  <a:pt x="104" y="40"/>
                </a:lnTo>
                <a:lnTo>
                  <a:pt x="109" y="43"/>
                </a:lnTo>
                <a:lnTo>
                  <a:pt x="111" y="43"/>
                </a:lnTo>
                <a:lnTo>
                  <a:pt x="114" y="43"/>
                </a:lnTo>
                <a:lnTo>
                  <a:pt x="116" y="43"/>
                </a:lnTo>
                <a:lnTo>
                  <a:pt x="119" y="40"/>
                </a:lnTo>
                <a:lnTo>
                  <a:pt x="119" y="35"/>
                </a:lnTo>
                <a:lnTo>
                  <a:pt x="122" y="33"/>
                </a:lnTo>
                <a:lnTo>
                  <a:pt x="124" y="25"/>
                </a:lnTo>
                <a:lnTo>
                  <a:pt x="129" y="20"/>
                </a:lnTo>
                <a:lnTo>
                  <a:pt x="134" y="17"/>
                </a:lnTo>
                <a:lnTo>
                  <a:pt x="137" y="17"/>
                </a:lnTo>
                <a:lnTo>
                  <a:pt x="144" y="15"/>
                </a:lnTo>
                <a:lnTo>
                  <a:pt x="155" y="17"/>
                </a:lnTo>
                <a:lnTo>
                  <a:pt x="162" y="20"/>
                </a:lnTo>
                <a:lnTo>
                  <a:pt x="165" y="20"/>
                </a:lnTo>
                <a:lnTo>
                  <a:pt x="170" y="23"/>
                </a:lnTo>
                <a:lnTo>
                  <a:pt x="172" y="20"/>
                </a:lnTo>
                <a:lnTo>
                  <a:pt x="177" y="20"/>
                </a:lnTo>
                <a:lnTo>
                  <a:pt x="180" y="20"/>
                </a:lnTo>
                <a:lnTo>
                  <a:pt x="183" y="23"/>
                </a:lnTo>
                <a:lnTo>
                  <a:pt x="190" y="25"/>
                </a:lnTo>
                <a:lnTo>
                  <a:pt x="198" y="28"/>
                </a:lnTo>
                <a:lnTo>
                  <a:pt x="195" y="30"/>
                </a:lnTo>
                <a:lnTo>
                  <a:pt x="190" y="30"/>
                </a:lnTo>
                <a:lnTo>
                  <a:pt x="188" y="30"/>
                </a:lnTo>
                <a:lnTo>
                  <a:pt x="188" y="33"/>
                </a:lnTo>
                <a:lnTo>
                  <a:pt x="188" y="35"/>
                </a:lnTo>
                <a:lnTo>
                  <a:pt x="190" y="38"/>
                </a:lnTo>
                <a:lnTo>
                  <a:pt x="195" y="38"/>
                </a:lnTo>
                <a:lnTo>
                  <a:pt x="198" y="38"/>
                </a:lnTo>
                <a:lnTo>
                  <a:pt x="203" y="38"/>
                </a:lnTo>
                <a:lnTo>
                  <a:pt x="208" y="33"/>
                </a:lnTo>
                <a:lnTo>
                  <a:pt x="213" y="30"/>
                </a:lnTo>
                <a:lnTo>
                  <a:pt x="213" y="28"/>
                </a:lnTo>
                <a:lnTo>
                  <a:pt x="213" y="25"/>
                </a:lnTo>
                <a:lnTo>
                  <a:pt x="216" y="25"/>
                </a:lnTo>
                <a:lnTo>
                  <a:pt x="216" y="23"/>
                </a:lnTo>
                <a:lnTo>
                  <a:pt x="223" y="17"/>
                </a:lnTo>
                <a:lnTo>
                  <a:pt x="226" y="15"/>
                </a:lnTo>
                <a:lnTo>
                  <a:pt x="231" y="15"/>
                </a:lnTo>
                <a:lnTo>
                  <a:pt x="236" y="17"/>
                </a:lnTo>
                <a:lnTo>
                  <a:pt x="238" y="17"/>
                </a:lnTo>
                <a:lnTo>
                  <a:pt x="244" y="20"/>
                </a:lnTo>
                <a:lnTo>
                  <a:pt x="246" y="20"/>
                </a:lnTo>
                <a:lnTo>
                  <a:pt x="251" y="20"/>
                </a:lnTo>
                <a:lnTo>
                  <a:pt x="254" y="17"/>
                </a:lnTo>
                <a:lnTo>
                  <a:pt x="251" y="23"/>
                </a:lnTo>
                <a:lnTo>
                  <a:pt x="246" y="25"/>
                </a:lnTo>
                <a:lnTo>
                  <a:pt x="244" y="25"/>
                </a:lnTo>
                <a:lnTo>
                  <a:pt x="238" y="25"/>
                </a:lnTo>
                <a:lnTo>
                  <a:pt x="236" y="25"/>
                </a:lnTo>
                <a:lnTo>
                  <a:pt x="236" y="28"/>
                </a:lnTo>
                <a:lnTo>
                  <a:pt x="236" y="30"/>
                </a:lnTo>
                <a:lnTo>
                  <a:pt x="241" y="30"/>
                </a:lnTo>
                <a:lnTo>
                  <a:pt x="246" y="33"/>
                </a:lnTo>
                <a:lnTo>
                  <a:pt x="251" y="33"/>
                </a:lnTo>
                <a:lnTo>
                  <a:pt x="256" y="33"/>
                </a:lnTo>
                <a:lnTo>
                  <a:pt x="261" y="30"/>
                </a:lnTo>
                <a:lnTo>
                  <a:pt x="266" y="30"/>
                </a:lnTo>
                <a:lnTo>
                  <a:pt x="272" y="28"/>
                </a:lnTo>
                <a:lnTo>
                  <a:pt x="274" y="25"/>
                </a:lnTo>
                <a:lnTo>
                  <a:pt x="282" y="15"/>
                </a:lnTo>
                <a:lnTo>
                  <a:pt x="289" y="5"/>
                </a:lnTo>
                <a:lnTo>
                  <a:pt x="294" y="2"/>
                </a:lnTo>
                <a:lnTo>
                  <a:pt x="300" y="0"/>
                </a:lnTo>
                <a:lnTo>
                  <a:pt x="302" y="0"/>
                </a:lnTo>
                <a:lnTo>
                  <a:pt x="305" y="0"/>
                </a:lnTo>
                <a:lnTo>
                  <a:pt x="307" y="0"/>
                </a:lnTo>
                <a:lnTo>
                  <a:pt x="312" y="0"/>
                </a:lnTo>
                <a:lnTo>
                  <a:pt x="315" y="2"/>
                </a:lnTo>
                <a:close/>
              </a:path>
            </a:pathLst>
          </a:custGeom>
          <a:solidFill>
            <a:srgbClr val="FFFF00"/>
          </a:solidFill>
          <a:ln w="9525">
            <a:noFill/>
            <a:round/>
            <a:headEnd/>
            <a:tailEnd/>
          </a:ln>
        </p:spPr>
        <p:txBody>
          <a:bodyPr/>
          <a:lstStyle/>
          <a:p>
            <a:endParaRPr lang="fr-FR"/>
          </a:p>
        </p:txBody>
      </p:sp>
    </p:spTree>
    <p:extLst>
      <p:ext uri="{BB962C8B-B14F-4D97-AF65-F5344CB8AC3E}">
        <p14:creationId xmlns:p14="http://schemas.microsoft.com/office/powerpoint/2010/main" val="11473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defRPr/>
            </a:pPr>
            <a:r>
              <a:rPr lang="fr-CA" sz="2800" dirty="0"/>
              <a:t>2 types d’explosion</a:t>
            </a:r>
          </a:p>
        </p:txBody>
      </p:sp>
      <p:sp>
        <p:nvSpPr>
          <p:cNvPr id="9" name="Rectangle 3"/>
          <p:cNvSpPr txBox="1">
            <a:spLocks noChangeArrowheads="1"/>
          </p:cNvSpPr>
          <p:nvPr/>
        </p:nvSpPr>
        <p:spPr>
          <a:xfrm>
            <a:off x="3383755" y="1098426"/>
            <a:ext cx="2376488" cy="503237"/>
          </a:xfrm>
          <a:prstGeom prst="rect">
            <a:avLst/>
          </a:prstGeom>
          <a:gradFill>
            <a:gsLst>
              <a:gs pos="0">
                <a:srgbClr val="FFF200"/>
              </a:gs>
              <a:gs pos="45000">
                <a:srgbClr val="FF7A00"/>
              </a:gs>
              <a:gs pos="70000">
                <a:srgbClr val="FF0300"/>
              </a:gs>
              <a:gs pos="100000">
                <a:srgbClr val="4D0808"/>
              </a:gs>
            </a:gsLst>
            <a:lin ang="5400000" scaled="0"/>
          </a:gradFill>
          <a:ln w="25400">
            <a:solidFill>
              <a:srgbClr val="FF0000"/>
            </a:solidFill>
          </a:ln>
        </p:spPr>
        <p:txBody>
          <a:bodyPr/>
          <a:lstStyle/>
          <a:p>
            <a:pPr marL="342900" indent="-342900" algn="ctr">
              <a:spcBef>
                <a:spcPct val="20000"/>
              </a:spcBef>
              <a:defRPr/>
            </a:pPr>
            <a:r>
              <a:rPr lang="fr-CA" sz="2400" b="1" kern="0" dirty="0">
                <a:solidFill>
                  <a:schemeClr val="bg1"/>
                </a:solidFill>
                <a:latin typeface="+mn-lt"/>
                <a:cs typeface="+mn-cs"/>
              </a:rPr>
              <a:t>La d</a:t>
            </a:r>
            <a:r>
              <a:rPr lang="fr-CA" sz="2400" b="1" kern="0" dirty="0" err="1">
                <a:solidFill>
                  <a:schemeClr val="bg1"/>
                </a:solidFill>
                <a:latin typeface="+mn-lt"/>
                <a:cs typeface="+mn-cs"/>
              </a:rPr>
              <a:t>éflagration</a:t>
            </a:r>
            <a:endParaRPr lang="fr-CA" sz="2400" b="1" kern="0" dirty="0">
              <a:solidFill>
                <a:schemeClr val="bg1"/>
              </a:solidFill>
              <a:latin typeface="+mn-lt"/>
              <a:cs typeface="+mn-cs"/>
            </a:endParaRPr>
          </a:p>
        </p:txBody>
      </p:sp>
      <p:sp>
        <p:nvSpPr>
          <p:cNvPr id="10" name="Rectangle 3"/>
          <p:cNvSpPr txBox="1">
            <a:spLocks noChangeArrowheads="1"/>
          </p:cNvSpPr>
          <p:nvPr/>
        </p:nvSpPr>
        <p:spPr>
          <a:xfrm>
            <a:off x="287336" y="1677888"/>
            <a:ext cx="8569325" cy="4392612"/>
          </a:xfrm>
          <a:prstGeom prst="rect">
            <a:avLst/>
          </a:prstGeom>
        </p:spPr>
        <p:txBody>
          <a:bodyPr/>
          <a:lstStyle/>
          <a:p>
            <a:pPr marL="342900" indent="-342900" algn="l">
              <a:lnSpc>
                <a:spcPct val="80000"/>
              </a:lnSpc>
              <a:spcBef>
                <a:spcPct val="20000"/>
              </a:spcBef>
              <a:buFontTx/>
              <a:buChar char="•"/>
              <a:defRPr/>
            </a:pPr>
            <a:r>
              <a:rPr lang="fr-CA" sz="2400" kern="0" dirty="0">
                <a:latin typeface="+mn-lt"/>
                <a:cs typeface="+mn-cs"/>
              </a:rPr>
              <a:t>Explosion de faible puissance caractérisée par des vitesses de quelques dizaines à quelques centaines de m/sec et des pressions jusqu’à quelques bars.</a:t>
            </a:r>
          </a:p>
          <a:p>
            <a:pPr marL="742950" lvl="1" indent="-285750" algn="l">
              <a:lnSpc>
                <a:spcPct val="85000"/>
              </a:lnSpc>
              <a:spcBef>
                <a:spcPct val="20000"/>
              </a:spcBef>
              <a:buFontTx/>
              <a:buChar char="–"/>
              <a:defRPr/>
            </a:pPr>
            <a:r>
              <a:rPr lang="fr-CA" sz="2400" kern="0" dirty="0">
                <a:latin typeface="+mn-lt"/>
              </a:rPr>
              <a:t>Explosion non confinée (UVCE) à l’air libre, sans obstacles</a:t>
            </a:r>
          </a:p>
          <a:p>
            <a:pPr marL="742950" lvl="1" indent="-285750" algn="l">
              <a:lnSpc>
                <a:spcPct val="85000"/>
              </a:lnSpc>
              <a:spcBef>
                <a:spcPct val="20000"/>
              </a:spcBef>
              <a:buFontTx/>
              <a:buChar char="–"/>
              <a:defRPr/>
            </a:pPr>
            <a:r>
              <a:rPr lang="fr-CA" sz="2400" kern="0" dirty="0">
                <a:latin typeface="+mn-lt"/>
              </a:rPr>
              <a:t>Feu de nuage (Flash </a:t>
            </a:r>
            <a:r>
              <a:rPr lang="fr-CA" sz="2400" kern="0" dirty="0" err="1">
                <a:latin typeface="+mn-lt"/>
              </a:rPr>
              <a:t>fire</a:t>
            </a:r>
            <a:r>
              <a:rPr lang="fr-CA" sz="2400" kern="0" dirty="0" smtClean="0">
                <a:latin typeface="+mn-lt"/>
              </a:rPr>
              <a:t>)</a:t>
            </a:r>
          </a:p>
          <a:p>
            <a:pPr marL="742950" lvl="1" indent="-285750" algn="l">
              <a:lnSpc>
                <a:spcPct val="85000"/>
              </a:lnSpc>
              <a:spcBef>
                <a:spcPct val="20000"/>
              </a:spcBef>
              <a:buFontTx/>
              <a:buChar char="–"/>
              <a:defRPr/>
            </a:pPr>
            <a:endParaRPr lang="fr-CA" sz="2400" kern="0" dirty="0">
              <a:latin typeface="+mn-lt"/>
            </a:endParaRPr>
          </a:p>
          <a:p>
            <a:pPr marL="342900" indent="-342900" algn="l">
              <a:lnSpc>
                <a:spcPct val="80000"/>
              </a:lnSpc>
              <a:spcBef>
                <a:spcPct val="20000"/>
              </a:spcBef>
              <a:buFontTx/>
              <a:buChar char="•"/>
              <a:defRPr/>
            </a:pPr>
            <a:r>
              <a:rPr lang="fr-CA" sz="2400" kern="0" dirty="0">
                <a:latin typeface="+mn-lt"/>
                <a:cs typeface="+mn-cs"/>
              </a:rPr>
              <a:t>Généralement obtenue lorsque la source d’inflammation est de faible énergie; la vitesse de propagation des flammes est </a:t>
            </a:r>
            <a:r>
              <a:rPr lang="fr-CA" sz="2400" kern="0" dirty="0">
                <a:solidFill>
                  <a:srgbClr val="FF0000"/>
                </a:solidFill>
                <a:latin typeface="+mn-lt"/>
                <a:cs typeface="+mn-cs"/>
              </a:rPr>
              <a:t>subsonique </a:t>
            </a:r>
            <a:r>
              <a:rPr lang="fr-CA" sz="2400" kern="0" dirty="0">
                <a:latin typeface="+mn-lt"/>
                <a:cs typeface="+mn-cs"/>
              </a:rPr>
              <a:t>(vitesse inférieure à la vitesse du son dans les gaz frais)</a:t>
            </a:r>
          </a:p>
        </p:txBody>
      </p:sp>
      <p:pic>
        <p:nvPicPr>
          <p:cNvPr id="11" name="Picture 4" descr="http://t3.gstatic.com/images?q=tbn:ANd9GcR7P2rOmOjcTS5OI_1Q3l9FHARQSxfM9yj6N4Yj3he0k2uqHDQU"/>
          <p:cNvPicPr>
            <a:picLocks noChangeAspect="1" noChangeArrowheads="1"/>
          </p:cNvPicPr>
          <p:nvPr/>
        </p:nvPicPr>
        <p:blipFill>
          <a:blip r:embed="rId3" cstate="print"/>
          <a:srcRect/>
          <a:stretch>
            <a:fillRect/>
          </a:stretch>
        </p:blipFill>
        <p:spPr bwMode="auto">
          <a:xfrm>
            <a:off x="4067944" y="5301208"/>
            <a:ext cx="1136677" cy="1135484"/>
          </a:xfrm>
          <a:prstGeom prst="rect">
            <a:avLst/>
          </a:prstGeom>
          <a:noFill/>
          <a:ln w="9525">
            <a:noFill/>
            <a:miter lim="800000"/>
            <a:headEnd/>
            <a:tailEnd/>
          </a:ln>
        </p:spPr>
      </p:pic>
    </p:spTree>
    <p:extLst>
      <p:ext uri="{BB962C8B-B14F-4D97-AF65-F5344CB8AC3E}">
        <p14:creationId xmlns:p14="http://schemas.microsoft.com/office/powerpoint/2010/main" val="3923488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defRPr/>
            </a:pPr>
            <a:r>
              <a:rPr lang="fr-CA" sz="2800" dirty="0"/>
              <a:t>Explosion</a:t>
            </a:r>
          </a:p>
        </p:txBody>
      </p:sp>
      <p:sp>
        <p:nvSpPr>
          <p:cNvPr id="9" name="Rectangle 3"/>
          <p:cNvSpPr txBox="1">
            <a:spLocks noChangeArrowheads="1"/>
          </p:cNvSpPr>
          <p:nvPr/>
        </p:nvSpPr>
        <p:spPr>
          <a:xfrm>
            <a:off x="3348037" y="1124744"/>
            <a:ext cx="2447925" cy="431800"/>
          </a:xfrm>
          <a:prstGeom prst="rect">
            <a:avLst/>
          </a:prstGeom>
          <a:gradFill>
            <a:gsLst>
              <a:gs pos="0">
                <a:srgbClr val="FFF200"/>
              </a:gs>
              <a:gs pos="45000">
                <a:srgbClr val="FF7A00"/>
              </a:gs>
              <a:gs pos="70000">
                <a:srgbClr val="FF0300"/>
              </a:gs>
              <a:gs pos="100000">
                <a:srgbClr val="4D0808"/>
              </a:gs>
            </a:gsLst>
            <a:lin ang="5400000" scaled="0"/>
          </a:gradFill>
          <a:ln w="25400">
            <a:solidFill>
              <a:srgbClr val="FF0000"/>
            </a:solidFill>
          </a:ln>
        </p:spPr>
        <p:txBody>
          <a:bodyPr/>
          <a:lstStyle/>
          <a:p>
            <a:pPr marL="342900" indent="-342900" algn="ctr">
              <a:spcBef>
                <a:spcPct val="20000"/>
              </a:spcBef>
              <a:defRPr/>
            </a:pPr>
            <a:r>
              <a:rPr lang="fr-CA" sz="2400" b="1" kern="0" dirty="0">
                <a:solidFill>
                  <a:schemeClr val="bg1"/>
                </a:solidFill>
                <a:latin typeface="+mn-lt"/>
                <a:cs typeface="+mn-cs"/>
              </a:rPr>
              <a:t>La d</a:t>
            </a:r>
            <a:r>
              <a:rPr lang="fr-CA" sz="2400" b="1" kern="0" dirty="0" err="1">
                <a:solidFill>
                  <a:schemeClr val="bg1"/>
                </a:solidFill>
                <a:latin typeface="+mn-lt"/>
                <a:cs typeface="+mn-cs"/>
              </a:rPr>
              <a:t>étonation</a:t>
            </a:r>
            <a:endParaRPr lang="fr-CA" sz="2400" b="1" kern="0" dirty="0">
              <a:solidFill>
                <a:schemeClr val="bg1"/>
              </a:solidFill>
              <a:latin typeface="+mn-lt"/>
              <a:cs typeface="+mn-cs"/>
            </a:endParaRPr>
          </a:p>
        </p:txBody>
      </p:sp>
      <p:sp>
        <p:nvSpPr>
          <p:cNvPr id="10" name="Rectangle 3"/>
          <p:cNvSpPr txBox="1">
            <a:spLocks noChangeArrowheads="1"/>
          </p:cNvSpPr>
          <p:nvPr/>
        </p:nvSpPr>
        <p:spPr>
          <a:xfrm>
            <a:off x="323528" y="1700808"/>
            <a:ext cx="8375650" cy="3240360"/>
          </a:xfrm>
          <a:prstGeom prst="rect">
            <a:avLst/>
          </a:prstGeom>
        </p:spPr>
        <p:txBody>
          <a:bodyPr/>
          <a:lstStyle/>
          <a:p>
            <a:pPr marL="342900" indent="-342900" algn="l">
              <a:lnSpc>
                <a:spcPct val="85000"/>
              </a:lnSpc>
              <a:spcBef>
                <a:spcPct val="20000"/>
              </a:spcBef>
              <a:buFontTx/>
              <a:buChar char="•"/>
              <a:defRPr/>
            </a:pPr>
            <a:r>
              <a:rPr lang="fr-CA" sz="2400" kern="0" dirty="0">
                <a:latin typeface="+mn-lt"/>
                <a:cs typeface="+mn-cs"/>
              </a:rPr>
              <a:t>Forte puissance, déplacement supersonique du front de flamme</a:t>
            </a:r>
          </a:p>
          <a:p>
            <a:pPr marL="342900" indent="-342900" algn="l">
              <a:lnSpc>
                <a:spcPct val="85000"/>
              </a:lnSpc>
              <a:spcBef>
                <a:spcPct val="20000"/>
              </a:spcBef>
              <a:buFontTx/>
              <a:buChar char="•"/>
              <a:defRPr/>
            </a:pPr>
            <a:r>
              <a:rPr lang="fr-CA" sz="2400" kern="0" dirty="0">
                <a:latin typeface="+mn-lt"/>
                <a:cs typeface="+mn-cs"/>
              </a:rPr>
              <a:t>Requiert pour son amorçage direct un apport d’énergie important, la vitesse de propagation des flammes étant dans ce cas </a:t>
            </a:r>
            <a:r>
              <a:rPr lang="fr-CA" sz="2400" kern="0" dirty="0">
                <a:solidFill>
                  <a:srgbClr val="FF0000"/>
                </a:solidFill>
                <a:latin typeface="+mn-lt"/>
                <a:cs typeface="+mn-cs"/>
              </a:rPr>
              <a:t>supersonique</a:t>
            </a:r>
            <a:r>
              <a:rPr lang="fr-CA" sz="2400" kern="0" dirty="0">
                <a:latin typeface="+mn-lt"/>
                <a:cs typeface="+mn-cs"/>
              </a:rPr>
              <a:t> (vitesse supérieure à la vitesse du son dans les gaz frais) de l’ordre de 1000 à 2000 m/s.</a:t>
            </a:r>
          </a:p>
          <a:p>
            <a:pPr marL="742950" lvl="1" indent="-285750" algn="l">
              <a:lnSpc>
                <a:spcPct val="85000"/>
              </a:lnSpc>
              <a:spcBef>
                <a:spcPct val="20000"/>
              </a:spcBef>
              <a:buFontTx/>
              <a:buChar char="–"/>
              <a:defRPr/>
            </a:pPr>
            <a:r>
              <a:rPr lang="fr-CA" sz="2400" kern="0" dirty="0">
                <a:latin typeface="+mn-lt"/>
              </a:rPr>
              <a:t>Explosion confinée (VCE ou CVCE) (intérieur d’un réservoir ou d’une tuyauterie)</a:t>
            </a:r>
          </a:p>
          <a:p>
            <a:pPr marL="742950" lvl="1" indent="-285750" algn="l">
              <a:lnSpc>
                <a:spcPct val="85000"/>
              </a:lnSpc>
              <a:spcBef>
                <a:spcPct val="20000"/>
              </a:spcBef>
              <a:buFontTx/>
              <a:buChar char="–"/>
              <a:defRPr/>
            </a:pPr>
            <a:r>
              <a:rPr lang="fr-CA" sz="2400" kern="0" dirty="0">
                <a:latin typeface="+mn-lt"/>
              </a:rPr>
              <a:t>Peut aussi être un UVCE</a:t>
            </a:r>
          </a:p>
        </p:txBody>
      </p:sp>
      <p:pic>
        <p:nvPicPr>
          <p:cNvPr id="11" name="Picture 4" descr="http://t3.gstatic.com/images?q=tbn:ANd9GcR7P2rOmOjcTS5OI_1Q3l9FHARQSxfM9yj6N4Yj3he0k2uqHDQU"/>
          <p:cNvPicPr>
            <a:picLocks noChangeAspect="1" noChangeArrowheads="1"/>
          </p:cNvPicPr>
          <p:nvPr/>
        </p:nvPicPr>
        <p:blipFill>
          <a:blip r:embed="rId3" cstate="print"/>
          <a:srcRect/>
          <a:stretch>
            <a:fillRect/>
          </a:stretch>
        </p:blipFill>
        <p:spPr bwMode="auto">
          <a:xfrm>
            <a:off x="3851920" y="5085184"/>
            <a:ext cx="1368747" cy="1368748"/>
          </a:xfrm>
          <a:prstGeom prst="rect">
            <a:avLst/>
          </a:prstGeom>
          <a:noFill/>
          <a:ln w="9525">
            <a:noFill/>
            <a:miter lim="800000"/>
            <a:headEnd/>
            <a:tailEnd/>
          </a:ln>
        </p:spPr>
      </p:pic>
    </p:spTree>
    <p:extLst>
      <p:ext uri="{BB962C8B-B14F-4D97-AF65-F5344CB8AC3E}">
        <p14:creationId xmlns:p14="http://schemas.microsoft.com/office/powerpoint/2010/main" val="3394791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effectLst>
                  <a:outerShdw blurRad="38100" dist="38100" dir="2700000" algn="tl">
                    <a:srgbClr val="C0C0C0"/>
                  </a:outerShdw>
                </a:effectLst>
              </a:rPr>
              <a:t>UCVE, CVCE, VCE (définitions)</a:t>
            </a:r>
            <a:r>
              <a:rPr lang="fr-FR" sz="2800" dirty="0">
                <a:solidFill>
                  <a:srgbClr val="FFFF00"/>
                </a:solidFill>
              </a:rPr>
              <a:t/>
            </a:r>
            <a:br>
              <a:rPr lang="fr-FR" sz="2800" dirty="0">
                <a:solidFill>
                  <a:srgbClr val="FFFF00"/>
                </a:solidFill>
              </a:rPr>
            </a:br>
            <a:endParaRPr lang="fr-FR" sz="2800" dirty="0"/>
          </a:p>
        </p:txBody>
      </p:sp>
      <p:sp>
        <p:nvSpPr>
          <p:cNvPr id="13" name="Rectangle 1"/>
          <p:cNvSpPr>
            <a:spLocks noChangeArrowheads="1"/>
          </p:cNvSpPr>
          <p:nvPr/>
        </p:nvSpPr>
        <p:spPr bwMode="auto">
          <a:xfrm>
            <a:off x="287337" y="1124744"/>
            <a:ext cx="8569325" cy="3293209"/>
          </a:xfrm>
          <a:prstGeom prst="rect">
            <a:avLst/>
          </a:prstGeom>
          <a:noFill/>
          <a:ln w="9525">
            <a:noFill/>
            <a:miter lim="800000"/>
            <a:headEnd/>
            <a:tailEnd/>
          </a:ln>
        </p:spPr>
        <p:txBody>
          <a:bodyPr>
            <a:spAutoFit/>
          </a:bodyPr>
          <a:lstStyle/>
          <a:p>
            <a:pPr algn="l"/>
            <a:r>
              <a:rPr lang="fr-FR" b="1" dirty="0"/>
              <a:t>UNCONFINED VAPOUR CLOUD EXPLOSION (UVCE)</a:t>
            </a:r>
          </a:p>
          <a:p>
            <a:pPr algn="l"/>
            <a:r>
              <a:rPr lang="fr-FR" dirty="0"/>
              <a:t>Explosion d'un nuage de gaz/vapeurs non confiné. Il s'agit d'un phénomène qui suppose l'inflammation accidentelle d'un nuage ou panache de gaz/vapeurs combustibles mélangés avec l'oxygène de l'air. Suite à l'inflammation, une flamme se propage dans le nuage ou panache et engendre une combustion des vapeurs et une onde de surpression aérienne, qui sont susceptibles de produire respectivement des effets de rayonnement thermique et des effets mécaniques</a:t>
            </a:r>
          </a:p>
          <a:p>
            <a:pPr algn="l"/>
            <a:endParaRPr lang="fr-FR" dirty="0"/>
          </a:p>
          <a:p>
            <a:pPr algn="l"/>
            <a:r>
              <a:rPr lang="fr-FR" b="1" dirty="0"/>
              <a:t>CONFINED VAPOUR CLOUD EXPLOSION (CVCE)</a:t>
            </a:r>
          </a:p>
          <a:p>
            <a:pPr algn="l"/>
            <a:r>
              <a:rPr lang="fr-FR" dirty="0"/>
              <a:t>Explosion d’un nuage de gaz/ vapeur dans un milieu confiné (exemple: explosion de chaufferie gaz).</a:t>
            </a:r>
          </a:p>
          <a:p>
            <a:pPr algn="l"/>
            <a:endParaRPr lang="fr-FR" dirty="0"/>
          </a:p>
          <a:p>
            <a:pPr algn="l"/>
            <a:endParaRPr lang="fr-FR" dirty="0"/>
          </a:p>
        </p:txBody>
      </p:sp>
      <p:pic>
        <p:nvPicPr>
          <p:cNvPr id="14" name="Picture 4" descr="http://t3.gstatic.com/images?q=tbn:ANd9GcR7P2rOmOjcTS5OI_1Q3l9FHARQSxfM9yj6N4Yj3he0k2uqHDQU"/>
          <p:cNvPicPr>
            <a:picLocks noChangeAspect="1" noChangeArrowheads="1"/>
          </p:cNvPicPr>
          <p:nvPr/>
        </p:nvPicPr>
        <p:blipFill>
          <a:blip r:embed="rId3" cstate="print"/>
          <a:srcRect/>
          <a:stretch>
            <a:fillRect/>
          </a:stretch>
        </p:blipFill>
        <p:spPr bwMode="auto">
          <a:xfrm>
            <a:off x="899592" y="4149080"/>
            <a:ext cx="1728788" cy="1727200"/>
          </a:xfrm>
          <a:prstGeom prst="rect">
            <a:avLst/>
          </a:prstGeom>
          <a:noFill/>
          <a:ln w="9525">
            <a:noFill/>
            <a:miter lim="800000"/>
            <a:headEnd/>
            <a:tailEnd/>
          </a:ln>
        </p:spPr>
      </p:pic>
      <p:pic>
        <p:nvPicPr>
          <p:cNvPr id="16" name="Image 3" descr="IMGP1657.JPG"/>
          <p:cNvPicPr>
            <a:picLocks noChangeAspect="1"/>
          </p:cNvPicPr>
          <p:nvPr/>
        </p:nvPicPr>
        <p:blipFill>
          <a:blip r:embed="rId4" cstate="print"/>
          <a:srcRect/>
          <a:stretch>
            <a:fillRect/>
          </a:stretch>
        </p:blipFill>
        <p:spPr bwMode="auto">
          <a:xfrm>
            <a:off x="2915816" y="3789040"/>
            <a:ext cx="3456500" cy="2448272"/>
          </a:xfrm>
          <a:prstGeom prst="rect">
            <a:avLst/>
          </a:prstGeom>
          <a:noFill/>
          <a:ln w="19050">
            <a:solidFill>
              <a:srgbClr val="FFFF00"/>
            </a:solidFill>
            <a:miter lim="800000"/>
            <a:headEnd/>
            <a:tailEnd/>
          </a:ln>
        </p:spPr>
      </p:pic>
      <p:pic>
        <p:nvPicPr>
          <p:cNvPr id="17" name="Picture 2" descr="http://t1.gstatic.com/images?q=tbn:ANd9GcTQ0PvY8FXd0xgvrad7iBay7e9Mmki-RpGJvw32_3zVi4Uqo0Ch"/>
          <p:cNvPicPr>
            <a:picLocks noChangeAspect="1" noChangeArrowheads="1"/>
          </p:cNvPicPr>
          <p:nvPr/>
        </p:nvPicPr>
        <p:blipFill>
          <a:blip r:embed="rId5" cstate="print"/>
          <a:srcRect/>
          <a:stretch>
            <a:fillRect/>
          </a:stretch>
        </p:blipFill>
        <p:spPr bwMode="auto">
          <a:xfrm>
            <a:off x="6804248" y="4077072"/>
            <a:ext cx="1782762" cy="1782762"/>
          </a:xfrm>
          <a:prstGeom prst="rect">
            <a:avLst/>
          </a:prstGeom>
          <a:noFill/>
          <a:ln w="9525">
            <a:noFill/>
            <a:miter lim="800000"/>
            <a:headEnd/>
            <a:tailEnd/>
          </a:ln>
        </p:spPr>
      </p:pic>
    </p:spTree>
    <p:extLst>
      <p:ext uri="{BB962C8B-B14F-4D97-AF65-F5344CB8AC3E}">
        <p14:creationId xmlns:p14="http://schemas.microsoft.com/office/powerpoint/2010/main" val="2626020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16272</TotalTime>
  <Words>2089</Words>
  <Application>Microsoft Office PowerPoint</Application>
  <PresentationFormat>Affichage à l'écran (4:3)</PresentationFormat>
  <Paragraphs>287</Paragraphs>
  <Slides>35</Slides>
  <Notes>11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35</vt:i4>
      </vt:variant>
    </vt:vector>
  </HeadingPairs>
  <TitlesOfParts>
    <vt:vector size="44" baseType="lpstr">
      <vt:lpstr>Arial Unicode MS</vt:lpstr>
      <vt:lpstr>ＭＳ Ｐゴシック</vt:lpstr>
      <vt:lpstr>Arial</vt:lpstr>
      <vt:lpstr>Arial Black</vt:lpstr>
      <vt:lpstr>Book Antiqua</vt:lpstr>
      <vt:lpstr>Helvetica</vt:lpstr>
      <vt:lpstr>Times New Roman</vt:lpstr>
      <vt:lpstr>Wingdings</vt:lpstr>
      <vt:lpstr>Réseau</vt:lpstr>
      <vt:lpstr> </vt:lpstr>
      <vt:lpstr>Définition </vt:lpstr>
      <vt:lpstr>Reproduction d’un BLEVE  (Explosion d’une bouteille de gaz 5 Kgs) </vt:lpstr>
      <vt:lpstr>Pourquoi une explosion ? </vt:lpstr>
      <vt:lpstr>Pourquoi une explosion ? </vt:lpstr>
      <vt:lpstr>Pourquoi une explosion ? </vt:lpstr>
      <vt:lpstr>2 types d’explosion</vt:lpstr>
      <vt:lpstr>Explosion</vt:lpstr>
      <vt:lpstr>UCVE, CVCE, VCE (définitions) </vt:lpstr>
      <vt:lpstr>Mode de propagation de la flamme </vt:lpstr>
      <vt:lpstr>Les causes d’explosion</vt:lpstr>
      <vt:lpstr>Les dégâts aux structures</vt:lpstr>
      <vt:lpstr>Les dégâts aux structures </vt:lpstr>
      <vt:lpstr> </vt:lpstr>
      <vt:lpstr>Les dégâts aux structures </vt:lpstr>
      <vt:lpstr>Les dégâts aux structures </vt:lpstr>
      <vt:lpstr>Explosion de gaz et vapeurs</vt:lpstr>
      <vt:lpstr>Explosion de poussières</vt:lpstr>
      <vt:lpstr>Aérosols, bouteilles de gaz…</vt:lpstr>
      <vt:lpstr>Les projections </vt:lpstr>
      <vt:lpstr>Explosion de bouteilles de gaz </vt:lpstr>
      <vt:lpstr>Bouteilles de gaz…</vt:lpstr>
      <vt:lpstr>Les projections liées à l’explosion </vt:lpstr>
      <vt:lpstr>Méthode d’investigation </vt:lpstr>
      <vt:lpstr>Identification de l’épicentre</vt:lpstr>
      <vt:lpstr>Identification de la couche inflammable</vt:lpstr>
      <vt:lpstr>Identification de la couche inflammable </vt:lpstr>
      <vt:lpstr>Incendie suivi d’explosion ou l’inverse??</vt:lpstr>
      <vt:lpstr>Cas concret: explosion de pavillon</vt:lpstr>
      <vt:lpstr>Méthode d’investigation, cas concret:</vt:lpstr>
      <vt:lpstr>Recherche du combustible: hypothèse n°1</vt:lpstr>
      <vt:lpstr>Recherche du combustible: hypothèse n°2 </vt:lpstr>
      <vt:lpstr>Examen de la cuisinière </vt:lpstr>
      <vt:lpstr>Reconstitution et analyse</vt:lpstr>
      <vt:lpstr>Présentation PowerPoint</vt:lpstr>
    </vt:vector>
  </TitlesOfParts>
  <Company>CG94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FLACHER Laurent</cp:lastModifiedBy>
  <cp:revision>791</cp:revision>
  <cp:lastPrinted>2000-07-04T10:18:08Z</cp:lastPrinted>
  <dcterms:created xsi:type="dcterms:W3CDTF">2000-07-03T06:07:31Z</dcterms:created>
  <dcterms:modified xsi:type="dcterms:W3CDTF">2020-07-09T09:23:52Z</dcterms:modified>
</cp:coreProperties>
</file>