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86" r:id="rId2"/>
    <p:sldId id="287" r:id="rId3"/>
    <p:sldId id="288" r:id="rId4"/>
    <p:sldId id="289" r:id="rId5"/>
    <p:sldId id="285" r:id="rId6"/>
    <p:sldId id="290" r:id="rId7"/>
    <p:sldId id="291" r:id="rId8"/>
    <p:sldId id="292" r:id="rId9"/>
    <p:sldId id="293" r:id="rId10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EST CHRISTOPHE" initials="FC" lastIdx="1" clrIdx="0">
    <p:extLst>
      <p:ext uri="{19B8F6BF-5375-455C-9EA6-DF929625EA0E}">
        <p15:presenceInfo xmlns:p15="http://schemas.microsoft.com/office/powerpoint/2012/main" userId="S-1-5-21-1078081533-1580436667-839522115-93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1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2-04T13:18:05.719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389E8-E6B8-42BE-A1C6-4F55CD3B8235}" type="datetimeFigureOut">
              <a:rPr lang="fr-FR" smtClean="0"/>
              <a:t>12/02/2025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4B484-3601-4709-8FC0-48C4000BE57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4064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CCEC1-02FC-497B-8340-A7FA203BCA5A}" type="datetimeFigureOut">
              <a:rPr lang="fr-FR" smtClean="0"/>
              <a:t>12/02/2025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15D04-404A-4726-97F2-284A5ED485C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827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5670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84704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879038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26855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9151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8404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9731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62836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fr-FR" dirty="0">
                <a:solidFill>
                  <a:prstClr val="black"/>
                </a:solidFill>
              </a:rPr>
              <a:t>31/07/2022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dirty="0">
                <a:solidFill>
                  <a:prstClr val="black"/>
                </a:solidFill>
              </a:rPr>
              <a:t>6 DIAPOSITIVES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194D0D5-3335-4BE3-9ABA-116A1523CFD0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86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516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9925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5591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9000">
              <a:schemeClr val="accent1">
                <a:lumMod val="40000"/>
                <a:lumOff val="60000"/>
              </a:schemeClr>
            </a:gs>
            <a:gs pos="84000">
              <a:srgbClr val="C00000"/>
            </a:gs>
            <a:gs pos="61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764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A76C5F1-7F9A-4B0C-A0FB-C6EF4EBE9A6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36" y="93306"/>
            <a:ext cx="1383193" cy="1790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42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000" b="1" kern="1200">
          <a:solidFill>
            <a:srgbClr val="FFFF00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rpVa7rWZS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SCHILLER </a:t>
            </a:r>
            <a:r>
              <a:rPr lang="fr-FR" dirty="0" err="1" smtClean="0"/>
              <a:t>Défiguard</a:t>
            </a:r>
            <a:r>
              <a:rPr lang="fr-FR" dirty="0" smtClean="0"/>
              <a:t> T7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964" y="1759937"/>
            <a:ext cx="6219536" cy="4146357"/>
          </a:xfrm>
        </p:spPr>
      </p:pic>
      <p:sp>
        <p:nvSpPr>
          <p:cNvPr id="3" name="ZoneTexte 2"/>
          <p:cNvSpPr txBox="1"/>
          <p:nvPr/>
        </p:nvSpPr>
        <p:spPr>
          <a:xfrm>
            <a:off x="3959818" y="6090637"/>
            <a:ext cx="4788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</a:rPr>
              <a:t>ILT FOREST Christophe – Juillet </a:t>
            </a:r>
            <a:r>
              <a:rPr lang="fr-FR" dirty="0" smtClean="0">
                <a:solidFill>
                  <a:srgbClr val="FFFF00"/>
                </a:solidFill>
              </a:rPr>
              <a:t>2024</a:t>
            </a:r>
            <a:endParaRPr lang="fr-F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75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ce nouveau matériel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Renouvellement nécessaire des DSA</a:t>
            </a:r>
          </a:p>
          <a:p>
            <a:endParaRPr lang="fr-FR" dirty="0"/>
          </a:p>
          <a:p>
            <a:r>
              <a:rPr lang="fr-FR" dirty="0" smtClean="0"/>
              <a:t>Renouvellement nécessaire des scopes multiparamétrique « </a:t>
            </a:r>
            <a:r>
              <a:rPr lang="fr-FR" dirty="0" err="1" smtClean="0"/>
              <a:t>isp</a:t>
            </a:r>
            <a:r>
              <a:rPr lang="fr-FR" dirty="0" smtClean="0"/>
              <a:t> »</a:t>
            </a:r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Opportunité loi Matras : geste à visée diagnostic.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271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Différence avec le matériel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Aujourd’hui dans un VSAV il y a : </a:t>
            </a:r>
          </a:p>
          <a:p>
            <a:pPr lvl="1"/>
            <a:r>
              <a:rPr lang="fr-FR" dirty="0" smtClean="0"/>
              <a:t>1 DSA</a:t>
            </a:r>
          </a:p>
          <a:p>
            <a:pPr lvl="1"/>
            <a:r>
              <a:rPr lang="fr-FR" dirty="0" smtClean="0"/>
              <a:t>1 </a:t>
            </a:r>
            <a:r>
              <a:rPr lang="fr-FR" dirty="0" err="1" smtClean="0"/>
              <a:t>propaq</a:t>
            </a:r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r>
              <a:rPr lang="fr-FR" dirty="0" smtClean="0"/>
              <a:t>Demain il y aura : </a:t>
            </a:r>
          </a:p>
          <a:p>
            <a:pPr lvl="1"/>
            <a:r>
              <a:rPr lang="fr-FR" dirty="0" smtClean="0"/>
              <a:t>1 Schiller DG T7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464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Schiller DG T7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assure la fonction monitorage à l’identique des </a:t>
            </a:r>
            <a:r>
              <a:rPr lang="fr-FR" dirty="0" err="1" smtClean="0"/>
              <a:t>Propaq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Il  assure la fonction DSA</a:t>
            </a:r>
          </a:p>
          <a:p>
            <a:endParaRPr lang="fr-FR" dirty="0"/>
          </a:p>
          <a:p>
            <a:r>
              <a:rPr lang="fr-FR" dirty="0" smtClean="0"/>
              <a:t>Il peut réaliser et transmettre des ECG </a:t>
            </a:r>
            <a:r>
              <a:rPr lang="fr-FR" dirty="0" err="1" smtClean="0"/>
              <a:t>grace</a:t>
            </a:r>
            <a:r>
              <a:rPr lang="fr-FR" dirty="0" smtClean="0"/>
              <a:t> à une puce 4g</a:t>
            </a:r>
          </a:p>
          <a:p>
            <a:endParaRPr lang="fr-FR" dirty="0"/>
          </a:p>
          <a:p>
            <a:r>
              <a:rPr lang="fr-FR" dirty="0" smtClean="0"/>
              <a:t>Il enregistre sur une base de données l’ensemble des éléments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134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UTILISATION DES SCOPE SCHILLER </a:t>
            </a:r>
            <a:r>
              <a:rPr lang="fr-FR" dirty="0" err="1" smtClean="0"/>
              <a:t>Defiguard</a:t>
            </a:r>
            <a:r>
              <a:rPr lang="fr-FR" dirty="0" smtClean="0"/>
              <a:t> T7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sz="3600" dirty="0" smtClean="0"/>
              <a:t>Objectifs :</a:t>
            </a:r>
          </a:p>
          <a:p>
            <a:endParaRPr lang="fr-FR" dirty="0"/>
          </a:p>
          <a:p>
            <a:r>
              <a:rPr lang="fr-FR" dirty="0" smtClean="0"/>
              <a:t>Savoir utiliser le scope en mode monitorage</a:t>
            </a:r>
          </a:p>
          <a:p>
            <a:endParaRPr lang="fr-FR" dirty="0"/>
          </a:p>
          <a:p>
            <a:r>
              <a:rPr lang="fr-FR" dirty="0" smtClean="0"/>
              <a:t>Savoir utiliser le scope en mode DSA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561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Atelier découverte Mode monitorage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Vidéo de présentation Schiller</a:t>
            </a:r>
          </a:p>
          <a:p>
            <a:r>
              <a:rPr lang="fr-FR" dirty="0">
                <a:hlinkClick r:id="rId2"/>
              </a:rPr>
              <a:t>Schiller </a:t>
            </a:r>
            <a:r>
              <a:rPr lang="fr-FR" dirty="0" err="1">
                <a:hlinkClick r:id="rId2"/>
              </a:rPr>
              <a:t>Defigard</a:t>
            </a:r>
            <a:r>
              <a:rPr lang="fr-FR" dirty="0">
                <a:hlinkClick r:id="rId2"/>
              </a:rPr>
              <a:t> </a:t>
            </a:r>
            <a:r>
              <a:rPr lang="fr-FR" dirty="0" err="1">
                <a:hlinkClick r:id="rId2"/>
              </a:rPr>
              <a:t>Touch</a:t>
            </a:r>
            <a:r>
              <a:rPr lang="fr-FR" dirty="0">
                <a:hlinkClick r:id="rId2"/>
              </a:rPr>
              <a:t> 7 - Moniteurs multiparamétrique et défibrillateur d'urgence (youtube.com</a:t>
            </a:r>
            <a:r>
              <a:rPr lang="fr-FR" dirty="0" smtClean="0">
                <a:hlinkClick r:id="rId2"/>
              </a:rPr>
              <a:t>)</a:t>
            </a:r>
            <a:endParaRPr lang="fr-FR" dirty="0" smtClean="0"/>
          </a:p>
          <a:p>
            <a:r>
              <a:rPr lang="fr-FR" dirty="0" err="1" smtClean="0"/>
              <a:t>AtelierManipulation</a:t>
            </a:r>
            <a:r>
              <a:rPr lang="fr-FR" dirty="0" smtClean="0"/>
              <a:t> </a:t>
            </a:r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r>
              <a:rPr lang="fr-FR" sz="3200" dirty="0" smtClean="0"/>
              <a:t>Pour manipuler lors des formations : </a:t>
            </a:r>
            <a:endParaRPr lang="fr-FR" sz="3200" dirty="0"/>
          </a:p>
          <a:p>
            <a:r>
              <a:rPr lang="fr-FR" sz="3200" dirty="0" smtClean="0"/>
              <a:t>NE PAS OUBLIER DE METTRE DANS ID PATIENT : TEST 1</a:t>
            </a:r>
          </a:p>
          <a:p>
            <a:endParaRPr lang="fr-FR" sz="3200" dirty="0"/>
          </a:p>
          <a:p>
            <a:r>
              <a:rPr lang="fr-FR" sz="3200" dirty="0" smtClean="0"/>
              <a:t>Pour intervention : ID PATIENT </a:t>
            </a:r>
            <a:r>
              <a:rPr lang="fr-FR" sz="3200" dirty="0" smtClean="0"/>
              <a:t>=</a:t>
            </a:r>
            <a:r>
              <a:rPr lang="fr-FR" sz="2800" dirty="0" smtClean="0"/>
              <a:t>année + </a:t>
            </a:r>
            <a:r>
              <a:rPr lang="fr-FR" sz="2800" dirty="0" smtClean="0"/>
              <a:t>Numéro d’intervention</a:t>
            </a:r>
          </a:p>
          <a:p>
            <a:endParaRPr lang="fr-FR" sz="3200" dirty="0"/>
          </a:p>
          <a:p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107906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ID PATIENT = Année + numéro intervention  </a:t>
            </a:r>
            <a:r>
              <a:rPr lang="fr-FR" dirty="0" err="1" smtClean="0"/>
              <a:t>exple</a:t>
            </a:r>
            <a:r>
              <a:rPr lang="fr-FR" dirty="0" smtClean="0"/>
              <a:t> : 2025-12534</a:t>
            </a:r>
          </a:p>
          <a:p>
            <a:endParaRPr lang="fr-FR" dirty="0" smtClean="0"/>
          </a:p>
          <a:p>
            <a:r>
              <a:rPr lang="fr-FR" dirty="0" smtClean="0"/>
              <a:t>Ensuite je peux renseigner son identité</a:t>
            </a:r>
          </a:p>
          <a:p>
            <a:endParaRPr lang="fr-FR" dirty="0"/>
          </a:p>
          <a:p>
            <a:r>
              <a:rPr lang="fr-FR" dirty="0" smtClean="0"/>
              <a:t>Pour la pédiatrie : Je modifie en passant de ADULTE à PEDIATRIE.</a:t>
            </a:r>
          </a:p>
          <a:p>
            <a:endParaRPr lang="fr-FR" dirty="0"/>
          </a:p>
          <a:p>
            <a:r>
              <a:rPr lang="fr-FR" dirty="0" smtClean="0"/>
              <a:t>JE SUIS VIGILANT AU CACHE BATTERIE pour </a:t>
            </a:r>
            <a:r>
              <a:rPr lang="fr-FR" smtClean="0"/>
              <a:t>étanchéité batterie.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Vérification : voyant vert =  tout est ok.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784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le mode DSA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Voir vidéo</a:t>
            </a:r>
          </a:p>
          <a:p>
            <a:endParaRPr lang="fr-FR" dirty="0"/>
          </a:p>
          <a:p>
            <a:r>
              <a:rPr lang="fr-FR" dirty="0" smtClean="0"/>
              <a:t>manipulation sur le T7.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828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 smtClean="0"/>
              <a:t>Lors des vérifications : </a:t>
            </a:r>
            <a:endParaRPr lang="fr-FR" sz="3200" dirty="0"/>
          </a:p>
          <a:p>
            <a:r>
              <a:rPr lang="fr-FR" dirty="0"/>
              <a:t>Je suis vigilant aux consommables dédiés. (ELECTRODES DSA différentes des FRED EASY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r>
              <a:rPr lang="fr-FR" dirty="0" smtClean="0"/>
              <a:t>Pas d’</a:t>
            </a:r>
            <a:r>
              <a:rPr lang="fr-FR" dirty="0" err="1" smtClean="0"/>
              <a:t>electrodes</a:t>
            </a:r>
            <a:r>
              <a:rPr lang="fr-FR" dirty="0" smtClean="0"/>
              <a:t> spécifique enfant.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939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G" id="{B37CAF53-4605-43A3-81B2-E6963D6A61A9}" vid="{EF6B0883-58A1-43B1-AB7B-004F021D3FD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ECG</Template>
  <TotalTime>2570</TotalTime>
  <Words>262</Words>
  <Application>Microsoft Office PowerPoint</Application>
  <PresentationFormat>Grand écran</PresentationFormat>
  <Paragraphs>61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1_Thème Office</vt:lpstr>
      <vt:lpstr>Le SCHILLER Défiguard T7</vt:lpstr>
      <vt:lpstr>Pourquoi ce nouveau matériel</vt:lpstr>
      <vt:lpstr>Différence avec le matériel actuel</vt:lpstr>
      <vt:lpstr>Le Schiller DG T7</vt:lpstr>
      <vt:lpstr>UTILISATION DES SCOPE SCHILLER Defiguard T7</vt:lpstr>
      <vt:lpstr>Atelier découverte Mode monitorage</vt:lpstr>
      <vt:lpstr>Points clés</vt:lpstr>
      <vt:lpstr>Pour le mode DSA</vt:lpstr>
      <vt:lpstr>Points Clés</vt:lpstr>
    </vt:vector>
  </TitlesOfParts>
  <Company>SDIS43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ECG et Douleur Thoracique</dc:title>
  <dc:creator>FOREST CHRISTOPHE</dc:creator>
  <cp:lastModifiedBy>FOREST CHRISTOPHE</cp:lastModifiedBy>
  <cp:revision>56</cp:revision>
  <dcterms:created xsi:type="dcterms:W3CDTF">2023-10-11T07:34:31Z</dcterms:created>
  <dcterms:modified xsi:type="dcterms:W3CDTF">2025-02-12T12:28:40Z</dcterms:modified>
</cp:coreProperties>
</file>