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0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18B0A-EBAD-4695-ADB5-D369290363DC}" type="datetimeFigureOut">
              <a:rPr lang="fr-FR" smtClean="0"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2B930-4C99-40D0-91D0-7979F43315F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7584" y="2348880"/>
            <a:ext cx="7772400" cy="821953"/>
          </a:xfrm>
        </p:spPr>
        <p:txBody>
          <a:bodyPr>
            <a:normAutofit/>
          </a:bodyPr>
          <a:lstStyle/>
          <a:p>
            <a:pPr algn="l"/>
            <a:r>
              <a:rPr lang="fr-FR" b="1" dirty="0" smtClean="0">
                <a:solidFill>
                  <a:schemeClr val="tx2"/>
                </a:solidFill>
              </a:rPr>
              <a:t>REGULATION POMPIER -SAMU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3429000"/>
            <a:ext cx="7560840" cy="2088232"/>
          </a:xfrm>
        </p:spPr>
        <p:txBody>
          <a:bodyPr>
            <a:normAutofit/>
          </a:bodyPr>
          <a:lstStyle/>
          <a:p>
            <a:pPr algn="l"/>
            <a:r>
              <a:rPr lang="fr-FR" sz="1100" dirty="0"/>
              <a:t>Cette plateforme d’accès à l’offre de santé, au sein de laquelle le médecin urgentiste est le </a:t>
            </a:r>
            <a:r>
              <a:rPr lang="fr-FR" sz="1100" dirty="0" smtClean="0"/>
              <a:t>véritable </a:t>
            </a:r>
            <a:r>
              <a:rPr lang="fr-FR" sz="1100" dirty="0"/>
              <a:t>chef d’orchestre de la réponse à une demande de soins urgents ou non programmés </a:t>
            </a:r>
            <a:r>
              <a:rPr lang="fr-FR" sz="1100" dirty="0" smtClean="0"/>
              <a:t>à </a:t>
            </a:r>
            <a:r>
              <a:rPr lang="fr-FR" sz="1100" dirty="0"/>
              <a:t>l’échelle d’un </a:t>
            </a:r>
            <a:r>
              <a:rPr lang="fr-FR" sz="1100" dirty="0" smtClean="0"/>
              <a:t>territoire, garantit </a:t>
            </a:r>
            <a:r>
              <a:rPr lang="fr-FR" sz="1100" dirty="0"/>
              <a:t>ainsi le traitement immédiat de toute détresse vitale </a:t>
            </a:r>
            <a:r>
              <a:rPr lang="fr-FR" sz="1100" dirty="0" smtClean="0"/>
              <a:t>potentielle</a:t>
            </a:r>
            <a:r>
              <a:rPr lang="fr-FR" sz="1100" dirty="0"/>
              <a:t>, assure la continuité des soins, optimise les ressources </a:t>
            </a:r>
            <a:r>
              <a:rPr lang="fr-FR" sz="1100" dirty="0" smtClean="0"/>
              <a:t>disponibles</a:t>
            </a:r>
            <a:r>
              <a:rPr lang="fr-FR" sz="1100" dirty="0"/>
              <a:t>, contribue à </a:t>
            </a:r>
            <a:r>
              <a:rPr lang="fr-FR" sz="1100" dirty="0" smtClean="0"/>
              <a:t>limiter </a:t>
            </a:r>
            <a:r>
              <a:rPr lang="fr-FR" sz="1100" dirty="0"/>
              <a:t>le recours inutile ou inadapté aux services d’urgence des hôpitaux en facilitant pour la </a:t>
            </a:r>
            <a:r>
              <a:rPr lang="fr-FR" sz="1100" dirty="0" smtClean="0"/>
              <a:t>population </a:t>
            </a:r>
            <a:r>
              <a:rPr lang="fr-FR" sz="1100" dirty="0"/>
              <a:t>l’accès à l’offre de soins (sur le principe </a:t>
            </a:r>
            <a:r>
              <a:rPr lang="fr-FR" sz="1100" dirty="0" smtClean="0"/>
              <a:t>«avant </a:t>
            </a:r>
            <a:r>
              <a:rPr lang="fr-FR" sz="1100" dirty="0"/>
              <a:t>de vous déplacez, </a:t>
            </a:r>
            <a:r>
              <a:rPr lang="fr-FR" sz="1100" dirty="0" smtClean="0"/>
              <a:t>appelez!»).</a:t>
            </a:r>
            <a:endParaRPr lang="fr-FR" sz="1100" dirty="0"/>
          </a:p>
          <a:p>
            <a:pPr algn="l"/>
            <a:r>
              <a:rPr lang="fr-FR" sz="1100" dirty="0"/>
              <a:t>Elle doit être interopérable avec les Forces </a:t>
            </a:r>
            <a:r>
              <a:rPr lang="fr-FR" sz="1100" dirty="0" smtClean="0"/>
              <a:t>de </a:t>
            </a:r>
            <a:r>
              <a:rPr lang="fr-FR" sz="1100" dirty="0"/>
              <a:t>l’Ordre et les Sapeurs Pompiers qui peuvent, en </a:t>
            </a:r>
            <a:r>
              <a:rPr lang="fr-FR" sz="1100" dirty="0" smtClean="0"/>
              <a:t>plus </a:t>
            </a:r>
            <a:r>
              <a:rPr lang="fr-FR" sz="1100" dirty="0"/>
              <a:t>de leurs missions propres de sécurité ou de lutte contre les incendies, intervenir avec le </a:t>
            </a:r>
            <a:r>
              <a:rPr lang="fr-FR" sz="1100" dirty="0" smtClean="0"/>
              <a:t>Samu </a:t>
            </a:r>
            <a:r>
              <a:rPr lang="fr-FR" sz="1100" dirty="0"/>
              <a:t>en </a:t>
            </a:r>
            <a:r>
              <a:rPr lang="fr-FR" sz="1100" dirty="0" smtClean="0"/>
              <a:t>«</a:t>
            </a:r>
            <a:endParaRPr lang="fr-FR" sz="1100" dirty="0"/>
          </a:p>
          <a:p>
            <a:pPr algn="l"/>
            <a:r>
              <a:rPr lang="fr-FR" sz="1100" dirty="0"/>
              <a:t>participant aux missions de secours </a:t>
            </a:r>
            <a:r>
              <a:rPr lang="fr-FR" sz="1100" dirty="0" smtClean="0"/>
              <a:t>d’urgence définies </a:t>
            </a:r>
            <a:r>
              <a:rPr lang="fr-FR" sz="1100" dirty="0"/>
              <a:t>par la loi du 6 janvier 1986 </a:t>
            </a:r>
            <a:r>
              <a:rPr lang="fr-FR" sz="1100" dirty="0" smtClean="0"/>
              <a:t>relative </a:t>
            </a:r>
            <a:r>
              <a:rPr lang="fr-FR" sz="1100" dirty="0"/>
              <a:t>à </a:t>
            </a:r>
            <a:r>
              <a:rPr lang="fr-FR" sz="1100" dirty="0" smtClean="0"/>
              <a:t>l’aide </a:t>
            </a:r>
            <a:r>
              <a:rPr lang="fr-FR" sz="1100" dirty="0"/>
              <a:t>médicale </a:t>
            </a:r>
            <a:r>
              <a:rPr lang="fr-FR" sz="1100" dirty="0" smtClean="0"/>
              <a:t>urgente.</a:t>
            </a:r>
          </a:p>
          <a:p>
            <a:pPr algn="l"/>
            <a:endParaRPr lang="fr-FR" sz="1100" b="1" dirty="0">
              <a:solidFill>
                <a:srgbClr val="FF0000"/>
              </a:solidFill>
            </a:endParaRPr>
          </a:p>
          <a:p>
            <a:pPr algn="l"/>
            <a:r>
              <a:rPr lang="fr-FR" sz="1100" b="1" dirty="0" smtClean="0">
                <a:solidFill>
                  <a:srgbClr val="FF0000"/>
                </a:solidFill>
              </a:rPr>
              <a:t>Toute demande de secours à personne doit faire OBLIGATOIREMENT une régulation auprès du SAMU 14.</a:t>
            </a:r>
            <a:endParaRPr lang="fr-FR" sz="1100" b="1" dirty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395536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Espace réservé du contenu 4" descr="https://www.pompiercenter.com/images/sdis/logos/14logo_SDIS14.jpg"/>
          <p:cNvPicPr>
            <a:picLocks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668344" y="404664"/>
            <a:ext cx="931920" cy="1008112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04664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hef.salle.cta\Desktop\messagepompier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5301208"/>
            <a:ext cx="1811863" cy="1399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179</Words>
  <Application>Microsoft Office PowerPoint</Application>
  <PresentationFormat>Affichage à l'écran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REGULATION POMPIER -SAMU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 POMPIER -SAMU</dc:title>
  <dc:creator>CTA - Chef de Salle</dc:creator>
  <cp:lastModifiedBy>CTA - Chef de Salle</cp:lastModifiedBy>
  <cp:revision>1</cp:revision>
  <dcterms:created xsi:type="dcterms:W3CDTF">2019-01-21T04:59:19Z</dcterms:created>
  <dcterms:modified xsi:type="dcterms:W3CDTF">2019-01-21T05:08:35Z</dcterms:modified>
</cp:coreProperties>
</file>