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02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0BEA-F0BE-41BF-A47A-8748C84F8D78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40B3C-B891-4455-92DD-DBEC68211F8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0BEA-F0BE-41BF-A47A-8748C84F8D78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40B3C-B891-4455-92DD-DBEC68211F8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0BEA-F0BE-41BF-A47A-8748C84F8D78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40B3C-B891-4455-92DD-DBEC68211F8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0BEA-F0BE-41BF-A47A-8748C84F8D78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40B3C-B891-4455-92DD-DBEC68211F8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0BEA-F0BE-41BF-A47A-8748C84F8D78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40B3C-B891-4455-92DD-DBEC68211F8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0BEA-F0BE-41BF-A47A-8748C84F8D78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40B3C-B891-4455-92DD-DBEC68211F8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0BEA-F0BE-41BF-A47A-8748C84F8D78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40B3C-B891-4455-92DD-DBEC68211F8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0BEA-F0BE-41BF-A47A-8748C84F8D78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40B3C-B891-4455-92DD-DBEC68211F8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0BEA-F0BE-41BF-A47A-8748C84F8D78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40B3C-B891-4455-92DD-DBEC68211F8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0BEA-F0BE-41BF-A47A-8748C84F8D78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40B3C-B891-4455-92DD-DBEC68211F8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70BEA-F0BE-41BF-A47A-8748C84F8D78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40B3C-B891-4455-92DD-DBEC68211F8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70BEA-F0BE-41BF-A47A-8748C84F8D78}" type="datetimeFigureOut">
              <a:rPr lang="fr-FR" smtClean="0"/>
              <a:t>19/01/2019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40B3C-B891-4455-92DD-DBEC68211F8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59632" y="2996952"/>
            <a:ext cx="6400800" cy="1752600"/>
          </a:xfrm>
        </p:spPr>
        <p:txBody>
          <a:bodyPr/>
          <a:lstStyle/>
          <a:p>
            <a:r>
              <a:rPr lang="fr-FR" b="1" dirty="0" smtClean="0">
                <a:solidFill>
                  <a:schemeClr val="tx2"/>
                </a:solidFill>
              </a:rPr>
              <a:t>LA PRISE D’APPEL</a:t>
            </a:r>
            <a:endParaRPr lang="fr-FR" dirty="0" smtClean="0"/>
          </a:p>
          <a:p>
            <a:r>
              <a:rPr lang="fr-FR" b="1" dirty="0" smtClean="0">
                <a:solidFill>
                  <a:schemeClr val="tx2"/>
                </a:solidFill>
              </a:rPr>
              <a:t>D’UNE</a:t>
            </a:r>
          </a:p>
          <a:p>
            <a:r>
              <a:rPr lang="fr-FR" b="1" dirty="0" smtClean="0">
                <a:solidFill>
                  <a:schemeClr val="tx2"/>
                </a:solidFill>
              </a:rPr>
              <a:t>AUTOROUTE</a:t>
            </a:r>
          </a:p>
        </p:txBody>
      </p:sp>
      <p:sp>
        <p:nvSpPr>
          <p:cNvPr id="4" name="Forme libre 54"/>
          <p:cNvSpPr>
            <a:spLocks/>
          </p:cNvSpPr>
          <p:nvPr/>
        </p:nvSpPr>
        <p:spPr bwMode="auto">
          <a:xfrm>
            <a:off x="467544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 descr="https://www.pompiercenter.com/images/sdis/logos/14logo_SDIS14.jpg"/>
          <p:cNvPicPr/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956376" y="476672"/>
            <a:ext cx="765696" cy="962167"/>
          </a:xfrm>
          <a:prstGeom prst="rect">
            <a:avLst/>
          </a:prstGeom>
          <a:noFill/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76672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Q:\4- Service Formation_Sports\CAPTURE D ECRAN PRISE D APPEL\SAISIE  ALERTE AUTOROUTE (1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0326" y="404813"/>
            <a:ext cx="5003347" cy="5721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Q:\4- Service Formation_Sports\CAPTURE D ECRAN PRISE D APPEL\SAISIE ALERTE AUTOROUTE (2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9050" y="188913"/>
            <a:ext cx="5645900" cy="5937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Q:\4- Service Formation_Sports\CAPTURE D ECRAN PRISE D APPEL\SAISIE ALERTE AUTOROUTE (3)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62509"/>
            <a:ext cx="8229600" cy="5334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</Words>
  <Application>Microsoft Office PowerPoint</Application>
  <PresentationFormat>Affichage à l'écran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Diapositive 1</vt:lpstr>
      <vt:lpstr>Diapositive 2</vt:lpstr>
      <vt:lpstr>Diapositive 3</vt:lpstr>
      <vt:lpstr>Diapositive 4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CTA - Chef de Salle</dc:creator>
  <cp:lastModifiedBy>CTA - Chef de Salle</cp:lastModifiedBy>
  <cp:revision>1</cp:revision>
  <dcterms:created xsi:type="dcterms:W3CDTF">2019-01-19T17:04:35Z</dcterms:created>
  <dcterms:modified xsi:type="dcterms:W3CDTF">2019-01-19T17:10:55Z</dcterms:modified>
</cp:coreProperties>
</file>