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90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0D857-89A6-4B3B-A7AD-B208778CA842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033B3-254C-4E96-A6D2-1C3C17BE08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0D857-89A6-4B3B-A7AD-B208778CA842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033B3-254C-4E96-A6D2-1C3C17BE08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0D857-89A6-4B3B-A7AD-B208778CA842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033B3-254C-4E96-A6D2-1C3C17BE08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0D857-89A6-4B3B-A7AD-B208778CA842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033B3-254C-4E96-A6D2-1C3C17BE08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0D857-89A6-4B3B-A7AD-B208778CA842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033B3-254C-4E96-A6D2-1C3C17BE08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0D857-89A6-4B3B-A7AD-B208778CA842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033B3-254C-4E96-A6D2-1C3C17BE08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0D857-89A6-4B3B-A7AD-B208778CA842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033B3-254C-4E96-A6D2-1C3C17BE08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0D857-89A6-4B3B-A7AD-B208778CA842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033B3-254C-4E96-A6D2-1C3C17BE08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0D857-89A6-4B3B-A7AD-B208778CA842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033B3-254C-4E96-A6D2-1C3C17BE08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0D857-89A6-4B3B-A7AD-B208778CA842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033B3-254C-4E96-A6D2-1C3C17BE08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0D857-89A6-4B3B-A7AD-B208778CA842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033B3-254C-4E96-A6D2-1C3C17BE08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0D857-89A6-4B3B-A7AD-B208778CA842}" type="datetimeFigureOut">
              <a:rPr lang="fr-FR" smtClean="0"/>
              <a:pPr/>
              <a:t>21/01/2019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033B3-254C-4E96-A6D2-1C3C17BE08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03648" y="2996952"/>
            <a:ext cx="6400800" cy="1752600"/>
          </a:xfrm>
        </p:spPr>
        <p:txBody>
          <a:bodyPr/>
          <a:lstStyle/>
          <a:p>
            <a:r>
              <a:rPr lang="fr-FR" b="1" dirty="0" smtClean="0">
                <a:solidFill>
                  <a:schemeClr val="tx2"/>
                </a:solidFill>
              </a:rPr>
              <a:t>LA PRISE D’APPEL</a:t>
            </a:r>
          </a:p>
          <a:p>
            <a:endParaRPr lang="fr-FR" dirty="0"/>
          </a:p>
        </p:txBody>
      </p:sp>
      <p:sp>
        <p:nvSpPr>
          <p:cNvPr id="4" name="Forme libre 54"/>
          <p:cNvSpPr>
            <a:spLocks/>
          </p:cNvSpPr>
          <p:nvPr/>
        </p:nvSpPr>
        <p:spPr bwMode="auto">
          <a:xfrm>
            <a:off x="395536" y="188640"/>
            <a:ext cx="8535392" cy="1887538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F8EAEA">
                  <a:alpha val="60001"/>
                </a:srgbClr>
              </a:gs>
            </a:gsLst>
            <a:lin ang="5400000" scaled="1"/>
          </a:gradFill>
          <a:ln w="9525">
            <a:solidFill>
              <a:srgbClr val="D99594"/>
            </a:solidFill>
            <a:round/>
            <a:headEnd/>
            <a:tailEnd/>
          </a:ln>
          <a:effectLst>
            <a:outerShdw dist="107763" dir="81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Espace réservé du contenu 4" descr="https://www.pompiercenter.com/images/sdis/logos/14logo_SDIS14.jpg"/>
          <p:cNvPicPr>
            <a:picLocks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7668344" y="404664"/>
            <a:ext cx="931920" cy="1008112"/>
          </a:xfrm>
          <a:prstGeom prst="rect">
            <a:avLst/>
          </a:prstGeom>
          <a:noFill/>
        </p:spPr>
      </p:pic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043608" y="404664"/>
            <a:ext cx="4896544" cy="74453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7200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Centre de Secours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 du CTA/ CODIS 14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Q:\4- Service Formation_Sports\CAPTURE D ECRAN PRISE D APPEL\FENETRE DE RECEPTION DES APPELS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60648"/>
            <a:ext cx="4898820" cy="58658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07504" y="2852936"/>
            <a:ext cx="126064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dirty="0" smtClean="0"/>
              <a:t>Prendre l’appel téléphonique</a:t>
            </a:r>
            <a:endParaRPr lang="fr-FR" sz="1000" dirty="0"/>
          </a:p>
        </p:txBody>
      </p:sp>
      <p:cxnSp>
        <p:nvCxnSpPr>
          <p:cNvPr id="5" name="Connecteur droit avec flèche 4"/>
          <p:cNvCxnSpPr>
            <a:stCxn id="3" idx="3"/>
          </p:cNvCxnSpPr>
          <p:nvPr/>
        </p:nvCxnSpPr>
        <p:spPr>
          <a:xfrm flipV="1">
            <a:off x="1368152" y="548680"/>
            <a:ext cx="1187624" cy="25562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>
            <a:stCxn id="3" idx="3"/>
          </p:cNvCxnSpPr>
          <p:nvPr/>
        </p:nvCxnSpPr>
        <p:spPr>
          <a:xfrm flipV="1">
            <a:off x="1368152" y="836712"/>
            <a:ext cx="1187624" cy="22682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>
            <a:stCxn id="3" idx="3"/>
          </p:cNvCxnSpPr>
          <p:nvPr/>
        </p:nvCxnSpPr>
        <p:spPr>
          <a:xfrm flipV="1">
            <a:off x="1368152" y="2204864"/>
            <a:ext cx="1115616" cy="900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>
            <a:stCxn id="3" idx="3"/>
          </p:cNvCxnSpPr>
          <p:nvPr/>
        </p:nvCxnSpPr>
        <p:spPr>
          <a:xfrm flipV="1">
            <a:off x="1368152" y="1124744"/>
            <a:ext cx="1187624" cy="19802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452320" y="2564904"/>
            <a:ext cx="1368152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dirty="0" smtClean="0"/>
              <a:t>Prendre les messages radio</a:t>
            </a:r>
            <a:endParaRPr lang="fr-FR" sz="1000" dirty="0"/>
          </a:p>
        </p:txBody>
      </p:sp>
      <p:cxnSp>
        <p:nvCxnSpPr>
          <p:cNvPr id="15" name="Connecteur droit avec flèche 14"/>
          <p:cNvCxnSpPr/>
          <p:nvPr/>
        </p:nvCxnSpPr>
        <p:spPr>
          <a:xfrm flipH="1" flipV="1">
            <a:off x="3059832" y="2852936"/>
            <a:ext cx="4392488" cy="36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stCxn id="3" idx="3"/>
          </p:cNvCxnSpPr>
          <p:nvPr/>
        </p:nvCxnSpPr>
        <p:spPr>
          <a:xfrm flipV="1">
            <a:off x="1368152" y="1340768"/>
            <a:ext cx="1259632" cy="17641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stCxn id="3" idx="3"/>
          </p:cNvCxnSpPr>
          <p:nvPr/>
        </p:nvCxnSpPr>
        <p:spPr>
          <a:xfrm flipV="1">
            <a:off x="1368152" y="1556792"/>
            <a:ext cx="1259632" cy="15481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/>
          <p:nvPr/>
        </p:nvCxnSpPr>
        <p:spPr>
          <a:xfrm flipV="1">
            <a:off x="1547664" y="4869160"/>
            <a:ext cx="72008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>
            <a:stCxn id="3" idx="3"/>
          </p:cNvCxnSpPr>
          <p:nvPr/>
        </p:nvCxnSpPr>
        <p:spPr>
          <a:xfrm>
            <a:off x="1368152" y="3104964"/>
            <a:ext cx="1259632" cy="12601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Connecteur droit avec flèche 52"/>
          <p:cNvCxnSpPr>
            <a:stCxn id="3" idx="3"/>
          </p:cNvCxnSpPr>
          <p:nvPr/>
        </p:nvCxnSpPr>
        <p:spPr>
          <a:xfrm>
            <a:off x="1368152" y="3104964"/>
            <a:ext cx="1268016" cy="1052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179512" y="4725144"/>
            <a:ext cx="1368152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dirty="0" smtClean="0"/>
              <a:t>Prise d’appel</a:t>
            </a:r>
            <a:endParaRPr lang="fr-FR" sz="1000" dirty="0"/>
          </a:p>
        </p:txBody>
      </p:sp>
      <p:cxnSp>
        <p:nvCxnSpPr>
          <p:cNvPr id="76" name="Connecteur droit avec flèche 75"/>
          <p:cNvCxnSpPr/>
          <p:nvPr/>
        </p:nvCxnSpPr>
        <p:spPr>
          <a:xfrm>
            <a:off x="1520552" y="3257364"/>
            <a:ext cx="1187624" cy="2520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Rectangle 77"/>
          <p:cNvSpPr/>
          <p:nvPr/>
        </p:nvSpPr>
        <p:spPr>
          <a:xfrm>
            <a:off x="4860032" y="6165304"/>
            <a:ext cx="1368152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dirty="0" smtClean="0"/>
              <a:t>Mise en retrait</a:t>
            </a:r>
            <a:endParaRPr lang="fr-FR" sz="1000" dirty="0"/>
          </a:p>
        </p:txBody>
      </p:sp>
      <p:cxnSp>
        <p:nvCxnSpPr>
          <p:cNvPr id="79" name="Connecteur droit avec flèche 78"/>
          <p:cNvCxnSpPr>
            <a:stCxn id="78" idx="1"/>
          </p:cNvCxnSpPr>
          <p:nvPr/>
        </p:nvCxnSpPr>
        <p:spPr>
          <a:xfrm flipH="1" flipV="1">
            <a:off x="3995936" y="6021288"/>
            <a:ext cx="864096" cy="3960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" name="Rectangle 81"/>
          <p:cNvSpPr/>
          <p:nvPr/>
        </p:nvSpPr>
        <p:spPr>
          <a:xfrm>
            <a:off x="179512" y="6165304"/>
            <a:ext cx="1368152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dirty="0" smtClean="0"/>
              <a:t>Mise en premier plan ou arrière plan</a:t>
            </a:r>
            <a:endParaRPr lang="fr-FR" sz="1000" dirty="0"/>
          </a:p>
        </p:txBody>
      </p:sp>
      <p:cxnSp>
        <p:nvCxnSpPr>
          <p:cNvPr id="83" name="Connecteur droit avec flèche 82"/>
          <p:cNvCxnSpPr>
            <a:stCxn id="82" idx="3"/>
          </p:cNvCxnSpPr>
          <p:nvPr/>
        </p:nvCxnSpPr>
        <p:spPr>
          <a:xfrm flipV="1">
            <a:off x="1547664" y="6021288"/>
            <a:ext cx="792088" cy="3960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Q:\4- Service Formation_Sports\CAPTURE D ECRAN PRISE D APPEL\GRILLE D ALERT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764704"/>
            <a:ext cx="5155004" cy="5937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Q:\4- Service Formation_Sports\CAPTURE D ECRAN PRISE D APPEL\GRILLE D ALERTE REMPLI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124744"/>
            <a:ext cx="6923112" cy="4850378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51520" y="1484784"/>
            <a:ext cx="129614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1: Sélectionnez</a:t>
            </a:r>
            <a:r>
              <a:rPr lang="fr-FR" sz="1000" dirty="0" smtClean="0"/>
              <a:t> la commune</a:t>
            </a:r>
            <a:endParaRPr lang="fr-FR" sz="1000" dirty="0"/>
          </a:p>
        </p:txBody>
      </p:sp>
      <p:sp>
        <p:nvSpPr>
          <p:cNvPr id="4" name="Rectangle 3"/>
          <p:cNvSpPr/>
          <p:nvPr/>
        </p:nvSpPr>
        <p:spPr>
          <a:xfrm>
            <a:off x="251520" y="2132856"/>
            <a:ext cx="129614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2</a:t>
            </a:r>
            <a:r>
              <a:rPr lang="fr-FR" sz="1000" b="1" dirty="0" smtClean="0"/>
              <a:t>: Tapez la rue et le numéro</a:t>
            </a:r>
            <a:endParaRPr lang="fr-FR" sz="1000" dirty="0"/>
          </a:p>
        </p:txBody>
      </p:sp>
      <p:sp>
        <p:nvSpPr>
          <p:cNvPr id="5" name="Rectangle 4"/>
          <p:cNvSpPr/>
          <p:nvPr/>
        </p:nvSpPr>
        <p:spPr>
          <a:xfrm>
            <a:off x="251520" y="2924944"/>
            <a:ext cx="129614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3: Tapez la résidence ou le bâtiment </a:t>
            </a:r>
            <a:endParaRPr lang="fr-FR" sz="1000" dirty="0"/>
          </a:p>
        </p:txBody>
      </p:sp>
      <p:sp>
        <p:nvSpPr>
          <p:cNvPr id="6" name="Rectangle 5"/>
          <p:cNvSpPr/>
          <p:nvPr/>
        </p:nvSpPr>
        <p:spPr>
          <a:xfrm>
            <a:off x="251520" y="3789040"/>
            <a:ext cx="1224136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4</a:t>
            </a:r>
            <a:r>
              <a:rPr lang="fr-FR" sz="1000" b="1" dirty="0" smtClean="0"/>
              <a:t>: Tapez l’étage, la porte, le code d’accès</a:t>
            </a:r>
            <a:endParaRPr lang="fr-FR" sz="1000" dirty="0"/>
          </a:p>
        </p:txBody>
      </p:sp>
      <p:sp>
        <p:nvSpPr>
          <p:cNvPr id="7" name="Rectangle 6"/>
          <p:cNvSpPr/>
          <p:nvPr/>
        </p:nvSpPr>
        <p:spPr>
          <a:xfrm>
            <a:off x="251520" y="4653136"/>
            <a:ext cx="1296144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5</a:t>
            </a:r>
            <a:r>
              <a:rPr lang="fr-FR" sz="1000" b="1" dirty="0" smtClean="0"/>
              <a:t>: Tapez le code sinistre</a:t>
            </a:r>
            <a:endParaRPr lang="fr-FR" sz="1000" dirty="0"/>
          </a:p>
        </p:txBody>
      </p:sp>
      <p:sp>
        <p:nvSpPr>
          <p:cNvPr id="8" name="Rectangle 7"/>
          <p:cNvSpPr/>
          <p:nvPr/>
        </p:nvSpPr>
        <p:spPr>
          <a:xfrm>
            <a:off x="251520" y="5445224"/>
            <a:ext cx="1296144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6: Tapez les renseignements complémentaires</a:t>
            </a:r>
            <a:endParaRPr lang="fr-FR" sz="1000" dirty="0"/>
          </a:p>
        </p:txBody>
      </p:sp>
      <p:cxnSp>
        <p:nvCxnSpPr>
          <p:cNvPr id="10" name="Connecteur droit avec flèche 9"/>
          <p:cNvCxnSpPr>
            <a:stCxn id="3" idx="3"/>
          </p:cNvCxnSpPr>
          <p:nvPr/>
        </p:nvCxnSpPr>
        <p:spPr>
          <a:xfrm>
            <a:off x="1547664" y="1700808"/>
            <a:ext cx="72008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>
            <a:stCxn id="4" idx="3"/>
          </p:cNvCxnSpPr>
          <p:nvPr/>
        </p:nvCxnSpPr>
        <p:spPr>
          <a:xfrm flipV="1">
            <a:off x="1547664" y="2276872"/>
            <a:ext cx="1728192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>
            <a:stCxn id="5" idx="3"/>
          </p:cNvCxnSpPr>
          <p:nvPr/>
        </p:nvCxnSpPr>
        <p:spPr>
          <a:xfrm flipV="1">
            <a:off x="1547664" y="2924944"/>
            <a:ext cx="792088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5" idx="3"/>
          </p:cNvCxnSpPr>
          <p:nvPr/>
        </p:nvCxnSpPr>
        <p:spPr>
          <a:xfrm flipV="1">
            <a:off x="1547664" y="3077344"/>
            <a:ext cx="944488" cy="636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stCxn id="6" idx="3"/>
          </p:cNvCxnSpPr>
          <p:nvPr/>
        </p:nvCxnSpPr>
        <p:spPr>
          <a:xfrm flipV="1">
            <a:off x="1475656" y="3284984"/>
            <a:ext cx="936104" cy="7560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stCxn id="6" idx="3"/>
          </p:cNvCxnSpPr>
          <p:nvPr/>
        </p:nvCxnSpPr>
        <p:spPr>
          <a:xfrm flipV="1">
            <a:off x="1475656" y="3284984"/>
            <a:ext cx="1368152" cy="7560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>
            <a:stCxn id="6" idx="3"/>
          </p:cNvCxnSpPr>
          <p:nvPr/>
        </p:nvCxnSpPr>
        <p:spPr>
          <a:xfrm flipV="1">
            <a:off x="1475656" y="3284984"/>
            <a:ext cx="1872208" cy="7560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>
            <a:stCxn id="7" idx="3"/>
          </p:cNvCxnSpPr>
          <p:nvPr/>
        </p:nvCxnSpPr>
        <p:spPr>
          <a:xfrm flipV="1">
            <a:off x="1547664" y="3573016"/>
            <a:ext cx="1440160" cy="13321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>
            <a:stCxn id="8" idx="3"/>
          </p:cNvCxnSpPr>
          <p:nvPr/>
        </p:nvCxnSpPr>
        <p:spPr>
          <a:xfrm flipV="1">
            <a:off x="1547664" y="3212976"/>
            <a:ext cx="2304256" cy="24842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51520" y="6165304"/>
            <a:ext cx="1296144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7</a:t>
            </a:r>
            <a:r>
              <a:rPr lang="fr-FR" sz="1000" b="1" dirty="0" smtClean="0"/>
              <a:t>: Acquittez les consignes</a:t>
            </a:r>
            <a:endParaRPr lang="fr-FR" sz="1000" dirty="0"/>
          </a:p>
        </p:txBody>
      </p:sp>
      <p:cxnSp>
        <p:nvCxnSpPr>
          <p:cNvPr id="31" name="Connecteur droit avec flèche 30"/>
          <p:cNvCxnSpPr>
            <a:stCxn id="29" idx="3"/>
          </p:cNvCxnSpPr>
          <p:nvPr/>
        </p:nvCxnSpPr>
        <p:spPr>
          <a:xfrm flipV="1">
            <a:off x="1547664" y="2996952"/>
            <a:ext cx="5112568" cy="3420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Q:\4- Service Formation_Sports\CAPTURE D ECRAN PRISE D APPEL\GRILLE D ALERTE REMPLI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600200"/>
            <a:ext cx="6290739" cy="4525963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51520" y="4365104"/>
            <a:ext cx="1296144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8</a:t>
            </a:r>
            <a:r>
              <a:rPr lang="fr-FR" sz="1000" b="1" dirty="0" smtClean="0"/>
              <a:t>: Proposer</a:t>
            </a:r>
            <a:endParaRPr lang="fr-FR" sz="1000" dirty="0"/>
          </a:p>
        </p:txBody>
      </p:sp>
      <p:cxnSp>
        <p:nvCxnSpPr>
          <p:cNvPr id="7" name="Connecteur droit avec flèche 6"/>
          <p:cNvCxnSpPr>
            <a:stCxn id="5" idx="3"/>
          </p:cNvCxnSpPr>
          <p:nvPr/>
        </p:nvCxnSpPr>
        <p:spPr>
          <a:xfrm>
            <a:off x="1547664" y="4617132"/>
            <a:ext cx="504056" cy="11161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Q:\4- Service Formation_Sports\CAPTURE D ECRAN PRISE D APPEL\PROPOSITION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629763"/>
            <a:ext cx="6707088" cy="5342887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07504" y="2924944"/>
            <a:ext cx="1296144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9</a:t>
            </a:r>
            <a:r>
              <a:rPr lang="fr-FR" sz="1000" b="1" dirty="0" smtClean="0"/>
              <a:t>:  Vérifier la « solution type » et la solution « adoptée »</a:t>
            </a:r>
            <a:endParaRPr lang="fr-FR" sz="1000" dirty="0"/>
          </a:p>
        </p:txBody>
      </p:sp>
      <p:cxnSp>
        <p:nvCxnSpPr>
          <p:cNvPr id="5" name="Connecteur droit avec flèche 4"/>
          <p:cNvCxnSpPr>
            <a:stCxn id="3" idx="3"/>
          </p:cNvCxnSpPr>
          <p:nvPr/>
        </p:nvCxnSpPr>
        <p:spPr>
          <a:xfrm flipV="1">
            <a:off x="1403648" y="2996952"/>
            <a:ext cx="720080" cy="2520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251520" y="6165304"/>
            <a:ext cx="1296144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10: Cliquez sur « bip » ou « bip + OD »</a:t>
            </a:r>
            <a:endParaRPr lang="fr-FR" sz="1000" dirty="0"/>
          </a:p>
        </p:txBody>
      </p:sp>
      <p:cxnSp>
        <p:nvCxnSpPr>
          <p:cNvPr id="8" name="Connecteur droit avec flèche 7"/>
          <p:cNvCxnSpPr>
            <a:stCxn id="3" idx="3"/>
          </p:cNvCxnSpPr>
          <p:nvPr/>
        </p:nvCxnSpPr>
        <p:spPr>
          <a:xfrm flipV="1">
            <a:off x="1403648" y="2996952"/>
            <a:ext cx="2232248" cy="2520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>
            <a:stCxn id="6" idx="3"/>
          </p:cNvCxnSpPr>
          <p:nvPr/>
        </p:nvCxnSpPr>
        <p:spPr>
          <a:xfrm flipV="1">
            <a:off x="1547664" y="5805264"/>
            <a:ext cx="576064" cy="6120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stCxn id="6" idx="3"/>
          </p:cNvCxnSpPr>
          <p:nvPr/>
        </p:nvCxnSpPr>
        <p:spPr>
          <a:xfrm flipV="1">
            <a:off x="1547664" y="5805264"/>
            <a:ext cx="1152128" cy="6120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92</Words>
  <Application>Microsoft Office PowerPoint</Application>
  <PresentationFormat>Affichage à l'écran (4:3)</PresentationFormat>
  <Paragraphs>17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CTA - Chef de Salle</dc:creator>
  <cp:lastModifiedBy>CTA - Chef de Salle</cp:lastModifiedBy>
  <cp:revision>5</cp:revision>
  <dcterms:created xsi:type="dcterms:W3CDTF">2019-01-19T16:54:45Z</dcterms:created>
  <dcterms:modified xsi:type="dcterms:W3CDTF">2019-01-21T00:47:17Z</dcterms:modified>
</cp:coreProperties>
</file>