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9909-A058-4DF5-B3EA-6E7F4BCF58D5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692-12FB-4D86-BF7B-8CA29515BF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9909-A058-4DF5-B3EA-6E7F4BCF58D5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692-12FB-4D86-BF7B-8CA29515BF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9909-A058-4DF5-B3EA-6E7F4BCF58D5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692-12FB-4D86-BF7B-8CA29515BF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9909-A058-4DF5-B3EA-6E7F4BCF58D5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692-12FB-4D86-BF7B-8CA29515BF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9909-A058-4DF5-B3EA-6E7F4BCF58D5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692-12FB-4D86-BF7B-8CA29515BF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9909-A058-4DF5-B3EA-6E7F4BCF58D5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692-12FB-4D86-BF7B-8CA29515BF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9909-A058-4DF5-B3EA-6E7F4BCF58D5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692-12FB-4D86-BF7B-8CA29515BF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9909-A058-4DF5-B3EA-6E7F4BCF58D5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692-12FB-4D86-BF7B-8CA29515BF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9909-A058-4DF5-B3EA-6E7F4BCF58D5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692-12FB-4D86-BF7B-8CA29515BF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9909-A058-4DF5-B3EA-6E7F4BCF58D5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692-12FB-4D86-BF7B-8CA29515BF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9909-A058-4DF5-B3EA-6E7F4BCF58D5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3692-12FB-4D86-BF7B-8CA29515BF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B9909-A058-4DF5-B3EA-6E7F4BCF58D5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43692-12FB-4D86-BF7B-8CA29515BF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e libre 54"/>
          <p:cNvSpPr>
            <a:spLocks/>
          </p:cNvSpPr>
          <p:nvPr/>
        </p:nvSpPr>
        <p:spPr bwMode="auto">
          <a:xfrm>
            <a:off x="467544" y="188640"/>
            <a:ext cx="8535392" cy="1887538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F8EAEA">
                  <a:alpha val="60001"/>
                </a:srgbClr>
              </a:gs>
            </a:gsLst>
            <a:lin ang="5400000" scaled="1"/>
          </a:gradFill>
          <a:ln w="9525">
            <a:solidFill>
              <a:srgbClr val="D99594"/>
            </a:solidFill>
            <a:round/>
            <a:headEnd/>
            <a:tailEnd/>
          </a:ln>
          <a:effectLst>
            <a:outerShdw dist="107763" dir="81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7956376" y="476672"/>
            <a:ext cx="765696" cy="962167"/>
          </a:xfrm>
          <a:prstGeom prst="rect">
            <a:avLst/>
          </a:prstGeom>
          <a:noFill/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043608" y="476672"/>
            <a:ext cx="4896544" cy="74453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Centre de Secours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 du CTA/ CODIS 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4" y="3105834"/>
            <a:ext cx="784887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chemeClr val="tx2"/>
                </a:solidFill>
              </a:rPr>
              <a:t>                                </a:t>
            </a:r>
            <a:r>
              <a:rPr lang="fr-FR" sz="4400" b="1" dirty="0" smtClean="0">
                <a:solidFill>
                  <a:schemeClr val="tx2"/>
                </a:solidFill>
              </a:rPr>
              <a:t>APPEL ETRANGER</a:t>
            </a:r>
          </a:p>
          <a:p>
            <a:r>
              <a:rPr lang="fr-FR" sz="4400" b="1" dirty="0" smtClean="0">
                <a:solidFill>
                  <a:schemeClr val="tx2"/>
                </a:solidFill>
              </a:rPr>
              <a:t>    APPEL HORS DEPARTEMENT</a:t>
            </a:r>
          </a:p>
          <a:p>
            <a:pPr algn="ctr"/>
            <a:r>
              <a:rPr lang="fr-FR" sz="4400" b="1" dirty="0" smtClean="0">
                <a:solidFill>
                  <a:schemeClr val="tx2"/>
                </a:solidFill>
              </a:rPr>
              <a:t>   INTERVENTION DANS UN                            DEPARTEMENT VOISIN</a:t>
            </a:r>
            <a:endParaRPr lang="fr-FR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pPr algn="l"/>
            <a:r>
              <a:rPr lang="fr-FR" sz="1200" b="1" dirty="0" smtClean="0">
                <a:solidFill>
                  <a:schemeClr val="tx2"/>
                </a:solidFill>
              </a:rPr>
              <a:t>DEMANDE DE SECOURS DANS UN PAYS ETRANGER:</a:t>
            </a:r>
            <a:br>
              <a:rPr lang="fr-FR" sz="1200" b="1" dirty="0" smtClean="0">
                <a:solidFill>
                  <a:schemeClr val="tx2"/>
                </a:solidFill>
              </a:rPr>
            </a:br>
            <a:r>
              <a:rPr lang="fr-FR" sz="1000" dirty="0"/>
              <a:t/>
            </a:r>
            <a:br>
              <a:rPr lang="fr-FR" sz="1000" dirty="0"/>
            </a:br>
            <a:r>
              <a:rPr lang="fr-FR" sz="1000" dirty="0" smtClean="0"/>
              <a:t>Pour toute demande de secours dans un pays étranger, il est obligatoire de contacter le COZ et de remplir la feuille ci-dessous et de la faire parvenir au COZ, soit par mail ou fax.</a:t>
            </a:r>
            <a:endParaRPr lang="fr-FR" sz="1000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915816" y="1916831"/>
          <a:ext cx="3456384" cy="4759495"/>
        </p:xfrm>
        <a:graphic>
          <a:graphicData uri="http://schemas.openxmlformats.org/presentationml/2006/ole">
            <p:oleObj spid="_x0000_s1026" name="Acrobat Document" r:id="rId3" imgW="5667122" imgH="8019837" progId="AcroExch.Document.DC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720080"/>
          </a:xfrm>
        </p:spPr>
        <p:txBody>
          <a:bodyPr>
            <a:normAutofit/>
          </a:bodyPr>
          <a:lstStyle/>
          <a:p>
            <a:r>
              <a:rPr lang="fr-FR" sz="1000" dirty="0" smtClean="0"/>
              <a:t>Pour toute demande d’un étranger sur la ligne téléphonique 18/112, il est conseillé de contacter un interprète. </a:t>
            </a:r>
            <a:r>
              <a:rPr lang="fr-FR" sz="1000" dirty="0"/>
              <a:t> </a:t>
            </a:r>
            <a:endParaRPr lang="fr-FR" sz="1000" dirty="0" smtClean="0"/>
          </a:p>
          <a:p>
            <a:pPr>
              <a:buNone/>
            </a:pPr>
            <a:r>
              <a:rPr lang="fr-FR" sz="1000" dirty="0"/>
              <a:t> </a:t>
            </a:r>
            <a:r>
              <a:rPr lang="fr-FR" sz="1000" dirty="0" smtClean="0"/>
              <a:t>           Pour cela, vous pouvez contacter en ligne direct  (interprète) sur le bandeau répertoire, identifier vous en donnant le </a:t>
            </a:r>
            <a:r>
              <a:rPr lang="fr-FR" sz="1000" b="1" dirty="0" smtClean="0"/>
              <a:t>6568 </a:t>
            </a:r>
            <a:r>
              <a:rPr lang="fr-FR" sz="1000" dirty="0" smtClean="0"/>
              <a:t>et demander un interprète de la langue voulue.</a:t>
            </a:r>
            <a:endParaRPr lang="fr-FR" sz="1000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539552" y="404664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200" b="1" dirty="0" smtClean="0">
                <a:solidFill>
                  <a:schemeClr val="tx2"/>
                </a:solidFill>
              </a:rPr>
              <a:t>DEMANDE DE SECOURS D’UN ETRANGER:</a:t>
            </a:r>
            <a:endParaRPr lang="fr-FR" sz="1200" dirty="0"/>
          </a:p>
        </p:txBody>
      </p:sp>
      <p:pic>
        <p:nvPicPr>
          <p:cNvPr id="2050" name="Picture 2" descr="Q:\4- Service Formation_Sports\CAPTURE D ECRAN PRISE D APPEL\REPERTOI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628800"/>
            <a:ext cx="1224136" cy="482453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6228184" y="3645024"/>
            <a:ext cx="1080120" cy="2880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dirty="0" smtClean="0"/>
              <a:t>Interprète</a:t>
            </a:r>
            <a:endParaRPr lang="fr-FR" sz="1000" dirty="0"/>
          </a:p>
        </p:txBody>
      </p:sp>
      <p:cxnSp>
        <p:nvCxnSpPr>
          <p:cNvPr id="8" name="Connecteur droit avec flèche 7"/>
          <p:cNvCxnSpPr/>
          <p:nvPr/>
        </p:nvCxnSpPr>
        <p:spPr>
          <a:xfrm flipH="1">
            <a:off x="5148064" y="3933056"/>
            <a:ext cx="108012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872208"/>
          </a:xfrm>
        </p:spPr>
        <p:txBody>
          <a:bodyPr>
            <a:normAutofit/>
          </a:bodyPr>
          <a:lstStyle/>
          <a:p>
            <a:pPr algn="l"/>
            <a:r>
              <a:rPr lang="fr-FR" sz="1300" b="1" dirty="0" smtClean="0">
                <a:solidFill>
                  <a:schemeClr val="tx2"/>
                </a:solidFill>
              </a:rPr>
              <a:t>APPEL HORS DEPARTEMENT:</a:t>
            </a:r>
            <a:br>
              <a:rPr lang="fr-FR" sz="1300" b="1" dirty="0" smtClean="0">
                <a:solidFill>
                  <a:schemeClr val="tx2"/>
                </a:solidFill>
              </a:rPr>
            </a:br>
            <a:r>
              <a:rPr lang="fr-FR" sz="1300" b="1" dirty="0" smtClean="0">
                <a:solidFill>
                  <a:schemeClr val="tx2"/>
                </a:solidFill>
              </a:rPr>
              <a:t/>
            </a:r>
            <a:br>
              <a:rPr lang="fr-FR" sz="1300" b="1" dirty="0" smtClean="0">
                <a:solidFill>
                  <a:schemeClr val="tx2"/>
                </a:solidFill>
              </a:rPr>
            </a:br>
            <a:r>
              <a:rPr lang="fr-FR" sz="1000" dirty="0" smtClean="0"/>
              <a:t>Pour toute demande de secours sur un appel 18/112 concernant un autre département, il faut:</a:t>
            </a:r>
            <a:br>
              <a:rPr lang="fr-FR" sz="1000" dirty="0" smtClean="0"/>
            </a:br>
            <a:r>
              <a:rPr lang="fr-FR" sz="1000" dirty="0" smtClean="0"/>
              <a:t/>
            </a:r>
            <a:br>
              <a:rPr lang="fr-FR" sz="1000" dirty="0" smtClean="0"/>
            </a:br>
            <a:r>
              <a:rPr lang="fr-FR" sz="1000" dirty="0" smtClean="0"/>
              <a:t>- Prendre les renseignements nécessaires (commune, rue, motif) et surtout </a:t>
            </a:r>
            <a:r>
              <a:rPr lang="fr-FR" sz="1000" b="1" dirty="0" smtClean="0"/>
              <a:t>le  contre appel</a:t>
            </a:r>
            <a:r>
              <a:rPr lang="fr-FR" sz="1000" dirty="0" smtClean="0"/>
              <a:t>.</a:t>
            </a:r>
            <a:br>
              <a:rPr lang="fr-FR" sz="1000" dirty="0" smtClean="0"/>
            </a:br>
            <a:r>
              <a:rPr lang="fr-FR" sz="1000" dirty="0" smtClean="0"/>
              <a:t>- Contacter le département concerné en effectuant  112 suivi du numéro du département </a:t>
            </a:r>
            <a:br>
              <a:rPr lang="fr-FR" sz="1000" dirty="0" smtClean="0"/>
            </a:br>
            <a:r>
              <a:rPr lang="fr-FR" sz="1000" dirty="0" smtClean="0"/>
              <a:t>- Transféré le demandeur au CODIS concerné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2276872"/>
            <a:ext cx="8229600" cy="11521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1400" b="1" dirty="0" smtClean="0">
                <a:solidFill>
                  <a:schemeClr val="tx2"/>
                </a:solidFill>
              </a:rPr>
              <a:t>APPEL PROVENANT D’UN AUTRE DEPARTEMENT:</a:t>
            </a:r>
            <a:endParaRPr lang="fr-FR" sz="1000" b="1" dirty="0">
              <a:solidFill>
                <a:schemeClr val="tx2"/>
              </a:solidFill>
            </a:endParaRPr>
          </a:p>
          <a:p>
            <a:pPr>
              <a:buNone/>
            </a:pPr>
            <a:endParaRPr lang="fr-FR" sz="1000" b="1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fr-FR" sz="1000" dirty="0" smtClean="0"/>
              <a:t>Pour toute demande de secours provenant d’un autre département, il faut:</a:t>
            </a:r>
            <a:endParaRPr lang="fr-FR" sz="1000" dirty="0"/>
          </a:p>
          <a:p>
            <a:pPr>
              <a:buNone/>
            </a:pPr>
            <a:r>
              <a:rPr lang="fr-FR" sz="1000" dirty="0" smtClean="0"/>
              <a:t>- Créer une alerte et </a:t>
            </a:r>
            <a:r>
              <a:rPr lang="fr-FR" sz="1000" b="1" dirty="0" smtClean="0"/>
              <a:t>le  contre appel</a:t>
            </a:r>
            <a:r>
              <a:rPr lang="fr-FR" sz="1000" dirty="0" smtClean="0"/>
              <a:t>.</a:t>
            </a:r>
          </a:p>
          <a:p>
            <a:pPr>
              <a:buNone/>
            </a:pPr>
            <a:r>
              <a:rPr lang="fr-FR" sz="1000" dirty="0" smtClean="0"/>
              <a:t>- Prendre la demandeur en ligne et les renseignements nécessaires </a:t>
            </a:r>
            <a:endParaRPr lang="fr-FR" sz="1000" dirty="0"/>
          </a:p>
        </p:txBody>
      </p:sp>
      <p:sp>
        <p:nvSpPr>
          <p:cNvPr id="4" name="Rectangle 3"/>
          <p:cNvSpPr/>
          <p:nvPr/>
        </p:nvSpPr>
        <p:spPr>
          <a:xfrm>
            <a:off x="395536" y="3501008"/>
            <a:ext cx="604867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chemeClr val="tx2"/>
                </a:solidFill>
              </a:rPr>
              <a:t>INTERVENTION DANS UN AUTRE DEPARTEMENT:</a:t>
            </a:r>
          </a:p>
          <a:p>
            <a:endParaRPr lang="fr-FR" sz="1400" b="1" dirty="0">
              <a:solidFill>
                <a:schemeClr val="tx2"/>
              </a:solidFill>
            </a:endParaRPr>
          </a:p>
          <a:p>
            <a:r>
              <a:rPr lang="fr-FR" sz="1000" dirty="0" smtClean="0"/>
              <a:t>Pour tout engagement des secours du Calvados dans un autre département , il faut:</a:t>
            </a:r>
          </a:p>
          <a:p>
            <a:endParaRPr lang="fr-FR" sz="1000" dirty="0"/>
          </a:p>
          <a:p>
            <a:pPr>
              <a:buFontTx/>
              <a:buChar char="-"/>
            </a:pPr>
            <a:r>
              <a:rPr lang="fr-FR" sz="1000" dirty="0" smtClean="0"/>
              <a:t> Prévenir le CODIS concerné</a:t>
            </a:r>
          </a:p>
          <a:p>
            <a:pPr>
              <a:buFontTx/>
              <a:buChar char="-"/>
            </a:pPr>
            <a:r>
              <a:rPr lang="fr-FR" sz="1000" dirty="0"/>
              <a:t> </a:t>
            </a:r>
            <a:r>
              <a:rPr lang="fr-FR" sz="1000" dirty="0" smtClean="0"/>
              <a:t>Prévenir les services concernés</a:t>
            </a:r>
          </a:p>
          <a:p>
            <a:endParaRPr lang="fr-FR" sz="1000" dirty="0"/>
          </a:p>
        </p:txBody>
      </p:sp>
      <p:sp>
        <p:nvSpPr>
          <p:cNvPr id="5" name="Rectangle 4"/>
          <p:cNvSpPr/>
          <p:nvPr/>
        </p:nvSpPr>
        <p:spPr>
          <a:xfrm>
            <a:off x="395536" y="4869160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chemeClr val="tx2"/>
                </a:solidFill>
              </a:rPr>
              <a:t>INTERVENTION DANS UN AUTRE DEPARTEMENT:</a:t>
            </a:r>
          </a:p>
          <a:p>
            <a:endParaRPr lang="fr-FR" sz="1400" b="1" dirty="0" smtClean="0">
              <a:solidFill>
                <a:schemeClr val="tx2"/>
              </a:solidFill>
            </a:endParaRPr>
          </a:p>
          <a:p>
            <a:r>
              <a:rPr lang="fr-FR" sz="1000" dirty="0" smtClean="0"/>
              <a:t>Pour tout engagement des secours d’un autre département dans notre département, il faut:</a:t>
            </a:r>
          </a:p>
          <a:p>
            <a:endParaRPr lang="fr-FR" sz="1000" dirty="0" smtClean="0"/>
          </a:p>
          <a:p>
            <a:pPr>
              <a:buFontTx/>
              <a:buChar char="-"/>
            </a:pPr>
            <a:r>
              <a:rPr lang="fr-FR" sz="1000" dirty="0" smtClean="0"/>
              <a:t> Créer une intervention</a:t>
            </a:r>
          </a:p>
          <a:p>
            <a:pPr>
              <a:buFontTx/>
              <a:buChar char="-"/>
            </a:pPr>
            <a:r>
              <a:rPr lang="fr-FR" sz="1000" dirty="0" smtClean="0"/>
              <a:t> Suivre l’intervention (heure de départ, arrivée sur les lieux, messages, …,)</a:t>
            </a:r>
          </a:p>
          <a:p>
            <a:pPr>
              <a:buFontTx/>
              <a:buChar char="-"/>
            </a:pPr>
            <a:r>
              <a:rPr lang="fr-FR" sz="1000" dirty="0"/>
              <a:t> </a:t>
            </a:r>
            <a:r>
              <a:rPr lang="fr-FR" sz="1000" dirty="0" smtClean="0"/>
              <a:t>Renseigner le CODIS concerné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207</Words>
  <Application>Microsoft Office PowerPoint</Application>
  <PresentationFormat>Affichage à l'écran (4:3)</PresentationFormat>
  <Paragraphs>28</Paragraphs>
  <Slides>4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6" baseType="lpstr">
      <vt:lpstr>Thème Office</vt:lpstr>
      <vt:lpstr>Acrobat Document</vt:lpstr>
      <vt:lpstr>Diapositive 1</vt:lpstr>
      <vt:lpstr>DEMANDE DE SECOURS DANS UN PAYS ETRANGER:  Pour toute demande de secours dans un pays étranger, il est obligatoire de contacter le COZ et de remplir la feuille ci-dessous et de la faire parvenir au COZ, soit par mail ou fax.</vt:lpstr>
      <vt:lpstr>Diapositive 3</vt:lpstr>
      <vt:lpstr>APPEL HORS DEPARTEMENT:  Pour toute demande de secours sur un appel 18/112 concernant un autre département, il faut:  - Prendre les renseignements nécessaires (commune, rue, motif) et surtout le  contre appel. - Contacter le département concerné en effectuant  112 suivi du numéro du département  - Transféré le demandeur au CODIS concerné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CTA - Chef de Salle</dc:creator>
  <cp:lastModifiedBy>CTA - Chef de Salle</cp:lastModifiedBy>
  <cp:revision>14</cp:revision>
  <dcterms:created xsi:type="dcterms:W3CDTF">2019-01-27T12:27:29Z</dcterms:created>
  <dcterms:modified xsi:type="dcterms:W3CDTF">2019-01-27T14:37:58Z</dcterms:modified>
</cp:coreProperties>
</file>