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344" autoAdjust="0"/>
    <p:restoredTop sz="99140" autoAdjust="0"/>
  </p:normalViewPr>
  <p:slideViewPr>
    <p:cSldViewPr>
      <p:cViewPr varScale="1">
        <p:scale>
          <a:sx n="105" d="100"/>
          <a:sy n="105" d="100"/>
        </p:scale>
        <p:origin x="-66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604F987-4B43-4057-A17B-656531E85E27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D6C1007-05BD-4E78-9F1F-F439A78A84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C1007-05BD-4E78-9F1F-F439A78A8423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D1EE5-F7F9-416F-AB75-37D74CD45211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2B7F7-5B9E-44FB-9F48-8256EF4169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772400" cy="1470025"/>
          </a:xfrm>
        </p:spPr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</a:rPr>
              <a:t>PRISE D’UN APPEL POUR UN RISQUE PARTICULIER</a:t>
            </a:r>
            <a:endParaRPr lang="fr-FR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hef.salle.cta\Desktop\959f9c52faee8f4f6942393d19f52ab9-tempete-eleanor-dans-le-calvados-le-point-avec-les-pompiers-12-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221088"/>
            <a:ext cx="3600400" cy="20631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hef.salle.cta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200800" cy="424121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948264" y="1196752"/>
            <a:ext cx="1512168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5): </a:t>
            </a:r>
            <a:r>
              <a:rPr lang="fr-FR" sz="1000" dirty="0" smtClean="0"/>
              <a:t>Choisir et cliquer sur  le module</a:t>
            </a:r>
            <a:endParaRPr lang="fr-FR" sz="1000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6228184" y="1556792"/>
            <a:ext cx="720080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hef.salle.cta\Desktop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1772816"/>
            <a:ext cx="7052838" cy="396044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419872" y="6237312"/>
            <a:ext cx="1512168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6</a:t>
            </a:r>
            <a:r>
              <a:rPr lang="fr-FR" sz="1000" b="1" dirty="0" smtClean="0"/>
              <a:t>): </a:t>
            </a:r>
            <a:r>
              <a:rPr lang="fr-FR" sz="1000" dirty="0" smtClean="0"/>
              <a:t>Proposer</a:t>
            </a:r>
            <a:endParaRPr lang="fr-FR" sz="1000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1979712" y="5589240"/>
            <a:ext cx="144016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hef.salle.cta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6480720" cy="40186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55576" y="4077072"/>
            <a:ext cx="1800200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7): TOUJOURS</a:t>
            </a:r>
            <a:r>
              <a:rPr lang="fr-FR" sz="1000" dirty="0" smtClean="0"/>
              <a:t> vérifier la solution « type » et la solution « adaptée »</a:t>
            </a:r>
            <a:endParaRPr lang="fr-FR" sz="1000" dirty="0"/>
          </a:p>
        </p:txBody>
      </p:sp>
      <p:cxnSp>
        <p:nvCxnSpPr>
          <p:cNvPr id="7" name="Connecteur droit avec flèche 6"/>
          <p:cNvCxnSpPr>
            <a:stCxn id="5" idx="3"/>
          </p:cNvCxnSpPr>
          <p:nvPr/>
        </p:nvCxnSpPr>
        <p:spPr>
          <a:xfrm>
            <a:off x="2555776" y="4365104"/>
            <a:ext cx="144016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stCxn id="5" idx="3"/>
          </p:cNvCxnSpPr>
          <p:nvPr/>
        </p:nvCxnSpPr>
        <p:spPr>
          <a:xfrm>
            <a:off x="2555776" y="4365104"/>
            <a:ext cx="324036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83568" y="6237312"/>
            <a:ext cx="180020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8</a:t>
            </a:r>
            <a:r>
              <a:rPr lang="fr-FR" sz="1000" b="1" dirty="0" smtClean="0"/>
              <a:t>): BIP + OD</a:t>
            </a:r>
            <a:endParaRPr lang="fr-FR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tx2"/>
                </a:solidFill>
              </a:rPr>
              <a:t>LES ECHELONS:</a:t>
            </a:r>
            <a:endParaRPr lang="fr-FR" sz="1200" b="1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chef.salle.cta\Desktop\saisie eche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772816"/>
            <a:ext cx="5688632" cy="345638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67544" y="1988840"/>
            <a:ext cx="108012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1): </a:t>
            </a:r>
            <a:r>
              <a:rPr lang="fr-FR" sz="1000" dirty="0" smtClean="0"/>
              <a:t>Sélectionnez la commune</a:t>
            </a:r>
            <a:endParaRPr lang="fr-FR" sz="1000" dirty="0"/>
          </a:p>
        </p:txBody>
      </p:sp>
      <p:sp>
        <p:nvSpPr>
          <p:cNvPr id="6" name="Rectangle 5"/>
          <p:cNvSpPr/>
          <p:nvPr/>
        </p:nvSpPr>
        <p:spPr>
          <a:xfrm>
            <a:off x="467544" y="3212976"/>
            <a:ext cx="108012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2): </a:t>
            </a:r>
            <a:r>
              <a:rPr lang="fr-FR" sz="1000" dirty="0" smtClean="0"/>
              <a:t>Tapez l’</a:t>
            </a:r>
            <a:r>
              <a:rPr lang="fr-FR" sz="1000" dirty="0" err="1" smtClean="0"/>
              <a:t>étaré</a:t>
            </a:r>
            <a:endParaRPr lang="fr-FR" sz="1000" dirty="0"/>
          </a:p>
        </p:txBody>
      </p:sp>
      <p:sp>
        <p:nvSpPr>
          <p:cNvPr id="7" name="Rectangle 6"/>
          <p:cNvSpPr/>
          <p:nvPr/>
        </p:nvSpPr>
        <p:spPr>
          <a:xfrm>
            <a:off x="467544" y="5013176"/>
            <a:ext cx="108012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4</a:t>
            </a:r>
            <a:r>
              <a:rPr lang="fr-FR" sz="1000" b="1" dirty="0" smtClean="0"/>
              <a:t>): </a:t>
            </a:r>
            <a:r>
              <a:rPr lang="fr-FR" sz="1000" dirty="0" smtClean="0"/>
              <a:t>Cliquez sur plan</a:t>
            </a:r>
            <a:endParaRPr lang="fr-FR" sz="1000" dirty="0"/>
          </a:p>
        </p:txBody>
      </p:sp>
      <p:cxnSp>
        <p:nvCxnSpPr>
          <p:cNvPr id="9" name="Connecteur droit avec flèche 8"/>
          <p:cNvCxnSpPr>
            <a:stCxn id="7" idx="3"/>
          </p:cNvCxnSpPr>
          <p:nvPr/>
        </p:nvCxnSpPr>
        <p:spPr>
          <a:xfrm flipV="1">
            <a:off x="1547664" y="4221088"/>
            <a:ext cx="1224136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6" idx="3"/>
          </p:cNvCxnSpPr>
          <p:nvPr/>
        </p:nvCxnSpPr>
        <p:spPr>
          <a:xfrm flipV="1">
            <a:off x="1547664" y="2852936"/>
            <a:ext cx="86409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5" idx="3"/>
          </p:cNvCxnSpPr>
          <p:nvPr/>
        </p:nvCxnSpPr>
        <p:spPr>
          <a:xfrm>
            <a:off x="1547664" y="2204864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67544" y="4077072"/>
            <a:ext cx="108012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3</a:t>
            </a:r>
            <a:r>
              <a:rPr lang="fr-FR" sz="1000" b="1" dirty="0" smtClean="0"/>
              <a:t>): </a:t>
            </a:r>
            <a:r>
              <a:rPr lang="fr-FR" sz="1000" dirty="0" smtClean="0"/>
              <a:t>Tapez le code sinistre</a:t>
            </a:r>
            <a:endParaRPr lang="fr-FR" sz="1000" dirty="0"/>
          </a:p>
        </p:txBody>
      </p:sp>
      <p:cxnSp>
        <p:nvCxnSpPr>
          <p:cNvPr id="26" name="Connecteur droit avec flèche 25"/>
          <p:cNvCxnSpPr>
            <a:stCxn id="24" idx="3"/>
          </p:cNvCxnSpPr>
          <p:nvPr/>
        </p:nvCxnSpPr>
        <p:spPr>
          <a:xfrm flipV="1">
            <a:off x="1547664" y="4077072"/>
            <a:ext cx="100811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chef.salle.cta\Desktop\1 echel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143834"/>
            <a:ext cx="5400600" cy="367969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699792" y="764704"/>
            <a:ext cx="165618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5</a:t>
            </a:r>
            <a:r>
              <a:rPr lang="fr-FR" sz="1000" b="1" dirty="0" smtClean="0"/>
              <a:t>): </a:t>
            </a:r>
            <a:r>
              <a:rPr lang="fr-FR" sz="1000" dirty="0" smtClean="0"/>
              <a:t>Sélectionnez l’échelon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3635896" y="1196752"/>
            <a:ext cx="504056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>
            <a:off x="3491880" y="1196752"/>
            <a:ext cx="36004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2987824" y="1196752"/>
            <a:ext cx="360040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hef.salle.cta\Desktop\1 eche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628800"/>
            <a:ext cx="5688632" cy="39626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55576" y="332656"/>
            <a:ext cx="1584176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6</a:t>
            </a:r>
            <a:r>
              <a:rPr lang="fr-FR" sz="900" b="1" dirty="0" smtClean="0"/>
              <a:t>): </a:t>
            </a:r>
            <a:r>
              <a:rPr lang="fr-FR" sz="900" dirty="0" smtClean="0"/>
              <a:t>Cliquez sur échelon 1 ou 2 ou 3</a:t>
            </a:r>
            <a:endParaRPr lang="fr-FR" sz="900" dirty="0"/>
          </a:p>
        </p:txBody>
      </p:sp>
      <p:cxnSp>
        <p:nvCxnSpPr>
          <p:cNvPr id="7" name="Connecteur droit avec flèche 6"/>
          <p:cNvCxnSpPr>
            <a:stCxn id="5" idx="2"/>
          </p:cNvCxnSpPr>
          <p:nvPr/>
        </p:nvCxnSpPr>
        <p:spPr>
          <a:xfrm>
            <a:off x="1547664" y="836712"/>
            <a:ext cx="1800200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187624" y="6021288"/>
            <a:ext cx="7632848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ATTENTION POUR LE CHU, LE 1</a:t>
            </a:r>
            <a:r>
              <a:rPr lang="fr-FR" b="1" baseline="30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ER</a:t>
            </a:r>
            <a:r>
              <a:rPr lang="fr-F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ECHELON CORRESPOND A UN DECLENCHEMENT ALARME, SANS FEU, NI FLAMME.</a:t>
            </a:r>
            <a:endParaRPr lang="fr-FR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hef.salle.cta\Desktop\2ème eche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72816"/>
            <a:ext cx="5832648" cy="386128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259632" y="764704"/>
            <a:ext cx="1152128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6</a:t>
            </a:r>
            <a:r>
              <a:rPr lang="fr-FR" sz="1000" b="1" dirty="0" smtClean="0"/>
              <a:t>): </a:t>
            </a:r>
            <a:r>
              <a:rPr lang="fr-FR" sz="1000" dirty="0" smtClean="0"/>
              <a:t>Cliquez sur échelon  2</a:t>
            </a:r>
            <a:endParaRPr lang="fr-FR" sz="1000" dirty="0"/>
          </a:p>
        </p:txBody>
      </p:sp>
      <p:cxnSp>
        <p:nvCxnSpPr>
          <p:cNvPr id="7" name="Connecteur droit avec flèche 6"/>
          <p:cNvCxnSpPr>
            <a:stCxn id="5" idx="2"/>
          </p:cNvCxnSpPr>
          <p:nvPr/>
        </p:nvCxnSpPr>
        <p:spPr>
          <a:xfrm>
            <a:off x="1835696" y="1196752"/>
            <a:ext cx="1368152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187624" y="6021288"/>
            <a:ext cx="7632848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ATTENTION POUR TOUT DEPART DE FEU SUR UN ETARE, L’ORDRE CHRONOLOGIQUE DOIT ETRE RESPECTER, SAUF SUR ORDRE DU CHEF DE SITE</a:t>
            </a:r>
            <a:endParaRPr lang="fr-FR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hef.salle.cta\Desktop\3eme eche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88840"/>
            <a:ext cx="5472608" cy="392222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259632" y="764704"/>
            <a:ext cx="1152128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6</a:t>
            </a:r>
            <a:r>
              <a:rPr lang="fr-FR" sz="1000" b="1" dirty="0" smtClean="0"/>
              <a:t>): </a:t>
            </a:r>
            <a:r>
              <a:rPr lang="fr-FR" sz="1000" dirty="0" smtClean="0"/>
              <a:t>Cliquez sur échelon  3</a:t>
            </a:r>
            <a:endParaRPr lang="fr-FR" sz="1000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1979712" y="1196752"/>
            <a:ext cx="1368152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7504" y="5229200"/>
            <a:ext cx="1152128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7</a:t>
            </a:r>
            <a:r>
              <a:rPr lang="fr-FR" sz="1000" b="1" dirty="0" smtClean="0"/>
              <a:t>): </a:t>
            </a:r>
            <a:r>
              <a:rPr lang="fr-FR" sz="1000" dirty="0" smtClean="0"/>
              <a:t>Proposer</a:t>
            </a:r>
            <a:endParaRPr lang="fr-FR" sz="1000" dirty="0"/>
          </a:p>
        </p:txBody>
      </p:sp>
      <p:sp>
        <p:nvSpPr>
          <p:cNvPr id="10" name="Rectangle 9"/>
          <p:cNvSpPr/>
          <p:nvPr/>
        </p:nvSpPr>
        <p:spPr>
          <a:xfrm>
            <a:off x="107504" y="6165304"/>
            <a:ext cx="1152128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8): </a:t>
            </a:r>
            <a:r>
              <a:rPr lang="fr-FR" sz="1000" dirty="0" smtClean="0"/>
              <a:t>BIP + OD</a:t>
            </a:r>
            <a:endParaRPr lang="fr-FR" sz="1000" dirty="0"/>
          </a:p>
        </p:txBody>
      </p:sp>
      <p:cxnSp>
        <p:nvCxnSpPr>
          <p:cNvPr id="12" name="Connecteur droit avec flèche 11"/>
          <p:cNvCxnSpPr>
            <a:stCxn id="9" idx="3"/>
          </p:cNvCxnSpPr>
          <p:nvPr/>
        </p:nvCxnSpPr>
        <p:spPr>
          <a:xfrm flipV="1">
            <a:off x="1259632" y="5229200"/>
            <a:ext cx="108012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hef.salle.cta\Desktop\3eme eche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16832"/>
            <a:ext cx="5472608" cy="39222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tx2"/>
                </a:solidFill>
              </a:rPr>
              <a:t>LES MODULES:</a:t>
            </a:r>
            <a:br>
              <a:rPr lang="fr-FR" sz="1200" b="1" dirty="0" smtClean="0">
                <a:solidFill>
                  <a:schemeClr val="tx2"/>
                </a:solidFill>
              </a:rPr>
            </a:br>
            <a:r>
              <a:rPr lang="fr-FR" sz="1200" b="1" dirty="0">
                <a:solidFill>
                  <a:schemeClr val="tx2"/>
                </a:solidFill>
              </a:rPr>
              <a:t/>
            </a:r>
            <a:br>
              <a:rPr lang="fr-FR" sz="1200" b="1" dirty="0">
                <a:solidFill>
                  <a:schemeClr val="tx2"/>
                </a:solidFill>
              </a:rPr>
            </a:br>
            <a:r>
              <a:rPr lang="fr-FR" sz="1000" dirty="0" smtClean="0"/>
              <a:t>1):Prendre le synoptiques des interventions en cours</a:t>
            </a:r>
            <a:endParaRPr lang="fr-FR" sz="1000" dirty="0"/>
          </a:p>
        </p:txBody>
      </p:sp>
      <p:pic>
        <p:nvPicPr>
          <p:cNvPr id="7172" name="Picture 4" descr="C:\Users\chef.salle.cta\Desktop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268760"/>
            <a:ext cx="5256584" cy="4367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chef.salle.cta\Desktop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6792"/>
            <a:ext cx="7056784" cy="3962656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99592" y="476672"/>
            <a:ext cx="1512168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2): </a:t>
            </a:r>
            <a:r>
              <a:rPr lang="fr-FR" sz="1000" dirty="0" smtClean="0"/>
              <a:t>Clique droit sur le numéro d’intervention</a:t>
            </a:r>
            <a:endParaRPr lang="fr-FR" sz="1000" dirty="0"/>
          </a:p>
        </p:txBody>
      </p:sp>
      <p:cxnSp>
        <p:nvCxnSpPr>
          <p:cNvPr id="12" name="Connecteur droit avec flèche 11"/>
          <p:cNvCxnSpPr>
            <a:stCxn id="10" idx="2"/>
          </p:cNvCxnSpPr>
          <p:nvPr/>
        </p:nvCxnSpPr>
        <p:spPr>
          <a:xfrm>
            <a:off x="1655676" y="836712"/>
            <a:ext cx="1116124" cy="2304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51520" y="3429000"/>
            <a:ext cx="1512168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3</a:t>
            </a:r>
            <a:r>
              <a:rPr lang="fr-FR" sz="1000" b="1" dirty="0" smtClean="0"/>
              <a:t>): </a:t>
            </a:r>
            <a:r>
              <a:rPr lang="fr-FR" sz="1000" dirty="0" smtClean="0"/>
              <a:t>Descendre le curseur sur</a:t>
            </a:r>
            <a:r>
              <a:rPr lang="fr-FR" sz="1000" b="1" dirty="0" smtClean="0"/>
              <a:t> renforts</a:t>
            </a:r>
            <a:endParaRPr lang="fr-FR" sz="1000" b="1" dirty="0"/>
          </a:p>
        </p:txBody>
      </p:sp>
      <p:cxnSp>
        <p:nvCxnSpPr>
          <p:cNvPr id="17" name="Connecteur droit avec flèche 16"/>
          <p:cNvCxnSpPr/>
          <p:nvPr/>
        </p:nvCxnSpPr>
        <p:spPr>
          <a:xfrm flipV="1">
            <a:off x="1763688" y="3356992"/>
            <a:ext cx="129614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652120" y="4365104"/>
            <a:ext cx="1512168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4</a:t>
            </a:r>
            <a:r>
              <a:rPr lang="fr-FR" sz="1000" b="1" dirty="0" smtClean="0"/>
              <a:t>): </a:t>
            </a:r>
            <a:r>
              <a:rPr lang="fr-FR" sz="1000" dirty="0" smtClean="0"/>
              <a:t>Cliquer sur échelons et modules</a:t>
            </a:r>
            <a:endParaRPr lang="fr-FR" sz="1000" dirty="0"/>
          </a:p>
        </p:txBody>
      </p:sp>
      <p:cxnSp>
        <p:nvCxnSpPr>
          <p:cNvPr id="22" name="Connecteur droit avec flèche 21"/>
          <p:cNvCxnSpPr>
            <a:stCxn id="18" idx="1"/>
          </p:cNvCxnSpPr>
          <p:nvPr/>
        </p:nvCxnSpPr>
        <p:spPr>
          <a:xfrm flipH="1" flipV="1">
            <a:off x="5220072" y="3789040"/>
            <a:ext cx="432048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164</Words>
  <Application>Microsoft Office PowerPoint</Application>
  <PresentationFormat>Affichage à l'écran (4:3)</PresentationFormat>
  <Paragraphs>24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PRISE D’UN APPEL POUR UN RISQUE PARTICULIER</vt:lpstr>
      <vt:lpstr>LES ECHELONS:</vt:lpstr>
      <vt:lpstr>Diapositive 3</vt:lpstr>
      <vt:lpstr>Diapositive 4</vt:lpstr>
      <vt:lpstr>Diapositive 5</vt:lpstr>
      <vt:lpstr>Diapositive 6</vt:lpstr>
      <vt:lpstr>Diapositive 7</vt:lpstr>
      <vt:lpstr>LES MODULES:  1):Prendre le synoptiques des interventions en cours</vt:lpstr>
      <vt:lpstr>Diapositive 9</vt:lpstr>
      <vt:lpstr>Diapositive 10</vt:lpstr>
      <vt:lpstr>Diapositive 11</vt:lpstr>
      <vt:lpstr>Diapositive 12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PRISE D’UN APPEL POUR UN RISQUE PARTICULIER</dc:title>
  <dc:creator>CTA - Chef de Salle</dc:creator>
  <cp:lastModifiedBy>CTA - Chef de Salle</cp:lastModifiedBy>
  <cp:revision>14</cp:revision>
  <dcterms:created xsi:type="dcterms:W3CDTF">2019-01-27T09:53:34Z</dcterms:created>
  <dcterms:modified xsi:type="dcterms:W3CDTF">2019-01-27T12:03:45Z</dcterms:modified>
</cp:coreProperties>
</file>